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05" r:id="rId26"/>
    <p:sldId id="286" r:id="rId27"/>
    <p:sldId id="289" r:id="rId28"/>
    <p:sldId id="290" r:id="rId29"/>
    <p:sldId id="291" r:id="rId30"/>
    <p:sldId id="292" r:id="rId31"/>
    <p:sldId id="293" r:id="rId32"/>
    <p:sldId id="294" r:id="rId33"/>
    <p:sldId id="295" r:id="rId34"/>
    <p:sldId id="296" r:id="rId35"/>
    <p:sldId id="297" r:id="rId36"/>
    <p:sldId id="306" r:id="rId37"/>
    <p:sldId id="299" r:id="rId38"/>
    <p:sldId id="304" r:id="rId39"/>
    <p:sldId id="301" r:id="rId40"/>
    <p:sldId id="302" r:id="rId41"/>
    <p:sldId id="307" r:id="rId42"/>
    <p:sldId id="308" r:id="rId43"/>
    <p:sldId id="310" r:id="rId44"/>
    <p:sldId id="311" r:id="rId45"/>
    <p:sldId id="312" r:id="rId46"/>
    <p:sldId id="313" r:id="rId47"/>
    <p:sldId id="314" r:id="rId48"/>
    <p:sldId id="315" r:id="rId49"/>
    <p:sldId id="316" r:id="rId50"/>
    <p:sldId id="317" r:id="rId51"/>
    <p:sldId id="320" r:id="rId52"/>
    <p:sldId id="321" r:id="rId53"/>
    <p:sldId id="322" r:id="rId54"/>
    <p:sldId id="323" r:id="rId55"/>
    <p:sldId id="324" r:id="rId56"/>
    <p:sldId id="332" r:id="rId57"/>
    <p:sldId id="325" r:id="rId58"/>
    <p:sldId id="326" r:id="rId59"/>
    <p:sldId id="331" r:id="rId60"/>
    <p:sldId id="327" r:id="rId61"/>
    <p:sldId id="330"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6" r:id="rId84"/>
    <p:sldId id="35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6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6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D26E8D-4821-4972-A70E-05951C30E24C}" v="830" dt="2023-02-28T04:10:29.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5" d="100"/>
          <a:sy n="75" d="100"/>
        </p:scale>
        <p:origin x="902" y="43"/>
      </p:cViewPr>
      <p:guideLst>
        <p:guide orient="horz" pos="2115"/>
        <p:guide pos="62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iguili Alvarado García" userId="7060d762a36533a9" providerId="LiveId" clId="{EFD26E8D-4821-4972-A70E-05951C30E24C}"/>
    <pc:docChg chg="undo redo custSel addSld delSld modSld sldOrd modMainMaster">
      <pc:chgData name="Yaiguili Alvarado García" userId="7060d762a36533a9" providerId="LiveId" clId="{EFD26E8D-4821-4972-A70E-05951C30E24C}" dt="2023-02-28T04:10:35.838" v="9271" actId="1036"/>
      <pc:docMkLst>
        <pc:docMk/>
      </pc:docMkLst>
      <pc:sldChg chg="addSp modSp mod">
        <pc:chgData name="Yaiguili Alvarado García" userId="7060d762a36533a9" providerId="LiveId" clId="{EFD26E8D-4821-4972-A70E-05951C30E24C}" dt="2023-02-25T19:02:04.858" v="255" actId="20577"/>
        <pc:sldMkLst>
          <pc:docMk/>
          <pc:sldMk cId="469928171" sldId="256"/>
        </pc:sldMkLst>
        <pc:spChg chg="add mod">
          <ac:chgData name="Yaiguili Alvarado García" userId="7060d762a36533a9" providerId="LiveId" clId="{EFD26E8D-4821-4972-A70E-05951C30E24C}" dt="2023-02-25T18:59:58.499" v="168" actId="1076"/>
          <ac:spMkLst>
            <pc:docMk/>
            <pc:sldMk cId="469928171" sldId="256"/>
            <ac:spMk id="4" creationId="{0FD351EF-220E-6972-79CE-4137C917DCF4}"/>
          </ac:spMkLst>
        </pc:spChg>
        <pc:spChg chg="add mod">
          <ac:chgData name="Yaiguili Alvarado García" userId="7060d762a36533a9" providerId="LiveId" clId="{EFD26E8D-4821-4972-A70E-05951C30E24C}" dt="2023-02-25T19:01:45.025" v="249" actId="403"/>
          <ac:spMkLst>
            <pc:docMk/>
            <pc:sldMk cId="469928171" sldId="256"/>
            <ac:spMk id="5" creationId="{5353FA98-916A-2EA1-84F0-1A442F5721BF}"/>
          </ac:spMkLst>
        </pc:spChg>
        <pc:spChg chg="add mod">
          <ac:chgData name="Yaiguili Alvarado García" userId="7060d762a36533a9" providerId="LiveId" clId="{EFD26E8D-4821-4972-A70E-05951C30E24C}" dt="2023-02-25T19:02:04.858" v="255" actId="20577"/>
          <ac:spMkLst>
            <pc:docMk/>
            <pc:sldMk cId="469928171" sldId="256"/>
            <ac:spMk id="6" creationId="{DBAEC5A1-3BC1-07F5-BE16-8C941A215CCE}"/>
          </ac:spMkLst>
        </pc:spChg>
      </pc:sldChg>
      <pc:sldChg chg="addSp delSp modSp mod modClrScheme chgLayout">
        <pc:chgData name="Yaiguili Alvarado García" userId="7060d762a36533a9" providerId="LiveId" clId="{EFD26E8D-4821-4972-A70E-05951C30E24C}" dt="2023-02-25T19:09:27.530" v="363" actId="113"/>
        <pc:sldMkLst>
          <pc:docMk/>
          <pc:sldMk cId="2432491149" sldId="257"/>
        </pc:sldMkLst>
        <pc:spChg chg="del">
          <ac:chgData name="Yaiguili Alvarado García" userId="7060d762a36533a9" providerId="LiveId" clId="{EFD26E8D-4821-4972-A70E-05951C30E24C}" dt="2023-02-25T17:59:45.649" v="32" actId="700"/>
          <ac:spMkLst>
            <pc:docMk/>
            <pc:sldMk cId="2432491149" sldId="257"/>
            <ac:spMk id="5" creationId="{24F4566F-1CE5-C5A7-8DE9-CD5814BE8963}"/>
          </ac:spMkLst>
        </pc:spChg>
        <pc:spChg chg="del">
          <ac:chgData name="Yaiguili Alvarado García" userId="7060d762a36533a9" providerId="LiveId" clId="{EFD26E8D-4821-4972-A70E-05951C30E24C}" dt="2023-02-25T17:59:45.649" v="32" actId="700"/>
          <ac:spMkLst>
            <pc:docMk/>
            <pc:sldMk cId="2432491149" sldId="257"/>
            <ac:spMk id="6" creationId="{CCFCDA14-6F6C-2FA7-2BFA-8770D695E29E}"/>
          </ac:spMkLst>
        </pc:spChg>
        <pc:spChg chg="del">
          <ac:chgData name="Yaiguili Alvarado García" userId="7060d762a36533a9" providerId="LiveId" clId="{EFD26E8D-4821-4972-A70E-05951C30E24C}" dt="2023-02-25T17:59:45.649" v="32" actId="700"/>
          <ac:spMkLst>
            <pc:docMk/>
            <pc:sldMk cId="2432491149" sldId="257"/>
            <ac:spMk id="7" creationId="{058DE2DB-3AF7-CAF7-2B6D-25988CF396BF}"/>
          </ac:spMkLst>
        </pc:spChg>
        <pc:spChg chg="add mod">
          <ac:chgData name="Yaiguili Alvarado García" userId="7060d762a36533a9" providerId="LiveId" clId="{EFD26E8D-4821-4972-A70E-05951C30E24C}" dt="2023-02-25T19:09:27.530" v="363" actId="113"/>
          <ac:spMkLst>
            <pc:docMk/>
            <pc:sldMk cId="2432491149" sldId="257"/>
            <ac:spMk id="8" creationId="{4B1A3D15-3399-542E-1A30-762BC27D28A5}"/>
          </ac:spMkLst>
        </pc:spChg>
        <pc:spChg chg="add del mod ord">
          <ac:chgData name="Yaiguili Alvarado García" userId="7060d762a36533a9" providerId="LiveId" clId="{EFD26E8D-4821-4972-A70E-05951C30E24C}" dt="2023-02-25T18:01:54.187" v="79" actId="478"/>
          <ac:spMkLst>
            <pc:docMk/>
            <pc:sldMk cId="2432491149" sldId="257"/>
            <ac:spMk id="9" creationId="{C5710085-546D-A29A-46A6-D398B87198CB}"/>
          </ac:spMkLst>
        </pc:spChg>
        <pc:spChg chg="add del mod ord">
          <ac:chgData name="Yaiguili Alvarado García" userId="7060d762a36533a9" providerId="LiveId" clId="{EFD26E8D-4821-4972-A70E-05951C30E24C}" dt="2023-02-25T18:01:55.378" v="80" actId="478"/>
          <ac:spMkLst>
            <pc:docMk/>
            <pc:sldMk cId="2432491149" sldId="257"/>
            <ac:spMk id="10" creationId="{4A792078-9FEF-73E2-D7E1-61E6B26B2CB3}"/>
          </ac:spMkLst>
        </pc:spChg>
        <pc:spChg chg="add del mod ord">
          <ac:chgData name="Yaiguili Alvarado García" userId="7060d762a36533a9" providerId="LiveId" clId="{EFD26E8D-4821-4972-A70E-05951C30E24C}" dt="2023-02-25T18:01:56.328" v="81" actId="478"/>
          <ac:spMkLst>
            <pc:docMk/>
            <pc:sldMk cId="2432491149" sldId="257"/>
            <ac:spMk id="11" creationId="{55FD0F0F-13CC-B5E5-0276-9F8D37B5A877}"/>
          </ac:spMkLst>
        </pc:spChg>
      </pc:sldChg>
      <pc:sldChg chg="delSp modSp new del mod">
        <pc:chgData name="Yaiguili Alvarado García" userId="7060d762a36533a9" providerId="LiveId" clId="{EFD26E8D-4821-4972-A70E-05951C30E24C}" dt="2023-02-25T19:09:39.250" v="364" actId="47"/>
        <pc:sldMkLst>
          <pc:docMk/>
          <pc:sldMk cId="2737631406" sldId="258"/>
        </pc:sldMkLst>
        <pc:spChg chg="mod">
          <ac:chgData name="Yaiguili Alvarado García" userId="7060d762a36533a9" providerId="LiveId" clId="{EFD26E8D-4821-4972-A70E-05951C30E24C}" dt="2023-02-25T19:06:05.620" v="342" actId="1076"/>
          <ac:spMkLst>
            <pc:docMk/>
            <pc:sldMk cId="2737631406" sldId="258"/>
            <ac:spMk id="2" creationId="{F133E99A-3BE3-FCFE-A912-DDE8703A7780}"/>
          </ac:spMkLst>
        </pc:spChg>
        <pc:spChg chg="mod">
          <ac:chgData name="Yaiguili Alvarado García" userId="7060d762a36533a9" providerId="LiveId" clId="{EFD26E8D-4821-4972-A70E-05951C30E24C}" dt="2023-02-25T19:06:05.620" v="342" actId="1076"/>
          <ac:spMkLst>
            <pc:docMk/>
            <pc:sldMk cId="2737631406" sldId="258"/>
            <ac:spMk id="3" creationId="{3930CF88-4638-28B1-3934-0C257AF8FBDA}"/>
          </ac:spMkLst>
        </pc:spChg>
        <pc:spChg chg="del">
          <ac:chgData name="Yaiguili Alvarado García" userId="7060d762a36533a9" providerId="LiveId" clId="{EFD26E8D-4821-4972-A70E-05951C30E24C}" dt="2023-02-25T19:05:50.440" v="339" actId="478"/>
          <ac:spMkLst>
            <pc:docMk/>
            <pc:sldMk cId="2737631406" sldId="258"/>
            <ac:spMk id="4" creationId="{E0DCDFB8-40F8-4557-74DB-B6DB78190851}"/>
          </ac:spMkLst>
        </pc:spChg>
      </pc:sldChg>
      <pc:sldChg chg="addSp delSp modSp new add del mod ord modClrScheme chgLayout">
        <pc:chgData name="Yaiguili Alvarado García" userId="7060d762a36533a9" providerId="LiveId" clId="{EFD26E8D-4821-4972-A70E-05951C30E24C}" dt="2023-02-25T19:17:34.862" v="527" actId="47"/>
        <pc:sldMkLst>
          <pc:docMk/>
          <pc:sldMk cId="1602408492" sldId="259"/>
        </pc:sldMkLst>
        <pc:spChg chg="del mod ord">
          <ac:chgData name="Yaiguili Alvarado García" userId="7060d762a36533a9" providerId="LiveId" clId="{EFD26E8D-4821-4972-A70E-05951C30E24C}" dt="2023-02-25T19:02:53.699" v="264" actId="700"/>
          <ac:spMkLst>
            <pc:docMk/>
            <pc:sldMk cId="1602408492" sldId="259"/>
            <ac:spMk id="2" creationId="{FFC30A25-8462-5809-029E-428B7501E9D0}"/>
          </ac:spMkLst>
        </pc:spChg>
        <pc:spChg chg="del mod ord">
          <ac:chgData name="Yaiguili Alvarado García" userId="7060d762a36533a9" providerId="LiveId" clId="{EFD26E8D-4821-4972-A70E-05951C30E24C}" dt="2023-02-25T19:02:53.699" v="264" actId="700"/>
          <ac:spMkLst>
            <pc:docMk/>
            <pc:sldMk cId="1602408492" sldId="259"/>
            <ac:spMk id="3" creationId="{1E530B4E-5A82-FB3A-2D48-F2C3005B605B}"/>
          </ac:spMkLst>
        </pc:spChg>
        <pc:spChg chg="del">
          <ac:chgData name="Yaiguili Alvarado García" userId="7060d762a36533a9" providerId="LiveId" clId="{EFD26E8D-4821-4972-A70E-05951C30E24C}" dt="2023-02-25T19:02:53.699" v="264" actId="700"/>
          <ac:spMkLst>
            <pc:docMk/>
            <pc:sldMk cId="1602408492" sldId="259"/>
            <ac:spMk id="4" creationId="{A630E2E1-70A4-0857-5136-F79EA7DBFD98}"/>
          </ac:spMkLst>
        </pc:spChg>
        <pc:spChg chg="add del mod ord">
          <ac:chgData name="Yaiguili Alvarado García" userId="7060d762a36533a9" providerId="LiveId" clId="{EFD26E8D-4821-4972-A70E-05951C30E24C}" dt="2023-02-25T19:05:29.579" v="332" actId="478"/>
          <ac:spMkLst>
            <pc:docMk/>
            <pc:sldMk cId="1602408492" sldId="259"/>
            <ac:spMk id="5" creationId="{6B1840E9-DE93-A779-9573-E183DEE317E4}"/>
          </ac:spMkLst>
        </pc:spChg>
        <pc:spChg chg="add del mod ord">
          <ac:chgData name="Yaiguili Alvarado García" userId="7060d762a36533a9" providerId="LiveId" clId="{EFD26E8D-4821-4972-A70E-05951C30E24C}" dt="2023-02-25T19:05:32.489" v="334" actId="478"/>
          <ac:spMkLst>
            <pc:docMk/>
            <pc:sldMk cId="1602408492" sldId="259"/>
            <ac:spMk id="6" creationId="{B2045427-FB8A-7D08-00E5-8606AC8A9FBA}"/>
          </ac:spMkLst>
        </pc:spChg>
        <pc:spChg chg="add mod">
          <ac:chgData name="Yaiguili Alvarado García" userId="7060d762a36533a9" providerId="LiveId" clId="{EFD26E8D-4821-4972-A70E-05951C30E24C}" dt="2023-02-25T19:12:08.371" v="385" actId="1076"/>
          <ac:spMkLst>
            <pc:docMk/>
            <pc:sldMk cId="1602408492" sldId="259"/>
            <ac:spMk id="7" creationId="{26E9AD42-D2EB-4CD2-9A41-0F74341184C9}"/>
          </ac:spMkLst>
        </pc:spChg>
        <pc:spChg chg="add mod">
          <ac:chgData name="Yaiguili Alvarado García" userId="7060d762a36533a9" providerId="LiveId" clId="{EFD26E8D-4821-4972-A70E-05951C30E24C}" dt="2023-02-25T19:04:22.559" v="301" actId="1076"/>
          <ac:spMkLst>
            <pc:docMk/>
            <pc:sldMk cId="1602408492" sldId="259"/>
            <ac:spMk id="8" creationId="{634E5AF1-F21E-860F-AB56-18E144F84D3B}"/>
          </ac:spMkLst>
        </pc:spChg>
        <pc:spChg chg="add del mod">
          <ac:chgData name="Yaiguili Alvarado García" userId="7060d762a36533a9" providerId="LiveId" clId="{EFD26E8D-4821-4972-A70E-05951C30E24C}" dt="2023-02-25T19:05:31.309" v="333" actId="478"/>
          <ac:spMkLst>
            <pc:docMk/>
            <pc:sldMk cId="1602408492" sldId="259"/>
            <ac:spMk id="10" creationId="{7566A53B-4026-F259-D196-6623A727236E}"/>
          </ac:spMkLst>
        </pc:spChg>
        <pc:spChg chg="add del mod">
          <ac:chgData name="Yaiguili Alvarado García" userId="7060d762a36533a9" providerId="LiveId" clId="{EFD26E8D-4821-4972-A70E-05951C30E24C}" dt="2023-02-25T19:05:33.700" v="336" actId="478"/>
          <ac:spMkLst>
            <pc:docMk/>
            <pc:sldMk cId="1602408492" sldId="259"/>
            <ac:spMk id="12" creationId="{E9613905-8F3C-32C5-466F-B2F6D48D83A5}"/>
          </ac:spMkLst>
        </pc:spChg>
        <pc:spChg chg="add mod ord">
          <ac:chgData name="Yaiguili Alvarado García" userId="7060d762a36533a9" providerId="LiveId" clId="{EFD26E8D-4821-4972-A70E-05951C30E24C}" dt="2023-02-25T19:12:06.219" v="384" actId="1076"/>
          <ac:spMkLst>
            <pc:docMk/>
            <pc:sldMk cId="1602408492" sldId="259"/>
            <ac:spMk id="13" creationId="{528F8032-E614-E69B-B60D-3EEEC0084193}"/>
          </ac:spMkLst>
        </pc:spChg>
      </pc:sldChg>
      <pc:sldChg chg="addSp delSp modSp new mod ord modClrScheme chgLayout">
        <pc:chgData name="Yaiguili Alvarado García" userId="7060d762a36533a9" providerId="LiveId" clId="{EFD26E8D-4821-4972-A70E-05951C30E24C}" dt="2023-02-25T20:03:04.196" v="873" actId="1076"/>
        <pc:sldMkLst>
          <pc:docMk/>
          <pc:sldMk cId="1967911287" sldId="260"/>
        </pc:sldMkLst>
        <pc:spChg chg="add mod ord">
          <ac:chgData name="Yaiguili Alvarado García" userId="7060d762a36533a9" providerId="LiveId" clId="{EFD26E8D-4821-4972-A70E-05951C30E24C}" dt="2023-02-25T19:16:16.338" v="516" actId="20577"/>
          <ac:spMkLst>
            <pc:docMk/>
            <pc:sldMk cId="1967911287" sldId="260"/>
            <ac:spMk id="2" creationId="{D76BB26E-0D5D-94EC-DC1B-17B0AE378D48}"/>
          </ac:spMkLst>
        </pc:spChg>
        <pc:spChg chg="add mod ord">
          <ac:chgData name="Yaiguili Alvarado García" userId="7060d762a36533a9" providerId="LiveId" clId="{EFD26E8D-4821-4972-A70E-05951C30E24C}" dt="2023-02-25T20:03:04.196" v="873" actId="1076"/>
          <ac:spMkLst>
            <pc:docMk/>
            <pc:sldMk cId="1967911287" sldId="260"/>
            <ac:spMk id="3" creationId="{388A4D09-2C39-3275-FFA1-BFFA3BBB38E6}"/>
          </ac:spMkLst>
        </pc:spChg>
        <pc:spChg chg="add del mod">
          <ac:chgData name="Yaiguili Alvarado García" userId="7060d762a36533a9" providerId="LiveId" clId="{EFD26E8D-4821-4972-A70E-05951C30E24C}" dt="2023-02-25T19:13:03.009" v="424" actId="478"/>
          <ac:spMkLst>
            <pc:docMk/>
            <pc:sldMk cId="1967911287" sldId="260"/>
            <ac:spMk id="4" creationId="{CE4CBBF7-A465-98D7-E4B2-2C6BCA12BA6A}"/>
          </ac:spMkLst>
        </pc:spChg>
        <pc:spChg chg="add del mod">
          <ac:chgData name="Yaiguili Alvarado García" userId="7060d762a36533a9" providerId="LiveId" clId="{EFD26E8D-4821-4972-A70E-05951C30E24C}" dt="2023-02-25T19:23:29.790" v="649"/>
          <ac:spMkLst>
            <pc:docMk/>
            <pc:sldMk cId="1967911287" sldId="260"/>
            <ac:spMk id="5" creationId="{639F9339-896E-AAA8-ADE4-8D54DF43C66B}"/>
          </ac:spMkLst>
        </pc:spChg>
      </pc:sldChg>
      <pc:sldChg chg="modSp add mod ord">
        <pc:chgData name="Yaiguili Alvarado García" userId="7060d762a36533a9" providerId="LiveId" clId="{EFD26E8D-4821-4972-A70E-05951C30E24C}" dt="2023-02-25T20:50:11.923" v="1620" actId="404"/>
        <pc:sldMkLst>
          <pc:docMk/>
          <pc:sldMk cId="3130962451" sldId="261"/>
        </pc:sldMkLst>
        <pc:spChg chg="mod">
          <ac:chgData name="Yaiguili Alvarado García" userId="7060d762a36533a9" providerId="LiveId" clId="{EFD26E8D-4821-4972-A70E-05951C30E24C}" dt="2023-02-25T19:25:15.360" v="731" actId="1036"/>
          <ac:spMkLst>
            <pc:docMk/>
            <pc:sldMk cId="3130962451" sldId="261"/>
            <ac:spMk id="7" creationId="{26E9AD42-D2EB-4CD2-9A41-0F74341184C9}"/>
          </ac:spMkLst>
        </pc:spChg>
        <pc:spChg chg="mod">
          <ac:chgData name="Yaiguili Alvarado García" userId="7060d762a36533a9" providerId="LiveId" clId="{EFD26E8D-4821-4972-A70E-05951C30E24C}" dt="2023-02-25T20:50:11.923" v="1620" actId="404"/>
          <ac:spMkLst>
            <pc:docMk/>
            <pc:sldMk cId="3130962451" sldId="261"/>
            <ac:spMk id="8" creationId="{634E5AF1-F21E-860F-AB56-18E144F84D3B}"/>
          </ac:spMkLst>
        </pc:spChg>
        <pc:spChg chg="mod">
          <ac:chgData name="Yaiguili Alvarado García" userId="7060d762a36533a9" providerId="LiveId" clId="{EFD26E8D-4821-4972-A70E-05951C30E24C}" dt="2023-02-25T19:17:01.194" v="526" actId="1076"/>
          <ac:spMkLst>
            <pc:docMk/>
            <pc:sldMk cId="3130962451" sldId="261"/>
            <ac:spMk id="13" creationId="{528F8032-E614-E69B-B60D-3EEEC0084193}"/>
          </ac:spMkLst>
        </pc:spChg>
      </pc:sldChg>
      <pc:sldChg chg="new del">
        <pc:chgData name="Yaiguili Alvarado García" userId="7060d762a36533a9" providerId="LiveId" clId="{EFD26E8D-4821-4972-A70E-05951C30E24C}" dt="2023-02-25T19:14:07.378" v="456" actId="680"/>
        <pc:sldMkLst>
          <pc:docMk/>
          <pc:sldMk cId="3922369962" sldId="261"/>
        </pc:sldMkLst>
      </pc:sldChg>
      <pc:sldChg chg="addSp delSp modSp new del mod setBg modClrScheme chgLayout">
        <pc:chgData name="Yaiguili Alvarado García" userId="7060d762a36533a9" providerId="LiveId" clId="{EFD26E8D-4821-4972-A70E-05951C30E24C}" dt="2023-02-25T19:24:51.904" v="726" actId="47"/>
        <pc:sldMkLst>
          <pc:docMk/>
          <pc:sldMk cId="2520560016" sldId="262"/>
        </pc:sldMkLst>
        <pc:spChg chg="add del mod">
          <ac:chgData name="Yaiguili Alvarado García" userId="7060d762a36533a9" providerId="LiveId" clId="{EFD26E8D-4821-4972-A70E-05951C30E24C}" dt="2023-02-25T19:19:09.899" v="531" actId="700"/>
          <ac:spMkLst>
            <pc:docMk/>
            <pc:sldMk cId="2520560016" sldId="262"/>
            <ac:spMk id="2" creationId="{F1399590-2FF5-77BA-8E1F-5726E0E2D258}"/>
          </ac:spMkLst>
        </pc:spChg>
        <pc:spChg chg="add del mod">
          <ac:chgData name="Yaiguili Alvarado García" userId="7060d762a36533a9" providerId="LiveId" clId="{EFD26E8D-4821-4972-A70E-05951C30E24C}" dt="2023-02-25T19:19:09.899" v="531" actId="700"/>
          <ac:spMkLst>
            <pc:docMk/>
            <pc:sldMk cId="2520560016" sldId="262"/>
            <ac:spMk id="3" creationId="{1E8DE634-ADE5-1E39-C064-650AF1AD1898}"/>
          </ac:spMkLst>
        </pc:spChg>
        <pc:spChg chg="add del mod">
          <ac:chgData name="Yaiguili Alvarado García" userId="7060d762a36533a9" providerId="LiveId" clId="{EFD26E8D-4821-4972-A70E-05951C30E24C}" dt="2023-02-25T19:19:09.899" v="531" actId="700"/>
          <ac:spMkLst>
            <pc:docMk/>
            <pc:sldMk cId="2520560016" sldId="262"/>
            <ac:spMk id="4" creationId="{9AF67F8A-E963-FC58-62EF-F14F20B5B43D}"/>
          </ac:spMkLst>
        </pc:spChg>
        <pc:spChg chg="add mod">
          <ac:chgData name="Yaiguili Alvarado García" userId="7060d762a36533a9" providerId="LiveId" clId="{EFD26E8D-4821-4972-A70E-05951C30E24C}" dt="2023-02-25T19:21:01.479" v="618" actId="1076"/>
          <ac:spMkLst>
            <pc:docMk/>
            <pc:sldMk cId="2520560016" sldId="262"/>
            <ac:spMk id="5" creationId="{B430E2F0-86DF-9D1F-6962-3ED91397F832}"/>
          </ac:spMkLst>
        </pc:spChg>
        <pc:spChg chg="add mod">
          <ac:chgData name="Yaiguili Alvarado García" userId="7060d762a36533a9" providerId="LiveId" clId="{EFD26E8D-4821-4972-A70E-05951C30E24C}" dt="2023-02-25T19:21:01.479" v="618" actId="1076"/>
          <ac:spMkLst>
            <pc:docMk/>
            <pc:sldMk cId="2520560016" sldId="262"/>
            <ac:spMk id="6" creationId="{3B0CDB81-8628-91E9-66B6-F404B99EBFB4}"/>
          </ac:spMkLst>
        </pc:spChg>
        <pc:spChg chg="add del mod ord">
          <ac:chgData name="Yaiguili Alvarado García" userId="7060d762a36533a9" providerId="LiveId" clId="{EFD26E8D-4821-4972-A70E-05951C30E24C}" dt="2023-02-25T19:20:37.891" v="613" actId="700"/>
          <ac:spMkLst>
            <pc:docMk/>
            <pc:sldMk cId="2520560016" sldId="262"/>
            <ac:spMk id="7" creationId="{12E46532-80B6-069B-F2E6-4B2DE4C05559}"/>
          </ac:spMkLst>
        </pc:spChg>
        <pc:spChg chg="add del mod ord">
          <ac:chgData name="Yaiguili Alvarado García" userId="7060d762a36533a9" providerId="LiveId" clId="{EFD26E8D-4821-4972-A70E-05951C30E24C}" dt="2023-02-25T19:20:37.891" v="613" actId="700"/>
          <ac:spMkLst>
            <pc:docMk/>
            <pc:sldMk cId="2520560016" sldId="262"/>
            <ac:spMk id="8" creationId="{588DF2F2-E644-D52F-565B-1439D6847440}"/>
          </ac:spMkLst>
        </pc:spChg>
        <pc:spChg chg="add del mod ord">
          <ac:chgData name="Yaiguili Alvarado García" userId="7060d762a36533a9" providerId="LiveId" clId="{EFD26E8D-4821-4972-A70E-05951C30E24C}" dt="2023-02-25T19:20:37.891" v="613" actId="700"/>
          <ac:spMkLst>
            <pc:docMk/>
            <pc:sldMk cId="2520560016" sldId="262"/>
            <ac:spMk id="9" creationId="{4D6FBE6E-29CB-74B1-83FD-8E4ADC91B1CE}"/>
          </ac:spMkLst>
        </pc:spChg>
        <pc:spChg chg="add del mod ord">
          <ac:chgData name="Yaiguili Alvarado García" userId="7060d762a36533a9" providerId="LiveId" clId="{EFD26E8D-4821-4972-A70E-05951C30E24C}" dt="2023-02-25T19:21:10.239" v="620" actId="700"/>
          <ac:spMkLst>
            <pc:docMk/>
            <pc:sldMk cId="2520560016" sldId="262"/>
            <ac:spMk id="10" creationId="{9BB93E7E-1EFD-4041-CD5D-72E07DB1ADE3}"/>
          </ac:spMkLst>
        </pc:spChg>
        <pc:spChg chg="add del mod ord">
          <ac:chgData name="Yaiguili Alvarado García" userId="7060d762a36533a9" providerId="LiveId" clId="{EFD26E8D-4821-4972-A70E-05951C30E24C}" dt="2023-02-25T19:21:10.239" v="620" actId="700"/>
          <ac:spMkLst>
            <pc:docMk/>
            <pc:sldMk cId="2520560016" sldId="262"/>
            <ac:spMk id="11" creationId="{B4A92BAD-6E8E-0D25-6D6A-5CF6B7B9B1D0}"/>
          </ac:spMkLst>
        </pc:spChg>
        <pc:spChg chg="add del mod ord">
          <ac:chgData name="Yaiguili Alvarado García" userId="7060d762a36533a9" providerId="LiveId" clId="{EFD26E8D-4821-4972-A70E-05951C30E24C}" dt="2023-02-25T19:21:22.018" v="622" actId="700"/>
          <ac:spMkLst>
            <pc:docMk/>
            <pc:sldMk cId="2520560016" sldId="262"/>
            <ac:spMk id="12" creationId="{33E095E9-158E-211A-A837-F0301150FAFD}"/>
          </ac:spMkLst>
        </pc:spChg>
        <pc:spChg chg="add del mod ord">
          <ac:chgData name="Yaiguili Alvarado García" userId="7060d762a36533a9" providerId="LiveId" clId="{EFD26E8D-4821-4972-A70E-05951C30E24C}" dt="2023-02-25T19:21:22.018" v="622" actId="700"/>
          <ac:spMkLst>
            <pc:docMk/>
            <pc:sldMk cId="2520560016" sldId="262"/>
            <ac:spMk id="13" creationId="{B42853C7-38AB-179B-F67F-90422E614B58}"/>
          </ac:spMkLst>
        </pc:spChg>
        <pc:spChg chg="add del mod ord">
          <ac:chgData name="Yaiguili Alvarado García" userId="7060d762a36533a9" providerId="LiveId" clId="{EFD26E8D-4821-4972-A70E-05951C30E24C}" dt="2023-02-25T19:21:22.018" v="622" actId="700"/>
          <ac:spMkLst>
            <pc:docMk/>
            <pc:sldMk cId="2520560016" sldId="262"/>
            <ac:spMk id="14" creationId="{0EACA96D-4F16-5A6C-37AF-1462C33E2836}"/>
          </ac:spMkLst>
        </pc:spChg>
        <pc:spChg chg="add mod ord">
          <ac:chgData name="Yaiguili Alvarado García" userId="7060d762a36533a9" providerId="LiveId" clId="{EFD26E8D-4821-4972-A70E-05951C30E24C}" dt="2023-02-25T19:23:53.959" v="659" actId="207"/>
          <ac:spMkLst>
            <pc:docMk/>
            <pc:sldMk cId="2520560016" sldId="262"/>
            <ac:spMk id="15" creationId="{02895BA2-7BBB-DDD5-C5EA-4C882D780DD4}"/>
          </ac:spMkLst>
        </pc:spChg>
      </pc:sldChg>
      <pc:sldChg chg="add del ord">
        <pc:chgData name="Yaiguili Alvarado García" userId="7060d762a36533a9" providerId="LiveId" clId="{EFD26E8D-4821-4972-A70E-05951C30E24C}" dt="2023-02-25T19:17:35.780" v="528" actId="47"/>
        <pc:sldMkLst>
          <pc:docMk/>
          <pc:sldMk cId="3938316062" sldId="262"/>
        </pc:sldMkLst>
      </pc:sldChg>
      <pc:sldChg chg="addSp delSp modSp add mod">
        <pc:chgData name="Yaiguili Alvarado García" userId="7060d762a36533a9" providerId="LiveId" clId="{EFD26E8D-4821-4972-A70E-05951C30E24C}" dt="2023-02-25T21:46:00.332" v="2123" actId="1076"/>
        <pc:sldMkLst>
          <pc:docMk/>
          <pc:sldMk cId="2549985170" sldId="263"/>
        </pc:sldMkLst>
        <pc:spChg chg="add del mod">
          <ac:chgData name="Yaiguili Alvarado García" userId="7060d762a36533a9" providerId="LiveId" clId="{EFD26E8D-4821-4972-A70E-05951C30E24C}" dt="2023-02-25T20:39:09.763" v="1470"/>
          <ac:spMkLst>
            <pc:docMk/>
            <pc:sldMk cId="2549985170" sldId="263"/>
            <ac:spMk id="2" creationId="{D6D5CA84-E205-F2B6-052E-FE4927250B7A}"/>
          </ac:spMkLst>
        </pc:spChg>
        <pc:spChg chg="mod">
          <ac:chgData name="Yaiguili Alvarado García" userId="7060d762a36533a9" providerId="LiveId" clId="{EFD26E8D-4821-4972-A70E-05951C30E24C}" dt="2023-02-25T21:42:26.866" v="2104"/>
          <ac:spMkLst>
            <pc:docMk/>
            <pc:sldMk cId="2549985170" sldId="263"/>
            <ac:spMk id="5" creationId="{5BCE1E83-8827-08DB-7CAE-E8DB3094CFDC}"/>
          </ac:spMkLst>
        </pc:spChg>
        <pc:spChg chg="mod">
          <ac:chgData name="Yaiguili Alvarado García" userId="7060d762a36533a9" providerId="LiveId" clId="{EFD26E8D-4821-4972-A70E-05951C30E24C}" dt="2023-02-25T19:25:32.069" v="733" actId="12"/>
          <ac:spMkLst>
            <pc:docMk/>
            <pc:sldMk cId="2549985170" sldId="263"/>
            <ac:spMk id="7" creationId="{26E9AD42-D2EB-4CD2-9A41-0F74341184C9}"/>
          </ac:spMkLst>
        </pc:spChg>
        <pc:spChg chg="mod">
          <ac:chgData name="Yaiguili Alvarado García" userId="7060d762a36533a9" providerId="LiveId" clId="{EFD26E8D-4821-4972-A70E-05951C30E24C}" dt="2023-02-25T21:46:00.332" v="2123" actId="1076"/>
          <ac:spMkLst>
            <pc:docMk/>
            <pc:sldMk cId="2549985170" sldId="263"/>
            <ac:spMk id="8" creationId="{634E5AF1-F21E-860F-AB56-18E144F84D3B}"/>
          </ac:spMkLst>
        </pc:spChg>
        <pc:spChg chg="add del">
          <ac:chgData name="Yaiguili Alvarado García" userId="7060d762a36533a9" providerId="LiveId" clId="{EFD26E8D-4821-4972-A70E-05951C30E24C}" dt="2023-02-25T20:39:06.511" v="1465" actId="478"/>
          <ac:spMkLst>
            <pc:docMk/>
            <pc:sldMk cId="2549985170" sldId="263"/>
            <ac:spMk id="13" creationId="{528F8032-E614-E69B-B60D-3EEEC0084193}"/>
          </ac:spMkLst>
        </pc:spChg>
        <pc:grpChg chg="add mod">
          <ac:chgData name="Yaiguili Alvarado García" userId="7060d762a36533a9" providerId="LiveId" clId="{EFD26E8D-4821-4972-A70E-05951C30E24C}" dt="2023-02-25T21:43:48.472" v="2112" actId="1076"/>
          <ac:grpSpMkLst>
            <pc:docMk/>
            <pc:sldMk cId="2549985170" sldId="263"/>
            <ac:grpSpMk id="4" creationId="{0F544DB3-0A98-2784-DA20-147408220DB6}"/>
          </ac:grpSpMkLst>
        </pc:grpChg>
        <pc:picChg chg="add mod">
          <ac:chgData name="Yaiguili Alvarado García" userId="7060d762a36533a9" providerId="LiveId" clId="{EFD26E8D-4821-4972-A70E-05951C30E24C}" dt="2023-02-25T21:45:40.961" v="2122" actId="1076"/>
          <ac:picMkLst>
            <pc:docMk/>
            <pc:sldMk cId="2549985170" sldId="263"/>
            <ac:picMk id="3" creationId="{19F8ADFF-550E-B17B-55C0-32DE492E6B5F}"/>
          </ac:picMkLst>
        </pc:picChg>
        <pc:picChg chg="mod">
          <ac:chgData name="Yaiguili Alvarado García" userId="7060d762a36533a9" providerId="LiveId" clId="{EFD26E8D-4821-4972-A70E-05951C30E24C}" dt="2023-02-25T21:42:26.866" v="2104"/>
          <ac:picMkLst>
            <pc:docMk/>
            <pc:sldMk cId="2549985170" sldId="263"/>
            <ac:picMk id="6" creationId="{E4092E2C-3C27-20B0-9C6F-51167D3A18E5}"/>
          </ac:picMkLst>
        </pc:picChg>
      </pc:sldChg>
      <pc:sldChg chg="addSp delSp modSp new mod modClrScheme modAnim chgLayout">
        <pc:chgData name="Yaiguili Alvarado García" userId="7060d762a36533a9" providerId="LiveId" clId="{EFD26E8D-4821-4972-A70E-05951C30E24C}" dt="2023-02-25T20:03:16.026" v="874"/>
        <pc:sldMkLst>
          <pc:docMk/>
          <pc:sldMk cId="3922922663" sldId="264"/>
        </pc:sldMkLst>
        <pc:spChg chg="add del mod">
          <ac:chgData name="Yaiguili Alvarado García" userId="7060d762a36533a9" providerId="LiveId" clId="{EFD26E8D-4821-4972-A70E-05951C30E24C}" dt="2023-02-25T19:55:21.472" v="787" actId="478"/>
          <ac:spMkLst>
            <pc:docMk/>
            <pc:sldMk cId="3922922663" sldId="264"/>
            <ac:spMk id="2" creationId="{C9B722E5-66A4-34B8-BC0D-72FEE1993F47}"/>
          </ac:spMkLst>
        </pc:spChg>
        <pc:spChg chg="add del mod">
          <ac:chgData name="Yaiguili Alvarado García" userId="7060d762a36533a9" providerId="LiveId" clId="{EFD26E8D-4821-4972-A70E-05951C30E24C}" dt="2023-02-25T19:55:12.877" v="766" actId="478"/>
          <ac:spMkLst>
            <pc:docMk/>
            <pc:sldMk cId="3922922663" sldId="264"/>
            <ac:spMk id="3" creationId="{DB7E5275-BFB7-1383-4997-1CC058A374CF}"/>
          </ac:spMkLst>
        </pc:spChg>
        <pc:spChg chg="add del mod">
          <ac:chgData name="Yaiguili Alvarado García" userId="7060d762a36533a9" providerId="LiveId" clId="{EFD26E8D-4821-4972-A70E-05951C30E24C}" dt="2023-02-25T19:59:05.586" v="859" actId="1076"/>
          <ac:spMkLst>
            <pc:docMk/>
            <pc:sldMk cId="3922922663" sldId="264"/>
            <ac:spMk id="4" creationId="{22CD7A24-6EC3-6761-9E8B-E0363895572F}"/>
          </ac:spMkLst>
        </pc:spChg>
        <pc:spChg chg="add del mod">
          <ac:chgData name="Yaiguili Alvarado García" userId="7060d762a36533a9" providerId="LiveId" clId="{EFD26E8D-4821-4972-A70E-05951C30E24C}" dt="2023-02-25T19:55:10.947" v="765" actId="478"/>
          <ac:spMkLst>
            <pc:docMk/>
            <pc:sldMk cId="3922922663" sldId="264"/>
            <ac:spMk id="6" creationId="{9A04DC3B-306B-4783-AC34-2F8859142546}"/>
          </ac:spMkLst>
        </pc:spChg>
        <pc:spChg chg="add del mod">
          <ac:chgData name="Yaiguili Alvarado García" userId="7060d762a36533a9" providerId="LiveId" clId="{EFD26E8D-4821-4972-A70E-05951C30E24C}" dt="2023-02-25T19:58:42.377" v="854" actId="478"/>
          <ac:spMkLst>
            <pc:docMk/>
            <pc:sldMk cId="3922922663" sldId="264"/>
            <ac:spMk id="8" creationId="{43E0787E-596D-9FDE-181A-45899D9862C9}"/>
          </ac:spMkLst>
        </pc:spChg>
        <pc:spChg chg="add mod">
          <ac:chgData name="Yaiguili Alvarado García" userId="7060d762a36533a9" providerId="LiveId" clId="{EFD26E8D-4821-4972-A70E-05951C30E24C}" dt="2023-02-25T19:59:05.586" v="859" actId="1076"/>
          <ac:spMkLst>
            <pc:docMk/>
            <pc:sldMk cId="3922922663" sldId="264"/>
            <ac:spMk id="10" creationId="{53B3383C-39AA-E520-28D1-D189C3FB016D}"/>
          </ac:spMkLst>
        </pc:spChg>
        <pc:spChg chg="add del mod">
          <ac:chgData name="Yaiguili Alvarado García" userId="7060d762a36533a9" providerId="LiveId" clId="{EFD26E8D-4821-4972-A70E-05951C30E24C}" dt="2023-02-25T19:58:53.885" v="855" actId="478"/>
          <ac:spMkLst>
            <pc:docMk/>
            <pc:sldMk cId="3922922663" sldId="264"/>
            <ac:spMk id="12" creationId="{EED40C23-DA60-1E80-99FE-557B18BB7D52}"/>
          </ac:spMkLst>
        </pc:spChg>
      </pc:sldChg>
      <pc:sldChg chg="addSp delSp modSp new mod modClrScheme chgLayout">
        <pc:chgData name="Yaiguili Alvarado García" userId="7060d762a36533a9" providerId="LiveId" clId="{EFD26E8D-4821-4972-A70E-05951C30E24C}" dt="2023-02-25T20:25:59.600" v="1351" actId="122"/>
        <pc:sldMkLst>
          <pc:docMk/>
          <pc:sldMk cId="2853186074" sldId="265"/>
        </pc:sldMkLst>
        <pc:spChg chg="del mod ord">
          <ac:chgData name="Yaiguili Alvarado García" userId="7060d762a36533a9" providerId="LiveId" clId="{EFD26E8D-4821-4972-A70E-05951C30E24C}" dt="2023-02-25T20:04:53.085" v="875" actId="700"/>
          <ac:spMkLst>
            <pc:docMk/>
            <pc:sldMk cId="2853186074" sldId="265"/>
            <ac:spMk id="2" creationId="{0DD8A71F-3FB8-5FB6-0295-C65817125277}"/>
          </ac:spMkLst>
        </pc:spChg>
        <pc:spChg chg="del mod ord">
          <ac:chgData name="Yaiguili Alvarado García" userId="7060d762a36533a9" providerId="LiveId" clId="{EFD26E8D-4821-4972-A70E-05951C30E24C}" dt="2023-02-25T20:04:53.085" v="875" actId="700"/>
          <ac:spMkLst>
            <pc:docMk/>
            <pc:sldMk cId="2853186074" sldId="265"/>
            <ac:spMk id="3" creationId="{6994524C-09FA-D611-1125-619DB5545360}"/>
          </ac:spMkLst>
        </pc:spChg>
        <pc:spChg chg="del">
          <ac:chgData name="Yaiguili Alvarado García" userId="7060d762a36533a9" providerId="LiveId" clId="{EFD26E8D-4821-4972-A70E-05951C30E24C}" dt="2023-02-25T20:04:53.085" v="875" actId="700"/>
          <ac:spMkLst>
            <pc:docMk/>
            <pc:sldMk cId="2853186074" sldId="265"/>
            <ac:spMk id="4" creationId="{0025D503-3EC4-CAD0-16A1-CF6A5A733506}"/>
          </ac:spMkLst>
        </pc:spChg>
        <pc:spChg chg="add mod ord">
          <ac:chgData name="Yaiguili Alvarado García" userId="7060d762a36533a9" providerId="LiveId" clId="{EFD26E8D-4821-4972-A70E-05951C30E24C}" dt="2023-02-25T20:23:10.292" v="1244" actId="20577"/>
          <ac:spMkLst>
            <pc:docMk/>
            <pc:sldMk cId="2853186074" sldId="265"/>
            <ac:spMk id="5" creationId="{FE326328-B826-5AB4-2CEA-D424618CD218}"/>
          </ac:spMkLst>
        </pc:spChg>
        <pc:spChg chg="add mod ord">
          <ac:chgData name="Yaiguili Alvarado García" userId="7060d762a36533a9" providerId="LiveId" clId="{EFD26E8D-4821-4972-A70E-05951C30E24C}" dt="2023-02-25T20:23:26.399" v="1274" actId="1036"/>
          <ac:spMkLst>
            <pc:docMk/>
            <pc:sldMk cId="2853186074" sldId="265"/>
            <ac:spMk id="6" creationId="{E558A4F3-697D-B7E6-1ACA-F5B439F3496B}"/>
          </ac:spMkLst>
        </pc:spChg>
        <pc:graphicFrameChg chg="add mod modGraphic">
          <ac:chgData name="Yaiguili Alvarado García" userId="7060d762a36533a9" providerId="LiveId" clId="{EFD26E8D-4821-4972-A70E-05951C30E24C}" dt="2023-02-25T20:25:59.600" v="1351" actId="122"/>
          <ac:graphicFrameMkLst>
            <pc:docMk/>
            <pc:sldMk cId="2853186074" sldId="265"/>
            <ac:graphicFrameMk id="7" creationId="{D4292D2E-0245-6921-CC6F-5304D07AC708}"/>
          </ac:graphicFrameMkLst>
        </pc:graphicFrameChg>
        <pc:picChg chg="add del mod">
          <ac:chgData name="Yaiguili Alvarado García" userId="7060d762a36533a9" providerId="LiveId" clId="{EFD26E8D-4821-4972-A70E-05951C30E24C}" dt="2023-02-25T20:12:46.910" v="1059" actId="478"/>
          <ac:picMkLst>
            <pc:docMk/>
            <pc:sldMk cId="2853186074" sldId="265"/>
            <ac:picMk id="9" creationId="{87C22A38-3B1A-4682-5429-484D47D49B60}"/>
          </ac:picMkLst>
        </pc:picChg>
      </pc:sldChg>
      <pc:sldChg chg="addSp delSp modSp new mod modClrScheme modAnim chgLayout">
        <pc:chgData name="Yaiguili Alvarado García" userId="7060d762a36533a9" providerId="LiveId" clId="{EFD26E8D-4821-4972-A70E-05951C30E24C}" dt="2023-02-25T21:48:02.042" v="2143"/>
        <pc:sldMkLst>
          <pc:docMk/>
          <pc:sldMk cId="2578009397" sldId="266"/>
        </pc:sldMkLst>
        <pc:spChg chg="del mod ord">
          <ac:chgData name="Yaiguili Alvarado García" userId="7060d762a36533a9" providerId="LiveId" clId="{EFD26E8D-4821-4972-A70E-05951C30E24C}" dt="2023-02-25T20:35:30.323" v="1353" actId="700"/>
          <ac:spMkLst>
            <pc:docMk/>
            <pc:sldMk cId="2578009397" sldId="266"/>
            <ac:spMk id="2" creationId="{843F9D8C-43DB-8B7F-78F8-7B7E82BEBAF8}"/>
          </ac:spMkLst>
        </pc:spChg>
        <pc:spChg chg="del mod ord">
          <ac:chgData name="Yaiguili Alvarado García" userId="7060d762a36533a9" providerId="LiveId" clId="{EFD26E8D-4821-4972-A70E-05951C30E24C}" dt="2023-02-25T20:35:30.323" v="1353" actId="700"/>
          <ac:spMkLst>
            <pc:docMk/>
            <pc:sldMk cId="2578009397" sldId="266"/>
            <ac:spMk id="3" creationId="{0D7C3940-28B1-9AA8-03D3-769F2394239F}"/>
          </ac:spMkLst>
        </pc:spChg>
        <pc:spChg chg="add del mod ord">
          <ac:chgData name="Yaiguili Alvarado García" userId="7060d762a36533a9" providerId="LiveId" clId="{EFD26E8D-4821-4972-A70E-05951C30E24C}" dt="2023-02-25T20:35:38.410" v="1354" actId="700"/>
          <ac:spMkLst>
            <pc:docMk/>
            <pc:sldMk cId="2578009397" sldId="266"/>
            <ac:spMk id="4" creationId="{399FCB0D-826C-E49F-4ACE-7EB59EA1546B}"/>
          </ac:spMkLst>
        </pc:spChg>
        <pc:spChg chg="add del mod ord">
          <ac:chgData name="Yaiguili Alvarado García" userId="7060d762a36533a9" providerId="LiveId" clId="{EFD26E8D-4821-4972-A70E-05951C30E24C}" dt="2023-02-25T20:35:38.410" v="1354" actId="700"/>
          <ac:spMkLst>
            <pc:docMk/>
            <pc:sldMk cId="2578009397" sldId="266"/>
            <ac:spMk id="5" creationId="{3ED9EC1C-8FE6-AA86-3AC2-0439C42923E8}"/>
          </ac:spMkLst>
        </pc:spChg>
        <pc:spChg chg="add del mod ord">
          <ac:chgData name="Yaiguili Alvarado García" userId="7060d762a36533a9" providerId="LiveId" clId="{EFD26E8D-4821-4972-A70E-05951C30E24C}" dt="2023-02-25T20:35:38.410" v="1354" actId="700"/>
          <ac:spMkLst>
            <pc:docMk/>
            <pc:sldMk cId="2578009397" sldId="266"/>
            <ac:spMk id="6" creationId="{7DD76043-4B54-A946-AEFF-152CB5B4A522}"/>
          </ac:spMkLst>
        </pc:spChg>
        <pc:spChg chg="add del mod">
          <ac:chgData name="Yaiguili Alvarado García" userId="7060d762a36533a9" providerId="LiveId" clId="{EFD26E8D-4821-4972-A70E-05951C30E24C}" dt="2023-02-25T20:39:41.166" v="1500" actId="478"/>
          <ac:spMkLst>
            <pc:docMk/>
            <pc:sldMk cId="2578009397" sldId="266"/>
            <ac:spMk id="7" creationId="{0D8077B9-47D5-202C-0F57-A743E7FCCDD8}"/>
          </ac:spMkLst>
        </pc:spChg>
        <pc:spChg chg="add del mod">
          <ac:chgData name="Yaiguili Alvarado García" userId="7060d762a36533a9" providerId="LiveId" clId="{EFD26E8D-4821-4972-A70E-05951C30E24C}" dt="2023-02-25T20:39:04.442" v="1461" actId="700"/>
          <ac:spMkLst>
            <pc:docMk/>
            <pc:sldMk cId="2578009397" sldId="266"/>
            <ac:spMk id="8" creationId="{699152CF-783D-24D4-E89C-CC732A2BE1CE}"/>
          </ac:spMkLst>
        </pc:spChg>
        <pc:spChg chg="add del mod">
          <ac:chgData name="Yaiguili Alvarado García" userId="7060d762a36533a9" providerId="LiveId" clId="{EFD26E8D-4821-4972-A70E-05951C30E24C}" dt="2023-02-25T20:39:04.442" v="1461" actId="700"/>
          <ac:spMkLst>
            <pc:docMk/>
            <pc:sldMk cId="2578009397" sldId="266"/>
            <ac:spMk id="9" creationId="{7D584213-42F3-1149-DFF8-2C262625AE63}"/>
          </ac:spMkLst>
        </pc:spChg>
        <pc:spChg chg="add del mod">
          <ac:chgData name="Yaiguili Alvarado García" userId="7060d762a36533a9" providerId="LiveId" clId="{EFD26E8D-4821-4972-A70E-05951C30E24C}" dt="2023-02-25T20:40:25.092" v="1507" actId="478"/>
          <ac:spMkLst>
            <pc:docMk/>
            <pc:sldMk cId="2578009397" sldId="266"/>
            <ac:spMk id="10" creationId="{E7A82B2C-312A-B203-29A3-F3B4E17CF9A6}"/>
          </ac:spMkLst>
        </pc:spChg>
        <pc:spChg chg="add mod">
          <ac:chgData name="Yaiguili Alvarado García" userId="7060d762a36533a9" providerId="LiveId" clId="{EFD26E8D-4821-4972-A70E-05951C30E24C}" dt="2023-02-25T20:51:19.133" v="1632" actId="1076"/>
          <ac:spMkLst>
            <pc:docMk/>
            <pc:sldMk cId="2578009397" sldId="266"/>
            <ac:spMk id="11" creationId="{DAD3645C-AF37-D566-B26B-58889C870D31}"/>
          </ac:spMkLst>
        </pc:spChg>
        <pc:spChg chg="add mod">
          <ac:chgData name="Yaiguili Alvarado García" userId="7060d762a36533a9" providerId="LiveId" clId="{EFD26E8D-4821-4972-A70E-05951C30E24C}" dt="2023-02-25T20:52:25.591" v="1642" actId="14100"/>
          <ac:spMkLst>
            <pc:docMk/>
            <pc:sldMk cId="2578009397" sldId="266"/>
            <ac:spMk id="12" creationId="{CFB4E4D2-43DB-016E-471D-E5A591508C3D}"/>
          </ac:spMkLst>
        </pc:spChg>
        <pc:spChg chg="add del mod ord">
          <ac:chgData name="Yaiguili Alvarado García" userId="7060d762a36533a9" providerId="LiveId" clId="{EFD26E8D-4821-4972-A70E-05951C30E24C}" dt="2023-02-25T20:40:35.119" v="1508" actId="700"/>
          <ac:spMkLst>
            <pc:docMk/>
            <pc:sldMk cId="2578009397" sldId="266"/>
            <ac:spMk id="13" creationId="{22C98425-68A4-5ED3-C55E-5F2039A229C9}"/>
          </ac:spMkLst>
        </pc:spChg>
        <pc:spChg chg="add del mod ord">
          <ac:chgData name="Yaiguili Alvarado García" userId="7060d762a36533a9" providerId="LiveId" clId="{EFD26E8D-4821-4972-A70E-05951C30E24C}" dt="2023-02-25T20:40:35.119" v="1508" actId="700"/>
          <ac:spMkLst>
            <pc:docMk/>
            <pc:sldMk cId="2578009397" sldId="266"/>
            <ac:spMk id="14" creationId="{FC31617F-126E-141A-7607-880F70FEE093}"/>
          </ac:spMkLst>
        </pc:spChg>
        <pc:spChg chg="add mod ord">
          <ac:chgData name="Yaiguili Alvarado García" userId="7060d762a36533a9" providerId="LiveId" clId="{EFD26E8D-4821-4972-A70E-05951C30E24C}" dt="2023-02-25T20:45:14.093" v="1594" actId="20577"/>
          <ac:spMkLst>
            <pc:docMk/>
            <pc:sldMk cId="2578009397" sldId="266"/>
            <ac:spMk id="15" creationId="{5C1BD99E-5DC2-2DDD-4CCB-ABE914AFECF1}"/>
          </ac:spMkLst>
        </pc:spChg>
        <pc:spChg chg="add mod ord">
          <ac:chgData name="Yaiguili Alvarado García" userId="7060d762a36533a9" providerId="LiveId" clId="{EFD26E8D-4821-4972-A70E-05951C30E24C}" dt="2023-02-25T20:58:53.923" v="1768" actId="27636"/>
          <ac:spMkLst>
            <pc:docMk/>
            <pc:sldMk cId="2578009397" sldId="266"/>
            <ac:spMk id="16" creationId="{3F16F1EE-FF0F-8EF7-2993-4A4DA3B797DC}"/>
          </ac:spMkLst>
        </pc:spChg>
        <pc:spChg chg="add mod">
          <ac:chgData name="Yaiguili Alvarado García" userId="7060d762a36533a9" providerId="LiveId" clId="{EFD26E8D-4821-4972-A70E-05951C30E24C}" dt="2023-02-25T20:52:01.094" v="1640" actId="1076"/>
          <ac:spMkLst>
            <pc:docMk/>
            <pc:sldMk cId="2578009397" sldId="266"/>
            <ac:spMk id="17" creationId="{C4170067-527D-9F42-D72D-B10C843E8D7E}"/>
          </ac:spMkLst>
        </pc:spChg>
        <pc:spChg chg="add mod">
          <ac:chgData name="Yaiguili Alvarado García" userId="7060d762a36533a9" providerId="LiveId" clId="{EFD26E8D-4821-4972-A70E-05951C30E24C}" dt="2023-02-25T20:51:48.543" v="1639" actId="1076"/>
          <ac:spMkLst>
            <pc:docMk/>
            <pc:sldMk cId="2578009397" sldId="266"/>
            <ac:spMk id="19" creationId="{6FB04342-B80C-BE92-331A-70C898D02989}"/>
          </ac:spMkLst>
        </pc:spChg>
        <pc:spChg chg="add mod">
          <ac:chgData name="Yaiguili Alvarado García" userId="7060d762a36533a9" providerId="LiveId" clId="{EFD26E8D-4821-4972-A70E-05951C30E24C}" dt="2023-02-25T21:47:11.585" v="2137" actId="1076"/>
          <ac:spMkLst>
            <pc:docMk/>
            <pc:sldMk cId="2578009397" sldId="266"/>
            <ac:spMk id="20" creationId="{959D0E48-BB9E-6F51-4F96-400AD42B8B2B}"/>
          </ac:spMkLst>
        </pc:spChg>
        <pc:spChg chg="add mod">
          <ac:chgData name="Yaiguili Alvarado García" userId="7060d762a36533a9" providerId="LiveId" clId="{EFD26E8D-4821-4972-A70E-05951C30E24C}" dt="2023-02-25T21:41:53.613" v="2093" actId="164"/>
          <ac:spMkLst>
            <pc:docMk/>
            <pc:sldMk cId="2578009397" sldId="266"/>
            <ac:spMk id="23" creationId="{2C190692-A409-EA7B-7BBE-2CB505DA7E52}"/>
          </ac:spMkLst>
        </pc:spChg>
        <pc:spChg chg="mod">
          <ac:chgData name="Yaiguili Alvarado García" userId="7060d762a36533a9" providerId="LiveId" clId="{EFD26E8D-4821-4972-A70E-05951C30E24C}" dt="2023-02-25T21:46:55.776" v="2133"/>
          <ac:spMkLst>
            <pc:docMk/>
            <pc:sldMk cId="2578009397" sldId="266"/>
            <ac:spMk id="27" creationId="{995CAAFB-5006-CD31-6CD0-0331246E5E81}"/>
          </ac:spMkLst>
        </pc:spChg>
        <pc:grpChg chg="add del mod">
          <ac:chgData name="Yaiguili Alvarado García" userId="7060d762a36533a9" providerId="LiveId" clId="{EFD26E8D-4821-4972-A70E-05951C30E24C}" dt="2023-02-25T21:46:46.432" v="2132" actId="21"/>
          <ac:grpSpMkLst>
            <pc:docMk/>
            <pc:sldMk cId="2578009397" sldId="266"/>
            <ac:grpSpMk id="24" creationId="{51A54457-D037-86BE-FF5F-2A5C20C8459F}"/>
          </ac:grpSpMkLst>
        </pc:grpChg>
        <pc:grpChg chg="add mod">
          <ac:chgData name="Yaiguili Alvarado García" userId="7060d762a36533a9" providerId="LiveId" clId="{EFD26E8D-4821-4972-A70E-05951C30E24C}" dt="2023-02-25T21:47:01.616" v="2135" actId="1076"/>
          <ac:grpSpMkLst>
            <pc:docMk/>
            <pc:sldMk cId="2578009397" sldId="266"/>
            <ac:grpSpMk id="26" creationId="{353D5369-C262-BC87-B636-1D6C6E9C1DC6}"/>
          </ac:grpSpMkLst>
        </pc:grpChg>
        <pc:picChg chg="add del mod">
          <ac:chgData name="Yaiguili Alvarado García" userId="7060d762a36533a9" providerId="LiveId" clId="{EFD26E8D-4821-4972-A70E-05951C30E24C}" dt="2023-02-25T21:46:10.721" v="2124" actId="478"/>
          <ac:picMkLst>
            <pc:docMk/>
            <pc:sldMk cId="2578009397" sldId="266"/>
            <ac:picMk id="21" creationId="{3957FB03-D652-E7F4-8E24-ECAD0D3B0B35}"/>
          </ac:picMkLst>
        </pc:picChg>
        <pc:picChg chg="add mod ord">
          <ac:chgData name="Yaiguili Alvarado García" userId="7060d762a36533a9" providerId="LiveId" clId="{EFD26E8D-4821-4972-A70E-05951C30E24C}" dt="2023-02-25T21:42:17.245" v="2102" actId="1076"/>
          <ac:picMkLst>
            <pc:docMk/>
            <pc:sldMk cId="2578009397" sldId="266"/>
            <ac:picMk id="22" creationId="{4D4424E4-A1BE-2900-7569-57CBCB407473}"/>
          </ac:picMkLst>
        </pc:picChg>
        <pc:picChg chg="add mod">
          <ac:chgData name="Yaiguili Alvarado García" userId="7060d762a36533a9" providerId="LiveId" clId="{EFD26E8D-4821-4972-A70E-05951C30E24C}" dt="2023-02-25T21:47:09.271" v="2136" actId="14100"/>
          <ac:picMkLst>
            <pc:docMk/>
            <pc:sldMk cId="2578009397" sldId="266"/>
            <ac:picMk id="25" creationId="{3E5DD258-E8EE-1A06-8FFC-1E63DC2F7541}"/>
          </ac:picMkLst>
        </pc:picChg>
        <pc:picChg chg="mod">
          <ac:chgData name="Yaiguili Alvarado García" userId="7060d762a36533a9" providerId="LiveId" clId="{EFD26E8D-4821-4972-A70E-05951C30E24C}" dt="2023-02-25T21:46:55.776" v="2133"/>
          <ac:picMkLst>
            <pc:docMk/>
            <pc:sldMk cId="2578009397" sldId="266"/>
            <ac:picMk id="28" creationId="{6BB5BDB9-C536-5DDD-E1F0-B77F16203262}"/>
          </ac:picMkLst>
        </pc:picChg>
      </pc:sldChg>
      <pc:sldChg chg="addSp delSp modSp add mod delAnim modAnim">
        <pc:chgData name="Yaiguili Alvarado García" userId="7060d762a36533a9" providerId="LiveId" clId="{EFD26E8D-4821-4972-A70E-05951C30E24C}" dt="2023-02-27T01:50:06.801" v="5406" actId="478"/>
        <pc:sldMkLst>
          <pc:docMk/>
          <pc:sldMk cId="4034548337" sldId="267"/>
        </pc:sldMkLst>
        <pc:spChg chg="add del mod">
          <ac:chgData name="Yaiguili Alvarado García" userId="7060d762a36533a9" providerId="LiveId" clId="{EFD26E8D-4821-4972-A70E-05951C30E24C}" dt="2023-02-25T20:54:33.053" v="1660"/>
          <ac:spMkLst>
            <pc:docMk/>
            <pc:sldMk cId="4034548337" sldId="267"/>
            <ac:spMk id="2" creationId="{E557ED41-AA6A-C1BF-BD37-0AE90EDD1480}"/>
          </ac:spMkLst>
        </pc:spChg>
        <pc:spChg chg="add del mod">
          <ac:chgData name="Yaiguili Alvarado García" userId="7060d762a36533a9" providerId="LiveId" clId="{EFD26E8D-4821-4972-A70E-05951C30E24C}" dt="2023-02-25T20:55:16.444" v="1665"/>
          <ac:spMkLst>
            <pc:docMk/>
            <pc:sldMk cId="4034548337" sldId="267"/>
            <ac:spMk id="3" creationId="{A33F12E2-0EE9-FAF1-E519-F75C06A8F7CA}"/>
          </ac:spMkLst>
        </pc:spChg>
        <pc:spChg chg="mod">
          <ac:chgData name="Yaiguili Alvarado García" userId="7060d762a36533a9" providerId="LiveId" clId="{EFD26E8D-4821-4972-A70E-05951C30E24C}" dt="2023-02-25T20:56:40.973" v="1730" actId="14100"/>
          <ac:spMkLst>
            <pc:docMk/>
            <pc:sldMk cId="4034548337" sldId="267"/>
            <ac:spMk id="11" creationId="{DAD3645C-AF37-D566-B26B-58889C870D31}"/>
          </ac:spMkLst>
        </pc:spChg>
        <pc:spChg chg="mod">
          <ac:chgData name="Yaiguili Alvarado García" userId="7060d762a36533a9" providerId="LiveId" clId="{EFD26E8D-4821-4972-A70E-05951C30E24C}" dt="2023-02-25T20:56:48.343" v="1734" actId="20577"/>
          <ac:spMkLst>
            <pc:docMk/>
            <pc:sldMk cId="4034548337" sldId="267"/>
            <ac:spMk id="12" creationId="{CFB4E4D2-43DB-016E-471D-E5A591508C3D}"/>
          </ac:spMkLst>
        </pc:spChg>
        <pc:spChg chg="mod">
          <ac:chgData name="Yaiguili Alvarado García" userId="7060d762a36533a9" providerId="LiveId" clId="{EFD26E8D-4821-4972-A70E-05951C30E24C}" dt="2023-02-25T20:58:56.883" v="1769" actId="27636"/>
          <ac:spMkLst>
            <pc:docMk/>
            <pc:sldMk cId="4034548337" sldId="267"/>
            <ac:spMk id="16" creationId="{3F16F1EE-FF0F-8EF7-2993-4A4DA3B797DC}"/>
          </ac:spMkLst>
        </pc:spChg>
        <pc:spChg chg="del">
          <ac:chgData name="Yaiguili Alvarado García" userId="7060d762a36533a9" providerId="LiveId" clId="{EFD26E8D-4821-4972-A70E-05951C30E24C}" dt="2023-02-25T20:53:46.883" v="1650" actId="478"/>
          <ac:spMkLst>
            <pc:docMk/>
            <pc:sldMk cId="4034548337" sldId="267"/>
            <ac:spMk id="17" creationId="{C4170067-527D-9F42-D72D-B10C843E8D7E}"/>
          </ac:spMkLst>
        </pc:spChg>
        <pc:spChg chg="del">
          <ac:chgData name="Yaiguili Alvarado García" userId="7060d762a36533a9" providerId="LiveId" clId="{EFD26E8D-4821-4972-A70E-05951C30E24C}" dt="2023-02-25T20:53:43.405" v="1648" actId="478"/>
          <ac:spMkLst>
            <pc:docMk/>
            <pc:sldMk cId="4034548337" sldId="267"/>
            <ac:spMk id="19" creationId="{6FB04342-B80C-BE92-331A-70C898D02989}"/>
          </ac:spMkLst>
        </pc:spChg>
        <pc:spChg chg="del">
          <ac:chgData name="Yaiguili Alvarado García" userId="7060d762a36533a9" providerId="LiveId" clId="{EFD26E8D-4821-4972-A70E-05951C30E24C}" dt="2023-02-25T20:53:45.676" v="1649" actId="478"/>
          <ac:spMkLst>
            <pc:docMk/>
            <pc:sldMk cId="4034548337" sldId="267"/>
            <ac:spMk id="20" creationId="{959D0E48-BB9E-6F51-4F96-400AD42B8B2B}"/>
          </ac:spMkLst>
        </pc:spChg>
        <pc:picChg chg="add del mod">
          <ac:chgData name="Yaiguili Alvarado García" userId="7060d762a36533a9" providerId="LiveId" clId="{EFD26E8D-4821-4972-A70E-05951C30E24C}" dt="2023-02-27T01:50:06.071" v="5405" actId="478"/>
          <ac:picMkLst>
            <pc:docMk/>
            <pc:sldMk cId="4034548337" sldId="267"/>
            <ac:picMk id="4" creationId="{F2C8FEB9-2D50-0E63-7266-D888AAB32EB7}"/>
          </ac:picMkLst>
        </pc:picChg>
        <pc:picChg chg="add del mod">
          <ac:chgData name="Yaiguili Alvarado García" userId="7060d762a36533a9" providerId="LiveId" clId="{EFD26E8D-4821-4972-A70E-05951C30E24C}" dt="2023-02-27T01:50:06.801" v="5406" actId="478"/>
          <ac:picMkLst>
            <pc:docMk/>
            <pc:sldMk cId="4034548337" sldId="267"/>
            <ac:picMk id="5" creationId="{D75E4BA2-1566-CE30-8107-DB1617ECDC4F}"/>
          </ac:picMkLst>
        </pc:picChg>
      </pc:sldChg>
      <pc:sldChg chg="addSp delSp modSp new mod modClrScheme modAnim chgLayout">
        <pc:chgData name="Yaiguili Alvarado García" userId="7060d762a36533a9" providerId="LiveId" clId="{EFD26E8D-4821-4972-A70E-05951C30E24C}" dt="2023-02-25T21:48:59.627" v="2150" actId="255"/>
        <pc:sldMkLst>
          <pc:docMk/>
          <pc:sldMk cId="2685732871" sldId="268"/>
        </pc:sldMkLst>
        <pc:spChg chg="mod ord">
          <ac:chgData name="Yaiguili Alvarado García" userId="7060d762a36533a9" providerId="LiveId" clId="{EFD26E8D-4821-4972-A70E-05951C30E24C}" dt="2023-02-25T20:59:55.189" v="1773" actId="700"/>
          <ac:spMkLst>
            <pc:docMk/>
            <pc:sldMk cId="2685732871" sldId="268"/>
            <ac:spMk id="2" creationId="{183BC427-1C99-5A17-3786-67E6D28DB303}"/>
          </ac:spMkLst>
        </pc:spChg>
        <pc:spChg chg="add del mod ord">
          <ac:chgData name="Yaiguili Alvarado García" userId="7060d762a36533a9" providerId="LiveId" clId="{EFD26E8D-4821-4972-A70E-05951C30E24C}" dt="2023-02-25T20:59:55.189" v="1773" actId="700"/>
          <ac:spMkLst>
            <pc:docMk/>
            <pc:sldMk cId="2685732871" sldId="268"/>
            <ac:spMk id="3" creationId="{9CDA6326-0716-DBE9-57B7-1FD1EFC51C59}"/>
          </ac:spMkLst>
        </pc:spChg>
        <pc:spChg chg="add mod ord">
          <ac:chgData name="Yaiguili Alvarado García" userId="7060d762a36533a9" providerId="LiveId" clId="{EFD26E8D-4821-4972-A70E-05951C30E24C}" dt="2023-02-25T20:59:55.189" v="1773" actId="700"/>
          <ac:spMkLst>
            <pc:docMk/>
            <pc:sldMk cId="2685732871" sldId="268"/>
            <ac:spMk id="4" creationId="{CCF88ED0-E187-6E34-84FF-C3771E343EAC}"/>
          </ac:spMkLst>
        </pc:spChg>
        <pc:spChg chg="add del mod">
          <ac:chgData name="Yaiguili Alvarado García" userId="7060d762a36533a9" providerId="LiveId" clId="{EFD26E8D-4821-4972-A70E-05951C30E24C}" dt="2023-02-25T21:06:35.934" v="1872"/>
          <ac:spMkLst>
            <pc:docMk/>
            <pc:sldMk cId="2685732871" sldId="268"/>
            <ac:spMk id="8" creationId="{A7A62651-2215-6B00-D6F8-ED4CC49D2E2C}"/>
          </ac:spMkLst>
        </pc:spChg>
        <pc:spChg chg="add del mod">
          <ac:chgData name="Yaiguili Alvarado García" userId="7060d762a36533a9" providerId="LiveId" clId="{EFD26E8D-4821-4972-A70E-05951C30E24C}" dt="2023-02-25T21:48:47.627" v="2148" actId="255"/>
          <ac:spMkLst>
            <pc:docMk/>
            <pc:sldMk cId="2685732871" sldId="268"/>
            <ac:spMk id="9" creationId="{D1A7215C-EE55-42B4-5557-1E552F7F974D}"/>
          </ac:spMkLst>
        </pc:spChg>
        <pc:spChg chg="add mod">
          <ac:chgData name="Yaiguili Alvarado García" userId="7060d762a36533a9" providerId="LiveId" clId="{EFD26E8D-4821-4972-A70E-05951C30E24C}" dt="2023-02-25T21:48:53.853" v="2149" actId="255"/>
          <ac:spMkLst>
            <pc:docMk/>
            <pc:sldMk cId="2685732871" sldId="268"/>
            <ac:spMk id="10" creationId="{4B58559C-3311-334F-BE2F-FA3744D43400}"/>
          </ac:spMkLst>
        </pc:spChg>
        <pc:spChg chg="add mod">
          <ac:chgData name="Yaiguili Alvarado García" userId="7060d762a36533a9" providerId="LiveId" clId="{EFD26E8D-4821-4972-A70E-05951C30E24C}" dt="2023-02-25T21:48:59.627" v="2150" actId="255"/>
          <ac:spMkLst>
            <pc:docMk/>
            <pc:sldMk cId="2685732871" sldId="268"/>
            <ac:spMk id="11" creationId="{3264EA91-F2EA-E5E9-D257-6235363FDA28}"/>
          </ac:spMkLst>
        </pc:spChg>
        <pc:spChg chg="add del mod ord">
          <ac:chgData name="Yaiguili Alvarado García" userId="7060d762a36533a9" providerId="LiveId" clId="{EFD26E8D-4821-4972-A70E-05951C30E24C}" dt="2023-02-25T21:18:34.308" v="1911" actId="478"/>
          <ac:spMkLst>
            <pc:docMk/>
            <pc:sldMk cId="2685732871" sldId="268"/>
            <ac:spMk id="12" creationId="{397ECFBA-3132-284F-DFB4-FD0C32519BD0}"/>
          </ac:spMkLst>
        </pc:spChg>
        <pc:spChg chg="add del mod ord">
          <ac:chgData name="Yaiguili Alvarado García" userId="7060d762a36533a9" providerId="LiveId" clId="{EFD26E8D-4821-4972-A70E-05951C30E24C}" dt="2023-02-25T21:18:28.522" v="1908" actId="478"/>
          <ac:spMkLst>
            <pc:docMk/>
            <pc:sldMk cId="2685732871" sldId="268"/>
            <ac:spMk id="13" creationId="{C5E16D71-6EBC-2AA7-A7B0-18A0C8C41A05}"/>
          </ac:spMkLst>
        </pc:spChg>
        <pc:picChg chg="add mod ord modCrop">
          <ac:chgData name="Yaiguili Alvarado García" userId="7060d762a36533a9" providerId="LiveId" clId="{EFD26E8D-4821-4972-A70E-05951C30E24C}" dt="2023-02-25T21:34:32.941" v="2047" actId="1036"/>
          <ac:picMkLst>
            <pc:docMk/>
            <pc:sldMk cId="2685732871" sldId="268"/>
            <ac:picMk id="5" creationId="{0D3FFD8B-216B-5724-2B8A-5CC3EFA5884E}"/>
          </ac:picMkLst>
        </pc:picChg>
        <pc:picChg chg="add mod">
          <ac:chgData name="Yaiguili Alvarado García" userId="7060d762a36533a9" providerId="LiveId" clId="{EFD26E8D-4821-4972-A70E-05951C30E24C}" dt="2023-02-25T21:34:32.941" v="2047" actId="1036"/>
          <ac:picMkLst>
            <pc:docMk/>
            <pc:sldMk cId="2685732871" sldId="268"/>
            <ac:picMk id="6" creationId="{8CCE40A9-E928-83A8-1CB3-4347F9BD98FC}"/>
          </ac:picMkLst>
        </pc:picChg>
        <pc:picChg chg="add mod modCrop">
          <ac:chgData name="Yaiguili Alvarado García" userId="7060d762a36533a9" providerId="LiveId" clId="{EFD26E8D-4821-4972-A70E-05951C30E24C}" dt="2023-02-25T21:34:32.941" v="2047" actId="1036"/>
          <ac:picMkLst>
            <pc:docMk/>
            <pc:sldMk cId="2685732871" sldId="268"/>
            <ac:picMk id="7" creationId="{A2F78A64-0030-3A03-4C6F-2C533B354AE5}"/>
          </ac:picMkLst>
        </pc:picChg>
        <pc:cxnChg chg="add del mod">
          <ac:chgData name="Yaiguili Alvarado García" userId="7060d762a36533a9" providerId="LiveId" clId="{EFD26E8D-4821-4972-A70E-05951C30E24C}" dt="2023-02-25T21:31:08.240" v="2026" actId="478"/>
          <ac:cxnSpMkLst>
            <pc:docMk/>
            <pc:sldMk cId="2685732871" sldId="268"/>
            <ac:cxnSpMk id="15" creationId="{385E5F2C-79BF-31C0-E4D9-0BA7821B36CE}"/>
          </ac:cxnSpMkLst>
        </pc:cxnChg>
        <pc:cxnChg chg="add del mod">
          <ac:chgData name="Yaiguili Alvarado García" userId="7060d762a36533a9" providerId="LiveId" clId="{EFD26E8D-4821-4972-A70E-05951C30E24C}" dt="2023-02-25T21:31:07.020" v="2025" actId="478"/>
          <ac:cxnSpMkLst>
            <pc:docMk/>
            <pc:sldMk cId="2685732871" sldId="268"/>
            <ac:cxnSpMk id="17" creationId="{B2DE6AEF-0B79-2B78-9B3A-74C84B44E82D}"/>
          </ac:cxnSpMkLst>
        </pc:cxnChg>
        <pc:cxnChg chg="add del mod">
          <ac:chgData name="Yaiguili Alvarado García" userId="7060d762a36533a9" providerId="LiveId" clId="{EFD26E8D-4821-4972-A70E-05951C30E24C}" dt="2023-02-25T21:30:59.180" v="2021"/>
          <ac:cxnSpMkLst>
            <pc:docMk/>
            <pc:sldMk cId="2685732871" sldId="268"/>
            <ac:cxnSpMk id="18" creationId="{8D72239C-0DD5-E111-976C-DF6B0901FA98}"/>
          </ac:cxnSpMkLst>
        </pc:cxnChg>
      </pc:sldChg>
      <pc:sldChg chg="addSp delSp modSp new mod modClrScheme delAnim modAnim chgLayout">
        <pc:chgData name="Yaiguili Alvarado García" userId="7060d762a36533a9" providerId="LiveId" clId="{EFD26E8D-4821-4972-A70E-05951C30E24C}" dt="2023-02-25T23:27:47.059" v="2291" actId="478"/>
        <pc:sldMkLst>
          <pc:docMk/>
          <pc:sldMk cId="2361178707" sldId="269"/>
        </pc:sldMkLst>
        <pc:spChg chg="del">
          <ac:chgData name="Yaiguili Alvarado García" userId="7060d762a36533a9" providerId="LiveId" clId="{EFD26E8D-4821-4972-A70E-05951C30E24C}" dt="2023-02-25T21:49:34.287" v="2151" actId="700"/>
          <ac:spMkLst>
            <pc:docMk/>
            <pc:sldMk cId="2361178707" sldId="269"/>
            <ac:spMk id="2" creationId="{DCAA4FDC-8904-2161-9C4B-D69547036DD1}"/>
          </ac:spMkLst>
        </pc:spChg>
        <pc:spChg chg="del">
          <ac:chgData name="Yaiguili Alvarado García" userId="7060d762a36533a9" providerId="LiveId" clId="{EFD26E8D-4821-4972-A70E-05951C30E24C}" dt="2023-02-25T21:49:34.287" v="2151" actId="700"/>
          <ac:spMkLst>
            <pc:docMk/>
            <pc:sldMk cId="2361178707" sldId="269"/>
            <ac:spMk id="3" creationId="{5C1D10FF-8CCD-79AF-A33C-98D56A79216B}"/>
          </ac:spMkLst>
        </pc:spChg>
        <pc:spChg chg="add del mod ord">
          <ac:chgData name="Yaiguili Alvarado García" userId="7060d762a36533a9" providerId="LiveId" clId="{EFD26E8D-4821-4972-A70E-05951C30E24C}" dt="2023-02-25T21:51:27.647" v="2173" actId="700"/>
          <ac:spMkLst>
            <pc:docMk/>
            <pc:sldMk cId="2361178707" sldId="269"/>
            <ac:spMk id="6" creationId="{349059FC-45D4-D2EE-CD63-C6220F7BBCE4}"/>
          </ac:spMkLst>
        </pc:spChg>
        <pc:spChg chg="add del mod ord">
          <ac:chgData name="Yaiguili Alvarado García" userId="7060d762a36533a9" providerId="LiveId" clId="{EFD26E8D-4821-4972-A70E-05951C30E24C}" dt="2023-02-25T21:51:27.647" v="2173" actId="700"/>
          <ac:spMkLst>
            <pc:docMk/>
            <pc:sldMk cId="2361178707" sldId="269"/>
            <ac:spMk id="7" creationId="{08C7E93F-E1F3-F97E-95ED-EB7CE5264ED1}"/>
          </ac:spMkLst>
        </pc:spChg>
        <pc:spChg chg="add del mod">
          <ac:chgData name="Yaiguili Alvarado García" userId="7060d762a36533a9" providerId="LiveId" clId="{EFD26E8D-4821-4972-A70E-05951C30E24C}" dt="2023-02-25T21:51:20.239" v="2172" actId="21"/>
          <ac:spMkLst>
            <pc:docMk/>
            <pc:sldMk cId="2361178707" sldId="269"/>
            <ac:spMk id="8" creationId="{D5BC1B30-6950-0001-82A5-C5C689F60A89}"/>
          </ac:spMkLst>
        </pc:spChg>
        <pc:spChg chg="add del mod">
          <ac:chgData name="Yaiguili Alvarado García" userId="7060d762a36533a9" providerId="LiveId" clId="{EFD26E8D-4821-4972-A70E-05951C30E24C}" dt="2023-02-25T21:51:20.239" v="2172" actId="21"/>
          <ac:spMkLst>
            <pc:docMk/>
            <pc:sldMk cId="2361178707" sldId="269"/>
            <ac:spMk id="9" creationId="{2FC01E76-7037-B7A1-DF2F-D7F04925688E}"/>
          </ac:spMkLst>
        </pc:spChg>
        <pc:spChg chg="add del mod ord">
          <ac:chgData name="Yaiguili Alvarado García" userId="7060d762a36533a9" providerId="LiveId" clId="{EFD26E8D-4821-4972-A70E-05951C30E24C}" dt="2023-02-25T21:51:44.762" v="2182" actId="478"/>
          <ac:spMkLst>
            <pc:docMk/>
            <pc:sldMk cId="2361178707" sldId="269"/>
            <ac:spMk id="10" creationId="{C066D3B7-5C45-7D96-C33F-C3AA9203526F}"/>
          </ac:spMkLst>
        </pc:spChg>
        <pc:spChg chg="add del mod ord">
          <ac:chgData name="Yaiguili Alvarado García" userId="7060d762a36533a9" providerId="LiveId" clId="{EFD26E8D-4821-4972-A70E-05951C30E24C}" dt="2023-02-25T21:51:43.216" v="2181" actId="478"/>
          <ac:spMkLst>
            <pc:docMk/>
            <pc:sldMk cId="2361178707" sldId="269"/>
            <ac:spMk id="11" creationId="{8D37F194-67FD-00C5-2656-E37DBB4D8D84}"/>
          </ac:spMkLst>
        </pc:spChg>
        <pc:spChg chg="add del mod ord">
          <ac:chgData name="Yaiguili Alvarado García" userId="7060d762a36533a9" providerId="LiveId" clId="{EFD26E8D-4821-4972-A70E-05951C30E24C}" dt="2023-02-25T21:51:42.472" v="2180" actId="478"/>
          <ac:spMkLst>
            <pc:docMk/>
            <pc:sldMk cId="2361178707" sldId="269"/>
            <ac:spMk id="12" creationId="{AF5EDACC-824B-9205-F6D8-7D56071822F0}"/>
          </ac:spMkLst>
        </pc:spChg>
        <pc:spChg chg="add mod">
          <ac:chgData name="Yaiguili Alvarado García" userId="7060d762a36533a9" providerId="LiveId" clId="{EFD26E8D-4821-4972-A70E-05951C30E24C}" dt="2023-02-25T21:52:37.872" v="2184" actId="207"/>
          <ac:spMkLst>
            <pc:docMk/>
            <pc:sldMk cId="2361178707" sldId="269"/>
            <ac:spMk id="13" creationId="{51FBAB48-3BE5-E330-07E0-52B0B6C1181F}"/>
          </ac:spMkLst>
        </pc:spChg>
        <pc:spChg chg="add mod">
          <ac:chgData name="Yaiguili Alvarado García" userId="7060d762a36533a9" providerId="LiveId" clId="{EFD26E8D-4821-4972-A70E-05951C30E24C}" dt="2023-02-25T21:52:35.772" v="2183" actId="207"/>
          <ac:spMkLst>
            <pc:docMk/>
            <pc:sldMk cId="2361178707" sldId="269"/>
            <ac:spMk id="14" creationId="{3B4BCD30-3B1B-0570-3C54-A14260E9CC1A}"/>
          </ac:spMkLst>
        </pc:spChg>
        <pc:spChg chg="add del mod">
          <ac:chgData name="Yaiguili Alvarado García" userId="7060d762a36533a9" providerId="LiveId" clId="{EFD26E8D-4821-4972-A70E-05951C30E24C}" dt="2023-02-25T23:27:47.059" v="2291" actId="478"/>
          <ac:spMkLst>
            <pc:docMk/>
            <pc:sldMk cId="2361178707" sldId="269"/>
            <ac:spMk id="16" creationId="{BEEDD2D2-1418-D5C5-DB0D-A37FD028FDCB}"/>
          </ac:spMkLst>
        </pc:spChg>
        <pc:picChg chg="add del mod">
          <ac:chgData name="Yaiguili Alvarado García" userId="7060d762a36533a9" providerId="LiveId" clId="{EFD26E8D-4821-4972-A70E-05951C30E24C}" dt="2023-02-25T21:35:06.302" v="2055" actId="21"/>
          <ac:picMkLst>
            <pc:docMk/>
            <pc:sldMk cId="2361178707" sldId="269"/>
            <ac:picMk id="5" creationId="{0002694D-A3F5-2ECD-39D8-F80070B529FE}"/>
          </ac:picMkLst>
        </pc:picChg>
        <pc:picChg chg="add del mod">
          <ac:chgData name="Yaiguili Alvarado García" userId="7060d762a36533a9" providerId="LiveId" clId="{EFD26E8D-4821-4972-A70E-05951C30E24C}" dt="2023-02-25T23:27:47.059" v="2291" actId="478"/>
          <ac:picMkLst>
            <pc:docMk/>
            <pc:sldMk cId="2361178707" sldId="269"/>
            <ac:picMk id="15" creationId="{FFBD70D6-96BF-2560-504F-DFE0CE71A842}"/>
          </ac:picMkLst>
        </pc:picChg>
      </pc:sldChg>
      <pc:sldChg chg="addSp delSp modSp new mod modTransition modClrScheme chgLayout">
        <pc:chgData name="Yaiguili Alvarado García" userId="7060d762a36533a9" providerId="LiveId" clId="{EFD26E8D-4821-4972-A70E-05951C30E24C}" dt="2023-02-27T01:49:23.611" v="5399" actId="2711"/>
        <pc:sldMkLst>
          <pc:docMk/>
          <pc:sldMk cId="596445208" sldId="270"/>
        </pc:sldMkLst>
        <pc:spChg chg="del mod ord">
          <ac:chgData name="Yaiguili Alvarado García" userId="7060d762a36533a9" providerId="LiveId" clId="{EFD26E8D-4821-4972-A70E-05951C30E24C}" dt="2023-02-25T21:57:44.641" v="2186" actId="700"/>
          <ac:spMkLst>
            <pc:docMk/>
            <pc:sldMk cId="596445208" sldId="270"/>
            <ac:spMk id="2" creationId="{DA17EE36-1C30-DCA7-1E9A-08C3730AD84B}"/>
          </ac:spMkLst>
        </pc:spChg>
        <pc:spChg chg="del mod ord">
          <ac:chgData name="Yaiguili Alvarado García" userId="7060d762a36533a9" providerId="LiveId" clId="{EFD26E8D-4821-4972-A70E-05951C30E24C}" dt="2023-02-25T21:57:44.641" v="2186" actId="700"/>
          <ac:spMkLst>
            <pc:docMk/>
            <pc:sldMk cId="596445208" sldId="270"/>
            <ac:spMk id="3" creationId="{27AF2DCE-FA48-78A1-3BA3-5FF0FD99AB86}"/>
          </ac:spMkLst>
        </pc:spChg>
        <pc:spChg chg="del">
          <ac:chgData name="Yaiguili Alvarado García" userId="7060d762a36533a9" providerId="LiveId" clId="{EFD26E8D-4821-4972-A70E-05951C30E24C}" dt="2023-02-25T21:57:44.641" v="2186" actId="700"/>
          <ac:spMkLst>
            <pc:docMk/>
            <pc:sldMk cId="596445208" sldId="270"/>
            <ac:spMk id="4" creationId="{BC20DA8C-4446-122C-9ABB-D150EBD96326}"/>
          </ac:spMkLst>
        </pc:spChg>
        <pc:spChg chg="add del mod ord">
          <ac:chgData name="Yaiguili Alvarado García" userId="7060d762a36533a9" providerId="LiveId" clId="{EFD26E8D-4821-4972-A70E-05951C30E24C}" dt="2023-02-25T21:59:28.811" v="2199" actId="700"/>
          <ac:spMkLst>
            <pc:docMk/>
            <pc:sldMk cId="596445208" sldId="270"/>
            <ac:spMk id="5" creationId="{FC58C74B-B7FA-9EB8-130C-4B17CF0254F8}"/>
          </ac:spMkLst>
        </pc:spChg>
        <pc:spChg chg="add del mod ord">
          <ac:chgData name="Yaiguili Alvarado García" userId="7060d762a36533a9" providerId="LiveId" clId="{EFD26E8D-4821-4972-A70E-05951C30E24C}" dt="2023-02-25T21:59:28.811" v="2199" actId="700"/>
          <ac:spMkLst>
            <pc:docMk/>
            <pc:sldMk cId="596445208" sldId="270"/>
            <ac:spMk id="6" creationId="{694F7D04-F891-ABF8-EE60-2FD34C0DA520}"/>
          </ac:spMkLst>
        </pc:spChg>
        <pc:spChg chg="add mod ord">
          <ac:chgData name="Yaiguili Alvarado García" userId="7060d762a36533a9" providerId="LiveId" clId="{EFD26E8D-4821-4972-A70E-05951C30E24C}" dt="2023-02-25T22:00:07.363" v="2246" actId="20577"/>
          <ac:spMkLst>
            <pc:docMk/>
            <pc:sldMk cId="596445208" sldId="270"/>
            <ac:spMk id="7" creationId="{1FE89F9B-A9A8-157D-DD36-3CDF753C678B}"/>
          </ac:spMkLst>
        </pc:spChg>
        <pc:spChg chg="add mod ord">
          <ac:chgData name="Yaiguili Alvarado García" userId="7060d762a36533a9" providerId="LiveId" clId="{EFD26E8D-4821-4972-A70E-05951C30E24C}" dt="2023-02-25T21:59:28.811" v="2199" actId="700"/>
          <ac:spMkLst>
            <pc:docMk/>
            <pc:sldMk cId="596445208" sldId="270"/>
            <ac:spMk id="8" creationId="{FEC9BFFF-DA41-C67E-6ECB-585571F1FB79}"/>
          </ac:spMkLst>
        </pc:spChg>
        <pc:spChg chg="add mod ord">
          <ac:chgData name="Yaiguili Alvarado García" userId="7060d762a36533a9" providerId="LiveId" clId="{EFD26E8D-4821-4972-A70E-05951C30E24C}" dt="2023-02-27T01:49:23.611" v="5399" actId="2711"/>
          <ac:spMkLst>
            <pc:docMk/>
            <pc:sldMk cId="596445208" sldId="270"/>
            <ac:spMk id="9" creationId="{1F601696-A1F7-1030-FD87-270A096A4B75}"/>
          </ac:spMkLst>
        </pc:spChg>
        <pc:spChg chg="add del mod">
          <ac:chgData name="Yaiguili Alvarado García" userId="7060d762a36533a9" providerId="LiveId" clId="{EFD26E8D-4821-4972-A70E-05951C30E24C}" dt="2023-02-25T22:01:01.463" v="2254" actId="478"/>
          <ac:spMkLst>
            <pc:docMk/>
            <pc:sldMk cId="596445208" sldId="270"/>
            <ac:spMk id="11" creationId="{FFF76D6C-2F9D-8F76-71A2-C0C79B33432B}"/>
          </ac:spMkLst>
        </pc:spChg>
        <pc:spChg chg="add mod">
          <ac:chgData name="Yaiguili Alvarado García" userId="7060d762a36533a9" providerId="LiveId" clId="{EFD26E8D-4821-4972-A70E-05951C30E24C}" dt="2023-02-25T23:31:12.644" v="2334" actId="1076"/>
          <ac:spMkLst>
            <pc:docMk/>
            <pc:sldMk cId="596445208" sldId="270"/>
            <ac:spMk id="12" creationId="{9F030038-AC5C-3235-E144-A7A050DCA039}"/>
          </ac:spMkLst>
        </pc:spChg>
        <pc:spChg chg="add del mod">
          <ac:chgData name="Yaiguili Alvarado García" userId="7060d762a36533a9" providerId="LiveId" clId="{EFD26E8D-4821-4972-A70E-05951C30E24C}" dt="2023-02-25T23:28:11.085" v="2292" actId="478"/>
          <ac:spMkLst>
            <pc:docMk/>
            <pc:sldMk cId="596445208" sldId="270"/>
            <ac:spMk id="19" creationId="{3474232C-FCA3-3D06-C7CC-447B8B1D17B6}"/>
          </ac:spMkLst>
        </pc:spChg>
        <pc:picChg chg="add del">
          <ac:chgData name="Yaiguili Alvarado García" userId="7060d762a36533a9" providerId="LiveId" clId="{EFD26E8D-4821-4972-A70E-05951C30E24C}" dt="2023-02-25T23:22:24.179" v="2275" actId="478"/>
          <ac:picMkLst>
            <pc:docMk/>
            <pc:sldMk cId="596445208" sldId="270"/>
            <ac:picMk id="14" creationId="{A8428FDE-B9CD-B896-A358-9F6700F6440B}"/>
          </ac:picMkLst>
        </pc:picChg>
        <pc:picChg chg="add del mod">
          <ac:chgData name="Yaiguili Alvarado García" userId="7060d762a36533a9" providerId="LiveId" clId="{EFD26E8D-4821-4972-A70E-05951C30E24C}" dt="2023-02-25T23:30:32.174" v="2328" actId="21"/>
          <ac:picMkLst>
            <pc:docMk/>
            <pc:sldMk cId="596445208" sldId="270"/>
            <ac:picMk id="16" creationId="{0A756077-3493-5253-FDA6-C6EF02D0035C}"/>
          </ac:picMkLst>
        </pc:picChg>
        <pc:picChg chg="add del mod">
          <ac:chgData name="Yaiguili Alvarado García" userId="7060d762a36533a9" providerId="LiveId" clId="{EFD26E8D-4821-4972-A70E-05951C30E24C}" dt="2023-02-25T23:30:32.174" v="2328" actId="21"/>
          <ac:picMkLst>
            <pc:docMk/>
            <pc:sldMk cId="596445208" sldId="270"/>
            <ac:picMk id="18" creationId="{28C7C0E3-3F08-17A4-F3BE-BE77ECCAAA5C}"/>
          </ac:picMkLst>
        </pc:picChg>
        <pc:picChg chg="add mod">
          <ac:chgData name="Yaiguili Alvarado García" userId="7060d762a36533a9" providerId="LiveId" clId="{EFD26E8D-4821-4972-A70E-05951C30E24C}" dt="2023-02-25T23:31:12.644" v="2334" actId="1076"/>
          <ac:picMkLst>
            <pc:docMk/>
            <pc:sldMk cId="596445208" sldId="270"/>
            <ac:picMk id="21" creationId="{E0AF1553-B4E5-899E-1230-05CC3943E4E7}"/>
          </ac:picMkLst>
        </pc:picChg>
      </pc:sldChg>
      <pc:sldChg chg="new del">
        <pc:chgData name="Yaiguili Alvarado García" userId="7060d762a36533a9" providerId="LiveId" clId="{EFD26E8D-4821-4972-A70E-05951C30E24C}" dt="2023-02-25T22:02:01.943" v="2269" actId="680"/>
        <pc:sldMkLst>
          <pc:docMk/>
          <pc:sldMk cId="1025466725" sldId="271"/>
        </pc:sldMkLst>
      </pc:sldChg>
      <pc:sldChg chg="delSp modSp add del mod">
        <pc:chgData name="Yaiguili Alvarado García" userId="7060d762a36533a9" providerId="LiveId" clId="{EFD26E8D-4821-4972-A70E-05951C30E24C}" dt="2023-02-25T23:31:01.274" v="2332" actId="47"/>
        <pc:sldMkLst>
          <pc:docMk/>
          <pc:sldMk cId="1058484206" sldId="271"/>
        </pc:sldMkLst>
        <pc:spChg chg="mod">
          <ac:chgData name="Yaiguili Alvarado García" userId="7060d762a36533a9" providerId="LiveId" clId="{EFD26E8D-4821-4972-A70E-05951C30E24C}" dt="2023-02-25T23:29:57.139" v="2326" actId="1076"/>
          <ac:spMkLst>
            <pc:docMk/>
            <pc:sldMk cId="1058484206" sldId="271"/>
            <ac:spMk id="9" creationId="{1F601696-A1F7-1030-FD87-270A096A4B75}"/>
          </ac:spMkLst>
        </pc:spChg>
        <pc:spChg chg="mod">
          <ac:chgData name="Yaiguili Alvarado García" userId="7060d762a36533a9" providerId="LiveId" clId="{EFD26E8D-4821-4972-A70E-05951C30E24C}" dt="2023-02-25T23:29:57.139" v="2326" actId="1076"/>
          <ac:spMkLst>
            <pc:docMk/>
            <pc:sldMk cId="1058484206" sldId="271"/>
            <ac:spMk id="12" creationId="{9F030038-AC5C-3235-E144-A7A050DCA039}"/>
          </ac:spMkLst>
        </pc:spChg>
        <pc:picChg chg="del">
          <ac:chgData name="Yaiguili Alvarado García" userId="7060d762a36533a9" providerId="LiveId" clId="{EFD26E8D-4821-4972-A70E-05951C30E24C}" dt="2023-02-25T23:30:40.660" v="2331" actId="478"/>
          <ac:picMkLst>
            <pc:docMk/>
            <pc:sldMk cId="1058484206" sldId="271"/>
            <ac:picMk id="16" creationId="{0A756077-3493-5253-FDA6-C6EF02D0035C}"/>
          </ac:picMkLst>
        </pc:picChg>
        <pc:picChg chg="del">
          <ac:chgData name="Yaiguili Alvarado García" userId="7060d762a36533a9" providerId="LiveId" clId="{EFD26E8D-4821-4972-A70E-05951C30E24C}" dt="2023-02-25T23:30:39.665" v="2330" actId="478"/>
          <ac:picMkLst>
            <pc:docMk/>
            <pc:sldMk cId="1058484206" sldId="271"/>
            <ac:picMk id="18" creationId="{28C7C0E3-3F08-17A4-F3BE-BE77ECCAAA5C}"/>
          </ac:picMkLst>
        </pc:picChg>
        <pc:picChg chg="mod">
          <ac:chgData name="Yaiguili Alvarado García" userId="7060d762a36533a9" providerId="LiveId" clId="{EFD26E8D-4821-4972-A70E-05951C30E24C}" dt="2023-02-25T23:30:02.654" v="2327" actId="1076"/>
          <ac:picMkLst>
            <pc:docMk/>
            <pc:sldMk cId="1058484206" sldId="271"/>
            <ac:picMk id="21" creationId="{E0AF1553-B4E5-899E-1230-05CC3943E4E7}"/>
          </ac:picMkLst>
        </pc:picChg>
      </pc:sldChg>
      <pc:sldChg chg="new del">
        <pc:chgData name="Yaiguili Alvarado García" userId="7060d762a36533a9" providerId="LiveId" clId="{EFD26E8D-4821-4972-A70E-05951C30E24C}" dt="2023-02-25T23:32:59.866" v="2365" actId="680"/>
        <pc:sldMkLst>
          <pc:docMk/>
          <pc:sldMk cId="1523225217" sldId="271"/>
        </pc:sldMkLst>
      </pc:sldChg>
      <pc:sldChg chg="addSp delSp modSp add del mod modTransition">
        <pc:chgData name="Yaiguili Alvarado García" userId="7060d762a36533a9" providerId="LiveId" clId="{EFD26E8D-4821-4972-A70E-05951C30E24C}" dt="2023-02-25T23:32:41.145" v="2358" actId="2890"/>
        <pc:sldMkLst>
          <pc:docMk/>
          <pc:sldMk cId="3191871346" sldId="271"/>
        </pc:sldMkLst>
        <pc:spChg chg="add del mod">
          <ac:chgData name="Yaiguili Alvarado García" userId="7060d762a36533a9" providerId="LiveId" clId="{EFD26E8D-4821-4972-A70E-05951C30E24C}" dt="2023-02-25T23:32:39.536" v="2353"/>
          <ac:spMkLst>
            <pc:docMk/>
            <pc:sldMk cId="3191871346" sldId="271"/>
            <ac:spMk id="2" creationId="{13D72F7C-59C8-C60E-C69F-0D5BEA8B29AB}"/>
          </ac:spMkLst>
        </pc:spChg>
        <pc:spChg chg="add del mod">
          <ac:chgData name="Yaiguili Alvarado García" userId="7060d762a36533a9" providerId="LiveId" clId="{EFD26E8D-4821-4972-A70E-05951C30E24C}" dt="2023-02-25T23:32:39.536" v="2353"/>
          <ac:spMkLst>
            <pc:docMk/>
            <pc:sldMk cId="3191871346" sldId="271"/>
            <ac:spMk id="3" creationId="{32805A50-B94F-F93E-4EF6-5F1CCBDDFD0A}"/>
          </ac:spMkLst>
        </pc:spChg>
        <pc:spChg chg="mod">
          <ac:chgData name="Yaiguili Alvarado García" userId="7060d762a36533a9" providerId="LiveId" clId="{EFD26E8D-4821-4972-A70E-05951C30E24C}" dt="2023-02-25T23:32:40.774" v="2357" actId="1076"/>
          <ac:spMkLst>
            <pc:docMk/>
            <pc:sldMk cId="3191871346" sldId="271"/>
            <ac:spMk id="9" creationId="{1F601696-A1F7-1030-FD87-270A096A4B75}"/>
          </ac:spMkLst>
        </pc:spChg>
        <pc:spChg chg="add del mod">
          <ac:chgData name="Yaiguili Alvarado García" userId="7060d762a36533a9" providerId="LiveId" clId="{EFD26E8D-4821-4972-A70E-05951C30E24C}" dt="2023-02-25T23:32:40.774" v="2357" actId="1076"/>
          <ac:spMkLst>
            <pc:docMk/>
            <pc:sldMk cId="3191871346" sldId="271"/>
            <ac:spMk id="12" creationId="{9F030038-AC5C-3235-E144-A7A050DCA039}"/>
          </ac:spMkLst>
        </pc:spChg>
        <pc:picChg chg="mod">
          <ac:chgData name="Yaiguili Alvarado García" userId="7060d762a36533a9" providerId="LiveId" clId="{EFD26E8D-4821-4972-A70E-05951C30E24C}" dt="2023-02-25T23:32:40.774" v="2357" actId="1076"/>
          <ac:picMkLst>
            <pc:docMk/>
            <pc:sldMk cId="3191871346" sldId="271"/>
            <ac:picMk id="21" creationId="{E0AF1553-B4E5-899E-1230-05CC3943E4E7}"/>
          </ac:picMkLst>
        </pc:picChg>
      </pc:sldChg>
      <pc:sldChg chg="addSp delSp modSp add mod modTransition">
        <pc:chgData name="Yaiguili Alvarado García" userId="7060d762a36533a9" providerId="LiveId" clId="{EFD26E8D-4821-4972-A70E-05951C30E24C}" dt="2023-02-27T01:49:37.181" v="5401" actId="2711"/>
        <pc:sldMkLst>
          <pc:docMk/>
          <pc:sldMk cId="3865042538" sldId="271"/>
        </pc:sldMkLst>
        <pc:spChg chg="add del mod">
          <ac:chgData name="Yaiguili Alvarado García" userId="7060d762a36533a9" providerId="LiveId" clId="{EFD26E8D-4821-4972-A70E-05951C30E24C}" dt="2023-02-25T23:36:04.314" v="2398"/>
          <ac:spMkLst>
            <pc:docMk/>
            <pc:sldMk cId="3865042538" sldId="271"/>
            <ac:spMk id="2" creationId="{DE7DAE5F-B449-1F76-1C34-8620323B8BD7}"/>
          </ac:spMkLst>
        </pc:spChg>
        <pc:spChg chg="add del mod">
          <ac:chgData name="Yaiguili Alvarado García" userId="7060d762a36533a9" providerId="LiveId" clId="{EFD26E8D-4821-4972-A70E-05951C30E24C}" dt="2023-02-25T23:36:04.314" v="2398"/>
          <ac:spMkLst>
            <pc:docMk/>
            <pc:sldMk cId="3865042538" sldId="271"/>
            <ac:spMk id="3" creationId="{3B3B904B-15C8-E73E-D546-66F030258123}"/>
          </ac:spMkLst>
        </pc:spChg>
        <pc:spChg chg="add mod">
          <ac:chgData name="Yaiguili Alvarado García" userId="7060d762a36533a9" providerId="LiveId" clId="{EFD26E8D-4821-4972-A70E-05951C30E24C}" dt="2023-02-27T01:49:33.111" v="5400" actId="2711"/>
          <ac:spMkLst>
            <pc:docMk/>
            <pc:sldMk cId="3865042538" sldId="271"/>
            <ac:spMk id="4" creationId="{A25AA2BA-9B76-745C-5E0D-709E0CE920F2}"/>
          </ac:spMkLst>
        </pc:spChg>
        <pc:spChg chg="mod">
          <ac:chgData name="Yaiguili Alvarado García" userId="7060d762a36533a9" providerId="LiveId" clId="{EFD26E8D-4821-4972-A70E-05951C30E24C}" dt="2023-02-27T01:49:37.181" v="5401" actId="2711"/>
          <ac:spMkLst>
            <pc:docMk/>
            <pc:sldMk cId="3865042538" sldId="271"/>
            <ac:spMk id="9" creationId="{1F601696-A1F7-1030-FD87-270A096A4B75}"/>
          </ac:spMkLst>
        </pc:spChg>
        <pc:spChg chg="add del mod">
          <ac:chgData name="Yaiguili Alvarado García" userId="7060d762a36533a9" providerId="LiveId" clId="{EFD26E8D-4821-4972-A70E-05951C30E24C}" dt="2023-02-25T23:36:10.599" v="2401" actId="478"/>
          <ac:spMkLst>
            <pc:docMk/>
            <pc:sldMk cId="3865042538" sldId="271"/>
            <ac:spMk id="12" creationId="{9F030038-AC5C-3235-E144-A7A050DCA039}"/>
          </ac:spMkLst>
        </pc:spChg>
        <pc:grpChg chg="add mod">
          <ac:chgData name="Yaiguili Alvarado García" userId="7060d762a36533a9" providerId="LiveId" clId="{EFD26E8D-4821-4972-A70E-05951C30E24C}" dt="2023-02-25T23:39:57.855" v="2428" actId="1076"/>
          <ac:grpSpMkLst>
            <pc:docMk/>
            <pc:sldMk cId="3865042538" sldId="271"/>
            <ac:grpSpMk id="13" creationId="{C745DA7D-6659-2BF8-5A1F-9C926D6997E7}"/>
          </ac:grpSpMkLst>
        </pc:grpChg>
        <pc:picChg chg="add mod">
          <ac:chgData name="Yaiguili Alvarado García" userId="7060d762a36533a9" providerId="LiveId" clId="{EFD26E8D-4821-4972-A70E-05951C30E24C}" dt="2023-02-25T23:39:35.447" v="2424" actId="207"/>
          <ac:picMkLst>
            <pc:docMk/>
            <pc:sldMk cId="3865042538" sldId="271"/>
            <ac:picMk id="6" creationId="{C778CF98-EE80-7D3A-D365-DE9119300C10}"/>
          </ac:picMkLst>
        </pc:picChg>
        <pc:picChg chg="add mod">
          <ac:chgData name="Yaiguili Alvarado García" userId="7060d762a36533a9" providerId="LiveId" clId="{EFD26E8D-4821-4972-A70E-05951C30E24C}" dt="2023-02-25T23:40:15.397" v="2430" actId="1076"/>
          <ac:picMkLst>
            <pc:docMk/>
            <pc:sldMk cId="3865042538" sldId="271"/>
            <ac:picMk id="11" creationId="{EEA6B071-B718-D563-E902-CA7F148FF1F4}"/>
          </ac:picMkLst>
        </pc:picChg>
        <pc:picChg chg="mod">
          <ac:chgData name="Yaiguili Alvarado García" userId="7060d762a36533a9" providerId="LiveId" clId="{EFD26E8D-4821-4972-A70E-05951C30E24C}" dt="2023-02-25T23:36:08.380" v="2400" actId="1076"/>
          <ac:picMkLst>
            <pc:docMk/>
            <pc:sldMk cId="3865042538" sldId="271"/>
            <ac:picMk id="21" creationId="{E0AF1553-B4E5-899E-1230-05CC3943E4E7}"/>
          </ac:picMkLst>
        </pc:picChg>
      </pc:sldChg>
      <pc:sldChg chg="addSp delSp modSp add mod">
        <pc:chgData name="Yaiguili Alvarado García" userId="7060d762a36533a9" providerId="LiveId" clId="{EFD26E8D-4821-4972-A70E-05951C30E24C}" dt="2023-02-27T01:49:49.291" v="5404" actId="2711"/>
        <pc:sldMkLst>
          <pc:docMk/>
          <pc:sldMk cId="4034255475" sldId="272"/>
        </pc:sldMkLst>
        <pc:spChg chg="add mod">
          <ac:chgData name="Yaiguili Alvarado García" userId="7060d762a36533a9" providerId="LiveId" clId="{EFD26E8D-4821-4972-A70E-05951C30E24C}" dt="2023-02-27T01:49:42.131" v="5402" actId="2711"/>
          <ac:spMkLst>
            <pc:docMk/>
            <pc:sldMk cId="4034255475" sldId="272"/>
            <ac:spMk id="2" creationId="{18AF9707-EB3E-23F2-D1B7-22270DADC666}"/>
          </ac:spMkLst>
        </pc:spChg>
        <pc:spChg chg="add mod">
          <ac:chgData name="Yaiguili Alvarado García" userId="7060d762a36533a9" providerId="LiveId" clId="{EFD26E8D-4821-4972-A70E-05951C30E24C}" dt="2023-02-25T23:44:52.185" v="2481" actId="14100"/>
          <ac:spMkLst>
            <pc:docMk/>
            <pc:sldMk cId="4034255475" sldId="272"/>
            <ac:spMk id="3" creationId="{1FCBEE00-BCB5-BA60-A766-A98BA54394A1}"/>
          </ac:spMkLst>
        </pc:spChg>
        <pc:spChg chg="mod">
          <ac:chgData name="Yaiguili Alvarado García" userId="7060d762a36533a9" providerId="LiveId" clId="{EFD26E8D-4821-4972-A70E-05951C30E24C}" dt="2023-02-27T01:49:46.020" v="5403" actId="2711"/>
          <ac:spMkLst>
            <pc:docMk/>
            <pc:sldMk cId="4034255475" sldId="272"/>
            <ac:spMk id="4" creationId="{A25AA2BA-9B76-745C-5E0D-709E0CE920F2}"/>
          </ac:spMkLst>
        </pc:spChg>
        <pc:spChg chg="add del mod">
          <ac:chgData name="Yaiguili Alvarado García" userId="7060d762a36533a9" providerId="LiveId" clId="{EFD26E8D-4821-4972-A70E-05951C30E24C}" dt="2023-02-25T23:43:32.636" v="2468" actId="478"/>
          <ac:spMkLst>
            <pc:docMk/>
            <pc:sldMk cId="4034255475" sldId="272"/>
            <ac:spMk id="5" creationId="{1E73471A-54CB-A11D-C497-7F96D040F227}"/>
          </ac:spMkLst>
        </pc:spChg>
        <pc:spChg chg="mod">
          <ac:chgData name="Yaiguili Alvarado García" userId="7060d762a36533a9" providerId="LiveId" clId="{EFD26E8D-4821-4972-A70E-05951C30E24C}" dt="2023-02-27T01:49:49.291" v="5404" actId="2711"/>
          <ac:spMkLst>
            <pc:docMk/>
            <pc:sldMk cId="4034255475" sldId="272"/>
            <ac:spMk id="9" creationId="{1F601696-A1F7-1030-FD87-270A096A4B75}"/>
          </ac:spMkLst>
        </pc:spChg>
        <pc:grpChg chg="mod">
          <ac:chgData name="Yaiguili Alvarado García" userId="7060d762a36533a9" providerId="LiveId" clId="{EFD26E8D-4821-4972-A70E-05951C30E24C}" dt="2023-02-25T23:40:38.515" v="2435" actId="1076"/>
          <ac:grpSpMkLst>
            <pc:docMk/>
            <pc:sldMk cId="4034255475" sldId="272"/>
            <ac:grpSpMk id="13" creationId="{C745DA7D-6659-2BF8-5A1F-9C926D6997E7}"/>
          </ac:grpSpMkLst>
        </pc:grpChg>
        <pc:picChg chg="add mod">
          <ac:chgData name="Yaiguili Alvarado García" userId="7060d762a36533a9" providerId="LiveId" clId="{EFD26E8D-4821-4972-A70E-05951C30E24C}" dt="2023-02-25T23:44:38.655" v="2478" actId="1076"/>
          <ac:picMkLst>
            <pc:docMk/>
            <pc:sldMk cId="4034255475" sldId="272"/>
            <ac:picMk id="12" creationId="{D78AA763-5594-5FCC-9743-545BBAFB6A2C}"/>
          </ac:picMkLst>
        </pc:picChg>
        <pc:picChg chg="del">
          <ac:chgData name="Yaiguili Alvarado García" userId="7060d762a36533a9" providerId="LiveId" clId="{EFD26E8D-4821-4972-A70E-05951C30E24C}" dt="2023-02-25T23:40:30.766" v="2433" actId="478"/>
          <ac:picMkLst>
            <pc:docMk/>
            <pc:sldMk cId="4034255475" sldId="272"/>
            <ac:picMk id="21" creationId="{E0AF1553-B4E5-899E-1230-05CC3943E4E7}"/>
          </ac:picMkLst>
        </pc:picChg>
      </pc:sldChg>
      <pc:sldChg chg="addSp delSp modSp new mod modClrScheme chgLayout">
        <pc:chgData name="Yaiguili Alvarado García" userId="7060d762a36533a9" providerId="LiveId" clId="{EFD26E8D-4821-4972-A70E-05951C30E24C}" dt="2023-02-26T02:57:50.513" v="2706" actId="14100"/>
        <pc:sldMkLst>
          <pc:docMk/>
          <pc:sldMk cId="1859370939" sldId="273"/>
        </pc:sldMkLst>
        <pc:spChg chg="del mod ord">
          <ac:chgData name="Yaiguili Alvarado García" userId="7060d762a36533a9" providerId="LiveId" clId="{EFD26E8D-4821-4972-A70E-05951C30E24C}" dt="2023-02-25T23:46:46.908" v="2483" actId="700"/>
          <ac:spMkLst>
            <pc:docMk/>
            <pc:sldMk cId="1859370939" sldId="273"/>
            <ac:spMk id="2" creationId="{18617053-CD81-560A-1CF8-0CC9317E6C43}"/>
          </ac:spMkLst>
        </pc:spChg>
        <pc:spChg chg="del mod ord">
          <ac:chgData name="Yaiguili Alvarado García" userId="7060d762a36533a9" providerId="LiveId" clId="{EFD26E8D-4821-4972-A70E-05951C30E24C}" dt="2023-02-25T23:46:46.908" v="2483" actId="700"/>
          <ac:spMkLst>
            <pc:docMk/>
            <pc:sldMk cId="1859370939" sldId="273"/>
            <ac:spMk id="3" creationId="{9CDF4C99-E56D-32CF-265B-F85DDADF5FE1}"/>
          </ac:spMkLst>
        </pc:spChg>
        <pc:spChg chg="del">
          <ac:chgData name="Yaiguili Alvarado García" userId="7060d762a36533a9" providerId="LiveId" clId="{EFD26E8D-4821-4972-A70E-05951C30E24C}" dt="2023-02-25T23:46:46.908" v="2483" actId="700"/>
          <ac:spMkLst>
            <pc:docMk/>
            <pc:sldMk cId="1859370939" sldId="273"/>
            <ac:spMk id="4" creationId="{DCE6639E-B86D-45C0-A850-54A2B52D8934}"/>
          </ac:spMkLst>
        </pc:spChg>
        <pc:spChg chg="add del mod ord">
          <ac:chgData name="Yaiguili Alvarado García" userId="7060d762a36533a9" providerId="LiveId" clId="{EFD26E8D-4821-4972-A70E-05951C30E24C}" dt="2023-02-25T23:46:56.395" v="2484" actId="700"/>
          <ac:spMkLst>
            <pc:docMk/>
            <pc:sldMk cId="1859370939" sldId="273"/>
            <ac:spMk id="5" creationId="{04998C2D-8872-EE35-DA84-3301A85AA408}"/>
          </ac:spMkLst>
        </pc:spChg>
        <pc:spChg chg="add del mod ord">
          <ac:chgData name="Yaiguili Alvarado García" userId="7060d762a36533a9" providerId="LiveId" clId="{EFD26E8D-4821-4972-A70E-05951C30E24C}" dt="2023-02-25T23:46:56.395" v="2484" actId="700"/>
          <ac:spMkLst>
            <pc:docMk/>
            <pc:sldMk cId="1859370939" sldId="273"/>
            <ac:spMk id="6" creationId="{8F92695A-61E2-E3A4-1F34-52982550B4C9}"/>
          </ac:spMkLst>
        </pc:spChg>
        <pc:spChg chg="add mod ord">
          <ac:chgData name="Yaiguili Alvarado García" userId="7060d762a36533a9" providerId="LiveId" clId="{EFD26E8D-4821-4972-A70E-05951C30E24C}" dt="2023-02-25T23:57:16.762" v="2526" actId="700"/>
          <ac:spMkLst>
            <pc:docMk/>
            <pc:sldMk cId="1859370939" sldId="273"/>
            <ac:spMk id="7" creationId="{E770F2DE-780E-8CE5-0E91-48C618B3617C}"/>
          </ac:spMkLst>
        </pc:spChg>
        <pc:spChg chg="add del mod ord">
          <ac:chgData name="Yaiguili Alvarado García" userId="7060d762a36533a9" providerId="LiveId" clId="{EFD26E8D-4821-4972-A70E-05951C30E24C}" dt="2023-02-25T23:57:16.762" v="2526" actId="700"/>
          <ac:spMkLst>
            <pc:docMk/>
            <pc:sldMk cId="1859370939" sldId="273"/>
            <ac:spMk id="8" creationId="{9554072E-F854-5153-3779-93E7559BDE7F}"/>
          </ac:spMkLst>
        </pc:spChg>
        <pc:spChg chg="add del mod">
          <ac:chgData name="Yaiguili Alvarado García" userId="7060d762a36533a9" providerId="LiveId" clId="{EFD26E8D-4821-4972-A70E-05951C30E24C}" dt="2023-02-25T23:57:34.806" v="2531" actId="478"/>
          <ac:spMkLst>
            <pc:docMk/>
            <pc:sldMk cId="1859370939" sldId="273"/>
            <ac:spMk id="9" creationId="{2E98C1AF-A5E9-D7AC-5E75-F32DF6597188}"/>
          </ac:spMkLst>
        </pc:spChg>
        <pc:spChg chg="add mod ord">
          <ac:chgData name="Yaiguili Alvarado García" userId="7060d762a36533a9" providerId="LiveId" clId="{EFD26E8D-4821-4972-A70E-05951C30E24C}" dt="2023-02-25T23:57:16.762" v="2526" actId="700"/>
          <ac:spMkLst>
            <pc:docMk/>
            <pc:sldMk cId="1859370939" sldId="273"/>
            <ac:spMk id="10" creationId="{18599C41-DACB-F577-1805-EF6D58CA3780}"/>
          </ac:spMkLst>
        </pc:spChg>
        <pc:spChg chg="add del mod ord">
          <ac:chgData name="Yaiguili Alvarado García" userId="7060d762a36533a9" providerId="LiveId" clId="{EFD26E8D-4821-4972-A70E-05951C30E24C}" dt="2023-02-25T23:57:19.519" v="2527" actId="478"/>
          <ac:spMkLst>
            <pc:docMk/>
            <pc:sldMk cId="1859370939" sldId="273"/>
            <ac:spMk id="11" creationId="{291EAB46-5E89-D436-1101-38121F8668A1}"/>
          </ac:spMkLst>
        </pc:spChg>
        <pc:spChg chg="add mod">
          <ac:chgData name="Yaiguili Alvarado García" userId="7060d762a36533a9" providerId="LiveId" clId="{EFD26E8D-4821-4972-A70E-05951C30E24C}" dt="2023-02-26T02:55:31.511" v="2605" actId="1076"/>
          <ac:spMkLst>
            <pc:docMk/>
            <pc:sldMk cId="1859370939" sldId="273"/>
            <ac:spMk id="12" creationId="{32056794-458D-155E-88D4-6734B98C1412}"/>
          </ac:spMkLst>
        </pc:spChg>
        <pc:spChg chg="add mod ord">
          <ac:chgData name="Yaiguili Alvarado García" userId="7060d762a36533a9" providerId="LiveId" clId="{EFD26E8D-4821-4972-A70E-05951C30E24C}" dt="2023-02-26T02:55:20.592" v="2602" actId="1076"/>
          <ac:spMkLst>
            <pc:docMk/>
            <pc:sldMk cId="1859370939" sldId="273"/>
            <ac:spMk id="13" creationId="{CA7BAD9F-8BA9-9D53-8056-4083AF731A6B}"/>
          </ac:spMkLst>
        </pc:spChg>
        <pc:spChg chg="add del mod">
          <ac:chgData name="Yaiguili Alvarado García" userId="7060d762a36533a9" providerId="LiveId" clId="{EFD26E8D-4821-4972-A70E-05951C30E24C}" dt="2023-02-26T00:01:31.276" v="2583" actId="478"/>
          <ac:spMkLst>
            <pc:docMk/>
            <pc:sldMk cId="1859370939" sldId="273"/>
            <ac:spMk id="16" creationId="{9EF95740-0873-960C-C4A0-0045211FF613}"/>
          </ac:spMkLst>
        </pc:spChg>
        <pc:spChg chg="mod">
          <ac:chgData name="Yaiguili Alvarado García" userId="7060d762a36533a9" providerId="LiveId" clId="{EFD26E8D-4821-4972-A70E-05951C30E24C}" dt="2023-02-26T02:55:09.991" v="2599" actId="164"/>
          <ac:spMkLst>
            <pc:docMk/>
            <pc:sldMk cId="1859370939" sldId="273"/>
            <ac:spMk id="22" creationId="{F023A184-1EDD-394F-B465-EA042DA3E3C4}"/>
          </ac:spMkLst>
        </pc:spChg>
        <pc:spChg chg="mod">
          <ac:chgData name="Yaiguili Alvarado García" userId="7060d762a36533a9" providerId="LiveId" clId="{EFD26E8D-4821-4972-A70E-05951C30E24C}" dt="2023-02-26T02:55:09.991" v="2599" actId="164"/>
          <ac:spMkLst>
            <pc:docMk/>
            <pc:sldMk cId="1859370939" sldId="273"/>
            <ac:spMk id="23" creationId="{2145039C-A4C6-393C-8A3B-50708CEF3AFA}"/>
          </ac:spMkLst>
        </pc:spChg>
        <pc:spChg chg="mod">
          <ac:chgData name="Yaiguili Alvarado García" userId="7060d762a36533a9" providerId="LiveId" clId="{EFD26E8D-4821-4972-A70E-05951C30E24C}" dt="2023-02-26T02:55:09.991" v="2599" actId="164"/>
          <ac:spMkLst>
            <pc:docMk/>
            <pc:sldMk cId="1859370939" sldId="273"/>
            <ac:spMk id="24" creationId="{A82DA9EE-4DDA-4C1C-B8FC-8AEA5D98D5FC}"/>
          </ac:spMkLst>
        </pc:spChg>
        <pc:spChg chg="mod">
          <ac:chgData name="Yaiguili Alvarado García" userId="7060d762a36533a9" providerId="LiveId" clId="{EFD26E8D-4821-4972-A70E-05951C30E24C}" dt="2023-02-26T02:55:09.991" v="2599" actId="164"/>
          <ac:spMkLst>
            <pc:docMk/>
            <pc:sldMk cId="1859370939" sldId="273"/>
            <ac:spMk id="25" creationId="{8A88146E-47C4-A853-C7CD-1AFA82595322}"/>
          </ac:spMkLst>
        </pc:spChg>
        <pc:spChg chg="mod">
          <ac:chgData name="Yaiguili Alvarado García" userId="7060d762a36533a9" providerId="LiveId" clId="{EFD26E8D-4821-4972-A70E-05951C30E24C}" dt="2023-02-26T02:55:09.991" v="2599" actId="164"/>
          <ac:spMkLst>
            <pc:docMk/>
            <pc:sldMk cId="1859370939" sldId="273"/>
            <ac:spMk id="26" creationId="{FC2F9887-CCE2-31E6-14FE-2754B56B6E70}"/>
          </ac:spMkLst>
        </pc:spChg>
        <pc:spChg chg="mod">
          <ac:chgData name="Yaiguili Alvarado García" userId="7060d762a36533a9" providerId="LiveId" clId="{EFD26E8D-4821-4972-A70E-05951C30E24C}" dt="2023-02-26T02:55:09.991" v="2599" actId="164"/>
          <ac:spMkLst>
            <pc:docMk/>
            <pc:sldMk cId="1859370939" sldId="273"/>
            <ac:spMk id="27" creationId="{E99357BB-91CE-C874-0017-25C3890DEA70}"/>
          </ac:spMkLst>
        </pc:spChg>
        <pc:spChg chg="mod">
          <ac:chgData name="Yaiguili Alvarado García" userId="7060d762a36533a9" providerId="LiveId" clId="{EFD26E8D-4821-4972-A70E-05951C30E24C}" dt="2023-02-26T02:55:09.991" v="2599" actId="164"/>
          <ac:spMkLst>
            <pc:docMk/>
            <pc:sldMk cId="1859370939" sldId="273"/>
            <ac:spMk id="28" creationId="{708070B3-CFC6-5DFF-F5BE-BE37FEC796AB}"/>
          </ac:spMkLst>
        </pc:spChg>
        <pc:spChg chg="mod">
          <ac:chgData name="Yaiguili Alvarado García" userId="7060d762a36533a9" providerId="LiveId" clId="{EFD26E8D-4821-4972-A70E-05951C30E24C}" dt="2023-02-26T02:55:09.991" v="2599" actId="164"/>
          <ac:spMkLst>
            <pc:docMk/>
            <pc:sldMk cId="1859370939" sldId="273"/>
            <ac:spMk id="29" creationId="{1A16FE16-D829-ACE0-B2A3-2853F9D3DC09}"/>
          </ac:spMkLst>
        </pc:spChg>
        <pc:spChg chg="del mod">
          <ac:chgData name="Yaiguili Alvarado García" userId="7060d762a36533a9" providerId="LiveId" clId="{EFD26E8D-4821-4972-A70E-05951C30E24C}" dt="2023-02-26T02:54:56.072" v="2593" actId="478"/>
          <ac:spMkLst>
            <pc:docMk/>
            <pc:sldMk cId="1859370939" sldId="273"/>
            <ac:spMk id="30" creationId="{BC57348D-60F4-276E-DB2B-9541CFB9ED37}"/>
          </ac:spMkLst>
        </pc:spChg>
        <pc:spChg chg="del mod">
          <ac:chgData name="Yaiguili Alvarado García" userId="7060d762a36533a9" providerId="LiveId" clId="{EFD26E8D-4821-4972-A70E-05951C30E24C}" dt="2023-02-26T02:54:54.442" v="2592" actId="478"/>
          <ac:spMkLst>
            <pc:docMk/>
            <pc:sldMk cId="1859370939" sldId="273"/>
            <ac:spMk id="31" creationId="{22D75185-1445-50CA-22CF-4D908D1152C2}"/>
          </ac:spMkLst>
        </pc:spChg>
        <pc:spChg chg="del mod">
          <ac:chgData name="Yaiguili Alvarado García" userId="7060d762a36533a9" providerId="LiveId" clId="{EFD26E8D-4821-4972-A70E-05951C30E24C}" dt="2023-02-26T02:54:52.282" v="2591" actId="478"/>
          <ac:spMkLst>
            <pc:docMk/>
            <pc:sldMk cId="1859370939" sldId="273"/>
            <ac:spMk id="32" creationId="{84BF1DFF-8BCB-1D00-D3E9-7B5BB9526C5C}"/>
          </ac:spMkLst>
        </pc:spChg>
        <pc:spChg chg="del mod">
          <ac:chgData name="Yaiguili Alvarado García" userId="7060d762a36533a9" providerId="LiveId" clId="{EFD26E8D-4821-4972-A70E-05951C30E24C}" dt="2023-02-26T02:54:50.925" v="2590" actId="478"/>
          <ac:spMkLst>
            <pc:docMk/>
            <pc:sldMk cId="1859370939" sldId="273"/>
            <ac:spMk id="33" creationId="{BD9C0C0E-A183-5E32-F696-6607C47819A3}"/>
          </ac:spMkLst>
        </pc:spChg>
        <pc:spChg chg="del mod">
          <ac:chgData name="Yaiguili Alvarado García" userId="7060d762a36533a9" providerId="LiveId" clId="{EFD26E8D-4821-4972-A70E-05951C30E24C}" dt="2023-02-26T02:54:57.001" v="2594" actId="478"/>
          <ac:spMkLst>
            <pc:docMk/>
            <pc:sldMk cId="1859370939" sldId="273"/>
            <ac:spMk id="34" creationId="{E8FC812A-06A1-2B5E-DB0C-20BE0651C46A}"/>
          </ac:spMkLst>
        </pc:spChg>
        <pc:spChg chg="del mod">
          <ac:chgData name="Yaiguili Alvarado García" userId="7060d762a36533a9" providerId="LiveId" clId="{EFD26E8D-4821-4972-A70E-05951C30E24C}" dt="2023-02-26T02:54:58.546" v="2596" actId="478"/>
          <ac:spMkLst>
            <pc:docMk/>
            <pc:sldMk cId="1859370939" sldId="273"/>
            <ac:spMk id="35" creationId="{4DE01834-DBF1-54E8-6147-9170DC87786F}"/>
          </ac:spMkLst>
        </pc:spChg>
        <pc:spChg chg="del mod">
          <ac:chgData name="Yaiguili Alvarado García" userId="7060d762a36533a9" providerId="LiveId" clId="{EFD26E8D-4821-4972-A70E-05951C30E24C}" dt="2023-02-26T02:54:59.794" v="2597" actId="478"/>
          <ac:spMkLst>
            <pc:docMk/>
            <pc:sldMk cId="1859370939" sldId="273"/>
            <ac:spMk id="36" creationId="{DB4475D6-C86E-924C-385A-96E616E3333F}"/>
          </ac:spMkLst>
        </pc:spChg>
        <pc:spChg chg="del mod">
          <ac:chgData name="Yaiguili Alvarado García" userId="7060d762a36533a9" providerId="LiveId" clId="{EFD26E8D-4821-4972-A70E-05951C30E24C}" dt="2023-02-26T02:55:01.113" v="2598" actId="478"/>
          <ac:spMkLst>
            <pc:docMk/>
            <pc:sldMk cId="1859370939" sldId="273"/>
            <ac:spMk id="37" creationId="{395C0527-CBE1-710D-A199-B0DB232846B2}"/>
          </ac:spMkLst>
        </pc:spChg>
        <pc:spChg chg="mod">
          <ac:chgData name="Yaiguili Alvarado García" userId="7060d762a36533a9" providerId="LiveId" clId="{EFD26E8D-4821-4972-A70E-05951C30E24C}" dt="2023-02-26T02:55:09.991" v="2599" actId="164"/>
          <ac:spMkLst>
            <pc:docMk/>
            <pc:sldMk cId="1859370939" sldId="273"/>
            <ac:spMk id="38" creationId="{22CD913E-A4A3-9136-D881-494E6B003E31}"/>
          </ac:spMkLst>
        </pc:spChg>
        <pc:spChg chg="mod">
          <ac:chgData name="Yaiguili Alvarado García" userId="7060d762a36533a9" providerId="LiveId" clId="{EFD26E8D-4821-4972-A70E-05951C30E24C}" dt="2023-02-26T02:55:09.991" v="2599" actId="164"/>
          <ac:spMkLst>
            <pc:docMk/>
            <pc:sldMk cId="1859370939" sldId="273"/>
            <ac:spMk id="39" creationId="{BBDDDD1B-3338-8C77-68DD-9F2BE6898C0D}"/>
          </ac:spMkLst>
        </pc:spChg>
        <pc:spChg chg="mod">
          <ac:chgData name="Yaiguili Alvarado García" userId="7060d762a36533a9" providerId="LiveId" clId="{EFD26E8D-4821-4972-A70E-05951C30E24C}" dt="2023-02-26T02:55:09.991" v="2599" actId="164"/>
          <ac:spMkLst>
            <pc:docMk/>
            <pc:sldMk cId="1859370939" sldId="273"/>
            <ac:spMk id="40" creationId="{F5023F8F-EF47-B4C3-C97B-327F12A2F2C0}"/>
          </ac:spMkLst>
        </pc:spChg>
        <pc:spChg chg="mod">
          <ac:chgData name="Yaiguili Alvarado García" userId="7060d762a36533a9" providerId="LiveId" clId="{EFD26E8D-4821-4972-A70E-05951C30E24C}" dt="2023-02-26T02:55:09.991" v="2599" actId="164"/>
          <ac:spMkLst>
            <pc:docMk/>
            <pc:sldMk cId="1859370939" sldId="273"/>
            <ac:spMk id="41" creationId="{6D68B7D2-1EDA-5A3E-ED0A-54670006BBE9}"/>
          </ac:spMkLst>
        </pc:spChg>
        <pc:spChg chg="add mod">
          <ac:chgData name="Yaiguili Alvarado García" userId="7060d762a36533a9" providerId="LiveId" clId="{EFD26E8D-4821-4972-A70E-05951C30E24C}" dt="2023-02-26T02:57:50.513" v="2706" actId="14100"/>
          <ac:spMkLst>
            <pc:docMk/>
            <pc:sldMk cId="1859370939" sldId="273"/>
            <ac:spMk id="43" creationId="{D6C4F985-7D04-164E-68E9-5AC69595BA9E}"/>
          </ac:spMkLst>
        </pc:spChg>
        <pc:spChg chg="add mod">
          <ac:chgData name="Yaiguili Alvarado García" userId="7060d762a36533a9" providerId="LiveId" clId="{EFD26E8D-4821-4972-A70E-05951C30E24C}" dt="2023-02-26T02:57:21.282" v="2703" actId="207"/>
          <ac:spMkLst>
            <pc:docMk/>
            <pc:sldMk cId="1859370939" sldId="273"/>
            <ac:spMk id="44" creationId="{08AFFD03-83BE-5B87-E086-5C4071DF7797}"/>
          </ac:spMkLst>
        </pc:spChg>
        <pc:spChg chg="add mod">
          <ac:chgData name="Yaiguili Alvarado García" userId="7060d762a36533a9" providerId="LiveId" clId="{EFD26E8D-4821-4972-A70E-05951C30E24C}" dt="2023-02-26T02:57:44.843" v="2704" actId="14100"/>
          <ac:spMkLst>
            <pc:docMk/>
            <pc:sldMk cId="1859370939" sldId="273"/>
            <ac:spMk id="45" creationId="{CBFAD1A8-2BEE-EE84-0B27-2ADC684157AF}"/>
          </ac:spMkLst>
        </pc:spChg>
        <pc:spChg chg="add mod">
          <ac:chgData name="Yaiguili Alvarado García" userId="7060d762a36533a9" providerId="LiveId" clId="{EFD26E8D-4821-4972-A70E-05951C30E24C}" dt="2023-02-26T02:57:47.067" v="2705" actId="14100"/>
          <ac:spMkLst>
            <pc:docMk/>
            <pc:sldMk cId="1859370939" sldId="273"/>
            <ac:spMk id="46" creationId="{F3526D07-2141-33C1-D774-8DF7C34B1E4A}"/>
          </ac:spMkLst>
        </pc:spChg>
        <pc:grpChg chg="del mod">
          <ac:chgData name="Yaiguili Alvarado García" userId="7060d762a36533a9" providerId="LiveId" clId="{EFD26E8D-4821-4972-A70E-05951C30E24C}" dt="2023-02-26T02:54:40.791" v="2589" actId="27803"/>
          <ac:grpSpMkLst>
            <pc:docMk/>
            <pc:sldMk cId="1859370939" sldId="273"/>
            <ac:grpSpMk id="21" creationId="{26B1350E-A621-58F8-5193-8EC70E0D51A3}"/>
          </ac:grpSpMkLst>
        </pc:grpChg>
        <pc:grpChg chg="add mod">
          <ac:chgData name="Yaiguili Alvarado García" userId="7060d762a36533a9" providerId="LiveId" clId="{EFD26E8D-4821-4972-A70E-05951C30E24C}" dt="2023-02-26T02:55:23.682" v="2603" actId="1076"/>
          <ac:grpSpMkLst>
            <pc:docMk/>
            <pc:sldMk cId="1859370939" sldId="273"/>
            <ac:grpSpMk id="42" creationId="{AA8845B0-1F98-1921-D4E4-539F5BA63951}"/>
          </ac:grpSpMkLst>
        </pc:grpChg>
        <pc:picChg chg="add del mod">
          <ac:chgData name="Yaiguili Alvarado García" userId="7060d762a36533a9" providerId="LiveId" clId="{EFD26E8D-4821-4972-A70E-05951C30E24C}" dt="2023-02-26T02:54:30.035" v="2586" actId="478"/>
          <ac:picMkLst>
            <pc:docMk/>
            <pc:sldMk cId="1859370939" sldId="273"/>
            <ac:picMk id="15" creationId="{2BF705DC-0D62-80F0-8ECF-0657B50A5DCD}"/>
          </ac:picMkLst>
        </pc:picChg>
        <pc:picChg chg="add del mod">
          <ac:chgData name="Yaiguili Alvarado García" userId="7060d762a36533a9" providerId="LiveId" clId="{EFD26E8D-4821-4972-A70E-05951C30E24C}" dt="2023-02-26T02:53:56.326" v="2585" actId="478"/>
          <ac:picMkLst>
            <pc:docMk/>
            <pc:sldMk cId="1859370939" sldId="273"/>
            <ac:picMk id="18" creationId="{3C4DA4BB-8603-C0F4-FE54-AAE8309FC4BB}"/>
          </ac:picMkLst>
        </pc:picChg>
        <pc:picChg chg="add del mod">
          <ac:chgData name="Yaiguili Alvarado García" userId="7060d762a36533a9" providerId="LiveId" clId="{EFD26E8D-4821-4972-A70E-05951C30E24C}" dt="2023-02-26T02:54:40.791" v="2589" actId="27803"/>
          <ac:picMkLst>
            <pc:docMk/>
            <pc:sldMk cId="1859370939" sldId="273"/>
            <ac:picMk id="20" creationId="{EEB739E1-120D-4B0C-FAE6-E61F4B921ABE}"/>
          </ac:picMkLst>
        </pc:picChg>
      </pc:sldChg>
      <pc:sldChg chg="addSp delSp modSp new mod modClrScheme modAnim chgLayout">
        <pc:chgData name="Yaiguili Alvarado García" userId="7060d762a36533a9" providerId="LiveId" clId="{EFD26E8D-4821-4972-A70E-05951C30E24C}" dt="2023-02-26T03:00:38.569" v="2744"/>
        <pc:sldMkLst>
          <pc:docMk/>
          <pc:sldMk cId="3848718361" sldId="274"/>
        </pc:sldMkLst>
        <pc:spChg chg="del mod ord">
          <ac:chgData name="Yaiguili Alvarado García" userId="7060d762a36533a9" providerId="LiveId" clId="{EFD26E8D-4821-4972-A70E-05951C30E24C}" dt="2023-02-26T02:58:26.888" v="2708" actId="700"/>
          <ac:spMkLst>
            <pc:docMk/>
            <pc:sldMk cId="3848718361" sldId="274"/>
            <ac:spMk id="2" creationId="{9C1FBFE4-FC91-8DEE-D502-527898E6D7B2}"/>
          </ac:spMkLst>
        </pc:spChg>
        <pc:spChg chg="del mod ord">
          <ac:chgData name="Yaiguili Alvarado García" userId="7060d762a36533a9" providerId="LiveId" clId="{EFD26E8D-4821-4972-A70E-05951C30E24C}" dt="2023-02-26T02:58:26.888" v="2708" actId="700"/>
          <ac:spMkLst>
            <pc:docMk/>
            <pc:sldMk cId="3848718361" sldId="274"/>
            <ac:spMk id="3" creationId="{95D619CA-B21A-0A64-9A17-4B13D7EC68E1}"/>
          </ac:spMkLst>
        </pc:spChg>
        <pc:spChg chg="del mod ord">
          <ac:chgData name="Yaiguili Alvarado García" userId="7060d762a36533a9" providerId="LiveId" clId="{EFD26E8D-4821-4972-A70E-05951C30E24C}" dt="2023-02-26T02:58:26.888" v="2708" actId="700"/>
          <ac:spMkLst>
            <pc:docMk/>
            <pc:sldMk cId="3848718361" sldId="274"/>
            <ac:spMk id="4" creationId="{995851DB-A4E3-4310-C326-10DE202B0721}"/>
          </ac:spMkLst>
        </pc:spChg>
        <pc:spChg chg="add mod ord">
          <ac:chgData name="Yaiguili Alvarado García" userId="7060d762a36533a9" providerId="LiveId" clId="{EFD26E8D-4821-4972-A70E-05951C30E24C}" dt="2023-02-26T03:00:36.442" v="2740" actId="1076"/>
          <ac:spMkLst>
            <pc:docMk/>
            <pc:sldMk cId="3848718361" sldId="274"/>
            <ac:spMk id="5" creationId="{A9EB6D36-12BA-6D33-62E7-D52210B6B249}"/>
          </ac:spMkLst>
        </pc:spChg>
        <pc:spChg chg="add del mod ord">
          <ac:chgData name="Yaiguili Alvarado García" userId="7060d762a36533a9" providerId="LiveId" clId="{EFD26E8D-4821-4972-A70E-05951C30E24C}" dt="2023-02-26T02:59:40.627" v="2731" actId="478"/>
          <ac:spMkLst>
            <pc:docMk/>
            <pc:sldMk cId="3848718361" sldId="274"/>
            <ac:spMk id="6" creationId="{62CFCEC2-452F-8424-0B7B-140650246903}"/>
          </ac:spMkLst>
        </pc:spChg>
        <pc:spChg chg="add del mod ord">
          <ac:chgData name="Yaiguili Alvarado García" userId="7060d762a36533a9" providerId="LiveId" clId="{EFD26E8D-4821-4972-A70E-05951C30E24C}" dt="2023-02-26T02:59:39.820" v="2730" actId="478"/>
          <ac:spMkLst>
            <pc:docMk/>
            <pc:sldMk cId="3848718361" sldId="274"/>
            <ac:spMk id="7" creationId="{04966966-FC0A-CCAC-6309-C17EAC33EEE8}"/>
          </ac:spMkLst>
        </pc:spChg>
        <pc:picChg chg="add del mod modCrop">
          <ac:chgData name="Yaiguili Alvarado García" userId="7060d762a36533a9" providerId="LiveId" clId="{EFD26E8D-4821-4972-A70E-05951C30E24C}" dt="2023-02-26T03:00:38.569" v="2744"/>
          <ac:picMkLst>
            <pc:docMk/>
            <pc:sldMk cId="3848718361" sldId="274"/>
            <ac:picMk id="8" creationId="{D549D143-1E66-7028-E724-852C48781CD4}"/>
          </ac:picMkLst>
        </pc:picChg>
      </pc:sldChg>
      <pc:sldChg chg="addSp delSp modSp new add del mod modClrScheme delAnim modAnim chgLayout">
        <pc:chgData name="Yaiguili Alvarado García" userId="7060d762a36533a9" providerId="LiveId" clId="{EFD26E8D-4821-4972-A70E-05951C30E24C}" dt="2023-02-28T03:07:20.681" v="9215" actId="478"/>
        <pc:sldMkLst>
          <pc:docMk/>
          <pc:sldMk cId="289703209" sldId="275"/>
        </pc:sldMkLst>
        <pc:spChg chg="del mod ord">
          <ac:chgData name="Yaiguili Alvarado García" userId="7060d762a36533a9" providerId="LiveId" clId="{EFD26E8D-4821-4972-A70E-05951C30E24C}" dt="2023-02-26T03:01:14.626" v="2746" actId="700"/>
          <ac:spMkLst>
            <pc:docMk/>
            <pc:sldMk cId="289703209" sldId="275"/>
            <ac:spMk id="2" creationId="{4350D5D3-24CE-E68B-2F63-CA429288F763}"/>
          </ac:spMkLst>
        </pc:spChg>
        <pc:spChg chg="del mod ord">
          <ac:chgData name="Yaiguili Alvarado García" userId="7060d762a36533a9" providerId="LiveId" clId="{EFD26E8D-4821-4972-A70E-05951C30E24C}" dt="2023-02-26T03:01:14.626" v="2746" actId="700"/>
          <ac:spMkLst>
            <pc:docMk/>
            <pc:sldMk cId="289703209" sldId="275"/>
            <ac:spMk id="3" creationId="{80142EA1-5110-A8C8-6FF3-3DA2BA251477}"/>
          </ac:spMkLst>
        </pc:spChg>
        <pc:spChg chg="del mod ord">
          <ac:chgData name="Yaiguili Alvarado García" userId="7060d762a36533a9" providerId="LiveId" clId="{EFD26E8D-4821-4972-A70E-05951C30E24C}" dt="2023-02-26T03:01:14.626" v="2746" actId="700"/>
          <ac:spMkLst>
            <pc:docMk/>
            <pc:sldMk cId="289703209" sldId="275"/>
            <ac:spMk id="4" creationId="{C8409F66-5F4C-EDBB-EE7F-6F9CD5D2C1A4}"/>
          </ac:spMkLst>
        </pc:spChg>
        <pc:spChg chg="add del mod ord">
          <ac:chgData name="Yaiguili Alvarado García" userId="7060d762a36533a9" providerId="LiveId" clId="{EFD26E8D-4821-4972-A70E-05951C30E24C}" dt="2023-02-26T03:02:53.321" v="2834" actId="700"/>
          <ac:spMkLst>
            <pc:docMk/>
            <pc:sldMk cId="289703209" sldId="275"/>
            <ac:spMk id="5" creationId="{1333258D-3971-3C37-7F74-6B4F3159368A}"/>
          </ac:spMkLst>
        </pc:spChg>
        <pc:spChg chg="add del mod ord">
          <ac:chgData name="Yaiguili Alvarado García" userId="7060d762a36533a9" providerId="LiveId" clId="{EFD26E8D-4821-4972-A70E-05951C30E24C}" dt="2023-02-26T03:02:53.321" v="2834" actId="700"/>
          <ac:spMkLst>
            <pc:docMk/>
            <pc:sldMk cId="289703209" sldId="275"/>
            <ac:spMk id="6" creationId="{F59750B1-19D7-D790-935D-40353D1719F9}"/>
          </ac:spMkLst>
        </pc:spChg>
        <pc:spChg chg="add del mod ord">
          <ac:chgData name="Yaiguili Alvarado García" userId="7060d762a36533a9" providerId="LiveId" clId="{EFD26E8D-4821-4972-A70E-05951C30E24C}" dt="2023-02-26T03:01:21.585" v="2749" actId="478"/>
          <ac:spMkLst>
            <pc:docMk/>
            <pc:sldMk cId="289703209" sldId="275"/>
            <ac:spMk id="7" creationId="{B8C11917-2C24-CFB2-80F3-72BBFEEF5F9B}"/>
          </ac:spMkLst>
        </pc:spChg>
        <pc:spChg chg="add mod">
          <ac:chgData name="Yaiguili Alvarado García" userId="7060d762a36533a9" providerId="LiveId" clId="{EFD26E8D-4821-4972-A70E-05951C30E24C}" dt="2023-02-28T02:38:39.716" v="8961" actId="255"/>
          <ac:spMkLst>
            <pc:docMk/>
            <pc:sldMk cId="289703209" sldId="275"/>
            <ac:spMk id="8" creationId="{368231E5-D657-914A-87B8-B783CA10F7EB}"/>
          </ac:spMkLst>
        </pc:spChg>
        <pc:spChg chg="add del mod">
          <ac:chgData name="Yaiguili Alvarado García" userId="7060d762a36533a9" providerId="LiveId" clId="{EFD26E8D-4821-4972-A70E-05951C30E24C}" dt="2023-02-28T03:07:20.681" v="9215" actId="478"/>
          <ac:spMkLst>
            <pc:docMk/>
            <pc:sldMk cId="289703209" sldId="275"/>
            <ac:spMk id="9" creationId="{E297FFA9-AB5E-B7AC-3431-30BEE519B23F}"/>
          </ac:spMkLst>
        </pc:spChg>
        <pc:spChg chg="add del mod ord">
          <ac:chgData name="Yaiguili Alvarado García" userId="7060d762a36533a9" providerId="LiveId" clId="{EFD26E8D-4821-4972-A70E-05951C30E24C}" dt="2023-02-26T03:07:58.262" v="2896" actId="478"/>
          <ac:spMkLst>
            <pc:docMk/>
            <pc:sldMk cId="289703209" sldId="275"/>
            <ac:spMk id="12" creationId="{ADD5A89C-14ED-DA70-848B-AD3FBE69BD1C}"/>
          </ac:spMkLst>
        </pc:spChg>
        <pc:spChg chg="add mod topLvl">
          <ac:chgData name="Yaiguili Alvarado García" userId="7060d762a36533a9" providerId="LiveId" clId="{EFD26E8D-4821-4972-A70E-05951C30E24C}" dt="2023-02-28T02:48:35.664" v="8981" actId="164"/>
          <ac:spMkLst>
            <pc:docMk/>
            <pc:sldMk cId="289703209" sldId="275"/>
            <ac:spMk id="13" creationId="{FEBFD72A-93A6-6C1B-FAD6-43B9E36A925F}"/>
          </ac:spMkLst>
        </pc:spChg>
        <pc:spChg chg="add mod topLvl">
          <ac:chgData name="Yaiguili Alvarado García" userId="7060d762a36533a9" providerId="LiveId" clId="{EFD26E8D-4821-4972-A70E-05951C30E24C}" dt="2023-02-28T02:48:35.664" v="8981" actId="164"/>
          <ac:spMkLst>
            <pc:docMk/>
            <pc:sldMk cId="289703209" sldId="275"/>
            <ac:spMk id="15" creationId="{0F93F818-923D-EA80-5F0B-376B4DBD9B8D}"/>
          </ac:spMkLst>
        </pc:spChg>
        <pc:grpChg chg="add del mod">
          <ac:chgData name="Yaiguili Alvarado García" userId="7060d762a36533a9" providerId="LiveId" clId="{EFD26E8D-4821-4972-A70E-05951C30E24C}" dt="2023-02-28T02:48:18.966" v="8979" actId="165"/>
          <ac:grpSpMkLst>
            <pc:docMk/>
            <pc:sldMk cId="289703209" sldId="275"/>
            <ac:grpSpMk id="2" creationId="{030899AA-A8EF-F02E-093B-DB65C450B16E}"/>
          </ac:grpSpMkLst>
        </pc:grpChg>
        <pc:grpChg chg="add mod">
          <ac:chgData name="Yaiguili Alvarado García" userId="7060d762a36533a9" providerId="LiveId" clId="{EFD26E8D-4821-4972-A70E-05951C30E24C}" dt="2023-02-28T02:48:35.664" v="8981" actId="164"/>
          <ac:grpSpMkLst>
            <pc:docMk/>
            <pc:sldMk cId="289703209" sldId="275"/>
            <ac:grpSpMk id="5" creationId="{1A47CF71-6E7B-7A07-1E03-7EA65EF5D143}"/>
          </ac:grpSpMkLst>
        </pc:grpChg>
        <pc:grpChg chg="add del mod">
          <ac:chgData name="Yaiguili Alvarado García" userId="7060d762a36533a9" providerId="LiveId" clId="{EFD26E8D-4821-4972-A70E-05951C30E24C}" dt="2023-02-28T02:36:32.421" v="8927" actId="165"/>
          <ac:grpSpMkLst>
            <pc:docMk/>
            <pc:sldMk cId="289703209" sldId="275"/>
            <ac:grpSpMk id="16" creationId="{24A2D0EE-F53F-E270-B8E4-8DA7DE8FD0B4}"/>
          </ac:grpSpMkLst>
        </pc:grpChg>
        <pc:picChg chg="add mod">
          <ac:chgData name="Yaiguili Alvarado García" userId="7060d762a36533a9" providerId="LiveId" clId="{EFD26E8D-4821-4972-A70E-05951C30E24C}" dt="2023-02-28T02:47:58.577" v="8972" actId="1076"/>
          <ac:picMkLst>
            <pc:docMk/>
            <pc:sldMk cId="289703209" sldId="275"/>
            <ac:picMk id="4" creationId="{BCA25E4B-D377-F5C1-DA90-D0B360D3C3B1}"/>
          </ac:picMkLst>
        </pc:picChg>
        <pc:picChg chg="add mod">
          <ac:chgData name="Yaiguili Alvarado García" userId="7060d762a36533a9" providerId="LiveId" clId="{EFD26E8D-4821-4972-A70E-05951C30E24C}" dt="2023-02-26T03:03:22.902" v="2836"/>
          <ac:picMkLst>
            <pc:docMk/>
            <pc:sldMk cId="289703209" sldId="275"/>
            <ac:picMk id="10" creationId="{6B462B89-8E4B-8FC3-293E-636F2D19F35C}"/>
          </ac:picMkLst>
        </pc:picChg>
        <pc:picChg chg="add del mod modCrop">
          <ac:chgData name="Yaiguili Alvarado García" userId="7060d762a36533a9" providerId="LiveId" clId="{EFD26E8D-4821-4972-A70E-05951C30E24C}" dt="2023-02-28T02:37:14.243" v="8932" actId="478"/>
          <ac:picMkLst>
            <pc:docMk/>
            <pc:sldMk cId="289703209" sldId="275"/>
            <ac:picMk id="11" creationId="{7B9CB3FB-8043-4CC1-1386-CB54C71DA9C6}"/>
          </ac:picMkLst>
        </pc:picChg>
      </pc:sldChg>
      <pc:sldChg chg="addSp delSp modSp add mod delAnim modAnim">
        <pc:chgData name="Yaiguili Alvarado García" userId="7060d762a36533a9" providerId="LiveId" clId="{EFD26E8D-4821-4972-A70E-05951C30E24C}" dt="2023-02-28T03:13:12.837" v="9262" actId="1076"/>
        <pc:sldMkLst>
          <pc:docMk/>
          <pc:sldMk cId="2534135492" sldId="276"/>
        </pc:sldMkLst>
        <pc:spChg chg="mod">
          <ac:chgData name="Yaiguili Alvarado García" userId="7060d762a36533a9" providerId="LiveId" clId="{EFD26E8D-4821-4972-A70E-05951C30E24C}" dt="2023-02-27T05:22:47.666" v="8874"/>
          <ac:spMkLst>
            <pc:docMk/>
            <pc:sldMk cId="2534135492" sldId="276"/>
            <ac:spMk id="3" creationId="{4870282C-DFA3-C307-3D31-06D58743BC09}"/>
          </ac:spMkLst>
        </pc:spChg>
        <pc:spChg chg="mod">
          <ac:chgData name="Yaiguili Alvarado García" userId="7060d762a36533a9" providerId="LiveId" clId="{EFD26E8D-4821-4972-A70E-05951C30E24C}" dt="2023-02-27T05:22:47.666" v="8874"/>
          <ac:spMkLst>
            <pc:docMk/>
            <pc:sldMk cId="2534135492" sldId="276"/>
            <ac:spMk id="4" creationId="{389AE75E-32AC-E81C-4B5B-F7996DE35117}"/>
          </ac:spMkLst>
        </pc:spChg>
        <pc:spChg chg="mod">
          <ac:chgData name="Yaiguili Alvarado García" userId="7060d762a36533a9" providerId="LiveId" clId="{EFD26E8D-4821-4972-A70E-05951C30E24C}" dt="2023-02-27T05:22:52.866" v="8878"/>
          <ac:spMkLst>
            <pc:docMk/>
            <pc:sldMk cId="2534135492" sldId="276"/>
            <ac:spMk id="6" creationId="{CC96EB39-1FCA-CDA4-B302-5E94A6ED84F8}"/>
          </ac:spMkLst>
        </pc:spChg>
        <pc:spChg chg="mod">
          <ac:chgData name="Yaiguili Alvarado García" userId="7060d762a36533a9" providerId="LiveId" clId="{EFD26E8D-4821-4972-A70E-05951C30E24C}" dt="2023-02-27T05:22:59.211" v="8886" actId="20577"/>
          <ac:spMkLst>
            <pc:docMk/>
            <pc:sldMk cId="2534135492" sldId="276"/>
            <ac:spMk id="7" creationId="{32895DF1-CC06-C89B-0544-5C6C744821BC}"/>
          </ac:spMkLst>
        </pc:spChg>
        <pc:spChg chg="mod">
          <ac:chgData name="Yaiguili Alvarado García" userId="7060d762a36533a9" providerId="LiveId" clId="{EFD26E8D-4821-4972-A70E-05951C30E24C}" dt="2023-02-28T03:13:12.837" v="9262" actId="1076"/>
          <ac:spMkLst>
            <pc:docMk/>
            <pc:sldMk cId="2534135492" sldId="276"/>
            <ac:spMk id="8" creationId="{368231E5-D657-914A-87B8-B783CA10F7EB}"/>
          </ac:spMkLst>
        </pc:spChg>
        <pc:spChg chg="mod">
          <ac:chgData name="Yaiguili Alvarado García" userId="7060d762a36533a9" providerId="LiveId" clId="{EFD26E8D-4821-4972-A70E-05951C30E24C}" dt="2023-02-28T03:13:12.837" v="9262" actId="1076"/>
          <ac:spMkLst>
            <pc:docMk/>
            <pc:sldMk cId="2534135492" sldId="276"/>
            <ac:spMk id="9" creationId="{E297FFA9-AB5E-B7AC-3431-30BEE519B23F}"/>
          </ac:spMkLst>
        </pc:spChg>
        <pc:spChg chg="mod">
          <ac:chgData name="Yaiguili Alvarado García" userId="7060d762a36533a9" providerId="LiveId" clId="{EFD26E8D-4821-4972-A70E-05951C30E24C}" dt="2023-02-27T05:23:22.176" v="8903" actId="20577"/>
          <ac:spMkLst>
            <pc:docMk/>
            <pc:sldMk cId="2534135492" sldId="276"/>
            <ac:spMk id="15" creationId="{0F93F818-923D-EA80-5F0B-376B4DBD9B8D}"/>
          </ac:spMkLst>
        </pc:spChg>
        <pc:grpChg chg="add del mod">
          <ac:chgData name="Yaiguili Alvarado García" userId="7060d762a36533a9" providerId="LiveId" clId="{EFD26E8D-4821-4972-A70E-05951C30E24C}" dt="2023-02-27T05:22:51.486" v="8877" actId="478"/>
          <ac:grpSpMkLst>
            <pc:docMk/>
            <pc:sldMk cId="2534135492" sldId="276"/>
            <ac:grpSpMk id="2" creationId="{0542AC06-7D73-529F-6252-528FD12C993A}"/>
          </ac:grpSpMkLst>
        </pc:grpChg>
        <pc:grpChg chg="add mod">
          <ac:chgData name="Yaiguili Alvarado García" userId="7060d762a36533a9" providerId="LiveId" clId="{EFD26E8D-4821-4972-A70E-05951C30E24C}" dt="2023-02-28T03:13:12.837" v="9262" actId="1076"/>
          <ac:grpSpMkLst>
            <pc:docMk/>
            <pc:sldMk cId="2534135492" sldId="276"/>
            <ac:grpSpMk id="5" creationId="{780D4DDB-0033-F0F8-2335-ACDAB2B3B543}"/>
          </ac:grpSpMkLst>
        </pc:grpChg>
        <pc:grpChg chg="mod">
          <ac:chgData name="Yaiguili Alvarado García" userId="7060d762a36533a9" providerId="LiveId" clId="{EFD26E8D-4821-4972-A70E-05951C30E24C}" dt="2023-02-28T03:13:12.837" v="9262" actId="1076"/>
          <ac:grpSpMkLst>
            <pc:docMk/>
            <pc:sldMk cId="2534135492" sldId="276"/>
            <ac:grpSpMk id="16" creationId="{24A2D0EE-F53F-E270-B8E4-8DA7DE8FD0B4}"/>
          </ac:grpSpMkLst>
        </pc:grpChg>
        <pc:picChg chg="add del mod modCrop">
          <ac:chgData name="Yaiguili Alvarado García" userId="7060d762a36533a9" providerId="LiveId" clId="{EFD26E8D-4821-4972-A70E-05951C30E24C}" dt="2023-02-28T03:11:30.134" v="9248" actId="478"/>
          <ac:picMkLst>
            <pc:docMk/>
            <pc:sldMk cId="2534135492" sldId="276"/>
            <ac:picMk id="3" creationId="{2BFE2E85-82E7-3D86-8832-80451E10477E}"/>
          </ac:picMkLst>
        </pc:picChg>
        <pc:picChg chg="del">
          <ac:chgData name="Yaiguili Alvarado García" userId="7060d762a36533a9" providerId="LiveId" clId="{EFD26E8D-4821-4972-A70E-05951C30E24C}" dt="2023-02-28T03:13:03.149" v="9260" actId="478"/>
          <ac:picMkLst>
            <pc:docMk/>
            <pc:sldMk cId="2534135492" sldId="276"/>
            <ac:picMk id="11" creationId="{7B9CB3FB-8043-4CC1-1386-CB54C71DA9C6}"/>
          </ac:picMkLst>
        </pc:picChg>
        <pc:picChg chg="add mod modCrop">
          <ac:chgData name="Yaiguili Alvarado García" userId="7060d762a36533a9" providerId="LiveId" clId="{EFD26E8D-4821-4972-A70E-05951C30E24C}" dt="2023-02-28T03:13:04.843" v="9261" actId="1076"/>
          <ac:picMkLst>
            <pc:docMk/>
            <pc:sldMk cId="2534135492" sldId="276"/>
            <ac:picMk id="12" creationId="{7D982473-6063-BF04-ABA6-A60FB197A814}"/>
          </ac:picMkLst>
        </pc:picChg>
      </pc:sldChg>
      <pc:sldChg chg="addSp delSp modSp add mod delAnim modAnim">
        <pc:chgData name="Yaiguili Alvarado García" userId="7060d762a36533a9" providerId="LiveId" clId="{EFD26E8D-4821-4972-A70E-05951C30E24C}" dt="2023-02-28T03:07:45.470" v="9219" actId="1076"/>
        <pc:sldMkLst>
          <pc:docMk/>
          <pc:sldMk cId="1993442717" sldId="277"/>
        </pc:sldMkLst>
        <pc:spChg chg="add mod">
          <ac:chgData name="Yaiguili Alvarado García" userId="7060d762a36533a9" providerId="LiveId" clId="{EFD26E8D-4821-4972-A70E-05951C30E24C}" dt="2023-02-28T03:07:45.470" v="9219" actId="1076"/>
          <ac:spMkLst>
            <pc:docMk/>
            <pc:sldMk cId="1993442717" sldId="277"/>
            <ac:spMk id="2" creationId="{69AC28AB-EA16-BE01-9762-CAFAFEDEE7E8}"/>
          </ac:spMkLst>
        </pc:spChg>
        <pc:spChg chg="mod topLvl">
          <ac:chgData name="Yaiguili Alvarado García" userId="7060d762a36533a9" providerId="LiveId" clId="{EFD26E8D-4821-4972-A70E-05951C30E24C}" dt="2023-02-28T03:07:45.470" v="9219" actId="1076"/>
          <ac:spMkLst>
            <pc:docMk/>
            <pc:sldMk cId="1993442717" sldId="277"/>
            <ac:spMk id="4" creationId="{7CA03D47-72CA-7E1B-4DC6-3EA75F9BBBC7}"/>
          </ac:spMkLst>
        </pc:spChg>
        <pc:spChg chg="mod topLvl">
          <ac:chgData name="Yaiguili Alvarado García" userId="7060d762a36533a9" providerId="LiveId" clId="{EFD26E8D-4821-4972-A70E-05951C30E24C}" dt="2023-02-28T03:07:45.470" v="9219" actId="1076"/>
          <ac:spMkLst>
            <pc:docMk/>
            <pc:sldMk cId="1993442717" sldId="277"/>
            <ac:spMk id="5" creationId="{E67E49E0-640E-A547-E180-60FCF49252B7}"/>
          </ac:spMkLst>
        </pc:spChg>
        <pc:spChg chg="mod topLvl">
          <ac:chgData name="Yaiguili Alvarado García" userId="7060d762a36533a9" providerId="LiveId" clId="{EFD26E8D-4821-4972-A70E-05951C30E24C}" dt="2023-02-28T03:07:45.470" v="9219" actId="1076"/>
          <ac:spMkLst>
            <pc:docMk/>
            <pc:sldMk cId="1993442717" sldId="277"/>
            <ac:spMk id="7" creationId="{F286699B-FC84-EFAA-AF81-0A88EFF7666E}"/>
          </ac:spMkLst>
        </pc:spChg>
        <pc:spChg chg="del mod">
          <ac:chgData name="Yaiguili Alvarado García" userId="7060d762a36533a9" providerId="LiveId" clId="{EFD26E8D-4821-4972-A70E-05951C30E24C}" dt="2023-02-28T02:49:23.447" v="8989" actId="478"/>
          <ac:spMkLst>
            <pc:docMk/>
            <pc:sldMk cId="1993442717" sldId="277"/>
            <ac:spMk id="8" creationId="{368231E5-D657-914A-87B8-B783CA10F7EB}"/>
          </ac:spMkLst>
        </pc:spChg>
        <pc:spChg chg="del">
          <ac:chgData name="Yaiguili Alvarado García" userId="7060d762a36533a9" providerId="LiveId" clId="{EFD26E8D-4821-4972-A70E-05951C30E24C}" dt="2023-02-28T02:49:21.778" v="8988" actId="478"/>
          <ac:spMkLst>
            <pc:docMk/>
            <pc:sldMk cId="1993442717" sldId="277"/>
            <ac:spMk id="9" creationId="{E297FFA9-AB5E-B7AC-3431-30BEE519B23F}"/>
          </ac:spMkLst>
        </pc:spChg>
        <pc:spChg chg="mod topLvl">
          <ac:chgData name="Yaiguili Alvarado García" userId="7060d762a36533a9" providerId="LiveId" clId="{EFD26E8D-4821-4972-A70E-05951C30E24C}" dt="2023-02-28T03:07:45.470" v="9219" actId="1076"/>
          <ac:spMkLst>
            <pc:docMk/>
            <pc:sldMk cId="1993442717" sldId="277"/>
            <ac:spMk id="12" creationId="{51B923B1-12F9-EBD9-1979-C18F0ABF731F}"/>
          </ac:spMkLst>
        </pc:spChg>
        <pc:spChg chg="del mod topLvl">
          <ac:chgData name="Yaiguili Alvarado García" userId="7060d762a36533a9" providerId="LiveId" clId="{EFD26E8D-4821-4972-A70E-05951C30E24C}" dt="2023-02-28T02:49:21.778" v="8988" actId="478"/>
          <ac:spMkLst>
            <pc:docMk/>
            <pc:sldMk cId="1993442717" sldId="277"/>
            <ac:spMk id="13" creationId="{FEBFD72A-93A6-6C1B-FAD6-43B9E36A925F}"/>
          </ac:spMkLst>
        </pc:spChg>
        <pc:spChg chg="add mod">
          <ac:chgData name="Yaiguili Alvarado García" userId="7060d762a36533a9" providerId="LiveId" clId="{EFD26E8D-4821-4972-A70E-05951C30E24C}" dt="2023-02-28T03:07:45.470" v="9219" actId="1076"/>
          <ac:spMkLst>
            <pc:docMk/>
            <pc:sldMk cId="1993442717" sldId="277"/>
            <ac:spMk id="14" creationId="{5395A4D6-DDC1-27FF-CF53-C9038C6BA4C0}"/>
          </ac:spMkLst>
        </pc:spChg>
        <pc:spChg chg="del mod topLvl">
          <ac:chgData name="Yaiguili Alvarado García" userId="7060d762a36533a9" providerId="LiveId" clId="{EFD26E8D-4821-4972-A70E-05951C30E24C}" dt="2023-02-28T02:49:21.778" v="8988" actId="478"/>
          <ac:spMkLst>
            <pc:docMk/>
            <pc:sldMk cId="1993442717" sldId="277"/>
            <ac:spMk id="15" creationId="{0F93F818-923D-EA80-5F0B-376B4DBD9B8D}"/>
          </ac:spMkLst>
        </pc:spChg>
        <pc:spChg chg="mod">
          <ac:chgData name="Yaiguili Alvarado García" userId="7060d762a36533a9" providerId="LiveId" clId="{EFD26E8D-4821-4972-A70E-05951C30E24C}" dt="2023-02-28T02:50:06.258" v="9004"/>
          <ac:spMkLst>
            <pc:docMk/>
            <pc:sldMk cId="1993442717" sldId="277"/>
            <ac:spMk id="18" creationId="{98ACE7BA-4C48-6C00-C7B2-CBD5648A12CC}"/>
          </ac:spMkLst>
        </pc:spChg>
        <pc:spChg chg="mod">
          <ac:chgData name="Yaiguili Alvarado García" userId="7060d762a36533a9" providerId="LiveId" clId="{EFD26E8D-4821-4972-A70E-05951C30E24C}" dt="2023-02-28T02:50:06.258" v="9004"/>
          <ac:spMkLst>
            <pc:docMk/>
            <pc:sldMk cId="1993442717" sldId="277"/>
            <ac:spMk id="19" creationId="{3DF46196-BC64-5A46-D366-B269828A849E}"/>
          </ac:spMkLst>
        </pc:spChg>
        <pc:spChg chg="mod">
          <ac:chgData name="Yaiguili Alvarado García" userId="7060d762a36533a9" providerId="LiveId" clId="{EFD26E8D-4821-4972-A70E-05951C30E24C}" dt="2023-02-28T02:50:06.258" v="9004"/>
          <ac:spMkLst>
            <pc:docMk/>
            <pc:sldMk cId="1993442717" sldId="277"/>
            <ac:spMk id="21" creationId="{67C0C4D5-47D7-E8A4-533F-76E49E6090DC}"/>
          </ac:spMkLst>
        </pc:spChg>
        <pc:spChg chg="mod">
          <ac:chgData name="Yaiguili Alvarado García" userId="7060d762a36533a9" providerId="LiveId" clId="{EFD26E8D-4821-4972-A70E-05951C30E24C}" dt="2023-02-28T02:50:06.258" v="9004"/>
          <ac:spMkLst>
            <pc:docMk/>
            <pc:sldMk cId="1993442717" sldId="277"/>
            <ac:spMk id="22" creationId="{EDA00B06-3593-32FE-2AEE-BF71335B5229}"/>
          </ac:spMkLst>
        </pc:spChg>
        <pc:spChg chg="add del mod">
          <ac:chgData name="Yaiguili Alvarado García" userId="7060d762a36533a9" providerId="LiveId" clId="{EFD26E8D-4821-4972-A70E-05951C30E24C}" dt="2023-02-28T03:00:20.751" v="9067"/>
          <ac:spMkLst>
            <pc:docMk/>
            <pc:sldMk cId="1993442717" sldId="277"/>
            <ac:spMk id="27" creationId="{FC49C573-ED9C-1DC3-C4FB-4795E1F2863B}"/>
          </ac:spMkLst>
        </pc:spChg>
        <pc:spChg chg="add del mod">
          <ac:chgData name="Yaiguili Alvarado García" userId="7060d762a36533a9" providerId="LiveId" clId="{EFD26E8D-4821-4972-A70E-05951C30E24C}" dt="2023-02-28T03:00:20.751" v="9067"/>
          <ac:spMkLst>
            <pc:docMk/>
            <pc:sldMk cId="1993442717" sldId="277"/>
            <ac:spMk id="28" creationId="{D064B8C4-B845-1B84-2EE6-AAB48C086569}"/>
          </ac:spMkLst>
        </pc:spChg>
        <pc:spChg chg="add del mod">
          <ac:chgData name="Yaiguili Alvarado García" userId="7060d762a36533a9" providerId="LiveId" clId="{EFD26E8D-4821-4972-A70E-05951C30E24C}" dt="2023-02-28T03:00:20.751" v="9067"/>
          <ac:spMkLst>
            <pc:docMk/>
            <pc:sldMk cId="1993442717" sldId="277"/>
            <ac:spMk id="29" creationId="{1A757A24-4EC3-D0E8-9C91-411A92F39189}"/>
          </ac:spMkLst>
        </pc:spChg>
        <pc:spChg chg="add mod">
          <ac:chgData name="Yaiguili Alvarado García" userId="7060d762a36533a9" providerId="LiveId" clId="{EFD26E8D-4821-4972-A70E-05951C30E24C}" dt="2023-02-28T03:07:45.470" v="9219" actId="1076"/>
          <ac:spMkLst>
            <pc:docMk/>
            <pc:sldMk cId="1993442717" sldId="277"/>
            <ac:spMk id="30" creationId="{96F195B6-C537-5FF6-C2C6-128DEC04FC7A}"/>
          </ac:spMkLst>
        </pc:spChg>
        <pc:spChg chg="add mod">
          <ac:chgData name="Yaiguili Alvarado García" userId="7060d762a36533a9" providerId="LiveId" clId="{EFD26E8D-4821-4972-A70E-05951C30E24C}" dt="2023-02-28T03:07:45.470" v="9219" actId="1076"/>
          <ac:spMkLst>
            <pc:docMk/>
            <pc:sldMk cId="1993442717" sldId="277"/>
            <ac:spMk id="31" creationId="{9FF236B5-DD9E-773B-5E4F-2F47E38969DD}"/>
          </ac:spMkLst>
        </pc:spChg>
        <pc:spChg chg="add mod">
          <ac:chgData name="Yaiguili Alvarado García" userId="7060d762a36533a9" providerId="LiveId" clId="{EFD26E8D-4821-4972-A70E-05951C30E24C}" dt="2023-02-28T03:07:45.470" v="9219" actId="1076"/>
          <ac:spMkLst>
            <pc:docMk/>
            <pc:sldMk cId="1993442717" sldId="277"/>
            <ac:spMk id="32" creationId="{919A79DC-0C3D-0490-952B-54ACB03C086A}"/>
          </ac:spMkLst>
        </pc:spChg>
        <pc:spChg chg="add mod">
          <ac:chgData name="Yaiguili Alvarado García" userId="7060d762a36533a9" providerId="LiveId" clId="{EFD26E8D-4821-4972-A70E-05951C30E24C}" dt="2023-02-28T03:07:45.470" v="9219" actId="1076"/>
          <ac:spMkLst>
            <pc:docMk/>
            <pc:sldMk cId="1993442717" sldId="277"/>
            <ac:spMk id="33" creationId="{91E9ADAB-69AE-4015-449F-75E6921D6C8D}"/>
          </ac:spMkLst>
        </pc:spChg>
        <pc:spChg chg="add mod">
          <ac:chgData name="Yaiguili Alvarado García" userId="7060d762a36533a9" providerId="LiveId" clId="{EFD26E8D-4821-4972-A70E-05951C30E24C}" dt="2023-02-28T03:07:45.470" v="9219" actId="1076"/>
          <ac:spMkLst>
            <pc:docMk/>
            <pc:sldMk cId="1993442717" sldId="277"/>
            <ac:spMk id="36" creationId="{47270D46-B26D-5C21-46E7-4D94786534ED}"/>
          </ac:spMkLst>
        </pc:spChg>
        <pc:spChg chg="add mod">
          <ac:chgData name="Yaiguili Alvarado García" userId="7060d762a36533a9" providerId="LiveId" clId="{EFD26E8D-4821-4972-A70E-05951C30E24C}" dt="2023-02-28T03:07:45.470" v="9219" actId="1076"/>
          <ac:spMkLst>
            <pc:docMk/>
            <pc:sldMk cId="1993442717" sldId="277"/>
            <ac:spMk id="37" creationId="{3DDC75E0-8DAF-1EC8-0ACC-9607796CE81C}"/>
          </ac:spMkLst>
        </pc:spChg>
        <pc:grpChg chg="add del mod">
          <ac:chgData name="Yaiguili Alvarado García" userId="7060d762a36533a9" providerId="LiveId" clId="{EFD26E8D-4821-4972-A70E-05951C30E24C}" dt="2023-02-28T02:59:44.610" v="9056" actId="165"/>
          <ac:grpSpMkLst>
            <pc:docMk/>
            <pc:sldMk cId="1993442717" sldId="277"/>
            <ac:grpSpMk id="3" creationId="{E96A8A35-4843-62C5-3E11-8268C57FAE3B}"/>
          </ac:grpSpMkLst>
        </pc:grpChg>
        <pc:grpChg chg="add del mod">
          <ac:chgData name="Yaiguili Alvarado García" userId="7060d762a36533a9" providerId="LiveId" clId="{EFD26E8D-4821-4972-A70E-05951C30E24C}" dt="2023-02-28T02:59:44.610" v="9056" actId="165"/>
          <ac:grpSpMkLst>
            <pc:docMk/>
            <pc:sldMk cId="1993442717" sldId="277"/>
            <ac:grpSpMk id="6" creationId="{61A66416-39AD-9B6F-6EA7-A1AB8DF4DF24}"/>
          </ac:grpSpMkLst>
        </pc:grpChg>
        <pc:grpChg chg="del mod">
          <ac:chgData name="Yaiguili Alvarado García" userId="7060d762a36533a9" providerId="LiveId" clId="{EFD26E8D-4821-4972-A70E-05951C30E24C}" dt="2023-02-28T02:49:10.868" v="8985" actId="165"/>
          <ac:grpSpMkLst>
            <pc:docMk/>
            <pc:sldMk cId="1993442717" sldId="277"/>
            <ac:grpSpMk id="16" creationId="{24A2D0EE-F53F-E270-B8E4-8DA7DE8FD0B4}"/>
          </ac:grpSpMkLst>
        </pc:grpChg>
        <pc:grpChg chg="add del mod">
          <ac:chgData name="Yaiguili Alvarado García" userId="7060d762a36533a9" providerId="LiveId" clId="{EFD26E8D-4821-4972-A70E-05951C30E24C}" dt="2023-02-28T03:00:14.823" v="9063" actId="478"/>
          <ac:grpSpMkLst>
            <pc:docMk/>
            <pc:sldMk cId="1993442717" sldId="277"/>
            <ac:grpSpMk id="17" creationId="{BA7A2FD8-3602-3B8B-96D2-A9E3554689A1}"/>
          </ac:grpSpMkLst>
        </pc:grpChg>
        <pc:grpChg chg="add del mod">
          <ac:chgData name="Yaiguili Alvarado García" userId="7060d762a36533a9" providerId="LiveId" clId="{EFD26E8D-4821-4972-A70E-05951C30E24C}" dt="2023-02-28T03:00:12.668" v="9062" actId="478"/>
          <ac:grpSpMkLst>
            <pc:docMk/>
            <pc:sldMk cId="1993442717" sldId="277"/>
            <ac:grpSpMk id="20" creationId="{99FBD159-74E0-90C3-622C-728D6D64880E}"/>
          </ac:grpSpMkLst>
        </pc:grpChg>
        <pc:picChg chg="del">
          <ac:chgData name="Yaiguili Alvarado García" userId="7060d762a36533a9" providerId="LiveId" clId="{EFD26E8D-4821-4972-A70E-05951C30E24C}" dt="2023-02-28T02:49:01.943" v="8982" actId="478"/>
          <ac:picMkLst>
            <pc:docMk/>
            <pc:sldMk cId="1993442717" sldId="277"/>
            <ac:picMk id="11" creationId="{7B9CB3FB-8043-4CC1-1386-CB54C71DA9C6}"/>
          </ac:picMkLst>
        </pc:picChg>
        <pc:picChg chg="add mod">
          <ac:chgData name="Yaiguili Alvarado García" userId="7060d762a36533a9" providerId="LiveId" clId="{EFD26E8D-4821-4972-A70E-05951C30E24C}" dt="2023-02-28T03:07:45.470" v="9219" actId="1076"/>
          <ac:picMkLst>
            <pc:docMk/>
            <pc:sldMk cId="1993442717" sldId="277"/>
            <ac:picMk id="24" creationId="{6D9A291F-AE5D-0F88-2FAF-14831D4B32D0}"/>
          </ac:picMkLst>
        </pc:picChg>
        <pc:picChg chg="add mod">
          <ac:chgData name="Yaiguili Alvarado García" userId="7060d762a36533a9" providerId="LiveId" clId="{EFD26E8D-4821-4972-A70E-05951C30E24C}" dt="2023-02-28T03:07:45.470" v="9219" actId="1076"/>
          <ac:picMkLst>
            <pc:docMk/>
            <pc:sldMk cId="1993442717" sldId="277"/>
            <ac:picMk id="26" creationId="{5109C9CA-25D6-0AED-60A4-FB0C7259355F}"/>
          </ac:picMkLst>
        </pc:picChg>
        <pc:picChg chg="add mod">
          <ac:chgData name="Yaiguili Alvarado García" userId="7060d762a36533a9" providerId="LiveId" clId="{EFD26E8D-4821-4972-A70E-05951C30E24C}" dt="2023-02-28T03:07:45.470" v="9219" actId="1076"/>
          <ac:picMkLst>
            <pc:docMk/>
            <pc:sldMk cId="1993442717" sldId="277"/>
            <ac:picMk id="35" creationId="{DC14B65A-09D4-965F-7604-7ECAC4794E2D}"/>
          </ac:picMkLst>
        </pc:picChg>
      </pc:sldChg>
      <pc:sldChg chg="addSp delSp modSp new mod modClrScheme modAnim chgLayout">
        <pc:chgData name="Yaiguili Alvarado García" userId="7060d762a36533a9" providerId="LiveId" clId="{EFD26E8D-4821-4972-A70E-05951C30E24C}" dt="2023-02-28T03:08:14.993" v="9225" actId="1038"/>
        <pc:sldMkLst>
          <pc:docMk/>
          <pc:sldMk cId="1258173533" sldId="278"/>
        </pc:sldMkLst>
        <pc:spChg chg="add del mod ord">
          <ac:chgData name="Yaiguili Alvarado García" userId="7060d762a36533a9" providerId="LiveId" clId="{EFD26E8D-4821-4972-A70E-05951C30E24C}" dt="2023-02-26T03:17:05.210" v="2998" actId="700"/>
          <ac:spMkLst>
            <pc:docMk/>
            <pc:sldMk cId="1258173533" sldId="278"/>
            <ac:spMk id="2" creationId="{0A028C66-49F8-852B-E0A3-9D4519A6FBC8}"/>
          </ac:spMkLst>
        </pc:spChg>
        <pc:spChg chg="add del mod ord">
          <ac:chgData name="Yaiguili Alvarado García" userId="7060d762a36533a9" providerId="LiveId" clId="{EFD26E8D-4821-4972-A70E-05951C30E24C}" dt="2023-02-26T03:17:05.210" v="2998" actId="700"/>
          <ac:spMkLst>
            <pc:docMk/>
            <pc:sldMk cId="1258173533" sldId="278"/>
            <ac:spMk id="3" creationId="{605AFA4B-742D-B447-BE90-00DA9A3B3296}"/>
          </ac:spMkLst>
        </pc:spChg>
        <pc:spChg chg="add mod ord">
          <ac:chgData name="Yaiguili Alvarado García" userId="7060d762a36533a9" providerId="LiveId" clId="{EFD26E8D-4821-4972-A70E-05951C30E24C}" dt="2023-02-28T03:08:14.993" v="9225" actId="1038"/>
          <ac:spMkLst>
            <pc:docMk/>
            <pc:sldMk cId="1258173533" sldId="278"/>
            <ac:spMk id="4" creationId="{AE8F6564-39C6-C57C-4E6B-BD107114D893}"/>
          </ac:spMkLst>
        </pc:spChg>
        <pc:spChg chg="add del mod ord">
          <ac:chgData name="Yaiguili Alvarado García" userId="7060d762a36533a9" providerId="LiveId" clId="{EFD26E8D-4821-4972-A70E-05951C30E24C}" dt="2023-02-26T03:18:37.343" v="3078" actId="478"/>
          <ac:spMkLst>
            <pc:docMk/>
            <pc:sldMk cId="1258173533" sldId="278"/>
            <ac:spMk id="5" creationId="{BD9F3BD4-3D44-D9A6-B7E9-0C16F28D5927}"/>
          </ac:spMkLst>
        </pc:spChg>
        <pc:spChg chg="add del mod ord">
          <ac:chgData name="Yaiguili Alvarado García" userId="7060d762a36533a9" providerId="LiveId" clId="{EFD26E8D-4821-4972-A70E-05951C30E24C}" dt="2023-02-26T03:17:47.924" v="2999" actId="478"/>
          <ac:spMkLst>
            <pc:docMk/>
            <pc:sldMk cId="1258173533" sldId="278"/>
            <ac:spMk id="6" creationId="{AB2DC30E-6FC5-75D4-1945-EB49A508F00E}"/>
          </ac:spMkLst>
        </pc:spChg>
        <pc:spChg chg="add del mod">
          <ac:chgData name="Yaiguili Alvarado García" userId="7060d762a36533a9" providerId="LiveId" clId="{EFD26E8D-4821-4972-A70E-05951C30E24C}" dt="2023-02-26T03:17:52.833" v="3003"/>
          <ac:spMkLst>
            <pc:docMk/>
            <pc:sldMk cId="1258173533" sldId="278"/>
            <ac:spMk id="7" creationId="{9531BCE2-7078-FA45-7C2D-8F996CD23DF5}"/>
          </ac:spMkLst>
        </pc:spChg>
        <pc:spChg chg="mod">
          <ac:chgData name="Yaiguili Alvarado García" userId="7060d762a36533a9" providerId="LiveId" clId="{EFD26E8D-4821-4972-A70E-05951C30E24C}" dt="2023-02-26T03:17:48.805" v="3000"/>
          <ac:spMkLst>
            <pc:docMk/>
            <pc:sldMk cId="1258173533" sldId="278"/>
            <ac:spMk id="9" creationId="{341665B6-2DF0-FD4B-73A5-127A875BD015}"/>
          </ac:spMkLst>
        </pc:spChg>
        <pc:spChg chg="mod">
          <ac:chgData name="Yaiguili Alvarado García" userId="7060d762a36533a9" providerId="LiveId" clId="{EFD26E8D-4821-4972-A70E-05951C30E24C}" dt="2023-02-26T03:17:48.805" v="3000"/>
          <ac:spMkLst>
            <pc:docMk/>
            <pc:sldMk cId="1258173533" sldId="278"/>
            <ac:spMk id="10" creationId="{02CBAC3E-6200-DFAE-1531-C2BB3B7891FA}"/>
          </ac:spMkLst>
        </pc:spChg>
        <pc:spChg chg="mod">
          <ac:chgData name="Yaiguili Alvarado García" userId="7060d762a36533a9" providerId="LiveId" clId="{EFD26E8D-4821-4972-A70E-05951C30E24C}" dt="2023-02-26T03:17:48.805" v="3000"/>
          <ac:spMkLst>
            <pc:docMk/>
            <pc:sldMk cId="1258173533" sldId="278"/>
            <ac:spMk id="11" creationId="{34FB4E0E-87D8-2BBE-93B0-8FFA3FFA9F95}"/>
          </ac:spMkLst>
        </pc:spChg>
        <pc:spChg chg="mod">
          <ac:chgData name="Yaiguili Alvarado García" userId="7060d762a36533a9" providerId="LiveId" clId="{EFD26E8D-4821-4972-A70E-05951C30E24C}" dt="2023-02-26T03:17:48.805" v="3000"/>
          <ac:spMkLst>
            <pc:docMk/>
            <pc:sldMk cId="1258173533" sldId="278"/>
            <ac:spMk id="12" creationId="{79F10B72-1A6C-EE84-E7E7-1C712828F56F}"/>
          </ac:spMkLst>
        </pc:spChg>
        <pc:spChg chg="mod">
          <ac:chgData name="Yaiguili Alvarado García" userId="7060d762a36533a9" providerId="LiveId" clId="{EFD26E8D-4821-4972-A70E-05951C30E24C}" dt="2023-02-26T03:17:48.805" v="3000"/>
          <ac:spMkLst>
            <pc:docMk/>
            <pc:sldMk cId="1258173533" sldId="278"/>
            <ac:spMk id="13" creationId="{48ECA762-50FB-EF27-B3D8-9827C5960561}"/>
          </ac:spMkLst>
        </pc:spChg>
        <pc:spChg chg="mod">
          <ac:chgData name="Yaiguili Alvarado García" userId="7060d762a36533a9" providerId="LiveId" clId="{EFD26E8D-4821-4972-A70E-05951C30E24C}" dt="2023-02-26T03:17:48.805" v="3000"/>
          <ac:spMkLst>
            <pc:docMk/>
            <pc:sldMk cId="1258173533" sldId="278"/>
            <ac:spMk id="14" creationId="{3B6D9399-5B18-AC4A-90EA-DE047174614C}"/>
          </ac:spMkLst>
        </pc:spChg>
        <pc:spChg chg="mod">
          <ac:chgData name="Yaiguili Alvarado García" userId="7060d762a36533a9" providerId="LiveId" clId="{EFD26E8D-4821-4972-A70E-05951C30E24C}" dt="2023-02-26T03:17:48.805" v="3000"/>
          <ac:spMkLst>
            <pc:docMk/>
            <pc:sldMk cId="1258173533" sldId="278"/>
            <ac:spMk id="15" creationId="{87B0257D-58E3-57BA-988E-F9307D383280}"/>
          </ac:spMkLst>
        </pc:spChg>
        <pc:spChg chg="mod">
          <ac:chgData name="Yaiguili Alvarado García" userId="7060d762a36533a9" providerId="LiveId" clId="{EFD26E8D-4821-4972-A70E-05951C30E24C}" dt="2023-02-26T03:17:48.805" v="3000"/>
          <ac:spMkLst>
            <pc:docMk/>
            <pc:sldMk cId="1258173533" sldId="278"/>
            <ac:spMk id="16" creationId="{AA76D055-D8DF-4691-3D30-BB2DA60ECE93}"/>
          </ac:spMkLst>
        </pc:spChg>
        <pc:spChg chg="mod">
          <ac:chgData name="Yaiguili Alvarado García" userId="7060d762a36533a9" providerId="LiveId" clId="{EFD26E8D-4821-4972-A70E-05951C30E24C}" dt="2023-02-26T03:17:48.805" v="3000"/>
          <ac:spMkLst>
            <pc:docMk/>
            <pc:sldMk cId="1258173533" sldId="278"/>
            <ac:spMk id="17" creationId="{6C0893F6-03A3-7B27-55B2-50F03B0AFCB6}"/>
          </ac:spMkLst>
        </pc:spChg>
        <pc:spChg chg="mod">
          <ac:chgData name="Yaiguili Alvarado García" userId="7060d762a36533a9" providerId="LiveId" clId="{EFD26E8D-4821-4972-A70E-05951C30E24C}" dt="2023-02-26T03:17:48.805" v="3000"/>
          <ac:spMkLst>
            <pc:docMk/>
            <pc:sldMk cId="1258173533" sldId="278"/>
            <ac:spMk id="18" creationId="{2DEA4C48-E8C0-383A-9231-BDCFCF42461B}"/>
          </ac:spMkLst>
        </pc:spChg>
        <pc:spChg chg="mod">
          <ac:chgData name="Yaiguili Alvarado García" userId="7060d762a36533a9" providerId="LiveId" clId="{EFD26E8D-4821-4972-A70E-05951C30E24C}" dt="2023-02-26T03:17:48.805" v="3000"/>
          <ac:spMkLst>
            <pc:docMk/>
            <pc:sldMk cId="1258173533" sldId="278"/>
            <ac:spMk id="19" creationId="{7CBD393F-5252-475C-2C3A-27A626B00D8D}"/>
          </ac:spMkLst>
        </pc:spChg>
        <pc:spChg chg="mod">
          <ac:chgData name="Yaiguili Alvarado García" userId="7060d762a36533a9" providerId="LiveId" clId="{EFD26E8D-4821-4972-A70E-05951C30E24C}" dt="2023-02-26T03:17:48.805" v="3000"/>
          <ac:spMkLst>
            <pc:docMk/>
            <pc:sldMk cId="1258173533" sldId="278"/>
            <ac:spMk id="20" creationId="{28BE7621-BFBE-5043-9E04-1FBC26A844E4}"/>
          </ac:spMkLst>
        </pc:spChg>
        <pc:spChg chg="add del mod">
          <ac:chgData name="Yaiguili Alvarado García" userId="7060d762a36533a9" providerId="LiveId" clId="{EFD26E8D-4821-4972-A70E-05951C30E24C}" dt="2023-02-26T03:23:22.786" v="3198" actId="478"/>
          <ac:spMkLst>
            <pc:docMk/>
            <pc:sldMk cId="1258173533" sldId="278"/>
            <ac:spMk id="22" creationId="{8EBC0E01-7976-A6B5-5883-FEA817BB59C9}"/>
          </ac:spMkLst>
        </pc:spChg>
        <pc:spChg chg="mod">
          <ac:chgData name="Yaiguili Alvarado García" userId="7060d762a36533a9" providerId="LiveId" clId="{EFD26E8D-4821-4972-A70E-05951C30E24C}" dt="2023-02-26T03:17:58.978" v="3004"/>
          <ac:spMkLst>
            <pc:docMk/>
            <pc:sldMk cId="1258173533" sldId="278"/>
            <ac:spMk id="24" creationId="{C0C4F13E-77A6-D8F7-6945-E322234DC5F1}"/>
          </ac:spMkLst>
        </pc:spChg>
        <pc:spChg chg="mod">
          <ac:chgData name="Yaiguili Alvarado García" userId="7060d762a36533a9" providerId="LiveId" clId="{EFD26E8D-4821-4972-A70E-05951C30E24C}" dt="2023-02-26T03:17:58.978" v="3004"/>
          <ac:spMkLst>
            <pc:docMk/>
            <pc:sldMk cId="1258173533" sldId="278"/>
            <ac:spMk id="25" creationId="{5B2D67AC-062E-AC69-0511-B8AF40C03C96}"/>
          </ac:spMkLst>
        </pc:spChg>
        <pc:spChg chg="mod">
          <ac:chgData name="Yaiguili Alvarado García" userId="7060d762a36533a9" providerId="LiveId" clId="{EFD26E8D-4821-4972-A70E-05951C30E24C}" dt="2023-02-26T03:17:58.978" v="3004"/>
          <ac:spMkLst>
            <pc:docMk/>
            <pc:sldMk cId="1258173533" sldId="278"/>
            <ac:spMk id="26" creationId="{E8D9B5BE-2A21-9F98-9421-7BE656228010}"/>
          </ac:spMkLst>
        </pc:spChg>
        <pc:spChg chg="mod">
          <ac:chgData name="Yaiguili Alvarado García" userId="7060d762a36533a9" providerId="LiveId" clId="{EFD26E8D-4821-4972-A70E-05951C30E24C}" dt="2023-02-26T03:17:58.978" v="3004"/>
          <ac:spMkLst>
            <pc:docMk/>
            <pc:sldMk cId="1258173533" sldId="278"/>
            <ac:spMk id="27" creationId="{EDBA8729-F8F0-3D20-4470-74CF527E9F41}"/>
          </ac:spMkLst>
        </pc:spChg>
        <pc:spChg chg="mod">
          <ac:chgData name="Yaiguili Alvarado García" userId="7060d762a36533a9" providerId="LiveId" clId="{EFD26E8D-4821-4972-A70E-05951C30E24C}" dt="2023-02-26T03:17:58.978" v="3004"/>
          <ac:spMkLst>
            <pc:docMk/>
            <pc:sldMk cId="1258173533" sldId="278"/>
            <ac:spMk id="28" creationId="{15E7B177-5FAB-5358-A2FC-462AC8B79D8C}"/>
          </ac:spMkLst>
        </pc:spChg>
        <pc:spChg chg="mod">
          <ac:chgData name="Yaiguili Alvarado García" userId="7060d762a36533a9" providerId="LiveId" clId="{EFD26E8D-4821-4972-A70E-05951C30E24C}" dt="2023-02-26T03:17:58.978" v="3004"/>
          <ac:spMkLst>
            <pc:docMk/>
            <pc:sldMk cId="1258173533" sldId="278"/>
            <ac:spMk id="29" creationId="{B1704182-48FC-5A8B-C332-E2BBAFEC2F6E}"/>
          </ac:spMkLst>
        </pc:spChg>
        <pc:spChg chg="mod">
          <ac:chgData name="Yaiguili Alvarado García" userId="7060d762a36533a9" providerId="LiveId" clId="{EFD26E8D-4821-4972-A70E-05951C30E24C}" dt="2023-02-26T03:17:58.978" v="3004"/>
          <ac:spMkLst>
            <pc:docMk/>
            <pc:sldMk cId="1258173533" sldId="278"/>
            <ac:spMk id="30" creationId="{3620EF4F-27BA-8BF8-EA9E-0264D7BA8CD9}"/>
          </ac:spMkLst>
        </pc:spChg>
        <pc:spChg chg="mod">
          <ac:chgData name="Yaiguili Alvarado García" userId="7060d762a36533a9" providerId="LiveId" clId="{EFD26E8D-4821-4972-A70E-05951C30E24C}" dt="2023-02-26T03:17:58.978" v="3004"/>
          <ac:spMkLst>
            <pc:docMk/>
            <pc:sldMk cId="1258173533" sldId="278"/>
            <ac:spMk id="31" creationId="{ED154505-075C-BA4E-68EE-1D8ADADA4E9C}"/>
          </ac:spMkLst>
        </pc:spChg>
        <pc:spChg chg="mod">
          <ac:chgData name="Yaiguili Alvarado García" userId="7060d762a36533a9" providerId="LiveId" clId="{EFD26E8D-4821-4972-A70E-05951C30E24C}" dt="2023-02-26T03:17:58.978" v="3004"/>
          <ac:spMkLst>
            <pc:docMk/>
            <pc:sldMk cId="1258173533" sldId="278"/>
            <ac:spMk id="32" creationId="{470C7218-7B5E-DADA-8AD4-AD01725D74F3}"/>
          </ac:spMkLst>
        </pc:spChg>
        <pc:spChg chg="mod">
          <ac:chgData name="Yaiguili Alvarado García" userId="7060d762a36533a9" providerId="LiveId" clId="{EFD26E8D-4821-4972-A70E-05951C30E24C}" dt="2023-02-26T03:17:58.978" v="3004"/>
          <ac:spMkLst>
            <pc:docMk/>
            <pc:sldMk cId="1258173533" sldId="278"/>
            <ac:spMk id="33" creationId="{3855F77B-AE79-2F82-5B5B-9EF7936005BD}"/>
          </ac:spMkLst>
        </pc:spChg>
        <pc:spChg chg="mod">
          <ac:chgData name="Yaiguili Alvarado García" userId="7060d762a36533a9" providerId="LiveId" clId="{EFD26E8D-4821-4972-A70E-05951C30E24C}" dt="2023-02-26T03:17:58.978" v="3004"/>
          <ac:spMkLst>
            <pc:docMk/>
            <pc:sldMk cId="1258173533" sldId="278"/>
            <ac:spMk id="34" creationId="{B87D0BD0-2874-9970-CA68-401AA8A46BB9}"/>
          </ac:spMkLst>
        </pc:spChg>
        <pc:spChg chg="mod">
          <ac:chgData name="Yaiguili Alvarado García" userId="7060d762a36533a9" providerId="LiveId" clId="{EFD26E8D-4821-4972-A70E-05951C30E24C}" dt="2023-02-26T03:17:58.978" v="3004"/>
          <ac:spMkLst>
            <pc:docMk/>
            <pc:sldMk cId="1258173533" sldId="278"/>
            <ac:spMk id="35" creationId="{AD96E459-6DDD-C72D-2B7F-95A6D85D2F28}"/>
          </ac:spMkLst>
        </pc:spChg>
        <pc:spChg chg="add mod">
          <ac:chgData name="Yaiguili Alvarado García" userId="7060d762a36533a9" providerId="LiveId" clId="{EFD26E8D-4821-4972-A70E-05951C30E24C}" dt="2023-02-26T03:21:50.454" v="3164" actId="2711"/>
          <ac:spMkLst>
            <pc:docMk/>
            <pc:sldMk cId="1258173533" sldId="278"/>
            <ac:spMk id="40" creationId="{3D9EBC67-E216-D13A-0D74-67E2B4E80DCC}"/>
          </ac:spMkLst>
        </pc:spChg>
        <pc:spChg chg="add mod">
          <ac:chgData name="Yaiguili Alvarado García" userId="7060d762a36533a9" providerId="LiveId" clId="{EFD26E8D-4821-4972-A70E-05951C30E24C}" dt="2023-02-26T03:21:50.454" v="3164" actId="2711"/>
          <ac:spMkLst>
            <pc:docMk/>
            <pc:sldMk cId="1258173533" sldId="278"/>
            <ac:spMk id="41" creationId="{91F936ED-DA2B-26FA-D3AD-96CB95F624D1}"/>
          </ac:spMkLst>
        </pc:spChg>
        <pc:spChg chg="add del mod topLvl">
          <ac:chgData name="Yaiguili Alvarado García" userId="7060d762a36533a9" providerId="LiveId" clId="{EFD26E8D-4821-4972-A70E-05951C30E24C}" dt="2023-02-26T03:31:24.374" v="3277" actId="6549"/>
          <ac:spMkLst>
            <pc:docMk/>
            <pc:sldMk cId="1258173533" sldId="278"/>
            <ac:spMk id="45" creationId="{E9389C78-BB5C-7D6F-BC34-173BCF14F5FA}"/>
          </ac:spMkLst>
        </pc:spChg>
        <pc:spChg chg="add mod topLvl">
          <ac:chgData name="Yaiguili Alvarado García" userId="7060d762a36533a9" providerId="LiveId" clId="{EFD26E8D-4821-4972-A70E-05951C30E24C}" dt="2023-02-26T03:31:13.310" v="3271" actId="478"/>
          <ac:spMkLst>
            <pc:docMk/>
            <pc:sldMk cId="1258173533" sldId="278"/>
            <ac:spMk id="46" creationId="{4F723BBC-67FC-6CF9-3EC7-61F866C91D82}"/>
          </ac:spMkLst>
        </pc:spChg>
        <pc:spChg chg="add del mod">
          <ac:chgData name="Yaiguili Alvarado García" userId="7060d762a36533a9" providerId="LiveId" clId="{EFD26E8D-4821-4972-A70E-05951C30E24C}" dt="2023-02-26T03:43:40.186" v="3474" actId="478"/>
          <ac:spMkLst>
            <pc:docMk/>
            <pc:sldMk cId="1258173533" sldId="278"/>
            <ac:spMk id="50" creationId="{00DED5E1-DFE4-DF1C-D90A-C99432433DD8}"/>
          </ac:spMkLst>
        </pc:spChg>
        <pc:grpChg chg="add del mod">
          <ac:chgData name="Yaiguili Alvarado García" userId="7060d762a36533a9" providerId="LiveId" clId="{EFD26E8D-4821-4972-A70E-05951C30E24C}" dt="2023-02-26T03:17:52.833" v="3003"/>
          <ac:grpSpMkLst>
            <pc:docMk/>
            <pc:sldMk cId="1258173533" sldId="278"/>
            <ac:grpSpMk id="8" creationId="{BD07C348-1E9C-21BC-E69F-210ED7ADFF53}"/>
          </ac:grpSpMkLst>
        </pc:grpChg>
        <pc:grpChg chg="add del mod">
          <ac:chgData name="Yaiguili Alvarado García" userId="7060d762a36533a9" providerId="LiveId" clId="{EFD26E8D-4821-4972-A70E-05951C30E24C}" dt="2023-02-26T03:23:24.416" v="3199" actId="478"/>
          <ac:grpSpMkLst>
            <pc:docMk/>
            <pc:sldMk cId="1258173533" sldId="278"/>
            <ac:grpSpMk id="23" creationId="{69DB209D-7998-A09D-3A98-D47F6FC48CFC}"/>
          </ac:grpSpMkLst>
        </pc:grpChg>
        <pc:grpChg chg="add del mod">
          <ac:chgData name="Yaiguili Alvarado García" userId="7060d762a36533a9" providerId="LiveId" clId="{EFD26E8D-4821-4972-A70E-05951C30E24C}" dt="2023-02-26T03:21:52.556" v="3166" actId="478"/>
          <ac:grpSpMkLst>
            <pc:docMk/>
            <pc:sldMk cId="1258173533" sldId="278"/>
            <ac:grpSpMk id="37" creationId="{5FF9A006-952D-BCD7-5C72-BA033AB212A1}"/>
          </ac:grpSpMkLst>
        </pc:grpChg>
        <pc:grpChg chg="add mod topLvl">
          <ac:chgData name="Yaiguili Alvarado García" userId="7060d762a36533a9" providerId="LiveId" clId="{EFD26E8D-4821-4972-A70E-05951C30E24C}" dt="2023-02-26T03:21:48.104" v="3160" actId="165"/>
          <ac:grpSpMkLst>
            <pc:docMk/>
            <pc:sldMk cId="1258173533" sldId="278"/>
            <ac:grpSpMk id="39" creationId="{B2A8FE89-59E2-161C-FB45-38682722A148}"/>
          </ac:grpSpMkLst>
        </pc:grpChg>
        <pc:grpChg chg="add del mod">
          <ac:chgData name="Yaiguili Alvarado García" userId="7060d762a36533a9" providerId="LiveId" clId="{EFD26E8D-4821-4972-A70E-05951C30E24C}" dt="2023-02-26T03:22:12.450" v="3170" actId="165"/>
          <ac:grpSpMkLst>
            <pc:docMk/>
            <pc:sldMk cId="1258173533" sldId="278"/>
            <ac:grpSpMk id="42" creationId="{23CEFE22-F7E3-BA60-8DF1-ADD4C1BE6722}"/>
          </ac:grpSpMkLst>
        </pc:grpChg>
        <pc:grpChg chg="add del mod topLvl">
          <ac:chgData name="Yaiguili Alvarado García" userId="7060d762a36533a9" providerId="LiveId" clId="{EFD26E8D-4821-4972-A70E-05951C30E24C}" dt="2023-02-26T03:31:49.343" v="3278" actId="164"/>
          <ac:grpSpMkLst>
            <pc:docMk/>
            <pc:sldMk cId="1258173533" sldId="278"/>
            <ac:grpSpMk id="44" creationId="{56989469-989F-D804-7474-7989280D3AE6}"/>
          </ac:grpSpMkLst>
        </pc:grpChg>
        <pc:grpChg chg="add mod">
          <ac:chgData name="Yaiguili Alvarado García" userId="7060d762a36533a9" providerId="LiveId" clId="{EFD26E8D-4821-4972-A70E-05951C30E24C}" dt="2023-02-26T23:57:36.403" v="4015" actId="1076"/>
          <ac:grpSpMkLst>
            <pc:docMk/>
            <pc:sldMk cId="1258173533" sldId="278"/>
            <ac:grpSpMk id="49" creationId="{8D883E9A-3471-7CA8-160B-52B1EDE018CD}"/>
          </ac:grpSpMkLst>
        </pc:grpChg>
        <pc:graphicFrameChg chg="add del mod">
          <ac:chgData name="Yaiguili Alvarado García" userId="7060d762a36533a9" providerId="LiveId" clId="{EFD26E8D-4821-4972-A70E-05951C30E24C}" dt="2023-02-26T03:23:42.524" v="3203" actId="478"/>
          <ac:graphicFrameMkLst>
            <pc:docMk/>
            <pc:sldMk cId="1258173533" sldId="278"/>
            <ac:graphicFrameMk id="47" creationId="{E06D9CA2-9190-E7EA-64ED-E269F31F6035}"/>
          </ac:graphicFrameMkLst>
        </pc:graphicFrameChg>
        <pc:graphicFrameChg chg="add mod modGraphic">
          <ac:chgData name="Yaiguili Alvarado García" userId="7060d762a36533a9" providerId="LiveId" clId="{EFD26E8D-4821-4972-A70E-05951C30E24C}" dt="2023-02-26T23:57:39.280" v="4016" actId="1076"/>
          <ac:graphicFrameMkLst>
            <pc:docMk/>
            <pc:sldMk cId="1258173533" sldId="278"/>
            <ac:graphicFrameMk id="48" creationId="{09E6E5E1-28D0-A7AF-9C3B-1EB61D83FB14}"/>
          </ac:graphicFrameMkLst>
        </pc:graphicFrameChg>
        <pc:picChg chg="add del mod">
          <ac:chgData name="Yaiguili Alvarado García" userId="7060d762a36533a9" providerId="LiveId" clId="{EFD26E8D-4821-4972-A70E-05951C30E24C}" dt="2023-02-26T03:17:52.833" v="3003"/>
          <ac:picMkLst>
            <pc:docMk/>
            <pc:sldMk cId="1258173533" sldId="278"/>
            <ac:picMk id="21" creationId="{B003A265-E8EE-EDA2-AEC4-1B4A88971A43}"/>
          </ac:picMkLst>
        </pc:picChg>
        <pc:picChg chg="add del mod">
          <ac:chgData name="Yaiguili Alvarado García" userId="7060d762a36533a9" providerId="LiveId" clId="{EFD26E8D-4821-4972-A70E-05951C30E24C}" dt="2023-02-26T03:20:31.217" v="3092" actId="478"/>
          <ac:picMkLst>
            <pc:docMk/>
            <pc:sldMk cId="1258173533" sldId="278"/>
            <ac:picMk id="36" creationId="{104ED89E-FCDB-FC48-0D18-14C59C93F5A2}"/>
          </ac:picMkLst>
        </pc:picChg>
        <pc:picChg chg="add mod topLvl">
          <ac:chgData name="Yaiguili Alvarado García" userId="7060d762a36533a9" providerId="LiveId" clId="{EFD26E8D-4821-4972-A70E-05951C30E24C}" dt="2023-02-26T03:21:48.104" v="3160" actId="165"/>
          <ac:picMkLst>
            <pc:docMk/>
            <pc:sldMk cId="1258173533" sldId="278"/>
            <ac:picMk id="38" creationId="{FD2853D0-4BF1-609C-E1A5-A01AC3E59B8D}"/>
          </ac:picMkLst>
        </pc:picChg>
        <pc:picChg chg="add mod topLvl">
          <ac:chgData name="Yaiguili Alvarado García" userId="7060d762a36533a9" providerId="LiveId" clId="{EFD26E8D-4821-4972-A70E-05951C30E24C}" dt="2023-02-26T03:31:49.343" v="3278" actId="164"/>
          <ac:picMkLst>
            <pc:docMk/>
            <pc:sldMk cId="1258173533" sldId="278"/>
            <ac:picMk id="43" creationId="{E9BC832C-225F-679A-CB7D-7CB8B81677F6}"/>
          </ac:picMkLst>
        </pc:picChg>
      </pc:sldChg>
      <pc:sldChg chg="addSp delSp modSp add mod modAnim">
        <pc:chgData name="Yaiguili Alvarado García" userId="7060d762a36533a9" providerId="LiveId" clId="{EFD26E8D-4821-4972-A70E-05951C30E24C}" dt="2023-02-26T23:57:59.990" v="4018"/>
        <pc:sldMkLst>
          <pc:docMk/>
          <pc:sldMk cId="3431495289" sldId="279"/>
        </pc:sldMkLst>
        <pc:spChg chg="add del mod">
          <ac:chgData name="Yaiguili Alvarado García" userId="7060d762a36533a9" providerId="LiveId" clId="{EFD26E8D-4821-4972-A70E-05951C30E24C}" dt="2023-02-26T03:38:13.085" v="3348" actId="478"/>
          <ac:spMkLst>
            <pc:docMk/>
            <pc:sldMk cId="3431495289" sldId="279"/>
            <ac:spMk id="2" creationId="{C4449031-8659-5B49-863A-BC4BC95DD1BE}"/>
          </ac:spMkLst>
        </pc:spChg>
        <pc:spChg chg="add mod">
          <ac:chgData name="Yaiguili Alvarado García" userId="7060d762a36533a9" providerId="LiveId" clId="{EFD26E8D-4821-4972-A70E-05951C30E24C}" dt="2023-02-26T03:38:19.805" v="3350" actId="1076"/>
          <ac:spMkLst>
            <pc:docMk/>
            <pc:sldMk cId="3431495289" sldId="279"/>
            <ac:spMk id="3" creationId="{349C6013-0879-0C05-77EE-061BAD681BC0}"/>
          </ac:spMkLst>
        </pc:spChg>
        <pc:spChg chg="del mod">
          <ac:chgData name="Yaiguili Alvarado García" userId="7060d762a36533a9" providerId="LiveId" clId="{EFD26E8D-4821-4972-A70E-05951C30E24C}" dt="2023-02-26T03:44:02.076" v="3479" actId="478"/>
          <ac:spMkLst>
            <pc:docMk/>
            <pc:sldMk cId="3431495289" sldId="279"/>
            <ac:spMk id="4" creationId="{AE8F6564-39C6-C57C-4E6B-BD107114D893}"/>
          </ac:spMkLst>
        </pc:spChg>
        <pc:spChg chg="add mod ord">
          <ac:chgData name="Yaiguili Alvarado García" userId="7060d762a36533a9" providerId="LiveId" clId="{EFD26E8D-4821-4972-A70E-05951C30E24C}" dt="2023-02-26T03:34:44.495" v="3313" actId="1076"/>
          <ac:spMkLst>
            <pc:docMk/>
            <pc:sldMk cId="3431495289" sldId="279"/>
            <ac:spMk id="5" creationId="{E20AE7C9-3061-D533-FF8B-14115E611A45}"/>
          </ac:spMkLst>
        </pc:spChg>
        <pc:spChg chg="add del mod">
          <ac:chgData name="Yaiguili Alvarado García" userId="7060d762a36533a9" providerId="LiveId" clId="{EFD26E8D-4821-4972-A70E-05951C30E24C}" dt="2023-02-26T03:38:11.308" v="3347"/>
          <ac:spMkLst>
            <pc:docMk/>
            <pc:sldMk cId="3431495289" sldId="279"/>
            <ac:spMk id="6" creationId="{D7AAFD6A-3ABF-8AC0-DB4C-988E68B5E4DE}"/>
          </ac:spMkLst>
        </pc:spChg>
        <pc:spChg chg="mod">
          <ac:chgData name="Yaiguili Alvarado García" userId="7060d762a36533a9" providerId="LiveId" clId="{EFD26E8D-4821-4972-A70E-05951C30E24C}" dt="2023-02-26T03:38:09.555" v="3346"/>
          <ac:spMkLst>
            <pc:docMk/>
            <pc:sldMk cId="3431495289" sldId="279"/>
            <ac:spMk id="8" creationId="{EBE479EF-3862-34AD-C878-756075379CF0}"/>
          </ac:spMkLst>
        </pc:spChg>
        <pc:spChg chg="mod">
          <ac:chgData name="Yaiguili Alvarado García" userId="7060d762a36533a9" providerId="LiveId" clId="{EFD26E8D-4821-4972-A70E-05951C30E24C}" dt="2023-02-26T03:38:09.555" v="3346"/>
          <ac:spMkLst>
            <pc:docMk/>
            <pc:sldMk cId="3431495289" sldId="279"/>
            <ac:spMk id="9" creationId="{69F025B1-E9DB-67DF-21FF-0C35940D095E}"/>
          </ac:spMkLst>
        </pc:spChg>
        <pc:spChg chg="mod">
          <ac:chgData name="Yaiguili Alvarado García" userId="7060d762a36533a9" providerId="LiveId" clId="{EFD26E8D-4821-4972-A70E-05951C30E24C}" dt="2023-02-26T03:38:09.555" v="3346"/>
          <ac:spMkLst>
            <pc:docMk/>
            <pc:sldMk cId="3431495289" sldId="279"/>
            <ac:spMk id="10" creationId="{BBA24502-AE21-7936-A11D-3AE191B53526}"/>
          </ac:spMkLst>
        </pc:spChg>
        <pc:spChg chg="add mod">
          <ac:chgData name="Yaiguili Alvarado García" userId="7060d762a36533a9" providerId="LiveId" clId="{EFD26E8D-4821-4972-A70E-05951C30E24C}" dt="2023-02-26T03:38:14.040" v="3349"/>
          <ac:spMkLst>
            <pc:docMk/>
            <pc:sldMk cId="3431495289" sldId="279"/>
            <ac:spMk id="11" creationId="{418D401D-590C-ABE4-9AA7-2316571ED5C1}"/>
          </ac:spMkLst>
        </pc:spChg>
        <pc:spChg chg="mod">
          <ac:chgData name="Yaiguili Alvarado García" userId="7060d762a36533a9" providerId="LiveId" clId="{EFD26E8D-4821-4972-A70E-05951C30E24C}" dt="2023-02-26T03:38:14.040" v="3349"/>
          <ac:spMkLst>
            <pc:docMk/>
            <pc:sldMk cId="3431495289" sldId="279"/>
            <ac:spMk id="13" creationId="{4D9169B9-12F9-2E61-7AFA-B90B4990A0AC}"/>
          </ac:spMkLst>
        </pc:spChg>
        <pc:spChg chg="mod">
          <ac:chgData name="Yaiguili Alvarado García" userId="7060d762a36533a9" providerId="LiveId" clId="{EFD26E8D-4821-4972-A70E-05951C30E24C}" dt="2023-02-26T03:38:14.040" v="3349"/>
          <ac:spMkLst>
            <pc:docMk/>
            <pc:sldMk cId="3431495289" sldId="279"/>
            <ac:spMk id="14" creationId="{96A9DF8A-AAFB-179C-87C6-48D26848808B}"/>
          </ac:spMkLst>
        </pc:spChg>
        <pc:spChg chg="mod">
          <ac:chgData name="Yaiguili Alvarado García" userId="7060d762a36533a9" providerId="LiveId" clId="{EFD26E8D-4821-4972-A70E-05951C30E24C}" dt="2023-02-26T03:38:14.040" v="3349"/>
          <ac:spMkLst>
            <pc:docMk/>
            <pc:sldMk cId="3431495289" sldId="279"/>
            <ac:spMk id="15" creationId="{5F6373C1-2CDB-9589-E76F-4DDA53DEB067}"/>
          </ac:spMkLst>
        </pc:spChg>
        <pc:spChg chg="add del mod">
          <ac:chgData name="Yaiguili Alvarado García" userId="7060d762a36533a9" providerId="LiveId" clId="{EFD26E8D-4821-4972-A70E-05951C30E24C}" dt="2023-02-26T03:44:03.976" v="3480" actId="478"/>
          <ac:spMkLst>
            <pc:docMk/>
            <pc:sldMk cId="3431495289" sldId="279"/>
            <ac:spMk id="17" creationId="{81D37D37-E503-2B2E-1809-1E02F6F325A7}"/>
          </ac:spMkLst>
        </pc:spChg>
        <pc:spChg chg="add mod">
          <ac:chgData name="Yaiguili Alvarado García" userId="7060d762a36533a9" providerId="LiveId" clId="{EFD26E8D-4821-4972-A70E-05951C30E24C}" dt="2023-02-26T03:49:14.576" v="3627" actId="113"/>
          <ac:spMkLst>
            <pc:docMk/>
            <pc:sldMk cId="3431495289" sldId="279"/>
            <ac:spMk id="18" creationId="{3B1FCD3A-A4CA-AA58-4B52-1738BE00E895}"/>
          </ac:spMkLst>
        </pc:spChg>
        <pc:grpChg chg="add del mod">
          <ac:chgData name="Yaiguili Alvarado García" userId="7060d762a36533a9" providerId="LiveId" clId="{EFD26E8D-4821-4972-A70E-05951C30E24C}" dt="2023-02-26T03:38:11.308" v="3347"/>
          <ac:grpSpMkLst>
            <pc:docMk/>
            <pc:sldMk cId="3431495289" sldId="279"/>
            <ac:grpSpMk id="7" creationId="{CD4FA592-1F18-F098-9FB6-6DEB2B71B46B}"/>
          </ac:grpSpMkLst>
        </pc:grpChg>
        <pc:grpChg chg="add mod">
          <ac:chgData name="Yaiguili Alvarado García" userId="7060d762a36533a9" providerId="LiveId" clId="{EFD26E8D-4821-4972-A70E-05951C30E24C}" dt="2023-02-26T03:38:14.040" v="3349"/>
          <ac:grpSpMkLst>
            <pc:docMk/>
            <pc:sldMk cId="3431495289" sldId="279"/>
            <ac:grpSpMk id="12" creationId="{9B601E61-60B1-06B1-EA8A-3B465DE98E0D}"/>
          </ac:grpSpMkLst>
        </pc:grpChg>
        <pc:grpChg chg="del">
          <ac:chgData name="Yaiguili Alvarado García" userId="7060d762a36533a9" providerId="LiveId" clId="{EFD26E8D-4821-4972-A70E-05951C30E24C}" dt="2023-02-26T03:32:41.497" v="3282" actId="478"/>
          <ac:grpSpMkLst>
            <pc:docMk/>
            <pc:sldMk cId="3431495289" sldId="279"/>
            <ac:grpSpMk id="49" creationId="{8D883E9A-3471-7CA8-160B-52B1EDE018CD}"/>
          </ac:grpSpMkLst>
        </pc:grpChg>
        <pc:graphicFrameChg chg="add mod">
          <ac:chgData name="Yaiguili Alvarado García" userId="7060d762a36533a9" providerId="LiveId" clId="{EFD26E8D-4821-4972-A70E-05951C30E24C}" dt="2023-02-26T23:57:59.990" v="4018"/>
          <ac:graphicFrameMkLst>
            <pc:docMk/>
            <pc:sldMk cId="3431495289" sldId="279"/>
            <ac:graphicFrameMk id="2" creationId="{2F673613-B8B7-AE72-0457-A25A2CCE45A8}"/>
          </ac:graphicFrameMkLst>
        </pc:graphicFrameChg>
        <pc:graphicFrameChg chg="del mod">
          <ac:chgData name="Yaiguili Alvarado García" userId="7060d762a36533a9" providerId="LiveId" clId="{EFD26E8D-4821-4972-A70E-05951C30E24C}" dt="2023-02-26T23:57:58.678" v="4017" actId="478"/>
          <ac:graphicFrameMkLst>
            <pc:docMk/>
            <pc:sldMk cId="3431495289" sldId="279"/>
            <ac:graphicFrameMk id="48" creationId="{09E6E5E1-28D0-A7AF-9C3B-1EB61D83FB14}"/>
          </ac:graphicFrameMkLst>
        </pc:graphicFrameChg>
      </pc:sldChg>
      <pc:sldChg chg="addSp delSp modSp add mod">
        <pc:chgData name="Yaiguili Alvarado García" userId="7060d762a36533a9" providerId="LiveId" clId="{EFD26E8D-4821-4972-A70E-05951C30E24C}" dt="2023-02-26T23:58:05.063" v="4020"/>
        <pc:sldMkLst>
          <pc:docMk/>
          <pc:sldMk cId="1921466950" sldId="280"/>
        </pc:sldMkLst>
        <pc:spChg chg="mod">
          <ac:chgData name="Yaiguili Alvarado García" userId="7060d762a36533a9" providerId="LiveId" clId="{EFD26E8D-4821-4972-A70E-05951C30E24C}" dt="2023-02-26T03:37:57.730" v="3344" actId="14100"/>
          <ac:spMkLst>
            <pc:docMk/>
            <pc:sldMk cId="1921466950" sldId="280"/>
            <ac:spMk id="2" creationId="{C4449031-8659-5B49-863A-BC4BC95DD1BE}"/>
          </ac:spMkLst>
        </pc:spChg>
        <pc:spChg chg="mod">
          <ac:chgData name="Yaiguili Alvarado García" userId="7060d762a36533a9" providerId="LiveId" clId="{EFD26E8D-4821-4972-A70E-05951C30E24C}" dt="2023-02-26T03:38:28.748" v="3354" actId="14100"/>
          <ac:spMkLst>
            <pc:docMk/>
            <pc:sldMk cId="1921466950" sldId="280"/>
            <ac:spMk id="3" creationId="{349C6013-0879-0C05-77EE-061BAD681BC0}"/>
          </ac:spMkLst>
        </pc:spChg>
        <pc:spChg chg="del">
          <ac:chgData name="Yaiguili Alvarado García" userId="7060d762a36533a9" providerId="LiveId" clId="{EFD26E8D-4821-4972-A70E-05951C30E24C}" dt="2023-02-26T03:44:08.700" v="3482" actId="478"/>
          <ac:spMkLst>
            <pc:docMk/>
            <pc:sldMk cId="1921466950" sldId="280"/>
            <ac:spMk id="4" creationId="{AE8F6564-39C6-C57C-4E6B-BD107114D893}"/>
          </ac:spMkLst>
        </pc:spChg>
        <pc:spChg chg="mod">
          <ac:chgData name="Yaiguili Alvarado García" userId="7060d762a36533a9" providerId="LiveId" clId="{EFD26E8D-4821-4972-A70E-05951C30E24C}" dt="2023-02-26T03:38:23.886" v="3352" actId="1076"/>
          <ac:spMkLst>
            <pc:docMk/>
            <pc:sldMk cId="1921466950" sldId="280"/>
            <ac:spMk id="5" creationId="{E20AE7C9-3061-D533-FF8B-14115E611A45}"/>
          </ac:spMkLst>
        </pc:spChg>
        <pc:spChg chg="add mod">
          <ac:chgData name="Yaiguili Alvarado García" userId="7060d762a36533a9" providerId="LiveId" clId="{EFD26E8D-4821-4972-A70E-05951C30E24C}" dt="2023-02-26T03:37:15.927" v="3333" actId="2085"/>
          <ac:spMkLst>
            <pc:docMk/>
            <pc:sldMk cId="1921466950" sldId="280"/>
            <ac:spMk id="6" creationId="{2DD0CE8D-6E13-7071-6839-8A3D015FBAF6}"/>
          </ac:spMkLst>
        </pc:spChg>
        <pc:spChg chg="add mod">
          <ac:chgData name="Yaiguili Alvarado García" userId="7060d762a36533a9" providerId="LiveId" clId="{EFD26E8D-4821-4972-A70E-05951C30E24C}" dt="2023-02-26T03:37:15.927" v="3333" actId="2085"/>
          <ac:spMkLst>
            <pc:docMk/>
            <pc:sldMk cId="1921466950" sldId="280"/>
            <ac:spMk id="7" creationId="{64AC8654-F9C3-E065-2DB3-CF25AF480EA1}"/>
          </ac:spMkLst>
        </pc:spChg>
        <pc:spChg chg="add mod">
          <ac:chgData name="Yaiguili Alvarado García" userId="7060d762a36533a9" providerId="LiveId" clId="{EFD26E8D-4821-4972-A70E-05951C30E24C}" dt="2023-02-26T03:37:15.927" v="3333" actId="2085"/>
          <ac:spMkLst>
            <pc:docMk/>
            <pc:sldMk cId="1921466950" sldId="280"/>
            <ac:spMk id="8" creationId="{DB388951-3932-5C9C-5013-13623BB7E7C1}"/>
          </ac:spMkLst>
        </pc:spChg>
        <pc:spChg chg="add del mod">
          <ac:chgData name="Yaiguili Alvarado García" userId="7060d762a36533a9" providerId="LiveId" clId="{EFD26E8D-4821-4972-A70E-05951C30E24C}" dt="2023-02-26T03:44:10.898" v="3483" actId="478"/>
          <ac:spMkLst>
            <pc:docMk/>
            <pc:sldMk cId="1921466950" sldId="280"/>
            <ac:spMk id="11" creationId="{CDD5EF7F-3FE1-0BA1-51C4-B5EABE2C155D}"/>
          </ac:spMkLst>
        </pc:spChg>
        <pc:spChg chg="add mod">
          <ac:chgData name="Yaiguili Alvarado García" userId="7060d762a36533a9" providerId="LiveId" clId="{EFD26E8D-4821-4972-A70E-05951C30E24C}" dt="2023-02-26T03:49:22.266" v="3629" actId="113"/>
          <ac:spMkLst>
            <pc:docMk/>
            <pc:sldMk cId="1921466950" sldId="280"/>
            <ac:spMk id="12" creationId="{7B3FF62E-D095-5121-C2B7-0987DB52FDE6}"/>
          </ac:spMkLst>
        </pc:spChg>
        <pc:grpChg chg="add mod">
          <ac:chgData name="Yaiguili Alvarado García" userId="7060d762a36533a9" providerId="LiveId" clId="{EFD26E8D-4821-4972-A70E-05951C30E24C}" dt="2023-02-26T03:37:45.160" v="3342" actId="14100"/>
          <ac:grpSpMkLst>
            <pc:docMk/>
            <pc:sldMk cId="1921466950" sldId="280"/>
            <ac:grpSpMk id="9" creationId="{D579ADC3-043F-B7B0-ED81-2BFE98F1072F}"/>
          </ac:grpSpMkLst>
        </pc:grpChg>
        <pc:graphicFrameChg chg="add mod">
          <ac:chgData name="Yaiguili Alvarado García" userId="7060d762a36533a9" providerId="LiveId" clId="{EFD26E8D-4821-4972-A70E-05951C30E24C}" dt="2023-02-26T23:58:05.063" v="4020"/>
          <ac:graphicFrameMkLst>
            <pc:docMk/>
            <pc:sldMk cId="1921466950" sldId="280"/>
            <ac:graphicFrameMk id="4" creationId="{F732F8DB-C12F-1FAE-3283-E3C4AC59A8D4}"/>
          </ac:graphicFrameMkLst>
        </pc:graphicFrameChg>
        <pc:graphicFrameChg chg="del">
          <ac:chgData name="Yaiguili Alvarado García" userId="7060d762a36533a9" providerId="LiveId" clId="{EFD26E8D-4821-4972-A70E-05951C30E24C}" dt="2023-02-26T23:58:04.048" v="4019" actId="478"/>
          <ac:graphicFrameMkLst>
            <pc:docMk/>
            <pc:sldMk cId="1921466950" sldId="280"/>
            <ac:graphicFrameMk id="48" creationId="{09E6E5E1-28D0-A7AF-9C3B-1EB61D83FB14}"/>
          </ac:graphicFrameMkLst>
        </pc:graphicFrameChg>
      </pc:sldChg>
      <pc:sldChg chg="addSp delSp modSp new mod modClrScheme chgLayout">
        <pc:chgData name="Yaiguili Alvarado García" userId="7060d762a36533a9" providerId="LiveId" clId="{EFD26E8D-4821-4972-A70E-05951C30E24C}" dt="2023-02-26T03:41:22.381" v="3383" actId="1076"/>
        <pc:sldMkLst>
          <pc:docMk/>
          <pc:sldMk cId="1901192883" sldId="281"/>
        </pc:sldMkLst>
        <pc:spChg chg="del mod ord">
          <ac:chgData name="Yaiguili Alvarado García" userId="7060d762a36533a9" providerId="LiveId" clId="{EFD26E8D-4821-4972-A70E-05951C30E24C}" dt="2023-02-26T03:41:12.089" v="3356" actId="700"/>
          <ac:spMkLst>
            <pc:docMk/>
            <pc:sldMk cId="1901192883" sldId="281"/>
            <ac:spMk id="2" creationId="{8EE6B806-6D3A-E53A-8A59-6556857CB369}"/>
          </ac:spMkLst>
        </pc:spChg>
        <pc:spChg chg="del mod ord">
          <ac:chgData name="Yaiguili Alvarado García" userId="7060d762a36533a9" providerId="LiveId" clId="{EFD26E8D-4821-4972-A70E-05951C30E24C}" dt="2023-02-26T03:41:12.089" v="3356" actId="700"/>
          <ac:spMkLst>
            <pc:docMk/>
            <pc:sldMk cId="1901192883" sldId="281"/>
            <ac:spMk id="3" creationId="{24DAB577-29F9-8DF8-6308-FBF62B73F678}"/>
          </ac:spMkLst>
        </pc:spChg>
        <pc:spChg chg="del mod ord">
          <ac:chgData name="Yaiguili Alvarado García" userId="7060d762a36533a9" providerId="LiveId" clId="{EFD26E8D-4821-4972-A70E-05951C30E24C}" dt="2023-02-26T03:41:12.089" v="3356" actId="700"/>
          <ac:spMkLst>
            <pc:docMk/>
            <pc:sldMk cId="1901192883" sldId="281"/>
            <ac:spMk id="4" creationId="{E72BEB23-164D-4498-6D71-CA6B72E38AEA}"/>
          </ac:spMkLst>
        </pc:spChg>
        <pc:spChg chg="add mod ord">
          <ac:chgData name="Yaiguili Alvarado García" userId="7060d762a36533a9" providerId="LiveId" clId="{EFD26E8D-4821-4972-A70E-05951C30E24C}" dt="2023-02-26T03:41:22.381" v="3383" actId="1076"/>
          <ac:spMkLst>
            <pc:docMk/>
            <pc:sldMk cId="1901192883" sldId="281"/>
            <ac:spMk id="5" creationId="{24D56DEE-275E-AABD-C4DA-0AD91C408AB1}"/>
          </ac:spMkLst>
        </pc:spChg>
        <pc:spChg chg="add del mod ord">
          <ac:chgData name="Yaiguili Alvarado García" userId="7060d762a36533a9" providerId="LiveId" clId="{EFD26E8D-4821-4972-A70E-05951C30E24C}" dt="2023-02-26T03:41:14.666" v="3358" actId="478"/>
          <ac:spMkLst>
            <pc:docMk/>
            <pc:sldMk cId="1901192883" sldId="281"/>
            <ac:spMk id="6" creationId="{18F30074-7685-992A-3F05-132B328603E6}"/>
          </ac:spMkLst>
        </pc:spChg>
        <pc:spChg chg="add del mod ord">
          <ac:chgData name="Yaiguili Alvarado García" userId="7060d762a36533a9" providerId="LiveId" clId="{EFD26E8D-4821-4972-A70E-05951C30E24C}" dt="2023-02-26T03:41:15.517" v="3359" actId="478"/>
          <ac:spMkLst>
            <pc:docMk/>
            <pc:sldMk cId="1901192883" sldId="281"/>
            <ac:spMk id="7" creationId="{3096E148-8112-5095-0E50-D08D2A25A055}"/>
          </ac:spMkLst>
        </pc:spChg>
      </pc:sldChg>
      <pc:sldChg chg="addSp delSp modSp new mod modClrScheme chgLayout">
        <pc:chgData name="Yaiguili Alvarado García" userId="7060d762a36533a9" providerId="LiveId" clId="{EFD26E8D-4821-4972-A70E-05951C30E24C}" dt="2023-02-27T00:36:47.099" v="4403" actId="478"/>
        <pc:sldMkLst>
          <pc:docMk/>
          <pc:sldMk cId="2965835447" sldId="282"/>
        </pc:sldMkLst>
        <pc:spChg chg="del mod ord">
          <ac:chgData name="Yaiguili Alvarado García" userId="7060d762a36533a9" providerId="LiveId" clId="{EFD26E8D-4821-4972-A70E-05951C30E24C}" dt="2023-02-26T03:41:30.559" v="3385" actId="700"/>
          <ac:spMkLst>
            <pc:docMk/>
            <pc:sldMk cId="2965835447" sldId="282"/>
            <ac:spMk id="2" creationId="{84AF80AC-788C-A3EB-756A-1F42F1C9A474}"/>
          </ac:spMkLst>
        </pc:spChg>
        <pc:spChg chg="del mod ord">
          <ac:chgData name="Yaiguili Alvarado García" userId="7060d762a36533a9" providerId="LiveId" clId="{EFD26E8D-4821-4972-A70E-05951C30E24C}" dt="2023-02-26T03:41:30.559" v="3385" actId="700"/>
          <ac:spMkLst>
            <pc:docMk/>
            <pc:sldMk cId="2965835447" sldId="282"/>
            <ac:spMk id="3" creationId="{DA5E7BA1-9177-528F-97E2-0EAA134F4C24}"/>
          </ac:spMkLst>
        </pc:spChg>
        <pc:spChg chg="del mod ord">
          <ac:chgData name="Yaiguili Alvarado García" userId="7060d762a36533a9" providerId="LiveId" clId="{EFD26E8D-4821-4972-A70E-05951C30E24C}" dt="2023-02-26T03:41:30.559" v="3385" actId="700"/>
          <ac:spMkLst>
            <pc:docMk/>
            <pc:sldMk cId="2965835447" sldId="282"/>
            <ac:spMk id="4" creationId="{A945BDEF-8FB1-369C-845C-8766868F4D1F}"/>
          </ac:spMkLst>
        </pc:spChg>
        <pc:spChg chg="add del mod ord">
          <ac:chgData name="Yaiguili Alvarado García" userId="7060d762a36533a9" providerId="LiveId" clId="{EFD26E8D-4821-4972-A70E-05951C30E24C}" dt="2023-02-26T03:44:20.925" v="3485" actId="478"/>
          <ac:spMkLst>
            <pc:docMk/>
            <pc:sldMk cId="2965835447" sldId="282"/>
            <ac:spMk id="5" creationId="{5F53498F-530E-B1BD-3461-749185181032}"/>
          </ac:spMkLst>
        </pc:spChg>
        <pc:spChg chg="add del mod ord">
          <ac:chgData name="Yaiguili Alvarado García" userId="7060d762a36533a9" providerId="LiveId" clId="{EFD26E8D-4821-4972-A70E-05951C30E24C}" dt="2023-02-26T03:44:21.586" v="3486" actId="478"/>
          <ac:spMkLst>
            <pc:docMk/>
            <pc:sldMk cId="2965835447" sldId="282"/>
            <ac:spMk id="6" creationId="{45CC4E06-A641-C8DA-AAAE-8C0C5DED7693}"/>
          </ac:spMkLst>
        </pc:spChg>
        <pc:spChg chg="add del mod ord">
          <ac:chgData name="Yaiguili Alvarado García" userId="7060d762a36533a9" providerId="LiveId" clId="{EFD26E8D-4821-4972-A70E-05951C30E24C}" dt="2023-02-26T03:44:24.376" v="3488" actId="478"/>
          <ac:spMkLst>
            <pc:docMk/>
            <pc:sldMk cId="2965835447" sldId="282"/>
            <ac:spMk id="7" creationId="{F632230F-507B-93E3-501D-9784FD1D282B}"/>
          </ac:spMkLst>
        </pc:spChg>
        <pc:spChg chg="add mod ord">
          <ac:chgData name="Yaiguili Alvarado García" userId="7060d762a36533a9" providerId="LiveId" clId="{EFD26E8D-4821-4972-A70E-05951C30E24C}" dt="2023-02-26T03:52:04.281" v="3722" actId="1076"/>
          <ac:spMkLst>
            <pc:docMk/>
            <pc:sldMk cId="2965835447" sldId="282"/>
            <ac:spMk id="8" creationId="{9DF3DFAD-16CA-D3CD-4F55-7D194F8986C0}"/>
          </ac:spMkLst>
        </pc:spChg>
        <pc:spChg chg="add del mod">
          <ac:chgData name="Yaiguili Alvarado García" userId="7060d762a36533a9" providerId="LiveId" clId="{EFD26E8D-4821-4972-A70E-05951C30E24C}" dt="2023-02-26T03:44:26.506" v="3489" actId="478"/>
          <ac:spMkLst>
            <pc:docMk/>
            <pc:sldMk cId="2965835447" sldId="282"/>
            <ac:spMk id="10" creationId="{05C06EA0-A103-388A-A2D8-C2E44255A21B}"/>
          </ac:spMkLst>
        </pc:spChg>
        <pc:spChg chg="add mod">
          <ac:chgData name="Yaiguili Alvarado García" userId="7060d762a36533a9" providerId="LiveId" clId="{EFD26E8D-4821-4972-A70E-05951C30E24C}" dt="2023-02-26T03:45:11.731" v="3497"/>
          <ac:spMkLst>
            <pc:docMk/>
            <pc:sldMk cId="2965835447" sldId="282"/>
            <ac:spMk id="12" creationId="{A9C937A4-DD42-8DE7-30D7-C2CA9E943C6D}"/>
          </ac:spMkLst>
        </pc:spChg>
        <pc:spChg chg="add mod">
          <ac:chgData name="Yaiguili Alvarado García" userId="7060d762a36533a9" providerId="LiveId" clId="{EFD26E8D-4821-4972-A70E-05951C30E24C}" dt="2023-02-26T03:45:19.571" v="3499"/>
          <ac:spMkLst>
            <pc:docMk/>
            <pc:sldMk cId="2965835447" sldId="282"/>
            <ac:spMk id="15" creationId="{6CB65F6F-14F0-D7CF-0B30-709B745BC3AC}"/>
          </ac:spMkLst>
        </pc:spChg>
        <pc:spChg chg="add mod">
          <ac:chgData name="Yaiguili Alvarado García" userId="7060d762a36533a9" providerId="LiveId" clId="{EFD26E8D-4821-4972-A70E-05951C30E24C}" dt="2023-02-26T03:45:26.046" v="3501"/>
          <ac:spMkLst>
            <pc:docMk/>
            <pc:sldMk cId="2965835447" sldId="282"/>
            <ac:spMk id="18" creationId="{2ABC6C65-D5AF-89DA-1908-C4D6E5D28F82}"/>
          </ac:spMkLst>
        </pc:spChg>
        <pc:spChg chg="add del mod">
          <ac:chgData name="Yaiguili Alvarado García" userId="7060d762a36533a9" providerId="LiveId" clId="{EFD26E8D-4821-4972-A70E-05951C30E24C}" dt="2023-02-26T03:46:32.306" v="3520"/>
          <ac:spMkLst>
            <pc:docMk/>
            <pc:sldMk cId="2965835447" sldId="282"/>
            <ac:spMk id="20" creationId="{3B0DDED1-6E62-C2D7-6213-66B07D1D31EA}"/>
          </ac:spMkLst>
        </pc:spChg>
        <pc:spChg chg="add del mod">
          <ac:chgData name="Yaiguili Alvarado García" userId="7060d762a36533a9" providerId="LiveId" clId="{EFD26E8D-4821-4972-A70E-05951C30E24C}" dt="2023-02-26T03:46:39.026" v="3525"/>
          <ac:spMkLst>
            <pc:docMk/>
            <pc:sldMk cId="2965835447" sldId="282"/>
            <ac:spMk id="22" creationId="{51C151DC-48B6-4C57-47CC-3F73A041BA47}"/>
          </ac:spMkLst>
        </pc:spChg>
        <pc:spChg chg="add mod">
          <ac:chgData name="Yaiguili Alvarado García" userId="7060d762a36533a9" providerId="LiveId" clId="{EFD26E8D-4821-4972-A70E-05951C30E24C}" dt="2023-02-26T03:47:28.446" v="3566" actId="1076"/>
          <ac:spMkLst>
            <pc:docMk/>
            <pc:sldMk cId="2965835447" sldId="282"/>
            <ac:spMk id="24" creationId="{0D9C4EB3-F2C8-ABA0-BA62-59E9473D9C53}"/>
          </ac:spMkLst>
        </pc:spChg>
        <pc:spChg chg="add mod">
          <ac:chgData name="Yaiguili Alvarado García" userId="7060d762a36533a9" providerId="LiveId" clId="{EFD26E8D-4821-4972-A70E-05951C30E24C}" dt="2023-02-26T03:48:25.716" v="3596" actId="20577"/>
          <ac:spMkLst>
            <pc:docMk/>
            <pc:sldMk cId="2965835447" sldId="282"/>
            <ac:spMk id="25" creationId="{48002F6B-908D-7AFF-D53F-8153314B39FA}"/>
          </ac:spMkLst>
        </pc:spChg>
        <pc:spChg chg="add mod">
          <ac:chgData name="Yaiguili Alvarado García" userId="7060d762a36533a9" providerId="LiveId" clId="{EFD26E8D-4821-4972-A70E-05951C30E24C}" dt="2023-02-26T03:48:41.656" v="3618" actId="20577"/>
          <ac:spMkLst>
            <pc:docMk/>
            <pc:sldMk cId="2965835447" sldId="282"/>
            <ac:spMk id="26" creationId="{6F0496A9-31C0-0587-EC44-DA6EDAA0C773}"/>
          </ac:spMkLst>
        </pc:spChg>
        <pc:spChg chg="add del mod ord">
          <ac:chgData name="Yaiguili Alvarado García" userId="7060d762a36533a9" providerId="LiveId" clId="{EFD26E8D-4821-4972-A70E-05951C30E24C}" dt="2023-02-26T03:51:32.516" v="3717" actId="478"/>
          <ac:spMkLst>
            <pc:docMk/>
            <pc:sldMk cId="2965835447" sldId="282"/>
            <ac:spMk id="27" creationId="{87541A38-77F5-68D2-C723-6BA31C9974F7}"/>
          </ac:spMkLst>
        </pc:spChg>
        <pc:spChg chg="add del mod ord">
          <ac:chgData name="Yaiguili Alvarado García" userId="7060d762a36533a9" providerId="LiveId" clId="{EFD26E8D-4821-4972-A70E-05951C30E24C}" dt="2023-02-26T03:50:52.696" v="3686" actId="478"/>
          <ac:spMkLst>
            <pc:docMk/>
            <pc:sldMk cId="2965835447" sldId="282"/>
            <ac:spMk id="28" creationId="{9213FFCE-0110-5FCB-A63A-3B68FCF59864}"/>
          </ac:spMkLst>
        </pc:spChg>
        <pc:spChg chg="add mod">
          <ac:chgData name="Yaiguili Alvarado García" userId="7060d762a36533a9" providerId="LiveId" clId="{EFD26E8D-4821-4972-A70E-05951C30E24C}" dt="2023-02-26T03:51:35.296" v="3718" actId="1076"/>
          <ac:spMkLst>
            <pc:docMk/>
            <pc:sldMk cId="2965835447" sldId="282"/>
            <ac:spMk id="29" creationId="{BCFCCBCE-D643-72A9-7B79-9EF371EBDE7A}"/>
          </ac:spMkLst>
        </pc:spChg>
        <pc:spChg chg="add del mod">
          <ac:chgData name="Yaiguili Alvarado García" userId="7060d762a36533a9" providerId="LiveId" clId="{EFD26E8D-4821-4972-A70E-05951C30E24C}" dt="2023-02-27T00:36:47.099" v="4403" actId="478"/>
          <ac:spMkLst>
            <pc:docMk/>
            <pc:sldMk cId="2965835447" sldId="282"/>
            <ac:spMk id="31" creationId="{D42D3806-99BA-4A0C-A655-7482EF5F1177}"/>
          </ac:spMkLst>
        </pc:spChg>
        <pc:grpChg chg="add mod">
          <ac:chgData name="Yaiguili Alvarado García" userId="7060d762a36533a9" providerId="LiveId" clId="{EFD26E8D-4821-4972-A70E-05951C30E24C}" dt="2023-02-26T03:46:18.150" v="3515" actId="1076"/>
          <ac:grpSpMkLst>
            <pc:docMk/>
            <pc:sldMk cId="2965835447" sldId="282"/>
            <ac:grpSpMk id="11" creationId="{5F73E361-427E-6F30-6D1A-14875A11052D}"/>
          </ac:grpSpMkLst>
        </pc:grpChg>
        <pc:grpChg chg="add mod">
          <ac:chgData name="Yaiguili Alvarado García" userId="7060d762a36533a9" providerId="LiveId" clId="{EFD26E8D-4821-4972-A70E-05951C30E24C}" dt="2023-02-26T03:48:08.690" v="3577" actId="408"/>
          <ac:grpSpMkLst>
            <pc:docMk/>
            <pc:sldMk cId="2965835447" sldId="282"/>
            <ac:grpSpMk id="14" creationId="{6351C8E0-D89A-00ED-8C75-5D10FA38CBE5}"/>
          </ac:grpSpMkLst>
        </pc:grpChg>
        <pc:grpChg chg="add mod">
          <ac:chgData name="Yaiguili Alvarado García" userId="7060d762a36533a9" providerId="LiveId" clId="{EFD26E8D-4821-4972-A70E-05951C30E24C}" dt="2023-02-26T03:47:58.919" v="3576" actId="1076"/>
          <ac:grpSpMkLst>
            <pc:docMk/>
            <pc:sldMk cId="2965835447" sldId="282"/>
            <ac:grpSpMk id="17" creationId="{7D20791F-F649-09E3-22FF-2CDE7DB8CED6}"/>
          </ac:grpSpMkLst>
        </pc:grpChg>
        <pc:graphicFrameChg chg="add del mod">
          <ac:chgData name="Yaiguili Alvarado García" userId="7060d762a36533a9" providerId="LiveId" clId="{EFD26E8D-4821-4972-A70E-05951C30E24C}" dt="2023-02-26T03:46:32.300" v="3518"/>
          <ac:graphicFrameMkLst>
            <pc:docMk/>
            <pc:sldMk cId="2965835447" sldId="282"/>
            <ac:graphicFrameMk id="21" creationId="{960D1A62-4877-0183-1391-2883167152B0}"/>
          </ac:graphicFrameMkLst>
        </pc:graphicFrameChg>
        <pc:graphicFrameChg chg="add del mod">
          <ac:chgData name="Yaiguili Alvarado García" userId="7060d762a36533a9" providerId="LiveId" clId="{EFD26E8D-4821-4972-A70E-05951C30E24C}" dt="2023-02-26T03:46:39.026" v="3523"/>
          <ac:graphicFrameMkLst>
            <pc:docMk/>
            <pc:sldMk cId="2965835447" sldId="282"/>
            <ac:graphicFrameMk id="23" creationId="{241B0A5D-8AFB-D82D-21A5-B8D50F88B746}"/>
          </ac:graphicFrameMkLst>
        </pc:graphicFrameChg>
        <pc:picChg chg="add mod">
          <ac:chgData name="Yaiguili Alvarado García" userId="7060d762a36533a9" providerId="LiveId" clId="{EFD26E8D-4821-4972-A70E-05951C30E24C}" dt="2023-02-26T03:45:11.731" v="3497"/>
          <ac:picMkLst>
            <pc:docMk/>
            <pc:sldMk cId="2965835447" sldId="282"/>
            <ac:picMk id="13" creationId="{17544C43-A09D-40EB-ABA3-9A892AAEF475}"/>
          </ac:picMkLst>
        </pc:picChg>
        <pc:picChg chg="add mod">
          <ac:chgData name="Yaiguili Alvarado García" userId="7060d762a36533a9" providerId="LiveId" clId="{EFD26E8D-4821-4972-A70E-05951C30E24C}" dt="2023-02-26T03:45:19.571" v="3499"/>
          <ac:picMkLst>
            <pc:docMk/>
            <pc:sldMk cId="2965835447" sldId="282"/>
            <ac:picMk id="16" creationId="{87149E32-923B-7A53-7B6D-90A783E1C031}"/>
          </ac:picMkLst>
        </pc:picChg>
        <pc:picChg chg="add mod">
          <ac:chgData name="Yaiguili Alvarado García" userId="7060d762a36533a9" providerId="LiveId" clId="{EFD26E8D-4821-4972-A70E-05951C30E24C}" dt="2023-02-26T03:45:26.046" v="3501"/>
          <ac:picMkLst>
            <pc:docMk/>
            <pc:sldMk cId="2965835447" sldId="282"/>
            <ac:picMk id="19" creationId="{5B7A3431-773D-CCFB-B0A3-96CD7571DB62}"/>
          </ac:picMkLst>
        </pc:picChg>
      </pc:sldChg>
      <pc:sldChg chg="addSp delSp modSp new del mod modClrScheme chgLayout">
        <pc:chgData name="Yaiguili Alvarado García" userId="7060d762a36533a9" providerId="LiveId" clId="{EFD26E8D-4821-4972-A70E-05951C30E24C}" dt="2023-02-26T23:55:30.138" v="4005" actId="2696"/>
        <pc:sldMkLst>
          <pc:docMk/>
          <pc:sldMk cId="3923201534" sldId="283"/>
        </pc:sldMkLst>
        <pc:spChg chg="add mod">
          <ac:chgData name="Yaiguili Alvarado García" userId="7060d762a36533a9" providerId="LiveId" clId="{EFD26E8D-4821-4972-A70E-05951C30E24C}" dt="2023-02-26T03:50:34.443" v="3682" actId="20577"/>
          <ac:spMkLst>
            <pc:docMk/>
            <pc:sldMk cId="3923201534" sldId="283"/>
            <ac:spMk id="2" creationId="{7F5D9AC8-2159-FB96-C947-87B72F531EA5}"/>
          </ac:spMkLst>
        </pc:spChg>
        <pc:spChg chg="add mod">
          <ac:chgData name="Yaiguili Alvarado García" userId="7060d762a36533a9" providerId="LiveId" clId="{EFD26E8D-4821-4972-A70E-05951C30E24C}" dt="2023-02-26T03:50:27.816" v="3659" actId="20577"/>
          <ac:spMkLst>
            <pc:docMk/>
            <pc:sldMk cId="3923201534" sldId="283"/>
            <ac:spMk id="3" creationId="{88409D35-E766-579C-0BB7-757A99641428}"/>
          </ac:spMkLst>
        </pc:spChg>
        <pc:spChg chg="add del mod">
          <ac:chgData name="Yaiguili Alvarado García" userId="7060d762a36533a9" providerId="LiveId" clId="{EFD26E8D-4821-4972-A70E-05951C30E24C}" dt="2023-02-26T23:53:47.128" v="3988" actId="21"/>
          <ac:spMkLst>
            <pc:docMk/>
            <pc:sldMk cId="3923201534" sldId="283"/>
            <ac:spMk id="4" creationId="{25E04C2A-BA71-66DF-C90B-8640F9CAAAED}"/>
          </ac:spMkLst>
        </pc:spChg>
        <pc:spChg chg="mod">
          <ac:chgData name="Yaiguili Alvarado García" userId="7060d762a36533a9" providerId="LiveId" clId="{EFD26E8D-4821-4972-A70E-05951C30E24C}" dt="2023-02-26T03:52:17.637" v="3723"/>
          <ac:spMkLst>
            <pc:docMk/>
            <pc:sldMk cId="3923201534" sldId="283"/>
            <ac:spMk id="6" creationId="{CED4BE1B-A869-9EAB-6842-ABAB7E5949E4}"/>
          </ac:spMkLst>
        </pc:spChg>
        <pc:spChg chg="add mod">
          <ac:chgData name="Yaiguili Alvarado García" userId="7060d762a36533a9" providerId="LiveId" clId="{EFD26E8D-4821-4972-A70E-05951C30E24C}" dt="2023-02-26T23:53:47.128" v="3988" actId="21"/>
          <ac:spMkLst>
            <pc:docMk/>
            <pc:sldMk cId="3923201534" sldId="283"/>
            <ac:spMk id="6" creationId="{E0D8F2FC-1147-11C3-A0EA-5C45948E905F}"/>
          </ac:spMkLst>
        </pc:spChg>
        <pc:spChg chg="mod">
          <ac:chgData name="Yaiguili Alvarado García" userId="7060d762a36533a9" providerId="LiveId" clId="{EFD26E8D-4821-4972-A70E-05951C30E24C}" dt="2023-02-26T03:52:39.979" v="3732"/>
          <ac:spMkLst>
            <pc:docMk/>
            <pc:sldMk cId="3923201534" sldId="283"/>
            <ac:spMk id="9" creationId="{5B6D24C6-F0D9-DC08-FADF-050FD4382239}"/>
          </ac:spMkLst>
        </pc:spChg>
        <pc:spChg chg="add mod">
          <ac:chgData name="Yaiguili Alvarado García" userId="7060d762a36533a9" providerId="LiveId" clId="{EFD26E8D-4821-4972-A70E-05951C30E24C}" dt="2023-02-26T03:56:17.847" v="3823" actId="1076"/>
          <ac:spMkLst>
            <pc:docMk/>
            <pc:sldMk cId="3923201534" sldId="283"/>
            <ac:spMk id="11" creationId="{2649E647-DCB2-7E0E-0E11-52CDC433D230}"/>
          </ac:spMkLst>
        </pc:spChg>
        <pc:spChg chg="add mod ord">
          <ac:chgData name="Yaiguili Alvarado García" userId="7060d762a36533a9" providerId="LiveId" clId="{EFD26E8D-4821-4972-A70E-05951C30E24C}" dt="2023-02-26T03:56:17.847" v="3823" actId="1076"/>
          <ac:spMkLst>
            <pc:docMk/>
            <pc:sldMk cId="3923201534" sldId="283"/>
            <ac:spMk id="12" creationId="{94147730-3B45-BEB7-0D3F-810156211E2D}"/>
          </ac:spMkLst>
        </pc:spChg>
        <pc:grpChg chg="add del mod">
          <ac:chgData name="Yaiguili Alvarado García" userId="7060d762a36533a9" providerId="LiveId" clId="{EFD26E8D-4821-4972-A70E-05951C30E24C}" dt="2023-02-26T03:52:39.697" v="3731" actId="478"/>
          <ac:grpSpMkLst>
            <pc:docMk/>
            <pc:sldMk cId="3923201534" sldId="283"/>
            <ac:grpSpMk id="5" creationId="{FF6B1A2B-8CEA-37BB-966E-D1042FCE8B7F}"/>
          </ac:grpSpMkLst>
        </pc:grpChg>
        <pc:grpChg chg="add mod">
          <ac:chgData name="Yaiguili Alvarado García" userId="7060d762a36533a9" providerId="LiveId" clId="{EFD26E8D-4821-4972-A70E-05951C30E24C}" dt="2023-02-26T03:56:17.847" v="3823" actId="1076"/>
          <ac:grpSpMkLst>
            <pc:docMk/>
            <pc:sldMk cId="3923201534" sldId="283"/>
            <ac:grpSpMk id="8" creationId="{356EEC31-3B3F-2A55-9A3E-C836B9BA9A13}"/>
          </ac:grpSpMkLst>
        </pc:grpChg>
        <pc:picChg chg="mod">
          <ac:chgData name="Yaiguili Alvarado García" userId="7060d762a36533a9" providerId="LiveId" clId="{EFD26E8D-4821-4972-A70E-05951C30E24C}" dt="2023-02-26T03:52:17.637" v="3723"/>
          <ac:picMkLst>
            <pc:docMk/>
            <pc:sldMk cId="3923201534" sldId="283"/>
            <ac:picMk id="7" creationId="{B387E38F-598E-964B-7A1D-5F286CF5DDE5}"/>
          </ac:picMkLst>
        </pc:picChg>
        <pc:picChg chg="mod">
          <ac:chgData name="Yaiguili Alvarado García" userId="7060d762a36533a9" providerId="LiveId" clId="{EFD26E8D-4821-4972-A70E-05951C30E24C}" dt="2023-02-26T03:52:39.979" v="3732"/>
          <ac:picMkLst>
            <pc:docMk/>
            <pc:sldMk cId="3923201534" sldId="283"/>
            <ac:picMk id="10" creationId="{A5AFE07F-0404-EB62-CB31-B87296D26F3A}"/>
          </ac:picMkLst>
        </pc:picChg>
      </pc:sldChg>
      <pc:sldChg chg="addSp delSp modSp add del mod modTransition">
        <pc:chgData name="Yaiguili Alvarado García" userId="7060d762a36533a9" providerId="LiveId" clId="{EFD26E8D-4821-4972-A70E-05951C30E24C}" dt="2023-02-27T00:37:33.274" v="4412" actId="47"/>
        <pc:sldMkLst>
          <pc:docMk/>
          <pc:sldMk cId="1572108575" sldId="284"/>
        </pc:sldMkLst>
        <pc:spChg chg="mod">
          <ac:chgData name="Yaiguili Alvarado García" userId="7060d762a36533a9" providerId="LiveId" clId="{EFD26E8D-4821-4972-A70E-05951C30E24C}" dt="2023-02-27T00:35:34.214" v="4397" actId="1076"/>
          <ac:spMkLst>
            <pc:docMk/>
            <pc:sldMk cId="1572108575" sldId="284"/>
            <ac:spMk id="4" creationId="{25E04C2A-BA71-66DF-C90B-8640F9CAAAED}"/>
          </ac:spMkLst>
        </pc:spChg>
        <pc:spChg chg="add del">
          <ac:chgData name="Yaiguili Alvarado García" userId="7060d762a36533a9" providerId="LiveId" clId="{EFD26E8D-4821-4972-A70E-05951C30E24C}" dt="2023-02-26T03:56:55.267" v="3827"/>
          <ac:spMkLst>
            <pc:docMk/>
            <pc:sldMk cId="1572108575" sldId="284"/>
            <ac:spMk id="5" creationId="{2F234F64-FE62-1A3C-8E2A-FDE2796FDB9D}"/>
          </ac:spMkLst>
        </pc:spChg>
        <pc:spChg chg="mod">
          <ac:chgData name="Yaiguili Alvarado García" userId="7060d762a36533a9" providerId="LiveId" clId="{EFD26E8D-4821-4972-A70E-05951C30E24C}" dt="2023-02-27T00:31:30.989" v="4369"/>
          <ac:spMkLst>
            <pc:docMk/>
            <pc:sldMk cId="1572108575" sldId="284"/>
            <ac:spMk id="6" creationId="{03BC1767-8D52-7CF9-86D0-D92A7CB79473}"/>
          </ac:spMkLst>
        </pc:spChg>
        <pc:spChg chg="del">
          <ac:chgData name="Yaiguili Alvarado García" userId="7060d762a36533a9" providerId="LiveId" clId="{EFD26E8D-4821-4972-A70E-05951C30E24C}" dt="2023-02-26T04:00:55.108" v="3923" actId="478"/>
          <ac:spMkLst>
            <pc:docMk/>
            <pc:sldMk cId="1572108575" sldId="284"/>
            <ac:spMk id="11" creationId="{2649E647-DCB2-7E0E-0E11-52CDC433D230}"/>
          </ac:spMkLst>
        </pc:spChg>
        <pc:spChg chg="mod">
          <ac:chgData name="Yaiguili Alvarado García" userId="7060d762a36533a9" providerId="LiveId" clId="{EFD26E8D-4821-4972-A70E-05951C30E24C}" dt="2023-02-27T00:31:30.989" v="4369"/>
          <ac:spMkLst>
            <pc:docMk/>
            <pc:sldMk cId="1572108575" sldId="284"/>
            <ac:spMk id="12" creationId="{236F679F-B5EF-BF12-7D29-15C74C760EF0}"/>
          </ac:spMkLst>
        </pc:spChg>
        <pc:spChg chg="del">
          <ac:chgData name="Yaiguili Alvarado García" userId="7060d762a36533a9" providerId="LiveId" clId="{EFD26E8D-4821-4972-A70E-05951C30E24C}" dt="2023-02-26T04:00:54.087" v="3922" actId="478"/>
          <ac:spMkLst>
            <pc:docMk/>
            <pc:sldMk cId="1572108575" sldId="284"/>
            <ac:spMk id="12" creationId="{94147730-3B45-BEB7-0D3F-810156211E2D}"/>
          </ac:spMkLst>
        </pc:spChg>
        <pc:spChg chg="add del">
          <ac:chgData name="Yaiguili Alvarado García" userId="7060d762a36533a9" providerId="LiveId" clId="{EFD26E8D-4821-4972-A70E-05951C30E24C}" dt="2023-02-26T03:56:55.267" v="3827"/>
          <ac:spMkLst>
            <pc:docMk/>
            <pc:sldMk cId="1572108575" sldId="284"/>
            <ac:spMk id="14" creationId="{79C46D63-1BFF-82BF-99BE-A694BACE2EAE}"/>
          </ac:spMkLst>
        </pc:spChg>
        <pc:spChg chg="add del">
          <ac:chgData name="Yaiguili Alvarado García" userId="7060d762a36533a9" providerId="LiveId" clId="{EFD26E8D-4821-4972-A70E-05951C30E24C}" dt="2023-02-26T03:56:59.376" v="3829"/>
          <ac:spMkLst>
            <pc:docMk/>
            <pc:sldMk cId="1572108575" sldId="284"/>
            <ac:spMk id="15" creationId="{D9A19E63-D1F2-CD84-8A83-0AA5B247158E}"/>
          </ac:spMkLst>
        </pc:spChg>
        <pc:spChg chg="mod">
          <ac:chgData name="Yaiguili Alvarado García" userId="7060d762a36533a9" providerId="LiveId" clId="{EFD26E8D-4821-4972-A70E-05951C30E24C}" dt="2023-02-27T00:31:30.989" v="4369"/>
          <ac:spMkLst>
            <pc:docMk/>
            <pc:sldMk cId="1572108575" sldId="284"/>
            <ac:spMk id="15" creationId="{E51CE921-A13E-5F0A-5DE8-4751325C6E1C}"/>
          </ac:spMkLst>
        </pc:spChg>
        <pc:spChg chg="mod">
          <ac:chgData name="Yaiguili Alvarado García" userId="7060d762a36533a9" providerId="LiveId" clId="{EFD26E8D-4821-4972-A70E-05951C30E24C}" dt="2023-02-27T00:34:05.009" v="4386"/>
          <ac:spMkLst>
            <pc:docMk/>
            <pc:sldMk cId="1572108575" sldId="284"/>
            <ac:spMk id="18" creationId="{9260953D-3487-49DC-424F-F50C6E6BC9BF}"/>
          </ac:spMkLst>
        </pc:spChg>
        <pc:spChg chg="add del">
          <ac:chgData name="Yaiguili Alvarado García" userId="7060d762a36533a9" providerId="LiveId" clId="{EFD26E8D-4821-4972-A70E-05951C30E24C}" dt="2023-02-26T03:56:59.376" v="3829"/>
          <ac:spMkLst>
            <pc:docMk/>
            <pc:sldMk cId="1572108575" sldId="284"/>
            <ac:spMk id="19" creationId="{11602342-C139-1BBF-FDF1-6724CEB8995A}"/>
          </ac:spMkLst>
        </pc:spChg>
        <pc:spChg chg="add mod">
          <ac:chgData name="Yaiguili Alvarado García" userId="7060d762a36533a9" providerId="LiveId" clId="{EFD26E8D-4821-4972-A70E-05951C30E24C}" dt="2023-02-27T00:35:34.214" v="4397" actId="1076"/>
          <ac:spMkLst>
            <pc:docMk/>
            <pc:sldMk cId="1572108575" sldId="284"/>
            <ac:spMk id="20" creationId="{3EA76652-C033-619B-E3A6-2D06B212B125}"/>
          </ac:spMkLst>
        </pc:spChg>
        <pc:spChg chg="add del mod">
          <ac:chgData name="Yaiguili Alvarado García" userId="7060d762a36533a9" providerId="LiveId" clId="{EFD26E8D-4821-4972-A70E-05951C30E24C}" dt="2023-02-27T00:31:37.129" v="4370" actId="478"/>
          <ac:spMkLst>
            <pc:docMk/>
            <pc:sldMk cId="1572108575" sldId="284"/>
            <ac:spMk id="21" creationId="{4B933979-EEB1-1EFF-E375-8EF2830EE1E3}"/>
          </ac:spMkLst>
        </pc:spChg>
        <pc:spChg chg="mod">
          <ac:chgData name="Yaiguili Alvarado García" userId="7060d762a36533a9" providerId="LiveId" clId="{EFD26E8D-4821-4972-A70E-05951C30E24C}" dt="2023-02-27T00:34:05.009" v="4386"/>
          <ac:spMkLst>
            <pc:docMk/>
            <pc:sldMk cId="1572108575" sldId="284"/>
            <ac:spMk id="23" creationId="{CCFCBE18-8FE9-E213-4A35-817517B8FEAC}"/>
          </ac:spMkLst>
        </pc:spChg>
        <pc:spChg chg="mod">
          <ac:chgData name="Yaiguili Alvarado García" userId="7060d762a36533a9" providerId="LiveId" clId="{EFD26E8D-4821-4972-A70E-05951C30E24C}" dt="2023-02-27T00:34:05.009" v="4386"/>
          <ac:spMkLst>
            <pc:docMk/>
            <pc:sldMk cId="1572108575" sldId="284"/>
            <ac:spMk id="26" creationId="{BBD6F770-678C-8E2E-82FB-31246331550F}"/>
          </ac:spMkLst>
        </pc:spChg>
        <pc:spChg chg="add mod">
          <ac:chgData name="Yaiguili Alvarado García" userId="7060d762a36533a9" providerId="LiveId" clId="{EFD26E8D-4821-4972-A70E-05951C30E24C}" dt="2023-02-27T00:35:43.289" v="4402" actId="404"/>
          <ac:spMkLst>
            <pc:docMk/>
            <pc:sldMk cId="1572108575" sldId="284"/>
            <ac:spMk id="28" creationId="{EFCDF929-6DDE-1F87-B93D-EEA610AD9EB3}"/>
          </ac:spMkLst>
        </pc:spChg>
        <pc:grpChg chg="add del mod">
          <ac:chgData name="Yaiguili Alvarado García" userId="7060d762a36533a9" providerId="LiveId" clId="{EFD26E8D-4821-4972-A70E-05951C30E24C}" dt="2023-02-27T00:34:04.139" v="4385" actId="478"/>
          <ac:grpSpMkLst>
            <pc:docMk/>
            <pc:sldMk cId="1572108575" sldId="284"/>
            <ac:grpSpMk id="5" creationId="{D5F39EC3-1409-AF92-C332-F8786E35909F}"/>
          </ac:grpSpMkLst>
        </pc:grpChg>
        <pc:grpChg chg="add del">
          <ac:chgData name="Yaiguili Alvarado García" userId="7060d762a36533a9" providerId="LiveId" clId="{EFD26E8D-4821-4972-A70E-05951C30E24C}" dt="2023-02-26T03:56:55.267" v="3827"/>
          <ac:grpSpMkLst>
            <pc:docMk/>
            <pc:sldMk cId="1572108575" sldId="284"/>
            <ac:grpSpMk id="6" creationId="{BF040432-B72B-AB92-32A9-87D2C26E576E}"/>
          </ac:grpSpMkLst>
        </pc:grpChg>
        <pc:grpChg chg="del mod">
          <ac:chgData name="Yaiguili Alvarado García" userId="7060d762a36533a9" providerId="LiveId" clId="{EFD26E8D-4821-4972-A70E-05951C30E24C}" dt="2023-02-27T00:31:30.619" v="4368" actId="478"/>
          <ac:grpSpMkLst>
            <pc:docMk/>
            <pc:sldMk cId="1572108575" sldId="284"/>
            <ac:grpSpMk id="8" creationId="{356EEC31-3B3F-2A55-9A3E-C836B9BA9A13}"/>
          </ac:grpSpMkLst>
        </pc:grpChg>
        <pc:grpChg chg="add del mod">
          <ac:chgData name="Yaiguili Alvarado García" userId="7060d762a36533a9" providerId="LiveId" clId="{EFD26E8D-4821-4972-A70E-05951C30E24C}" dt="2023-02-27T00:34:04.139" v="4385" actId="478"/>
          <ac:grpSpMkLst>
            <pc:docMk/>
            <pc:sldMk cId="1572108575" sldId="284"/>
            <ac:grpSpMk id="11" creationId="{8BC94448-0725-AAA0-9D49-A32E7519D51D}"/>
          </ac:grpSpMkLst>
        </pc:grpChg>
        <pc:grpChg chg="add del mod">
          <ac:chgData name="Yaiguili Alvarado García" userId="7060d762a36533a9" providerId="LiveId" clId="{EFD26E8D-4821-4972-A70E-05951C30E24C}" dt="2023-02-27T00:34:04.139" v="4385" actId="478"/>
          <ac:grpSpMkLst>
            <pc:docMk/>
            <pc:sldMk cId="1572108575" sldId="284"/>
            <ac:grpSpMk id="14" creationId="{43589A31-711A-C06E-0ED8-DAEE38FC4257}"/>
          </ac:grpSpMkLst>
        </pc:grpChg>
        <pc:grpChg chg="add del">
          <ac:chgData name="Yaiguili Alvarado García" userId="7060d762a36533a9" providerId="LiveId" clId="{EFD26E8D-4821-4972-A70E-05951C30E24C}" dt="2023-02-26T03:56:59.376" v="3829"/>
          <ac:grpSpMkLst>
            <pc:docMk/>
            <pc:sldMk cId="1572108575" sldId="284"/>
            <ac:grpSpMk id="16" creationId="{E90102D5-374D-5AFF-156E-2E88D6AD7C0C}"/>
          </ac:grpSpMkLst>
        </pc:grpChg>
        <pc:grpChg chg="add mod">
          <ac:chgData name="Yaiguili Alvarado García" userId="7060d762a36533a9" providerId="LiveId" clId="{EFD26E8D-4821-4972-A70E-05951C30E24C}" dt="2023-02-27T00:34:05.009" v="4386"/>
          <ac:grpSpMkLst>
            <pc:docMk/>
            <pc:sldMk cId="1572108575" sldId="284"/>
            <ac:grpSpMk id="17" creationId="{08448BC1-AE76-A1BB-5322-790F8FBB2E44}"/>
          </ac:grpSpMkLst>
        </pc:grpChg>
        <pc:grpChg chg="add mod">
          <ac:chgData name="Yaiguili Alvarado García" userId="7060d762a36533a9" providerId="LiveId" clId="{EFD26E8D-4821-4972-A70E-05951C30E24C}" dt="2023-02-27T00:34:05.009" v="4386"/>
          <ac:grpSpMkLst>
            <pc:docMk/>
            <pc:sldMk cId="1572108575" sldId="284"/>
            <ac:grpSpMk id="22" creationId="{0BAE7FFC-9528-D32D-94D7-C6A577AE1D32}"/>
          </ac:grpSpMkLst>
        </pc:grpChg>
        <pc:grpChg chg="add mod">
          <ac:chgData name="Yaiguili Alvarado García" userId="7060d762a36533a9" providerId="LiveId" clId="{EFD26E8D-4821-4972-A70E-05951C30E24C}" dt="2023-02-27T00:34:05.009" v="4386"/>
          <ac:grpSpMkLst>
            <pc:docMk/>
            <pc:sldMk cId="1572108575" sldId="284"/>
            <ac:grpSpMk id="25" creationId="{5040FB59-0655-952B-1BC1-0E0CFAFA1770}"/>
          </ac:grpSpMkLst>
        </pc:grpChg>
        <pc:picChg chg="mod">
          <ac:chgData name="Yaiguili Alvarado García" userId="7060d762a36533a9" providerId="LiveId" clId="{EFD26E8D-4821-4972-A70E-05951C30E24C}" dt="2023-02-27T00:31:30.989" v="4369"/>
          <ac:picMkLst>
            <pc:docMk/>
            <pc:sldMk cId="1572108575" sldId="284"/>
            <ac:picMk id="7" creationId="{560FCC10-69E6-EE2A-8DBA-DFC0AF382FD1}"/>
          </ac:picMkLst>
        </pc:picChg>
        <pc:picChg chg="mod">
          <ac:chgData name="Yaiguili Alvarado García" userId="7060d762a36533a9" providerId="LiveId" clId="{EFD26E8D-4821-4972-A70E-05951C30E24C}" dt="2023-02-27T00:31:30.989" v="4369"/>
          <ac:picMkLst>
            <pc:docMk/>
            <pc:sldMk cId="1572108575" sldId="284"/>
            <ac:picMk id="13" creationId="{BA7D1F51-6F0D-4F98-EA89-5F0CD012A003}"/>
          </ac:picMkLst>
        </pc:picChg>
        <pc:picChg chg="mod">
          <ac:chgData name="Yaiguili Alvarado García" userId="7060d762a36533a9" providerId="LiveId" clId="{EFD26E8D-4821-4972-A70E-05951C30E24C}" dt="2023-02-27T00:31:30.989" v="4369"/>
          <ac:picMkLst>
            <pc:docMk/>
            <pc:sldMk cId="1572108575" sldId="284"/>
            <ac:picMk id="16" creationId="{A148A791-CB7F-DB6D-AC5F-1B26ED81664C}"/>
          </ac:picMkLst>
        </pc:picChg>
        <pc:picChg chg="mod">
          <ac:chgData name="Yaiguili Alvarado García" userId="7060d762a36533a9" providerId="LiveId" clId="{EFD26E8D-4821-4972-A70E-05951C30E24C}" dt="2023-02-27T00:34:05.009" v="4386"/>
          <ac:picMkLst>
            <pc:docMk/>
            <pc:sldMk cId="1572108575" sldId="284"/>
            <ac:picMk id="19" creationId="{7B199301-53BF-02D2-B36A-1D4E6FC72D7F}"/>
          </ac:picMkLst>
        </pc:picChg>
        <pc:picChg chg="mod">
          <ac:chgData name="Yaiguili Alvarado García" userId="7060d762a36533a9" providerId="LiveId" clId="{EFD26E8D-4821-4972-A70E-05951C30E24C}" dt="2023-02-27T00:34:05.009" v="4386"/>
          <ac:picMkLst>
            <pc:docMk/>
            <pc:sldMk cId="1572108575" sldId="284"/>
            <ac:picMk id="24" creationId="{23CB7AC6-07FA-EED5-CABE-51C47524E0AC}"/>
          </ac:picMkLst>
        </pc:picChg>
        <pc:picChg chg="mod">
          <ac:chgData name="Yaiguili Alvarado García" userId="7060d762a36533a9" providerId="LiveId" clId="{EFD26E8D-4821-4972-A70E-05951C30E24C}" dt="2023-02-27T00:34:05.009" v="4386"/>
          <ac:picMkLst>
            <pc:docMk/>
            <pc:sldMk cId="1572108575" sldId="284"/>
            <ac:picMk id="27" creationId="{579E3B22-D38F-3FDD-A8A3-330580E6A668}"/>
          </ac:picMkLst>
        </pc:picChg>
      </pc:sldChg>
      <pc:sldChg chg="addSp delSp modSp new del mod">
        <pc:chgData name="Yaiguili Alvarado García" userId="7060d762a36533a9" providerId="LiveId" clId="{EFD26E8D-4821-4972-A70E-05951C30E24C}" dt="2023-02-27T00:35:14.504" v="4393" actId="47"/>
        <pc:sldMkLst>
          <pc:docMk/>
          <pc:sldMk cId="2877937682" sldId="285"/>
        </pc:sldMkLst>
        <pc:spChg chg="del mod">
          <ac:chgData name="Yaiguili Alvarado García" userId="7060d762a36533a9" providerId="LiveId" clId="{EFD26E8D-4821-4972-A70E-05951C30E24C}" dt="2023-02-26T23:59:55.498" v="4025"/>
          <ac:spMkLst>
            <pc:docMk/>
            <pc:sldMk cId="2877937682" sldId="285"/>
            <ac:spMk id="4" creationId="{FDE53EFA-E11C-5AD1-DCA9-3CD9F5C22836}"/>
          </ac:spMkLst>
        </pc:spChg>
        <pc:spChg chg="add del mod">
          <ac:chgData name="Yaiguili Alvarado García" userId="7060d762a36533a9" providerId="LiveId" clId="{EFD26E8D-4821-4972-A70E-05951C30E24C}" dt="2023-02-27T00:01:18.734" v="4041" actId="478"/>
          <ac:spMkLst>
            <pc:docMk/>
            <pc:sldMk cId="2877937682" sldId="285"/>
            <ac:spMk id="5" creationId="{D97259D2-DCFE-8321-22C4-C8CBF4CB8ACE}"/>
          </ac:spMkLst>
        </pc:spChg>
        <pc:spChg chg="add mod">
          <ac:chgData name="Yaiguili Alvarado García" userId="7060d762a36533a9" providerId="LiveId" clId="{EFD26E8D-4821-4972-A70E-05951C30E24C}" dt="2023-02-26T04:02:26.752" v="3972" actId="1076"/>
          <ac:spMkLst>
            <pc:docMk/>
            <pc:sldMk cId="2877937682" sldId="285"/>
            <ac:spMk id="6" creationId="{2F151EAA-F07E-5D18-5DAD-4B9998541558}"/>
          </ac:spMkLst>
        </pc:spChg>
        <pc:spChg chg="add mod">
          <ac:chgData name="Yaiguili Alvarado García" userId="7060d762a36533a9" providerId="LiveId" clId="{EFD26E8D-4821-4972-A70E-05951C30E24C}" dt="2023-02-26T04:03:05.781" v="3981" actId="1076"/>
          <ac:spMkLst>
            <pc:docMk/>
            <pc:sldMk cId="2877937682" sldId="285"/>
            <ac:spMk id="7" creationId="{9A8E9A8B-A13D-94B0-A538-AA97ED4BB888}"/>
          </ac:spMkLst>
        </pc:spChg>
        <pc:spChg chg="add mod">
          <ac:chgData name="Yaiguili Alvarado García" userId="7060d762a36533a9" providerId="LiveId" clId="{EFD26E8D-4821-4972-A70E-05951C30E24C}" dt="2023-02-26T04:03:05.781" v="3981" actId="1076"/>
          <ac:spMkLst>
            <pc:docMk/>
            <pc:sldMk cId="2877937682" sldId="285"/>
            <ac:spMk id="8" creationId="{AEC0C48A-DD72-657A-41D6-E7CE70CFB9F8}"/>
          </ac:spMkLst>
        </pc:spChg>
        <pc:spChg chg="mod">
          <ac:chgData name="Yaiguili Alvarado García" userId="7060d762a36533a9" providerId="LiveId" clId="{EFD26E8D-4821-4972-A70E-05951C30E24C}" dt="2023-02-26T04:02:24.687" v="3971"/>
          <ac:spMkLst>
            <pc:docMk/>
            <pc:sldMk cId="2877937682" sldId="285"/>
            <ac:spMk id="10" creationId="{84FA35EF-79AD-D319-BC11-1D0152F54F8C}"/>
          </ac:spMkLst>
        </pc:spChg>
        <pc:spChg chg="mod">
          <ac:chgData name="Yaiguili Alvarado García" userId="7060d762a36533a9" providerId="LiveId" clId="{EFD26E8D-4821-4972-A70E-05951C30E24C}" dt="2023-02-26T04:02:24.687" v="3971"/>
          <ac:spMkLst>
            <pc:docMk/>
            <pc:sldMk cId="2877937682" sldId="285"/>
            <ac:spMk id="11" creationId="{49FAEB00-C343-3DDE-8291-7E58D4572CCD}"/>
          </ac:spMkLst>
        </pc:spChg>
        <pc:spChg chg="mod">
          <ac:chgData name="Yaiguili Alvarado García" userId="7060d762a36533a9" providerId="LiveId" clId="{EFD26E8D-4821-4972-A70E-05951C30E24C}" dt="2023-02-26T04:02:24.687" v="3971"/>
          <ac:spMkLst>
            <pc:docMk/>
            <pc:sldMk cId="2877937682" sldId="285"/>
            <ac:spMk id="12" creationId="{11833478-2BAC-E7EC-C40D-5DAFCB43ABC5}"/>
          </ac:spMkLst>
        </pc:spChg>
        <pc:spChg chg="add del mod">
          <ac:chgData name="Yaiguili Alvarado García" userId="7060d762a36533a9" providerId="LiveId" clId="{EFD26E8D-4821-4972-A70E-05951C30E24C}" dt="2023-02-27T00:01:30.318" v="4043" actId="478"/>
          <ac:spMkLst>
            <pc:docMk/>
            <pc:sldMk cId="2877937682" sldId="285"/>
            <ac:spMk id="14" creationId="{95BA1175-948C-797F-B341-A9566A19444C}"/>
          </ac:spMkLst>
        </pc:spChg>
        <pc:grpChg chg="add mod">
          <ac:chgData name="Yaiguili Alvarado García" userId="7060d762a36533a9" providerId="LiveId" clId="{EFD26E8D-4821-4972-A70E-05951C30E24C}" dt="2023-02-26T04:03:05.781" v="3981" actId="1076"/>
          <ac:grpSpMkLst>
            <pc:docMk/>
            <pc:sldMk cId="2877937682" sldId="285"/>
            <ac:grpSpMk id="9" creationId="{742F9244-A016-2880-2187-EEF901A13D7F}"/>
          </ac:grpSpMkLst>
        </pc:grpChg>
        <pc:picChg chg="add del">
          <ac:chgData name="Yaiguili Alvarado García" userId="7060d762a36533a9" providerId="LiveId" clId="{EFD26E8D-4821-4972-A70E-05951C30E24C}" dt="2023-02-26T04:02:20.487" v="3970"/>
          <ac:picMkLst>
            <pc:docMk/>
            <pc:sldMk cId="2877937682" sldId="285"/>
            <ac:picMk id="5" creationId="{A9EA20F8-0A1A-7623-3067-FFA397276294}"/>
          </ac:picMkLst>
        </pc:picChg>
      </pc:sldChg>
      <pc:sldChg chg="addSp delSp modSp add mod modTransition">
        <pc:chgData name="Yaiguili Alvarado García" userId="7060d762a36533a9" providerId="LiveId" clId="{EFD26E8D-4821-4972-A70E-05951C30E24C}" dt="2023-02-27T00:37:25.495" v="4410"/>
        <pc:sldMkLst>
          <pc:docMk/>
          <pc:sldMk cId="2756307592" sldId="286"/>
        </pc:sldMkLst>
        <pc:spChg chg="add mod">
          <ac:chgData name="Yaiguili Alvarado García" userId="7060d762a36533a9" providerId="LiveId" clId="{EFD26E8D-4821-4972-A70E-05951C30E24C}" dt="2023-02-27T00:37:05.679" v="4407" actId="1076"/>
          <ac:spMkLst>
            <pc:docMk/>
            <pc:sldMk cId="2756307592" sldId="286"/>
            <ac:spMk id="2" creationId="{0E022F62-6693-578B-5985-0736A7E5FB62}"/>
          </ac:spMkLst>
        </pc:spChg>
        <pc:spChg chg="mod topLvl">
          <ac:chgData name="Yaiguili Alvarado García" userId="7060d762a36533a9" providerId="LiveId" clId="{EFD26E8D-4821-4972-A70E-05951C30E24C}" dt="2023-02-27T00:16:00.818" v="4196" actId="165"/>
          <ac:spMkLst>
            <pc:docMk/>
            <pc:sldMk cId="2756307592" sldId="286"/>
            <ac:spMk id="4" creationId="{E4A6A74B-812E-A31A-2A95-8B373D00C50E}"/>
          </ac:spMkLst>
        </pc:spChg>
        <pc:spChg chg="mod topLvl">
          <ac:chgData name="Yaiguili Alvarado García" userId="7060d762a36533a9" providerId="LiveId" clId="{EFD26E8D-4821-4972-A70E-05951C30E24C}" dt="2023-02-27T00:16:04.345" v="4197" actId="165"/>
          <ac:spMkLst>
            <pc:docMk/>
            <pc:sldMk cId="2756307592" sldId="286"/>
            <ac:spMk id="7" creationId="{CAD4F6F0-4BCE-0168-3427-91A7626B36C1}"/>
          </ac:spMkLst>
        </pc:spChg>
        <pc:spChg chg="add del mod topLvl">
          <ac:chgData name="Yaiguili Alvarado García" userId="7060d762a36533a9" providerId="LiveId" clId="{EFD26E8D-4821-4972-A70E-05951C30E24C}" dt="2023-02-27T00:25:17.239" v="4290" actId="478"/>
          <ac:spMkLst>
            <pc:docMk/>
            <pc:sldMk cId="2756307592" sldId="286"/>
            <ac:spMk id="10" creationId="{2B0A8163-6334-7060-D015-88C956BAE555}"/>
          </ac:spMkLst>
        </pc:spChg>
        <pc:spChg chg="add del mod topLvl">
          <ac:chgData name="Yaiguili Alvarado García" userId="7060d762a36533a9" providerId="LiveId" clId="{EFD26E8D-4821-4972-A70E-05951C30E24C}" dt="2023-02-27T00:25:15.951" v="4289" actId="478"/>
          <ac:spMkLst>
            <pc:docMk/>
            <pc:sldMk cId="2756307592" sldId="286"/>
            <ac:spMk id="20" creationId="{620E185E-441B-5FB7-AE2D-3BCB4BBCED78}"/>
          </ac:spMkLst>
        </pc:spChg>
        <pc:spChg chg="del mod">
          <ac:chgData name="Yaiguili Alvarado García" userId="7060d762a36533a9" providerId="LiveId" clId="{EFD26E8D-4821-4972-A70E-05951C30E24C}" dt="2023-02-27T00:30:42.279" v="4334" actId="478"/>
          <ac:spMkLst>
            <pc:docMk/>
            <pc:sldMk cId="2756307592" sldId="286"/>
            <ac:spMk id="24" creationId="{0D9C4EB3-F2C8-ABA0-BA62-59E9473D9C53}"/>
          </ac:spMkLst>
        </pc:spChg>
        <pc:spChg chg="del">
          <ac:chgData name="Yaiguili Alvarado García" userId="7060d762a36533a9" providerId="LiveId" clId="{EFD26E8D-4821-4972-A70E-05951C30E24C}" dt="2023-02-26T23:53:39.558" v="3984" actId="478"/>
          <ac:spMkLst>
            <pc:docMk/>
            <pc:sldMk cId="2756307592" sldId="286"/>
            <ac:spMk id="25" creationId="{48002F6B-908D-7AFF-D53F-8153314B39FA}"/>
          </ac:spMkLst>
        </pc:spChg>
        <pc:spChg chg="del mod">
          <ac:chgData name="Yaiguili Alvarado García" userId="7060d762a36533a9" providerId="LiveId" clId="{EFD26E8D-4821-4972-A70E-05951C30E24C}" dt="2023-02-26T23:53:42.518" v="3987" actId="478"/>
          <ac:spMkLst>
            <pc:docMk/>
            <pc:sldMk cId="2756307592" sldId="286"/>
            <ac:spMk id="26" creationId="{6F0496A9-31C0-0587-EC44-DA6EDAA0C773}"/>
          </ac:spMkLst>
        </pc:spChg>
        <pc:spChg chg="del mod">
          <ac:chgData name="Yaiguili Alvarado García" userId="7060d762a36533a9" providerId="LiveId" clId="{EFD26E8D-4821-4972-A70E-05951C30E24C}" dt="2023-02-27T00:30:55.359" v="4338" actId="478"/>
          <ac:spMkLst>
            <pc:docMk/>
            <pc:sldMk cId="2756307592" sldId="286"/>
            <ac:spMk id="29" creationId="{BCFCCBCE-D643-72A9-7B79-9EF371EBDE7A}"/>
          </ac:spMkLst>
        </pc:spChg>
        <pc:spChg chg="mod">
          <ac:chgData name="Yaiguili Alvarado García" userId="7060d762a36533a9" providerId="LiveId" clId="{EFD26E8D-4821-4972-A70E-05951C30E24C}" dt="2023-02-27T00:25:07.779" v="4286"/>
          <ac:spMkLst>
            <pc:docMk/>
            <pc:sldMk cId="2756307592" sldId="286"/>
            <ac:spMk id="30" creationId="{26BEF81F-D276-27FF-F384-CDE5E0A6A3AF}"/>
          </ac:spMkLst>
        </pc:spChg>
        <pc:spChg chg="mod">
          <ac:chgData name="Yaiguili Alvarado García" userId="7060d762a36533a9" providerId="LiveId" clId="{EFD26E8D-4821-4972-A70E-05951C30E24C}" dt="2023-02-27T00:31:01.229" v="4365" actId="20577"/>
          <ac:spMkLst>
            <pc:docMk/>
            <pc:sldMk cId="2756307592" sldId="286"/>
            <ac:spMk id="31" creationId="{D42D3806-99BA-4A0C-A655-7482EF5F1177}"/>
          </ac:spMkLst>
        </pc:spChg>
        <pc:spChg chg="add del mod">
          <ac:chgData name="Yaiguili Alvarado García" userId="7060d762a36533a9" providerId="LiveId" clId="{EFD26E8D-4821-4972-A70E-05951C30E24C}" dt="2023-02-27T00:33:22.739" v="4380" actId="478"/>
          <ac:spMkLst>
            <pc:docMk/>
            <pc:sldMk cId="2756307592" sldId="286"/>
            <ac:spMk id="33" creationId="{A14566DA-D383-1AF9-3BB9-DCB0CFEAF28C}"/>
          </ac:spMkLst>
        </pc:spChg>
        <pc:spChg chg="mod">
          <ac:chgData name="Yaiguili Alvarado García" userId="7060d762a36533a9" providerId="LiveId" clId="{EFD26E8D-4821-4972-A70E-05951C30E24C}" dt="2023-02-27T00:25:07.779" v="4286"/>
          <ac:spMkLst>
            <pc:docMk/>
            <pc:sldMk cId="2756307592" sldId="286"/>
            <ac:spMk id="35" creationId="{A3259BB5-4A07-EA29-DDB1-6DDB7C8E5297}"/>
          </ac:spMkLst>
        </pc:spChg>
        <pc:spChg chg="add del mod">
          <ac:chgData name="Yaiguili Alvarado García" userId="7060d762a36533a9" providerId="LiveId" clId="{EFD26E8D-4821-4972-A70E-05951C30E24C}" dt="2023-02-27T00:33:22.739" v="4380" actId="478"/>
          <ac:spMkLst>
            <pc:docMk/>
            <pc:sldMk cId="2756307592" sldId="286"/>
            <ac:spMk id="37" creationId="{4D45E45A-C809-5E9F-3854-EAEA8294EBF2}"/>
          </ac:spMkLst>
        </pc:spChg>
        <pc:spChg chg="mod">
          <ac:chgData name="Yaiguili Alvarado García" userId="7060d762a36533a9" providerId="LiveId" clId="{EFD26E8D-4821-4972-A70E-05951C30E24C}" dt="2023-02-27T00:30:16.784" v="4330"/>
          <ac:spMkLst>
            <pc:docMk/>
            <pc:sldMk cId="2756307592" sldId="286"/>
            <ac:spMk id="39" creationId="{7260D7B2-5BFB-F704-94E4-369EC5FA1579}"/>
          </ac:spMkLst>
        </pc:spChg>
        <pc:spChg chg="mod">
          <ac:chgData name="Yaiguili Alvarado García" userId="7060d762a36533a9" providerId="LiveId" clId="{EFD26E8D-4821-4972-A70E-05951C30E24C}" dt="2023-02-27T00:30:16.784" v="4330"/>
          <ac:spMkLst>
            <pc:docMk/>
            <pc:sldMk cId="2756307592" sldId="286"/>
            <ac:spMk id="42" creationId="{0B42F07E-90EB-227F-2E8E-AF8DB3420033}"/>
          </ac:spMkLst>
        </pc:spChg>
        <pc:spChg chg="mod">
          <ac:chgData name="Yaiguili Alvarado García" userId="7060d762a36533a9" providerId="LiveId" clId="{EFD26E8D-4821-4972-A70E-05951C30E24C}" dt="2023-02-27T00:30:16.784" v="4330"/>
          <ac:spMkLst>
            <pc:docMk/>
            <pc:sldMk cId="2756307592" sldId="286"/>
            <ac:spMk id="45" creationId="{928B522F-E1F8-40C2-5FEE-F09A3272666F}"/>
          </ac:spMkLst>
        </pc:spChg>
        <pc:spChg chg="add del mod">
          <ac:chgData name="Yaiguili Alvarado García" userId="7060d762a36533a9" providerId="LiveId" clId="{EFD26E8D-4821-4972-A70E-05951C30E24C}" dt="2023-02-27T00:31:04.359" v="4366" actId="478"/>
          <ac:spMkLst>
            <pc:docMk/>
            <pc:sldMk cId="2756307592" sldId="286"/>
            <ac:spMk id="47" creationId="{C8AD8205-363F-FBB6-D57D-C467374D3DD4}"/>
          </ac:spMkLst>
        </pc:spChg>
        <pc:spChg chg="add del mod">
          <ac:chgData name="Yaiguili Alvarado García" userId="7060d762a36533a9" providerId="LiveId" clId="{EFD26E8D-4821-4972-A70E-05951C30E24C}" dt="2023-02-27T00:31:04.359" v="4366" actId="478"/>
          <ac:spMkLst>
            <pc:docMk/>
            <pc:sldMk cId="2756307592" sldId="286"/>
            <ac:spMk id="48" creationId="{86927776-35B8-3355-322F-7FBE7F831236}"/>
          </ac:spMkLst>
        </pc:spChg>
        <pc:spChg chg="add del mod">
          <ac:chgData name="Yaiguili Alvarado García" userId="7060d762a36533a9" providerId="LiveId" clId="{EFD26E8D-4821-4972-A70E-05951C30E24C}" dt="2023-02-27T00:37:25.495" v="4410"/>
          <ac:spMkLst>
            <pc:docMk/>
            <pc:sldMk cId="2756307592" sldId="286"/>
            <ac:spMk id="49" creationId="{C6AB57E0-2FFD-124F-D4DD-C70185D90C40}"/>
          </ac:spMkLst>
        </pc:spChg>
        <pc:spChg chg="add del mod">
          <ac:chgData name="Yaiguili Alvarado García" userId="7060d762a36533a9" providerId="LiveId" clId="{EFD26E8D-4821-4972-A70E-05951C30E24C}" dt="2023-02-27T00:37:25.495" v="4410"/>
          <ac:spMkLst>
            <pc:docMk/>
            <pc:sldMk cId="2756307592" sldId="286"/>
            <ac:spMk id="50" creationId="{F4F037B9-44C6-22E5-F05A-5EC03AD27382}"/>
          </ac:spMkLst>
        </pc:spChg>
        <pc:grpChg chg="add del mod">
          <ac:chgData name="Yaiguili Alvarado García" userId="7060d762a36533a9" providerId="LiveId" clId="{EFD26E8D-4821-4972-A70E-05951C30E24C}" dt="2023-02-27T00:12:12.394" v="4153" actId="165"/>
          <ac:grpSpMkLst>
            <pc:docMk/>
            <pc:sldMk cId="2756307592" sldId="286"/>
            <ac:grpSpMk id="3" creationId="{EF8A7960-10B5-0E3D-743D-5C65D39BBE91}"/>
          </ac:grpSpMkLst>
        </pc:grpChg>
        <pc:grpChg chg="add del mod">
          <ac:chgData name="Yaiguili Alvarado García" userId="7060d762a36533a9" providerId="LiveId" clId="{EFD26E8D-4821-4972-A70E-05951C30E24C}" dt="2023-02-27T00:12:12.394" v="4153" actId="165"/>
          <ac:grpSpMkLst>
            <pc:docMk/>
            <pc:sldMk cId="2756307592" sldId="286"/>
            <ac:grpSpMk id="6" creationId="{1EBA1A6E-D1D9-A292-A3FA-E13CC0DAAABE}"/>
          </ac:grpSpMkLst>
        </pc:grpChg>
        <pc:grpChg chg="del mod">
          <ac:chgData name="Yaiguili Alvarado García" userId="7060d762a36533a9" providerId="LiveId" clId="{EFD26E8D-4821-4972-A70E-05951C30E24C}" dt="2023-02-27T00:30:36.484" v="4333" actId="478"/>
          <ac:grpSpMkLst>
            <pc:docMk/>
            <pc:sldMk cId="2756307592" sldId="286"/>
            <ac:grpSpMk id="11" creationId="{5F73E361-427E-6F30-6D1A-14875A11052D}"/>
          </ac:grpSpMkLst>
        </pc:grpChg>
        <pc:grpChg chg="del">
          <ac:chgData name="Yaiguili Alvarado García" userId="7060d762a36533a9" providerId="LiveId" clId="{EFD26E8D-4821-4972-A70E-05951C30E24C}" dt="2023-02-26T23:53:37.868" v="3983" actId="478"/>
          <ac:grpSpMkLst>
            <pc:docMk/>
            <pc:sldMk cId="2756307592" sldId="286"/>
            <ac:grpSpMk id="14" creationId="{6351C8E0-D89A-00ED-8C75-5D10FA38CBE5}"/>
          </ac:grpSpMkLst>
        </pc:grpChg>
        <pc:grpChg chg="del">
          <ac:chgData name="Yaiguili Alvarado García" userId="7060d762a36533a9" providerId="LiveId" clId="{EFD26E8D-4821-4972-A70E-05951C30E24C}" dt="2023-02-26T23:53:40.208" v="3985" actId="478"/>
          <ac:grpSpMkLst>
            <pc:docMk/>
            <pc:sldMk cId="2756307592" sldId="286"/>
            <ac:grpSpMk id="17" creationId="{7D20791F-F649-09E3-22FF-2CDE7DB8CED6}"/>
          </ac:grpSpMkLst>
        </pc:grpChg>
        <pc:grpChg chg="add del mod topLvl">
          <ac:chgData name="Yaiguili Alvarado García" userId="7060d762a36533a9" providerId="LiveId" clId="{EFD26E8D-4821-4972-A70E-05951C30E24C}" dt="2023-02-27T00:30:36.484" v="4333" actId="478"/>
          <ac:grpSpMkLst>
            <pc:docMk/>
            <pc:sldMk cId="2756307592" sldId="286"/>
            <ac:grpSpMk id="21" creationId="{1FFA4581-DF13-A2C7-935F-5EF6FC524A24}"/>
          </ac:grpSpMkLst>
        </pc:grpChg>
        <pc:grpChg chg="add del mod topLvl">
          <ac:chgData name="Yaiguili Alvarado García" userId="7060d762a36533a9" providerId="LiveId" clId="{EFD26E8D-4821-4972-A70E-05951C30E24C}" dt="2023-02-27T00:30:36.484" v="4333" actId="478"/>
          <ac:grpSpMkLst>
            <pc:docMk/>
            <pc:sldMk cId="2756307592" sldId="286"/>
            <ac:grpSpMk id="22" creationId="{DB4C53F8-8C92-3176-91F9-84FCD6A38AAF}"/>
          </ac:grpSpMkLst>
        </pc:grpChg>
        <pc:grpChg chg="add del mod">
          <ac:chgData name="Yaiguili Alvarado García" userId="7060d762a36533a9" providerId="LiveId" clId="{EFD26E8D-4821-4972-A70E-05951C30E24C}" dt="2023-02-27T00:16:00.818" v="4196" actId="165"/>
          <ac:grpSpMkLst>
            <pc:docMk/>
            <pc:sldMk cId="2756307592" sldId="286"/>
            <ac:grpSpMk id="23" creationId="{40667153-AD1B-82B6-42B5-28A0B295DA33}"/>
          </ac:grpSpMkLst>
        </pc:grpChg>
        <pc:grpChg chg="add del mod">
          <ac:chgData name="Yaiguili Alvarado García" userId="7060d762a36533a9" providerId="LiveId" clId="{EFD26E8D-4821-4972-A70E-05951C30E24C}" dt="2023-02-27T00:16:04.345" v="4197" actId="165"/>
          <ac:grpSpMkLst>
            <pc:docMk/>
            <pc:sldMk cId="2756307592" sldId="286"/>
            <ac:grpSpMk id="27" creationId="{31648F54-A1D9-5094-D5A2-4699E705E325}"/>
          </ac:grpSpMkLst>
        </pc:grpChg>
        <pc:grpChg chg="add del mod">
          <ac:chgData name="Yaiguili Alvarado García" userId="7060d762a36533a9" providerId="LiveId" clId="{EFD26E8D-4821-4972-A70E-05951C30E24C}" dt="2023-02-27T00:33:22.739" v="4380" actId="478"/>
          <ac:grpSpMkLst>
            <pc:docMk/>
            <pc:sldMk cId="2756307592" sldId="286"/>
            <ac:grpSpMk id="28" creationId="{7CAECEA1-00C7-CDAC-681B-60FB5B511EDA}"/>
          </ac:grpSpMkLst>
        </pc:grpChg>
        <pc:grpChg chg="add del mod">
          <ac:chgData name="Yaiguili Alvarado García" userId="7060d762a36533a9" providerId="LiveId" clId="{EFD26E8D-4821-4972-A70E-05951C30E24C}" dt="2023-02-27T00:33:22.739" v="4380" actId="478"/>
          <ac:grpSpMkLst>
            <pc:docMk/>
            <pc:sldMk cId="2756307592" sldId="286"/>
            <ac:grpSpMk id="34" creationId="{542F1BA0-AD92-9E4B-762E-296F96F5A226}"/>
          </ac:grpSpMkLst>
        </pc:grpChg>
        <pc:grpChg chg="add mod">
          <ac:chgData name="Yaiguili Alvarado García" userId="7060d762a36533a9" providerId="LiveId" clId="{EFD26E8D-4821-4972-A70E-05951C30E24C}" dt="2023-02-27T00:30:20.109" v="4332" actId="1076"/>
          <ac:grpSpMkLst>
            <pc:docMk/>
            <pc:sldMk cId="2756307592" sldId="286"/>
            <ac:grpSpMk id="38" creationId="{D126D3CB-A335-E2AC-36EC-8E6F68CA1242}"/>
          </ac:grpSpMkLst>
        </pc:grpChg>
        <pc:grpChg chg="add mod">
          <ac:chgData name="Yaiguili Alvarado García" userId="7060d762a36533a9" providerId="LiveId" clId="{EFD26E8D-4821-4972-A70E-05951C30E24C}" dt="2023-02-27T00:30:20.109" v="4332" actId="1076"/>
          <ac:grpSpMkLst>
            <pc:docMk/>
            <pc:sldMk cId="2756307592" sldId="286"/>
            <ac:grpSpMk id="41" creationId="{44A9F4AD-87DC-24FC-A95E-FD21D17C8111}"/>
          </ac:grpSpMkLst>
        </pc:grpChg>
        <pc:grpChg chg="add mod">
          <ac:chgData name="Yaiguili Alvarado García" userId="7060d762a36533a9" providerId="LiveId" clId="{EFD26E8D-4821-4972-A70E-05951C30E24C}" dt="2023-02-27T00:33:55.949" v="4384" actId="1076"/>
          <ac:grpSpMkLst>
            <pc:docMk/>
            <pc:sldMk cId="2756307592" sldId="286"/>
            <ac:grpSpMk id="44" creationId="{26EF2CB9-FD58-2324-5F7D-039771A71317}"/>
          </ac:grpSpMkLst>
        </pc:grpChg>
        <pc:picChg chg="mod topLvl">
          <ac:chgData name="Yaiguili Alvarado García" userId="7060d762a36533a9" providerId="LiveId" clId="{EFD26E8D-4821-4972-A70E-05951C30E24C}" dt="2023-02-27T00:16:00.818" v="4196" actId="165"/>
          <ac:picMkLst>
            <pc:docMk/>
            <pc:sldMk cId="2756307592" sldId="286"/>
            <ac:picMk id="5" creationId="{DD59C798-34CB-B706-2FAA-3DB3477A3E41}"/>
          </ac:picMkLst>
        </pc:picChg>
        <pc:picChg chg="mod topLvl">
          <ac:chgData name="Yaiguili Alvarado García" userId="7060d762a36533a9" providerId="LiveId" clId="{EFD26E8D-4821-4972-A70E-05951C30E24C}" dt="2023-02-27T00:16:04.345" v="4197" actId="165"/>
          <ac:picMkLst>
            <pc:docMk/>
            <pc:sldMk cId="2756307592" sldId="286"/>
            <ac:picMk id="9" creationId="{229AAF3C-9C5C-8C89-C6F1-34A1C549B082}"/>
          </ac:picMkLst>
        </pc:picChg>
        <pc:picChg chg="mod">
          <ac:chgData name="Yaiguili Alvarado García" userId="7060d762a36533a9" providerId="LiveId" clId="{EFD26E8D-4821-4972-A70E-05951C30E24C}" dt="2023-02-27T00:25:07.779" v="4286"/>
          <ac:picMkLst>
            <pc:docMk/>
            <pc:sldMk cId="2756307592" sldId="286"/>
            <ac:picMk id="32" creationId="{C6DD4A2C-EDF2-4698-7EE6-5A5FB510F9E7}"/>
          </ac:picMkLst>
        </pc:picChg>
        <pc:picChg chg="mod">
          <ac:chgData name="Yaiguili Alvarado García" userId="7060d762a36533a9" providerId="LiveId" clId="{EFD26E8D-4821-4972-A70E-05951C30E24C}" dt="2023-02-27T00:25:07.779" v="4286"/>
          <ac:picMkLst>
            <pc:docMk/>
            <pc:sldMk cId="2756307592" sldId="286"/>
            <ac:picMk id="36" creationId="{F5BEDD76-5A1F-BC3F-8EAA-5F393C7C6441}"/>
          </ac:picMkLst>
        </pc:picChg>
        <pc:picChg chg="mod">
          <ac:chgData name="Yaiguili Alvarado García" userId="7060d762a36533a9" providerId="LiveId" clId="{EFD26E8D-4821-4972-A70E-05951C30E24C}" dt="2023-02-27T00:30:16.784" v="4330"/>
          <ac:picMkLst>
            <pc:docMk/>
            <pc:sldMk cId="2756307592" sldId="286"/>
            <ac:picMk id="40" creationId="{49369B07-2DF5-866D-CE3B-751DE6C69D4B}"/>
          </ac:picMkLst>
        </pc:picChg>
        <pc:picChg chg="mod">
          <ac:chgData name="Yaiguili Alvarado García" userId="7060d762a36533a9" providerId="LiveId" clId="{EFD26E8D-4821-4972-A70E-05951C30E24C}" dt="2023-02-27T00:30:16.784" v="4330"/>
          <ac:picMkLst>
            <pc:docMk/>
            <pc:sldMk cId="2756307592" sldId="286"/>
            <ac:picMk id="43" creationId="{0D02B3CE-0EB6-BE70-E04A-70E42086D4CB}"/>
          </ac:picMkLst>
        </pc:picChg>
        <pc:picChg chg="mod">
          <ac:chgData name="Yaiguili Alvarado García" userId="7060d762a36533a9" providerId="LiveId" clId="{EFD26E8D-4821-4972-A70E-05951C30E24C}" dt="2023-02-27T00:30:16.784" v="4330"/>
          <ac:picMkLst>
            <pc:docMk/>
            <pc:sldMk cId="2756307592" sldId="286"/>
            <ac:picMk id="46" creationId="{20E7F622-2786-F866-BC8A-8AABFA75DA01}"/>
          </ac:picMkLst>
        </pc:picChg>
      </pc:sldChg>
      <pc:sldChg chg="addSp delSp modSp add del mod">
        <pc:chgData name="Yaiguili Alvarado García" userId="7060d762a36533a9" providerId="LiveId" clId="{EFD26E8D-4821-4972-A70E-05951C30E24C}" dt="2023-02-27T00:35:12.879" v="4392" actId="47"/>
        <pc:sldMkLst>
          <pc:docMk/>
          <pc:sldMk cId="928625965" sldId="287"/>
        </pc:sldMkLst>
        <pc:spChg chg="mod">
          <ac:chgData name="Yaiguili Alvarado García" userId="7060d762a36533a9" providerId="LiveId" clId="{EFD26E8D-4821-4972-A70E-05951C30E24C}" dt="2023-02-27T00:29:45.355" v="4327" actId="1076"/>
          <ac:spMkLst>
            <pc:docMk/>
            <pc:sldMk cId="928625965" sldId="287"/>
            <ac:spMk id="3" creationId="{88409D35-E766-579C-0BB7-757A99641428}"/>
          </ac:spMkLst>
        </pc:spChg>
        <pc:spChg chg="del mod">
          <ac:chgData name="Yaiguili Alvarado García" userId="7060d762a36533a9" providerId="LiveId" clId="{EFD26E8D-4821-4972-A70E-05951C30E24C}" dt="2023-02-27T00:32:14.389" v="4376" actId="478"/>
          <ac:spMkLst>
            <pc:docMk/>
            <pc:sldMk cId="928625965" sldId="287"/>
            <ac:spMk id="4" creationId="{25E04C2A-BA71-66DF-C90B-8640F9CAAAED}"/>
          </ac:spMkLst>
        </pc:spChg>
        <pc:spChg chg="add mod">
          <ac:chgData name="Yaiguili Alvarado García" userId="7060d762a36533a9" providerId="LiveId" clId="{EFD26E8D-4821-4972-A70E-05951C30E24C}" dt="2023-02-27T00:04:07.388" v="4090" actId="1076"/>
          <ac:spMkLst>
            <pc:docMk/>
            <pc:sldMk cId="928625965" sldId="287"/>
            <ac:spMk id="5" creationId="{959EBA77-D761-FF53-04C6-6044E6209A8C}"/>
          </ac:spMkLst>
        </pc:spChg>
        <pc:spChg chg="add mod">
          <ac:chgData name="Yaiguili Alvarado García" userId="7060d762a36533a9" providerId="LiveId" clId="{EFD26E8D-4821-4972-A70E-05951C30E24C}" dt="2023-02-27T00:04:10.768" v="4091" actId="14100"/>
          <ac:spMkLst>
            <pc:docMk/>
            <pc:sldMk cId="928625965" sldId="287"/>
            <ac:spMk id="6" creationId="{AD0E6546-AEB9-1FB7-1F53-38ACCDC31EAE}"/>
          </ac:spMkLst>
        </pc:spChg>
        <pc:spChg chg="add mod">
          <ac:chgData name="Yaiguili Alvarado García" userId="7060d762a36533a9" providerId="LiveId" clId="{EFD26E8D-4821-4972-A70E-05951C30E24C}" dt="2023-02-27T00:03:52.718" v="4083" actId="1076"/>
          <ac:spMkLst>
            <pc:docMk/>
            <pc:sldMk cId="928625965" sldId="287"/>
            <ac:spMk id="7" creationId="{049B2777-BC26-7734-0720-49BBF68585C0}"/>
          </ac:spMkLst>
        </pc:spChg>
        <pc:spChg chg="mod">
          <ac:chgData name="Yaiguili Alvarado García" userId="7060d762a36533a9" providerId="LiveId" clId="{EFD26E8D-4821-4972-A70E-05951C30E24C}" dt="2023-02-27T00:03:24.568" v="4078"/>
          <ac:spMkLst>
            <pc:docMk/>
            <pc:sldMk cId="928625965" sldId="287"/>
            <ac:spMk id="12" creationId="{7707F866-1E25-B0F1-51BA-530481EAA042}"/>
          </ac:spMkLst>
        </pc:spChg>
        <pc:spChg chg="mod">
          <ac:chgData name="Yaiguili Alvarado García" userId="7060d762a36533a9" providerId="LiveId" clId="{EFD26E8D-4821-4972-A70E-05951C30E24C}" dt="2023-02-27T00:03:24.568" v="4078"/>
          <ac:spMkLst>
            <pc:docMk/>
            <pc:sldMk cId="928625965" sldId="287"/>
            <ac:spMk id="13" creationId="{7B004712-57BE-20FF-6667-15C00F276390}"/>
          </ac:spMkLst>
        </pc:spChg>
        <pc:spChg chg="mod">
          <ac:chgData name="Yaiguili Alvarado García" userId="7060d762a36533a9" providerId="LiveId" clId="{EFD26E8D-4821-4972-A70E-05951C30E24C}" dt="2023-02-27T00:03:24.568" v="4078"/>
          <ac:spMkLst>
            <pc:docMk/>
            <pc:sldMk cId="928625965" sldId="287"/>
            <ac:spMk id="14" creationId="{104D4FAB-3083-38F3-925D-A440BF01D21F}"/>
          </ac:spMkLst>
        </pc:spChg>
        <pc:spChg chg="mod">
          <ac:chgData name="Yaiguili Alvarado García" userId="7060d762a36533a9" providerId="LiveId" clId="{EFD26E8D-4821-4972-A70E-05951C30E24C}" dt="2023-02-27T00:24:03.269" v="4278"/>
          <ac:spMkLst>
            <pc:docMk/>
            <pc:sldMk cId="928625965" sldId="287"/>
            <ac:spMk id="16" creationId="{73D7ACF8-E1C7-9643-3E53-53DC8C502F26}"/>
          </ac:spMkLst>
        </pc:spChg>
        <pc:spChg chg="add del mod">
          <ac:chgData name="Yaiguili Alvarado García" userId="7060d762a36533a9" providerId="LiveId" clId="{EFD26E8D-4821-4972-A70E-05951C30E24C}" dt="2023-02-27T00:24:27.819" v="4281"/>
          <ac:spMkLst>
            <pc:docMk/>
            <pc:sldMk cId="928625965" sldId="287"/>
            <ac:spMk id="18" creationId="{68FA289F-E855-1AC3-D001-28782C59F656}"/>
          </ac:spMkLst>
        </pc:spChg>
        <pc:spChg chg="del mod">
          <ac:chgData name="Yaiguili Alvarado García" userId="7060d762a36533a9" providerId="LiveId" clId="{EFD26E8D-4821-4972-A70E-05951C30E24C}" dt="2023-02-27T00:32:13.559" v="4375" actId="478"/>
          <ac:spMkLst>
            <pc:docMk/>
            <pc:sldMk cId="928625965" sldId="287"/>
            <ac:spMk id="20" creationId="{3EA76652-C033-619B-E3A6-2D06B212B125}"/>
          </ac:spMkLst>
        </pc:spChg>
        <pc:spChg chg="del mod">
          <ac:chgData name="Yaiguili Alvarado García" userId="7060d762a36533a9" providerId="LiveId" clId="{EFD26E8D-4821-4972-A70E-05951C30E24C}" dt="2023-02-27T00:32:12.089" v="4373" actId="478"/>
          <ac:spMkLst>
            <pc:docMk/>
            <pc:sldMk cId="928625965" sldId="287"/>
            <ac:spMk id="21" creationId="{4B933979-EEB1-1EFF-E375-8EF2830EE1E3}"/>
          </ac:spMkLst>
        </pc:spChg>
        <pc:spChg chg="mod">
          <ac:chgData name="Yaiguili Alvarado García" userId="7060d762a36533a9" providerId="LiveId" clId="{EFD26E8D-4821-4972-A70E-05951C30E24C}" dt="2023-02-27T00:24:03.269" v="4278"/>
          <ac:spMkLst>
            <pc:docMk/>
            <pc:sldMk cId="928625965" sldId="287"/>
            <ac:spMk id="22" creationId="{D55C1034-1F71-0502-F52C-58CAF8C8AE16}"/>
          </ac:spMkLst>
        </pc:spChg>
        <pc:spChg chg="add del mod">
          <ac:chgData name="Yaiguili Alvarado García" userId="7060d762a36533a9" providerId="LiveId" clId="{EFD26E8D-4821-4972-A70E-05951C30E24C}" dt="2023-02-27T00:24:27.819" v="4281"/>
          <ac:spMkLst>
            <pc:docMk/>
            <pc:sldMk cId="928625965" sldId="287"/>
            <ac:spMk id="24" creationId="{36E6AA2D-CDF4-5055-4460-AD8238D02277}"/>
          </ac:spMkLst>
        </pc:spChg>
        <pc:spChg chg="mod">
          <ac:chgData name="Yaiguili Alvarado García" userId="7060d762a36533a9" providerId="LiveId" clId="{EFD26E8D-4821-4972-A70E-05951C30E24C}" dt="2023-02-27T00:25:57.779" v="4297"/>
          <ac:spMkLst>
            <pc:docMk/>
            <pc:sldMk cId="928625965" sldId="287"/>
            <ac:spMk id="26" creationId="{B2FD1A60-8CE8-67BE-2820-E839814FA89C}"/>
          </ac:spMkLst>
        </pc:spChg>
        <pc:spChg chg="mod">
          <ac:chgData name="Yaiguili Alvarado García" userId="7060d762a36533a9" providerId="LiveId" clId="{EFD26E8D-4821-4972-A70E-05951C30E24C}" dt="2023-02-27T00:25:57.779" v="4297"/>
          <ac:spMkLst>
            <pc:docMk/>
            <pc:sldMk cId="928625965" sldId="287"/>
            <ac:spMk id="29" creationId="{EEC857D6-685B-0ED6-D8A8-D44C86FE4F99}"/>
          </ac:spMkLst>
        </pc:spChg>
        <pc:spChg chg="add del mod">
          <ac:chgData name="Yaiguili Alvarado García" userId="7060d762a36533a9" providerId="LiveId" clId="{EFD26E8D-4821-4972-A70E-05951C30E24C}" dt="2023-02-27T00:32:22.029" v="4378" actId="478"/>
          <ac:spMkLst>
            <pc:docMk/>
            <pc:sldMk cId="928625965" sldId="287"/>
            <ac:spMk id="32" creationId="{E9BE3AAD-0C58-13B8-B154-785571458BF4}"/>
          </ac:spMkLst>
        </pc:spChg>
        <pc:spChg chg="add mod">
          <ac:chgData name="Yaiguili Alvarado García" userId="7060d762a36533a9" providerId="LiveId" clId="{EFD26E8D-4821-4972-A70E-05951C30E24C}" dt="2023-02-27T00:32:30.879" v="4379" actId="14100"/>
          <ac:spMkLst>
            <pc:docMk/>
            <pc:sldMk cId="928625965" sldId="287"/>
            <ac:spMk id="33" creationId="{5048AE54-1E2C-C9A2-B43F-CC12C7280B9A}"/>
          </ac:spMkLst>
        </pc:spChg>
        <pc:spChg chg="add mod">
          <ac:chgData name="Yaiguili Alvarado García" userId="7060d762a36533a9" providerId="LiveId" clId="{EFD26E8D-4821-4972-A70E-05951C30E24C}" dt="2023-02-27T00:32:16.979" v="4377"/>
          <ac:spMkLst>
            <pc:docMk/>
            <pc:sldMk cId="928625965" sldId="287"/>
            <ac:spMk id="34" creationId="{2BC869E4-1429-5827-AD55-48DCAE9F2E94}"/>
          </ac:spMkLst>
        </pc:spChg>
        <pc:grpChg chg="mod">
          <ac:chgData name="Yaiguili Alvarado García" userId="7060d762a36533a9" providerId="LiveId" clId="{EFD26E8D-4821-4972-A70E-05951C30E24C}" dt="2023-02-27T00:29:38.869" v="4325" actId="1076"/>
          <ac:grpSpMkLst>
            <pc:docMk/>
            <pc:sldMk cId="928625965" sldId="287"/>
            <ac:grpSpMk id="8" creationId="{356EEC31-3B3F-2A55-9A3E-C836B9BA9A13}"/>
          </ac:grpSpMkLst>
        </pc:grpChg>
        <pc:grpChg chg="add mod">
          <ac:chgData name="Yaiguili Alvarado García" userId="7060d762a36533a9" providerId="LiveId" clId="{EFD26E8D-4821-4972-A70E-05951C30E24C}" dt="2023-02-27T00:03:52.718" v="4083" actId="1076"/>
          <ac:grpSpMkLst>
            <pc:docMk/>
            <pc:sldMk cId="928625965" sldId="287"/>
            <ac:grpSpMk id="11" creationId="{AAFBDB68-A6B4-B12B-D78D-BAC08CE44A48}"/>
          </ac:grpSpMkLst>
        </pc:grpChg>
        <pc:grpChg chg="add del mod">
          <ac:chgData name="Yaiguili Alvarado García" userId="7060d762a36533a9" providerId="LiveId" clId="{EFD26E8D-4821-4972-A70E-05951C30E24C}" dt="2023-02-27T00:24:27.819" v="4281"/>
          <ac:grpSpMkLst>
            <pc:docMk/>
            <pc:sldMk cId="928625965" sldId="287"/>
            <ac:grpSpMk id="15" creationId="{48F7E1E0-0578-5EBE-7DB4-4C4047B6E09B}"/>
          </ac:grpSpMkLst>
        </pc:grpChg>
        <pc:grpChg chg="add del mod">
          <ac:chgData name="Yaiguili Alvarado García" userId="7060d762a36533a9" providerId="LiveId" clId="{EFD26E8D-4821-4972-A70E-05951C30E24C}" dt="2023-02-27T00:24:27.819" v="4281"/>
          <ac:grpSpMkLst>
            <pc:docMk/>
            <pc:sldMk cId="928625965" sldId="287"/>
            <ac:grpSpMk id="19" creationId="{B6D84D6E-3EB4-F9D0-4827-D215580E4B1B}"/>
          </ac:grpSpMkLst>
        </pc:grpChg>
        <pc:grpChg chg="add mod">
          <ac:chgData name="Yaiguili Alvarado García" userId="7060d762a36533a9" providerId="LiveId" clId="{EFD26E8D-4821-4972-A70E-05951C30E24C}" dt="2023-02-27T00:29:38.869" v="4325" actId="1076"/>
          <ac:grpSpMkLst>
            <pc:docMk/>
            <pc:sldMk cId="928625965" sldId="287"/>
            <ac:grpSpMk id="25" creationId="{CFD01558-2DB9-B036-D8F5-5AD54155C105}"/>
          </ac:grpSpMkLst>
        </pc:grpChg>
        <pc:grpChg chg="add mod">
          <ac:chgData name="Yaiguili Alvarado García" userId="7060d762a36533a9" providerId="LiveId" clId="{EFD26E8D-4821-4972-A70E-05951C30E24C}" dt="2023-02-27T00:29:38.869" v="4325" actId="1076"/>
          <ac:grpSpMkLst>
            <pc:docMk/>
            <pc:sldMk cId="928625965" sldId="287"/>
            <ac:grpSpMk id="28" creationId="{E5078179-1532-F230-DCA9-4037C01E1C6D}"/>
          </ac:grpSpMkLst>
        </pc:grpChg>
        <pc:picChg chg="mod">
          <ac:chgData name="Yaiguili Alvarado García" userId="7060d762a36533a9" providerId="LiveId" clId="{EFD26E8D-4821-4972-A70E-05951C30E24C}" dt="2023-02-27T00:24:03.269" v="4278"/>
          <ac:picMkLst>
            <pc:docMk/>
            <pc:sldMk cId="928625965" sldId="287"/>
            <ac:picMk id="17" creationId="{2FF876A8-DDF3-84FD-6FC1-116132783713}"/>
          </ac:picMkLst>
        </pc:picChg>
        <pc:picChg chg="mod">
          <ac:chgData name="Yaiguili Alvarado García" userId="7060d762a36533a9" providerId="LiveId" clId="{EFD26E8D-4821-4972-A70E-05951C30E24C}" dt="2023-02-27T00:24:03.269" v="4278"/>
          <ac:picMkLst>
            <pc:docMk/>
            <pc:sldMk cId="928625965" sldId="287"/>
            <ac:picMk id="23" creationId="{40E28BE4-3F91-3144-50E5-76A5B779D8A0}"/>
          </ac:picMkLst>
        </pc:picChg>
        <pc:picChg chg="mod">
          <ac:chgData name="Yaiguili Alvarado García" userId="7060d762a36533a9" providerId="LiveId" clId="{EFD26E8D-4821-4972-A70E-05951C30E24C}" dt="2023-02-27T00:25:57.779" v="4297"/>
          <ac:picMkLst>
            <pc:docMk/>
            <pc:sldMk cId="928625965" sldId="287"/>
            <ac:picMk id="27" creationId="{8FEF03D4-A5C3-00CC-FF98-477187A07D73}"/>
          </ac:picMkLst>
        </pc:picChg>
        <pc:picChg chg="mod">
          <ac:chgData name="Yaiguili Alvarado García" userId="7060d762a36533a9" providerId="LiveId" clId="{EFD26E8D-4821-4972-A70E-05951C30E24C}" dt="2023-02-27T00:25:57.779" v="4297"/>
          <ac:picMkLst>
            <pc:docMk/>
            <pc:sldMk cId="928625965" sldId="287"/>
            <ac:picMk id="30" creationId="{D3C4E513-87AA-043A-589C-77B373E714A8}"/>
          </ac:picMkLst>
        </pc:picChg>
      </pc:sldChg>
      <pc:sldChg chg="addSp delSp modSp add del mod">
        <pc:chgData name="Yaiguili Alvarado García" userId="7060d762a36533a9" providerId="LiveId" clId="{EFD26E8D-4821-4972-A70E-05951C30E24C}" dt="2023-02-27T00:02:50.613" v="4070" actId="47"/>
        <pc:sldMkLst>
          <pc:docMk/>
          <pc:sldMk cId="4024878887" sldId="287"/>
        </pc:sldMkLst>
        <pc:spChg chg="mod">
          <ac:chgData name="Yaiguili Alvarado García" userId="7060d762a36533a9" providerId="LiveId" clId="{EFD26E8D-4821-4972-A70E-05951C30E24C}" dt="2023-02-27T00:02:48.969" v="4069" actId="14100"/>
          <ac:spMkLst>
            <pc:docMk/>
            <pc:sldMk cId="4024878887" sldId="287"/>
            <ac:spMk id="4" creationId="{25E04C2A-BA71-66DF-C90B-8640F9CAAAED}"/>
          </ac:spMkLst>
        </pc:spChg>
        <pc:spChg chg="add del mod">
          <ac:chgData name="Yaiguili Alvarado García" userId="7060d762a36533a9" providerId="LiveId" clId="{EFD26E8D-4821-4972-A70E-05951C30E24C}" dt="2023-02-27T00:02:36.430" v="4063"/>
          <ac:spMkLst>
            <pc:docMk/>
            <pc:sldMk cId="4024878887" sldId="287"/>
            <ac:spMk id="5" creationId="{FFFEFC5D-43E7-797F-812A-0149EEBE310D}"/>
          </ac:spMkLst>
        </pc:spChg>
        <pc:spChg chg="add del mod">
          <ac:chgData name="Yaiguili Alvarado García" userId="7060d762a36533a9" providerId="LiveId" clId="{EFD26E8D-4821-4972-A70E-05951C30E24C}" dt="2023-02-27T00:02:36.430" v="4063"/>
          <ac:spMkLst>
            <pc:docMk/>
            <pc:sldMk cId="4024878887" sldId="287"/>
            <ac:spMk id="6" creationId="{15F70149-FACD-C58D-3167-8F780BC47D8D}"/>
          </ac:spMkLst>
        </pc:spChg>
        <pc:spChg chg="add del mod">
          <ac:chgData name="Yaiguili Alvarado García" userId="7060d762a36533a9" providerId="LiveId" clId="{EFD26E8D-4821-4972-A70E-05951C30E24C}" dt="2023-02-27T00:02:36.430" v="4063"/>
          <ac:spMkLst>
            <pc:docMk/>
            <pc:sldMk cId="4024878887" sldId="287"/>
            <ac:spMk id="7" creationId="{9579568C-5FDE-F18D-7361-5A78265BE1BE}"/>
          </ac:spMkLst>
        </pc:spChg>
        <pc:spChg chg="mod">
          <ac:chgData name="Yaiguili Alvarado García" userId="7060d762a36533a9" providerId="LiveId" clId="{EFD26E8D-4821-4972-A70E-05951C30E24C}" dt="2023-02-27T00:01:40.358" v="4045"/>
          <ac:spMkLst>
            <pc:docMk/>
            <pc:sldMk cId="4024878887" sldId="287"/>
            <ac:spMk id="12" creationId="{F49160DF-A936-F808-0971-D583D401B997}"/>
          </ac:spMkLst>
        </pc:spChg>
        <pc:spChg chg="mod">
          <ac:chgData name="Yaiguili Alvarado García" userId="7060d762a36533a9" providerId="LiveId" clId="{EFD26E8D-4821-4972-A70E-05951C30E24C}" dt="2023-02-27T00:01:40.358" v="4045"/>
          <ac:spMkLst>
            <pc:docMk/>
            <pc:sldMk cId="4024878887" sldId="287"/>
            <ac:spMk id="13" creationId="{F3A9B299-F348-A8B1-1726-5C669CEDD8BF}"/>
          </ac:spMkLst>
        </pc:spChg>
        <pc:spChg chg="mod">
          <ac:chgData name="Yaiguili Alvarado García" userId="7060d762a36533a9" providerId="LiveId" clId="{EFD26E8D-4821-4972-A70E-05951C30E24C}" dt="2023-02-27T00:01:40.358" v="4045"/>
          <ac:spMkLst>
            <pc:docMk/>
            <pc:sldMk cId="4024878887" sldId="287"/>
            <ac:spMk id="14" creationId="{061F1F5A-26C7-E751-791A-77F1CF5A13BD}"/>
          </ac:spMkLst>
        </pc:spChg>
        <pc:spChg chg="mod">
          <ac:chgData name="Yaiguili Alvarado García" userId="7060d762a36533a9" providerId="LiveId" clId="{EFD26E8D-4821-4972-A70E-05951C30E24C}" dt="2023-02-27T00:02:37.828" v="4064" actId="1076"/>
          <ac:spMkLst>
            <pc:docMk/>
            <pc:sldMk cId="4024878887" sldId="287"/>
            <ac:spMk id="20" creationId="{3EA76652-C033-619B-E3A6-2D06B212B125}"/>
          </ac:spMkLst>
        </pc:spChg>
        <pc:spChg chg="mod">
          <ac:chgData name="Yaiguili Alvarado García" userId="7060d762a36533a9" providerId="LiveId" clId="{EFD26E8D-4821-4972-A70E-05951C30E24C}" dt="2023-02-27T00:02:37.828" v="4064" actId="1076"/>
          <ac:spMkLst>
            <pc:docMk/>
            <pc:sldMk cId="4024878887" sldId="287"/>
            <ac:spMk id="21" creationId="{4B933979-EEB1-1EFF-E375-8EF2830EE1E3}"/>
          </ac:spMkLst>
        </pc:spChg>
        <pc:grpChg chg="mod">
          <ac:chgData name="Yaiguili Alvarado García" userId="7060d762a36533a9" providerId="LiveId" clId="{EFD26E8D-4821-4972-A70E-05951C30E24C}" dt="2023-02-27T00:02:37.828" v="4064" actId="1076"/>
          <ac:grpSpMkLst>
            <pc:docMk/>
            <pc:sldMk cId="4024878887" sldId="287"/>
            <ac:grpSpMk id="8" creationId="{356EEC31-3B3F-2A55-9A3E-C836B9BA9A13}"/>
          </ac:grpSpMkLst>
        </pc:grpChg>
        <pc:grpChg chg="add del mod">
          <ac:chgData name="Yaiguili Alvarado García" userId="7060d762a36533a9" providerId="LiveId" clId="{EFD26E8D-4821-4972-A70E-05951C30E24C}" dt="2023-02-27T00:02:36.430" v="4063"/>
          <ac:grpSpMkLst>
            <pc:docMk/>
            <pc:sldMk cId="4024878887" sldId="287"/>
            <ac:grpSpMk id="11" creationId="{84D22619-B259-0809-CFB6-573F92583590}"/>
          </ac:grpSpMkLst>
        </pc:grpChg>
      </pc:sldChg>
      <pc:sldChg chg="addSp modSp add del">
        <pc:chgData name="Yaiguili Alvarado García" userId="7060d762a36533a9" providerId="LiveId" clId="{EFD26E8D-4821-4972-A70E-05951C30E24C}" dt="2023-02-27T00:38:02.859" v="4419" actId="47"/>
        <pc:sldMkLst>
          <pc:docMk/>
          <pc:sldMk cId="43753668" sldId="288"/>
        </pc:sldMkLst>
        <pc:spChg chg="add mod">
          <ac:chgData name="Yaiguili Alvarado García" userId="7060d762a36533a9" providerId="LiveId" clId="{EFD26E8D-4821-4972-A70E-05951C30E24C}" dt="2023-02-27T00:34:33.939" v="4390"/>
          <ac:spMkLst>
            <pc:docMk/>
            <pc:sldMk cId="43753668" sldId="288"/>
            <ac:spMk id="5" creationId="{3454A1A4-E6B2-8336-9AC8-A35A7511CF7E}"/>
          </ac:spMkLst>
        </pc:spChg>
        <pc:spChg chg="add mod">
          <ac:chgData name="Yaiguili Alvarado García" userId="7060d762a36533a9" providerId="LiveId" clId="{EFD26E8D-4821-4972-A70E-05951C30E24C}" dt="2023-02-27T00:34:33.939" v="4390"/>
          <ac:spMkLst>
            <pc:docMk/>
            <pc:sldMk cId="43753668" sldId="288"/>
            <ac:spMk id="6" creationId="{B28CE7B3-6931-BF15-A107-7DE36D3A79A3}"/>
          </ac:spMkLst>
        </pc:spChg>
        <pc:spChg chg="add mod">
          <ac:chgData name="Yaiguili Alvarado García" userId="7060d762a36533a9" providerId="LiveId" clId="{EFD26E8D-4821-4972-A70E-05951C30E24C}" dt="2023-02-27T00:34:33.939" v="4390"/>
          <ac:spMkLst>
            <pc:docMk/>
            <pc:sldMk cId="43753668" sldId="288"/>
            <ac:spMk id="7" creationId="{27FCA175-CCF3-FA19-4758-2001061296E5}"/>
          </ac:spMkLst>
        </pc:spChg>
        <pc:spChg chg="mod">
          <ac:chgData name="Yaiguili Alvarado García" userId="7060d762a36533a9" providerId="LiveId" clId="{EFD26E8D-4821-4972-A70E-05951C30E24C}" dt="2023-02-27T00:34:33.939" v="4390"/>
          <ac:spMkLst>
            <pc:docMk/>
            <pc:sldMk cId="43753668" sldId="288"/>
            <ac:spMk id="9" creationId="{947AD796-2BA7-EF37-2D64-BD29E2E0B976}"/>
          </ac:spMkLst>
        </pc:spChg>
        <pc:spChg chg="mod">
          <ac:chgData name="Yaiguili Alvarado García" userId="7060d762a36533a9" providerId="LiveId" clId="{EFD26E8D-4821-4972-A70E-05951C30E24C}" dt="2023-02-27T00:34:33.939" v="4390"/>
          <ac:spMkLst>
            <pc:docMk/>
            <pc:sldMk cId="43753668" sldId="288"/>
            <ac:spMk id="10" creationId="{68379C76-6EF4-B021-8667-71D070806265}"/>
          </ac:spMkLst>
        </pc:spChg>
        <pc:spChg chg="mod">
          <ac:chgData name="Yaiguili Alvarado García" userId="7060d762a36533a9" providerId="LiveId" clId="{EFD26E8D-4821-4972-A70E-05951C30E24C}" dt="2023-02-27T00:34:33.939" v="4390"/>
          <ac:spMkLst>
            <pc:docMk/>
            <pc:sldMk cId="43753668" sldId="288"/>
            <ac:spMk id="11" creationId="{8203E93F-7585-00BD-522B-A092327AE128}"/>
          </ac:spMkLst>
        </pc:spChg>
        <pc:grpChg chg="add mod">
          <ac:chgData name="Yaiguili Alvarado García" userId="7060d762a36533a9" providerId="LiveId" clId="{EFD26E8D-4821-4972-A70E-05951C30E24C}" dt="2023-02-27T00:34:33.939" v="4390"/>
          <ac:grpSpMkLst>
            <pc:docMk/>
            <pc:sldMk cId="43753668" sldId="288"/>
            <ac:grpSpMk id="8" creationId="{67D11DB9-F552-7FB8-0148-BA01276011E9}"/>
          </ac:grpSpMkLst>
        </pc:grpChg>
      </pc:sldChg>
      <pc:sldChg chg="new del">
        <pc:chgData name="Yaiguili Alvarado García" userId="7060d762a36533a9" providerId="LiveId" clId="{EFD26E8D-4821-4972-A70E-05951C30E24C}" dt="2023-02-27T00:05:58.173" v="4100" actId="680"/>
        <pc:sldMkLst>
          <pc:docMk/>
          <pc:sldMk cId="2599180841" sldId="288"/>
        </pc:sldMkLst>
      </pc:sldChg>
      <pc:sldChg chg="addSp delSp modSp add del mod">
        <pc:chgData name="Yaiguili Alvarado García" userId="7060d762a36533a9" providerId="LiveId" clId="{EFD26E8D-4821-4972-A70E-05951C30E24C}" dt="2023-02-27T00:29:03.919" v="4314" actId="47"/>
        <pc:sldMkLst>
          <pc:docMk/>
          <pc:sldMk cId="3031783208" sldId="288"/>
        </pc:sldMkLst>
        <pc:spChg chg="del">
          <ac:chgData name="Yaiguili Alvarado García" userId="7060d762a36533a9" providerId="LiveId" clId="{EFD26E8D-4821-4972-A70E-05951C30E24C}" dt="2023-02-27T00:09:21.238" v="4117" actId="478"/>
          <ac:spMkLst>
            <pc:docMk/>
            <pc:sldMk cId="3031783208" sldId="288"/>
            <ac:spMk id="2" creationId="{0E022F62-6693-578B-5985-0736A7E5FB62}"/>
          </ac:spMkLst>
        </pc:spChg>
        <pc:spChg chg="add del mod">
          <ac:chgData name="Yaiguili Alvarado García" userId="7060d762a36533a9" providerId="LiveId" clId="{EFD26E8D-4821-4972-A70E-05951C30E24C}" dt="2023-02-27T00:09:23.649" v="4118" actId="478"/>
          <ac:spMkLst>
            <pc:docMk/>
            <pc:sldMk cId="3031783208" sldId="288"/>
            <ac:spMk id="4" creationId="{168980F3-D884-A705-A17F-144E325001FB}"/>
          </ac:spMkLst>
        </pc:spChg>
        <pc:spChg chg="add mod">
          <ac:chgData name="Yaiguili Alvarado García" userId="7060d762a36533a9" providerId="LiveId" clId="{EFD26E8D-4821-4972-A70E-05951C30E24C}" dt="2023-02-27T00:10:25.758" v="4134" actId="14100"/>
          <ac:spMkLst>
            <pc:docMk/>
            <pc:sldMk cId="3031783208" sldId="288"/>
            <ac:spMk id="5" creationId="{DCEF69E0-D06E-64E1-3637-51BA349B1C74}"/>
          </ac:spMkLst>
        </pc:spChg>
        <pc:spChg chg="add mod">
          <ac:chgData name="Yaiguili Alvarado García" userId="7060d762a36533a9" providerId="LiveId" clId="{EFD26E8D-4821-4972-A70E-05951C30E24C}" dt="2023-02-27T00:10:22.248" v="4133" actId="1076"/>
          <ac:spMkLst>
            <pc:docMk/>
            <pc:sldMk cId="3031783208" sldId="288"/>
            <ac:spMk id="6" creationId="{EE4220CD-731F-5890-9F9F-102363259FD8}"/>
          </ac:spMkLst>
        </pc:spChg>
        <pc:spChg chg="mod">
          <ac:chgData name="Yaiguili Alvarado García" userId="7060d762a36533a9" providerId="LiveId" clId="{EFD26E8D-4821-4972-A70E-05951C30E24C}" dt="2023-02-27T00:23:21.594" v="4274"/>
          <ac:spMkLst>
            <pc:docMk/>
            <pc:sldMk cId="3031783208" sldId="288"/>
            <ac:spMk id="9" creationId="{ED290EE1-4004-F4E7-E8F1-258FF5C04B39}"/>
          </ac:spMkLst>
        </pc:spChg>
        <pc:spChg chg="add del mod">
          <ac:chgData name="Yaiguili Alvarado García" userId="7060d762a36533a9" providerId="LiveId" clId="{EFD26E8D-4821-4972-A70E-05951C30E24C}" dt="2023-02-27T00:27:18.081" v="4303" actId="478"/>
          <ac:spMkLst>
            <pc:docMk/>
            <pc:sldMk cId="3031783208" sldId="288"/>
            <ac:spMk id="14" creationId="{835A15CE-BD15-31EC-78F3-52A188ADE0E7}"/>
          </ac:spMkLst>
        </pc:spChg>
        <pc:spChg chg="mod">
          <ac:chgData name="Yaiguili Alvarado García" userId="7060d762a36533a9" providerId="LiveId" clId="{EFD26E8D-4821-4972-A70E-05951C30E24C}" dt="2023-02-27T00:23:21.594" v="4274"/>
          <ac:spMkLst>
            <pc:docMk/>
            <pc:sldMk cId="3031783208" sldId="288"/>
            <ac:spMk id="16" creationId="{E69E6FE1-C557-3893-A418-27712F4E4D14}"/>
          </ac:spMkLst>
        </pc:spChg>
        <pc:spChg chg="add del mod">
          <ac:chgData name="Yaiguili Alvarado García" userId="7060d762a36533a9" providerId="LiveId" clId="{EFD26E8D-4821-4972-A70E-05951C30E24C}" dt="2023-02-27T00:27:18.081" v="4303" actId="478"/>
          <ac:spMkLst>
            <pc:docMk/>
            <pc:sldMk cId="3031783208" sldId="288"/>
            <ac:spMk id="18" creationId="{0E7BC78E-C1F7-872C-0BC3-A84DA04527F5}"/>
          </ac:spMkLst>
        </pc:spChg>
        <pc:spChg chg="mod">
          <ac:chgData name="Yaiguili Alvarado García" userId="7060d762a36533a9" providerId="LiveId" clId="{EFD26E8D-4821-4972-A70E-05951C30E24C}" dt="2023-02-27T00:24:50.259" v="4282"/>
          <ac:spMkLst>
            <pc:docMk/>
            <pc:sldMk cId="3031783208" sldId="288"/>
            <ac:spMk id="20" creationId="{1D50091B-08C2-DD10-7846-FA5D8F0AD96A}"/>
          </ac:spMkLst>
        </pc:spChg>
        <pc:spChg chg="add del mod">
          <ac:chgData name="Yaiguili Alvarado García" userId="7060d762a36533a9" providerId="LiveId" clId="{EFD26E8D-4821-4972-A70E-05951C30E24C}" dt="2023-02-27T00:24:51.269" v="4283"/>
          <ac:spMkLst>
            <pc:docMk/>
            <pc:sldMk cId="3031783208" sldId="288"/>
            <ac:spMk id="22" creationId="{82EE8262-AA5C-D531-7E6C-5B7B6A47D388}"/>
          </ac:spMkLst>
        </pc:spChg>
        <pc:spChg chg="del mod">
          <ac:chgData name="Yaiguili Alvarado García" userId="7060d762a36533a9" providerId="LiveId" clId="{EFD26E8D-4821-4972-A70E-05951C30E24C}" dt="2023-02-27T00:28:51.679" v="4312" actId="478"/>
          <ac:spMkLst>
            <pc:docMk/>
            <pc:sldMk cId="3031783208" sldId="288"/>
            <ac:spMk id="24" creationId="{0D9C4EB3-F2C8-ABA0-BA62-59E9473D9C53}"/>
          </ac:spMkLst>
        </pc:spChg>
        <pc:spChg chg="mod">
          <ac:chgData name="Yaiguili Alvarado García" userId="7060d762a36533a9" providerId="LiveId" clId="{EFD26E8D-4821-4972-A70E-05951C30E24C}" dt="2023-02-27T00:24:50.259" v="4282"/>
          <ac:spMkLst>
            <pc:docMk/>
            <pc:sldMk cId="3031783208" sldId="288"/>
            <ac:spMk id="25" creationId="{F68F5CAB-99F1-6106-4BAB-956B0AB0234C}"/>
          </ac:spMkLst>
        </pc:spChg>
        <pc:spChg chg="add del mod">
          <ac:chgData name="Yaiguili Alvarado García" userId="7060d762a36533a9" providerId="LiveId" clId="{EFD26E8D-4821-4972-A70E-05951C30E24C}" dt="2023-02-27T00:24:51.269" v="4283"/>
          <ac:spMkLst>
            <pc:docMk/>
            <pc:sldMk cId="3031783208" sldId="288"/>
            <ac:spMk id="27" creationId="{FC23B320-E33C-F736-39C4-C9556901AE33}"/>
          </ac:spMkLst>
        </pc:spChg>
        <pc:spChg chg="del">
          <ac:chgData name="Yaiguili Alvarado García" userId="7060d762a36533a9" providerId="LiveId" clId="{EFD26E8D-4821-4972-A70E-05951C30E24C}" dt="2023-02-27T00:09:25.959" v="4119" actId="478"/>
          <ac:spMkLst>
            <pc:docMk/>
            <pc:sldMk cId="3031783208" sldId="288"/>
            <ac:spMk id="29" creationId="{BCFCCBCE-D643-72A9-7B79-9EF371EBDE7A}"/>
          </ac:spMkLst>
        </pc:spChg>
        <pc:spChg chg="mod">
          <ac:chgData name="Yaiguili Alvarado García" userId="7060d762a36533a9" providerId="LiveId" clId="{EFD26E8D-4821-4972-A70E-05951C30E24C}" dt="2023-02-27T00:24:57.239" v="4284"/>
          <ac:spMkLst>
            <pc:docMk/>
            <pc:sldMk cId="3031783208" sldId="288"/>
            <ac:spMk id="30" creationId="{6E989CAB-2764-2ADC-FA16-36111DD6DB06}"/>
          </ac:spMkLst>
        </pc:spChg>
        <pc:spChg chg="add del mod">
          <ac:chgData name="Yaiguili Alvarado García" userId="7060d762a36533a9" providerId="LiveId" clId="{EFD26E8D-4821-4972-A70E-05951C30E24C}" dt="2023-02-27T00:24:59.459" v="4285"/>
          <ac:spMkLst>
            <pc:docMk/>
            <pc:sldMk cId="3031783208" sldId="288"/>
            <ac:spMk id="33" creationId="{2B857C16-BA61-5C11-5C70-EADE7961618F}"/>
          </ac:spMkLst>
        </pc:spChg>
        <pc:spChg chg="mod">
          <ac:chgData name="Yaiguili Alvarado García" userId="7060d762a36533a9" providerId="LiveId" clId="{EFD26E8D-4821-4972-A70E-05951C30E24C}" dt="2023-02-27T00:24:57.239" v="4284"/>
          <ac:spMkLst>
            <pc:docMk/>
            <pc:sldMk cId="3031783208" sldId="288"/>
            <ac:spMk id="35" creationId="{70FCEC07-68C6-31B4-4875-4621867D0948}"/>
          </ac:spMkLst>
        </pc:spChg>
        <pc:spChg chg="add del mod">
          <ac:chgData name="Yaiguili Alvarado García" userId="7060d762a36533a9" providerId="LiveId" clId="{EFD26E8D-4821-4972-A70E-05951C30E24C}" dt="2023-02-27T00:24:59.459" v="4285"/>
          <ac:spMkLst>
            <pc:docMk/>
            <pc:sldMk cId="3031783208" sldId="288"/>
            <ac:spMk id="37" creationId="{356461D1-973D-DD50-01DE-D002A3BCF611}"/>
          </ac:spMkLst>
        </pc:spChg>
        <pc:spChg chg="mod">
          <ac:chgData name="Yaiguili Alvarado García" userId="7060d762a36533a9" providerId="LiveId" clId="{EFD26E8D-4821-4972-A70E-05951C30E24C}" dt="2023-02-27T00:25:33.044" v="4293"/>
          <ac:spMkLst>
            <pc:docMk/>
            <pc:sldMk cId="3031783208" sldId="288"/>
            <ac:spMk id="39" creationId="{139D488D-BB93-2A68-B2E7-DB31EAEF4CBB}"/>
          </ac:spMkLst>
        </pc:spChg>
        <pc:spChg chg="mod">
          <ac:chgData name="Yaiguili Alvarado García" userId="7060d762a36533a9" providerId="LiveId" clId="{EFD26E8D-4821-4972-A70E-05951C30E24C}" dt="2023-02-27T00:25:33.044" v="4293"/>
          <ac:spMkLst>
            <pc:docMk/>
            <pc:sldMk cId="3031783208" sldId="288"/>
            <ac:spMk id="42" creationId="{D263FDB6-4063-0A39-4B0E-215AE371878D}"/>
          </ac:spMkLst>
        </pc:spChg>
        <pc:grpChg chg="add del mod">
          <ac:chgData name="Yaiguili Alvarado García" userId="7060d762a36533a9" providerId="LiveId" clId="{EFD26E8D-4821-4972-A70E-05951C30E24C}" dt="2023-02-27T00:27:18.081" v="4303" actId="478"/>
          <ac:grpSpMkLst>
            <pc:docMk/>
            <pc:sldMk cId="3031783208" sldId="288"/>
            <ac:grpSpMk id="7" creationId="{DB3250F6-DC13-91B6-C881-8F92051A00C0}"/>
          </ac:grpSpMkLst>
        </pc:grpChg>
        <pc:grpChg chg="mod">
          <ac:chgData name="Yaiguili Alvarado García" userId="7060d762a36533a9" providerId="LiveId" clId="{EFD26E8D-4821-4972-A70E-05951C30E24C}" dt="2023-02-27T00:28:47.649" v="4311" actId="1076"/>
          <ac:grpSpMkLst>
            <pc:docMk/>
            <pc:sldMk cId="3031783208" sldId="288"/>
            <ac:grpSpMk id="11" creationId="{5F73E361-427E-6F30-6D1A-14875A11052D}"/>
          </ac:grpSpMkLst>
        </pc:grpChg>
        <pc:grpChg chg="add del mod">
          <ac:chgData name="Yaiguili Alvarado García" userId="7060d762a36533a9" providerId="LiveId" clId="{EFD26E8D-4821-4972-A70E-05951C30E24C}" dt="2023-02-27T00:27:18.081" v="4303" actId="478"/>
          <ac:grpSpMkLst>
            <pc:docMk/>
            <pc:sldMk cId="3031783208" sldId="288"/>
            <ac:grpSpMk id="15" creationId="{45689C27-DB8E-9F87-CE58-29FFAD20CDFB}"/>
          </ac:grpSpMkLst>
        </pc:grpChg>
        <pc:grpChg chg="add del mod">
          <ac:chgData name="Yaiguili Alvarado García" userId="7060d762a36533a9" providerId="LiveId" clId="{EFD26E8D-4821-4972-A70E-05951C30E24C}" dt="2023-02-27T00:24:51.269" v="4283"/>
          <ac:grpSpMkLst>
            <pc:docMk/>
            <pc:sldMk cId="3031783208" sldId="288"/>
            <ac:grpSpMk id="19" creationId="{983650C2-F8F4-5515-4264-76FDB68DBC7E}"/>
          </ac:grpSpMkLst>
        </pc:grpChg>
        <pc:grpChg chg="add del mod">
          <ac:chgData name="Yaiguili Alvarado García" userId="7060d762a36533a9" providerId="LiveId" clId="{EFD26E8D-4821-4972-A70E-05951C30E24C}" dt="2023-02-27T00:24:51.269" v="4283"/>
          <ac:grpSpMkLst>
            <pc:docMk/>
            <pc:sldMk cId="3031783208" sldId="288"/>
            <ac:grpSpMk id="23" creationId="{C42580B0-17A0-50F9-5075-04E967A774B1}"/>
          </ac:grpSpMkLst>
        </pc:grpChg>
        <pc:grpChg chg="add del mod">
          <ac:chgData name="Yaiguili Alvarado García" userId="7060d762a36533a9" providerId="LiveId" clId="{EFD26E8D-4821-4972-A70E-05951C30E24C}" dt="2023-02-27T00:24:59.459" v="4285"/>
          <ac:grpSpMkLst>
            <pc:docMk/>
            <pc:sldMk cId="3031783208" sldId="288"/>
            <ac:grpSpMk id="28" creationId="{64EDA429-02DC-D54A-9E51-751F8467A363}"/>
          </ac:grpSpMkLst>
        </pc:grpChg>
        <pc:grpChg chg="add del mod">
          <ac:chgData name="Yaiguili Alvarado García" userId="7060d762a36533a9" providerId="LiveId" clId="{EFD26E8D-4821-4972-A70E-05951C30E24C}" dt="2023-02-27T00:24:59.459" v="4285"/>
          <ac:grpSpMkLst>
            <pc:docMk/>
            <pc:sldMk cId="3031783208" sldId="288"/>
            <ac:grpSpMk id="34" creationId="{0A674F8A-5018-2FFE-3D9C-65DE6EA2338A}"/>
          </ac:grpSpMkLst>
        </pc:grpChg>
        <pc:grpChg chg="add mod">
          <ac:chgData name="Yaiguili Alvarado García" userId="7060d762a36533a9" providerId="LiveId" clId="{EFD26E8D-4821-4972-A70E-05951C30E24C}" dt="2023-02-27T00:28:55.019" v="4313" actId="1076"/>
          <ac:grpSpMkLst>
            <pc:docMk/>
            <pc:sldMk cId="3031783208" sldId="288"/>
            <ac:grpSpMk id="38" creationId="{A074F494-9A6C-F7F7-C548-FE2900BAFDFC}"/>
          </ac:grpSpMkLst>
        </pc:grpChg>
        <pc:grpChg chg="add mod">
          <ac:chgData name="Yaiguili Alvarado García" userId="7060d762a36533a9" providerId="LiveId" clId="{EFD26E8D-4821-4972-A70E-05951C30E24C}" dt="2023-02-27T00:28:55.019" v="4313" actId="1076"/>
          <ac:grpSpMkLst>
            <pc:docMk/>
            <pc:sldMk cId="3031783208" sldId="288"/>
            <ac:grpSpMk id="41" creationId="{569F8CD7-065F-FFD1-2EA8-766C78DC93AA}"/>
          </ac:grpSpMkLst>
        </pc:grpChg>
        <pc:picChg chg="mod">
          <ac:chgData name="Yaiguili Alvarado García" userId="7060d762a36533a9" providerId="LiveId" clId="{EFD26E8D-4821-4972-A70E-05951C30E24C}" dt="2023-02-27T00:23:21.594" v="4274"/>
          <ac:picMkLst>
            <pc:docMk/>
            <pc:sldMk cId="3031783208" sldId="288"/>
            <ac:picMk id="10" creationId="{9FDB8D7D-47F8-5289-C132-C4BB7430DA4B}"/>
          </ac:picMkLst>
        </pc:picChg>
        <pc:picChg chg="mod">
          <ac:chgData name="Yaiguili Alvarado García" userId="7060d762a36533a9" providerId="LiveId" clId="{EFD26E8D-4821-4972-A70E-05951C30E24C}" dt="2023-02-27T00:23:21.594" v="4274"/>
          <ac:picMkLst>
            <pc:docMk/>
            <pc:sldMk cId="3031783208" sldId="288"/>
            <ac:picMk id="17" creationId="{E0CB023B-0CCA-8A86-659F-877C91E07F6F}"/>
          </ac:picMkLst>
        </pc:picChg>
        <pc:picChg chg="mod">
          <ac:chgData name="Yaiguili Alvarado García" userId="7060d762a36533a9" providerId="LiveId" clId="{EFD26E8D-4821-4972-A70E-05951C30E24C}" dt="2023-02-27T00:24:50.259" v="4282"/>
          <ac:picMkLst>
            <pc:docMk/>
            <pc:sldMk cId="3031783208" sldId="288"/>
            <ac:picMk id="21" creationId="{C38DDB9A-9C15-B412-F266-4615B419A30D}"/>
          </ac:picMkLst>
        </pc:picChg>
        <pc:picChg chg="mod">
          <ac:chgData name="Yaiguili Alvarado García" userId="7060d762a36533a9" providerId="LiveId" clId="{EFD26E8D-4821-4972-A70E-05951C30E24C}" dt="2023-02-27T00:24:50.259" v="4282"/>
          <ac:picMkLst>
            <pc:docMk/>
            <pc:sldMk cId="3031783208" sldId="288"/>
            <ac:picMk id="26" creationId="{5A88B9F2-6C2B-E4E7-7EE5-46B8B14D1BA9}"/>
          </ac:picMkLst>
        </pc:picChg>
        <pc:picChg chg="mod">
          <ac:chgData name="Yaiguili Alvarado García" userId="7060d762a36533a9" providerId="LiveId" clId="{EFD26E8D-4821-4972-A70E-05951C30E24C}" dt="2023-02-27T00:24:57.239" v="4284"/>
          <ac:picMkLst>
            <pc:docMk/>
            <pc:sldMk cId="3031783208" sldId="288"/>
            <ac:picMk id="32" creationId="{29D05513-B204-94F9-43E1-EE2E508748A0}"/>
          </ac:picMkLst>
        </pc:picChg>
        <pc:picChg chg="mod">
          <ac:chgData name="Yaiguili Alvarado García" userId="7060d762a36533a9" providerId="LiveId" clId="{EFD26E8D-4821-4972-A70E-05951C30E24C}" dt="2023-02-27T00:24:57.239" v="4284"/>
          <ac:picMkLst>
            <pc:docMk/>
            <pc:sldMk cId="3031783208" sldId="288"/>
            <ac:picMk id="36" creationId="{71AFDD5B-5926-D40F-BE42-91D80BF1118E}"/>
          </ac:picMkLst>
        </pc:picChg>
        <pc:picChg chg="mod">
          <ac:chgData name="Yaiguili Alvarado García" userId="7060d762a36533a9" providerId="LiveId" clId="{EFD26E8D-4821-4972-A70E-05951C30E24C}" dt="2023-02-27T00:25:33.044" v="4293"/>
          <ac:picMkLst>
            <pc:docMk/>
            <pc:sldMk cId="3031783208" sldId="288"/>
            <ac:picMk id="40" creationId="{C6DB4D47-D2F6-3FCE-4D35-543AA2E4D4BB}"/>
          </ac:picMkLst>
        </pc:picChg>
        <pc:picChg chg="mod">
          <ac:chgData name="Yaiguili Alvarado García" userId="7060d762a36533a9" providerId="LiveId" clId="{EFD26E8D-4821-4972-A70E-05951C30E24C}" dt="2023-02-27T00:25:33.044" v="4293"/>
          <ac:picMkLst>
            <pc:docMk/>
            <pc:sldMk cId="3031783208" sldId="288"/>
            <ac:picMk id="43" creationId="{5DD8F984-614D-D01B-DBF2-2033C504286A}"/>
          </ac:picMkLst>
        </pc:picChg>
      </pc:sldChg>
      <pc:sldChg chg="addSp modSp add del mod">
        <pc:chgData name="Yaiguili Alvarado García" userId="7060d762a36533a9" providerId="LiveId" clId="{EFD26E8D-4821-4972-A70E-05951C30E24C}" dt="2023-02-27T00:07:17.368" v="4106" actId="47"/>
        <pc:sldMkLst>
          <pc:docMk/>
          <pc:sldMk cId="4137793148" sldId="288"/>
        </pc:sldMkLst>
        <pc:spChg chg="mod">
          <ac:chgData name="Yaiguili Alvarado García" userId="7060d762a36533a9" providerId="LiveId" clId="{EFD26E8D-4821-4972-A70E-05951C30E24C}" dt="2023-02-27T00:07:04.125" v="4105" actId="14100"/>
          <ac:spMkLst>
            <pc:docMk/>
            <pc:sldMk cId="4137793148" sldId="288"/>
            <ac:spMk id="4" creationId="{25E04C2A-BA71-66DF-C90B-8640F9CAAAED}"/>
          </ac:spMkLst>
        </pc:spChg>
        <pc:spChg chg="add mod">
          <ac:chgData name="Yaiguili Alvarado García" userId="7060d762a36533a9" providerId="LiveId" clId="{EFD26E8D-4821-4972-A70E-05951C30E24C}" dt="2023-02-27T00:06:12.718" v="4102"/>
          <ac:spMkLst>
            <pc:docMk/>
            <pc:sldMk cId="4137793148" sldId="288"/>
            <ac:spMk id="5" creationId="{A3968B86-1E48-2492-4A88-5F8562D6F98E}"/>
          </ac:spMkLst>
        </pc:spChg>
        <pc:spChg chg="add mod">
          <ac:chgData name="Yaiguili Alvarado García" userId="7060d762a36533a9" providerId="LiveId" clId="{EFD26E8D-4821-4972-A70E-05951C30E24C}" dt="2023-02-27T00:06:12.718" v="4102"/>
          <ac:spMkLst>
            <pc:docMk/>
            <pc:sldMk cId="4137793148" sldId="288"/>
            <ac:spMk id="6" creationId="{1B6B52B5-57B4-93DF-123A-340D5EF7A3E4}"/>
          </ac:spMkLst>
        </pc:spChg>
        <pc:spChg chg="add mod">
          <ac:chgData name="Yaiguili Alvarado García" userId="7060d762a36533a9" providerId="LiveId" clId="{EFD26E8D-4821-4972-A70E-05951C30E24C}" dt="2023-02-27T00:06:12.718" v="4102"/>
          <ac:spMkLst>
            <pc:docMk/>
            <pc:sldMk cId="4137793148" sldId="288"/>
            <ac:spMk id="7" creationId="{4EEB35B9-BCCA-A8DE-4795-D510C10BF43D}"/>
          </ac:spMkLst>
        </pc:spChg>
        <pc:spChg chg="mod">
          <ac:chgData name="Yaiguili Alvarado García" userId="7060d762a36533a9" providerId="LiveId" clId="{EFD26E8D-4821-4972-A70E-05951C30E24C}" dt="2023-02-27T00:06:12.718" v="4102"/>
          <ac:spMkLst>
            <pc:docMk/>
            <pc:sldMk cId="4137793148" sldId="288"/>
            <ac:spMk id="12" creationId="{6CDD75C1-E96E-376E-A9A4-4CE76E4683BF}"/>
          </ac:spMkLst>
        </pc:spChg>
        <pc:spChg chg="mod">
          <ac:chgData name="Yaiguili Alvarado García" userId="7060d762a36533a9" providerId="LiveId" clId="{EFD26E8D-4821-4972-A70E-05951C30E24C}" dt="2023-02-27T00:06:12.718" v="4102"/>
          <ac:spMkLst>
            <pc:docMk/>
            <pc:sldMk cId="4137793148" sldId="288"/>
            <ac:spMk id="13" creationId="{834CA0EA-CEA5-E5F3-9347-380766E12CFC}"/>
          </ac:spMkLst>
        </pc:spChg>
        <pc:spChg chg="mod">
          <ac:chgData name="Yaiguili Alvarado García" userId="7060d762a36533a9" providerId="LiveId" clId="{EFD26E8D-4821-4972-A70E-05951C30E24C}" dt="2023-02-27T00:06:12.718" v="4102"/>
          <ac:spMkLst>
            <pc:docMk/>
            <pc:sldMk cId="4137793148" sldId="288"/>
            <ac:spMk id="14" creationId="{9504CF65-3663-C992-EE77-393F890DC213}"/>
          </ac:spMkLst>
        </pc:spChg>
        <pc:grpChg chg="add mod">
          <ac:chgData name="Yaiguili Alvarado García" userId="7060d762a36533a9" providerId="LiveId" clId="{EFD26E8D-4821-4972-A70E-05951C30E24C}" dt="2023-02-27T00:06:12.718" v="4102"/>
          <ac:grpSpMkLst>
            <pc:docMk/>
            <pc:sldMk cId="4137793148" sldId="288"/>
            <ac:grpSpMk id="11" creationId="{66B0CF49-9F6C-60E6-0821-D5EEBABE5375}"/>
          </ac:grpSpMkLst>
        </pc:grpChg>
      </pc:sldChg>
      <pc:sldChg chg="addSp modSp add mod">
        <pc:chgData name="Yaiguili Alvarado García" userId="7060d762a36533a9" providerId="LiveId" clId="{EFD26E8D-4821-4972-A70E-05951C30E24C}" dt="2023-02-27T00:57:09.535" v="4765" actId="1035"/>
        <pc:sldMkLst>
          <pc:docMk/>
          <pc:sldMk cId="594110749" sldId="289"/>
        </pc:sldMkLst>
        <pc:spChg chg="add mod">
          <ac:chgData name="Yaiguili Alvarado García" userId="7060d762a36533a9" providerId="LiveId" clId="{EFD26E8D-4821-4972-A70E-05951C30E24C}" dt="2023-02-27T00:57:09.535" v="4765" actId="1035"/>
          <ac:spMkLst>
            <pc:docMk/>
            <pc:sldMk cId="594110749" sldId="289"/>
            <ac:spMk id="3" creationId="{0EAD29D9-D8B4-895E-A0C1-37B0E54752B7}"/>
          </ac:spMkLst>
        </pc:spChg>
        <pc:spChg chg="add mod">
          <ac:chgData name="Yaiguili Alvarado García" userId="7060d762a36533a9" providerId="LiveId" clId="{EFD26E8D-4821-4972-A70E-05951C30E24C}" dt="2023-02-27T00:57:09.535" v="4765" actId="1035"/>
          <ac:spMkLst>
            <pc:docMk/>
            <pc:sldMk cId="594110749" sldId="289"/>
            <ac:spMk id="4" creationId="{82E7B72C-5986-00C2-0A02-2BF4FB6DA76B}"/>
          </ac:spMkLst>
        </pc:spChg>
      </pc:sldChg>
      <pc:sldChg chg="addSp modSp add del mod modTransition">
        <pc:chgData name="Yaiguili Alvarado García" userId="7060d762a36533a9" providerId="LiveId" clId="{EFD26E8D-4821-4972-A70E-05951C30E24C}" dt="2023-02-27T00:21:52.370" v="4269" actId="2696"/>
        <pc:sldMkLst>
          <pc:docMk/>
          <pc:sldMk cId="4204692241" sldId="289"/>
        </pc:sldMkLst>
        <pc:spChg chg="add mod">
          <ac:chgData name="Yaiguili Alvarado García" userId="7060d762a36533a9" providerId="LiveId" clId="{EFD26E8D-4821-4972-A70E-05951C30E24C}" dt="2023-02-27T00:20:22.309" v="4254" actId="1076"/>
          <ac:spMkLst>
            <pc:docMk/>
            <pc:sldMk cId="4204692241" sldId="289"/>
            <ac:spMk id="2" creationId="{8EA47AB0-6D4A-E752-0C47-A3903AE07623}"/>
          </ac:spMkLst>
        </pc:spChg>
        <pc:spChg chg="mod">
          <ac:chgData name="Yaiguili Alvarado García" userId="7060d762a36533a9" providerId="LiveId" clId="{EFD26E8D-4821-4972-A70E-05951C30E24C}" dt="2023-02-27T00:16:58.958" v="4203" actId="207"/>
          <ac:spMkLst>
            <pc:docMk/>
            <pc:sldMk cId="4204692241" sldId="289"/>
            <ac:spMk id="15" creationId="{6CB65F6F-14F0-D7CF-0B30-709B745BC3AC}"/>
          </ac:spMkLst>
        </pc:spChg>
        <pc:spChg chg="mod">
          <ac:chgData name="Yaiguili Alvarado García" userId="7060d762a36533a9" providerId="LiveId" clId="{EFD26E8D-4821-4972-A70E-05951C30E24C}" dt="2023-02-27T00:17:12.201" v="4205" actId="207"/>
          <ac:spMkLst>
            <pc:docMk/>
            <pc:sldMk cId="4204692241" sldId="289"/>
            <ac:spMk id="18" creationId="{2ABC6C65-D5AF-89DA-1908-C4D6E5D28F82}"/>
          </ac:spMkLst>
        </pc:spChg>
        <pc:spChg chg="mod">
          <ac:chgData name="Yaiguili Alvarado García" userId="7060d762a36533a9" providerId="LiveId" clId="{EFD26E8D-4821-4972-A70E-05951C30E24C}" dt="2023-02-27T00:20:24.149" v="4258" actId="14100"/>
          <ac:spMkLst>
            <pc:docMk/>
            <pc:sldMk cId="4204692241" sldId="289"/>
            <ac:spMk id="24" creationId="{0D9C4EB3-F2C8-ABA0-BA62-59E9473D9C53}"/>
          </ac:spMkLst>
        </pc:spChg>
        <pc:spChg chg="mod">
          <ac:chgData name="Yaiguili Alvarado García" userId="7060d762a36533a9" providerId="LiveId" clId="{EFD26E8D-4821-4972-A70E-05951C30E24C}" dt="2023-02-27T00:21:12.089" v="4268" actId="1076"/>
          <ac:spMkLst>
            <pc:docMk/>
            <pc:sldMk cId="4204692241" sldId="289"/>
            <ac:spMk id="25" creationId="{48002F6B-908D-7AFF-D53F-8153314B39FA}"/>
          </ac:spMkLst>
        </pc:spChg>
        <pc:spChg chg="mod">
          <ac:chgData name="Yaiguili Alvarado García" userId="7060d762a36533a9" providerId="LiveId" clId="{EFD26E8D-4821-4972-A70E-05951C30E24C}" dt="2023-02-27T00:21:12.089" v="4268" actId="1076"/>
          <ac:spMkLst>
            <pc:docMk/>
            <pc:sldMk cId="4204692241" sldId="289"/>
            <ac:spMk id="26" creationId="{6F0496A9-31C0-0587-EC44-DA6EDAA0C773}"/>
          </ac:spMkLst>
        </pc:spChg>
        <pc:grpChg chg="mod">
          <ac:chgData name="Yaiguili Alvarado García" userId="7060d762a36533a9" providerId="LiveId" clId="{EFD26E8D-4821-4972-A70E-05951C30E24C}" dt="2023-02-27T00:20:24.149" v="4258" actId="14100"/>
          <ac:grpSpMkLst>
            <pc:docMk/>
            <pc:sldMk cId="4204692241" sldId="289"/>
            <ac:grpSpMk id="11" creationId="{5F73E361-427E-6F30-6D1A-14875A11052D}"/>
          </ac:grpSpMkLst>
        </pc:grpChg>
        <pc:grpChg chg="mod">
          <ac:chgData name="Yaiguili Alvarado García" userId="7060d762a36533a9" providerId="LiveId" clId="{EFD26E8D-4821-4972-A70E-05951C30E24C}" dt="2023-02-27T00:21:12.089" v="4268" actId="1076"/>
          <ac:grpSpMkLst>
            <pc:docMk/>
            <pc:sldMk cId="4204692241" sldId="289"/>
            <ac:grpSpMk id="14" creationId="{6351C8E0-D89A-00ED-8C75-5D10FA38CBE5}"/>
          </ac:grpSpMkLst>
        </pc:grpChg>
        <pc:grpChg chg="mod">
          <ac:chgData name="Yaiguili Alvarado García" userId="7060d762a36533a9" providerId="LiveId" clId="{EFD26E8D-4821-4972-A70E-05951C30E24C}" dt="2023-02-27T00:21:12.089" v="4268" actId="1076"/>
          <ac:grpSpMkLst>
            <pc:docMk/>
            <pc:sldMk cId="4204692241" sldId="289"/>
            <ac:grpSpMk id="17" creationId="{7D20791F-F649-09E3-22FF-2CDE7DB8CED6}"/>
          </ac:grpSpMkLst>
        </pc:grpChg>
        <pc:picChg chg="mod">
          <ac:chgData name="Yaiguili Alvarado García" userId="7060d762a36533a9" providerId="LiveId" clId="{EFD26E8D-4821-4972-A70E-05951C30E24C}" dt="2023-02-27T00:16:51.278" v="4202" actId="207"/>
          <ac:picMkLst>
            <pc:docMk/>
            <pc:sldMk cId="4204692241" sldId="289"/>
            <ac:picMk id="16" creationId="{87149E32-923B-7A53-7B6D-90A783E1C031}"/>
          </ac:picMkLst>
        </pc:picChg>
        <pc:picChg chg="mod">
          <ac:chgData name="Yaiguili Alvarado García" userId="7060d762a36533a9" providerId="LiveId" clId="{EFD26E8D-4821-4972-A70E-05951C30E24C}" dt="2023-02-27T00:17:06.847" v="4204" actId="207"/>
          <ac:picMkLst>
            <pc:docMk/>
            <pc:sldMk cId="4204692241" sldId="289"/>
            <ac:picMk id="19" creationId="{5B7A3431-773D-CCFB-B0A3-96CD7571DB62}"/>
          </ac:picMkLst>
        </pc:picChg>
      </pc:sldChg>
      <pc:sldChg chg="addSp modSp add mod modTransition">
        <pc:chgData name="Yaiguili Alvarado García" userId="7060d762a36533a9" providerId="LiveId" clId="{EFD26E8D-4821-4972-A70E-05951C30E24C}" dt="2023-02-27T00:57:00.320" v="4758" actId="1035"/>
        <pc:sldMkLst>
          <pc:docMk/>
          <pc:sldMk cId="1414226208" sldId="290"/>
        </pc:sldMkLst>
        <pc:spChg chg="mod">
          <ac:chgData name="Yaiguili Alvarado García" userId="7060d762a36533a9" providerId="LiveId" clId="{EFD26E8D-4821-4972-A70E-05951C30E24C}" dt="2023-02-27T00:37:54.339" v="4418" actId="20577"/>
          <ac:spMkLst>
            <pc:docMk/>
            <pc:sldMk cId="1414226208" sldId="290"/>
            <ac:spMk id="2" creationId="{0E022F62-6693-578B-5985-0736A7E5FB62}"/>
          </ac:spMkLst>
        </pc:spChg>
        <pc:spChg chg="mod">
          <ac:chgData name="Yaiguili Alvarado García" userId="7060d762a36533a9" providerId="LiveId" clId="{EFD26E8D-4821-4972-A70E-05951C30E24C}" dt="2023-02-27T00:57:00.320" v="4758" actId="1035"/>
          <ac:spMkLst>
            <pc:docMk/>
            <pc:sldMk cId="1414226208" sldId="290"/>
            <ac:spMk id="3" creationId="{0EAD29D9-D8B4-895E-A0C1-37B0E54752B7}"/>
          </ac:spMkLst>
        </pc:spChg>
        <pc:spChg chg="mod">
          <ac:chgData name="Yaiguili Alvarado García" userId="7060d762a36533a9" providerId="LiveId" clId="{EFD26E8D-4821-4972-A70E-05951C30E24C}" dt="2023-02-27T00:57:00.320" v="4758" actId="1035"/>
          <ac:spMkLst>
            <pc:docMk/>
            <pc:sldMk cId="1414226208" sldId="290"/>
            <ac:spMk id="4" creationId="{82E7B72C-5986-00C2-0A02-2BF4FB6DA76B}"/>
          </ac:spMkLst>
        </pc:spChg>
        <pc:spChg chg="add mod">
          <ac:chgData name="Yaiguili Alvarado García" userId="7060d762a36533a9" providerId="LiveId" clId="{EFD26E8D-4821-4972-A70E-05951C30E24C}" dt="2023-02-27T00:40:20.749" v="4446" actId="1076"/>
          <ac:spMkLst>
            <pc:docMk/>
            <pc:sldMk cId="1414226208" sldId="290"/>
            <ac:spMk id="5" creationId="{7D33EAA4-96BE-5705-302F-F52D188BF036}"/>
          </ac:spMkLst>
        </pc:spChg>
        <pc:spChg chg="add mod">
          <ac:chgData name="Yaiguili Alvarado García" userId="7060d762a36533a9" providerId="LiveId" clId="{EFD26E8D-4821-4972-A70E-05951C30E24C}" dt="2023-02-27T00:40:24.829" v="4447" actId="1076"/>
          <ac:spMkLst>
            <pc:docMk/>
            <pc:sldMk cId="1414226208" sldId="290"/>
            <ac:spMk id="6" creationId="{96A783D5-A480-5F3D-4C4B-16BEDB5D5B9D}"/>
          </ac:spMkLst>
        </pc:spChg>
        <pc:spChg chg="add mod">
          <ac:chgData name="Yaiguili Alvarado García" userId="7060d762a36533a9" providerId="LiveId" clId="{EFD26E8D-4821-4972-A70E-05951C30E24C}" dt="2023-02-27T00:40:24.829" v="4447" actId="1076"/>
          <ac:spMkLst>
            <pc:docMk/>
            <pc:sldMk cId="1414226208" sldId="290"/>
            <ac:spMk id="7" creationId="{BD03447F-A849-EE3D-09CD-3914376ACDD7}"/>
          </ac:spMkLst>
        </pc:spChg>
        <pc:spChg chg="mod">
          <ac:chgData name="Yaiguili Alvarado García" userId="7060d762a36533a9" providerId="LiveId" clId="{EFD26E8D-4821-4972-A70E-05951C30E24C}" dt="2023-02-27T00:37:49.779" v="4414"/>
          <ac:spMkLst>
            <pc:docMk/>
            <pc:sldMk cId="1414226208" sldId="290"/>
            <ac:spMk id="10" creationId="{4C3DAD75-12BA-5D0E-3B10-C6CE0160E0F2}"/>
          </ac:spMkLst>
        </pc:spChg>
        <pc:spChg chg="mod">
          <ac:chgData name="Yaiguili Alvarado García" userId="7060d762a36533a9" providerId="LiveId" clId="{EFD26E8D-4821-4972-A70E-05951C30E24C}" dt="2023-02-27T00:37:49.779" v="4414"/>
          <ac:spMkLst>
            <pc:docMk/>
            <pc:sldMk cId="1414226208" sldId="290"/>
            <ac:spMk id="11" creationId="{A418362B-EBE2-E0E7-CE7E-479FED22D21A}"/>
          </ac:spMkLst>
        </pc:spChg>
        <pc:spChg chg="mod">
          <ac:chgData name="Yaiguili Alvarado García" userId="7060d762a36533a9" providerId="LiveId" clId="{EFD26E8D-4821-4972-A70E-05951C30E24C}" dt="2023-02-27T00:37:49.779" v="4414"/>
          <ac:spMkLst>
            <pc:docMk/>
            <pc:sldMk cId="1414226208" sldId="290"/>
            <ac:spMk id="12" creationId="{8759002A-9DB4-A311-9787-C52C101C2621}"/>
          </ac:spMkLst>
        </pc:spChg>
        <pc:spChg chg="add mod">
          <ac:chgData name="Yaiguili Alvarado García" userId="7060d762a36533a9" providerId="LiveId" clId="{EFD26E8D-4821-4972-A70E-05951C30E24C}" dt="2023-02-27T00:40:24.829" v="4447" actId="1076"/>
          <ac:spMkLst>
            <pc:docMk/>
            <pc:sldMk cId="1414226208" sldId="290"/>
            <ac:spMk id="13" creationId="{7EF71F56-10E4-A9D5-501E-F63120138AE1}"/>
          </ac:spMkLst>
        </pc:spChg>
        <pc:grpChg chg="add mod">
          <ac:chgData name="Yaiguili Alvarado García" userId="7060d762a36533a9" providerId="LiveId" clId="{EFD26E8D-4821-4972-A70E-05951C30E24C}" dt="2023-02-27T00:40:24.829" v="4447" actId="1076"/>
          <ac:grpSpMkLst>
            <pc:docMk/>
            <pc:sldMk cId="1414226208" sldId="290"/>
            <ac:grpSpMk id="9" creationId="{75B607EB-4519-D7F0-06E7-DF7FD2824A62}"/>
          </ac:grpSpMkLst>
        </pc:grpChg>
      </pc:sldChg>
      <pc:sldChg chg="addSp modSp add mod">
        <pc:chgData name="Yaiguili Alvarado García" userId="7060d762a36533a9" providerId="LiveId" clId="{EFD26E8D-4821-4972-A70E-05951C30E24C}" dt="2023-02-27T00:56:51.497" v="4751" actId="1035"/>
        <pc:sldMkLst>
          <pc:docMk/>
          <pc:sldMk cId="2975547833" sldId="291"/>
        </pc:sldMkLst>
        <pc:spChg chg="mod">
          <ac:chgData name="Yaiguili Alvarado García" userId="7060d762a36533a9" providerId="LiveId" clId="{EFD26E8D-4821-4972-A70E-05951C30E24C}" dt="2023-02-27T00:56:51.497" v="4751" actId="1035"/>
          <ac:spMkLst>
            <pc:docMk/>
            <pc:sldMk cId="2975547833" sldId="291"/>
            <ac:spMk id="3" creationId="{0EAD29D9-D8B4-895E-A0C1-37B0E54752B7}"/>
          </ac:spMkLst>
        </pc:spChg>
        <pc:spChg chg="mod">
          <ac:chgData name="Yaiguili Alvarado García" userId="7060d762a36533a9" providerId="LiveId" clId="{EFD26E8D-4821-4972-A70E-05951C30E24C}" dt="2023-02-27T00:56:51.497" v="4751" actId="1035"/>
          <ac:spMkLst>
            <pc:docMk/>
            <pc:sldMk cId="2975547833" sldId="291"/>
            <ac:spMk id="4" creationId="{82E7B72C-5986-00C2-0A02-2BF4FB6DA76B}"/>
          </ac:spMkLst>
        </pc:spChg>
        <pc:spChg chg="add mod ord">
          <ac:chgData name="Yaiguili Alvarado García" userId="7060d762a36533a9" providerId="LiveId" clId="{EFD26E8D-4821-4972-A70E-05951C30E24C}" dt="2023-02-27T00:56:51.497" v="4751" actId="1035"/>
          <ac:spMkLst>
            <pc:docMk/>
            <pc:sldMk cId="2975547833" sldId="291"/>
            <ac:spMk id="14" creationId="{890FA192-7AAB-DFB9-738A-FEF54ED04601}"/>
          </ac:spMkLst>
        </pc:spChg>
      </pc:sldChg>
      <pc:sldChg chg="add del">
        <pc:chgData name="Yaiguili Alvarado García" userId="7060d762a36533a9" providerId="LiveId" clId="{EFD26E8D-4821-4972-A70E-05951C30E24C}" dt="2023-02-27T00:39:07.149" v="4423" actId="47"/>
        <pc:sldMkLst>
          <pc:docMk/>
          <pc:sldMk cId="4260335010" sldId="291"/>
        </pc:sldMkLst>
      </pc:sldChg>
      <pc:sldChg chg="delSp modSp add mod">
        <pc:chgData name="Yaiguili Alvarado García" userId="7060d762a36533a9" providerId="LiveId" clId="{EFD26E8D-4821-4972-A70E-05951C30E24C}" dt="2023-02-27T00:56:42.010" v="4744" actId="1035"/>
        <pc:sldMkLst>
          <pc:docMk/>
          <pc:sldMk cId="3304040383" sldId="292"/>
        </pc:sldMkLst>
        <pc:spChg chg="mod">
          <ac:chgData name="Yaiguili Alvarado García" userId="7060d762a36533a9" providerId="LiveId" clId="{EFD26E8D-4821-4972-A70E-05951C30E24C}" dt="2023-02-27T00:56:42.010" v="4744" actId="1035"/>
          <ac:spMkLst>
            <pc:docMk/>
            <pc:sldMk cId="3304040383" sldId="292"/>
            <ac:spMk id="3" creationId="{0EAD29D9-D8B4-895E-A0C1-37B0E54752B7}"/>
          </ac:spMkLst>
        </pc:spChg>
        <pc:spChg chg="mod">
          <ac:chgData name="Yaiguili Alvarado García" userId="7060d762a36533a9" providerId="LiveId" clId="{EFD26E8D-4821-4972-A70E-05951C30E24C}" dt="2023-02-27T00:56:42.010" v="4744" actId="1035"/>
          <ac:spMkLst>
            <pc:docMk/>
            <pc:sldMk cId="3304040383" sldId="292"/>
            <ac:spMk id="4" creationId="{82E7B72C-5986-00C2-0A02-2BF4FB6DA76B}"/>
          </ac:spMkLst>
        </pc:spChg>
        <pc:spChg chg="mod">
          <ac:chgData name="Yaiguili Alvarado García" userId="7060d762a36533a9" providerId="LiveId" clId="{EFD26E8D-4821-4972-A70E-05951C30E24C}" dt="2023-02-27T00:42:27.809" v="4480" actId="20577"/>
          <ac:spMkLst>
            <pc:docMk/>
            <pc:sldMk cId="3304040383" sldId="292"/>
            <ac:spMk id="6" creationId="{96A783D5-A480-5F3D-4C4B-16BEDB5D5B9D}"/>
          </ac:spMkLst>
        </pc:spChg>
        <pc:spChg chg="mod">
          <ac:chgData name="Yaiguili Alvarado García" userId="7060d762a36533a9" providerId="LiveId" clId="{EFD26E8D-4821-4972-A70E-05951C30E24C}" dt="2023-02-27T00:42:09.179" v="4462" actId="20577"/>
          <ac:spMkLst>
            <pc:docMk/>
            <pc:sldMk cId="3304040383" sldId="292"/>
            <ac:spMk id="13" creationId="{7EF71F56-10E4-A9D5-501E-F63120138AE1}"/>
          </ac:spMkLst>
        </pc:spChg>
        <pc:spChg chg="del">
          <ac:chgData name="Yaiguili Alvarado García" userId="7060d762a36533a9" providerId="LiveId" clId="{EFD26E8D-4821-4972-A70E-05951C30E24C}" dt="2023-02-27T00:42:06.059" v="4461" actId="478"/>
          <ac:spMkLst>
            <pc:docMk/>
            <pc:sldMk cId="3304040383" sldId="292"/>
            <ac:spMk id="14" creationId="{890FA192-7AAB-DFB9-738A-FEF54ED04601}"/>
          </ac:spMkLst>
        </pc:spChg>
      </pc:sldChg>
      <pc:sldChg chg="new del">
        <pc:chgData name="Yaiguili Alvarado García" userId="7060d762a36533a9" providerId="LiveId" clId="{EFD26E8D-4821-4972-A70E-05951C30E24C}" dt="2023-02-27T00:42:45.339" v="4484" actId="680"/>
        <pc:sldMkLst>
          <pc:docMk/>
          <pc:sldMk cId="2115129915" sldId="293"/>
        </pc:sldMkLst>
      </pc:sldChg>
      <pc:sldChg chg="addSp modSp add mod">
        <pc:chgData name="Yaiguili Alvarado García" userId="7060d762a36533a9" providerId="LiveId" clId="{EFD26E8D-4821-4972-A70E-05951C30E24C}" dt="2023-02-27T00:56:31.919" v="4737" actId="1035"/>
        <pc:sldMkLst>
          <pc:docMk/>
          <pc:sldMk cId="2263645555" sldId="293"/>
        </pc:sldMkLst>
        <pc:spChg chg="mod">
          <ac:chgData name="Yaiguili Alvarado García" userId="7060d762a36533a9" providerId="LiveId" clId="{EFD26E8D-4821-4972-A70E-05951C30E24C}" dt="2023-02-27T00:56:31.919" v="4737" actId="1035"/>
          <ac:spMkLst>
            <pc:docMk/>
            <pc:sldMk cId="2263645555" sldId="293"/>
            <ac:spMk id="3" creationId="{0EAD29D9-D8B4-895E-A0C1-37B0E54752B7}"/>
          </ac:spMkLst>
        </pc:spChg>
        <pc:spChg chg="mod">
          <ac:chgData name="Yaiguili Alvarado García" userId="7060d762a36533a9" providerId="LiveId" clId="{EFD26E8D-4821-4972-A70E-05951C30E24C}" dt="2023-02-27T00:56:31.919" v="4737" actId="1035"/>
          <ac:spMkLst>
            <pc:docMk/>
            <pc:sldMk cId="2263645555" sldId="293"/>
            <ac:spMk id="4" creationId="{82E7B72C-5986-00C2-0A02-2BF4FB6DA76B}"/>
          </ac:spMkLst>
        </pc:spChg>
        <pc:spChg chg="add mod ord">
          <ac:chgData name="Yaiguili Alvarado García" userId="7060d762a36533a9" providerId="LiveId" clId="{EFD26E8D-4821-4972-A70E-05951C30E24C}" dt="2023-02-27T00:56:31.919" v="4737" actId="1035"/>
          <ac:spMkLst>
            <pc:docMk/>
            <pc:sldMk cId="2263645555" sldId="293"/>
            <ac:spMk id="14" creationId="{514162C9-0E08-B89D-ECF9-AF2D5CED055C}"/>
          </ac:spMkLst>
        </pc:spChg>
      </pc:sldChg>
      <pc:sldChg chg="new del">
        <pc:chgData name="Yaiguili Alvarado García" userId="7060d762a36533a9" providerId="LiveId" clId="{EFD26E8D-4821-4972-A70E-05951C30E24C}" dt="2023-02-27T00:42:37.944" v="4482" actId="47"/>
        <pc:sldMkLst>
          <pc:docMk/>
          <pc:sldMk cId="3979169439" sldId="293"/>
        </pc:sldMkLst>
      </pc:sldChg>
      <pc:sldChg chg="new del">
        <pc:chgData name="Yaiguili Alvarado García" userId="7060d762a36533a9" providerId="LiveId" clId="{EFD26E8D-4821-4972-A70E-05951C30E24C}" dt="2023-02-27T00:43:33.671" v="4495" actId="680"/>
        <pc:sldMkLst>
          <pc:docMk/>
          <pc:sldMk cId="871017033" sldId="294"/>
        </pc:sldMkLst>
      </pc:sldChg>
      <pc:sldChg chg="modSp add mod ord">
        <pc:chgData name="Yaiguili Alvarado García" userId="7060d762a36533a9" providerId="LiveId" clId="{EFD26E8D-4821-4972-A70E-05951C30E24C}" dt="2023-02-27T00:56:21.640" v="4730" actId="1035"/>
        <pc:sldMkLst>
          <pc:docMk/>
          <pc:sldMk cId="3734097549" sldId="294"/>
        </pc:sldMkLst>
        <pc:spChg chg="mod">
          <ac:chgData name="Yaiguili Alvarado García" userId="7060d762a36533a9" providerId="LiveId" clId="{EFD26E8D-4821-4972-A70E-05951C30E24C}" dt="2023-02-27T00:56:21.640" v="4730" actId="1035"/>
          <ac:spMkLst>
            <pc:docMk/>
            <pc:sldMk cId="3734097549" sldId="294"/>
            <ac:spMk id="3" creationId="{0EAD29D9-D8B4-895E-A0C1-37B0E54752B7}"/>
          </ac:spMkLst>
        </pc:spChg>
        <pc:spChg chg="mod">
          <ac:chgData name="Yaiguili Alvarado García" userId="7060d762a36533a9" providerId="LiveId" clId="{EFD26E8D-4821-4972-A70E-05951C30E24C}" dt="2023-02-27T00:56:21.640" v="4730" actId="1035"/>
          <ac:spMkLst>
            <pc:docMk/>
            <pc:sldMk cId="3734097549" sldId="294"/>
            <ac:spMk id="4" creationId="{82E7B72C-5986-00C2-0A02-2BF4FB6DA76B}"/>
          </ac:spMkLst>
        </pc:spChg>
        <pc:spChg chg="mod">
          <ac:chgData name="Yaiguili Alvarado García" userId="7060d762a36533a9" providerId="LiveId" clId="{EFD26E8D-4821-4972-A70E-05951C30E24C}" dt="2023-02-27T00:44:27.159" v="4511" actId="14100"/>
          <ac:spMkLst>
            <pc:docMk/>
            <pc:sldMk cId="3734097549" sldId="294"/>
            <ac:spMk id="6" creationId="{96A783D5-A480-5F3D-4C4B-16BEDB5D5B9D}"/>
          </ac:spMkLst>
        </pc:spChg>
        <pc:spChg chg="mod">
          <ac:chgData name="Yaiguili Alvarado García" userId="7060d762a36533a9" providerId="LiveId" clId="{EFD26E8D-4821-4972-A70E-05951C30E24C}" dt="2023-02-27T00:43:43.715" v="4499" actId="20577"/>
          <ac:spMkLst>
            <pc:docMk/>
            <pc:sldMk cId="3734097549" sldId="294"/>
            <ac:spMk id="13" creationId="{7EF71F56-10E4-A9D5-501E-F63120138AE1}"/>
          </ac:spMkLst>
        </pc:spChg>
      </pc:sldChg>
      <pc:sldChg chg="addSp modSp add mod">
        <pc:chgData name="Yaiguili Alvarado García" userId="7060d762a36533a9" providerId="LiveId" clId="{EFD26E8D-4821-4972-A70E-05951C30E24C}" dt="2023-02-27T00:56:12.335" v="4723" actId="1035"/>
        <pc:sldMkLst>
          <pc:docMk/>
          <pc:sldMk cId="3115708227" sldId="295"/>
        </pc:sldMkLst>
        <pc:spChg chg="mod">
          <ac:chgData name="Yaiguili Alvarado García" userId="7060d762a36533a9" providerId="LiveId" clId="{EFD26E8D-4821-4972-A70E-05951C30E24C}" dt="2023-02-27T00:56:12.335" v="4723" actId="1035"/>
          <ac:spMkLst>
            <pc:docMk/>
            <pc:sldMk cId="3115708227" sldId="295"/>
            <ac:spMk id="3" creationId="{0EAD29D9-D8B4-895E-A0C1-37B0E54752B7}"/>
          </ac:spMkLst>
        </pc:spChg>
        <pc:spChg chg="mod">
          <ac:chgData name="Yaiguili Alvarado García" userId="7060d762a36533a9" providerId="LiveId" clId="{EFD26E8D-4821-4972-A70E-05951C30E24C}" dt="2023-02-27T00:56:12.335" v="4723" actId="1035"/>
          <ac:spMkLst>
            <pc:docMk/>
            <pc:sldMk cId="3115708227" sldId="295"/>
            <ac:spMk id="4" creationId="{82E7B72C-5986-00C2-0A02-2BF4FB6DA76B}"/>
          </ac:spMkLst>
        </pc:spChg>
        <pc:spChg chg="add mod ord">
          <ac:chgData name="Yaiguili Alvarado García" userId="7060d762a36533a9" providerId="LiveId" clId="{EFD26E8D-4821-4972-A70E-05951C30E24C}" dt="2023-02-27T00:56:12.335" v="4723" actId="1035"/>
          <ac:spMkLst>
            <pc:docMk/>
            <pc:sldMk cId="3115708227" sldId="295"/>
            <ac:spMk id="14" creationId="{2C6C1DA6-C161-3CFE-A98B-AFC0C8454A1A}"/>
          </ac:spMkLst>
        </pc:spChg>
      </pc:sldChg>
      <pc:sldChg chg="add del">
        <pc:chgData name="Yaiguili Alvarado García" userId="7060d762a36533a9" providerId="LiveId" clId="{EFD26E8D-4821-4972-A70E-05951C30E24C}" dt="2023-02-27T00:43:52.999" v="4501" actId="2890"/>
        <pc:sldMkLst>
          <pc:docMk/>
          <pc:sldMk cId="3374991662" sldId="295"/>
        </pc:sldMkLst>
      </pc:sldChg>
      <pc:sldChg chg="addSp delSp modSp add mod ord">
        <pc:chgData name="Yaiguili Alvarado García" userId="7060d762a36533a9" providerId="LiveId" clId="{EFD26E8D-4821-4972-A70E-05951C30E24C}" dt="2023-02-27T00:56:01.649" v="4716" actId="1035"/>
        <pc:sldMkLst>
          <pc:docMk/>
          <pc:sldMk cId="2223310308" sldId="296"/>
        </pc:sldMkLst>
        <pc:spChg chg="mod">
          <ac:chgData name="Yaiguili Alvarado García" userId="7060d762a36533a9" providerId="LiveId" clId="{EFD26E8D-4821-4972-A70E-05951C30E24C}" dt="2023-02-27T00:47:32.449" v="4551" actId="20577"/>
          <ac:spMkLst>
            <pc:docMk/>
            <pc:sldMk cId="2223310308" sldId="296"/>
            <ac:spMk id="2" creationId="{0E022F62-6693-578B-5985-0736A7E5FB62}"/>
          </ac:spMkLst>
        </pc:spChg>
        <pc:spChg chg="mod">
          <ac:chgData name="Yaiguili Alvarado García" userId="7060d762a36533a9" providerId="LiveId" clId="{EFD26E8D-4821-4972-A70E-05951C30E24C}" dt="2023-02-27T00:56:01.649" v="4716" actId="1035"/>
          <ac:spMkLst>
            <pc:docMk/>
            <pc:sldMk cId="2223310308" sldId="296"/>
            <ac:spMk id="3" creationId="{0EAD29D9-D8B4-895E-A0C1-37B0E54752B7}"/>
          </ac:spMkLst>
        </pc:spChg>
        <pc:spChg chg="mod">
          <ac:chgData name="Yaiguili Alvarado García" userId="7060d762a36533a9" providerId="LiveId" clId="{EFD26E8D-4821-4972-A70E-05951C30E24C}" dt="2023-02-27T00:56:01.649" v="4716" actId="1035"/>
          <ac:spMkLst>
            <pc:docMk/>
            <pc:sldMk cId="2223310308" sldId="296"/>
            <ac:spMk id="4" creationId="{82E7B72C-5986-00C2-0A02-2BF4FB6DA76B}"/>
          </ac:spMkLst>
        </pc:spChg>
        <pc:spChg chg="mod">
          <ac:chgData name="Yaiguili Alvarado García" userId="7060d762a36533a9" providerId="LiveId" clId="{EFD26E8D-4821-4972-A70E-05951C30E24C}" dt="2023-02-27T00:55:18.529" v="4692" actId="1036"/>
          <ac:spMkLst>
            <pc:docMk/>
            <pc:sldMk cId="2223310308" sldId="296"/>
            <ac:spMk id="6" creationId="{96A783D5-A480-5F3D-4C4B-16BEDB5D5B9D}"/>
          </ac:spMkLst>
        </pc:spChg>
        <pc:spChg chg="del">
          <ac:chgData name="Yaiguili Alvarado García" userId="7060d762a36533a9" providerId="LiveId" clId="{EFD26E8D-4821-4972-A70E-05951C30E24C}" dt="2023-02-27T00:47:05.351" v="4524" actId="478"/>
          <ac:spMkLst>
            <pc:docMk/>
            <pc:sldMk cId="2223310308" sldId="296"/>
            <ac:spMk id="7" creationId="{BD03447F-A849-EE3D-09CD-3914376ACDD7}"/>
          </ac:spMkLst>
        </pc:spChg>
        <pc:spChg chg="del">
          <ac:chgData name="Yaiguili Alvarado García" userId="7060d762a36533a9" providerId="LiveId" clId="{EFD26E8D-4821-4972-A70E-05951C30E24C}" dt="2023-02-27T00:47:55.119" v="4604" actId="478"/>
          <ac:spMkLst>
            <pc:docMk/>
            <pc:sldMk cId="2223310308" sldId="296"/>
            <ac:spMk id="13" creationId="{7EF71F56-10E4-A9D5-501E-F63120138AE1}"/>
          </ac:spMkLst>
        </pc:spChg>
        <pc:grpChg chg="del">
          <ac:chgData name="Yaiguili Alvarado García" userId="7060d762a36533a9" providerId="LiveId" clId="{EFD26E8D-4821-4972-A70E-05951C30E24C}" dt="2023-02-27T00:47:06.109" v="4525" actId="478"/>
          <ac:grpSpMkLst>
            <pc:docMk/>
            <pc:sldMk cId="2223310308" sldId="296"/>
            <ac:grpSpMk id="9" creationId="{75B607EB-4519-D7F0-06E7-DF7FD2824A62}"/>
          </ac:grpSpMkLst>
        </pc:grpChg>
        <pc:picChg chg="add mod">
          <ac:chgData name="Yaiguili Alvarado García" userId="7060d762a36533a9" providerId="LiveId" clId="{EFD26E8D-4821-4972-A70E-05951C30E24C}" dt="2023-02-27T00:55:18.529" v="4692" actId="1036"/>
          <ac:picMkLst>
            <pc:docMk/>
            <pc:sldMk cId="2223310308" sldId="296"/>
            <ac:picMk id="15" creationId="{0DA58FD1-B2C4-5F27-8D74-F2E776B7A36F}"/>
          </ac:picMkLst>
        </pc:picChg>
        <pc:picChg chg="add del mod">
          <ac:chgData name="Yaiguili Alvarado García" userId="7060d762a36533a9" providerId="LiveId" clId="{EFD26E8D-4821-4972-A70E-05951C30E24C}" dt="2023-02-27T00:53:20.939" v="4673" actId="21"/>
          <ac:picMkLst>
            <pc:docMk/>
            <pc:sldMk cId="2223310308" sldId="296"/>
            <ac:picMk id="17" creationId="{5AC60125-6943-DD89-863D-63ADACE2815A}"/>
          </ac:picMkLst>
        </pc:picChg>
      </pc:sldChg>
      <pc:sldChg chg="addSp modSp add mod">
        <pc:chgData name="Yaiguili Alvarado García" userId="7060d762a36533a9" providerId="LiveId" clId="{EFD26E8D-4821-4972-A70E-05951C30E24C}" dt="2023-02-27T00:55:52.140" v="4709" actId="1035"/>
        <pc:sldMkLst>
          <pc:docMk/>
          <pc:sldMk cId="3376085280" sldId="297"/>
        </pc:sldMkLst>
        <pc:spChg chg="mod">
          <ac:chgData name="Yaiguili Alvarado García" userId="7060d762a36533a9" providerId="LiveId" clId="{EFD26E8D-4821-4972-A70E-05951C30E24C}" dt="2023-02-27T00:55:52.140" v="4709" actId="1035"/>
          <ac:spMkLst>
            <pc:docMk/>
            <pc:sldMk cId="3376085280" sldId="297"/>
            <ac:spMk id="3" creationId="{0EAD29D9-D8B4-895E-A0C1-37B0E54752B7}"/>
          </ac:spMkLst>
        </pc:spChg>
        <pc:spChg chg="mod">
          <ac:chgData name="Yaiguili Alvarado García" userId="7060d762a36533a9" providerId="LiveId" clId="{EFD26E8D-4821-4972-A70E-05951C30E24C}" dt="2023-02-27T00:55:52.140" v="4709" actId="1035"/>
          <ac:spMkLst>
            <pc:docMk/>
            <pc:sldMk cId="3376085280" sldId="297"/>
            <ac:spMk id="4" creationId="{82E7B72C-5986-00C2-0A02-2BF4FB6DA76B}"/>
          </ac:spMkLst>
        </pc:spChg>
        <pc:spChg chg="mod">
          <ac:chgData name="Yaiguili Alvarado García" userId="7060d762a36533a9" providerId="LiveId" clId="{EFD26E8D-4821-4972-A70E-05951C30E24C}" dt="2023-02-27T00:55:29.700" v="4702" actId="1036"/>
          <ac:spMkLst>
            <pc:docMk/>
            <pc:sldMk cId="3376085280" sldId="297"/>
            <ac:spMk id="6" creationId="{96A783D5-A480-5F3D-4C4B-16BEDB5D5B9D}"/>
          </ac:spMkLst>
        </pc:spChg>
        <pc:spChg chg="add mod ord">
          <ac:chgData name="Yaiguili Alvarado García" userId="7060d762a36533a9" providerId="LiveId" clId="{EFD26E8D-4821-4972-A70E-05951C30E24C}" dt="2023-02-27T00:55:52.140" v="4709" actId="1035"/>
          <ac:spMkLst>
            <pc:docMk/>
            <pc:sldMk cId="3376085280" sldId="297"/>
            <ac:spMk id="9" creationId="{B468ED2D-0B2D-972A-8024-5CAF49589374}"/>
          </ac:spMkLst>
        </pc:spChg>
        <pc:picChg chg="add mod">
          <ac:chgData name="Yaiguili Alvarado García" userId="7060d762a36533a9" providerId="LiveId" clId="{EFD26E8D-4821-4972-A70E-05951C30E24C}" dt="2023-02-27T00:55:29.700" v="4702" actId="1036"/>
          <ac:picMkLst>
            <pc:docMk/>
            <pc:sldMk cId="3376085280" sldId="297"/>
            <ac:picMk id="7" creationId="{E0CAD83D-6830-5622-5218-8E9349E5D9AE}"/>
          </ac:picMkLst>
        </pc:picChg>
        <pc:picChg chg="mod">
          <ac:chgData name="Yaiguili Alvarado García" userId="7060d762a36533a9" providerId="LiveId" clId="{EFD26E8D-4821-4972-A70E-05951C30E24C}" dt="2023-02-27T00:55:29.700" v="4702" actId="1036"/>
          <ac:picMkLst>
            <pc:docMk/>
            <pc:sldMk cId="3376085280" sldId="297"/>
            <ac:picMk id="15" creationId="{0DA58FD1-B2C4-5F27-8D74-F2E776B7A36F}"/>
          </ac:picMkLst>
        </pc:picChg>
      </pc:sldChg>
      <pc:sldChg chg="add del ord">
        <pc:chgData name="Yaiguili Alvarado García" userId="7060d762a36533a9" providerId="LiveId" clId="{EFD26E8D-4821-4972-A70E-05951C30E24C}" dt="2023-02-27T01:21:16.920" v="5195" actId="47"/>
        <pc:sldMkLst>
          <pc:docMk/>
          <pc:sldMk cId="3196994233" sldId="298"/>
        </pc:sldMkLst>
      </pc:sldChg>
      <pc:sldChg chg="addSp delSp modSp add mod ord delAnim modAnim">
        <pc:chgData name="Yaiguili Alvarado García" userId="7060d762a36533a9" providerId="LiveId" clId="{EFD26E8D-4821-4972-A70E-05951C30E24C}" dt="2023-02-27T01:17:11.923" v="5152" actId="1035"/>
        <pc:sldMkLst>
          <pc:docMk/>
          <pc:sldMk cId="2837941596" sldId="299"/>
        </pc:sldMkLst>
        <pc:spChg chg="del mod">
          <ac:chgData name="Yaiguili Alvarado García" userId="7060d762a36533a9" providerId="LiveId" clId="{EFD26E8D-4821-4972-A70E-05951C30E24C}" dt="2023-02-27T01:06:05.810" v="4999" actId="478"/>
          <ac:spMkLst>
            <pc:docMk/>
            <pc:sldMk cId="2837941596" sldId="299"/>
            <ac:spMk id="2" creationId="{0E022F62-6693-578B-5985-0736A7E5FB62}"/>
          </ac:spMkLst>
        </pc:spChg>
        <pc:spChg chg="mod">
          <ac:chgData name="Yaiguili Alvarado García" userId="7060d762a36533a9" providerId="LiveId" clId="{EFD26E8D-4821-4972-A70E-05951C30E24C}" dt="2023-02-27T00:59:11.285" v="4772"/>
          <ac:spMkLst>
            <pc:docMk/>
            <pc:sldMk cId="2837941596" sldId="299"/>
            <ac:spMk id="4" creationId="{7207AA26-66EB-3BDD-BA8B-82F0CA6310A3}"/>
          </ac:spMkLst>
        </pc:spChg>
        <pc:spChg chg="add del mod">
          <ac:chgData name="Yaiguili Alvarado García" userId="7060d762a36533a9" providerId="LiveId" clId="{EFD26E8D-4821-4972-A70E-05951C30E24C}" dt="2023-02-27T01:14:56.441" v="5116" actId="478"/>
          <ac:spMkLst>
            <pc:docMk/>
            <pc:sldMk cId="2837941596" sldId="299"/>
            <ac:spMk id="6" creationId="{C7FD6AB6-534A-8142-9AE7-BBE78BC30070}"/>
          </ac:spMkLst>
        </pc:spChg>
        <pc:spChg chg="add del mod">
          <ac:chgData name="Yaiguili Alvarado García" userId="7060d762a36533a9" providerId="LiveId" clId="{EFD26E8D-4821-4972-A70E-05951C30E24C}" dt="2023-02-27T01:14:58.870" v="5117" actId="478"/>
          <ac:spMkLst>
            <pc:docMk/>
            <pc:sldMk cId="2837941596" sldId="299"/>
            <ac:spMk id="7" creationId="{E074CC29-EAC8-5C70-B460-220C39EDD2BA}"/>
          </ac:spMkLst>
        </pc:spChg>
        <pc:spChg chg="add del mod">
          <ac:chgData name="Yaiguili Alvarado García" userId="7060d762a36533a9" providerId="LiveId" clId="{EFD26E8D-4821-4972-A70E-05951C30E24C}" dt="2023-02-27T01:06:07.935" v="5000" actId="478"/>
          <ac:spMkLst>
            <pc:docMk/>
            <pc:sldMk cId="2837941596" sldId="299"/>
            <ac:spMk id="10" creationId="{05DCE599-102D-F19A-9CF3-30D63C2513A3}"/>
          </ac:spMkLst>
        </pc:spChg>
        <pc:spChg chg="add del mod">
          <ac:chgData name="Yaiguili Alvarado García" userId="7060d762a36533a9" providerId="LiveId" clId="{EFD26E8D-4821-4972-A70E-05951C30E24C}" dt="2023-02-27T01:14:51.062" v="5113" actId="478"/>
          <ac:spMkLst>
            <pc:docMk/>
            <pc:sldMk cId="2837941596" sldId="299"/>
            <ac:spMk id="11" creationId="{EB344824-7308-27B8-0D0A-B1FAAFF035FC}"/>
          </ac:spMkLst>
        </pc:spChg>
        <pc:spChg chg="add del mod">
          <ac:chgData name="Yaiguili Alvarado García" userId="7060d762a36533a9" providerId="LiveId" clId="{EFD26E8D-4821-4972-A70E-05951C30E24C}" dt="2023-02-27T01:14:52.590" v="5114" actId="478"/>
          <ac:spMkLst>
            <pc:docMk/>
            <pc:sldMk cId="2837941596" sldId="299"/>
            <ac:spMk id="12" creationId="{67231E45-B0DD-5F83-9277-B8DEFFC1ECF0}"/>
          </ac:spMkLst>
        </pc:spChg>
        <pc:spChg chg="add del mod">
          <ac:chgData name="Yaiguili Alvarado García" userId="7060d762a36533a9" providerId="LiveId" clId="{EFD26E8D-4821-4972-A70E-05951C30E24C}" dt="2023-02-27T01:14:42.300" v="5110"/>
          <ac:spMkLst>
            <pc:docMk/>
            <pc:sldMk cId="2837941596" sldId="299"/>
            <ac:spMk id="15" creationId="{C89B2930-5703-D055-A689-0B2A6B01D77B}"/>
          </ac:spMkLst>
        </pc:spChg>
        <pc:spChg chg="add mod">
          <ac:chgData name="Yaiguili Alvarado García" userId="7060d762a36533a9" providerId="LiveId" clId="{EFD26E8D-4821-4972-A70E-05951C30E24C}" dt="2023-02-27T01:17:11.923" v="5152" actId="1035"/>
          <ac:spMkLst>
            <pc:docMk/>
            <pc:sldMk cId="2837941596" sldId="299"/>
            <ac:spMk id="16" creationId="{A8DA2CCB-CD4F-6DA8-CE72-6D15006A9D7B}"/>
          </ac:spMkLst>
        </pc:spChg>
        <pc:spChg chg="mod">
          <ac:chgData name="Yaiguili Alvarado García" userId="7060d762a36533a9" providerId="LiveId" clId="{EFD26E8D-4821-4972-A70E-05951C30E24C}" dt="2023-02-27T01:02:35.392" v="4872" actId="20577"/>
          <ac:spMkLst>
            <pc:docMk/>
            <pc:sldMk cId="2837941596" sldId="299"/>
            <ac:spMk id="31" creationId="{D42D3806-99BA-4A0C-A655-7482EF5F1177}"/>
          </ac:spMkLst>
        </pc:spChg>
        <pc:spChg chg="mod">
          <ac:chgData name="Yaiguili Alvarado García" userId="7060d762a36533a9" providerId="LiveId" clId="{EFD26E8D-4821-4972-A70E-05951C30E24C}" dt="2023-02-27T00:59:44.274" v="4781" actId="207"/>
          <ac:spMkLst>
            <pc:docMk/>
            <pc:sldMk cId="2837941596" sldId="299"/>
            <ac:spMk id="39" creationId="{7260D7B2-5BFB-F704-94E4-369EC5FA1579}"/>
          </ac:spMkLst>
        </pc:spChg>
        <pc:grpChg chg="add mod">
          <ac:chgData name="Yaiguili Alvarado García" userId="7060d762a36533a9" providerId="LiveId" clId="{EFD26E8D-4821-4972-A70E-05951C30E24C}" dt="2023-02-27T01:17:03.505" v="5151" actId="1035"/>
          <ac:grpSpMkLst>
            <pc:docMk/>
            <pc:sldMk cId="2837941596" sldId="299"/>
            <ac:grpSpMk id="3" creationId="{8A5E6D8B-570F-2D7B-EB03-702E43DAD7D8}"/>
          </ac:grpSpMkLst>
        </pc:grpChg>
        <pc:grpChg chg="add mod">
          <ac:chgData name="Yaiguili Alvarado García" userId="7060d762a36533a9" providerId="LiveId" clId="{EFD26E8D-4821-4972-A70E-05951C30E24C}" dt="2023-02-27T01:08:53.240" v="5029" actId="164"/>
          <ac:grpSpMkLst>
            <pc:docMk/>
            <pc:sldMk cId="2837941596" sldId="299"/>
            <ac:grpSpMk id="14" creationId="{4B5CDC37-C9E9-E1AB-C3BC-6764B98546DE}"/>
          </ac:grpSpMkLst>
        </pc:grpChg>
        <pc:grpChg chg="mod">
          <ac:chgData name="Yaiguili Alvarado García" userId="7060d762a36533a9" providerId="LiveId" clId="{EFD26E8D-4821-4972-A70E-05951C30E24C}" dt="2023-02-27T01:17:03.505" v="5151" actId="1035"/>
          <ac:grpSpMkLst>
            <pc:docMk/>
            <pc:sldMk cId="2837941596" sldId="299"/>
            <ac:grpSpMk id="38" creationId="{D126D3CB-A335-E2AC-36EC-8E6F68CA1242}"/>
          </ac:grpSpMkLst>
        </pc:grpChg>
        <pc:grpChg chg="del">
          <ac:chgData name="Yaiguili Alvarado García" userId="7060d762a36533a9" providerId="LiveId" clId="{EFD26E8D-4821-4972-A70E-05951C30E24C}" dt="2023-02-27T01:00:30.120" v="4792" actId="478"/>
          <ac:grpSpMkLst>
            <pc:docMk/>
            <pc:sldMk cId="2837941596" sldId="299"/>
            <ac:grpSpMk id="41" creationId="{44A9F4AD-87DC-24FC-A95E-FD21D17C8111}"/>
          </ac:grpSpMkLst>
        </pc:grpChg>
        <pc:grpChg chg="mod">
          <ac:chgData name="Yaiguili Alvarado García" userId="7060d762a36533a9" providerId="LiveId" clId="{EFD26E8D-4821-4972-A70E-05951C30E24C}" dt="2023-02-27T01:17:03.505" v="5151" actId="1035"/>
          <ac:grpSpMkLst>
            <pc:docMk/>
            <pc:sldMk cId="2837941596" sldId="299"/>
            <ac:grpSpMk id="44" creationId="{26EF2CB9-FD58-2324-5F7D-039771A71317}"/>
          </ac:grpSpMkLst>
        </pc:grpChg>
        <pc:picChg chg="mod">
          <ac:chgData name="Yaiguili Alvarado García" userId="7060d762a36533a9" providerId="LiveId" clId="{EFD26E8D-4821-4972-A70E-05951C30E24C}" dt="2023-02-27T00:59:11.285" v="4772"/>
          <ac:picMkLst>
            <pc:docMk/>
            <pc:sldMk cId="2837941596" sldId="299"/>
            <ac:picMk id="5" creationId="{27EC2B2E-C3A2-03EB-5C02-82D8BAAE3A38}"/>
          </ac:picMkLst>
        </pc:picChg>
        <pc:picChg chg="add del mod">
          <ac:chgData name="Yaiguili Alvarado García" userId="7060d762a36533a9" providerId="LiveId" clId="{EFD26E8D-4821-4972-A70E-05951C30E24C}" dt="2023-02-27T01:14:53.330" v="5115" actId="478"/>
          <ac:picMkLst>
            <pc:docMk/>
            <pc:sldMk cId="2837941596" sldId="299"/>
            <ac:picMk id="13" creationId="{2A5DE8BE-049A-698F-D9D1-AAB97B72DBF0}"/>
          </ac:picMkLst>
        </pc:picChg>
        <pc:picChg chg="mod">
          <ac:chgData name="Yaiguili Alvarado García" userId="7060d762a36533a9" providerId="LiveId" clId="{EFD26E8D-4821-4972-A70E-05951C30E24C}" dt="2023-02-27T00:59:39.212" v="4780" actId="207"/>
          <ac:picMkLst>
            <pc:docMk/>
            <pc:sldMk cId="2837941596" sldId="299"/>
            <ac:picMk id="40" creationId="{49369B07-2DF5-866D-CE3B-751DE6C69D4B}"/>
          </ac:picMkLst>
        </pc:picChg>
      </pc:sldChg>
      <pc:sldChg chg="addSp delSp modSp add del mod">
        <pc:chgData name="Yaiguili Alvarado García" userId="7060d762a36533a9" providerId="LiveId" clId="{EFD26E8D-4821-4972-A70E-05951C30E24C}" dt="2023-02-27T01:08:37.480" v="5025" actId="47"/>
        <pc:sldMkLst>
          <pc:docMk/>
          <pc:sldMk cId="343214961" sldId="300"/>
        </pc:sldMkLst>
        <pc:spChg chg="add del mod">
          <ac:chgData name="Yaiguili Alvarado García" userId="7060d762a36533a9" providerId="LiveId" clId="{EFD26E8D-4821-4972-A70E-05951C30E24C}" dt="2023-02-27T01:08:33.011" v="5023" actId="21"/>
          <ac:spMkLst>
            <pc:docMk/>
            <pc:sldMk cId="343214961" sldId="300"/>
            <ac:spMk id="2" creationId="{884F2D73-0AEB-BB3C-AEA4-85EBE66ABFA0}"/>
          </ac:spMkLst>
        </pc:spChg>
        <pc:spChg chg="add del mod">
          <ac:chgData name="Yaiguili Alvarado García" userId="7060d762a36533a9" providerId="LiveId" clId="{EFD26E8D-4821-4972-A70E-05951C30E24C}" dt="2023-02-27T01:08:33.011" v="5023" actId="21"/>
          <ac:spMkLst>
            <pc:docMk/>
            <pc:sldMk cId="343214961" sldId="300"/>
            <ac:spMk id="9" creationId="{1C0002DD-4C4B-85EE-430D-E18F32395369}"/>
          </ac:spMkLst>
        </pc:spChg>
        <pc:picChg chg="add del mod">
          <ac:chgData name="Yaiguili Alvarado García" userId="7060d762a36533a9" providerId="LiveId" clId="{EFD26E8D-4821-4972-A70E-05951C30E24C}" dt="2023-02-27T01:08:33.011" v="5023" actId="21"/>
          <ac:picMkLst>
            <pc:docMk/>
            <pc:sldMk cId="343214961" sldId="300"/>
            <ac:picMk id="10" creationId="{19CBA93D-23BA-B350-C53F-8DBC8AB52699}"/>
          </ac:picMkLst>
        </pc:picChg>
      </pc:sldChg>
      <pc:sldChg chg="modSp add mod ord">
        <pc:chgData name="Yaiguili Alvarado García" userId="7060d762a36533a9" providerId="LiveId" clId="{EFD26E8D-4821-4972-A70E-05951C30E24C}" dt="2023-02-27T01:21:58.950" v="5204" actId="207"/>
        <pc:sldMkLst>
          <pc:docMk/>
          <pc:sldMk cId="4140446580" sldId="301"/>
        </pc:sldMkLst>
        <pc:spChg chg="mod">
          <ac:chgData name="Yaiguili Alvarado García" userId="7060d762a36533a9" providerId="LiveId" clId="{EFD26E8D-4821-4972-A70E-05951C30E24C}" dt="2023-02-27T01:21:53.235" v="5203" actId="207"/>
          <ac:spMkLst>
            <pc:docMk/>
            <pc:sldMk cId="4140446580" sldId="301"/>
            <ac:spMk id="12" creationId="{A9C937A4-DD42-8DE7-30D7-C2CA9E943C6D}"/>
          </ac:spMkLst>
        </pc:spChg>
        <pc:spChg chg="mod">
          <ac:chgData name="Yaiguili Alvarado García" userId="7060d762a36533a9" providerId="LiveId" clId="{EFD26E8D-4821-4972-A70E-05951C30E24C}" dt="2023-02-27T01:21:58.950" v="5204" actId="207"/>
          <ac:spMkLst>
            <pc:docMk/>
            <pc:sldMk cId="4140446580" sldId="301"/>
            <ac:spMk id="15" creationId="{6CB65F6F-14F0-D7CF-0B30-709B745BC3AC}"/>
          </ac:spMkLst>
        </pc:spChg>
        <pc:spChg chg="mod">
          <ac:chgData name="Yaiguili Alvarado García" userId="7060d762a36533a9" providerId="LiveId" clId="{EFD26E8D-4821-4972-A70E-05951C30E24C}" dt="2023-02-27T01:21:34.757" v="5200" actId="207"/>
          <ac:spMkLst>
            <pc:docMk/>
            <pc:sldMk cId="4140446580" sldId="301"/>
            <ac:spMk id="24" creationId="{0D9C4EB3-F2C8-ABA0-BA62-59E9473D9C53}"/>
          </ac:spMkLst>
        </pc:spChg>
        <pc:spChg chg="mod">
          <ac:chgData name="Yaiguili Alvarado García" userId="7060d762a36533a9" providerId="LiveId" clId="{EFD26E8D-4821-4972-A70E-05951C30E24C}" dt="2023-02-27T01:21:32.435" v="5199" actId="207"/>
          <ac:spMkLst>
            <pc:docMk/>
            <pc:sldMk cId="4140446580" sldId="301"/>
            <ac:spMk id="25" creationId="{48002F6B-908D-7AFF-D53F-8153314B39FA}"/>
          </ac:spMkLst>
        </pc:spChg>
        <pc:picChg chg="mod">
          <ac:chgData name="Yaiguili Alvarado García" userId="7060d762a36533a9" providerId="LiveId" clId="{EFD26E8D-4821-4972-A70E-05951C30E24C}" dt="2023-02-27T01:21:40.560" v="5201" actId="207"/>
          <ac:picMkLst>
            <pc:docMk/>
            <pc:sldMk cId="4140446580" sldId="301"/>
            <ac:picMk id="13" creationId="{17544C43-A09D-40EB-ABA3-9A892AAEF475}"/>
          </ac:picMkLst>
        </pc:picChg>
        <pc:picChg chg="mod">
          <ac:chgData name="Yaiguili Alvarado García" userId="7060d762a36533a9" providerId="LiveId" clId="{EFD26E8D-4821-4972-A70E-05951C30E24C}" dt="2023-02-27T01:21:43.116" v="5202" actId="207"/>
          <ac:picMkLst>
            <pc:docMk/>
            <pc:sldMk cId="4140446580" sldId="301"/>
            <ac:picMk id="16" creationId="{87149E32-923B-7A53-7B6D-90A783E1C031}"/>
          </ac:picMkLst>
        </pc:picChg>
      </pc:sldChg>
      <pc:sldChg chg="addSp delSp modSp add mod ord">
        <pc:chgData name="Yaiguili Alvarado García" userId="7060d762a36533a9" providerId="LiveId" clId="{EFD26E8D-4821-4972-A70E-05951C30E24C}" dt="2023-02-27T01:45:19.011" v="5378" actId="14100"/>
        <pc:sldMkLst>
          <pc:docMk/>
          <pc:sldMk cId="4050000676" sldId="302"/>
        </pc:sldMkLst>
        <pc:spChg chg="mod">
          <ac:chgData name="Yaiguili Alvarado García" userId="7060d762a36533a9" providerId="LiveId" clId="{EFD26E8D-4821-4972-A70E-05951C30E24C}" dt="2023-02-27T01:31:49.801" v="5348" actId="27636"/>
          <ac:spMkLst>
            <pc:docMk/>
            <pc:sldMk cId="4050000676" sldId="302"/>
            <ac:spMk id="2" creationId="{0E022F62-6693-578B-5985-0736A7E5FB62}"/>
          </ac:spMkLst>
        </pc:spChg>
        <pc:spChg chg="mod">
          <ac:chgData name="Yaiguili Alvarado García" userId="7060d762a36533a9" providerId="LiveId" clId="{EFD26E8D-4821-4972-A70E-05951C30E24C}" dt="2023-02-27T01:11:14.110" v="5041"/>
          <ac:spMkLst>
            <pc:docMk/>
            <pc:sldMk cId="4050000676" sldId="302"/>
            <ac:spMk id="4" creationId="{9A785795-0916-85C7-BC0E-441811807D4A}"/>
          </ac:spMkLst>
        </pc:spChg>
        <pc:spChg chg="mod">
          <ac:chgData name="Yaiguili Alvarado García" userId="7060d762a36533a9" providerId="LiveId" clId="{EFD26E8D-4821-4972-A70E-05951C30E24C}" dt="2023-02-27T01:11:47.260" v="5046"/>
          <ac:spMkLst>
            <pc:docMk/>
            <pc:sldMk cId="4050000676" sldId="302"/>
            <ac:spMk id="7" creationId="{B97214AA-DF9C-F992-420C-46B25A32C176}"/>
          </ac:spMkLst>
        </pc:spChg>
        <pc:spChg chg="add mod">
          <ac:chgData name="Yaiguili Alvarado García" userId="7060d762a36533a9" providerId="LiveId" clId="{EFD26E8D-4821-4972-A70E-05951C30E24C}" dt="2023-02-27T01:29:02.391" v="5295" actId="20577"/>
          <ac:spMkLst>
            <pc:docMk/>
            <pc:sldMk cId="4050000676" sldId="302"/>
            <ac:spMk id="10" creationId="{7C0F95D1-9F55-35B5-1FDC-43FF5E937B87}"/>
          </ac:spMkLst>
        </pc:spChg>
        <pc:spChg chg="add del mod">
          <ac:chgData name="Yaiguili Alvarado García" userId="7060d762a36533a9" providerId="LiveId" clId="{EFD26E8D-4821-4972-A70E-05951C30E24C}" dt="2023-02-27T01:29:53.083" v="5307"/>
          <ac:spMkLst>
            <pc:docMk/>
            <pc:sldMk cId="4050000676" sldId="302"/>
            <ac:spMk id="11" creationId="{0684916F-76E1-511B-0C05-E858EBF9108E}"/>
          </ac:spMkLst>
        </pc:spChg>
        <pc:spChg chg="add del mod">
          <ac:chgData name="Yaiguili Alvarado García" userId="7060d762a36533a9" providerId="LiveId" clId="{EFD26E8D-4821-4972-A70E-05951C30E24C}" dt="2023-02-27T01:29:53.083" v="5307"/>
          <ac:spMkLst>
            <pc:docMk/>
            <pc:sldMk cId="4050000676" sldId="302"/>
            <ac:spMk id="12" creationId="{882C579B-A679-3593-4363-A2AA5335C38F}"/>
          </ac:spMkLst>
        </pc:spChg>
        <pc:spChg chg="mod">
          <ac:chgData name="Yaiguili Alvarado García" userId="7060d762a36533a9" providerId="LiveId" clId="{EFD26E8D-4821-4972-A70E-05951C30E24C}" dt="2023-02-27T01:12:53.510" v="5081" actId="20577"/>
          <ac:spMkLst>
            <pc:docMk/>
            <pc:sldMk cId="4050000676" sldId="302"/>
            <ac:spMk id="31" creationId="{D42D3806-99BA-4A0C-A655-7482EF5F1177}"/>
          </ac:spMkLst>
        </pc:spChg>
        <pc:grpChg chg="add mod">
          <ac:chgData name="Yaiguili Alvarado García" userId="7060d762a36533a9" providerId="LiveId" clId="{EFD26E8D-4821-4972-A70E-05951C30E24C}" dt="2023-02-27T01:12:30.729" v="5058" actId="12788"/>
          <ac:grpSpMkLst>
            <pc:docMk/>
            <pc:sldMk cId="4050000676" sldId="302"/>
            <ac:grpSpMk id="3" creationId="{754173C4-8C9A-08F5-DE47-BD00F62ECED7}"/>
          </ac:grpSpMkLst>
        </pc:grpChg>
        <pc:grpChg chg="add mod">
          <ac:chgData name="Yaiguili Alvarado García" userId="7060d762a36533a9" providerId="LiveId" clId="{EFD26E8D-4821-4972-A70E-05951C30E24C}" dt="2023-02-27T01:24:27.325" v="5215" actId="1035"/>
          <ac:grpSpMkLst>
            <pc:docMk/>
            <pc:sldMk cId="4050000676" sldId="302"/>
            <ac:grpSpMk id="6" creationId="{AEA29899-F066-AB67-7BAC-7D898E387E48}"/>
          </ac:grpSpMkLst>
        </pc:grpChg>
        <pc:grpChg chg="del mod">
          <ac:chgData name="Yaiguili Alvarado García" userId="7060d762a36533a9" providerId="LiveId" clId="{EFD26E8D-4821-4972-A70E-05951C30E24C}" dt="2023-02-27T01:12:25.510" v="5057" actId="478"/>
          <ac:grpSpMkLst>
            <pc:docMk/>
            <pc:sldMk cId="4050000676" sldId="302"/>
            <ac:grpSpMk id="38" creationId="{D126D3CB-A335-E2AC-36EC-8E6F68CA1242}"/>
          </ac:grpSpMkLst>
        </pc:grpChg>
        <pc:grpChg chg="mod">
          <ac:chgData name="Yaiguili Alvarado García" userId="7060d762a36533a9" providerId="LiveId" clId="{EFD26E8D-4821-4972-A70E-05951C30E24C}" dt="2023-02-27T01:12:30.729" v="5058" actId="12788"/>
          <ac:grpSpMkLst>
            <pc:docMk/>
            <pc:sldMk cId="4050000676" sldId="302"/>
            <ac:grpSpMk id="41" creationId="{44A9F4AD-87DC-24FC-A95E-FD21D17C8111}"/>
          </ac:grpSpMkLst>
        </pc:grpChg>
        <pc:grpChg chg="del mod">
          <ac:chgData name="Yaiguili Alvarado García" userId="7060d762a36533a9" providerId="LiveId" clId="{EFD26E8D-4821-4972-A70E-05951C30E24C}" dt="2023-02-27T01:12:23.120" v="5056" actId="478"/>
          <ac:grpSpMkLst>
            <pc:docMk/>
            <pc:sldMk cId="4050000676" sldId="302"/>
            <ac:grpSpMk id="44" creationId="{26EF2CB9-FD58-2324-5F7D-039771A71317}"/>
          </ac:grpSpMkLst>
        </pc:grpChg>
        <pc:picChg chg="mod">
          <ac:chgData name="Yaiguili Alvarado García" userId="7060d762a36533a9" providerId="LiveId" clId="{EFD26E8D-4821-4972-A70E-05951C30E24C}" dt="2023-02-27T01:11:14.110" v="5041"/>
          <ac:picMkLst>
            <pc:docMk/>
            <pc:sldMk cId="4050000676" sldId="302"/>
            <ac:picMk id="5" creationId="{C2D0D27D-496D-B730-EF26-0296DBFA9A36}"/>
          </ac:picMkLst>
        </pc:picChg>
        <pc:picChg chg="mod">
          <ac:chgData name="Yaiguili Alvarado García" userId="7060d762a36533a9" providerId="LiveId" clId="{EFD26E8D-4821-4972-A70E-05951C30E24C}" dt="2023-02-27T01:11:47.260" v="5046"/>
          <ac:picMkLst>
            <pc:docMk/>
            <pc:sldMk cId="4050000676" sldId="302"/>
            <ac:picMk id="9" creationId="{8C113295-9E3E-5766-AA72-40707B2B567A}"/>
          </ac:picMkLst>
        </pc:picChg>
        <pc:picChg chg="add mod">
          <ac:chgData name="Yaiguili Alvarado García" userId="7060d762a36533a9" providerId="LiveId" clId="{EFD26E8D-4821-4972-A70E-05951C30E24C}" dt="2023-02-27T01:45:19.011" v="5378" actId="14100"/>
          <ac:picMkLst>
            <pc:docMk/>
            <pc:sldMk cId="4050000676" sldId="302"/>
            <ac:picMk id="14" creationId="{47C355A3-0E97-2A8A-6233-3987190BF267}"/>
          </ac:picMkLst>
        </pc:picChg>
      </pc:sldChg>
      <pc:sldChg chg="add del">
        <pc:chgData name="Yaiguili Alvarado García" userId="7060d762a36533a9" providerId="LiveId" clId="{EFD26E8D-4821-4972-A70E-05951C30E24C}" dt="2023-02-27T01:16:45.793" v="5141" actId="2696"/>
        <pc:sldMkLst>
          <pc:docMk/>
          <pc:sldMk cId="2788250628" sldId="303"/>
        </pc:sldMkLst>
      </pc:sldChg>
      <pc:sldChg chg="addSp modSp add mod modAnim">
        <pc:chgData name="Yaiguili Alvarado García" userId="7060d762a36533a9" providerId="LiveId" clId="{EFD26E8D-4821-4972-A70E-05951C30E24C}" dt="2023-02-27T01:17:44.380" v="5172" actId="1035"/>
        <pc:sldMkLst>
          <pc:docMk/>
          <pc:sldMk cId="1393563986" sldId="304"/>
        </pc:sldMkLst>
        <pc:spChg chg="add mod">
          <ac:chgData name="Yaiguili Alvarado García" userId="7060d762a36533a9" providerId="LiveId" clId="{EFD26E8D-4821-4972-A70E-05951C30E24C}" dt="2023-02-27T01:17:44.380" v="5172" actId="1035"/>
          <ac:spMkLst>
            <pc:docMk/>
            <pc:sldMk cId="1393563986" sldId="304"/>
            <ac:spMk id="2" creationId="{9DD9CE31-1E9A-4252-8AC1-9F8ACA1E28D9}"/>
          </ac:spMkLst>
        </pc:spChg>
        <pc:spChg chg="add mod">
          <ac:chgData name="Yaiguili Alvarado García" userId="7060d762a36533a9" providerId="LiveId" clId="{EFD26E8D-4821-4972-A70E-05951C30E24C}" dt="2023-02-27T01:16:21.680" v="5138" actId="1076"/>
          <ac:spMkLst>
            <pc:docMk/>
            <pc:sldMk cId="1393563986" sldId="304"/>
            <ac:spMk id="6" creationId="{C67B769B-D256-A6CF-A2A0-8BCF74020FC5}"/>
          </ac:spMkLst>
        </pc:spChg>
        <pc:spChg chg="add mod">
          <ac:chgData name="Yaiguili Alvarado García" userId="7060d762a36533a9" providerId="LiveId" clId="{EFD26E8D-4821-4972-A70E-05951C30E24C}" dt="2023-02-27T01:16:10.483" v="5137"/>
          <ac:spMkLst>
            <pc:docMk/>
            <pc:sldMk cId="1393563986" sldId="304"/>
            <ac:spMk id="7" creationId="{06541AEB-42D1-EFA2-1B26-557BFAAB0896}"/>
          </ac:spMkLst>
        </pc:spChg>
        <pc:spChg chg="add mod">
          <ac:chgData name="Yaiguili Alvarado García" userId="7060d762a36533a9" providerId="LiveId" clId="{EFD26E8D-4821-4972-A70E-05951C30E24C}" dt="2023-02-27T01:16:10.483" v="5137"/>
          <ac:spMkLst>
            <pc:docMk/>
            <pc:sldMk cId="1393563986" sldId="304"/>
            <ac:spMk id="9" creationId="{2B31F4E7-33BF-994D-BB83-E5688F206090}"/>
          </ac:spMkLst>
        </pc:spChg>
        <pc:spChg chg="mod">
          <ac:chgData name="Yaiguili Alvarado García" userId="7060d762a36533a9" providerId="LiveId" clId="{EFD26E8D-4821-4972-A70E-05951C30E24C}" dt="2023-02-27T01:17:26.474" v="5162" actId="1035"/>
          <ac:spMkLst>
            <pc:docMk/>
            <pc:sldMk cId="1393563986" sldId="304"/>
            <ac:spMk id="16" creationId="{A8DA2CCB-CD4F-6DA8-CE72-6D15006A9D7B}"/>
          </ac:spMkLst>
        </pc:spChg>
        <pc:grpChg chg="mod">
          <ac:chgData name="Yaiguili Alvarado García" userId="7060d762a36533a9" providerId="LiveId" clId="{EFD26E8D-4821-4972-A70E-05951C30E24C}" dt="2023-02-27T01:17:26.474" v="5162" actId="1035"/>
          <ac:grpSpMkLst>
            <pc:docMk/>
            <pc:sldMk cId="1393563986" sldId="304"/>
            <ac:grpSpMk id="3" creationId="{8A5E6D8B-570F-2D7B-EB03-702E43DAD7D8}"/>
          </ac:grpSpMkLst>
        </pc:grpChg>
        <pc:grpChg chg="mod">
          <ac:chgData name="Yaiguili Alvarado García" userId="7060d762a36533a9" providerId="LiveId" clId="{EFD26E8D-4821-4972-A70E-05951C30E24C}" dt="2023-02-27T01:17:26.474" v="5162" actId="1035"/>
          <ac:grpSpMkLst>
            <pc:docMk/>
            <pc:sldMk cId="1393563986" sldId="304"/>
            <ac:grpSpMk id="38" creationId="{D126D3CB-A335-E2AC-36EC-8E6F68CA1242}"/>
          </ac:grpSpMkLst>
        </pc:grpChg>
        <pc:grpChg chg="mod">
          <ac:chgData name="Yaiguili Alvarado García" userId="7060d762a36533a9" providerId="LiveId" clId="{EFD26E8D-4821-4972-A70E-05951C30E24C}" dt="2023-02-27T01:17:26.474" v="5162" actId="1035"/>
          <ac:grpSpMkLst>
            <pc:docMk/>
            <pc:sldMk cId="1393563986" sldId="304"/>
            <ac:grpSpMk id="44" creationId="{26EF2CB9-FD58-2324-5F7D-039771A71317}"/>
          </ac:grpSpMkLst>
        </pc:grpChg>
        <pc:picChg chg="add mod">
          <ac:chgData name="Yaiguili Alvarado García" userId="7060d762a36533a9" providerId="LiveId" clId="{EFD26E8D-4821-4972-A70E-05951C30E24C}" dt="2023-02-27T01:16:10.483" v="5137"/>
          <ac:picMkLst>
            <pc:docMk/>
            <pc:sldMk cId="1393563986" sldId="304"/>
            <ac:picMk id="10" creationId="{698862D8-CF1B-0C0B-2383-CBB83C2F5703}"/>
          </ac:picMkLst>
        </pc:picChg>
      </pc:sldChg>
      <pc:sldChg chg="modSp add mod">
        <pc:chgData name="Yaiguili Alvarado García" userId="7060d762a36533a9" providerId="LiveId" clId="{EFD26E8D-4821-4972-A70E-05951C30E24C}" dt="2023-02-27T01:20:05.785" v="5187" actId="207"/>
        <pc:sldMkLst>
          <pc:docMk/>
          <pc:sldMk cId="405205601" sldId="305"/>
        </pc:sldMkLst>
        <pc:spChg chg="mod">
          <ac:chgData name="Yaiguili Alvarado García" userId="7060d762a36533a9" providerId="LiveId" clId="{EFD26E8D-4821-4972-A70E-05951C30E24C}" dt="2023-02-27T01:19:37.710" v="5183" actId="207"/>
          <ac:spMkLst>
            <pc:docMk/>
            <pc:sldMk cId="405205601" sldId="305"/>
            <ac:spMk id="15" creationId="{6CB65F6F-14F0-D7CF-0B30-709B745BC3AC}"/>
          </ac:spMkLst>
        </pc:spChg>
        <pc:spChg chg="mod">
          <ac:chgData name="Yaiguili Alvarado García" userId="7060d762a36533a9" providerId="LiveId" clId="{EFD26E8D-4821-4972-A70E-05951C30E24C}" dt="2023-02-27T01:19:43.790" v="5184" actId="207"/>
          <ac:spMkLst>
            <pc:docMk/>
            <pc:sldMk cId="405205601" sldId="305"/>
            <ac:spMk id="18" creationId="{2ABC6C65-D5AF-89DA-1908-C4D6E5D28F82}"/>
          </ac:spMkLst>
        </pc:spChg>
        <pc:spChg chg="mod">
          <ac:chgData name="Yaiguili Alvarado García" userId="7060d762a36533a9" providerId="LiveId" clId="{EFD26E8D-4821-4972-A70E-05951C30E24C}" dt="2023-02-27T01:20:00.731" v="5186" actId="207"/>
          <ac:spMkLst>
            <pc:docMk/>
            <pc:sldMk cId="405205601" sldId="305"/>
            <ac:spMk id="24" creationId="{0D9C4EB3-F2C8-ABA0-BA62-59E9473D9C53}"/>
          </ac:spMkLst>
        </pc:spChg>
        <pc:spChg chg="mod">
          <ac:chgData name="Yaiguili Alvarado García" userId="7060d762a36533a9" providerId="LiveId" clId="{EFD26E8D-4821-4972-A70E-05951C30E24C}" dt="2023-02-27T01:19:03.420" v="5174" actId="207"/>
          <ac:spMkLst>
            <pc:docMk/>
            <pc:sldMk cId="405205601" sldId="305"/>
            <ac:spMk id="25" creationId="{48002F6B-908D-7AFF-D53F-8153314B39FA}"/>
          </ac:spMkLst>
        </pc:spChg>
        <pc:spChg chg="mod">
          <ac:chgData name="Yaiguili Alvarado García" userId="7060d762a36533a9" providerId="LiveId" clId="{EFD26E8D-4821-4972-A70E-05951C30E24C}" dt="2023-02-27T01:20:05.785" v="5187" actId="207"/>
          <ac:spMkLst>
            <pc:docMk/>
            <pc:sldMk cId="405205601" sldId="305"/>
            <ac:spMk id="26" creationId="{6F0496A9-31C0-0587-EC44-DA6EDAA0C773}"/>
          </ac:spMkLst>
        </pc:spChg>
        <pc:picChg chg="mod">
          <ac:chgData name="Yaiguili Alvarado García" userId="7060d762a36533a9" providerId="LiveId" clId="{EFD26E8D-4821-4972-A70E-05951C30E24C}" dt="2023-02-27T01:19:17.510" v="5178" actId="207"/>
          <ac:picMkLst>
            <pc:docMk/>
            <pc:sldMk cId="405205601" sldId="305"/>
            <ac:picMk id="13" creationId="{17544C43-A09D-40EB-ABA3-9A892AAEF475}"/>
          </ac:picMkLst>
        </pc:picChg>
        <pc:picChg chg="mod">
          <ac:chgData name="Yaiguili Alvarado García" userId="7060d762a36533a9" providerId="LiveId" clId="{EFD26E8D-4821-4972-A70E-05951C30E24C}" dt="2023-02-27T01:19:32.070" v="5182" actId="207"/>
          <ac:picMkLst>
            <pc:docMk/>
            <pc:sldMk cId="405205601" sldId="305"/>
            <ac:picMk id="16" creationId="{87149E32-923B-7A53-7B6D-90A783E1C031}"/>
          </ac:picMkLst>
        </pc:picChg>
        <pc:picChg chg="mod">
          <ac:chgData name="Yaiguili Alvarado García" userId="7060d762a36533a9" providerId="LiveId" clId="{EFD26E8D-4821-4972-A70E-05951C30E24C}" dt="2023-02-27T01:19:25.800" v="5180" actId="207"/>
          <ac:picMkLst>
            <pc:docMk/>
            <pc:sldMk cId="405205601" sldId="305"/>
            <ac:picMk id="19" creationId="{5B7A3431-773D-CCFB-B0A3-96CD7571DB62}"/>
          </ac:picMkLst>
        </pc:picChg>
      </pc:sldChg>
      <pc:sldChg chg="modSp add mod">
        <pc:chgData name="Yaiguili Alvarado García" userId="7060d762a36533a9" providerId="LiveId" clId="{EFD26E8D-4821-4972-A70E-05951C30E24C}" dt="2023-02-27T01:20:39.600" v="5193" actId="207"/>
        <pc:sldMkLst>
          <pc:docMk/>
          <pc:sldMk cId="3687651709" sldId="306"/>
        </pc:sldMkLst>
        <pc:spChg chg="mod">
          <ac:chgData name="Yaiguili Alvarado García" userId="7060d762a36533a9" providerId="LiveId" clId="{EFD26E8D-4821-4972-A70E-05951C30E24C}" dt="2023-02-27T01:20:29.302" v="5190" actId="207"/>
          <ac:spMkLst>
            <pc:docMk/>
            <pc:sldMk cId="3687651709" sldId="306"/>
            <ac:spMk id="12" creationId="{A9C937A4-DD42-8DE7-30D7-C2CA9E943C6D}"/>
          </ac:spMkLst>
        </pc:spChg>
        <pc:spChg chg="mod">
          <ac:chgData name="Yaiguili Alvarado García" userId="7060d762a36533a9" providerId="LiveId" clId="{EFD26E8D-4821-4972-A70E-05951C30E24C}" dt="2023-02-27T01:20:32.830" v="5191" actId="207"/>
          <ac:spMkLst>
            <pc:docMk/>
            <pc:sldMk cId="3687651709" sldId="306"/>
            <ac:spMk id="18" creationId="{2ABC6C65-D5AF-89DA-1908-C4D6E5D28F82}"/>
          </ac:spMkLst>
        </pc:spChg>
        <pc:spChg chg="mod">
          <ac:chgData name="Yaiguili Alvarado García" userId="7060d762a36533a9" providerId="LiveId" clId="{EFD26E8D-4821-4972-A70E-05951C30E24C}" dt="2023-02-27T01:20:21.110" v="5189" actId="207"/>
          <ac:spMkLst>
            <pc:docMk/>
            <pc:sldMk cId="3687651709" sldId="306"/>
            <ac:spMk id="24" creationId="{0D9C4EB3-F2C8-ABA0-BA62-59E9473D9C53}"/>
          </ac:spMkLst>
        </pc:spChg>
        <pc:spChg chg="mod">
          <ac:chgData name="Yaiguili Alvarado García" userId="7060d762a36533a9" providerId="LiveId" clId="{EFD26E8D-4821-4972-A70E-05951C30E24C}" dt="2023-02-27T01:20:21.110" v="5189" actId="207"/>
          <ac:spMkLst>
            <pc:docMk/>
            <pc:sldMk cId="3687651709" sldId="306"/>
            <ac:spMk id="26" creationId="{6F0496A9-31C0-0587-EC44-DA6EDAA0C773}"/>
          </ac:spMkLst>
        </pc:spChg>
        <pc:picChg chg="mod">
          <ac:chgData name="Yaiguili Alvarado García" userId="7060d762a36533a9" providerId="LiveId" clId="{EFD26E8D-4821-4972-A70E-05951C30E24C}" dt="2023-02-27T01:20:36.671" v="5192" actId="207"/>
          <ac:picMkLst>
            <pc:docMk/>
            <pc:sldMk cId="3687651709" sldId="306"/>
            <ac:picMk id="13" creationId="{17544C43-A09D-40EB-ABA3-9A892AAEF475}"/>
          </ac:picMkLst>
        </pc:picChg>
        <pc:picChg chg="mod">
          <ac:chgData name="Yaiguili Alvarado García" userId="7060d762a36533a9" providerId="LiveId" clId="{EFD26E8D-4821-4972-A70E-05951C30E24C}" dt="2023-02-27T01:20:39.600" v="5193" actId="207"/>
          <ac:picMkLst>
            <pc:docMk/>
            <pc:sldMk cId="3687651709" sldId="306"/>
            <ac:picMk id="19" creationId="{5B7A3431-773D-CCFB-B0A3-96CD7571DB62}"/>
          </ac:picMkLst>
        </pc:picChg>
      </pc:sldChg>
      <pc:sldChg chg="new del">
        <pc:chgData name="Yaiguili Alvarado García" userId="7060d762a36533a9" providerId="LiveId" clId="{EFD26E8D-4821-4972-A70E-05951C30E24C}" dt="2023-02-27T01:24:16.895" v="5211" actId="680"/>
        <pc:sldMkLst>
          <pc:docMk/>
          <pc:sldMk cId="503448733" sldId="307"/>
        </pc:sldMkLst>
      </pc:sldChg>
      <pc:sldChg chg="addSp delSp modSp add mod modTransition">
        <pc:chgData name="Yaiguili Alvarado García" userId="7060d762a36533a9" providerId="LiveId" clId="{EFD26E8D-4821-4972-A70E-05951C30E24C}" dt="2023-02-27T01:50:39.511" v="5409"/>
        <pc:sldMkLst>
          <pc:docMk/>
          <pc:sldMk cId="2530674464" sldId="307"/>
        </pc:sldMkLst>
        <pc:spChg chg="del mod">
          <ac:chgData name="Yaiguili Alvarado García" userId="7060d762a36533a9" providerId="LiveId" clId="{EFD26E8D-4821-4972-A70E-05951C30E24C}" dt="2023-02-27T01:27:17.450" v="5256" actId="478"/>
          <ac:spMkLst>
            <pc:docMk/>
            <pc:sldMk cId="2530674464" sldId="307"/>
            <ac:spMk id="2" creationId="{0E022F62-6693-578B-5985-0736A7E5FB62}"/>
          </ac:spMkLst>
        </pc:spChg>
        <pc:spChg chg="add mod">
          <ac:chgData name="Yaiguili Alvarado García" userId="7060d762a36533a9" providerId="LiveId" clId="{EFD26E8D-4821-4972-A70E-05951C30E24C}" dt="2023-02-27T01:31:59.056" v="5351" actId="14100"/>
          <ac:spMkLst>
            <pc:docMk/>
            <pc:sldMk cId="2530674464" sldId="307"/>
            <ac:spMk id="10" creationId="{65EF0E9F-37EF-F845-F73E-71CC9145861F}"/>
          </ac:spMkLst>
        </pc:spChg>
        <pc:spChg chg="add mod">
          <ac:chgData name="Yaiguili Alvarado García" userId="7060d762a36533a9" providerId="LiveId" clId="{EFD26E8D-4821-4972-A70E-05951C30E24C}" dt="2023-02-27T01:28:51.670" v="5289" actId="5793"/>
          <ac:spMkLst>
            <pc:docMk/>
            <pc:sldMk cId="2530674464" sldId="307"/>
            <ac:spMk id="11" creationId="{D52CD1B9-13FB-46D1-EBA3-5D7382F7BBB2}"/>
          </ac:spMkLst>
        </pc:spChg>
        <pc:spChg chg="add del mod">
          <ac:chgData name="Yaiguili Alvarado García" userId="7060d762a36533a9" providerId="LiveId" clId="{EFD26E8D-4821-4972-A70E-05951C30E24C}" dt="2023-02-27T01:27:19.300" v="5257" actId="478"/>
          <ac:spMkLst>
            <pc:docMk/>
            <pc:sldMk cId="2530674464" sldId="307"/>
            <ac:spMk id="13" creationId="{3C20266F-76D3-5941-6A42-631DEB976DA9}"/>
          </ac:spMkLst>
        </pc:spChg>
        <pc:grpChg chg="mod">
          <ac:chgData name="Yaiguili Alvarado García" userId="7060d762a36533a9" providerId="LiveId" clId="{EFD26E8D-4821-4972-A70E-05951C30E24C}" dt="2023-02-27T01:24:38.234" v="5219" actId="12788"/>
          <ac:grpSpMkLst>
            <pc:docMk/>
            <pc:sldMk cId="2530674464" sldId="307"/>
            <ac:grpSpMk id="3" creationId="{754173C4-8C9A-08F5-DE47-BD00F62ECED7}"/>
          </ac:grpSpMkLst>
        </pc:grpChg>
        <pc:grpChg chg="mod">
          <ac:chgData name="Yaiguili Alvarado García" userId="7060d762a36533a9" providerId="LiveId" clId="{EFD26E8D-4821-4972-A70E-05951C30E24C}" dt="2023-02-27T01:24:38.234" v="5219" actId="12788"/>
          <ac:grpSpMkLst>
            <pc:docMk/>
            <pc:sldMk cId="2530674464" sldId="307"/>
            <ac:grpSpMk id="6" creationId="{AEA29899-F066-AB67-7BAC-7D898E387E48}"/>
          </ac:grpSpMkLst>
        </pc:grpChg>
        <pc:grpChg chg="mod">
          <ac:chgData name="Yaiguili Alvarado García" userId="7060d762a36533a9" providerId="LiveId" clId="{EFD26E8D-4821-4972-A70E-05951C30E24C}" dt="2023-02-27T01:24:38.234" v="5219" actId="12788"/>
          <ac:grpSpMkLst>
            <pc:docMk/>
            <pc:sldMk cId="2530674464" sldId="307"/>
            <ac:grpSpMk id="41" creationId="{44A9F4AD-87DC-24FC-A95E-FD21D17C8111}"/>
          </ac:grpSpMkLst>
        </pc:grpChg>
        <pc:picChg chg="add mod">
          <ac:chgData name="Yaiguili Alvarado García" userId="7060d762a36533a9" providerId="LiveId" clId="{EFD26E8D-4821-4972-A70E-05951C30E24C}" dt="2023-02-27T01:44:20.171" v="5369" actId="1076"/>
          <ac:picMkLst>
            <pc:docMk/>
            <pc:sldMk cId="2530674464" sldId="307"/>
            <ac:picMk id="15" creationId="{EFE06D95-BE82-5ABE-FE74-A3B776E48CCE}"/>
          </ac:picMkLst>
        </pc:picChg>
        <pc:picChg chg="add del mod">
          <ac:chgData name="Yaiguili Alvarado García" userId="7060d762a36533a9" providerId="LiveId" clId="{EFD26E8D-4821-4972-A70E-05951C30E24C}" dt="2023-02-27T01:43:01.511" v="5360" actId="478"/>
          <ac:picMkLst>
            <pc:docMk/>
            <pc:sldMk cId="2530674464" sldId="307"/>
            <ac:picMk id="17" creationId="{EE948B6B-4FF1-BD94-8179-E732710CD343}"/>
          </ac:picMkLst>
        </pc:picChg>
      </pc:sldChg>
      <pc:sldChg chg="add del">
        <pc:chgData name="Yaiguili Alvarado García" userId="7060d762a36533a9" providerId="LiveId" clId="{EFD26E8D-4821-4972-A70E-05951C30E24C}" dt="2023-02-27T01:21:21.540" v="5196" actId="47"/>
        <pc:sldMkLst>
          <pc:docMk/>
          <pc:sldMk cId="3113365517" sldId="307"/>
        </pc:sldMkLst>
      </pc:sldChg>
      <pc:sldChg chg="addSp delSp modSp add mod modTransition">
        <pc:chgData name="Yaiguili Alvarado García" userId="7060d762a36533a9" providerId="LiveId" clId="{EFD26E8D-4821-4972-A70E-05951C30E24C}" dt="2023-02-27T01:50:37.892" v="5408"/>
        <pc:sldMkLst>
          <pc:docMk/>
          <pc:sldMk cId="1267303620" sldId="308"/>
        </pc:sldMkLst>
        <pc:spChg chg="mod">
          <ac:chgData name="Yaiguili Alvarado García" userId="7060d762a36533a9" providerId="LiveId" clId="{EFD26E8D-4821-4972-A70E-05951C30E24C}" dt="2023-02-27T01:45:56.685" v="5385" actId="179"/>
          <ac:spMkLst>
            <pc:docMk/>
            <pc:sldMk cId="1267303620" sldId="308"/>
            <ac:spMk id="10" creationId="{65EF0E9F-37EF-F845-F73E-71CC9145861F}"/>
          </ac:spMkLst>
        </pc:spChg>
        <pc:spChg chg="mod">
          <ac:chgData name="Yaiguili Alvarado García" userId="7060d762a36533a9" providerId="LiveId" clId="{EFD26E8D-4821-4972-A70E-05951C30E24C}" dt="2023-02-27T01:32:11.551" v="5354" actId="20577"/>
          <ac:spMkLst>
            <pc:docMk/>
            <pc:sldMk cId="1267303620" sldId="308"/>
            <ac:spMk id="11" creationId="{D52CD1B9-13FB-46D1-EBA3-5D7382F7BBB2}"/>
          </ac:spMkLst>
        </pc:spChg>
        <pc:picChg chg="add del mod">
          <ac:chgData name="Yaiguili Alvarado García" userId="7060d762a36533a9" providerId="LiveId" clId="{EFD26E8D-4821-4972-A70E-05951C30E24C}" dt="2023-02-27T01:47:50.361" v="5395" actId="478"/>
          <ac:picMkLst>
            <pc:docMk/>
            <pc:sldMk cId="1267303620" sldId="308"/>
            <ac:picMk id="12" creationId="{A5AD6D4E-5C18-E0E0-D7C6-BD5B85F45F20}"/>
          </ac:picMkLst>
        </pc:picChg>
        <pc:picChg chg="add mod">
          <ac:chgData name="Yaiguili Alvarado García" userId="7060d762a36533a9" providerId="LiveId" clId="{EFD26E8D-4821-4972-A70E-05951C30E24C}" dt="2023-02-27T01:48:01.971" v="5398" actId="1076"/>
          <ac:picMkLst>
            <pc:docMk/>
            <pc:sldMk cId="1267303620" sldId="308"/>
            <ac:picMk id="14" creationId="{D9B6B7CF-58E2-515A-636F-6D94DFCD648C}"/>
          </ac:picMkLst>
        </pc:picChg>
      </pc:sldChg>
      <pc:sldChg chg="addSp delSp modSp new del mod modClrScheme chgLayout">
        <pc:chgData name="Yaiguili Alvarado García" userId="7060d762a36533a9" providerId="LiveId" clId="{EFD26E8D-4821-4972-A70E-05951C30E24C}" dt="2023-02-27T02:17:33.272" v="5837" actId="2696"/>
        <pc:sldMkLst>
          <pc:docMk/>
          <pc:sldMk cId="2466811325" sldId="309"/>
        </pc:sldMkLst>
        <pc:spChg chg="del mod ord">
          <ac:chgData name="Yaiguili Alvarado García" userId="7060d762a36533a9" providerId="LiveId" clId="{EFD26E8D-4821-4972-A70E-05951C30E24C}" dt="2023-02-27T01:50:56.163" v="5410" actId="700"/>
          <ac:spMkLst>
            <pc:docMk/>
            <pc:sldMk cId="2466811325" sldId="309"/>
            <ac:spMk id="2" creationId="{08184940-90E6-25FD-D0AE-B3FC6659E677}"/>
          </ac:spMkLst>
        </pc:spChg>
        <pc:spChg chg="del mod ord">
          <ac:chgData name="Yaiguili Alvarado García" userId="7060d762a36533a9" providerId="LiveId" clId="{EFD26E8D-4821-4972-A70E-05951C30E24C}" dt="2023-02-27T01:50:56.163" v="5410" actId="700"/>
          <ac:spMkLst>
            <pc:docMk/>
            <pc:sldMk cId="2466811325" sldId="309"/>
            <ac:spMk id="3" creationId="{A5FDB74E-6CC3-D338-B10B-D988D6BEA01F}"/>
          </ac:spMkLst>
        </pc:spChg>
        <pc:spChg chg="del">
          <ac:chgData name="Yaiguili Alvarado García" userId="7060d762a36533a9" providerId="LiveId" clId="{EFD26E8D-4821-4972-A70E-05951C30E24C}" dt="2023-02-27T01:50:56.163" v="5410" actId="700"/>
          <ac:spMkLst>
            <pc:docMk/>
            <pc:sldMk cId="2466811325" sldId="309"/>
            <ac:spMk id="4" creationId="{E7846E22-E0E5-032B-42CB-EA56159B3D9B}"/>
          </ac:spMkLst>
        </pc:spChg>
        <pc:spChg chg="add del mod ord">
          <ac:chgData name="Yaiguili Alvarado García" userId="7060d762a36533a9" providerId="LiveId" clId="{EFD26E8D-4821-4972-A70E-05951C30E24C}" dt="2023-02-27T01:51:22.229" v="5411" actId="700"/>
          <ac:spMkLst>
            <pc:docMk/>
            <pc:sldMk cId="2466811325" sldId="309"/>
            <ac:spMk id="5" creationId="{0033D8A1-11C5-8106-E598-9E24E07C7CE0}"/>
          </ac:spMkLst>
        </pc:spChg>
        <pc:spChg chg="add del mod ord">
          <ac:chgData name="Yaiguili Alvarado García" userId="7060d762a36533a9" providerId="LiveId" clId="{EFD26E8D-4821-4972-A70E-05951C30E24C}" dt="2023-02-27T01:51:22.229" v="5411" actId="700"/>
          <ac:spMkLst>
            <pc:docMk/>
            <pc:sldMk cId="2466811325" sldId="309"/>
            <ac:spMk id="6" creationId="{8FBD9D76-E735-4737-00AF-B8FD1D0AA477}"/>
          </ac:spMkLst>
        </pc:spChg>
        <pc:spChg chg="add del mod ord">
          <ac:chgData name="Yaiguili Alvarado García" userId="7060d762a36533a9" providerId="LiveId" clId="{EFD26E8D-4821-4972-A70E-05951C30E24C}" dt="2023-02-27T01:53:32.147" v="5503" actId="700"/>
          <ac:spMkLst>
            <pc:docMk/>
            <pc:sldMk cId="2466811325" sldId="309"/>
            <ac:spMk id="7" creationId="{FAE9796C-E9DD-7308-6C9E-B6529947989C}"/>
          </ac:spMkLst>
        </pc:spChg>
        <pc:spChg chg="add del mod ord">
          <ac:chgData name="Yaiguili Alvarado García" userId="7060d762a36533a9" providerId="LiveId" clId="{EFD26E8D-4821-4972-A70E-05951C30E24C}" dt="2023-02-27T01:53:32.147" v="5503" actId="700"/>
          <ac:spMkLst>
            <pc:docMk/>
            <pc:sldMk cId="2466811325" sldId="309"/>
            <ac:spMk id="8" creationId="{16C3E529-698C-C518-E6B7-1DDFA44095CE}"/>
          </ac:spMkLst>
        </pc:spChg>
        <pc:spChg chg="add mod">
          <ac:chgData name="Yaiguili Alvarado García" userId="7060d762a36533a9" providerId="LiveId" clId="{EFD26E8D-4821-4972-A70E-05951C30E24C}" dt="2023-02-27T01:54:07.361" v="5506" actId="1076"/>
          <ac:spMkLst>
            <pc:docMk/>
            <pc:sldMk cId="2466811325" sldId="309"/>
            <ac:spMk id="9" creationId="{82438BBB-C679-0639-150E-810240DFD433}"/>
          </ac:spMkLst>
        </pc:spChg>
        <pc:spChg chg="add mod">
          <ac:chgData name="Yaiguili Alvarado García" userId="7060d762a36533a9" providerId="LiveId" clId="{EFD26E8D-4821-4972-A70E-05951C30E24C}" dt="2023-02-27T01:54:07.361" v="5506" actId="1076"/>
          <ac:spMkLst>
            <pc:docMk/>
            <pc:sldMk cId="2466811325" sldId="309"/>
            <ac:spMk id="10" creationId="{29100D7E-CC94-8FDA-12AA-4907C4528E48}"/>
          </ac:spMkLst>
        </pc:spChg>
        <pc:spChg chg="mod">
          <ac:chgData name="Yaiguili Alvarado García" userId="7060d762a36533a9" providerId="LiveId" clId="{EFD26E8D-4821-4972-A70E-05951C30E24C}" dt="2023-02-27T01:51:51.811" v="5413"/>
          <ac:spMkLst>
            <pc:docMk/>
            <pc:sldMk cId="2466811325" sldId="309"/>
            <ac:spMk id="12" creationId="{960ADB4B-B428-289D-996B-1B0111E47559}"/>
          </ac:spMkLst>
        </pc:spChg>
        <pc:spChg chg="mod">
          <ac:chgData name="Yaiguili Alvarado García" userId="7060d762a36533a9" providerId="LiveId" clId="{EFD26E8D-4821-4972-A70E-05951C30E24C}" dt="2023-02-27T01:51:51.811" v="5413"/>
          <ac:spMkLst>
            <pc:docMk/>
            <pc:sldMk cId="2466811325" sldId="309"/>
            <ac:spMk id="13" creationId="{4B22A4A6-9E8C-4CE2-CD1E-3AE9A56F309C}"/>
          </ac:spMkLst>
        </pc:spChg>
        <pc:spChg chg="mod">
          <ac:chgData name="Yaiguili Alvarado García" userId="7060d762a36533a9" providerId="LiveId" clId="{EFD26E8D-4821-4972-A70E-05951C30E24C}" dt="2023-02-27T01:51:51.811" v="5413"/>
          <ac:spMkLst>
            <pc:docMk/>
            <pc:sldMk cId="2466811325" sldId="309"/>
            <ac:spMk id="14" creationId="{0D54C371-C731-BA2A-9CF4-D1121B0D6647}"/>
          </ac:spMkLst>
        </pc:spChg>
        <pc:spChg chg="add mod ord">
          <ac:chgData name="Yaiguili Alvarado García" userId="7060d762a36533a9" providerId="LiveId" clId="{EFD26E8D-4821-4972-A70E-05951C30E24C}" dt="2023-02-27T01:54:17.416" v="5507" actId="700"/>
          <ac:spMkLst>
            <pc:docMk/>
            <pc:sldMk cId="2466811325" sldId="309"/>
            <ac:spMk id="17" creationId="{4D314D43-66E9-97D0-B2A9-87847815177E}"/>
          </ac:spMkLst>
        </pc:spChg>
        <pc:spChg chg="add mod ord">
          <ac:chgData name="Yaiguili Alvarado García" userId="7060d762a36533a9" providerId="LiveId" clId="{EFD26E8D-4821-4972-A70E-05951C30E24C}" dt="2023-02-27T01:54:17.416" v="5507" actId="700"/>
          <ac:spMkLst>
            <pc:docMk/>
            <pc:sldMk cId="2466811325" sldId="309"/>
            <ac:spMk id="18" creationId="{C8C969FE-4C69-450C-9266-8A729776F92D}"/>
          </ac:spMkLst>
        </pc:spChg>
        <pc:spChg chg="add mod ord">
          <ac:chgData name="Yaiguili Alvarado García" userId="7060d762a36533a9" providerId="LiveId" clId="{EFD26E8D-4821-4972-A70E-05951C30E24C}" dt="2023-02-27T01:54:17.416" v="5507" actId="700"/>
          <ac:spMkLst>
            <pc:docMk/>
            <pc:sldMk cId="2466811325" sldId="309"/>
            <ac:spMk id="19" creationId="{CBE8BBD4-36B1-BF15-EDE8-5DFD9EF6D8E5}"/>
          </ac:spMkLst>
        </pc:spChg>
        <pc:grpChg chg="add del mod">
          <ac:chgData name="Yaiguili Alvarado García" userId="7060d762a36533a9" providerId="LiveId" clId="{EFD26E8D-4821-4972-A70E-05951C30E24C}" dt="2023-02-27T01:52:17.421" v="5451" actId="478"/>
          <ac:grpSpMkLst>
            <pc:docMk/>
            <pc:sldMk cId="2466811325" sldId="309"/>
            <ac:grpSpMk id="11" creationId="{FF807568-5863-B82B-9AC2-087DF0DFC74B}"/>
          </ac:grpSpMkLst>
        </pc:grpChg>
        <pc:picChg chg="add mod">
          <ac:chgData name="Yaiguili Alvarado García" userId="7060d762a36533a9" providerId="LiveId" clId="{EFD26E8D-4821-4972-A70E-05951C30E24C}" dt="2023-02-27T01:54:07.361" v="5506" actId="1076"/>
          <ac:picMkLst>
            <pc:docMk/>
            <pc:sldMk cId="2466811325" sldId="309"/>
            <ac:picMk id="16" creationId="{E6B0AA26-D5C4-A3B6-CDC6-2D0CE235C30A}"/>
          </ac:picMkLst>
        </pc:picChg>
      </pc:sldChg>
      <pc:sldChg chg="addSp delSp modSp add mod delAnim modAnim">
        <pc:chgData name="Yaiguili Alvarado García" userId="7060d762a36533a9" providerId="LiveId" clId="{EFD26E8D-4821-4972-A70E-05951C30E24C}" dt="2023-02-27T02:23:28.482" v="5913" actId="1037"/>
        <pc:sldMkLst>
          <pc:docMk/>
          <pc:sldMk cId="4237300831" sldId="310"/>
        </pc:sldMkLst>
        <pc:spChg chg="add del mod">
          <ac:chgData name="Yaiguili Alvarado García" userId="7060d762a36533a9" providerId="LiveId" clId="{EFD26E8D-4821-4972-A70E-05951C30E24C}" dt="2023-02-27T01:54:46.581" v="5515"/>
          <ac:spMkLst>
            <pc:docMk/>
            <pc:sldMk cId="4237300831" sldId="310"/>
            <ac:spMk id="2" creationId="{B8FC326D-DC14-7BE1-D26A-CD1693CD4BF9}"/>
          </ac:spMkLst>
        </pc:spChg>
        <pc:spChg chg="add del mod">
          <ac:chgData name="Yaiguili Alvarado García" userId="7060d762a36533a9" providerId="LiveId" clId="{EFD26E8D-4821-4972-A70E-05951C30E24C}" dt="2023-02-27T02:12:00.732" v="5782" actId="1076"/>
          <ac:spMkLst>
            <pc:docMk/>
            <pc:sldMk cId="4237300831" sldId="310"/>
            <ac:spMk id="10" creationId="{65EF0E9F-37EF-F845-F73E-71CC9145861F}"/>
          </ac:spMkLst>
        </pc:spChg>
        <pc:spChg chg="add del mod">
          <ac:chgData name="Yaiguili Alvarado García" userId="7060d762a36533a9" providerId="LiveId" clId="{EFD26E8D-4821-4972-A70E-05951C30E24C}" dt="2023-02-27T02:11:53.341" v="5780" actId="1076"/>
          <ac:spMkLst>
            <pc:docMk/>
            <pc:sldMk cId="4237300831" sldId="310"/>
            <ac:spMk id="11" creationId="{D52CD1B9-13FB-46D1-EBA3-5D7382F7BBB2}"/>
          </ac:spMkLst>
        </pc:spChg>
        <pc:spChg chg="add del mod">
          <ac:chgData name="Yaiguili Alvarado García" userId="7060d762a36533a9" providerId="LiveId" clId="{EFD26E8D-4821-4972-A70E-05951C30E24C}" dt="2023-02-27T01:54:46.581" v="5515"/>
          <ac:spMkLst>
            <pc:docMk/>
            <pc:sldMk cId="4237300831" sldId="310"/>
            <ac:spMk id="12" creationId="{51A31890-7AC2-5239-CCB0-8D1478C6B9E5}"/>
          </ac:spMkLst>
        </pc:spChg>
        <pc:spChg chg="add del mod">
          <ac:chgData name="Yaiguili Alvarado García" userId="7060d762a36533a9" providerId="LiveId" clId="{EFD26E8D-4821-4972-A70E-05951C30E24C}" dt="2023-02-27T01:55:11.501" v="5546" actId="478"/>
          <ac:spMkLst>
            <pc:docMk/>
            <pc:sldMk cId="4237300831" sldId="310"/>
            <ac:spMk id="15" creationId="{3976CBCB-0741-12BF-42E5-87761AA47503}"/>
          </ac:spMkLst>
        </pc:spChg>
        <pc:spChg chg="add del mod">
          <ac:chgData name="Yaiguili Alvarado García" userId="7060d762a36533a9" providerId="LiveId" clId="{EFD26E8D-4821-4972-A70E-05951C30E24C}" dt="2023-02-27T01:55:09.711" v="5545" actId="478"/>
          <ac:spMkLst>
            <pc:docMk/>
            <pc:sldMk cId="4237300831" sldId="310"/>
            <ac:spMk id="16" creationId="{962FA98F-3B9F-A323-7F7C-AF084C5D4B19}"/>
          </ac:spMkLst>
        </pc:spChg>
        <pc:spChg chg="add del mod">
          <ac:chgData name="Yaiguili Alvarado García" userId="7060d762a36533a9" providerId="LiveId" clId="{EFD26E8D-4821-4972-A70E-05951C30E24C}" dt="2023-02-27T02:00:24.061" v="5623" actId="478"/>
          <ac:spMkLst>
            <pc:docMk/>
            <pc:sldMk cId="4237300831" sldId="310"/>
            <ac:spMk id="22" creationId="{5BD1936E-5958-1872-8618-68FE6ABC3B9A}"/>
          </ac:spMkLst>
        </pc:spChg>
        <pc:spChg chg="add del mod">
          <ac:chgData name="Yaiguili Alvarado García" userId="7060d762a36533a9" providerId="LiveId" clId="{EFD26E8D-4821-4972-A70E-05951C30E24C}" dt="2023-02-27T02:03:00.408" v="5656" actId="478"/>
          <ac:spMkLst>
            <pc:docMk/>
            <pc:sldMk cId="4237300831" sldId="310"/>
            <ac:spMk id="23" creationId="{A668DA64-0390-6347-96A3-8DF20940B9D5}"/>
          </ac:spMkLst>
        </pc:spChg>
        <pc:spChg chg="add del mod">
          <ac:chgData name="Yaiguili Alvarado García" userId="7060d762a36533a9" providerId="LiveId" clId="{EFD26E8D-4821-4972-A70E-05951C30E24C}" dt="2023-02-27T02:03:37.511" v="5659" actId="478"/>
          <ac:spMkLst>
            <pc:docMk/>
            <pc:sldMk cId="4237300831" sldId="310"/>
            <ac:spMk id="24" creationId="{0C5C94A2-14A2-6CDD-B6E8-A46407DD6641}"/>
          </ac:spMkLst>
        </pc:spChg>
        <pc:spChg chg="add del mod">
          <ac:chgData name="Yaiguili Alvarado García" userId="7060d762a36533a9" providerId="LiveId" clId="{EFD26E8D-4821-4972-A70E-05951C30E24C}" dt="2023-02-27T02:03:59.281" v="5664" actId="478"/>
          <ac:spMkLst>
            <pc:docMk/>
            <pc:sldMk cId="4237300831" sldId="310"/>
            <ac:spMk id="25" creationId="{8DBFF956-9CF5-2BA5-ACC5-E21E1DB585D1}"/>
          </ac:spMkLst>
        </pc:spChg>
        <pc:spChg chg="add mod">
          <ac:chgData name="Yaiguili Alvarado García" userId="7060d762a36533a9" providerId="LiveId" clId="{EFD26E8D-4821-4972-A70E-05951C30E24C}" dt="2023-02-27T02:17:14.972" v="5831" actId="1076"/>
          <ac:spMkLst>
            <pc:docMk/>
            <pc:sldMk cId="4237300831" sldId="310"/>
            <ac:spMk id="26" creationId="{84F05ACC-704F-9C72-7C53-DAC29CD4A9AA}"/>
          </ac:spMkLst>
        </pc:spChg>
        <pc:spChg chg="add del mod">
          <ac:chgData name="Yaiguili Alvarado García" userId="7060d762a36533a9" providerId="LiveId" clId="{EFD26E8D-4821-4972-A70E-05951C30E24C}" dt="2023-02-27T02:06:40.765" v="5699" actId="478"/>
          <ac:spMkLst>
            <pc:docMk/>
            <pc:sldMk cId="4237300831" sldId="310"/>
            <ac:spMk id="27" creationId="{B6F03D56-1F3D-D325-FDEC-83712A7D716C}"/>
          </ac:spMkLst>
        </pc:spChg>
        <pc:spChg chg="add del mod">
          <ac:chgData name="Yaiguili Alvarado García" userId="7060d762a36533a9" providerId="LiveId" clId="{EFD26E8D-4821-4972-A70E-05951C30E24C}" dt="2023-02-27T02:06:40.765" v="5701"/>
          <ac:spMkLst>
            <pc:docMk/>
            <pc:sldMk cId="4237300831" sldId="310"/>
            <ac:spMk id="28" creationId="{740F8C2E-87FF-8B25-E60A-2D5176B07AD2}"/>
          </ac:spMkLst>
        </pc:spChg>
        <pc:spChg chg="add mod">
          <ac:chgData name="Yaiguili Alvarado García" userId="7060d762a36533a9" providerId="LiveId" clId="{EFD26E8D-4821-4972-A70E-05951C30E24C}" dt="2023-02-27T02:17:21.211" v="5832" actId="1076"/>
          <ac:spMkLst>
            <pc:docMk/>
            <pc:sldMk cId="4237300831" sldId="310"/>
            <ac:spMk id="29" creationId="{CD5AC89A-F881-3B40-682F-4022D502E176}"/>
          </ac:spMkLst>
        </pc:spChg>
        <pc:spChg chg="add mod">
          <ac:chgData name="Yaiguili Alvarado García" userId="7060d762a36533a9" providerId="LiveId" clId="{EFD26E8D-4821-4972-A70E-05951C30E24C}" dt="2023-02-27T02:17:21.211" v="5832" actId="1076"/>
          <ac:spMkLst>
            <pc:docMk/>
            <pc:sldMk cId="4237300831" sldId="310"/>
            <ac:spMk id="30" creationId="{F2C7F9B8-9E09-FC8C-D8E6-D680D7A98BA6}"/>
          </ac:spMkLst>
        </pc:spChg>
        <pc:spChg chg="add mod">
          <ac:chgData name="Yaiguili Alvarado García" userId="7060d762a36533a9" providerId="LiveId" clId="{EFD26E8D-4821-4972-A70E-05951C30E24C}" dt="2023-02-27T02:17:14.972" v="5831" actId="1076"/>
          <ac:spMkLst>
            <pc:docMk/>
            <pc:sldMk cId="4237300831" sldId="310"/>
            <ac:spMk id="32" creationId="{A87E5E30-30D3-0E7C-6D1E-2E585F26FBDC}"/>
          </ac:spMkLst>
        </pc:spChg>
        <pc:spChg chg="add del mod">
          <ac:chgData name="Yaiguili Alvarado García" userId="7060d762a36533a9" providerId="LiveId" clId="{EFD26E8D-4821-4972-A70E-05951C30E24C}" dt="2023-02-27T02:15:28.146" v="5818" actId="478"/>
          <ac:spMkLst>
            <pc:docMk/>
            <pc:sldMk cId="4237300831" sldId="310"/>
            <ac:spMk id="33" creationId="{098FBF9B-8E4C-F607-A4AE-E2B5586C930C}"/>
          </ac:spMkLst>
        </pc:spChg>
        <pc:spChg chg="add del mod">
          <ac:chgData name="Yaiguili Alvarado García" userId="7060d762a36533a9" providerId="LiveId" clId="{EFD26E8D-4821-4972-A70E-05951C30E24C}" dt="2023-02-27T02:15:13.372" v="5817" actId="478"/>
          <ac:spMkLst>
            <pc:docMk/>
            <pc:sldMk cId="4237300831" sldId="310"/>
            <ac:spMk id="34" creationId="{8DF2E008-DF7E-B8AD-354E-C3AE43721296}"/>
          </ac:spMkLst>
        </pc:spChg>
        <pc:spChg chg="add mod">
          <ac:chgData name="Yaiguili Alvarado García" userId="7060d762a36533a9" providerId="LiveId" clId="{EFD26E8D-4821-4972-A70E-05951C30E24C}" dt="2023-02-27T02:15:29.351" v="5819"/>
          <ac:spMkLst>
            <pc:docMk/>
            <pc:sldMk cId="4237300831" sldId="310"/>
            <ac:spMk id="35" creationId="{D625BB95-855A-676D-905C-C3413DCE4EE4}"/>
          </ac:spMkLst>
        </pc:spChg>
        <pc:spChg chg="add mod">
          <ac:chgData name="Yaiguili Alvarado García" userId="7060d762a36533a9" providerId="LiveId" clId="{EFD26E8D-4821-4972-A70E-05951C30E24C}" dt="2023-02-27T02:23:28.482" v="5913" actId="1037"/>
          <ac:spMkLst>
            <pc:docMk/>
            <pc:sldMk cId="4237300831" sldId="310"/>
            <ac:spMk id="36" creationId="{22518BA5-0C89-64A9-A762-40D7386EE7D0}"/>
          </ac:spMkLst>
        </pc:spChg>
        <pc:picChg chg="add del mod">
          <ac:chgData name="Yaiguili Alvarado García" userId="7060d762a36533a9" providerId="LiveId" clId="{EFD26E8D-4821-4972-A70E-05951C30E24C}" dt="2023-02-27T01:54:46.581" v="5515"/>
          <ac:picMkLst>
            <pc:docMk/>
            <pc:sldMk cId="4237300831" sldId="310"/>
            <ac:picMk id="13" creationId="{37BDDB4D-BD74-4C7E-D71D-2D190C312E3A}"/>
          </ac:picMkLst>
        </pc:picChg>
        <pc:picChg chg="del">
          <ac:chgData name="Yaiguili Alvarado García" userId="7060d762a36533a9" providerId="LiveId" clId="{EFD26E8D-4821-4972-A70E-05951C30E24C}" dt="2023-02-27T01:54:34.991" v="5509" actId="478"/>
          <ac:picMkLst>
            <pc:docMk/>
            <pc:sldMk cId="4237300831" sldId="310"/>
            <ac:picMk id="14" creationId="{D9B6B7CF-58E2-515A-636F-6D94DFCD648C}"/>
          </ac:picMkLst>
        </pc:picChg>
        <pc:picChg chg="add mod">
          <ac:chgData name="Yaiguili Alvarado García" userId="7060d762a36533a9" providerId="LiveId" clId="{EFD26E8D-4821-4972-A70E-05951C30E24C}" dt="2023-02-27T02:11:58.381" v="5781" actId="1076"/>
          <ac:picMkLst>
            <pc:docMk/>
            <pc:sldMk cId="4237300831" sldId="310"/>
            <ac:picMk id="17" creationId="{44CEBBF3-D3A1-8741-2A75-50FAF75B44AD}"/>
          </ac:picMkLst>
        </pc:picChg>
        <pc:picChg chg="add mod">
          <ac:chgData name="Yaiguili Alvarado García" userId="7060d762a36533a9" providerId="LiveId" clId="{EFD26E8D-4821-4972-A70E-05951C30E24C}" dt="2023-02-27T02:17:21.211" v="5832" actId="1076"/>
          <ac:picMkLst>
            <pc:docMk/>
            <pc:sldMk cId="4237300831" sldId="310"/>
            <ac:picMk id="19" creationId="{91BA9EAA-4618-98D8-C2D7-D8603BC6C8AC}"/>
          </ac:picMkLst>
        </pc:picChg>
        <pc:picChg chg="add mod">
          <ac:chgData name="Yaiguili Alvarado García" userId="7060d762a36533a9" providerId="LiveId" clId="{EFD26E8D-4821-4972-A70E-05951C30E24C}" dt="2023-02-27T02:17:14.972" v="5831" actId="1076"/>
          <ac:picMkLst>
            <pc:docMk/>
            <pc:sldMk cId="4237300831" sldId="310"/>
            <ac:picMk id="21" creationId="{6EE95F50-1030-8490-8CDA-39D9BE256180}"/>
          </ac:picMkLst>
        </pc:picChg>
        <pc:picChg chg="add mod">
          <ac:chgData name="Yaiguili Alvarado García" userId="7060d762a36533a9" providerId="LiveId" clId="{EFD26E8D-4821-4972-A70E-05951C30E24C}" dt="2023-02-27T02:23:28.482" v="5913" actId="1037"/>
          <ac:picMkLst>
            <pc:docMk/>
            <pc:sldMk cId="4237300831" sldId="310"/>
            <ac:picMk id="37" creationId="{B9E587F5-4BC9-0C64-FC04-498B231F6BBF}"/>
          </ac:picMkLst>
        </pc:picChg>
      </pc:sldChg>
      <pc:sldChg chg="addSp delSp modSp add mod modTransition">
        <pc:chgData name="Yaiguili Alvarado García" userId="7060d762a36533a9" providerId="LiveId" clId="{EFD26E8D-4821-4972-A70E-05951C30E24C}" dt="2023-02-27T02:25:14.812" v="5934" actId="14100"/>
        <pc:sldMkLst>
          <pc:docMk/>
          <pc:sldMk cId="1754877722" sldId="311"/>
        </pc:sldMkLst>
        <pc:spChg chg="add mod">
          <ac:chgData name="Yaiguili Alvarado García" userId="7060d762a36533a9" providerId="LiveId" clId="{EFD26E8D-4821-4972-A70E-05951C30E24C}" dt="2023-02-27T02:24:36.052" v="5925" actId="14100"/>
          <ac:spMkLst>
            <pc:docMk/>
            <pc:sldMk cId="1754877722" sldId="311"/>
            <ac:spMk id="2" creationId="{1C5E1A27-6C62-88DC-1B2F-76B63930F8D5}"/>
          </ac:spMkLst>
        </pc:spChg>
        <pc:spChg chg="add mod">
          <ac:chgData name="Yaiguili Alvarado García" userId="7060d762a36533a9" providerId="LiveId" clId="{EFD26E8D-4821-4972-A70E-05951C30E24C}" dt="2023-02-27T02:25:14.812" v="5934" actId="14100"/>
          <ac:spMkLst>
            <pc:docMk/>
            <pc:sldMk cId="1754877722" sldId="311"/>
            <ac:spMk id="14" creationId="{349CA7A2-DD41-7056-E0E1-846609A7745F}"/>
          </ac:spMkLst>
        </pc:spChg>
        <pc:spChg chg="del">
          <ac:chgData name="Yaiguili Alvarado García" userId="7060d762a36533a9" providerId="LiveId" clId="{EFD26E8D-4821-4972-A70E-05951C30E24C}" dt="2023-02-27T02:17:53.502" v="5839" actId="478"/>
          <ac:spMkLst>
            <pc:docMk/>
            <pc:sldMk cId="1754877722" sldId="311"/>
            <ac:spMk id="36" creationId="{22518BA5-0C89-64A9-A762-40D7386EE7D0}"/>
          </ac:spMkLst>
        </pc:spChg>
        <pc:picChg chg="add mod">
          <ac:chgData name="Yaiguili Alvarado García" userId="7060d762a36533a9" providerId="LiveId" clId="{EFD26E8D-4821-4972-A70E-05951C30E24C}" dt="2023-02-27T02:23:38.042" v="5918" actId="1037"/>
          <ac:picMkLst>
            <pc:docMk/>
            <pc:sldMk cId="1754877722" sldId="311"/>
            <ac:picMk id="12" creationId="{1F0383AF-D78A-4E64-AF49-00F8303FDCDC}"/>
          </ac:picMkLst>
        </pc:picChg>
        <pc:picChg chg="add mod">
          <ac:chgData name="Yaiguili Alvarado García" userId="7060d762a36533a9" providerId="LiveId" clId="{EFD26E8D-4821-4972-A70E-05951C30E24C}" dt="2023-02-27T02:23:38.042" v="5918" actId="1037"/>
          <ac:picMkLst>
            <pc:docMk/>
            <pc:sldMk cId="1754877722" sldId="311"/>
            <ac:picMk id="13" creationId="{FBC41BE5-319C-E56A-D11A-BEF06BDA1006}"/>
          </ac:picMkLst>
        </pc:picChg>
        <pc:picChg chg="del">
          <ac:chgData name="Yaiguili Alvarado García" userId="7060d762a36533a9" providerId="LiveId" clId="{EFD26E8D-4821-4972-A70E-05951C30E24C}" dt="2023-02-27T02:17:55.292" v="5840" actId="478"/>
          <ac:picMkLst>
            <pc:docMk/>
            <pc:sldMk cId="1754877722" sldId="311"/>
            <ac:picMk id="37" creationId="{B9E587F5-4BC9-0C64-FC04-498B231F6BBF}"/>
          </ac:picMkLst>
        </pc:picChg>
      </pc:sldChg>
      <pc:sldChg chg="addSp delSp modSp new mod modClrScheme chgLayout">
        <pc:chgData name="Yaiguili Alvarado García" userId="7060d762a36533a9" providerId="LiveId" clId="{EFD26E8D-4821-4972-A70E-05951C30E24C}" dt="2023-02-27T02:45:58.453" v="6235" actId="1076"/>
        <pc:sldMkLst>
          <pc:docMk/>
          <pc:sldMk cId="2526968429" sldId="312"/>
        </pc:sldMkLst>
        <pc:spChg chg="del mod ord">
          <ac:chgData name="Yaiguili Alvarado García" userId="7060d762a36533a9" providerId="LiveId" clId="{EFD26E8D-4821-4972-A70E-05951C30E24C}" dt="2023-02-27T02:29:17.150" v="5936" actId="700"/>
          <ac:spMkLst>
            <pc:docMk/>
            <pc:sldMk cId="2526968429" sldId="312"/>
            <ac:spMk id="2" creationId="{C89736C0-D871-AFB7-A802-4F167BF4DECC}"/>
          </ac:spMkLst>
        </pc:spChg>
        <pc:spChg chg="del mod ord">
          <ac:chgData name="Yaiguili Alvarado García" userId="7060d762a36533a9" providerId="LiveId" clId="{EFD26E8D-4821-4972-A70E-05951C30E24C}" dt="2023-02-27T02:29:17.150" v="5936" actId="700"/>
          <ac:spMkLst>
            <pc:docMk/>
            <pc:sldMk cId="2526968429" sldId="312"/>
            <ac:spMk id="3" creationId="{2D8FD324-7AFB-E0E5-3DCF-7078A996F490}"/>
          </ac:spMkLst>
        </pc:spChg>
        <pc:spChg chg="del">
          <ac:chgData name="Yaiguili Alvarado García" userId="7060d762a36533a9" providerId="LiveId" clId="{EFD26E8D-4821-4972-A70E-05951C30E24C}" dt="2023-02-27T02:29:17.150" v="5936" actId="700"/>
          <ac:spMkLst>
            <pc:docMk/>
            <pc:sldMk cId="2526968429" sldId="312"/>
            <ac:spMk id="4" creationId="{908DF2E8-78D7-C9E4-6AE7-22CCA81A8B4A}"/>
          </ac:spMkLst>
        </pc:spChg>
        <pc:spChg chg="add del mod ord">
          <ac:chgData name="Yaiguili Alvarado García" userId="7060d762a36533a9" providerId="LiveId" clId="{EFD26E8D-4821-4972-A70E-05951C30E24C}" dt="2023-02-27T02:29:25.692" v="5937" actId="700"/>
          <ac:spMkLst>
            <pc:docMk/>
            <pc:sldMk cId="2526968429" sldId="312"/>
            <ac:spMk id="5" creationId="{ADD8EF60-F54F-7615-E626-97088933D446}"/>
          </ac:spMkLst>
        </pc:spChg>
        <pc:spChg chg="add del mod ord">
          <ac:chgData name="Yaiguili Alvarado García" userId="7060d762a36533a9" providerId="LiveId" clId="{EFD26E8D-4821-4972-A70E-05951C30E24C}" dt="2023-02-27T02:29:25.692" v="5937" actId="700"/>
          <ac:spMkLst>
            <pc:docMk/>
            <pc:sldMk cId="2526968429" sldId="312"/>
            <ac:spMk id="6" creationId="{20BF3E5D-F13F-AA39-4879-990BB8D48340}"/>
          </ac:spMkLst>
        </pc:spChg>
        <pc:spChg chg="add del mod ord">
          <ac:chgData name="Yaiguili Alvarado García" userId="7060d762a36533a9" providerId="LiveId" clId="{EFD26E8D-4821-4972-A70E-05951C30E24C}" dt="2023-02-27T02:29:42.110" v="5939" actId="700"/>
          <ac:spMkLst>
            <pc:docMk/>
            <pc:sldMk cId="2526968429" sldId="312"/>
            <ac:spMk id="7" creationId="{030512FB-C87F-ACE6-83E6-D55BD91F6639}"/>
          </ac:spMkLst>
        </pc:spChg>
        <pc:spChg chg="add del mod ord">
          <ac:chgData name="Yaiguili Alvarado García" userId="7060d762a36533a9" providerId="LiveId" clId="{EFD26E8D-4821-4972-A70E-05951C30E24C}" dt="2023-02-27T02:29:42.110" v="5939" actId="700"/>
          <ac:spMkLst>
            <pc:docMk/>
            <pc:sldMk cId="2526968429" sldId="312"/>
            <ac:spMk id="8" creationId="{93339497-6F9E-9463-1522-729F50A746AE}"/>
          </ac:spMkLst>
        </pc:spChg>
        <pc:spChg chg="add del mod ord">
          <ac:chgData name="Yaiguili Alvarado García" userId="7060d762a36533a9" providerId="LiveId" clId="{EFD26E8D-4821-4972-A70E-05951C30E24C}" dt="2023-02-27T02:29:42.110" v="5939" actId="700"/>
          <ac:spMkLst>
            <pc:docMk/>
            <pc:sldMk cId="2526968429" sldId="312"/>
            <ac:spMk id="9" creationId="{EB794F59-460A-1743-2EDB-A631046AC58E}"/>
          </ac:spMkLst>
        </pc:spChg>
        <pc:spChg chg="add del mod ord">
          <ac:chgData name="Yaiguili Alvarado García" userId="7060d762a36533a9" providerId="LiveId" clId="{EFD26E8D-4821-4972-A70E-05951C30E24C}" dt="2023-02-27T02:31:21.962" v="6016" actId="478"/>
          <ac:spMkLst>
            <pc:docMk/>
            <pc:sldMk cId="2526968429" sldId="312"/>
            <ac:spMk id="10" creationId="{4E3B1D3C-A947-EAA1-3401-16DF6D528AE2}"/>
          </ac:spMkLst>
        </pc:spChg>
        <pc:spChg chg="add del mod ord">
          <ac:chgData name="Yaiguili Alvarado García" userId="7060d762a36533a9" providerId="LiveId" clId="{EFD26E8D-4821-4972-A70E-05951C30E24C}" dt="2023-02-27T02:30:50.300" v="6012" actId="700"/>
          <ac:spMkLst>
            <pc:docMk/>
            <pc:sldMk cId="2526968429" sldId="312"/>
            <ac:spMk id="11" creationId="{EA199B49-21F2-A678-0636-5ECF22D95953}"/>
          </ac:spMkLst>
        </pc:spChg>
        <pc:spChg chg="add mod">
          <ac:chgData name="Yaiguili Alvarado García" userId="7060d762a36533a9" providerId="LiveId" clId="{EFD26E8D-4821-4972-A70E-05951C30E24C}" dt="2023-02-27T02:45:58.453" v="6235" actId="1076"/>
          <ac:spMkLst>
            <pc:docMk/>
            <pc:sldMk cId="2526968429" sldId="312"/>
            <ac:spMk id="12" creationId="{1B111E37-0293-C4F6-7CD9-7A709947C3B3}"/>
          </ac:spMkLst>
        </pc:spChg>
        <pc:spChg chg="add del mod ord">
          <ac:chgData name="Yaiguili Alvarado García" userId="7060d762a36533a9" providerId="LiveId" clId="{EFD26E8D-4821-4972-A70E-05951C30E24C}" dt="2023-02-27T02:31:18.475" v="6014" actId="700"/>
          <ac:spMkLst>
            <pc:docMk/>
            <pc:sldMk cId="2526968429" sldId="312"/>
            <ac:spMk id="14" creationId="{B9BE6528-959D-344D-84B8-2BE673CCAF0D}"/>
          </ac:spMkLst>
        </pc:spChg>
        <pc:spChg chg="add del mod ord">
          <ac:chgData name="Yaiguili Alvarado García" userId="7060d762a36533a9" providerId="LiveId" clId="{EFD26E8D-4821-4972-A70E-05951C30E24C}" dt="2023-02-27T02:32:49.132" v="6034" actId="700"/>
          <ac:spMkLst>
            <pc:docMk/>
            <pc:sldMk cId="2526968429" sldId="312"/>
            <ac:spMk id="15" creationId="{2337C7D0-2C46-B88E-8AF2-7B6A986E8D8D}"/>
          </ac:spMkLst>
        </pc:spChg>
        <pc:spChg chg="add del mod ord">
          <ac:chgData name="Yaiguili Alvarado García" userId="7060d762a36533a9" providerId="LiveId" clId="{EFD26E8D-4821-4972-A70E-05951C30E24C}" dt="2023-02-27T02:32:49.132" v="6034" actId="700"/>
          <ac:spMkLst>
            <pc:docMk/>
            <pc:sldMk cId="2526968429" sldId="312"/>
            <ac:spMk id="16" creationId="{3FB4FAC3-8AF9-5F97-C108-297E863C5E33}"/>
          </ac:spMkLst>
        </pc:spChg>
        <pc:spChg chg="add mod ord">
          <ac:chgData name="Yaiguili Alvarado García" userId="7060d762a36533a9" providerId="LiveId" clId="{EFD26E8D-4821-4972-A70E-05951C30E24C}" dt="2023-02-27T02:34:32.411" v="6056" actId="164"/>
          <ac:spMkLst>
            <pc:docMk/>
            <pc:sldMk cId="2526968429" sldId="312"/>
            <ac:spMk id="18" creationId="{AC16D0C3-3CF8-A622-84C9-5675E8AB17F8}"/>
          </ac:spMkLst>
        </pc:spChg>
        <pc:grpChg chg="add mod">
          <ac:chgData name="Yaiguili Alvarado García" userId="7060d762a36533a9" providerId="LiveId" clId="{EFD26E8D-4821-4972-A70E-05951C30E24C}" dt="2023-02-27T02:45:58.453" v="6235" actId="1076"/>
          <ac:grpSpMkLst>
            <pc:docMk/>
            <pc:sldMk cId="2526968429" sldId="312"/>
            <ac:grpSpMk id="19" creationId="{A717235E-BF5E-C924-DB48-5698E74F9967}"/>
          </ac:grpSpMkLst>
        </pc:grpChg>
        <pc:picChg chg="add mod">
          <ac:chgData name="Yaiguili Alvarado García" userId="7060d762a36533a9" providerId="LiveId" clId="{EFD26E8D-4821-4972-A70E-05951C30E24C}" dt="2023-02-27T02:34:32.411" v="6056" actId="164"/>
          <ac:picMkLst>
            <pc:docMk/>
            <pc:sldMk cId="2526968429" sldId="312"/>
            <ac:picMk id="13" creationId="{6A29D62B-8CEA-FC8F-1E3A-BFEEC95A2BB4}"/>
          </ac:picMkLst>
        </pc:picChg>
        <pc:picChg chg="add mod">
          <ac:chgData name="Yaiguili Alvarado García" userId="7060d762a36533a9" providerId="LiveId" clId="{EFD26E8D-4821-4972-A70E-05951C30E24C}" dt="2023-02-27T02:33:03.082" v="6035"/>
          <ac:picMkLst>
            <pc:docMk/>
            <pc:sldMk cId="2526968429" sldId="312"/>
            <ac:picMk id="17" creationId="{45A2B221-58AD-7D4B-AFDD-0E21FEEE5A87}"/>
          </ac:picMkLst>
        </pc:picChg>
      </pc:sldChg>
      <pc:sldChg chg="addSp delSp modSp new mod modTransition modClrScheme modAnim chgLayout">
        <pc:chgData name="Yaiguili Alvarado García" userId="7060d762a36533a9" providerId="LiveId" clId="{EFD26E8D-4821-4972-A70E-05951C30E24C}" dt="2023-02-27T02:46:07.622" v="6236"/>
        <pc:sldMkLst>
          <pc:docMk/>
          <pc:sldMk cId="1245958390" sldId="313"/>
        </pc:sldMkLst>
        <pc:spChg chg="add del mod ord">
          <ac:chgData name="Yaiguili Alvarado García" userId="7060d762a36533a9" providerId="LiveId" clId="{EFD26E8D-4821-4972-A70E-05951C30E24C}" dt="2023-02-27T02:36:12.451" v="6068" actId="700"/>
          <ac:spMkLst>
            <pc:docMk/>
            <pc:sldMk cId="1245958390" sldId="313"/>
            <ac:spMk id="3" creationId="{36DB4143-0258-D49A-136F-5365D78D004B}"/>
          </ac:spMkLst>
        </pc:spChg>
        <pc:spChg chg="add del mod ord">
          <ac:chgData name="Yaiguili Alvarado García" userId="7060d762a36533a9" providerId="LiveId" clId="{EFD26E8D-4821-4972-A70E-05951C30E24C}" dt="2023-02-27T02:36:12.451" v="6068" actId="700"/>
          <ac:spMkLst>
            <pc:docMk/>
            <pc:sldMk cId="1245958390" sldId="313"/>
            <ac:spMk id="4" creationId="{0325969F-9F56-0267-783C-DEF54DC11112}"/>
          </ac:spMkLst>
        </pc:spChg>
        <pc:spChg chg="add del mod ord">
          <ac:chgData name="Yaiguili Alvarado García" userId="7060d762a36533a9" providerId="LiveId" clId="{EFD26E8D-4821-4972-A70E-05951C30E24C}" dt="2023-02-27T02:36:12.451" v="6068" actId="700"/>
          <ac:spMkLst>
            <pc:docMk/>
            <pc:sldMk cId="1245958390" sldId="313"/>
            <ac:spMk id="5" creationId="{ED7A6505-723C-17A3-4335-669FE24F30C1}"/>
          </ac:spMkLst>
        </pc:spChg>
        <pc:spChg chg="add del mod">
          <ac:chgData name="Yaiguili Alvarado García" userId="7060d762a36533a9" providerId="LiveId" clId="{EFD26E8D-4821-4972-A70E-05951C30E24C}" dt="2023-02-27T02:36:49.252" v="6070"/>
          <ac:spMkLst>
            <pc:docMk/>
            <pc:sldMk cId="1245958390" sldId="313"/>
            <ac:spMk id="8" creationId="{54A75F7B-59D6-EDE8-DDBA-F7535F978E9E}"/>
          </ac:spMkLst>
        </pc:spChg>
        <pc:spChg chg="add del mod">
          <ac:chgData name="Yaiguili Alvarado García" userId="7060d762a36533a9" providerId="LiveId" clId="{EFD26E8D-4821-4972-A70E-05951C30E24C}" dt="2023-02-27T02:36:49.252" v="6070"/>
          <ac:spMkLst>
            <pc:docMk/>
            <pc:sldMk cId="1245958390" sldId="313"/>
            <ac:spMk id="9" creationId="{A0ACE669-5C91-FBBB-2C22-50A0CBA5205B}"/>
          </ac:spMkLst>
        </pc:spChg>
        <pc:spChg chg="add mod">
          <ac:chgData name="Yaiguili Alvarado García" userId="7060d762a36533a9" providerId="LiveId" clId="{EFD26E8D-4821-4972-A70E-05951C30E24C}" dt="2023-02-27T02:37:01.033" v="6072" actId="1076"/>
          <ac:spMkLst>
            <pc:docMk/>
            <pc:sldMk cId="1245958390" sldId="313"/>
            <ac:spMk id="10" creationId="{469FBD3F-7796-B2F7-59EA-1DFA1CA0E18E}"/>
          </ac:spMkLst>
        </pc:spChg>
        <pc:spChg chg="mod">
          <ac:chgData name="Yaiguili Alvarado García" userId="7060d762a36533a9" providerId="LiveId" clId="{EFD26E8D-4821-4972-A70E-05951C30E24C}" dt="2023-02-27T02:36:56.352" v="6071"/>
          <ac:spMkLst>
            <pc:docMk/>
            <pc:sldMk cId="1245958390" sldId="313"/>
            <ac:spMk id="12" creationId="{A7922063-FD34-4819-E7CC-1B5F8F86F6C4}"/>
          </ac:spMkLst>
        </pc:spChg>
        <pc:spChg chg="add mod">
          <ac:chgData name="Yaiguili Alvarado García" userId="7060d762a36533a9" providerId="LiveId" clId="{EFD26E8D-4821-4972-A70E-05951C30E24C}" dt="2023-02-27T02:40:20.902" v="6148" actId="1076"/>
          <ac:spMkLst>
            <pc:docMk/>
            <pc:sldMk cId="1245958390" sldId="313"/>
            <ac:spMk id="14" creationId="{C50A41F1-73B1-E7EB-3F35-27D4CE4C1BAB}"/>
          </ac:spMkLst>
        </pc:spChg>
        <pc:spChg chg="add mod ord">
          <ac:chgData name="Yaiguili Alvarado García" userId="7060d762a36533a9" providerId="LiveId" clId="{EFD26E8D-4821-4972-A70E-05951C30E24C}" dt="2023-02-27T02:40:20.902" v="6148" actId="1076"/>
          <ac:spMkLst>
            <pc:docMk/>
            <pc:sldMk cId="1245958390" sldId="313"/>
            <ac:spMk id="15" creationId="{FCC74533-2A14-3D99-BA21-7E90DD53C8C9}"/>
          </ac:spMkLst>
        </pc:spChg>
        <pc:spChg chg="add mod">
          <ac:chgData name="Yaiguili Alvarado García" userId="7060d762a36533a9" providerId="LiveId" clId="{EFD26E8D-4821-4972-A70E-05951C30E24C}" dt="2023-02-27T02:40:20.902" v="6148" actId="1076"/>
          <ac:spMkLst>
            <pc:docMk/>
            <pc:sldMk cId="1245958390" sldId="313"/>
            <ac:spMk id="16" creationId="{61A26769-19B3-426A-E361-5D73FDCE4F60}"/>
          </ac:spMkLst>
        </pc:spChg>
        <pc:grpChg chg="add mod">
          <ac:chgData name="Yaiguili Alvarado García" userId="7060d762a36533a9" providerId="LiveId" clId="{EFD26E8D-4821-4972-A70E-05951C30E24C}" dt="2023-02-27T02:37:01.033" v="6072" actId="1076"/>
          <ac:grpSpMkLst>
            <pc:docMk/>
            <pc:sldMk cId="1245958390" sldId="313"/>
            <ac:grpSpMk id="11" creationId="{7802BF75-E82F-5B53-28B6-8B4398C3AA1C}"/>
          </ac:grpSpMkLst>
        </pc:grpChg>
        <pc:picChg chg="add mod">
          <ac:chgData name="Yaiguili Alvarado García" userId="7060d762a36533a9" providerId="LiveId" clId="{EFD26E8D-4821-4972-A70E-05951C30E24C}" dt="2023-02-27T02:35:16.652" v="6066"/>
          <ac:picMkLst>
            <pc:docMk/>
            <pc:sldMk cId="1245958390" sldId="313"/>
            <ac:picMk id="2" creationId="{7383882C-4D60-0C60-0287-98AA57182111}"/>
          </ac:picMkLst>
        </pc:picChg>
        <pc:picChg chg="add del mod">
          <ac:chgData name="Yaiguili Alvarado García" userId="7060d762a36533a9" providerId="LiveId" clId="{EFD26E8D-4821-4972-A70E-05951C30E24C}" dt="2023-02-27T02:36:49.252" v="6070"/>
          <ac:picMkLst>
            <pc:docMk/>
            <pc:sldMk cId="1245958390" sldId="313"/>
            <ac:picMk id="6" creationId="{D6AC3ACF-F792-90EC-BE39-7327BCFCEF54}"/>
          </ac:picMkLst>
        </pc:picChg>
        <pc:picChg chg="add del mod">
          <ac:chgData name="Yaiguili Alvarado García" userId="7060d762a36533a9" providerId="LiveId" clId="{EFD26E8D-4821-4972-A70E-05951C30E24C}" dt="2023-02-27T02:36:49.252" v="6070"/>
          <ac:picMkLst>
            <pc:docMk/>
            <pc:sldMk cId="1245958390" sldId="313"/>
            <ac:picMk id="7" creationId="{32A1F9C6-3957-E790-733A-4A8747C4A48D}"/>
          </ac:picMkLst>
        </pc:picChg>
        <pc:picChg chg="mod">
          <ac:chgData name="Yaiguili Alvarado García" userId="7060d762a36533a9" providerId="LiveId" clId="{EFD26E8D-4821-4972-A70E-05951C30E24C}" dt="2023-02-27T02:36:56.352" v="6071"/>
          <ac:picMkLst>
            <pc:docMk/>
            <pc:sldMk cId="1245958390" sldId="313"/>
            <ac:picMk id="13" creationId="{812016CD-4142-25FA-F2AF-2AEBDA35BC21}"/>
          </ac:picMkLst>
        </pc:picChg>
      </pc:sldChg>
      <pc:sldChg chg="add del">
        <pc:chgData name="Yaiguili Alvarado García" userId="7060d762a36533a9" providerId="LiveId" clId="{EFD26E8D-4821-4972-A70E-05951C30E24C}" dt="2023-02-27T02:39:37.122" v="6138" actId="2890"/>
        <pc:sldMkLst>
          <pc:docMk/>
          <pc:sldMk cId="3414246507" sldId="314"/>
        </pc:sldMkLst>
      </pc:sldChg>
      <pc:sldChg chg="modSp add mod">
        <pc:chgData name="Yaiguili Alvarado García" userId="7060d762a36533a9" providerId="LiveId" clId="{EFD26E8D-4821-4972-A70E-05951C30E24C}" dt="2023-02-27T02:40:34.202" v="6160" actId="20577"/>
        <pc:sldMkLst>
          <pc:docMk/>
          <pc:sldMk cId="3427569891" sldId="314"/>
        </pc:sldMkLst>
        <pc:spChg chg="mod">
          <ac:chgData name="Yaiguili Alvarado García" userId="7060d762a36533a9" providerId="LiveId" clId="{EFD26E8D-4821-4972-A70E-05951C30E24C}" dt="2023-02-27T02:40:34.202" v="6160" actId="20577"/>
          <ac:spMkLst>
            <pc:docMk/>
            <pc:sldMk cId="3427569891" sldId="314"/>
            <ac:spMk id="14" creationId="{C50A41F1-73B1-E7EB-3F35-27D4CE4C1BAB}"/>
          </ac:spMkLst>
        </pc:spChg>
      </pc:sldChg>
      <pc:sldChg chg="addSp delSp modSp add mod modAnim">
        <pc:chgData name="Yaiguili Alvarado García" userId="7060d762a36533a9" providerId="LiveId" clId="{EFD26E8D-4821-4972-A70E-05951C30E24C}" dt="2023-02-27T02:48:25.803" v="6251" actId="113"/>
        <pc:sldMkLst>
          <pc:docMk/>
          <pc:sldMk cId="3976183743" sldId="315"/>
        </pc:sldMkLst>
        <pc:spChg chg="mod">
          <ac:chgData name="Yaiguili Alvarado García" userId="7060d762a36533a9" providerId="LiveId" clId="{EFD26E8D-4821-4972-A70E-05951C30E24C}" dt="2023-02-27T02:43:04.267" v="6213" actId="1076"/>
          <ac:spMkLst>
            <pc:docMk/>
            <pc:sldMk cId="3976183743" sldId="315"/>
            <ac:spMk id="14" creationId="{C50A41F1-73B1-E7EB-3F35-27D4CE4C1BAB}"/>
          </ac:spMkLst>
        </pc:spChg>
        <pc:spChg chg="mod">
          <ac:chgData name="Yaiguili Alvarado García" userId="7060d762a36533a9" providerId="LiveId" clId="{EFD26E8D-4821-4972-A70E-05951C30E24C}" dt="2023-02-27T02:48:25.803" v="6251" actId="113"/>
          <ac:spMkLst>
            <pc:docMk/>
            <pc:sldMk cId="3976183743" sldId="315"/>
            <ac:spMk id="15" creationId="{FCC74533-2A14-3D99-BA21-7E90DD53C8C9}"/>
          </ac:spMkLst>
        </pc:spChg>
        <pc:spChg chg="del">
          <ac:chgData name="Yaiguili Alvarado García" userId="7060d762a36533a9" providerId="LiveId" clId="{EFD26E8D-4821-4972-A70E-05951C30E24C}" dt="2023-02-27T02:41:09.417" v="6188" actId="478"/>
          <ac:spMkLst>
            <pc:docMk/>
            <pc:sldMk cId="3976183743" sldId="315"/>
            <ac:spMk id="16" creationId="{61A26769-19B3-426A-E361-5D73FDCE4F60}"/>
          </ac:spMkLst>
        </pc:spChg>
        <pc:picChg chg="add mod">
          <ac:chgData name="Yaiguili Alvarado García" userId="7060d762a36533a9" providerId="LiveId" clId="{EFD26E8D-4821-4972-A70E-05951C30E24C}" dt="2023-02-27T02:43:39.712" v="6218" actId="1076"/>
          <ac:picMkLst>
            <pc:docMk/>
            <pc:sldMk cId="3976183743" sldId="315"/>
            <ac:picMk id="4" creationId="{75BE44DD-3580-8A91-043F-B52685EA8489}"/>
          </ac:picMkLst>
        </pc:picChg>
      </pc:sldChg>
      <pc:sldChg chg="modSp add mod modAnim">
        <pc:chgData name="Yaiguili Alvarado García" userId="7060d762a36533a9" providerId="LiveId" clId="{EFD26E8D-4821-4972-A70E-05951C30E24C}" dt="2023-02-27T02:48:07.593" v="6249"/>
        <pc:sldMkLst>
          <pc:docMk/>
          <pc:sldMk cId="160019226" sldId="316"/>
        </pc:sldMkLst>
        <pc:spChg chg="mod">
          <ac:chgData name="Yaiguili Alvarado García" userId="7060d762a36533a9" providerId="LiveId" clId="{EFD26E8D-4821-4972-A70E-05951C30E24C}" dt="2023-02-27T02:47:36.274" v="6248" actId="27636"/>
          <ac:spMkLst>
            <pc:docMk/>
            <pc:sldMk cId="160019226" sldId="316"/>
            <ac:spMk id="15" creationId="{FCC74533-2A14-3D99-BA21-7E90DD53C8C9}"/>
          </ac:spMkLst>
        </pc:spChg>
      </pc:sldChg>
      <pc:sldChg chg="addSp delSp modSp add mod modClrScheme chgLayout">
        <pc:chgData name="Yaiguili Alvarado García" userId="7060d762a36533a9" providerId="LiveId" clId="{EFD26E8D-4821-4972-A70E-05951C30E24C}" dt="2023-02-27T03:03:24.902" v="6459" actId="207"/>
        <pc:sldMkLst>
          <pc:docMk/>
          <pc:sldMk cId="3815304727" sldId="317"/>
        </pc:sldMkLst>
        <pc:spChg chg="add mod ord">
          <ac:chgData name="Yaiguili Alvarado García" userId="7060d762a36533a9" providerId="LiveId" clId="{EFD26E8D-4821-4972-A70E-05951C30E24C}" dt="2023-02-27T03:01:38.053" v="6423" actId="1076"/>
          <ac:spMkLst>
            <pc:docMk/>
            <pc:sldMk cId="3815304727" sldId="317"/>
            <ac:spMk id="5" creationId="{F155D0FF-DDA0-D770-8672-8F6D40E771E2}"/>
          </ac:spMkLst>
        </pc:spChg>
        <pc:spChg chg="mod">
          <ac:chgData name="Yaiguili Alvarado García" userId="7060d762a36533a9" providerId="LiveId" clId="{EFD26E8D-4821-4972-A70E-05951C30E24C}" dt="2023-02-27T02:53:46.563" v="6305"/>
          <ac:spMkLst>
            <pc:docMk/>
            <pc:sldMk cId="3815304727" sldId="317"/>
            <ac:spMk id="10" creationId="{469FBD3F-7796-B2F7-59EA-1DFA1CA0E18E}"/>
          </ac:spMkLst>
        </pc:spChg>
        <pc:spChg chg="mod">
          <ac:chgData name="Yaiguili Alvarado García" userId="7060d762a36533a9" providerId="LiveId" clId="{EFD26E8D-4821-4972-A70E-05951C30E24C}" dt="2023-02-27T03:02:00.293" v="6427" actId="1076"/>
          <ac:spMkLst>
            <pc:docMk/>
            <pc:sldMk cId="3815304727" sldId="317"/>
            <ac:spMk id="14" creationId="{C50A41F1-73B1-E7EB-3F35-27D4CE4C1BAB}"/>
          </ac:spMkLst>
        </pc:spChg>
        <pc:spChg chg="mod">
          <ac:chgData name="Yaiguili Alvarado García" userId="7060d762a36533a9" providerId="LiveId" clId="{EFD26E8D-4821-4972-A70E-05951C30E24C}" dt="2023-02-27T03:02:00.293" v="6427" actId="1076"/>
          <ac:spMkLst>
            <pc:docMk/>
            <pc:sldMk cId="3815304727" sldId="317"/>
            <ac:spMk id="15" creationId="{FCC74533-2A14-3D99-BA21-7E90DD53C8C9}"/>
          </ac:spMkLst>
        </pc:spChg>
        <pc:spChg chg="add mod">
          <ac:chgData name="Yaiguili Alvarado García" userId="7060d762a36533a9" providerId="LiveId" clId="{EFD26E8D-4821-4972-A70E-05951C30E24C}" dt="2023-02-27T03:03:24.902" v="6459" actId="207"/>
          <ac:spMkLst>
            <pc:docMk/>
            <pc:sldMk cId="3815304727" sldId="317"/>
            <ac:spMk id="16" creationId="{D3605E47-5638-D48F-9FF6-ED8A5E4EDB9A}"/>
          </ac:spMkLst>
        </pc:spChg>
        <pc:picChg chg="del">
          <ac:chgData name="Yaiguili Alvarado García" userId="7060d762a36533a9" providerId="LiveId" clId="{EFD26E8D-4821-4972-A70E-05951C30E24C}" dt="2023-02-27T02:59:14.183" v="6394" actId="478"/>
          <ac:picMkLst>
            <pc:docMk/>
            <pc:sldMk cId="3815304727" sldId="317"/>
            <ac:picMk id="2" creationId="{7383882C-4D60-0C60-0287-98AA57182111}"/>
          </ac:picMkLst>
        </pc:picChg>
        <pc:picChg chg="add del mod">
          <ac:chgData name="Yaiguili Alvarado García" userId="7060d762a36533a9" providerId="LiveId" clId="{EFD26E8D-4821-4972-A70E-05951C30E24C}" dt="2023-02-27T02:51:48.479" v="6291" actId="478"/>
          <ac:picMkLst>
            <pc:docMk/>
            <pc:sldMk cId="3815304727" sldId="317"/>
            <ac:picMk id="3" creationId="{9D4F6308-21B7-4055-0095-CFA109F5CBDA}"/>
          </ac:picMkLst>
        </pc:picChg>
        <pc:picChg chg="del">
          <ac:chgData name="Yaiguili Alvarado García" userId="7060d762a36533a9" providerId="LiveId" clId="{EFD26E8D-4821-4972-A70E-05951C30E24C}" dt="2023-02-27T02:48:48.913" v="6271" actId="478"/>
          <ac:picMkLst>
            <pc:docMk/>
            <pc:sldMk cId="3815304727" sldId="317"/>
            <ac:picMk id="4" creationId="{75BE44DD-3580-8A91-043F-B52685EA8489}"/>
          </ac:picMkLst>
        </pc:picChg>
        <pc:picChg chg="add del mod">
          <ac:chgData name="Yaiguili Alvarado García" userId="7060d762a36533a9" providerId="LiveId" clId="{EFD26E8D-4821-4972-A70E-05951C30E24C}" dt="2023-02-27T02:52:53.353" v="6303" actId="478"/>
          <ac:picMkLst>
            <pc:docMk/>
            <pc:sldMk cId="3815304727" sldId="317"/>
            <ac:picMk id="7" creationId="{494D2725-7133-1FA1-3228-D9C1AE19A745}"/>
          </ac:picMkLst>
        </pc:picChg>
        <pc:picChg chg="add mod">
          <ac:chgData name="Yaiguili Alvarado García" userId="7060d762a36533a9" providerId="LiveId" clId="{EFD26E8D-4821-4972-A70E-05951C30E24C}" dt="2023-02-27T03:02:00.293" v="6427" actId="1076"/>
          <ac:picMkLst>
            <pc:docMk/>
            <pc:sldMk cId="3815304727" sldId="317"/>
            <ac:picMk id="9" creationId="{C1AF5EE4-879E-B470-2709-3F8BDB6B8909}"/>
          </ac:picMkLst>
        </pc:picChg>
      </pc:sldChg>
      <pc:sldChg chg="modSp add del mod">
        <pc:chgData name="Yaiguili Alvarado García" userId="7060d762a36533a9" providerId="LiveId" clId="{EFD26E8D-4821-4972-A70E-05951C30E24C}" dt="2023-02-27T03:03:34.113" v="6462" actId="47"/>
        <pc:sldMkLst>
          <pc:docMk/>
          <pc:sldMk cId="283672085" sldId="318"/>
        </pc:sldMkLst>
        <pc:spChg chg="mod">
          <ac:chgData name="Yaiguili Alvarado García" userId="7060d762a36533a9" providerId="LiveId" clId="{EFD26E8D-4821-4972-A70E-05951C30E24C}" dt="2023-02-27T03:00:43.849" v="6407" actId="207"/>
          <ac:spMkLst>
            <pc:docMk/>
            <pc:sldMk cId="283672085" sldId="318"/>
            <ac:spMk id="15" creationId="{FCC74533-2A14-3D99-BA21-7E90DD53C8C9}"/>
          </ac:spMkLst>
        </pc:spChg>
      </pc:sldChg>
      <pc:sldChg chg="add del">
        <pc:chgData name="Yaiguili Alvarado García" userId="7060d762a36533a9" providerId="LiveId" clId="{EFD26E8D-4821-4972-A70E-05951C30E24C}" dt="2023-02-27T03:03:33.044" v="6461" actId="47"/>
        <pc:sldMkLst>
          <pc:docMk/>
          <pc:sldMk cId="2113655337" sldId="319"/>
        </pc:sldMkLst>
      </pc:sldChg>
      <pc:sldChg chg="modSp add mod">
        <pc:chgData name="Yaiguili Alvarado García" userId="7060d762a36533a9" providerId="LiveId" clId="{EFD26E8D-4821-4972-A70E-05951C30E24C}" dt="2023-02-27T03:03:29.043" v="6460" actId="207"/>
        <pc:sldMkLst>
          <pc:docMk/>
          <pc:sldMk cId="1079107986" sldId="320"/>
        </pc:sldMkLst>
        <pc:spChg chg="mod">
          <ac:chgData name="Yaiguili Alvarado García" userId="7060d762a36533a9" providerId="LiveId" clId="{EFD26E8D-4821-4972-A70E-05951C30E24C}" dt="2023-02-27T03:03:29.043" v="6460" actId="207"/>
          <ac:spMkLst>
            <pc:docMk/>
            <pc:sldMk cId="1079107986" sldId="320"/>
            <ac:spMk id="16" creationId="{D3605E47-5638-D48F-9FF6-ED8A5E4EDB9A}"/>
          </ac:spMkLst>
        </pc:spChg>
      </pc:sldChg>
      <pc:sldChg chg="delSp modSp add mod ord modAnim">
        <pc:chgData name="Yaiguili Alvarado García" userId="7060d762a36533a9" providerId="LiveId" clId="{EFD26E8D-4821-4972-A70E-05951C30E24C}" dt="2023-02-27T03:08:18.658" v="6528" actId="1076"/>
        <pc:sldMkLst>
          <pc:docMk/>
          <pc:sldMk cId="3755031650" sldId="321"/>
        </pc:sldMkLst>
        <pc:spChg chg="mod">
          <ac:chgData name="Yaiguili Alvarado García" userId="7060d762a36533a9" providerId="LiveId" clId="{EFD26E8D-4821-4972-A70E-05951C30E24C}" dt="2023-02-27T03:08:18.658" v="6528" actId="1076"/>
          <ac:spMkLst>
            <pc:docMk/>
            <pc:sldMk cId="3755031650" sldId="321"/>
            <ac:spMk id="14" creationId="{C50A41F1-73B1-E7EB-3F35-27D4CE4C1BAB}"/>
          </ac:spMkLst>
        </pc:spChg>
        <pc:spChg chg="mod">
          <ac:chgData name="Yaiguili Alvarado García" userId="7060d762a36533a9" providerId="LiveId" clId="{EFD26E8D-4821-4972-A70E-05951C30E24C}" dt="2023-02-27T03:08:18.658" v="6528" actId="1076"/>
          <ac:spMkLst>
            <pc:docMk/>
            <pc:sldMk cId="3755031650" sldId="321"/>
            <ac:spMk id="15" creationId="{FCC74533-2A14-3D99-BA21-7E90DD53C8C9}"/>
          </ac:spMkLst>
        </pc:spChg>
        <pc:picChg chg="del mod">
          <ac:chgData name="Yaiguili Alvarado García" userId="7060d762a36533a9" providerId="LiveId" clId="{EFD26E8D-4821-4972-A70E-05951C30E24C}" dt="2023-02-27T03:07:12.873" v="6519" actId="478"/>
          <ac:picMkLst>
            <pc:docMk/>
            <pc:sldMk cId="3755031650" sldId="321"/>
            <ac:picMk id="4" creationId="{75BE44DD-3580-8A91-043F-B52685EA8489}"/>
          </ac:picMkLst>
        </pc:picChg>
      </pc:sldChg>
      <pc:sldChg chg="addSp modSp new mod modClrScheme chgLayout">
        <pc:chgData name="Yaiguili Alvarado García" userId="7060d762a36533a9" providerId="LiveId" clId="{EFD26E8D-4821-4972-A70E-05951C30E24C}" dt="2023-02-27T03:21:24.593" v="6659" actId="1076"/>
        <pc:sldMkLst>
          <pc:docMk/>
          <pc:sldMk cId="4183590684" sldId="322"/>
        </pc:sldMkLst>
        <pc:spChg chg="add mod">
          <ac:chgData name="Yaiguili Alvarado García" userId="7060d762a36533a9" providerId="LiveId" clId="{EFD26E8D-4821-4972-A70E-05951C30E24C}" dt="2023-02-27T03:21:24.593" v="6659" actId="1076"/>
          <ac:spMkLst>
            <pc:docMk/>
            <pc:sldMk cId="4183590684" sldId="322"/>
            <ac:spMk id="2" creationId="{A2EB1DF1-8F71-B322-608E-7EC3E705A529}"/>
          </ac:spMkLst>
        </pc:spChg>
        <pc:spChg chg="add mod">
          <ac:chgData name="Yaiguili Alvarado García" userId="7060d762a36533a9" providerId="LiveId" clId="{EFD26E8D-4821-4972-A70E-05951C30E24C}" dt="2023-02-27T03:21:24.593" v="6659" actId="1076"/>
          <ac:spMkLst>
            <pc:docMk/>
            <pc:sldMk cId="4183590684" sldId="322"/>
            <ac:spMk id="3" creationId="{3D1E9D39-058F-0588-5F0F-FCBDCA7DA04F}"/>
          </ac:spMkLst>
        </pc:spChg>
        <pc:picChg chg="add mod">
          <ac:chgData name="Yaiguili Alvarado García" userId="7060d762a36533a9" providerId="LiveId" clId="{EFD26E8D-4821-4972-A70E-05951C30E24C}" dt="2023-02-27T03:21:24.593" v="6659" actId="1076"/>
          <ac:picMkLst>
            <pc:docMk/>
            <pc:sldMk cId="4183590684" sldId="322"/>
            <ac:picMk id="5" creationId="{10F921D1-7B8F-0422-08E6-334C4026465E}"/>
          </ac:picMkLst>
        </pc:picChg>
      </pc:sldChg>
      <pc:sldChg chg="addSp modSp new mod modClrScheme chgLayout">
        <pc:chgData name="Yaiguili Alvarado García" userId="7060d762a36533a9" providerId="LiveId" clId="{EFD26E8D-4821-4972-A70E-05951C30E24C}" dt="2023-02-27T03:17:23.223" v="6648" actId="1076"/>
        <pc:sldMkLst>
          <pc:docMk/>
          <pc:sldMk cId="1090903578" sldId="323"/>
        </pc:sldMkLst>
        <pc:spChg chg="add mod">
          <ac:chgData name="Yaiguili Alvarado García" userId="7060d762a36533a9" providerId="LiveId" clId="{EFD26E8D-4821-4972-A70E-05951C30E24C}" dt="2023-02-27T03:17:23.223" v="6648" actId="1076"/>
          <ac:spMkLst>
            <pc:docMk/>
            <pc:sldMk cId="1090903578" sldId="323"/>
            <ac:spMk id="2" creationId="{ECF8BB70-E988-4088-A66B-2B863A65F2F4}"/>
          </ac:spMkLst>
        </pc:spChg>
        <pc:spChg chg="add mod">
          <ac:chgData name="Yaiguili Alvarado García" userId="7060d762a36533a9" providerId="LiveId" clId="{EFD26E8D-4821-4972-A70E-05951C30E24C}" dt="2023-02-27T03:17:23.223" v="6648" actId="1076"/>
          <ac:spMkLst>
            <pc:docMk/>
            <pc:sldMk cId="1090903578" sldId="323"/>
            <ac:spMk id="3" creationId="{C83B5039-A474-CBBF-908F-55B32428A5C7}"/>
          </ac:spMkLst>
        </pc:spChg>
        <pc:spChg chg="add mod">
          <ac:chgData name="Yaiguili Alvarado García" userId="7060d762a36533a9" providerId="LiveId" clId="{EFD26E8D-4821-4972-A70E-05951C30E24C}" dt="2023-02-27T03:17:19.073" v="6647" actId="1076"/>
          <ac:spMkLst>
            <pc:docMk/>
            <pc:sldMk cId="1090903578" sldId="323"/>
            <ac:spMk id="4" creationId="{25857326-B871-393F-108B-3F83E4B97A12}"/>
          </ac:spMkLst>
        </pc:spChg>
      </pc:sldChg>
      <pc:sldChg chg="addSp delSp modSp new mod modClrScheme modAnim chgLayout">
        <pc:chgData name="Yaiguili Alvarado García" userId="7060d762a36533a9" providerId="LiveId" clId="{EFD26E8D-4821-4972-A70E-05951C30E24C}" dt="2023-02-27T03:47:41.744" v="7046"/>
        <pc:sldMkLst>
          <pc:docMk/>
          <pc:sldMk cId="4052594761" sldId="324"/>
        </pc:sldMkLst>
        <pc:spChg chg="del mod ord">
          <ac:chgData name="Yaiguili Alvarado García" userId="7060d762a36533a9" providerId="LiveId" clId="{EFD26E8D-4821-4972-A70E-05951C30E24C}" dt="2023-02-27T03:21:35.505" v="6660" actId="700"/>
          <ac:spMkLst>
            <pc:docMk/>
            <pc:sldMk cId="4052594761" sldId="324"/>
            <ac:spMk id="2" creationId="{3A9FD6BE-1540-5F9D-5651-22483C42A390}"/>
          </ac:spMkLst>
        </pc:spChg>
        <pc:spChg chg="del mod ord">
          <ac:chgData name="Yaiguili Alvarado García" userId="7060d762a36533a9" providerId="LiveId" clId="{EFD26E8D-4821-4972-A70E-05951C30E24C}" dt="2023-02-27T03:21:35.505" v="6660" actId="700"/>
          <ac:spMkLst>
            <pc:docMk/>
            <pc:sldMk cId="4052594761" sldId="324"/>
            <ac:spMk id="3" creationId="{22B4B092-374F-6A65-921D-CEA09051F88F}"/>
          </ac:spMkLst>
        </pc:spChg>
        <pc:spChg chg="del mod ord">
          <ac:chgData name="Yaiguili Alvarado García" userId="7060d762a36533a9" providerId="LiveId" clId="{EFD26E8D-4821-4972-A70E-05951C30E24C}" dt="2023-02-27T03:21:35.505" v="6660" actId="700"/>
          <ac:spMkLst>
            <pc:docMk/>
            <pc:sldMk cId="4052594761" sldId="324"/>
            <ac:spMk id="4" creationId="{2484B833-5FC5-68E5-558B-25804EDD5713}"/>
          </ac:spMkLst>
        </pc:spChg>
        <pc:spChg chg="add mod ord">
          <ac:chgData name="Yaiguili Alvarado García" userId="7060d762a36533a9" providerId="LiveId" clId="{EFD26E8D-4821-4972-A70E-05951C30E24C}" dt="2023-02-27T03:22:47.003" v="6722" actId="20577"/>
          <ac:spMkLst>
            <pc:docMk/>
            <pc:sldMk cId="4052594761" sldId="324"/>
            <ac:spMk id="5" creationId="{DC034A79-8211-7D9B-8F72-E0B188F992E3}"/>
          </ac:spMkLst>
        </pc:spChg>
        <pc:spChg chg="add mod ord">
          <ac:chgData name="Yaiguili Alvarado García" userId="7060d762a36533a9" providerId="LiveId" clId="{EFD26E8D-4821-4972-A70E-05951C30E24C}" dt="2023-02-27T03:22:40.443" v="6686" actId="20577"/>
          <ac:spMkLst>
            <pc:docMk/>
            <pc:sldMk cId="4052594761" sldId="324"/>
            <ac:spMk id="6" creationId="{4F42B3D1-517C-C163-1385-7CDD4B4BE42E}"/>
          </ac:spMkLst>
        </pc:spChg>
        <pc:spChg chg="add del mod ord">
          <ac:chgData name="Yaiguili Alvarado García" userId="7060d762a36533a9" providerId="LiveId" clId="{EFD26E8D-4821-4972-A70E-05951C30E24C}" dt="2023-02-27T03:22:32.643" v="6662" actId="478"/>
          <ac:spMkLst>
            <pc:docMk/>
            <pc:sldMk cId="4052594761" sldId="324"/>
            <ac:spMk id="7" creationId="{B7C6E113-A157-B3DF-FE40-6561AAA274A9}"/>
          </ac:spMkLst>
        </pc:spChg>
        <pc:spChg chg="add mod topLvl">
          <ac:chgData name="Yaiguili Alvarado García" userId="7060d762a36533a9" providerId="LiveId" clId="{EFD26E8D-4821-4972-A70E-05951C30E24C}" dt="2023-02-27T03:41:14.564" v="7001" actId="1076"/>
          <ac:spMkLst>
            <pc:docMk/>
            <pc:sldMk cId="4052594761" sldId="324"/>
            <ac:spMk id="8" creationId="{5D4E097E-C44A-6DD6-8FCA-B4AEAC604858}"/>
          </ac:spMkLst>
        </pc:spChg>
        <pc:spChg chg="add mod topLvl">
          <ac:chgData name="Yaiguili Alvarado García" userId="7060d762a36533a9" providerId="LiveId" clId="{EFD26E8D-4821-4972-A70E-05951C30E24C}" dt="2023-02-27T03:41:14.564" v="7001" actId="1076"/>
          <ac:spMkLst>
            <pc:docMk/>
            <pc:sldMk cId="4052594761" sldId="324"/>
            <ac:spMk id="10" creationId="{C1FC5061-A0CA-C5A9-466E-AC12EF869025}"/>
          </ac:spMkLst>
        </pc:spChg>
        <pc:spChg chg="add mod">
          <ac:chgData name="Yaiguili Alvarado García" userId="7060d762a36533a9" providerId="LiveId" clId="{EFD26E8D-4821-4972-A70E-05951C30E24C}" dt="2023-02-27T03:45:26.094" v="7041" actId="1076"/>
          <ac:spMkLst>
            <pc:docMk/>
            <pc:sldMk cId="4052594761" sldId="324"/>
            <ac:spMk id="11" creationId="{A85FBB5D-DBC4-8D8C-5048-281BFB5F1EED}"/>
          </ac:spMkLst>
        </pc:spChg>
        <pc:spChg chg="add del mod">
          <ac:chgData name="Yaiguili Alvarado García" userId="7060d762a36533a9" providerId="LiveId" clId="{EFD26E8D-4821-4972-A70E-05951C30E24C}" dt="2023-02-27T03:25:17.713" v="6813" actId="478"/>
          <ac:spMkLst>
            <pc:docMk/>
            <pc:sldMk cId="4052594761" sldId="324"/>
            <ac:spMk id="12" creationId="{23662B93-4224-6780-4853-72077BE1E253}"/>
          </ac:spMkLst>
        </pc:spChg>
        <pc:spChg chg="add del mod">
          <ac:chgData name="Yaiguili Alvarado García" userId="7060d762a36533a9" providerId="LiveId" clId="{EFD26E8D-4821-4972-A70E-05951C30E24C}" dt="2023-02-27T03:28:47.874" v="6866" actId="478"/>
          <ac:spMkLst>
            <pc:docMk/>
            <pc:sldMk cId="4052594761" sldId="324"/>
            <ac:spMk id="13" creationId="{B232B7BF-A37D-520D-641A-331AAE1C2F7B}"/>
          </ac:spMkLst>
        </pc:spChg>
        <pc:spChg chg="add mod">
          <ac:chgData name="Yaiguili Alvarado García" userId="7060d762a36533a9" providerId="LiveId" clId="{EFD26E8D-4821-4972-A70E-05951C30E24C}" dt="2023-02-27T03:45:26.094" v="7041" actId="1076"/>
          <ac:spMkLst>
            <pc:docMk/>
            <pc:sldMk cId="4052594761" sldId="324"/>
            <ac:spMk id="14" creationId="{988DC0D6-6CD5-92E3-3E6B-231CF904D6D1}"/>
          </ac:spMkLst>
        </pc:spChg>
        <pc:spChg chg="add mod">
          <ac:chgData name="Yaiguili Alvarado García" userId="7060d762a36533a9" providerId="LiveId" clId="{EFD26E8D-4821-4972-A70E-05951C30E24C}" dt="2023-02-27T03:46:08.672" v="7042" actId="207"/>
          <ac:spMkLst>
            <pc:docMk/>
            <pc:sldMk cId="4052594761" sldId="324"/>
            <ac:spMk id="16" creationId="{49BE1733-623A-FD26-E3F2-BD605C261E73}"/>
          </ac:spMkLst>
        </pc:spChg>
        <pc:spChg chg="add mod">
          <ac:chgData name="Yaiguili Alvarado García" userId="7060d762a36533a9" providerId="LiveId" clId="{EFD26E8D-4821-4972-A70E-05951C30E24C}" dt="2023-02-27T03:46:08.672" v="7042" actId="207"/>
          <ac:spMkLst>
            <pc:docMk/>
            <pc:sldMk cId="4052594761" sldId="324"/>
            <ac:spMk id="17" creationId="{B9AC770F-E9CE-76AB-7BB2-32152E215086}"/>
          </ac:spMkLst>
        </pc:spChg>
        <pc:spChg chg="add mod">
          <ac:chgData name="Yaiguili Alvarado García" userId="7060d762a36533a9" providerId="LiveId" clId="{EFD26E8D-4821-4972-A70E-05951C30E24C}" dt="2023-02-27T03:44:11.294" v="7034" actId="1036"/>
          <ac:spMkLst>
            <pc:docMk/>
            <pc:sldMk cId="4052594761" sldId="324"/>
            <ac:spMk id="18" creationId="{5EAD10A0-3C2B-3B08-E858-08F343543AA9}"/>
          </ac:spMkLst>
        </pc:spChg>
        <pc:spChg chg="add mod ord">
          <ac:chgData name="Yaiguili Alvarado García" userId="7060d762a36533a9" providerId="LiveId" clId="{EFD26E8D-4821-4972-A70E-05951C30E24C}" dt="2023-02-27T03:43:56.794" v="7027" actId="14100"/>
          <ac:spMkLst>
            <pc:docMk/>
            <pc:sldMk cId="4052594761" sldId="324"/>
            <ac:spMk id="21" creationId="{F2EFFE48-87CB-4BFB-7033-AFD7D6387D21}"/>
          </ac:spMkLst>
        </pc:spChg>
        <pc:grpChg chg="add del mod">
          <ac:chgData name="Yaiguili Alvarado García" userId="7060d762a36533a9" providerId="LiveId" clId="{EFD26E8D-4821-4972-A70E-05951C30E24C}" dt="2023-02-27T03:39:30.275" v="6971" actId="165"/>
          <ac:grpSpMkLst>
            <pc:docMk/>
            <pc:sldMk cId="4052594761" sldId="324"/>
            <ac:grpSpMk id="15" creationId="{6B04E718-F86E-781C-45CD-F88FFE88CB15}"/>
          </ac:grpSpMkLst>
        </pc:grpChg>
        <pc:picChg chg="add del mod">
          <ac:chgData name="Yaiguili Alvarado García" userId="7060d762a36533a9" providerId="LiveId" clId="{EFD26E8D-4821-4972-A70E-05951C30E24C}" dt="2023-02-27T03:23:13.054" v="6725" actId="478"/>
          <ac:picMkLst>
            <pc:docMk/>
            <pc:sldMk cId="4052594761" sldId="324"/>
            <ac:picMk id="9" creationId="{541C7550-F4B6-AF50-2721-12A457BC14CF}"/>
          </ac:picMkLst>
        </pc:picChg>
        <pc:picChg chg="add mod">
          <ac:chgData name="Yaiguili Alvarado García" userId="7060d762a36533a9" providerId="LiveId" clId="{EFD26E8D-4821-4972-A70E-05951C30E24C}" dt="2023-02-27T03:44:11.294" v="7034" actId="1036"/>
          <ac:picMkLst>
            <pc:docMk/>
            <pc:sldMk cId="4052594761" sldId="324"/>
            <ac:picMk id="20" creationId="{A667EA4F-A9D1-16B8-7E0F-B2B90B3C662F}"/>
          </ac:picMkLst>
        </pc:picChg>
      </pc:sldChg>
      <pc:sldChg chg="addSp delSp modSp add mod modTransition modAnim">
        <pc:chgData name="Yaiguili Alvarado García" userId="7060d762a36533a9" providerId="LiveId" clId="{EFD26E8D-4821-4972-A70E-05951C30E24C}" dt="2023-02-27T04:13:10.625" v="7418" actId="20577"/>
        <pc:sldMkLst>
          <pc:docMk/>
          <pc:sldMk cId="1859094220" sldId="325"/>
        </pc:sldMkLst>
        <pc:spChg chg="add mod">
          <ac:chgData name="Yaiguili Alvarado García" userId="7060d762a36533a9" providerId="LiveId" clId="{EFD26E8D-4821-4972-A70E-05951C30E24C}" dt="2023-02-27T03:59:09.254" v="7280" actId="1076"/>
          <ac:spMkLst>
            <pc:docMk/>
            <pc:sldMk cId="1859094220" sldId="325"/>
            <ac:spMk id="2" creationId="{C6797BFB-A249-C669-7120-FA8274B2D69F}"/>
          </ac:spMkLst>
        </pc:spChg>
        <pc:spChg chg="mod">
          <ac:chgData name="Yaiguili Alvarado García" userId="7060d762a36533a9" providerId="LiveId" clId="{EFD26E8D-4821-4972-A70E-05951C30E24C}" dt="2023-02-27T04:13:10.625" v="7418" actId="20577"/>
          <ac:spMkLst>
            <pc:docMk/>
            <pc:sldMk cId="1859094220" sldId="325"/>
            <ac:spMk id="6" creationId="{4F42B3D1-517C-C163-1385-7CDD4B4BE42E}"/>
          </ac:spMkLst>
        </pc:spChg>
        <pc:spChg chg="del mod">
          <ac:chgData name="Yaiguili Alvarado García" userId="7060d762a36533a9" providerId="LiveId" clId="{EFD26E8D-4821-4972-A70E-05951C30E24C}" dt="2023-02-27T03:50:50.454" v="7158" actId="478"/>
          <ac:spMkLst>
            <pc:docMk/>
            <pc:sldMk cId="1859094220" sldId="325"/>
            <ac:spMk id="8" creationId="{5D4E097E-C44A-6DD6-8FCA-B4AEAC604858}"/>
          </ac:spMkLst>
        </pc:spChg>
        <pc:spChg chg="del mod">
          <ac:chgData name="Yaiguili Alvarado García" userId="7060d762a36533a9" providerId="LiveId" clId="{EFD26E8D-4821-4972-A70E-05951C30E24C}" dt="2023-02-27T03:48:36.724" v="7093" actId="478"/>
          <ac:spMkLst>
            <pc:docMk/>
            <pc:sldMk cId="1859094220" sldId="325"/>
            <ac:spMk id="10" creationId="{C1FC5061-A0CA-C5A9-466E-AC12EF869025}"/>
          </ac:spMkLst>
        </pc:spChg>
        <pc:spChg chg="mod">
          <ac:chgData name="Yaiguili Alvarado García" userId="7060d762a36533a9" providerId="LiveId" clId="{EFD26E8D-4821-4972-A70E-05951C30E24C}" dt="2023-02-27T03:59:09.254" v="7280" actId="1076"/>
          <ac:spMkLst>
            <pc:docMk/>
            <pc:sldMk cId="1859094220" sldId="325"/>
            <ac:spMk id="11" creationId="{A85FBB5D-DBC4-8D8C-5048-281BFB5F1EED}"/>
          </ac:spMkLst>
        </pc:spChg>
        <pc:spChg chg="del">
          <ac:chgData name="Yaiguili Alvarado García" userId="7060d762a36533a9" providerId="LiveId" clId="{EFD26E8D-4821-4972-A70E-05951C30E24C}" dt="2023-02-27T03:48:46.874" v="7096" actId="478"/>
          <ac:spMkLst>
            <pc:docMk/>
            <pc:sldMk cId="1859094220" sldId="325"/>
            <ac:spMk id="14" creationId="{988DC0D6-6CD5-92E3-3E6B-231CF904D6D1}"/>
          </ac:spMkLst>
        </pc:spChg>
        <pc:spChg chg="del">
          <ac:chgData name="Yaiguili Alvarado García" userId="7060d762a36533a9" providerId="LiveId" clId="{EFD26E8D-4821-4972-A70E-05951C30E24C}" dt="2023-02-27T03:49:15.544" v="7100" actId="478"/>
          <ac:spMkLst>
            <pc:docMk/>
            <pc:sldMk cId="1859094220" sldId="325"/>
            <ac:spMk id="16" creationId="{49BE1733-623A-FD26-E3F2-BD605C261E73}"/>
          </ac:spMkLst>
        </pc:spChg>
        <pc:spChg chg="del">
          <ac:chgData name="Yaiguili Alvarado García" userId="7060d762a36533a9" providerId="LiveId" clId="{EFD26E8D-4821-4972-A70E-05951C30E24C}" dt="2023-02-27T03:48:46.874" v="7096" actId="478"/>
          <ac:spMkLst>
            <pc:docMk/>
            <pc:sldMk cId="1859094220" sldId="325"/>
            <ac:spMk id="17" creationId="{B9AC770F-E9CE-76AB-7BB2-32152E215086}"/>
          </ac:spMkLst>
        </pc:spChg>
        <pc:spChg chg="del">
          <ac:chgData name="Yaiguili Alvarado García" userId="7060d762a36533a9" providerId="LiveId" clId="{EFD26E8D-4821-4972-A70E-05951C30E24C}" dt="2023-02-27T03:48:49.624" v="7098" actId="478"/>
          <ac:spMkLst>
            <pc:docMk/>
            <pc:sldMk cId="1859094220" sldId="325"/>
            <ac:spMk id="18" creationId="{5EAD10A0-3C2B-3B08-E858-08F343543AA9}"/>
          </ac:spMkLst>
        </pc:spChg>
        <pc:spChg chg="del">
          <ac:chgData name="Yaiguili Alvarado García" userId="7060d762a36533a9" providerId="LiveId" clId="{EFD26E8D-4821-4972-A70E-05951C30E24C}" dt="2023-02-27T03:48:47.654" v="7097" actId="478"/>
          <ac:spMkLst>
            <pc:docMk/>
            <pc:sldMk cId="1859094220" sldId="325"/>
            <ac:spMk id="21" creationId="{F2EFFE48-87CB-4BFB-7033-AFD7D6387D21}"/>
          </ac:spMkLst>
        </pc:spChg>
        <pc:picChg chg="del">
          <ac:chgData name="Yaiguili Alvarado García" userId="7060d762a36533a9" providerId="LiveId" clId="{EFD26E8D-4821-4972-A70E-05951C30E24C}" dt="2023-02-27T03:48:50.204" v="7099" actId="478"/>
          <ac:picMkLst>
            <pc:docMk/>
            <pc:sldMk cId="1859094220" sldId="325"/>
            <ac:picMk id="20" creationId="{A667EA4F-A9D1-16B8-7E0F-B2B90B3C662F}"/>
          </ac:picMkLst>
        </pc:picChg>
      </pc:sldChg>
      <pc:sldChg chg="addSp modSp add mod modTransition">
        <pc:chgData name="Yaiguili Alvarado García" userId="7060d762a36533a9" providerId="LiveId" clId="{EFD26E8D-4821-4972-A70E-05951C30E24C}" dt="2023-02-27T04:15:06.994" v="7439"/>
        <pc:sldMkLst>
          <pc:docMk/>
          <pc:sldMk cId="2635341263" sldId="326"/>
        </pc:sldMkLst>
        <pc:spChg chg="mod">
          <ac:chgData name="Yaiguili Alvarado García" userId="7060d762a36533a9" providerId="LiveId" clId="{EFD26E8D-4821-4972-A70E-05951C30E24C}" dt="2023-02-27T04:01:34.964" v="7315" actId="14100"/>
          <ac:spMkLst>
            <pc:docMk/>
            <pc:sldMk cId="2635341263" sldId="326"/>
            <ac:spMk id="2" creationId="{C6797BFB-A249-C669-7120-FA8274B2D69F}"/>
          </ac:spMkLst>
        </pc:spChg>
        <pc:spChg chg="add mod">
          <ac:chgData name="Yaiguili Alvarado García" userId="7060d762a36533a9" providerId="LiveId" clId="{EFD26E8D-4821-4972-A70E-05951C30E24C}" dt="2023-02-27T04:00:26.527" v="7308" actId="14100"/>
          <ac:spMkLst>
            <pc:docMk/>
            <pc:sldMk cId="2635341263" sldId="326"/>
            <ac:spMk id="3" creationId="{B4287656-5910-1EF0-3507-909A0450336B}"/>
          </ac:spMkLst>
        </pc:spChg>
        <pc:spChg chg="mod">
          <ac:chgData name="Yaiguili Alvarado García" userId="7060d762a36533a9" providerId="LiveId" clId="{EFD26E8D-4821-4972-A70E-05951C30E24C}" dt="2023-02-27T04:15:06.994" v="7439"/>
          <ac:spMkLst>
            <pc:docMk/>
            <pc:sldMk cId="2635341263" sldId="326"/>
            <ac:spMk id="6" creationId="{4F42B3D1-517C-C163-1385-7CDD4B4BE42E}"/>
          </ac:spMkLst>
        </pc:spChg>
      </pc:sldChg>
      <pc:sldChg chg="modSp add mod">
        <pc:chgData name="Yaiguili Alvarado García" userId="7060d762a36533a9" providerId="LiveId" clId="{EFD26E8D-4821-4972-A70E-05951C30E24C}" dt="2023-02-27T04:15:13.265" v="7442" actId="20577"/>
        <pc:sldMkLst>
          <pc:docMk/>
          <pc:sldMk cId="4096791489" sldId="327"/>
        </pc:sldMkLst>
        <pc:spChg chg="mod">
          <ac:chgData name="Yaiguili Alvarado García" userId="7060d762a36533a9" providerId="LiveId" clId="{EFD26E8D-4821-4972-A70E-05951C30E24C}" dt="2023-02-27T04:09:01.744" v="7368" actId="207"/>
          <ac:spMkLst>
            <pc:docMk/>
            <pc:sldMk cId="4096791489" sldId="327"/>
            <ac:spMk id="2" creationId="{C6797BFB-A249-C669-7120-FA8274B2D69F}"/>
          </ac:spMkLst>
        </pc:spChg>
        <pc:spChg chg="mod">
          <ac:chgData name="Yaiguili Alvarado García" userId="7060d762a36533a9" providerId="LiveId" clId="{EFD26E8D-4821-4972-A70E-05951C30E24C}" dt="2023-02-27T04:15:13.265" v="7442" actId="20577"/>
          <ac:spMkLst>
            <pc:docMk/>
            <pc:sldMk cId="4096791489" sldId="327"/>
            <ac:spMk id="6" creationId="{4F42B3D1-517C-C163-1385-7CDD4B4BE42E}"/>
          </ac:spMkLst>
        </pc:spChg>
      </pc:sldChg>
      <pc:sldChg chg="modSp add del mod modTransition">
        <pc:chgData name="Yaiguili Alvarado García" userId="7060d762a36533a9" providerId="LiveId" clId="{EFD26E8D-4821-4972-A70E-05951C30E24C}" dt="2023-02-27T04:05:40.428" v="7340" actId="2696"/>
        <pc:sldMkLst>
          <pc:docMk/>
          <pc:sldMk cId="3952367138" sldId="328"/>
        </pc:sldMkLst>
        <pc:spChg chg="mod">
          <ac:chgData name="Yaiguili Alvarado García" userId="7060d762a36533a9" providerId="LiveId" clId="{EFD26E8D-4821-4972-A70E-05951C30E24C}" dt="2023-02-27T04:02:29.584" v="7320" actId="6549"/>
          <ac:spMkLst>
            <pc:docMk/>
            <pc:sldMk cId="3952367138" sldId="328"/>
            <ac:spMk id="2" creationId="{C6797BFB-A249-C669-7120-FA8274B2D69F}"/>
          </ac:spMkLst>
        </pc:spChg>
      </pc:sldChg>
      <pc:sldChg chg="add del">
        <pc:chgData name="Yaiguili Alvarado García" userId="7060d762a36533a9" providerId="LiveId" clId="{EFD26E8D-4821-4972-A70E-05951C30E24C}" dt="2023-02-27T04:07:57.444" v="7361" actId="47"/>
        <pc:sldMkLst>
          <pc:docMk/>
          <pc:sldMk cId="1634044852" sldId="329"/>
        </pc:sldMkLst>
      </pc:sldChg>
      <pc:sldChg chg="modSp add mod">
        <pc:chgData name="Yaiguili Alvarado García" userId="7060d762a36533a9" providerId="LiveId" clId="{EFD26E8D-4821-4972-A70E-05951C30E24C}" dt="2023-02-27T04:15:18.489" v="7443"/>
        <pc:sldMkLst>
          <pc:docMk/>
          <pc:sldMk cId="90220368" sldId="330"/>
        </pc:sldMkLst>
        <pc:spChg chg="mod">
          <ac:chgData name="Yaiguili Alvarado García" userId="7060d762a36533a9" providerId="LiveId" clId="{EFD26E8D-4821-4972-A70E-05951C30E24C}" dt="2023-02-27T04:09:08.014" v="7369" actId="207"/>
          <ac:spMkLst>
            <pc:docMk/>
            <pc:sldMk cId="90220368" sldId="330"/>
            <ac:spMk id="2" creationId="{C6797BFB-A249-C669-7120-FA8274B2D69F}"/>
          </ac:spMkLst>
        </pc:spChg>
        <pc:spChg chg="mod">
          <ac:chgData name="Yaiguili Alvarado García" userId="7060d762a36533a9" providerId="LiveId" clId="{EFD26E8D-4821-4972-A70E-05951C30E24C}" dt="2023-02-27T04:15:18.489" v="7443"/>
          <ac:spMkLst>
            <pc:docMk/>
            <pc:sldMk cId="90220368" sldId="330"/>
            <ac:spMk id="6" creationId="{4F42B3D1-517C-C163-1385-7CDD4B4BE42E}"/>
          </ac:spMkLst>
        </pc:spChg>
      </pc:sldChg>
      <pc:sldChg chg="addSp delSp modSp add mod">
        <pc:chgData name="Yaiguili Alvarado García" userId="7060d762a36533a9" providerId="LiveId" clId="{EFD26E8D-4821-4972-A70E-05951C30E24C}" dt="2023-02-27T04:15:08.905" v="7440"/>
        <pc:sldMkLst>
          <pc:docMk/>
          <pc:sldMk cId="1269366298" sldId="331"/>
        </pc:sldMkLst>
        <pc:spChg chg="mod">
          <ac:chgData name="Yaiguili Alvarado García" userId="7060d762a36533a9" providerId="LiveId" clId="{EFD26E8D-4821-4972-A70E-05951C30E24C}" dt="2023-02-27T04:04:22.349" v="7326" actId="20577"/>
          <ac:spMkLst>
            <pc:docMk/>
            <pc:sldMk cId="1269366298" sldId="331"/>
            <ac:spMk id="3" creationId="{B4287656-5910-1EF0-3507-909A0450336B}"/>
          </ac:spMkLst>
        </pc:spChg>
        <pc:spChg chg="mod">
          <ac:chgData name="Yaiguili Alvarado García" userId="7060d762a36533a9" providerId="LiveId" clId="{EFD26E8D-4821-4972-A70E-05951C30E24C}" dt="2023-02-27T04:15:08.905" v="7440"/>
          <ac:spMkLst>
            <pc:docMk/>
            <pc:sldMk cId="1269366298" sldId="331"/>
            <ac:spMk id="6" creationId="{4F42B3D1-517C-C163-1385-7CDD4B4BE42E}"/>
          </ac:spMkLst>
        </pc:spChg>
        <pc:spChg chg="add del">
          <ac:chgData name="Yaiguili Alvarado García" userId="7060d762a36533a9" providerId="LiveId" clId="{EFD26E8D-4821-4972-A70E-05951C30E24C}" dt="2023-02-27T04:04:39.394" v="7328" actId="22"/>
          <ac:spMkLst>
            <pc:docMk/>
            <pc:sldMk cId="1269366298" sldId="331"/>
            <ac:spMk id="7" creationId="{D09C2C31-DB86-5F8B-DC6E-08A2393FEA19}"/>
          </ac:spMkLst>
        </pc:spChg>
        <pc:spChg chg="add mod">
          <ac:chgData name="Yaiguili Alvarado García" userId="7060d762a36533a9" providerId="LiveId" clId="{EFD26E8D-4821-4972-A70E-05951C30E24C}" dt="2023-02-27T04:05:21.844" v="7339" actId="1035"/>
          <ac:spMkLst>
            <pc:docMk/>
            <pc:sldMk cId="1269366298" sldId="331"/>
            <ac:spMk id="8" creationId="{B8F5791C-F220-9ACA-F6E5-C4B461691845}"/>
          </ac:spMkLst>
        </pc:spChg>
        <pc:spChg chg="add del mod">
          <ac:chgData name="Yaiguili Alvarado García" userId="7060d762a36533a9" providerId="LiveId" clId="{EFD26E8D-4821-4972-A70E-05951C30E24C}" dt="2023-02-27T04:04:46.659" v="7332"/>
          <ac:spMkLst>
            <pc:docMk/>
            <pc:sldMk cId="1269366298" sldId="331"/>
            <ac:spMk id="9" creationId="{1726B221-19DF-B953-7565-CBD5B3DA32EC}"/>
          </ac:spMkLst>
        </pc:spChg>
      </pc:sldChg>
      <pc:sldChg chg="modSp add mod modAnim">
        <pc:chgData name="Yaiguili Alvarado García" userId="7060d762a36533a9" providerId="LiveId" clId="{EFD26E8D-4821-4972-A70E-05951C30E24C}" dt="2023-02-27T04:12:39.041" v="7389" actId="207"/>
        <pc:sldMkLst>
          <pc:docMk/>
          <pc:sldMk cId="3846013766" sldId="332"/>
        </pc:sldMkLst>
        <pc:spChg chg="mod">
          <ac:chgData name="Yaiguili Alvarado García" userId="7060d762a36533a9" providerId="LiveId" clId="{EFD26E8D-4821-4972-A70E-05951C30E24C}" dt="2023-02-27T04:10:29.828" v="7373" actId="207"/>
          <ac:spMkLst>
            <pc:docMk/>
            <pc:sldMk cId="3846013766" sldId="332"/>
            <ac:spMk id="14" creationId="{988DC0D6-6CD5-92E3-3E6B-231CF904D6D1}"/>
          </ac:spMkLst>
        </pc:spChg>
        <pc:spChg chg="mod">
          <ac:chgData name="Yaiguili Alvarado García" userId="7060d762a36533a9" providerId="LiveId" clId="{EFD26E8D-4821-4972-A70E-05951C30E24C}" dt="2023-02-27T04:12:39.041" v="7389" actId="207"/>
          <ac:spMkLst>
            <pc:docMk/>
            <pc:sldMk cId="3846013766" sldId="332"/>
            <ac:spMk id="16" creationId="{49BE1733-623A-FD26-E3F2-BD605C261E73}"/>
          </ac:spMkLst>
        </pc:spChg>
        <pc:spChg chg="mod">
          <ac:chgData name="Yaiguili Alvarado García" userId="7060d762a36533a9" providerId="LiveId" clId="{EFD26E8D-4821-4972-A70E-05951C30E24C}" dt="2023-02-27T04:10:35.861" v="7374" actId="207"/>
          <ac:spMkLst>
            <pc:docMk/>
            <pc:sldMk cId="3846013766" sldId="332"/>
            <ac:spMk id="17" creationId="{B9AC770F-E9CE-76AB-7BB2-32152E215086}"/>
          </ac:spMkLst>
        </pc:spChg>
        <pc:spChg chg="mod">
          <ac:chgData name="Yaiguili Alvarado García" userId="7060d762a36533a9" providerId="LiveId" clId="{EFD26E8D-4821-4972-A70E-05951C30E24C}" dt="2023-02-27T04:10:42.609" v="7375" actId="207"/>
          <ac:spMkLst>
            <pc:docMk/>
            <pc:sldMk cId="3846013766" sldId="332"/>
            <ac:spMk id="18" creationId="{5EAD10A0-3C2B-3B08-E858-08F343543AA9}"/>
          </ac:spMkLst>
        </pc:spChg>
        <pc:spChg chg="mod">
          <ac:chgData name="Yaiguili Alvarado García" userId="7060d762a36533a9" providerId="LiveId" clId="{EFD26E8D-4821-4972-A70E-05951C30E24C}" dt="2023-02-27T04:10:20.827" v="7372" actId="207"/>
          <ac:spMkLst>
            <pc:docMk/>
            <pc:sldMk cId="3846013766" sldId="332"/>
            <ac:spMk id="21" creationId="{F2EFFE48-87CB-4BFB-7033-AFD7D6387D21}"/>
          </ac:spMkLst>
        </pc:spChg>
        <pc:picChg chg="mod">
          <ac:chgData name="Yaiguili Alvarado García" userId="7060d762a36533a9" providerId="LiveId" clId="{EFD26E8D-4821-4972-A70E-05951C30E24C}" dt="2023-02-27T04:10:09.636" v="7371" actId="207"/>
          <ac:picMkLst>
            <pc:docMk/>
            <pc:sldMk cId="3846013766" sldId="332"/>
            <ac:picMk id="20" creationId="{A667EA4F-A9D1-16B8-7E0F-B2B90B3C662F}"/>
          </ac:picMkLst>
        </pc:picChg>
      </pc:sldChg>
      <pc:sldChg chg="modSp add mod ord modAnim">
        <pc:chgData name="Yaiguili Alvarado García" userId="7060d762a36533a9" providerId="LiveId" clId="{EFD26E8D-4821-4972-A70E-05951C30E24C}" dt="2023-02-27T04:12:44.465" v="7390" actId="207"/>
        <pc:sldMkLst>
          <pc:docMk/>
          <pc:sldMk cId="1750014762" sldId="333"/>
        </pc:sldMkLst>
        <pc:spChg chg="mod">
          <ac:chgData name="Yaiguili Alvarado García" userId="7060d762a36533a9" providerId="LiveId" clId="{EFD26E8D-4821-4972-A70E-05951C30E24C}" dt="2023-02-27T04:11:56.575" v="7384" actId="207"/>
          <ac:spMkLst>
            <pc:docMk/>
            <pc:sldMk cId="1750014762" sldId="333"/>
            <ac:spMk id="11" creationId="{A85FBB5D-DBC4-8D8C-5048-281BFB5F1EED}"/>
          </ac:spMkLst>
        </pc:spChg>
        <pc:spChg chg="mod">
          <ac:chgData name="Yaiguili Alvarado García" userId="7060d762a36533a9" providerId="LiveId" clId="{EFD26E8D-4821-4972-A70E-05951C30E24C}" dt="2023-02-27T04:12:44.465" v="7390" actId="207"/>
          <ac:spMkLst>
            <pc:docMk/>
            <pc:sldMk cId="1750014762" sldId="333"/>
            <ac:spMk id="16" creationId="{49BE1733-623A-FD26-E3F2-BD605C261E73}"/>
          </ac:spMkLst>
        </pc:spChg>
        <pc:spChg chg="mod">
          <ac:chgData name="Yaiguili Alvarado García" userId="7060d762a36533a9" providerId="LiveId" clId="{EFD26E8D-4821-4972-A70E-05951C30E24C}" dt="2023-02-27T04:12:44.465" v="7390" actId="207"/>
          <ac:spMkLst>
            <pc:docMk/>
            <pc:sldMk cId="1750014762" sldId="333"/>
            <ac:spMk id="17" creationId="{B9AC770F-E9CE-76AB-7BB2-32152E215086}"/>
          </ac:spMkLst>
        </pc:spChg>
        <pc:spChg chg="mod">
          <ac:chgData name="Yaiguili Alvarado García" userId="7060d762a36533a9" providerId="LiveId" clId="{EFD26E8D-4821-4972-A70E-05951C30E24C}" dt="2023-02-27T04:12:01.905" v="7385" actId="207"/>
          <ac:spMkLst>
            <pc:docMk/>
            <pc:sldMk cId="1750014762" sldId="333"/>
            <ac:spMk id="18" creationId="{5EAD10A0-3C2B-3B08-E858-08F343543AA9}"/>
          </ac:spMkLst>
        </pc:spChg>
        <pc:spChg chg="mod">
          <ac:chgData name="Yaiguili Alvarado García" userId="7060d762a36533a9" providerId="LiveId" clId="{EFD26E8D-4821-4972-A70E-05951C30E24C}" dt="2023-02-27T04:11:44.978" v="7382" actId="207"/>
          <ac:spMkLst>
            <pc:docMk/>
            <pc:sldMk cId="1750014762" sldId="333"/>
            <ac:spMk id="21" creationId="{F2EFFE48-87CB-4BFB-7033-AFD7D6387D21}"/>
          </ac:spMkLst>
        </pc:spChg>
        <pc:picChg chg="mod">
          <ac:chgData name="Yaiguili Alvarado García" userId="7060d762a36533a9" providerId="LiveId" clId="{EFD26E8D-4821-4972-A70E-05951C30E24C}" dt="2023-02-27T04:11:52.619" v="7383" actId="207"/>
          <ac:picMkLst>
            <pc:docMk/>
            <pc:sldMk cId="1750014762" sldId="333"/>
            <ac:picMk id="20" creationId="{A667EA4F-A9D1-16B8-7E0F-B2B90B3C662F}"/>
          </ac:picMkLst>
        </pc:picChg>
      </pc:sldChg>
      <pc:sldChg chg="addSp delSp modSp add mod ord">
        <pc:chgData name="Yaiguili Alvarado García" userId="7060d762a36533a9" providerId="LiveId" clId="{EFD26E8D-4821-4972-A70E-05951C30E24C}" dt="2023-02-27T04:15:26.314" v="7444" actId="20577"/>
        <pc:sldMkLst>
          <pc:docMk/>
          <pc:sldMk cId="2250157016" sldId="334"/>
        </pc:sldMkLst>
        <pc:spChg chg="add mod">
          <ac:chgData name="Yaiguili Alvarado García" userId="7060d762a36533a9" providerId="LiveId" clId="{EFD26E8D-4821-4972-A70E-05951C30E24C}" dt="2023-02-27T04:13:55.035" v="7429" actId="1076"/>
          <ac:spMkLst>
            <pc:docMk/>
            <pc:sldMk cId="2250157016" sldId="334"/>
            <ac:spMk id="3" creationId="{CACBF2F8-540B-A7C4-65FB-4BBB5EC07AB7}"/>
          </ac:spMkLst>
        </pc:spChg>
        <pc:spChg chg="mod">
          <ac:chgData name="Yaiguili Alvarado García" userId="7060d762a36533a9" providerId="LiveId" clId="{EFD26E8D-4821-4972-A70E-05951C30E24C}" dt="2023-02-27T04:15:26.314" v="7444" actId="20577"/>
          <ac:spMkLst>
            <pc:docMk/>
            <pc:sldMk cId="2250157016" sldId="334"/>
            <ac:spMk id="6" creationId="{4F42B3D1-517C-C163-1385-7CDD4B4BE42E}"/>
          </ac:spMkLst>
        </pc:spChg>
        <pc:spChg chg="del">
          <ac:chgData name="Yaiguili Alvarado García" userId="7060d762a36533a9" providerId="LiveId" clId="{EFD26E8D-4821-4972-A70E-05951C30E24C}" dt="2023-02-27T04:13:59.364" v="7430" actId="478"/>
          <ac:spMkLst>
            <pc:docMk/>
            <pc:sldMk cId="2250157016" sldId="334"/>
            <ac:spMk id="11" creationId="{A85FBB5D-DBC4-8D8C-5048-281BFB5F1EED}"/>
          </ac:spMkLst>
        </pc:spChg>
      </pc:sldChg>
      <pc:sldChg chg="addSp delSp modSp add mod ord">
        <pc:chgData name="Yaiguili Alvarado García" userId="7060d762a36533a9" providerId="LiveId" clId="{EFD26E8D-4821-4972-A70E-05951C30E24C}" dt="2023-02-27T04:15:54.305" v="7456"/>
        <pc:sldMkLst>
          <pc:docMk/>
          <pc:sldMk cId="3891468812" sldId="335"/>
        </pc:sldMkLst>
        <pc:spChg chg="add mod">
          <ac:chgData name="Yaiguili Alvarado García" userId="7060d762a36533a9" providerId="LiveId" clId="{EFD26E8D-4821-4972-A70E-05951C30E24C}" dt="2023-02-27T04:15:54.305" v="7456"/>
          <ac:spMkLst>
            <pc:docMk/>
            <pc:sldMk cId="3891468812" sldId="335"/>
            <ac:spMk id="4" creationId="{046A26EA-2683-FE2F-14ED-23307FB7DDA2}"/>
          </ac:spMkLst>
        </pc:spChg>
        <pc:spChg chg="mod">
          <ac:chgData name="Yaiguili Alvarado García" userId="7060d762a36533a9" providerId="LiveId" clId="{EFD26E8D-4821-4972-A70E-05951C30E24C}" dt="2023-02-27T04:15:33.665" v="7449" actId="20577"/>
          <ac:spMkLst>
            <pc:docMk/>
            <pc:sldMk cId="3891468812" sldId="335"/>
            <ac:spMk id="6" creationId="{4F42B3D1-517C-C163-1385-7CDD4B4BE42E}"/>
          </ac:spMkLst>
        </pc:spChg>
        <pc:spChg chg="del">
          <ac:chgData name="Yaiguili Alvarado García" userId="7060d762a36533a9" providerId="LiveId" clId="{EFD26E8D-4821-4972-A70E-05951C30E24C}" dt="2023-02-27T04:14:50.735" v="7438" actId="478"/>
          <ac:spMkLst>
            <pc:docMk/>
            <pc:sldMk cId="3891468812" sldId="335"/>
            <ac:spMk id="11" creationId="{A85FBB5D-DBC4-8D8C-5048-281BFB5F1EED}"/>
          </ac:spMkLst>
        </pc:spChg>
      </pc:sldChg>
      <pc:sldChg chg="addSp delSp modSp add mod ord modTransition">
        <pc:chgData name="Yaiguili Alvarado García" userId="7060d762a36533a9" providerId="LiveId" clId="{EFD26E8D-4821-4972-A70E-05951C30E24C}" dt="2023-02-27T04:22:47.525" v="7610" actId="20577"/>
        <pc:sldMkLst>
          <pc:docMk/>
          <pc:sldMk cId="187190084" sldId="336"/>
        </pc:sldMkLst>
        <pc:spChg chg="add mod">
          <ac:chgData name="Yaiguili Alvarado García" userId="7060d762a36533a9" providerId="LiveId" clId="{EFD26E8D-4821-4972-A70E-05951C30E24C}" dt="2023-02-27T04:15:57.784" v="7458"/>
          <ac:spMkLst>
            <pc:docMk/>
            <pc:sldMk cId="187190084" sldId="336"/>
            <ac:spMk id="4" creationId="{FC5738BD-827F-72C4-8E46-E818684886FC}"/>
          </ac:spMkLst>
        </pc:spChg>
        <pc:spChg chg="mod">
          <ac:chgData name="Yaiguili Alvarado García" userId="7060d762a36533a9" providerId="LiveId" clId="{EFD26E8D-4821-4972-A70E-05951C30E24C}" dt="2023-02-27T04:22:47.525" v="7610" actId="20577"/>
          <ac:spMkLst>
            <pc:docMk/>
            <pc:sldMk cId="187190084" sldId="336"/>
            <ac:spMk id="6" creationId="{4F42B3D1-517C-C163-1385-7CDD4B4BE42E}"/>
          </ac:spMkLst>
        </pc:spChg>
        <pc:spChg chg="mod">
          <ac:chgData name="Yaiguili Alvarado García" userId="7060d762a36533a9" providerId="LiveId" clId="{EFD26E8D-4821-4972-A70E-05951C30E24C}" dt="2023-02-27T04:18:54.884" v="7529" actId="20577"/>
          <ac:spMkLst>
            <pc:docMk/>
            <pc:sldMk cId="187190084" sldId="336"/>
            <ac:spMk id="8" creationId="{B8F5791C-F220-9ACA-F6E5-C4B461691845}"/>
          </ac:spMkLst>
        </pc:spChg>
        <pc:spChg chg="del">
          <ac:chgData name="Yaiguili Alvarado García" userId="7060d762a36533a9" providerId="LiveId" clId="{EFD26E8D-4821-4972-A70E-05951C30E24C}" dt="2023-02-27T04:15:57.485" v="7457" actId="478"/>
          <ac:spMkLst>
            <pc:docMk/>
            <pc:sldMk cId="187190084" sldId="336"/>
            <ac:spMk id="11" creationId="{A85FBB5D-DBC4-8D8C-5048-281BFB5F1EED}"/>
          </ac:spMkLst>
        </pc:spChg>
      </pc:sldChg>
      <pc:sldChg chg="modSp add mod modTransition">
        <pc:chgData name="Yaiguili Alvarado García" userId="7060d762a36533a9" providerId="LiveId" clId="{EFD26E8D-4821-4972-A70E-05951C30E24C}" dt="2023-02-27T04:22:43.245" v="7607" actId="20577"/>
        <pc:sldMkLst>
          <pc:docMk/>
          <pc:sldMk cId="210925029" sldId="337"/>
        </pc:sldMkLst>
        <pc:spChg chg="mod">
          <ac:chgData name="Yaiguili Alvarado García" userId="7060d762a36533a9" providerId="LiveId" clId="{EFD26E8D-4821-4972-A70E-05951C30E24C}" dt="2023-02-27T04:22:43.245" v="7607" actId="20577"/>
          <ac:spMkLst>
            <pc:docMk/>
            <pc:sldMk cId="210925029" sldId="337"/>
            <ac:spMk id="6" creationId="{4F42B3D1-517C-C163-1385-7CDD4B4BE42E}"/>
          </ac:spMkLst>
        </pc:spChg>
        <pc:spChg chg="mod">
          <ac:chgData name="Yaiguili Alvarado García" userId="7060d762a36533a9" providerId="LiveId" clId="{EFD26E8D-4821-4972-A70E-05951C30E24C}" dt="2023-02-27T04:19:51.275" v="7539" actId="20577"/>
          <ac:spMkLst>
            <pc:docMk/>
            <pc:sldMk cId="210925029" sldId="337"/>
            <ac:spMk id="8" creationId="{B8F5791C-F220-9ACA-F6E5-C4B461691845}"/>
          </ac:spMkLst>
        </pc:spChg>
      </pc:sldChg>
      <pc:sldChg chg="modSp add mod modTransition">
        <pc:chgData name="Yaiguili Alvarado García" userId="7060d762a36533a9" providerId="LiveId" clId="{EFD26E8D-4821-4972-A70E-05951C30E24C}" dt="2023-02-27T04:22:39.695" v="7604" actId="6549"/>
        <pc:sldMkLst>
          <pc:docMk/>
          <pc:sldMk cId="4276404229" sldId="338"/>
        </pc:sldMkLst>
        <pc:spChg chg="mod">
          <ac:chgData name="Yaiguili Alvarado García" userId="7060d762a36533a9" providerId="LiveId" clId="{EFD26E8D-4821-4972-A70E-05951C30E24C}" dt="2023-02-27T04:22:39.695" v="7604" actId="6549"/>
          <ac:spMkLst>
            <pc:docMk/>
            <pc:sldMk cId="4276404229" sldId="338"/>
            <ac:spMk id="6" creationId="{4F42B3D1-517C-C163-1385-7CDD4B4BE42E}"/>
          </ac:spMkLst>
        </pc:spChg>
        <pc:spChg chg="mod">
          <ac:chgData name="Yaiguili Alvarado García" userId="7060d762a36533a9" providerId="LiveId" clId="{EFD26E8D-4821-4972-A70E-05951C30E24C}" dt="2023-02-27T04:20:17.665" v="7541" actId="20577"/>
          <ac:spMkLst>
            <pc:docMk/>
            <pc:sldMk cId="4276404229" sldId="338"/>
            <ac:spMk id="8" creationId="{B8F5791C-F220-9ACA-F6E5-C4B461691845}"/>
          </ac:spMkLst>
        </pc:spChg>
      </pc:sldChg>
      <pc:sldChg chg="addSp delSp modSp new mod modAnim">
        <pc:chgData name="Yaiguili Alvarado García" userId="7060d762a36533a9" providerId="LiveId" clId="{EFD26E8D-4821-4972-A70E-05951C30E24C}" dt="2023-02-27T04:38:11.605" v="7838" actId="1035"/>
        <pc:sldMkLst>
          <pc:docMk/>
          <pc:sldMk cId="211302339" sldId="339"/>
        </pc:sldMkLst>
        <pc:spChg chg="mod">
          <ac:chgData name="Yaiguili Alvarado García" userId="7060d762a36533a9" providerId="LiveId" clId="{EFD26E8D-4821-4972-A70E-05951C30E24C}" dt="2023-02-27T04:22:33.445" v="7601" actId="20577"/>
          <ac:spMkLst>
            <pc:docMk/>
            <pc:sldMk cId="211302339" sldId="339"/>
            <ac:spMk id="2" creationId="{AB38307C-9B02-5FE4-5239-C539FB914A50}"/>
          </ac:spMkLst>
        </pc:spChg>
        <pc:spChg chg="mod">
          <ac:chgData name="Yaiguili Alvarado García" userId="7060d762a36533a9" providerId="LiveId" clId="{EFD26E8D-4821-4972-A70E-05951C30E24C}" dt="2023-02-27T04:26:37.750" v="7694" actId="20577"/>
          <ac:spMkLst>
            <pc:docMk/>
            <pc:sldMk cId="211302339" sldId="339"/>
            <ac:spMk id="3" creationId="{CC867D22-6A43-D3BF-E8AB-01F7585494E9}"/>
          </ac:spMkLst>
        </pc:spChg>
        <pc:spChg chg="del">
          <ac:chgData name="Yaiguili Alvarado García" userId="7060d762a36533a9" providerId="LiveId" clId="{EFD26E8D-4821-4972-A70E-05951C30E24C}" dt="2023-02-27T04:23:29.165" v="7611" actId="478"/>
          <ac:spMkLst>
            <pc:docMk/>
            <pc:sldMk cId="211302339" sldId="339"/>
            <ac:spMk id="4" creationId="{5982DD18-F83F-5BDF-58DE-A077431F666F}"/>
          </ac:spMkLst>
        </pc:spChg>
        <pc:spChg chg="add mod">
          <ac:chgData name="Yaiguili Alvarado García" userId="7060d762a36533a9" providerId="LiveId" clId="{EFD26E8D-4821-4972-A70E-05951C30E24C}" dt="2023-02-27T04:24:09.455" v="7633" actId="20577"/>
          <ac:spMkLst>
            <pc:docMk/>
            <pc:sldMk cId="211302339" sldId="339"/>
            <ac:spMk id="5" creationId="{12DE1F46-A75C-ED4B-4F7C-342AA84C1D2C}"/>
          </ac:spMkLst>
        </pc:spChg>
        <pc:spChg chg="add mod">
          <ac:chgData name="Yaiguili Alvarado García" userId="7060d762a36533a9" providerId="LiveId" clId="{EFD26E8D-4821-4972-A70E-05951C30E24C}" dt="2023-02-27T04:23:39.081" v="7619" actId="20577"/>
          <ac:spMkLst>
            <pc:docMk/>
            <pc:sldMk cId="211302339" sldId="339"/>
            <ac:spMk id="6" creationId="{15C17C86-F2FB-F944-8923-148D24C8849F}"/>
          </ac:spMkLst>
        </pc:spChg>
        <pc:spChg chg="add mod">
          <ac:chgData name="Yaiguili Alvarado García" userId="7060d762a36533a9" providerId="LiveId" clId="{EFD26E8D-4821-4972-A70E-05951C30E24C}" dt="2023-02-27T04:32:05.995" v="7778" actId="14100"/>
          <ac:spMkLst>
            <pc:docMk/>
            <pc:sldMk cId="211302339" sldId="339"/>
            <ac:spMk id="9" creationId="{BF9DB7DC-3819-B9E1-9C97-D6A655AB0944}"/>
          </ac:spMkLst>
        </pc:spChg>
        <pc:spChg chg="add mod">
          <ac:chgData name="Yaiguili Alvarado García" userId="7060d762a36533a9" providerId="LiveId" clId="{EFD26E8D-4821-4972-A70E-05951C30E24C}" dt="2023-02-27T04:25:12.385" v="7650" actId="1076"/>
          <ac:spMkLst>
            <pc:docMk/>
            <pc:sldMk cId="211302339" sldId="339"/>
            <ac:spMk id="10" creationId="{789F60DA-8487-7B1E-09FD-176F1085C905}"/>
          </ac:spMkLst>
        </pc:spChg>
        <pc:spChg chg="add mod">
          <ac:chgData name="Yaiguili Alvarado García" userId="7060d762a36533a9" providerId="LiveId" clId="{EFD26E8D-4821-4972-A70E-05951C30E24C}" dt="2023-02-27T04:36:57.485" v="7829" actId="1035"/>
          <ac:spMkLst>
            <pc:docMk/>
            <pc:sldMk cId="211302339" sldId="339"/>
            <ac:spMk id="11" creationId="{12BD3DD1-D9E5-ACDF-7710-6CBCB6098816}"/>
          </ac:spMkLst>
        </pc:spChg>
        <pc:spChg chg="add mod">
          <ac:chgData name="Yaiguili Alvarado García" userId="7060d762a36533a9" providerId="LiveId" clId="{EFD26E8D-4821-4972-A70E-05951C30E24C}" dt="2023-02-27T04:35:47.515" v="7813" actId="1076"/>
          <ac:spMkLst>
            <pc:docMk/>
            <pc:sldMk cId="211302339" sldId="339"/>
            <ac:spMk id="12" creationId="{53A43B2C-013B-73CE-7B65-7F95CA33994E}"/>
          </ac:spMkLst>
        </pc:spChg>
        <pc:picChg chg="add mod">
          <ac:chgData name="Yaiguili Alvarado García" userId="7060d762a36533a9" providerId="LiveId" clId="{EFD26E8D-4821-4972-A70E-05951C30E24C}" dt="2023-02-27T04:23:42.945" v="7620" actId="1076"/>
          <ac:picMkLst>
            <pc:docMk/>
            <pc:sldMk cId="211302339" sldId="339"/>
            <ac:picMk id="7" creationId="{04520BB3-0E2F-0134-5E67-4BC859DAA926}"/>
          </ac:picMkLst>
        </pc:picChg>
        <pc:picChg chg="add mod">
          <ac:chgData name="Yaiguili Alvarado García" userId="7060d762a36533a9" providerId="LiveId" clId="{EFD26E8D-4821-4972-A70E-05951C30E24C}" dt="2023-02-27T04:24:53.855" v="7643" actId="1076"/>
          <ac:picMkLst>
            <pc:docMk/>
            <pc:sldMk cId="211302339" sldId="339"/>
            <ac:picMk id="8" creationId="{F9A62496-E71A-479C-6250-58AEB1C1209C}"/>
          </ac:picMkLst>
        </pc:picChg>
        <pc:picChg chg="add mod">
          <ac:chgData name="Yaiguili Alvarado García" userId="7060d762a36533a9" providerId="LiveId" clId="{EFD26E8D-4821-4972-A70E-05951C30E24C}" dt="2023-02-27T04:38:11.605" v="7838" actId="1035"/>
          <ac:picMkLst>
            <pc:docMk/>
            <pc:sldMk cId="211302339" sldId="339"/>
            <ac:picMk id="13" creationId="{51559B77-FD32-A57E-49D7-6FA3F0B55290}"/>
          </ac:picMkLst>
        </pc:picChg>
      </pc:sldChg>
      <pc:sldChg chg="new del">
        <pc:chgData name="Yaiguili Alvarado García" userId="7060d762a36533a9" providerId="LiveId" clId="{EFD26E8D-4821-4972-A70E-05951C30E24C}" dt="2023-02-27T04:21:26.451" v="7544" actId="47"/>
        <pc:sldMkLst>
          <pc:docMk/>
          <pc:sldMk cId="2277343446" sldId="339"/>
        </pc:sldMkLst>
      </pc:sldChg>
      <pc:sldChg chg="add del">
        <pc:chgData name="Yaiguili Alvarado García" userId="7060d762a36533a9" providerId="LiveId" clId="{EFD26E8D-4821-4972-A70E-05951C30E24C}" dt="2023-02-27T04:26:59.646" v="7696" actId="47"/>
        <pc:sldMkLst>
          <pc:docMk/>
          <pc:sldMk cId="26344746" sldId="340"/>
        </pc:sldMkLst>
      </pc:sldChg>
      <pc:sldChg chg="modSp add del mod">
        <pc:chgData name="Yaiguili Alvarado García" userId="7060d762a36533a9" providerId="LiveId" clId="{EFD26E8D-4821-4972-A70E-05951C30E24C}" dt="2023-02-27T04:22:21.345" v="7568" actId="47"/>
        <pc:sldMkLst>
          <pc:docMk/>
          <pc:sldMk cId="888543216" sldId="340"/>
        </pc:sldMkLst>
        <pc:spChg chg="mod">
          <ac:chgData name="Yaiguili Alvarado García" userId="7060d762a36533a9" providerId="LiveId" clId="{EFD26E8D-4821-4972-A70E-05951C30E24C}" dt="2023-02-27T04:21:34.769" v="7559" actId="20577"/>
          <ac:spMkLst>
            <pc:docMk/>
            <pc:sldMk cId="888543216" sldId="340"/>
            <ac:spMk id="10" creationId="{469FBD3F-7796-B2F7-59EA-1DFA1CA0E18E}"/>
          </ac:spMkLst>
        </pc:spChg>
        <pc:spChg chg="mod">
          <ac:chgData name="Yaiguili Alvarado García" userId="7060d762a36533a9" providerId="LiveId" clId="{EFD26E8D-4821-4972-A70E-05951C30E24C}" dt="2023-02-27T04:22:01.165" v="7567" actId="1076"/>
          <ac:spMkLst>
            <pc:docMk/>
            <pc:sldMk cId="888543216" sldId="340"/>
            <ac:spMk id="15" creationId="{FCC74533-2A14-3D99-BA21-7E90DD53C8C9}"/>
          </ac:spMkLst>
        </pc:spChg>
      </pc:sldChg>
      <pc:sldChg chg="addSp delSp modSp add mod delAnim modAnim">
        <pc:chgData name="Yaiguili Alvarado García" userId="7060d762a36533a9" providerId="LiveId" clId="{EFD26E8D-4821-4972-A70E-05951C30E24C}" dt="2023-02-27T04:39:39.114" v="7850" actId="207"/>
        <pc:sldMkLst>
          <pc:docMk/>
          <pc:sldMk cId="3035560317" sldId="340"/>
        </pc:sldMkLst>
        <pc:spChg chg="add mod">
          <ac:chgData name="Yaiguili Alvarado García" userId="7060d762a36533a9" providerId="LiveId" clId="{EFD26E8D-4821-4972-A70E-05951C30E24C}" dt="2023-02-27T04:38:21.122" v="7839" actId="207"/>
          <ac:spMkLst>
            <pc:docMk/>
            <pc:sldMk cId="3035560317" sldId="340"/>
            <ac:spMk id="4" creationId="{82A8D613-C56D-E62A-021B-8E5786749515}"/>
          </ac:spMkLst>
        </pc:spChg>
        <pc:spChg chg="mod">
          <ac:chgData name="Yaiguili Alvarado García" userId="7060d762a36533a9" providerId="LiveId" clId="{EFD26E8D-4821-4972-A70E-05951C30E24C}" dt="2023-02-27T04:32:36.285" v="7785" actId="14100"/>
          <ac:spMkLst>
            <pc:docMk/>
            <pc:sldMk cId="3035560317" sldId="340"/>
            <ac:spMk id="9" creationId="{BF9DB7DC-3819-B9E1-9C97-D6A655AB0944}"/>
          </ac:spMkLst>
        </pc:spChg>
        <pc:spChg chg="del">
          <ac:chgData name="Yaiguili Alvarado García" userId="7060d762a36533a9" providerId="LiveId" clId="{EFD26E8D-4821-4972-A70E-05951C30E24C}" dt="2023-02-27T04:32:26.706" v="7782" actId="478"/>
          <ac:spMkLst>
            <pc:docMk/>
            <pc:sldMk cId="3035560317" sldId="340"/>
            <ac:spMk id="11" creationId="{12BD3DD1-D9E5-ACDF-7710-6CBCB6098816}"/>
          </ac:spMkLst>
        </pc:spChg>
        <pc:spChg chg="del">
          <ac:chgData name="Yaiguili Alvarado García" userId="7060d762a36533a9" providerId="LiveId" clId="{EFD26E8D-4821-4972-A70E-05951C30E24C}" dt="2023-02-27T04:28:06.502" v="7700" actId="478"/>
          <ac:spMkLst>
            <pc:docMk/>
            <pc:sldMk cId="3035560317" sldId="340"/>
            <ac:spMk id="12" creationId="{53A43B2C-013B-73CE-7B65-7F95CA33994E}"/>
          </ac:spMkLst>
        </pc:spChg>
        <pc:spChg chg="add mod">
          <ac:chgData name="Yaiguili Alvarado García" userId="7060d762a36533a9" providerId="LiveId" clId="{EFD26E8D-4821-4972-A70E-05951C30E24C}" dt="2023-02-27T04:39:39.114" v="7850" actId="207"/>
          <ac:spMkLst>
            <pc:docMk/>
            <pc:sldMk cId="3035560317" sldId="340"/>
            <ac:spMk id="16" creationId="{44F0AC48-7452-365A-007F-3D8B29D88992}"/>
          </ac:spMkLst>
        </pc:spChg>
        <pc:spChg chg="add mod ord">
          <ac:chgData name="Yaiguili Alvarado García" userId="7060d762a36533a9" providerId="LiveId" clId="{EFD26E8D-4821-4972-A70E-05951C30E24C}" dt="2023-02-27T04:36:45.295" v="7828" actId="1035"/>
          <ac:spMkLst>
            <pc:docMk/>
            <pc:sldMk cId="3035560317" sldId="340"/>
            <ac:spMk id="17" creationId="{72E2B37F-9C9D-8422-8EC8-AD75390B470D}"/>
          </ac:spMkLst>
        </pc:spChg>
        <pc:picChg chg="del">
          <ac:chgData name="Yaiguili Alvarado García" userId="7060d762a36533a9" providerId="LiveId" clId="{EFD26E8D-4821-4972-A70E-05951C30E24C}" dt="2023-02-27T04:28:07.159" v="7701" actId="478"/>
          <ac:picMkLst>
            <pc:docMk/>
            <pc:sldMk cId="3035560317" sldId="340"/>
            <ac:picMk id="13" creationId="{51559B77-FD32-A57E-49D7-6FA3F0B55290}"/>
          </ac:picMkLst>
        </pc:picChg>
        <pc:picChg chg="add mod">
          <ac:chgData name="Yaiguili Alvarado García" userId="7060d762a36533a9" providerId="LiveId" clId="{EFD26E8D-4821-4972-A70E-05951C30E24C}" dt="2023-02-27T04:33:20.245" v="7797" actId="1076"/>
          <ac:picMkLst>
            <pc:docMk/>
            <pc:sldMk cId="3035560317" sldId="340"/>
            <ac:picMk id="14" creationId="{32A10489-286D-2CF1-94BE-0123FB7F65FD}"/>
          </ac:picMkLst>
        </pc:picChg>
        <pc:picChg chg="add mod">
          <ac:chgData name="Yaiguili Alvarado García" userId="7060d762a36533a9" providerId="LiveId" clId="{EFD26E8D-4821-4972-A70E-05951C30E24C}" dt="2023-02-27T04:33:20.245" v="7797" actId="1076"/>
          <ac:picMkLst>
            <pc:docMk/>
            <pc:sldMk cId="3035560317" sldId="340"/>
            <ac:picMk id="15" creationId="{6EB99B4E-3CFA-5806-2CDB-244C8C8AFE1D}"/>
          </ac:picMkLst>
        </pc:picChg>
      </pc:sldChg>
      <pc:sldChg chg="addSp delSp modSp add mod modTransition">
        <pc:chgData name="Yaiguili Alvarado García" userId="7060d762a36533a9" providerId="LiveId" clId="{EFD26E8D-4821-4972-A70E-05951C30E24C}" dt="2023-02-28T04:10:05.055" v="9263"/>
        <pc:sldMkLst>
          <pc:docMk/>
          <pc:sldMk cId="27428000" sldId="341"/>
        </pc:sldMkLst>
        <pc:spChg chg="mod">
          <ac:chgData name="Yaiguili Alvarado García" userId="7060d762a36533a9" providerId="LiveId" clId="{EFD26E8D-4821-4972-A70E-05951C30E24C}" dt="2023-02-27T04:42:14.365" v="7934" actId="1076"/>
          <ac:spMkLst>
            <pc:docMk/>
            <pc:sldMk cId="27428000" sldId="341"/>
            <ac:spMk id="4" creationId="{82A8D613-C56D-E62A-021B-8E5786749515}"/>
          </ac:spMkLst>
        </pc:spChg>
        <pc:spChg chg="mod">
          <ac:chgData name="Yaiguili Alvarado García" userId="7060d762a36533a9" providerId="LiveId" clId="{EFD26E8D-4821-4972-A70E-05951C30E24C}" dt="2023-02-27T04:52:27.805" v="8181" actId="948"/>
          <ac:spMkLst>
            <pc:docMk/>
            <pc:sldMk cId="27428000" sldId="341"/>
            <ac:spMk id="16" creationId="{44F0AC48-7452-365A-007F-3D8B29D88992}"/>
          </ac:spMkLst>
        </pc:spChg>
        <pc:picChg chg="add mod">
          <ac:chgData name="Yaiguili Alvarado García" userId="7060d762a36533a9" providerId="LiveId" clId="{EFD26E8D-4821-4972-A70E-05951C30E24C}" dt="2023-02-27T04:42:14.365" v="7934" actId="1076"/>
          <ac:picMkLst>
            <pc:docMk/>
            <pc:sldMk cId="27428000" sldId="341"/>
            <ac:picMk id="12" creationId="{0AA33C66-F517-50CA-6615-E68391773057}"/>
          </ac:picMkLst>
        </pc:picChg>
        <pc:picChg chg="del">
          <ac:chgData name="Yaiguili Alvarado García" userId="7060d762a36533a9" providerId="LiveId" clId="{EFD26E8D-4821-4972-A70E-05951C30E24C}" dt="2023-02-27T04:40:16.895" v="7906" actId="478"/>
          <ac:picMkLst>
            <pc:docMk/>
            <pc:sldMk cId="27428000" sldId="341"/>
            <ac:picMk id="14" creationId="{32A10489-286D-2CF1-94BE-0123FB7F65FD}"/>
          </ac:picMkLst>
        </pc:picChg>
        <pc:picChg chg="del">
          <ac:chgData name="Yaiguili Alvarado García" userId="7060d762a36533a9" providerId="LiveId" clId="{EFD26E8D-4821-4972-A70E-05951C30E24C}" dt="2023-02-27T04:40:16.465" v="7905" actId="478"/>
          <ac:picMkLst>
            <pc:docMk/>
            <pc:sldMk cId="27428000" sldId="341"/>
            <ac:picMk id="15" creationId="{6EB99B4E-3CFA-5806-2CDB-244C8C8AFE1D}"/>
          </ac:picMkLst>
        </pc:picChg>
      </pc:sldChg>
      <pc:sldChg chg="modSp add mod ord modTransition modAnim">
        <pc:chgData name="Yaiguili Alvarado García" userId="7060d762a36533a9" providerId="LiveId" clId="{EFD26E8D-4821-4972-A70E-05951C30E24C}" dt="2023-02-28T04:10:11.081" v="9264"/>
        <pc:sldMkLst>
          <pc:docMk/>
          <pc:sldMk cId="3812955749" sldId="342"/>
        </pc:sldMkLst>
        <pc:spChg chg="mod">
          <ac:chgData name="Yaiguili Alvarado García" userId="7060d762a36533a9" providerId="LiveId" clId="{EFD26E8D-4821-4972-A70E-05951C30E24C}" dt="2023-02-27T04:48:58.508" v="8093" actId="20577"/>
          <ac:spMkLst>
            <pc:docMk/>
            <pc:sldMk cId="3812955749" sldId="342"/>
            <ac:spMk id="3" creationId="{CC867D22-6A43-D3BF-E8AB-01F7585494E9}"/>
          </ac:spMkLst>
        </pc:spChg>
        <pc:spChg chg="mod">
          <ac:chgData name="Yaiguili Alvarado García" userId="7060d762a36533a9" providerId="LiveId" clId="{EFD26E8D-4821-4972-A70E-05951C30E24C}" dt="2023-02-27T04:48:33" v="8072" actId="1036"/>
          <ac:spMkLst>
            <pc:docMk/>
            <pc:sldMk cId="3812955749" sldId="342"/>
            <ac:spMk id="12" creationId="{53A43B2C-013B-73CE-7B65-7F95CA33994E}"/>
          </ac:spMkLst>
        </pc:spChg>
        <pc:picChg chg="mod">
          <ac:chgData name="Yaiguili Alvarado García" userId="7060d762a36533a9" providerId="LiveId" clId="{EFD26E8D-4821-4972-A70E-05951C30E24C}" dt="2023-02-27T04:48:12.705" v="8061" actId="1036"/>
          <ac:picMkLst>
            <pc:docMk/>
            <pc:sldMk cId="3812955749" sldId="342"/>
            <ac:picMk id="13" creationId="{51559B77-FD32-A57E-49D7-6FA3F0B55290}"/>
          </ac:picMkLst>
        </pc:picChg>
      </pc:sldChg>
      <pc:sldChg chg="modSp add mod ord replId">
        <pc:chgData name="Yaiguili Alvarado García" userId="7060d762a36533a9" providerId="LiveId" clId="{EFD26E8D-4821-4972-A70E-05951C30E24C}" dt="2023-02-27T04:52:16.505" v="8180" actId="14100"/>
        <pc:sldMkLst>
          <pc:docMk/>
          <pc:sldMk cId="323845571" sldId="343"/>
        </pc:sldMkLst>
        <pc:spChg chg="mod">
          <ac:chgData name="Yaiguili Alvarado García" userId="7060d762a36533a9" providerId="LiveId" clId="{EFD26E8D-4821-4972-A70E-05951C30E24C}" dt="2023-02-27T04:49:01.836" v="8099" actId="20577"/>
          <ac:spMkLst>
            <pc:docMk/>
            <pc:sldMk cId="323845571" sldId="343"/>
            <ac:spMk id="3" creationId="{CC867D22-6A43-D3BF-E8AB-01F7585494E9}"/>
          </ac:spMkLst>
        </pc:spChg>
        <pc:spChg chg="mod">
          <ac:chgData name="Yaiguili Alvarado García" userId="7060d762a36533a9" providerId="LiveId" clId="{EFD26E8D-4821-4972-A70E-05951C30E24C}" dt="2023-02-27T04:47:49.906" v="8050" actId="1036"/>
          <ac:spMkLst>
            <pc:docMk/>
            <pc:sldMk cId="323845571" sldId="343"/>
            <ac:spMk id="4" creationId="{82A8D613-C56D-E62A-021B-8E5786749515}"/>
          </ac:spMkLst>
        </pc:spChg>
        <pc:spChg chg="mod">
          <ac:chgData name="Yaiguili Alvarado García" userId="7060d762a36533a9" providerId="LiveId" clId="{EFD26E8D-4821-4972-A70E-05951C30E24C}" dt="2023-02-27T04:52:16.505" v="8180" actId="14100"/>
          <ac:spMkLst>
            <pc:docMk/>
            <pc:sldMk cId="323845571" sldId="343"/>
            <ac:spMk id="16" creationId="{44F0AC48-7452-365A-007F-3D8B29D88992}"/>
          </ac:spMkLst>
        </pc:spChg>
        <pc:picChg chg="mod">
          <ac:chgData name="Yaiguili Alvarado García" userId="7060d762a36533a9" providerId="LiveId" clId="{EFD26E8D-4821-4972-A70E-05951C30E24C}" dt="2023-02-27T04:47:49.906" v="8050" actId="1036"/>
          <ac:picMkLst>
            <pc:docMk/>
            <pc:sldMk cId="323845571" sldId="343"/>
            <ac:picMk id="14" creationId="{32A10489-286D-2CF1-94BE-0123FB7F65FD}"/>
          </ac:picMkLst>
        </pc:picChg>
        <pc:picChg chg="mod">
          <ac:chgData name="Yaiguili Alvarado García" userId="7060d762a36533a9" providerId="LiveId" clId="{EFD26E8D-4821-4972-A70E-05951C30E24C}" dt="2023-02-27T04:47:49.906" v="8050" actId="1036"/>
          <ac:picMkLst>
            <pc:docMk/>
            <pc:sldMk cId="323845571" sldId="343"/>
            <ac:picMk id="15" creationId="{6EB99B4E-3CFA-5806-2CDB-244C8C8AFE1D}"/>
          </ac:picMkLst>
        </pc:picChg>
      </pc:sldChg>
      <pc:sldChg chg="modSp add mod modTransition">
        <pc:chgData name="Yaiguili Alvarado García" userId="7060d762a36533a9" providerId="LiveId" clId="{EFD26E8D-4821-4972-A70E-05951C30E24C}" dt="2023-02-28T04:10:18.487" v="9265"/>
        <pc:sldMkLst>
          <pc:docMk/>
          <pc:sldMk cId="2532933572" sldId="344"/>
        </pc:sldMkLst>
        <pc:spChg chg="mod">
          <ac:chgData name="Yaiguili Alvarado García" userId="7060d762a36533a9" providerId="LiveId" clId="{EFD26E8D-4821-4972-A70E-05951C30E24C}" dt="2023-02-27T04:49:05.986" v="8104" actId="20577"/>
          <ac:spMkLst>
            <pc:docMk/>
            <pc:sldMk cId="2532933572" sldId="344"/>
            <ac:spMk id="3" creationId="{CC867D22-6A43-D3BF-E8AB-01F7585494E9}"/>
          </ac:spMkLst>
        </pc:spChg>
        <pc:spChg chg="mod">
          <ac:chgData name="Yaiguili Alvarado García" userId="7060d762a36533a9" providerId="LiveId" clId="{EFD26E8D-4821-4972-A70E-05951C30E24C}" dt="2023-02-27T04:47:21.086" v="8041" actId="1076"/>
          <ac:spMkLst>
            <pc:docMk/>
            <pc:sldMk cId="2532933572" sldId="344"/>
            <ac:spMk id="11" creationId="{12BD3DD1-D9E5-ACDF-7710-6CBCB6098816}"/>
          </ac:spMkLst>
        </pc:spChg>
        <pc:spChg chg="mod">
          <ac:chgData name="Yaiguili Alvarado García" userId="7060d762a36533a9" providerId="LiveId" clId="{EFD26E8D-4821-4972-A70E-05951C30E24C}" dt="2023-02-27T04:48:38.575" v="8075" actId="1036"/>
          <ac:spMkLst>
            <pc:docMk/>
            <pc:sldMk cId="2532933572" sldId="344"/>
            <ac:spMk id="12" creationId="{53A43B2C-013B-73CE-7B65-7F95CA33994E}"/>
          </ac:spMkLst>
        </pc:spChg>
        <pc:picChg chg="mod">
          <ac:chgData name="Yaiguili Alvarado García" userId="7060d762a36533a9" providerId="LiveId" clId="{EFD26E8D-4821-4972-A70E-05951C30E24C}" dt="2023-02-27T04:47:05.305" v="8037" actId="1036"/>
          <ac:picMkLst>
            <pc:docMk/>
            <pc:sldMk cId="2532933572" sldId="344"/>
            <ac:picMk id="13" creationId="{51559B77-FD32-A57E-49D7-6FA3F0B55290}"/>
          </ac:picMkLst>
        </pc:picChg>
      </pc:sldChg>
      <pc:sldChg chg="modSp add mod replId">
        <pc:chgData name="Yaiguili Alvarado García" userId="7060d762a36533a9" providerId="LiveId" clId="{EFD26E8D-4821-4972-A70E-05951C30E24C}" dt="2023-02-27T04:52:08.720" v="8175" actId="27636"/>
        <pc:sldMkLst>
          <pc:docMk/>
          <pc:sldMk cId="1627477024" sldId="345"/>
        </pc:sldMkLst>
        <pc:spChg chg="mod">
          <ac:chgData name="Yaiguili Alvarado García" userId="7060d762a36533a9" providerId="LiveId" clId="{EFD26E8D-4821-4972-A70E-05951C30E24C}" dt="2023-02-27T04:49:09.386" v="8109" actId="20577"/>
          <ac:spMkLst>
            <pc:docMk/>
            <pc:sldMk cId="1627477024" sldId="345"/>
            <ac:spMk id="3" creationId="{CC867D22-6A43-D3BF-E8AB-01F7585494E9}"/>
          </ac:spMkLst>
        </pc:spChg>
        <pc:spChg chg="mod">
          <ac:chgData name="Yaiguili Alvarado García" userId="7060d762a36533a9" providerId="LiveId" clId="{EFD26E8D-4821-4972-A70E-05951C30E24C}" dt="2023-02-27T04:46:52.516" v="8031" actId="1035"/>
          <ac:spMkLst>
            <pc:docMk/>
            <pc:sldMk cId="1627477024" sldId="345"/>
            <ac:spMk id="4" creationId="{82A8D613-C56D-E62A-021B-8E5786749515}"/>
          </ac:spMkLst>
        </pc:spChg>
        <pc:spChg chg="mod">
          <ac:chgData name="Yaiguili Alvarado García" userId="7060d762a36533a9" providerId="LiveId" clId="{EFD26E8D-4821-4972-A70E-05951C30E24C}" dt="2023-02-27T04:52:08.720" v="8175" actId="27636"/>
          <ac:spMkLst>
            <pc:docMk/>
            <pc:sldMk cId="1627477024" sldId="345"/>
            <ac:spMk id="16" creationId="{44F0AC48-7452-365A-007F-3D8B29D88992}"/>
          </ac:spMkLst>
        </pc:spChg>
        <pc:picChg chg="mod">
          <ac:chgData name="Yaiguili Alvarado García" userId="7060d762a36533a9" providerId="LiveId" clId="{EFD26E8D-4821-4972-A70E-05951C30E24C}" dt="2023-02-27T04:46:52.516" v="8031" actId="1035"/>
          <ac:picMkLst>
            <pc:docMk/>
            <pc:sldMk cId="1627477024" sldId="345"/>
            <ac:picMk id="14" creationId="{32A10489-286D-2CF1-94BE-0123FB7F65FD}"/>
          </ac:picMkLst>
        </pc:picChg>
        <pc:picChg chg="mod">
          <ac:chgData name="Yaiguili Alvarado García" userId="7060d762a36533a9" providerId="LiveId" clId="{EFD26E8D-4821-4972-A70E-05951C30E24C}" dt="2023-02-27T04:46:52.516" v="8031" actId="1035"/>
          <ac:picMkLst>
            <pc:docMk/>
            <pc:sldMk cId="1627477024" sldId="345"/>
            <ac:picMk id="15" creationId="{6EB99B4E-3CFA-5806-2CDB-244C8C8AFE1D}"/>
          </ac:picMkLst>
        </pc:picChg>
      </pc:sldChg>
      <pc:sldChg chg="modSp add mod modTransition">
        <pc:chgData name="Yaiguili Alvarado García" userId="7060d762a36533a9" providerId="LiveId" clId="{EFD26E8D-4821-4972-A70E-05951C30E24C}" dt="2023-02-28T04:10:24.198" v="9266"/>
        <pc:sldMkLst>
          <pc:docMk/>
          <pc:sldMk cId="3516543414" sldId="346"/>
        </pc:sldMkLst>
        <pc:spChg chg="mod">
          <ac:chgData name="Yaiguili Alvarado García" userId="7060d762a36533a9" providerId="LiveId" clId="{EFD26E8D-4821-4972-A70E-05951C30E24C}" dt="2023-02-27T04:49:31.426" v="8120" actId="20577"/>
          <ac:spMkLst>
            <pc:docMk/>
            <pc:sldMk cId="3516543414" sldId="346"/>
            <ac:spMk id="3" creationId="{CC867D22-6A43-D3BF-E8AB-01F7585494E9}"/>
          </ac:spMkLst>
        </pc:spChg>
        <pc:spChg chg="mod">
          <ac:chgData name="Yaiguili Alvarado García" userId="7060d762a36533a9" providerId="LiveId" clId="{EFD26E8D-4821-4972-A70E-05951C30E24C}" dt="2023-02-27T04:53:21.985" v="8188" actId="1035"/>
          <ac:spMkLst>
            <pc:docMk/>
            <pc:sldMk cId="3516543414" sldId="346"/>
            <ac:spMk id="12" creationId="{53A43B2C-013B-73CE-7B65-7F95CA33994E}"/>
          </ac:spMkLst>
        </pc:spChg>
        <pc:picChg chg="mod">
          <ac:chgData name="Yaiguili Alvarado García" userId="7060d762a36533a9" providerId="LiveId" clId="{EFD26E8D-4821-4972-A70E-05951C30E24C}" dt="2023-02-27T04:53:47.816" v="8190" actId="1035"/>
          <ac:picMkLst>
            <pc:docMk/>
            <pc:sldMk cId="3516543414" sldId="346"/>
            <ac:picMk id="13" creationId="{51559B77-FD32-A57E-49D7-6FA3F0B55290}"/>
          </ac:picMkLst>
        </pc:picChg>
      </pc:sldChg>
      <pc:sldChg chg="addSp delSp modSp add mod replId">
        <pc:chgData name="Yaiguili Alvarado García" userId="7060d762a36533a9" providerId="LiveId" clId="{EFD26E8D-4821-4972-A70E-05951C30E24C}" dt="2023-02-27T04:54:01.266" v="8191" actId="1036"/>
        <pc:sldMkLst>
          <pc:docMk/>
          <pc:sldMk cId="918487267" sldId="347"/>
        </pc:sldMkLst>
        <pc:spChg chg="mod">
          <ac:chgData name="Yaiguili Alvarado García" userId="7060d762a36533a9" providerId="LiveId" clId="{EFD26E8D-4821-4972-A70E-05951C30E24C}" dt="2023-02-27T04:50:23.715" v="8147" actId="20577"/>
          <ac:spMkLst>
            <pc:docMk/>
            <pc:sldMk cId="918487267" sldId="347"/>
            <ac:spMk id="3" creationId="{CC867D22-6A43-D3BF-E8AB-01F7585494E9}"/>
          </ac:spMkLst>
        </pc:spChg>
        <pc:spChg chg="del mod">
          <ac:chgData name="Yaiguili Alvarado García" userId="7060d762a36533a9" providerId="LiveId" clId="{EFD26E8D-4821-4972-A70E-05951C30E24C}" dt="2023-02-27T04:50:16.175" v="8138" actId="478"/>
          <ac:spMkLst>
            <pc:docMk/>
            <pc:sldMk cId="918487267" sldId="347"/>
            <ac:spMk id="4" creationId="{82A8D613-C56D-E62A-021B-8E5786749515}"/>
          </ac:spMkLst>
        </pc:spChg>
        <pc:spChg chg="add mod">
          <ac:chgData name="Yaiguili Alvarado García" userId="7060d762a36533a9" providerId="LiveId" clId="{EFD26E8D-4821-4972-A70E-05951C30E24C}" dt="2023-02-27T04:53:06.696" v="8186" actId="1076"/>
          <ac:spMkLst>
            <pc:docMk/>
            <pc:sldMk cId="918487267" sldId="347"/>
            <ac:spMk id="11" creationId="{679A5F10-39AE-B5E2-6C9C-AC13CA810B8D}"/>
          </ac:spMkLst>
        </pc:spChg>
        <pc:spChg chg="del mod">
          <ac:chgData name="Yaiguili Alvarado García" userId="7060d762a36533a9" providerId="LiveId" clId="{EFD26E8D-4821-4972-A70E-05951C30E24C}" dt="2023-02-27T04:50:06.426" v="8137" actId="478"/>
          <ac:spMkLst>
            <pc:docMk/>
            <pc:sldMk cId="918487267" sldId="347"/>
            <ac:spMk id="16" creationId="{44F0AC48-7452-365A-007F-3D8B29D88992}"/>
          </ac:spMkLst>
        </pc:spChg>
        <pc:spChg chg="mod">
          <ac:chgData name="Yaiguili Alvarado García" userId="7060d762a36533a9" providerId="LiveId" clId="{EFD26E8D-4821-4972-A70E-05951C30E24C}" dt="2023-02-27T04:54:01.266" v="8191" actId="1036"/>
          <ac:spMkLst>
            <pc:docMk/>
            <pc:sldMk cId="918487267" sldId="347"/>
            <ac:spMk id="17" creationId="{72E2B37F-9C9D-8422-8EC8-AD75390B470D}"/>
          </ac:spMkLst>
        </pc:spChg>
        <pc:spChg chg="add mod">
          <ac:chgData name="Yaiguili Alvarado García" userId="7060d762a36533a9" providerId="LiveId" clId="{EFD26E8D-4821-4972-A70E-05951C30E24C}" dt="2023-02-27T04:51:52.095" v="8173" actId="27636"/>
          <ac:spMkLst>
            <pc:docMk/>
            <pc:sldMk cId="918487267" sldId="347"/>
            <ac:spMk id="18" creationId="{AC2DC7FE-F5A8-4B1C-6308-270EB4F2F9EF}"/>
          </ac:spMkLst>
        </pc:spChg>
        <pc:picChg chg="add mod">
          <ac:chgData name="Yaiguili Alvarado García" userId="7060d762a36533a9" providerId="LiveId" clId="{EFD26E8D-4821-4972-A70E-05951C30E24C}" dt="2023-02-27T04:53:06.696" v="8186" actId="1076"/>
          <ac:picMkLst>
            <pc:docMk/>
            <pc:sldMk cId="918487267" sldId="347"/>
            <ac:picMk id="12" creationId="{714C610F-5FC4-6B52-5206-63359DC5CE2E}"/>
          </ac:picMkLst>
        </pc:picChg>
        <pc:picChg chg="add mod">
          <ac:chgData name="Yaiguili Alvarado García" userId="7060d762a36533a9" providerId="LiveId" clId="{EFD26E8D-4821-4972-A70E-05951C30E24C}" dt="2023-02-27T04:53:06.696" v="8186" actId="1076"/>
          <ac:picMkLst>
            <pc:docMk/>
            <pc:sldMk cId="918487267" sldId="347"/>
            <ac:picMk id="13" creationId="{671C59ED-EFFE-E6E7-6D55-2374757AD162}"/>
          </ac:picMkLst>
        </pc:picChg>
        <pc:picChg chg="del">
          <ac:chgData name="Yaiguili Alvarado García" userId="7060d762a36533a9" providerId="LiveId" clId="{EFD26E8D-4821-4972-A70E-05951C30E24C}" dt="2023-02-27T04:50:16.175" v="8138" actId="478"/>
          <ac:picMkLst>
            <pc:docMk/>
            <pc:sldMk cId="918487267" sldId="347"/>
            <ac:picMk id="14" creationId="{32A10489-286D-2CF1-94BE-0123FB7F65FD}"/>
          </ac:picMkLst>
        </pc:picChg>
        <pc:picChg chg="del">
          <ac:chgData name="Yaiguili Alvarado García" userId="7060d762a36533a9" providerId="LiveId" clId="{EFD26E8D-4821-4972-A70E-05951C30E24C}" dt="2023-02-27T04:50:16.175" v="8138" actId="478"/>
          <ac:picMkLst>
            <pc:docMk/>
            <pc:sldMk cId="918487267" sldId="347"/>
            <ac:picMk id="15" creationId="{6EB99B4E-3CFA-5806-2CDB-244C8C8AFE1D}"/>
          </ac:picMkLst>
        </pc:picChg>
      </pc:sldChg>
      <pc:sldChg chg="modSp add mod ord modTransition modClrScheme chgLayout">
        <pc:chgData name="Yaiguili Alvarado García" userId="7060d762a36533a9" providerId="LiveId" clId="{EFD26E8D-4821-4972-A70E-05951C30E24C}" dt="2023-02-28T04:10:35.838" v="9271" actId="1036"/>
        <pc:sldMkLst>
          <pc:docMk/>
          <pc:sldMk cId="657888978" sldId="348"/>
        </pc:sldMkLst>
        <pc:spChg chg="mod ord">
          <ac:chgData name="Yaiguili Alvarado García" userId="7060d762a36533a9" providerId="LiveId" clId="{EFD26E8D-4821-4972-A70E-05951C30E24C}" dt="2023-02-27T04:56:49.346" v="8252" actId="700"/>
          <ac:spMkLst>
            <pc:docMk/>
            <pc:sldMk cId="657888978" sldId="348"/>
            <ac:spMk id="2" creationId="{AB38307C-9B02-5FE4-5239-C539FB914A50}"/>
          </ac:spMkLst>
        </pc:spChg>
        <pc:spChg chg="mod ord">
          <ac:chgData name="Yaiguili Alvarado García" userId="7060d762a36533a9" providerId="LiveId" clId="{EFD26E8D-4821-4972-A70E-05951C30E24C}" dt="2023-02-27T04:56:49.346" v="8252" actId="700"/>
          <ac:spMkLst>
            <pc:docMk/>
            <pc:sldMk cId="657888978" sldId="348"/>
            <ac:spMk id="3" creationId="{CC867D22-6A43-D3BF-E8AB-01F7585494E9}"/>
          </ac:spMkLst>
        </pc:spChg>
        <pc:spChg chg="mod">
          <ac:chgData name="Yaiguili Alvarado García" userId="7060d762a36533a9" providerId="LiveId" clId="{EFD26E8D-4821-4972-A70E-05951C30E24C}" dt="2023-02-28T04:10:35.838" v="9271" actId="1036"/>
          <ac:spMkLst>
            <pc:docMk/>
            <pc:sldMk cId="657888978" sldId="348"/>
            <ac:spMk id="12" creationId="{53A43B2C-013B-73CE-7B65-7F95CA33994E}"/>
          </ac:spMkLst>
        </pc:spChg>
        <pc:picChg chg="mod">
          <ac:chgData name="Yaiguili Alvarado García" userId="7060d762a36533a9" providerId="LiveId" clId="{EFD26E8D-4821-4972-A70E-05951C30E24C}" dt="2023-02-27T04:55:14.746" v="8228" actId="1076"/>
          <ac:picMkLst>
            <pc:docMk/>
            <pc:sldMk cId="657888978" sldId="348"/>
            <ac:picMk id="13" creationId="{51559B77-FD32-A57E-49D7-6FA3F0B55290}"/>
          </ac:picMkLst>
        </pc:picChg>
      </pc:sldChg>
      <pc:sldChg chg="addSp delSp modSp new mod modAnim">
        <pc:chgData name="Yaiguili Alvarado García" userId="7060d762a36533a9" providerId="LiveId" clId="{EFD26E8D-4821-4972-A70E-05951C30E24C}" dt="2023-02-27T05:02:44.941" v="8353" actId="14100"/>
        <pc:sldMkLst>
          <pc:docMk/>
          <pc:sldMk cId="3856086944" sldId="349"/>
        </pc:sldMkLst>
        <pc:spChg chg="mod">
          <ac:chgData name="Yaiguili Alvarado García" userId="7060d762a36533a9" providerId="LiveId" clId="{EFD26E8D-4821-4972-A70E-05951C30E24C}" dt="2023-02-27T04:57:05.745" v="8285" actId="20577"/>
          <ac:spMkLst>
            <pc:docMk/>
            <pc:sldMk cId="3856086944" sldId="349"/>
            <ac:spMk id="2" creationId="{19132A64-E1AF-76EF-DA0E-9DF4BF615CF8}"/>
          </ac:spMkLst>
        </pc:spChg>
        <pc:spChg chg="del">
          <ac:chgData name="Yaiguili Alvarado García" userId="7060d762a36533a9" providerId="LiveId" clId="{EFD26E8D-4821-4972-A70E-05951C30E24C}" dt="2023-02-27T04:57:44.571" v="8286" actId="478"/>
          <ac:spMkLst>
            <pc:docMk/>
            <pc:sldMk cId="3856086944" sldId="349"/>
            <ac:spMk id="4" creationId="{CCD1D400-902E-FF42-C3C2-2F9CCFED2788}"/>
          </ac:spMkLst>
        </pc:spChg>
        <pc:spChg chg="add mod">
          <ac:chgData name="Yaiguili Alvarado García" userId="7060d762a36533a9" providerId="LiveId" clId="{EFD26E8D-4821-4972-A70E-05951C30E24C}" dt="2023-02-27T05:02:41.926" v="8352" actId="1076"/>
          <ac:spMkLst>
            <pc:docMk/>
            <pc:sldMk cId="3856086944" sldId="349"/>
            <ac:spMk id="5" creationId="{04B50CDC-FB1F-CD7B-D15E-98428BD03BD8}"/>
          </ac:spMkLst>
        </pc:spChg>
        <pc:spChg chg="add mod">
          <ac:chgData name="Yaiguili Alvarado García" userId="7060d762a36533a9" providerId="LiveId" clId="{EFD26E8D-4821-4972-A70E-05951C30E24C}" dt="2023-02-27T05:02:44.941" v="8353" actId="14100"/>
          <ac:spMkLst>
            <pc:docMk/>
            <pc:sldMk cId="3856086944" sldId="349"/>
            <ac:spMk id="6" creationId="{80F94B58-6ED9-06DC-09F0-56EB2D17260E}"/>
          </ac:spMkLst>
        </pc:spChg>
        <pc:picChg chg="add mod">
          <ac:chgData name="Yaiguili Alvarado García" userId="7060d762a36533a9" providerId="LiveId" clId="{EFD26E8D-4821-4972-A70E-05951C30E24C}" dt="2023-02-27T05:01:48.766" v="8338" actId="1076"/>
          <ac:picMkLst>
            <pc:docMk/>
            <pc:sldMk cId="3856086944" sldId="349"/>
            <ac:picMk id="8" creationId="{04A07333-106E-056C-90DA-DF81419C4FFB}"/>
          </ac:picMkLst>
        </pc:picChg>
      </pc:sldChg>
      <pc:sldChg chg="addSp delSp modSp new mod modClrScheme chgLayout">
        <pc:chgData name="Yaiguili Alvarado García" userId="7060d762a36533a9" providerId="LiveId" clId="{EFD26E8D-4821-4972-A70E-05951C30E24C}" dt="2023-02-27T05:04:05.516" v="8411" actId="1076"/>
        <pc:sldMkLst>
          <pc:docMk/>
          <pc:sldMk cId="845556757" sldId="350"/>
        </pc:sldMkLst>
        <pc:spChg chg="del mod ord">
          <ac:chgData name="Yaiguili Alvarado García" userId="7060d762a36533a9" providerId="LiveId" clId="{EFD26E8D-4821-4972-A70E-05951C30E24C}" dt="2023-02-27T05:03:42.336" v="8355" actId="700"/>
          <ac:spMkLst>
            <pc:docMk/>
            <pc:sldMk cId="845556757" sldId="350"/>
            <ac:spMk id="2" creationId="{12B5B3AE-2592-87E0-BF7B-06399DCB0508}"/>
          </ac:spMkLst>
        </pc:spChg>
        <pc:spChg chg="del mod ord">
          <ac:chgData name="Yaiguili Alvarado García" userId="7060d762a36533a9" providerId="LiveId" clId="{EFD26E8D-4821-4972-A70E-05951C30E24C}" dt="2023-02-27T05:03:42.336" v="8355" actId="700"/>
          <ac:spMkLst>
            <pc:docMk/>
            <pc:sldMk cId="845556757" sldId="350"/>
            <ac:spMk id="3" creationId="{9FFB6793-7391-76A4-D0D8-F85A62334B53}"/>
          </ac:spMkLst>
        </pc:spChg>
        <pc:spChg chg="del mod ord">
          <ac:chgData name="Yaiguili Alvarado García" userId="7060d762a36533a9" providerId="LiveId" clId="{EFD26E8D-4821-4972-A70E-05951C30E24C}" dt="2023-02-27T05:03:42.336" v="8355" actId="700"/>
          <ac:spMkLst>
            <pc:docMk/>
            <pc:sldMk cId="845556757" sldId="350"/>
            <ac:spMk id="4" creationId="{D4059A29-FB06-9DE6-36F7-9D492FB56AE8}"/>
          </ac:spMkLst>
        </pc:spChg>
        <pc:spChg chg="add mod ord">
          <ac:chgData name="Yaiguili Alvarado García" userId="7060d762a36533a9" providerId="LiveId" clId="{EFD26E8D-4821-4972-A70E-05951C30E24C}" dt="2023-02-27T05:04:05.516" v="8411" actId="1076"/>
          <ac:spMkLst>
            <pc:docMk/>
            <pc:sldMk cId="845556757" sldId="350"/>
            <ac:spMk id="5" creationId="{0D676DE9-D95C-331D-9BDE-FE4387C6460B}"/>
          </ac:spMkLst>
        </pc:spChg>
        <pc:spChg chg="add del mod ord">
          <ac:chgData name="Yaiguili Alvarado García" userId="7060d762a36533a9" providerId="LiveId" clId="{EFD26E8D-4821-4972-A70E-05951C30E24C}" dt="2023-02-27T05:04:00.666" v="8409" actId="478"/>
          <ac:spMkLst>
            <pc:docMk/>
            <pc:sldMk cId="845556757" sldId="350"/>
            <ac:spMk id="6" creationId="{B2786926-4ABF-AA95-EFA3-4EFC0C4C42EF}"/>
          </ac:spMkLst>
        </pc:spChg>
        <pc:spChg chg="add del mod ord">
          <ac:chgData name="Yaiguili Alvarado García" userId="7060d762a36533a9" providerId="LiveId" clId="{EFD26E8D-4821-4972-A70E-05951C30E24C}" dt="2023-02-27T05:04:01.596" v="8410" actId="478"/>
          <ac:spMkLst>
            <pc:docMk/>
            <pc:sldMk cId="845556757" sldId="350"/>
            <ac:spMk id="7" creationId="{9EEC2556-2EE1-1176-D6F7-B15713BBCCCB}"/>
          </ac:spMkLst>
        </pc:spChg>
      </pc:sldChg>
      <pc:sldChg chg="addSp delSp modSp new mod modClrScheme chgLayout">
        <pc:chgData name="Yaiguili Alvarado García" userId="7060d762a36533a9" providerId="LiveId" clId="{EFD26E8D-4821-4972-A70E-05951C30E24C}" dt="2023-02-27T05:09:45.816" v="8661" actId="20577"/>
        <pc:sldMkLst>
          <pc:docMk/>
          <pc:sldMk cId="3252844502" sldId="351"/>
        </pc:sldMkLst>
        <pc:spChg chg="del mod ord">
          <ac:chgData name="Yaiguili Alvarado García" userId="7060d762a36533a9" providerId="LiveId" clId="{EFD26E8D-4821-4972-A70E-05951C30E24C}" dt="2023-02-27T05:04:16.047" v="8413" actId="700"/>
          <ac:spMkLst>
            <pc:docMk/>
            <pc:sldMk cId="3252844502" sldId="351"/>
            <ac:spMk id="2" creationId="{102DB580-B763-C64C-EDEC-B78A88F2CBE0}"/>
          </ac:spMkLst>
        </pc:spChg>
        <pc:spChg chg="del mod ord">
          <ac:chgData name="Yaiguili Alvarado García" userId="7060d762a36533a9" providerId="LiveId" clId="{EFD26E8D-4821-4972-A70E-05951C30E24C}" dt="2023-02-27T05:04:16.047" v="8413" actId="700"/>
          <ac:spMkLst>
            <pc:docMk/>
            <pc:sldMk cId="3252844502" sldId="351"/>
            <ac:spMk id="3" creationId="{843A85A7-7929-9549-BDCA-C6E90D0050C5}"/>
          </ac:spMkLst>
        </pc:spChg>
        <pc:spChg chg="del">
          <ac:chgData name="Yaiguili Alvarado García" userId="7060d762a36533a9" providerId="LiveId" clId="{EFD26E8D-4821-4972-A70E-05951C30E24C}" dt="2023-02-27T05:04:16.047" v="8413" actId="700"/>
          <ac:spMkLst>
            <pc:docMk/>
            <pc:sldMk cId="3252844502" sldId="351"/>
            <ac:spMk id="4" creationId="{6ECFBD39-4155-72E4-C28B-9CB4FCBF3FEB}"/>
          </ac:spMkLst>
        </pc:spChg>
        <pc:spChg chg="add del mod ord">
          <ac:chgData name="Yaiguili Alvarado García" userId="7060d762a36533a9" providerId="LiveId" clId="{EFD26E8D-4821-4972-A70E-05951C30E24C}" dt="2023-02-27T05:05:03.992" v="8441" actId="478"/>
          <ac:spMkLst>
            <pc:docMk/>
            <pc:sldMk cId="3252844502" sldId="351"/>
            <ac:spMk id="5" creationId="{E1DDD633-50B6-35ED-2164-C2140C302B93}"/>
          </ac:spMkLst>
        </pc:spChg>
        <pc:spChg chg="add del mod ord">
          <ac:chgData name="Yaiguili Alvarado García" userId="7060d762a36533a9" providerId="LiveId" clId="{EFD26E8D-4821-4972-A70E-05951C30E24C}" dt="2023-02-27T05:04:35.688" v="8437" actId="700"/>
          <ac:spMkLst>
            <pc:docMk/>
            <pc:sldMk cId="3252844502" sldId="351"/>
            <ac:spMk id="6" creationId="{ACF92203-4C86-BBED-3075-6A9A36DE5C08}"/>
          </ac:spMkLst>
        </pc:spChg>
        <pc:spChg chg="add del mod ord">
          <ac:chgData name="Yaiguili Alvarado García" userId="7060d762a36533a9" providerId="LiveId" clId="{EFD26E8D-4821-4972-A70E-05951C30E24C}" dt="2023-02-27T05:04:41.270" v="8439" actId="700"/>
          <ac:spMkLst>
            <pc:docMk/>
            <pc:sldMk cId="3252844502" sldId="351"/>
            <ac:spMk id="7" creationId="{A9158AE5-CE4E-0898-9F5F-0D276AE32491}"/>
          </ac:spMkLst>
        </pc:spChg>
        <pc:spChg chg="add mod">
          <ac:chgData name="Yaiguili Alvarado García" userId="7060d762a36533a9" providerId="LiveId" clId="{EFD26E8D-4821-4972-A70E-05951C30E24C}" dt="2023-02-27T05:05:26.426" v="8484" actId="20577"/>
          <ac:spMkLst>
            <pc:docMk/>
            <pc:sldMk cId="3252844502" sldId="351"/>
            <ac:spMk id="8" creationId="{94DC3055-121B-CB48-9350-6371344486C0}"/>
          </ac:spMkLst>
        </pc:spChg>
        <pc:spChg chg="add mod">
          <ac:chgData name="Yaiguili Alvarado García" userId="7060d762a36533a9" providerId="LiveId" clId="{EFD26E8D-4821-4972-A70E-05951C30E24C}" dt="2023-02-27T05:09:45.816" v="8661" actId="20577"/>
          <ac:spMkLst>
            <pc:docMk/>
            <pc:sldMk cId="3252844502" sldId="351"/>
            <ac:spMk id="9" creationId="{ABFCC50B-3667-FF88-6BFD-8E9D3E709CE6}"/>
          </ac:spMkLst>
        </pc:spChg>
        <pc:spChg chg="add del mod">
          <ac:chgData name="Yaiguili Alvarado García" userId="7060d762a36533a9" providerId="LiveId" clId="{EFD26E8D-4821-4972-A70E-05951C30E24C}" dt="2023-02-27T05:07:27.596" v="8600" actId="207"/>
          <ac:spMkLst>
            <pc:docMk/>
            <pc:sldMk cId="3252844502" sldId="351"/>
            <ac:spMk id="10" creationId="{A5A03096-B1A9-90A0-AABE-4100E056A241}"/>
          </ac:spMkLst>
        </pc:spChg>
        <pc:spChg chg="add mod">
          <ac:chgData name="Yaiguili Alvarado García" userId="7060d762a36533a9" providerId="LiveId" clId="{EFD26E8D-4821-4972-A70E-05951C30E24C}" dt="2023-02-27T05:05:18.276" v="8446"/>
          <ac:spMkLst>
            <pc:docMk/>
            <pc:sldMk cId="3252844502" sldId="351"/>
            <ac:spMk id="11" creationId="{65B3530B-C4E3-97D8-A112-DF651EB3507B}"/>
          </ac:spMkLst>
        </pc:spChg>
        <pc:spChg chg="add mod">
          <ac:chgData name="Yaiguili Alvarado García" userId="7060d762a36533a9" providerId="LiveId" clId="{EFD26E8D-4821-4972-A70E-05951C30E24C}" dt="2023-02-27T05:07:06.386" v="8596" actId="20577"/>
          <ac:spMkLst>
            <pc:docMk/>
            <pc:sldMk cId="3252844502" sldId="351"/>
            <ac:spMk id="12" creationId="{DF8FE172-59F3-589B-0550-1BE3B8029B7A}"/>
          </ac:spMkLst>
        </pc:spChg>
      </pc:sldChg>
      <pc:sldChg chg="modSp add mod modAnim">
        <pc:chgData name="Yaiguili Alvarado García" userId="7060d762a36533a9" providerId="LiveId" clId="{EFD26E8D-4821-4972-A70E-05951C30E24C}" dt="2023-02-27T05:11:07.576" v="8670"/>
        <pc:sldMkLst>
          <pc:docMk/>
          <pc:sldMk cId="1733162307" sldId="352"/>
        </pc:sldMkLst>
        <pc:spChg chg="mod">
          <ac:chgData name="Yaiguili Alvarado García" userId="7060d762a36533a9" providerId="LiveId" clId="{EFD26E8D-4821-4972-A70E-05951C30E24C}" dt="2023-02-27T05:09:40.906" v="8646" actId="20577"/>
          <ac:spMkLst>
            <pc:docMk/>
            <pc:sldMk cId="1733162307" sldId="352"/>
            <ac:spMk id="9" creationId="{ABFCC50B-3667-FF88-6BFD-8E9D3E709CE6}"/>
          </ac:spMkLst>
        </pc:spChg>
        <pc:spChg chg="mod">
          <ac:chgData name="Yaiguili Alvarado García" userId="7060d762a36533a9" providerId="LiveId" clId="{EFD26E8D-4821-4972-A70E-05951C30E24C}" dt="2023-02-27T05:10:32.466" v="8666" actId="948"/>
          <ac:spMkLst>
            <pc:docMk/>
            <pc:sldMk cId="1733162307" sldId="352"/>
            <ac:spMk id="10" creationId="{A5A03096-B1A9-90A0-AABE-4100E056A241}"/>
          </ac:spMkLst>
        </pc:spChg>
      </pc:sldChg>
      <pc:sldChg chg="addSp delSp modSp new mod modClrScheme chgLayout">
        <pc:chgData name="Yaiguili Alvarado García" userId="7060d762a36533a9" providerId="LiveId" clId="{EFD26E8D-4821-4972-A70E-05951C30E24C}" dt="2023-02-27T05:18:12.326" v="8812"/>
        <pc:sldMkLst>
          <pc:docMk/>
          <pc:sldMk cId="3651415369" sldId="353"/>
        </pc:sldMkLst>
        <pc:spChg chg="del mod ord">
          <ac:chgData name="Yaiguili Alvarado García" userId="7060d762a36533a9" providerId="LiveId" clId="{EFD26E8D-4821-4972-A70E-05951C30E24C}" dt="2023-02-27T05:13:05.145" v="8672" actId="700"/>
          <ac:spMkLst>
            <pc:docMk/>
            <pc:sldMk cId="3651415369" sldId="353"/>
            <ac:spMk id="2" creationId="{327451F5-8B0E-A401-50AB-B0526B7A2B77}"/>
          </ac:spMkLst>
        </pc:spChg>
        <pc:spChg chg="del mod ord">
          <ac:chgData name="Yaiguili Alvarado García" userId="7060d762a36533a9" providerId="LiveId" clId="{EFD26E8D-4821-4972-A70E-05951C30E24C}" dt="2023-02-27T05:13:05.145" v="8672" actId="700"/>
          <ac:spMkLst>
            <pc:docMk/>
            <pc:sldMk cId="3651415369" sldId="353"/>
            <ac:spMk id="3" creationId="{191DD804-432E-3306-599C-5B4078258F41}"/>
          </ac:spMkLst>
        </pc:spChg>
        <pc:spChg chg="del">
          <ac:chgData name="Yaiguili Alvarado García" userId="7060d762a36533a9" providerId="LiveId" clId="{EFD26E8D-4821-4972-A70E-05951C30E24C}" dt="2023-02-27T05:13:05.145" v="8672" actId="700"/>
          <ac:spMkLst>
            <pc:docMk/>
            <pc:sldMk cId="3651415369" sldId="353"/>
            <ac:spMk id="4" creationId="{BBC9E845-CD97-155E-D9C1-FB12BDB1C8FD}"/>
          </ac:spMkLst>
        </pc:spChg>
        <pc:spChg chg="add mod ord">
          <ac:chgData name="Yaiguili Alvarado García" userId="7060d762a36533a9" providerId="LiveId" clId="{EFD26E8D-4821-4972-A70E-05951C30E24C}" dt="2023-02-27T05:18:11.116" v="8811" actId="700"/>
          <ac:spMkLst>
            <pc:docMk/>
            <pc:sldMk cId="3651415369" sldId="353"/>
            <ac:spMk id="5" creationId="{A1B9663F-3881-63DB-3C90-94BD6D1FB5BA}"/>
          </ac:spMkLst>
        </pc:spChg>
        <pc:spChg chg="add mod ord">
          <ac:chgData name="Yaiguili Alvarado García" userId="7060d762a36533a9" providerId="LiveId" clId="{EFD26E8D-4821-4972-A70E-05951C30E24C}" dt="2023-02-27T05:18:11.116" v="8811" actId="700"/>
          <ac:spMkLst>
            <pc:docMk/>
            <pc:sldMk cId="3651415369" sldId="353"/>
            <ac:spMk id="6" creationId="{F003F229-31F6-178F-F571-1D1ED4E4BA24}"/>
          </ac:spMkLst>
        </pc:spChg>
        <pc:spChg chg="add mod">
          <ac:chgData name="Yaiguili Alvarado García" userId="7060d762a36533a9" providerId="LiveId" clId="{EFD26E8D-4821-4972-A70E-05951C30E24C}" dt="2023-02-27T05:17:29.706" v="8805" actId="1076"/>
          <ac:spMkLst>
            <pc:docMk/>
            <pc:sldMk cId="3651415369" sldId="353"/>
            <ac:spMk id="7" creationId="{3715EC29-C43B-F064-B18B-572AEDA5F55B}"/>
          </ac:spMkLst>
        </pc:spChg>
        <pc:spChg chg="add mod">
          <ac:chgData name="Yaiguili Alvarado García" userId="7060d762a36533a9" providerId="LiveId" clId="{EFD26E8D-4821-4972-A70E-05951C30E24C}" dt="2023-02-27T05:18:12.326" v="8812"/>
          <ac:spMkLst>
            <pc:docMk/>
            <pc:sldMk cId="3651415369" sldId="353"/>
            <ac:spMk id="9" creationId="{DD505031-FD57-E3B6-F00D-92E19D8F3E17}"/>
          </ac:spMkLst>
        </pc:spChg>
        <pc:spChg chg="add mod">
          <ac:chgData name="Yaiguili Alvarado García" userId="7060d762a36533a9" providerId="LiveId" clId="{EFD26E8D-4821-4972-A70E-05951C30E24C}" dt="2023-02-27T05:18:12.326" v="8812"/>
          <ac:spMkLst>
            <pc:docMk/>
            <pc:sldMk cId="3651415369" sldId="353"/>
            <ac:spMk id="10" creationId="{D18FD45A-5BDA-5A1A-0005-AB3A03D57825}"/>
          </ac:spMkLst>
        </pc:spChg>
        <pc:picChg chg="add mod">
          <ac:chgData name="Yaiguili Alvarado García" userId="7060d762a36533a9" providerId="LiveId" clId="{EFD26E8D-4821-4972-A70E-05951C30E24C}" dt="2023-02-27T05:17:29.706" v="8805" actId="1076"/>
          <ac:picMkLst>
            <pc:docMk/>
            <pc:sldMk cId="3651415369" sldId="353"/>
            <ac:picMk id="8" creationId="{AF41C0E2-B1AA-3D37-C90A-42B2D167DA8F}"/>
          </ac:picMkLst>
        </pc:picChg>
      </pc:sldChg>
      <pc:sldChg chg="new del">
        <pc:chgData name="Yaiguili Alvarado García" userId="7060d762a36533a9" providerId="LiveId" clId="{EFD26E8D-4821-4972-A70E-05951C30E24C}" dt="2023-02-27T05:17:59.026" v="8808" actId="47"/>
        <pc:sldMkLst>
          <pc:docMk/>
          <pc:sldMk cId="1230146888" sldId="354"/>
        </pc:sldMkLst>
      </pc:sldChg>
      <pc:sldChg chg="add del">
        <pc:chgData name="Yaiguili Alvarado García" userId="7060d762a36533a9" providerId="LiveId" clId="{EFD26E8D-4821-4972-A70E-05951C30E24C}" dt="2023-02-27T05:18:18.701" v="8814" actId="47"/>
        <pc:sldMkLst>
          <pc:docMk/>
          <pc:sldMk cId="3825116231" sldId="355"/>
        </pc:sldMkLst>
      </pc:sldChg>
      <pc:sldChg chg="delSp modSp add mod">
        <pc:chgData name="Yaiguili Alvarado García" userId="7060d762a36533a9" providerId="LiveId" clId="{EFD26E8D-4821-4972-A70E-05951C30E24C}" dt="2023-02-27T05:18:51.866" v="8841" actId="1076"/>
        <pc:sldMkLst>
          <pc:docMk/>
          <pc:sldMk cId="2562472563" sldId="356"/>
        </pc:sldMkLst>
        <pc:spChg chg="mod">
          <ac:chgData name="Yaiguili Alvarado García" userId="7060d762a36533a9" providerId="LiveId" clId="{EFD26E8D-4821-4972-A70E-05951C30E24C}" dt="2023-02-27T05:18:51.866" v="8841" actId="1076"/>
          <ac:spMkLst>
            <pc:docMk/>
            <pc:sldMk cId="2562472563" sldId="356"/>
            <ac:spMk id="7" creationId="{3715EC29-C43B-F064-B18B-572AEDA5F55B}"/>
          </ac:spMkLst>
        </pc:spChg>
        <pc:spChg chg="mod">
          <ac:chgData name="Yaiguili Alvarado García" userId="7060d762a36533a9" providerId="LiveId" clId="{EFD26E8D-4821-4972-A70E-05951C30E24C}" dt="2023-02-27T05:18:31.669" v="8831" actId="1076"/>
          <ac:spMkLst>
            <pc:docMk/>
            <pc:sldMk cId="2562472563" sldId="356"/>
            <ac:spMk id="9" creationId="{DD505031-FD57-E3B6-F00D-92E19D8F3E17}"/>
          </ac:spMkLst>
        </pc:spChg>
        <pc:spChg chg="del">
          <ac:chgData name="Yaiguili Alvarado García" userId="7060d762a36533a9" providerId="LiveId" clId="{EFD26E8D-4821-4972-A70E-05951C30E24C}" dt="2023-02-27T05:18:25.256" v="8828" actId="478"/>
          <ac:spMkLst>
            <pc:docMk/>
            <pc:sldMk cId="2562472563" sldId="356"/>
            <ac:spMk id="10" creationId="{D18FD45A-5BDA-5A1A-0005-AB3A03D57825}"/>
          </ac:spMkLst>
        </pc:spChg>
        <pc:picChg chg="del">
          <ac:chgData name="Yaiguili Alvarado García" userId="7060d762a36533a9" providerId="LiveId" clId="{EFD26E8D-4821-4972-A70E-05951C30E24C}" dt="2023-02-27T05:18:26.006" v="8829" actId="478"/>
          <ac:picMkLst>
            <pc:docMk/>
            <pc:sldMk cId="2562472563" sldId="356"/>
            <ac:picMk id="8" creationId="{AF41C0E2-B1AA-3D37-C90A-42B2D167DA8F}"/>
          </ac:picMkLst>
        </pc:picChg>
      </pc:sldChg>
      <pc:sldChg chg="addSp delSp modSp new mod modClrScheme chgLayout">
        <pc:chgData name="Yaiguili Alvarado García" userId="7060d762a36533a9" providerId="LiveId" clId="{EFD26E8D-4821-4972-A70E-05951C30E24C}" dt="2023-02-27T05:20:24.372" v="8873" actId="20577"/>
        <pc:sldMkLst>
          <pc:docMk/>
          <pc:sldMk cId="3177086439" sldId="357"/>
        </pc:sldMkLst>
        <pc:spChg chg="del">
          <ac:chgData name="Yaiguili Alvarado García" userId="7060d762a36533a9" providerId="LiveId" clId="{EFD26E8D-4821-4972-A70E-05951C30E24C}" dt="2023-02-27T05:19:02.704" v="8843" actId="700"/>
          <ac:spMkLst>
            <pc:docMk/>
            <pc:sldMk cId="3177086439" sldId="357"/>
            <ac:spMk id="2" creationId="{E00727DD-3744-1BCE-2849-4116CAA91381}"/>
          </ac:spMkLst>
        </pc:spChg>
        <pc:spChg chg="del">
          <ac:chgData name="Yaiguili Alvarado García" userId="7060d762a36533a9" providerId="LiveId" clId="{EFD26E8D-4821-4972-A70E-05951C30E24C}" dt="2023-02-27T05:19:02.704" v="8843" actId="700"/>
          <ac:spMkLst>
            <pc:docMk/>
            <pc:sldMk cId="3177086439" sldId="357"/>
            <ac:spMk id="3" creationId="{384C53A9-23AC-11DB-5C96-B3D4FAAB046D}"/>
          </ac:spMkLst>
        </pc:spChg>
        <pc:spChg chg="add mod">
          <ac:chgData name="Yaiguili Alvarado García" userId="7060d762a36533a9" providerId="LiveId" clId="{EFD26E8D-4821-4972-A70E-05951C30E24C}" dt="2023-02-27T05:20:24.372" v="8873" actId="20577"/>
          <ac:spMkLst>
            <pc:docMk/>
            <pc:sldMk cId="3177086439" sldId="357"/>
            <ac:spMk id="4" creationId="{59AEBA3D-AE6A-EC33-B796-B9F4E86266CC}"/>
          </ac:spMkLst>
        </pc:spChg>
      </pc:sldChg>
      <pc:sldMasterChg chg="addSldLayout delSldLayout modSldLayout">
        <pc:chgData name="Yaiguili Alvarado García" userId="7060d762a36533a9" providerId="LiveId" clId="{EFD26E8D-4821-4972-A70E-05951C30E24C}" dt="2023-02-25T21:59:16.491" v="2198" actId="404"/>
        <pc:sldMasterMkLst>
          <pc:docMk/>
          <pc:sldMasterMk cId="4079585815" sldId="2147483673"/>
        </pc:sldMasterMkLst>
        <pc:sldLayoutChg chg="delSp mod">
          <pc:chgData name="Yaiguili Alvarado García" userId="7060d762a36533a9" providerId="LiveId" clId="{EFD26E8D-4821-4972-A70E-05951C30E24C}" dt="2023-02-25T18:59:24.504" v="125" actId="478"/>
          <pc:sldLayoutMkLst>
            <pc:docMk/>
            <pc:sldMasterMk cId="4079585815" sldId="2147483673"/>
            <pc:sldLayoutMk cId="3830754794" sldId="2147483674"/>
          </pc:sldLayoutMkLst>
          <pc:picChg chg="del">
            <ac:chgData name="Yaiguili Alvarado García" userId="7060d762a36533a9" providerId="LiveId" clId="{EFD26E8D-4821-4972-A70E-05951C30E24C}" dt="2023-02-25T18:59:24.504" v="125" actId="478"/>
            <ac:picMkLst>
              <pc:docMk/>
              <pc:sldMasterMk cId="4079585815" sldId="2147483673"/>
              <pc:sldLayoutMk cId="3830754794" sldId="2147483674"/>
              <ac:picMk id="12" creationId="{B4B033DF-5B5B-45E6-8364-ED6E109EC51B}"/>
            </ac:picMkLst>
          </pc:picChg>
        </pc:sldLayoutChg>
        <pc:sldLayoutChg chg="addSp delSp modSp mod">
          <pc:chgData name="Yaiguili Alvarado García" userId="7060d762a36533a9" providerId="LiveId" clId="{EFD26E8D-4821-4972-A70E-05951C30E24C}" dt="2023-02-25T21:59:16.491" v="2198" actId="404"/>
          <pc:sldLayoutMkLst>
            <pc:docMk/>
            <pc:sldMasterMk cId="4079585815" sldId="2147483673"/>
            <pc:sldLayoutMk cId="135418584" sldId="2147483690"/>
          </pc:sldLayoutMkLst>
          <pc:spChg chg="add del mod">
            <ac:chgData name="Yaiguili Alvarado García" userId="7060d762a36533a9" providerId="LiveId" clId="{EFD26E8D-4821-4972-A70E-05951C30E24C}" dt="2023-02-25T21:58:15.683" v="2189" actId="478"/>
            <ac:spMkLst>
              <pc:docMk/>
              <pc:sldMasterMk cId="4079585815" sldId="2147483673"/>
              <pc:sldLayoutMk cId="135418584" sldId="2147483690"/>
              <ac:spMk id="2" creationId="{B84AA3A5-0B08-02F6-A5FD-F527147F9A7E}"/>
            </ac:spMkLst>
          </pc:spChg>
          <pc:spChg chg="add del">
            <ac:chgData name="Yaiguili Alvarado García" userId="7060d762a36533a9" providerId="LiveId" clId="{EFD26E8D-4821-4972-A70E-05951C30E24C}" dt="2023-02-25T21:58:35.503" v="2190" actId="11529"/>
            <ac:spMkLst>
              <pc:docMk/>
              <pc:sldMasterMk cId="4079585815" sldId="2147483673"/>
              <pc:sldLayoutMk cId="135418584" sldId="2147483690"/>
              <ac:spMk id="3" creationId="{69FE30A5-71F1-438D-D8CB-1627499E4DA9}"/>
            </ac:spMkLst>
          </pc:spChg>
          <pc:spChg chg="add mod">
            <ac:chgData name="Yaiguili Alvarado García" userId="7060d762a36533a9" providerId="LiveId" clId="{EFD26E8D-4821-4972-A70E-05951C30E24C}" dt="2023-02-25T21:59:16.491" v="2198" actId="404"/>
            <ac:spMkLst>
              <pc:docMk/>
              <pc:sldMasterMk cId="4079585815" sldId="2147483673"/>
              <pc:sldLayoutMk cId="135418584" sldId="2147483690"/>
              <ac:spMk id="4" creationId="{F37467D5-0D7C-508F-994D-470C6DFF877D}"/>
            </ac:spMkLst>
          </pc:spChg>
          <pc:spChg chg="mod">
            <ac:chgData name="Yaiguili Alvarado García" userId="7060d762a36533a9" providerId="LiveId" clId="{EFD26E8D-4821-4972-A70E-05951C30E24C}" dt="2023-02-25T21:58:04.173" v="2187" actId="14100"/>
            <ac:spMkLst>
              <pc:docMk/>
              <pc:sldMasterMk cId="4079585815" sldId="2147483673"/>
              <pc:sldLayoutMk cId="135418584" sldId="2147483690"/>
              <ac:spMk id="11" creationId="{19BDC7C0-BAC8-7C16-3968-A99A1FCC66BC}"/>
            </ac:spMkLst>
          </pc:spChg>
        </pc:sldLayoutChg>
        <pc:sldLayoutChg chg="addSp delSp modSp mod">
          <pc:chgData name="Yaiguili Alvarado García" userId="7060d762a36533a9" providerId="LiveId" clId="{EFD26E8D-4821-4972-A70E-05951C30E24C}" dt="2023-02-25T17:59:38.248" v="31" actId="478"/>
          <pc:sldLayoutMkLst>
            <pc:docMk/>
            <pc:sldMasterMk cId="4079585815" sldId="2147483673"/>
            <pc:sldLayoutMk cId="3795061763" sldId="2147483692"/>
          </pc:sldLayoutMkLst>
          <pc:spChg chg="mod">
            <ac:chgData name="Yaiguili Alvarado García" userId="7060d762a36533a9" providerId="LiveId" clId="{EFD26E8D-4821-4972-A70E-05951C30E24C}" dt="2023-02-25T17:59:06.988" v="28" actId="1035"/>
            <ac:spMkLst>
              <pc:docMk/>
              <pc:sldMasterMk cId="4079585815" sldId="2147483673"/>
              <pc:sldLayoutMk cId="3795061763" sldId="2147483692"/>
              <ac:spMk id="2" creationId="{4EF0D168-1944-FC3D-C5FA-81FE8D217162}"/>
            </ac:spMkLst>
          </pc:spChg>
          <pc:spChg chg="add del mod">
            <ac:chgData name="Yaiguili Alvarado García" userId="7060d762a36533a9" providerId="LiveId" clId="{EFD26E8D-4821-4972-A70E-05951C30E24C}" dt="2023-02-25T17:59:38.248" v="31" actId="478"/>
            <ac:spMkLst>
              <pc:docMk/>
              <pc:sldMasterMk cId="4079585815" sldId="2147483673"/>
              <pc:sldLayoutMk cId="3795061763" sldId="2147483692"/>
              <ac:spMk id="3" creationId="{F3A374DA-3AA4-BDD0-64C6-0C48DBEC5B68}"/>
            </ac:spMkLst>
          </pc:spChg>
          <pc:spChg chg="del">
            <ac:chgData name="Yaiguili Alvarado García" userId="7060d762a36533a9" providerId="LiveId" clId="{EFD26E8D-4821-4972-A70E-05951C30E24C}" dt="2023-02-25T17:58:05.966" v="4" actId="478"/>
            <ac:spMkLst>
              <pc:docMk/>
              <pc:sldMasterMk cId="4079585815" sldId="2147483673"/>
              <pc:sldLayoutMk cId="3795061763" sldId="2147483692"/>
              <ac:spMk id="6" creationId="{396DF097-E5C3-625B-0476-6FA521B303B0}"/>
            </ac:spMkLst>
          </pc:spChg>
          <pc:spChg chg="del">
            <ac:chgData name="Yaiguili Alvarado García" userId="7060d762a36533a9" providerId="LiveId" clId="{EFD26E8D-4821-4972-A70E-05951C30E24C}" dt="2023-02-25T17:58:03.606" v="3" actId="478"/>
            <ac:spMkLst>
              <pc:docMk/>
              <pc:sldMasterMk cId="4079585815" sldId="2147483673"/>
              <pc:sldLayoutMk cId="3795061763" sldId="2147483692"/>
              <ac:spMk id="11" creationId="{19BDC7C0-BAC8-7C16-3968-A99A1FCC66BC}"/>
            </ac:spMkLst>
          </pc:spChg>
          <pc:picChg chg="del">
            <ac:chgData name="Yaiguili Alvarado García" userId="7060d762a36533a9" providerId="LiveId" clId="{EFD26E8D-4821-4972-A70E-05951C30E24C}" dt="2023-02-25T17:58:07.378" v="5" actId="478"/>
            <ac:picMkLst>
              <pc:docMk/>
              <pc:sldMasterMk cId="4079585815" sldId="2147483673"/>
              <pc:sldLayoutMk cId="3795061763" sldId="2147483692"/>
              <ac:picMk id="7" creationId="{2835C92D-E5B8-41EA-ADAD-BE973996A7D6}"/>
            </ac:picMkLst>
          </pc:picChg>
          <pc:picChg chg="del">
            <ac:chgData name="Yaiguili Alvarado García" userId="7060d762a36533a9" providerId="LiveId" clId="{EFD26E8D-4821-4972-A70E-05951C30E24C}" dt="2023-02-25T17:58:08.558" v="6" actId="478"/>
            <ac:picMkLst>
              <pc:docMk/>
              <pc:sldMasterMk cId="4079585815" sldId="2147483673"/>
              <pc:sldLayoutMk cId="3795061763" sldId="2147483692"/>
              <ac:picMk id="8" creationId="{00319023-64F7-46C2-A150-219C22B85B99}"/>
            </ac:picMkLst>
          </pc:picChg>
        </pc:sldLayoutChg>
        <pc:sldLayoutChg chg="new del mod">
          <pc:chgData name="Yaiguili Alvarado García" userId="7060d762a36533a9" providerId="LiveId" clId="{EFD26E8D-4821-4972-A70E-05951C30E24C}" dt="2023-02-25T17:57:58.818" v="1" actId="11236"/>
          <pc:sldLayoutMkLst>
            <pc:docMk/>
            <pc:sldMasterMk cId="4079585815" sldId="2147483673"/>
            <pc:sldLayoutMk cId="1617171992" sldId="2147483694"/>
          </pc:sldLayoutMkLst>
        </pc:sldLayoutChg>
        <pc:sldLayoutChg chg="modSp add mod modTransition">
          <pc:chgData name="Yaiguili Alvarado García" userId="7060d762a36533a9" providerId="LiveId" clId="{EFD26E8D-4821-4972-A70E-05951C30E24C}" dt="2023-02-25T17:58:36.605" v="14" actId="14100"/>
          <pc:sldLayoutMkLst>
            <pc:docMk/>
            <pc:sldMasterMk cId="4079585815" sldId="2147483673"/>
            <pc:sldLayoutMk cId="1919347641" sldId="2147483694"/>
          </pc:sldLayoutMkLst>
          <pc:spChg chg="mod">
            <ac:chgData name="Yaiguili Alvarado García" userId="7060d762a36533a9" providerId="LiveId" clId="{EFD26E8D-4821-4972-A70E-05951C30E24C}" dt="2023-02-25T17:58:36.605" v="14" actId="14100"/>
            <ac:spMkLst>
              <pc:docMk/>
              <pc:sldMasterMk cId="4079585815" sldId="2147483673"/>
              <pc:sldLayoutMk cId="1919347641" sldId="2147483694"/>
              <ac:spMk id="2" creationId="{4EF0D168-1944-FC3D-C5FA-81FE8D217162}"/>
            </ac:spMkLst>
          </pc:spChg>
        </pc:sldLayoutChg>
        <pc:sldLayoutChg chg="addSp delSp modSp add mod modTransition">
          <pc:chgData name="Yaiguili Alvarado García" userId="7060d762a36533a9" providerId="LiveId" clId="{EFD26E8D-4821-4972-A70E-05951C30E24C}" dt="2023-02-25T19:11:05.289" v="373" actId="478"/>
          <pc:sldLayoutMkLst>
            <pc:docMk/>
            <pc:sldMasterMk cId="4079585815" sldId="2147483673"/>
            <pc:sldLayoutMk cId="3394877827" sldId="2147483695"/>
          </pc:sldLayoutMkLst>
          <pc:spChg chg="del">
            <ac:chgData name="Yaiguili Alvarado García" userId="7060d762a36533a9" providerId="LiveId" clId="{EFD26E8D-4821-4972-A70E-05951C30E24C}" dt="2023-02-25T19:11:05.289" v="373" actId="478"/>
            <ac:spMkLst>
              <pc:docMk/>
              <pc:sldMasterMk cId="4079585815" sldId="2147483673"/>
              <pc:sldLayoutMk cId="3394877827" sldId="2147483695"/>
              <ac:spMk id="2" creationId="{4EF0D168-1944-FC3D-C5FA-81FE8D217162}"/>
            </ac:spMkLst>
          </pc:spChg>
          <pc:picChg chg="add del mod">
            <ac:chgData name="Yaiguili Alvarado García" userId="7060d762a36533a9" providerId="LiveId" clId="{EFD26E8D-4821-4972-A70E-05951C30E24C}" dt="2023-02-25T19:08:20.384" v="355"/>
            <ac:picMkLst>
              <pc:docMk/>
              <pc:sldMasterMk cId="4079585815" sldId="2147483673"/>
              <pc:sldLayoutMk cId="3394877827" sldId="2147483695"/>
              <ac:picMk id="3" creationId="{B46CDBC4-5A86-FBA1-206E-6129BEA1F18C}"/>
            </ac:picMkLst>
          </pc:picChg>
          <pc:picChg chg="add mod">
            <ac:chgData name="Yaiguili Alvarado García" userId="7060d762a36533a9" providerId="LiveId" clId="{EFD26E8D-4821-4972-A70E-05951C30E24C}" dt="2023-02-25T19:11:03.719" v="372"/>
            <ac:picMkLst>
              <pc:docMk/>
              <pc:sldMasterMk cId="4079585815" sldId="2147483673"/>
              <pc:sldLayoutMk cId="3394877827" sldId="2147483695"/>
              <ac:picMk id="4" creationId="{026F26DB-12A4-CE82-BC4C-794692A398B7}"/>
            </ac:picMkLst>
          </pc:picChg>
          <pc:picChg chg="add del">
            <ac:chgData name="Yaiguili Alvarado García" userId="7060d762a36533a9" providerId="LiveId" clId="{EFD26E8D-4821-4972-A70E-05951C30E24C}" dt="2023-02-25T19:11:02.629" v="371" actId="478"/>
            <ac:picMkLst>
              <pc:docMk/>
              <pc:sldMasterMk cId="4079585815" sldId="2147483673"/>
              <pc:sldLayoutMk cId="3394877827" sldId="2147483695"/>
              <ac:picMk id="9" creationId="{8331B1DF-448C-49C4-A805-45061211475C}"/>
            </ac:picMkLst>
          </pc:picChg>
        </pc:sldLayoutChg>
        <pc:sldLayoutChg chg="addSp modSp add mod modTransition">
          <pc:chgData name="Yaiguili Alvarado García" userId="7060d762a36533a9" providerId="LiveId" clId="{EFD26E8D-4821-4972-A70E-05951C30E24C}" dt="2023-02-25T20:59:08.153" v="1772" actId="14100"/>
          <pc:sldLayoutMkLst>
            <pc:docMk/>
            <pc:sldMasterMk cId="4079585815" sldId="2147483673"/>
            <pc:sldLayoutMk cId="2052059020" sldId="2147483696"/>
          </pc:sldLayoutMkLst>
          <pc:spChg chg="add mod">
            <ac:chgData name="Yaiguili Alvarado García" userId="7060d762a36533a9" providerId="LiveId" clId="{EFD26E8D-4821-4972-A70E-05951C30E24C}" dt="2023-02-25T20:59:01.433" v="1771"/>
            <ac:spMkLst>
              <pc:docMk/>
              <pc:sldMasterMk cId="4079585815" sldId="2147483673"/>
              <pc:sldLayoutMk cId="2052059020" sldId="2147483696"/>
              <ac:spMk id="5" creationId="{7EB696E2-32EB-88C8-D139-A1EB7AAF85AD}"/>
            </ac:spMkLst>
          </pc:spChg>
          <pc:spChg chg="add mod">
            <ac:chgData name="Yaiguili Alvarado García" userId="7060d762a36533a9" providerId="LiveId" clId="{EFD26E8D-4821-4972-A70E-05951C30E24C}" dt="2023-02-25T20:59:08.153" v="1772" actId="14100"/>
            <ac:spMkLst>
              <pc:docMk/>
              <pc:sldMasterMk cId="4079585815" sldId="2147483673"/>
              <pc:sldLayoutMk cId="2052059020" sldId="2147483696"/>
              <ac:spMk id="6" creationId="{26FBA753-E4FD-3980-9D87-BD45A28D7DCB}"/>
            </ac:spMkLst>
          </pc:spChg>
          <pc:picChg chg="add mod">
            <ac:chgData name="Yaiguili Alvarado García" userId="7060d762a36533a9" providerId="LiveId" clId="{EFD26E8D-4821-4972-A70E-05951C30E24C}" dt="2023-02-25T20:59:01.433" v="1771"/>
            <ac:picMkLst>
              <pc:docMk/>
              <pc:sldMasterMk cId="4079585815" sldId="2147483673"/>
              <pc:sldLayoutMk cId="2052059020" sldId="2147483696"/>
              <ac:picMk id="2" creationId="{E08291C1-EFB9-BEA8-2C84-F2E2DC62E45B}"/>
            </ac:picMkLst>
          </pc:picChg>
          <pc:picChg chg="add mod">
            <ac:chgData name="Yaiguili Alvarado García" userId="7060d762a36533a9" providerId="LiveId" clId="{EFD26E8D-4821-4972-A70E-05951C30E24C}" dt="2023-02-25T20:59:01.433" v="1771"/>
            <ac:picMkLst>
              <pc:docMk/>
              <pc:sldMasterMk cId="4079585815" sldId="2147483673"/>
              <pc:sldLayoutMk cId="2052059020" sldId="2147483696"/>
              <ac:picMk id="3" creationId="{E171FF7A-F940-6186-D090-08F78C6DCC06}"/>
            </ac:picMkLst>
          </pc:picChg>
          <pc:picChg chg="add mod">
            <ac:chgData name="Yaiguili Alvarado García" userId="7060d762a36533a9" providerId="LiveId" clId="{EFD26E8D-4821-4972-A70E-05951C30E24C}" dt="2023-02-25T20:59:01.433" v="1771"/>
            <ac:picMkLst>
              <pc:docMk/>
              <pc:sldMasterMk cId="4079585815" sldId="2147483673"/>
              <pc:sldLayoutMk cId="2052059020" sldId="2147483696"/>
              <ac:picMk id="4" creationId="{FC5EB0AB-90DE-B696-6E5B-6D6EE69F86FC}"/>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CE2F896E-9854-4FE5-BB71-8A3008E9A534}"/>
              </a:ext>
            </a:extLst>
          </p:cNvPr>
          <p:cNvPicPr>
            <a:picLocks noChangeAspect="1"/>
          </p:cNvPicPr>
          <p:nvPr userDrawn="1"/>
        </p:nvPicPr>
        <p:blipFill rotWithShape="1">
          <a:blip r:embed="rId2"/>
          <a:srcRect t="12558" b="12558"/>
          <a:stretch/>
        </p:blipFill>
        <p:spPr>
          <a:xfrm>
            <a:off x="-9525" y="0"/>
            <a:ext cx="12211050" cy="6858000"/>
          </a:xfrm>
          <a:prstGeom prst="rect">
            <a:avLst/>
          </a:prstGeom>
        </p:spPr>
      </p:pic>
      <p:pic>
        <p:nvPicPr>
          <p:cNvPr id="8" name="Picture 7">
            <a:extLst>
              <a:ext uri="{FF2B5EF4-FFF2-40B4-BE49-F238E27FC236}">
                <a16:creationId xmlns:a16="http://schemas.microsoft.com/office/drawing/2014/main" id="{755BAF14-F32E-4930-932F-1C5905D98E2E}"/>
              </a:ext>
            </a:extLst>
          </p:cNvPr>
          <p:cNvPicPr>
            <a:picLocks noChangeAspect="1"/>
          </p:cNvPicPr>
          <p:nvPr userDrawn="1"/>
        </p:nvPicPr>
        <p:blipFill>
          <a:blip r:embed="rId3"/>
          <a:stretch>
            <a:fillRect/>
          </a:stretch>
        </p:blipFill>
        <p:spPr>
          <a:xfrm>
            <a:off x="9322568" y="344960"/>
            <a:ext cx="2316019" cy="809897"/>
          </a:xfrm>
          <a:prstGeom prst="rect">
            <a:avLst/>
          </a:prstGeom>
        </p:spPr>
      </p:pic>
      <p:pic>
        <p:nvPicPr>
          <p:cNvPr id="9" name="Picture 12">
            <a:extLst>
              <a:ext uri="{FF2B5EF4-FFF2-40B4-BE49-F238E27FC236}">
                <a16:creationId xmlns:a16="http://schemas.microsoft.com/office/drawing/2014/main" id="{0D17A7DC-CAC5-4985-AA86-0188AF2784E3}"/>
              </a:ext>
            </a:extLst>
          </p:cNvPr>
          <p:cNvPicPr>
            <a:picLocks noChangeAspect="1"/>
          </p:cNvPicPr>
          <p:nvPr userDrawn="1"/>
        </p:nvPicPr>
        <p:blipFill>
          <a:blip r:embed="rId4"/>
          <a:stretch>
            <a:fillRect/>
          </a:stretch>
        </p:blipFill>
        <p:spPr>
          <a:xfrm>
            <a:off x="676051" y="485287"/>
            <a:ext cx="2462768" cy="142582"/>
          </a:xfrm>
          <a:prstGeom prst="rect">
            <a:avLst/>
          </a:prstGeom>
        </p:spPr>
      </p:pic>
    </p:spTree>
    <p:extLst>
      <p:ext uri="{BB962C8B-B14F-4D97-AF65-F5344CB8AC3E}">
        <p14:creationId xmlns:p14="http://schemas.microsoft.com/office/powerpoint/2010/main" val="3830754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vent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ATHLETE LEADERSHIP</a:t>
            </a:r>
          </a:p>
        </p:txBody>
      </p:sp>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695E"/>
                </a:solidFill>
              </a:defRPr>
            </a:lvl1pPr>
          </a:lstStyle>
          <a:p>
            <a:pPr lvl="0"/>
            <a:endParaRPr lang="en-US" dirty="0"/>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695E"/>
                </a:solidFill>
              </a:defRPr>
            </a:lvl1pPr>
          </a:lstStyle>
          <a:p>
            <a:pPr lvl="0"/>
            <a:endParaRPr lang="en-US" dirty="0"/>
          </a:p>
        </p:txBody>
      </p:sp>
    </p:spTree>
    <p:extLst>
      <p:ext uri="{BB962C8B-B14F-4D97-AF65-F5344CB8AC3E}">
        <p14:creationId xmlns:p14="http://schemas.microsoft.com/office/powerpoint/2010/main" val="106282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Chart, line chart&#10;&#10;Description automatically generated">
            <a:extLst>
              <a:ext uri="{FF2B5EF4-FFF2-40B4-BE49-F238E27FC236}">
                <a16:creationId xmlns:a16="http://schemas.microsoft.com/office/drawing/2014/main" id="{BADCF972-9D24-A4CF-3558-14763FC6E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Tree>
    <p:extLst>
      <p:ext uri="{BB962C8B-B14F-4D97-AF65-F5344CB8AC3E}">
        <p14:creationId xmlns:p14="http://schemas.microsoft.com/office/powerpoint/2010/main" val="16166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FD2C273E-729E-5A91-7417-39E29499F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spTree>
    <p:extLst>
      <p:ext uri="{BB962C8B-B14F-4D97-AF65-F5344CB8AC3E}">
        <p14:creationId xmlns:p14="http://schemas.microsoft.com/office/powerpoint/2010/main" val="349646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descr="Icon&#10;&#10;Description automatically generated with low confidence">
            <a:extLst>
              <a:ext uri="{FF2B5EF4-FFF2-40B4-BE49-F238E27FC236}">
                <a16:creationId xmlns:a16="http://schemas.microsoft.com/office/drawing/2014/main" id="{FD2C273E-729E-5A91-7417-39E29499F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pic>
        <p:nvPicPr>
          <p:cNvPr id="2" name="Picture 16">
            <a:extLst>
              <a:ext uri="{FF2B5EF4-FFF2-40B4-BE49-F238E27FC236}">
                <a16:creationId xmlns:a16="http://schemas.microsoft.com/office/drawing/2014/main" id="{E08291C1-EFB9-BEA8-2C84-F2E2DC62E45B}"/>
              </a:ext>
            </a:extLst>
          </p:cNvPr>
          <p:cNvPicPr>
            <a:picLocks noChangeAspect="1"/>
          </p:cNvPicPr>
          <p:nvPr userDrawn="1"/>
        </p:nvPicPr>
        <p:blipFill>
          <a:blip r:embed="rId3"/>
          <a:stretch>
            <a:fillRect/>
          </a:stretch>
        </p:blipFill>
        <p:spPr>
          <a:xfrm>
            <a:off x="1584396" y="440288"/>
            <a:ext cx="2167000" cy="133582"/>
          </a:xfrm>
          <a:prstGeom prst="rect">
            <a:avLst/>
          </a:prstGeom>
        </p:spPr>
      </p:pic>
      <p:pic>
        <p:nvPicPr>
          <p:cNvPr id="3" name="Picture 1">
            <a:extLst>
              <a:ext uri="{FF2B5EF4-FFF2-40B4-BE49-F238E27FC236}">
                <a16:creationId xmlns:a16="http://schemas.microsoft.com/office/drawing/2014/main" id="{E171FF7A-F940-6186-D090-08F78C6DCC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4" name="Picture 17">
            <a:extLst>
              <a:ext uri="{FF2B5EF4-FFF2-40B4-BE49-F238E27FC236}">
                <a16:creationId xmlns:a16="http://schemas.microsoft.com/office/drawing/2014/main" id="{FC5EB0AB-90DE-B696-6E5B-6D6EE69F86FC}"/>
              </a:ext>
            </a:extLst>
          </p:cNvPr>
          <p:cNvPicPr>
            <a:picLocks noChangeAspect="1"/>
          </p:cNvPicPr>
          <p:nvPr userDrawn="1"/>
        </p:nvPicPr>
        <p:blipFill>
          <a:blip r:embed="rId5"/>
          <a:stretch>
            <a:fillRect/>
          </a:stretch>
        </p:blipFill>
        <p:spPr>
          <a:xfrm>
            <a:off x="10923534" y="282615"/>
            <a:ext cx="877942" cy="877942"/>
          </a:xfrm>
          <a:prstGeom prst="rect">
            <a:avLst/>
          </a:prstGeom>
        </p:spPr>
      </p:pic>
      <p:sp>
        <p:nvSpPr>
          <p:cNvPr id="5" name="Text Placeholder 5">
            <a:extLst>
              <a:ext uri="{FF2B5EF4-FFF2-40B4-BE49-F238E27FC236}">
                <a16:creationId xmlns:a16="http://schemas.microsoft.com/office/drawing/2014/main" id="{7EB696E2-32EB-88C8-D139-A1EB7AAF85AD}"/>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6" name="Text Placeholder 10">
            <a:extLst>
              <a:ext uri="{FF2B5EF4-FFF2-40B4-BE49-F238E27FC236}">
                <a16:creationId xmlns:a16="http://schemas.microsoft.com/office/drawing/2014/main" id="{26FBA753-E4FD-3980-9D87-BD45A28D7DCB}"/>
              </a:ext>
            </a:extLst>
          </p:cNvPr>
          <p:cNvSpPr>
            <a:spLocks noGrp="1"/>
          </p:cNvSpPr>
          <p:nvPr>
            <p:ph type="body" sz="quarter" idx="11" hasCustomPrompt="1"/>
          </p:nvPr>
        </p:nvSpPr>
        <p:spPr>
          <a:xfrm>
            <a:off x="1498600" y="105141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05205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xtra">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2"/>
          <a:stretch>
            <a:fillRect/>
          </a:stretch>
        </p:blipFill>
        <p:spPr>
          <a:xfrm>
            <a:off x="10923534" y="282615"/>
            <a:ext cx="877942" cy="877942"/>
          </a:xfrm>
          <a:prstGeom prst="rect">
            <a:avLst/>
          </a:prstGeom>
        </p:spPr>
      </p:pic>
      <p:sp>
        <p:nvSpPr>
          <p:cNvPr id="2" name="Rectangle 5">
            <a:extLst>
              <a:ext uri="{FF2B5EF4-FFF2-40B4-BE49-F238E27FC236}">
                <a16:creationId xmlns:a16="http://schemas.microsoft.com/office/drawing/2014/main" id="{4EF0D168-1944-FC3D-C5FA-81FE8D217162}"/>
              </a:ext>
            </a:extLst>
          </p:cNvPr>
          <p:cNvSpPr/>
          <p:nvPr userDrawn="1"/>
        </p:nvSpPr>
        <p:spPr>
          <a:xfrm rot="810587">
            <a:off x="-2156371" y="897749"/>
            <a:ext cx="10653766" cy="8534266"/>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5061763"/>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xtra">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026F26DB-12A4-CE82-BC4C-794692A39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3394877827"/>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Extra">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2835C92D-E5B8-41EA-ADAD-BE973996A7D6}"/>
              </a:ext>
            </a:extLst>
          </p:cNvPr>
          <p:cNvPicPr>
            <a:picLocks noChangeAspect="1"/>
          </p:cNvPicPr>
          <p:nvPr userDrawn="1"/>
        </p:nvPicPr>
        <p:blipFill>
          <a:blip r:embed="rId2"/>
          <a:stretch>
            <a:fillRect/>
          </a:stretch>
        </p:blipFill>
        <p:spPr>
          <a:xfrm>
            <a:off x="1584396" y="440288"/>
            <a:ext cx="2167000" cy="133582"/>
          </a:xfrm>
          <a:prstGeom prst="rect">
            <a:avLst/>
          </a:prstGeom>
        </p:spPr>
      </p:pic>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4"/>
          <a:stretch>
            <a:fillRect/>
          </a:stretch>
        </p:blipFill>
        <p:spPr>
          <a:xfrm>
            <a:off x="10923534" y="282615"/>
            <a:ext cx="877942" cy="877942"/>
          </a:xfrm>
          <a:prstGeom prst="rect">
            <a:avLst/>
          </a:prstGeom>
        </p:spPr>
      </p:pic>
      <p:sp>
        <p:nvSpPr>
          <p:cNvPr id="6" name="Text Placeholder 5">
            <a:extLst>
              <a:ext uri="{FF2B5EF4-FFF2-40B4-BE49-F238E27FC236}">
                <a16:creationId xmlns:a16="http://schemas.microsoft.com/office/drawing/2014/main" id="{396DF097-E5C3-625B-0476-6FA521B303B0}"/>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19BDC7C0-BAC8-7C16-3968-A99A1FCC66BC}"/>
              </a:ext>
            </a:extLst>
          </p:cNvPr>
          <p:cNvSpPr>
            <a:spLocks noGrp="1"/>
          </p:cNvSpPr>
          <p:nvPr>
            <p:ph type="body" sz="quarter" idx="11" hasCustomPrompt="1"/>
          </p:nvPr>
        </p:nvSpPr>
        <p:spPr>
          <a:xfrm>
            <a:off x="1498600" y="1051414"/>
            <a:ext cx="3276600" cy="247650"/>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
        <p:nvSpPr>
          <p:cNvPr id="2" name="Rectangle 5">
            <a:extLst>
              <a:ext uri="{FF2B5EF4-FFF2-40B4-BE49-F238E27FC236}">
                <a16:creationId xmlns:a16="http://schemas.microsoft.com/office/drawing/2014/main" id="{4EF0D168-1944-FC3D-C5FA-81FE8D217162}"/>
              </a:ext>
            </a:extLst>
          </p:cNvPr>
          <p:cNvSpPr/>
          <p:nvPr userDrawn="1"/>
        </p:nvSpPr>
        <p:spPr>
          <a:xfrm rot="298259">
            <a:off x="-278031" y="1848520"/>
            <a:ext cx="7017739" cy="562160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9347641"/>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xtra">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2835C92D-E5B8-41EA-ADAD-BE973996A7D6}"/>
              </a:ext>
            </a:extLst>
          </p:cNvPr>
          <p:cNvPicPr>
            <a:picLocks noChangeAspect="1"/>
          </p:cNvPicPr>
          <p:nvPr userDrawn="1"/>
        </p:nvPicPr>
        <p:blipFill>
          <a:blip r:embed="rId2"/>
          <a:stretch>
            <a:fillRect/>
          </a:stretch>
        </p:blipFill>
        <p:spPr>
          <a:xfrm>
            <a:off x="1584396" y="440288"/>
            <a:ext cx="2167000" cy="133582"/>
          </a:xfrm>
          <a:prstGeom prst="rect">
            <a:avLst/>
          </a:prstGeom>
        </p:spPr>
      </p:pic>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4"/>
          <a:stretch>
            <a:fillRect/>
          </a:stretch>
        </p:blipFill>
        <p:spPr>
          <a:xfrm>
            <a:off x="10923534" y="282615"/>
            <a:ext cx="877942" cy="877942"/>
          </a:xfrm>
          <a:prstGeom prst="rect">
            <a:avLst/>
          </a:prstGeom>
        </p:spPr>
      </p:pic>
      <p:sp>
        <p:nvSpPr>
          <p:cNvPr id="6" name="Text Placeholder 5">
            <a:extLst>
              <a:ext uri="{FF2B5EF4-FFF2-40B4-BE49-F238E27FC236}">
                <a16:creationId xmlns:a16="http://schemas.microsoft.com/office/drawing/2014/main" id="{396DF097-E5C3-625B-0476-6FA521B303B0}"/>
              </a:ext>
            </a:extLst>
          </p:cNvPr>
          <p:cNvSpPr>
            <a:spLocks noGrp="1"/>
          </p:cNvSpPr>
          <p:nvPr>
            <p:ph type="body" sz="quarter" idx="10"/>
          </p:nvPr>
        </p:nvSpPr>
        <p:spPr>
          <a:xfrm>
            <a:off x="1498600" y="555712"/>
            <a:ext cx="7401560" cy="466685"/>
          </a:xfrm>
        </p:spPr>
        <p:txBody>
          <a:bodyPr>
            <a:noAutofit/>
          </a:bodyPr>
          <a:lstStyle>
            <a:lvl1pPr marL="0" indent="0">
              <a:buNone/>
              <a:defRPr sz="3000" b="1">
                <a:latin typeface="Ubuntu Light" panose="020B0304030602030204" pitchFamily="34" charset="0"/>
              </a:defRPr>
            </a:lvl1pPr>
          </a:lstStyle>
          <a:p>
            <a:pPr lvl="0"/>
            <a:r>
              <a:rPr lang="en-US" dirty="0"/>
              <a:t>Click to edit Master text styles</a:t>
            </a:r>
          </a:p>
        </p:txBody>
      </p:sp>
      <p:sp>
        <p:nvSpPr>
          <p:cNvPr id="11" name="Text Placeholder 10">
            <a:extLst>
              <a:ext uri="{FF2B5EF4-FFF2-40B4-BE49-F238E27FC236}">
                <a16:creationId xmlns:a16="http://schemas.microsoft.com/office/drawing/2014/main" id="{19BDC7C0-BAC8-7C16-3968-A99A1FCC66BC}"/>
              </a:ext>
            </a:extLst>
          </p:cNvPr>
          <p:cNvSpPr>
            <a:spLocks noGrp="1"/>
          </p:cNvSpPr>
          <p:nvPr>
            <p:ph type="body" sz="quarter" idx="11" hasCustomPrompt="1"/>
          </p:nvPr>
        </p:nvSpPr>
        <p:spPr>
          <a:xfrm>
            <a:off x="1498600" y="1051414"/>
            <a:ext cx="3276600" cy="376034"/>
          </a:xfrm>
        </p:spPr>
        <p:txBody>
          <a:bodyPr>
            <a:normAutofit/>
          </a:bodyPr>
          <a:lstStyle>
            <a:lvl1pPr marL="0" indent="0">
              <a:buNone/>
              <a:defRPr sz="1600">
                <a:solidFill>
                  <a:srgbClr val="7F7F7F"/>
                </a:solidFill>
                <a:latin typeface="Ubuntu Light" panose="020B0304030602030204" pitchFamily="34" charset="0"/>
              </a:defRPr>
            </a:lvl1pPr>
            <a:lvl2pPr marL="457200" indent="0">
              <a:buNone/>
              <a:defRPr/>
            </a:lvl2pPr>
          </a:lstStyle>
          <a:p>
            <a:pPr lvl="0"/>
            <a:r>
              <a:rPr lang="en-US" dirty="0"/>
              <a:t>Second level</a:t>
            </a:r>
          </a:p>
        </p:txBody>
      </p:sp>
      <p:sp>
        <p:nvSpPr>
          <p:cNvPr id="4" name="Text Placeholder 3">
            <a:extLst>
              <a:ext uri="{FF2B5EF4-FFF2-40B4-BE49-F238E27FC236}">
                <a16:creationId xmlns:a16="http://schemas.microsoft.com/office/drawing/2014/main" id="{F37467D5-0D7C-508F-994D-470C6DFF877D}"/>
              </a:ext>
            </a:extLst>
          </p:cNvPr>
          <p:cNvSpPr>
            <a:spLocks noGrp="1"/>
          </p:cNvSpPr>
          <p:nvPr>
            <p:ph type="body" sz="quarter" idx="12" hasCustomPrompt="1"/>
          </p:nvPr>
        </p:nvSpPr>
        <p:spPr>
          <a:xfrm>
            <a:off x="647700" y="2079625"/>
            <a:ext cx="9388475" cy="2709863"/>
          </a:xfrm>
        </p:spPr>
        <p:txBody>
          <a:bodyPr>
            <a:normAutofit/>
          </a:bodyPr>
          <a:lstStyle>
            <a:lvl1pPr marL="0" indent="0">
              <a:buNone/>
              <a:defRPr sz="2400">
                <a:solidFill>
                  <a:schemeClr val="accent6">
                    <a:lumMod val="50000"/>
                  </a:schemeClr>
                </a:solidFill>
              </a:defRPr>
            </a:lvl1pPr>
            <a:lvl3pPr marL="914400" indent="0">
              <a:buNone/>
              <a:defRPr/>
            </a:lvl3pPr>
          </a:lstStyle>
          <a:p>
            <a:pPr lvl="0"/>
            <a:r>
              <a:rPr lang="en-US" dirty="0"/>
              <a:t>Third level</a:t>
            </a:r>
          </a:p>
        </p:txBody>
      </p:sp>
    </p:spTree>
    <p:extLst>
      <p:ext uri="{BB962C8B-B14F-4D97-AF65-F5344CB8AC3E}">
        <p14:creationId xmlns:p14="http://schemas.microsoft.com/office/powerpoint/2010/main" val="135418584"/>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F961701-E30C-432A-88F1-0D6982F90613}"/>
              </a:ext>
            </a:extLst>
          </p:cNvPr>
          <p:cNvPicPr>
            <a:picLocks noChangeAspect="1"/>
          </p:cNvPicPr>
          <p:nvPr userDrawn="1"/>
        </p:nvPicPr>
        <p:blipFill rotWithShape="1">
          <a:blip r:embed="rId2"/>
          <a:srcRect t="12558" b="12558"/>
          <a:stretch/>
        </p:blipFill>
        <p:spPr>
          <a:xfrm>
            <a:off x="-9525" y="0"/>
            <a:ext cx="12211050" cy="6858000"/>
          </a:xfrm>
          <a:prstGeom prst="rect">
            <a:avLst/>
          </a:prstGeom>
        </p:spPr>
      </p:pic>
    </p:spTree>
    <p:extLst>
      <p:ext uri="{BB962C8B-B14F-4D97-AF65-F5344CB8AC3E}">
        <p14:creationId xmlns:p14="http://schemas.microsoft.com/office/powerpoint/2010/main" val="25892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6AE1B8-70D0-4951-A945-CEA464212DCA}"/>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3" name="Text Placeholder 2">
            <a:extLst>
              <a:ext uri="{FF2B5EF4-FFF2-40B4-BE49-F238E27FC236}">
                <a16:creationId xmlns:a16="http://schemas.microsoft.com/office/drawing/2014/main" id="{7CEDC747-2661-4EFD-803D-474FFED2000D}"/>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mj-lt"/>
              </a:defRPr>
            </a:lvl1pPr>
          </a:lstStyle>
          <a:p>
            <a:pPr lvl="0"/>
            <a:r>
              <a:rPr lang="en-US" dirty="0"/>
              <a:t>Title</a:t>
            </a:r>
          </a:p>
        </p:txBody>
      </p:sp>
      <p:sp>
        <p:nvSpPr>
          <p:cNvPr id="5" name="Text Placeholder 4">
            <a:extLst>
              <a:ext uri="{FF2B5EF4-FFF2-40B4-BE49-F238E27FC236}">
                <a16:creationId xmlns:a16="http://schemas.microsoft.com/office/drawing/2014/main" id="{99226A07-6959-47A0-BA61-34063C463150}"/>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defRPr>
            </a:lvl1pPr>
          </a:lstStyle>
          <a:p>
            <a:pPr lvl="0"/>
            <a:r>
              <a:rPr lang="en-US" dirty="0"/>
              <a:t>Lesson intro</a:t>
            </a:r>
          </a:p>
        </p:txBody>
      </p:sp>
      <p:sp>
        <p:nvSpPr>
          <p:cNvPr id="7" name="Text Placeholder 4">
            <a:extLst>
              <a:ext uri="{FF2B5EF4-FFF2-40B4-BE49-F238E27FC236}">
                <a16:creationId xmlns:a16="http://schemas.microsoft.com/office/drawing/2014/main" id="{09DA7251-DE92-4204-B323-60FF4160C904}"/>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defRPr>
            </a:lvl1pPr>
          </a:lstStyle>
          <a:p>
            <a:pPr lvl="0"/>
            <a:r>
              <a:rPr lang="en-US" dirty="0"/>
              <a:t>Lesson intro</a:t>
            </a:r>
          </a:p>
        </p:txBody>
      </p:sp>
    </p:spTree>
    <p:extLst>
      <p:ext uri="{BB962C8B-B14F-4D97-AF65-F5344CB8AC3E}">
        <p14:creationId xmlns:p14="http://schemas.microsoft.com/office/powerpoint/2010/main" val="195934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nts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ATHLETE LEADERSHIP</a:t>
            </a:r>
          </a:p>
        </p:txBody>
      </p:sp>
      <p:grpSp>
        <p:nvGrpSpPr>
          <p:cNvPr id="7" name="Group 6">
            <a:extLst>
              <a:ext uri="{FF2B5EF4-FFF2-40B4-BE49-F238E27FC236}">
                <a16:creationId xmlns:a16="http://schemas.microsoft.com/office/drawing/2014/main" id="{C674C508-E0F3-484B-9952-DDB7650C52FA}"/>
              </a:ext>
            </a:extLst>
          </p:cNvPr>
          <p:cNvGrpSpPr/>
          <p:nvPr userDrawn="1"/>
        </p:nvGrpSpPr>
        <p:grpSpPr>
          <a:xfrm>
            <a:off x="-25400" y="982606"/>
            <a:ext cx="4892788" cy="4892788"/>
            <a:chOff x="-165099" y="1638300"/>
            <a:chExt cx="4892788" cy="4892788"/>
          </a:xfrm>
          <a:solidFill>
            <a:srgbClr val="00695E"/>
          </a:solidFill>
        </p:grpSpPr>
        <p:sp>
          <p:nvSpPr>
            <p:cNvPr id="8" name="Rectangle 7">
              <a:extLst>
                <a:ext uri="{FF2B5EF4-FFF2-40B4-BE49-F238E27FC236}">
                  <a16:creationId xmlns:a16="http://schemas.microsoft.com/office/drawing/2014/main" id="{E9B01250-E6B4-4901-8449-EBBF54535BF2}"/>
                </a:ext>
              </a:extLst>
            </p:cNvPr>
            <p:cNvSpPr/>
            <p:nvPr userDrawn="1"/>
          </p:nvSpPr>
          <p:spPr>
            <a:xfrm>
              <a:off x="-165099" y="1638300"/>
              <a:ext cx="2441574" cy="48927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sp>
          <p:nvSpPr>
            <p:cNvPr id="9" name="Oval 8">
              <a:extLst>
                <a:ext uri="{FF2B5EF4-FFF2-40B4-BE49-F238E27FC236}">
                  <a16:creationId xmlns:a16="http://schemas.microsoft.com/office/drawing/2014/main" id="{59F8D64A-ADA5-41C3-947B-2BF0F82A4876}"/>
                </a:ext>
              </a:extLst>
            </p:cNvPr>
            <p:cNvSpPr/>
            <p:nvPr userDrawn="1"/>
          </p:nvSpPr>
          <p:spPr>
            <a:xfrm>
              <a:off x="-165099" y="1638300"/>
              <a:ext cx="4892788" cy="4892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buntu Light"/>
                <a:ea typeface="+mn-ea"/>
                <a:cs typeface="+mn-cs"/>
              </a:endParaRPr>
            </a:p>
          </p:txBody>
        </p:sp>
      </p:grpSp>
      <p:sp>
        <p:nvSpPr>
          <p:cNvPr id="3" name="Text Placeholder 2">
            <a:extLst>
              <a:ext uri="{FF2B5EF4-FFF2-40B4-BE49-F238E27FC236}">
                <a16:creationId xmlns:a16="http://schemas.microsoft.com/office/drawing/2014/main" id="{AE04DB36-B4D1-4673-A8A9-5D5CE8886001}"/>
              </a:ext>
            </a:extLst>
          </p:cNvPr>
          <p:cNvSpPr>
            <a:spLocks noGrp="1"/>
          </p:cNvSpPr>
          <p:nvPr>
            <p:ph type="body" sz="quarter" idx="11"/>
          </p:nvPr>
        </p:nvSpPr>
        <p:spPr>
          <a:xfrm>
            <a:off x="6589760" y="3088480"/>
            <a:ext cx="4892788" cy="604837"/>
          </a:xfrm>
        </p:spPr>
        <p:txBody>
          <a:bodyPr>
            <a:noAutofit/>
          </a:bodyPr>
          <a:lstStyle>
            <a:lvl1pPr marL="0" indent="0" algn="r">
              <a:buNone/>
              <a:defRPr sz="4400" b="1">
                <a:solidFill>
                  <a:srgbClr val="00695E"/>
                </a:solidFill>
              </a:defRPr>
            </a:lvl1pPr>
          </a:lstStyle>
          <a:p>
            <a:pPr lvl="0"/>
            <a:endParaRPr lang="en-US" dirty="0"/>
          </a:p>
        </p:txBody>
      </p:sp>
      <p:sp>
        <p:nvSpPr>
          <p:cNvPr id="5" name="Text Placeholder 4">
            <a:extLst>
              <a:ext uri="{FF2B5EF4-FFF2-40B4-BE49-F238E27FC236}">
                <a16:creationId xmlns:a16="http://schemas.microsoft.com/office/drawing/2014/main" id="{F4838FE1-9D47-4B32-AF42-A6BEE24F01D3}"/>
              </a:ext>
            </a:extLst>
          </p:cNvPr>
          <p:cNvSpPr>
            <a:spLocks noGrp="1"/>
          </p:cNvSpPr>
          <p:nvPr>
            <p:ph type="body" sz="quarter" idx="12"/>
          </p:nvPr>
        </p:nvSpPr>
        <p:spPr>
          <a:xfrm>
            <a:off x="8957188" y="2681644"/>
            <a:ext cx="2525360" cy="442912"/>
          </a:xfrm>
        </p:spPr>
        <p:txBody>
          <a:bodyPr>
            <a:normAutofit/>
          </a:bodyPr>
          <a:lstStyle>
            <a:lvl1pPr marL="0" indent="0" algn="r">
              <a:buNone/>
              <a:defRPr sz="2000">
                <a:solidFill>
                  <a:srgbClr val="00695E"/>
                </a:solidFill>
              </a:defRPr>
            </a:lvl1pPr>
          </a:lstStyle>
          <a:p>
            <a:pPr lvl="0"/>
            <a:endParaRPr lang="en-US" dirty="0"/>
          </a:p>
        </p:txBody>
      </p:sp>
    </p:spTree>
    <p:extLst>
      <p:ext uri="{BB962C8B-B14F-4D97-AF65-F5344CB8AC3E}">
        <p14:creationId xmlns:p14="http://schemas.microsoft.com/office/powerpoint/2010/main" val="210674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ATHLETE LEADERSHIP</a:t>
            </a:r>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1"/>
            <a:ext cx="9610725" cy="581025"/>
          </a:xfrm>
        </p:spPr>
        <p:txBody>
          <a:bodyPr>
            <a:noAutofit/>
          </a:bodyPr>
          <a:lstStyle>
            <a:lvl1pPr marL="0" indent="0">
              <a:buNone/>
              <a:defRPr sz="3600">
                <a:latin typeface="+mj-lt"/>
              </a:defRPr>
            </a:lvl1pPr>
          </a:lstStyle>
          <a:p>
            <a:pPr lvl="0"/>
            <a:r>
              <a:rPr lang="en-US" dirty="0"/>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897596"/>
            <a:ext cx="9591675" cy="581025"/>
          </a:xfrm>
        </p:spPr>
        <p:txBody>
          <a:bodyPr>
            <a:noAutofit/>
          </a:bodyPr>
          <a:lstStyle>
            <a:lvl1pPr marL="0" indent="0">
              <a:buNone/>
              <a:defRPr sz="3200" b="1">
                <a:solidFill>
                  <a:srgbClr val="179984"/>
                </a:solidFill>
                <a:latin typeface="+mj-lt"/>
              </a:defRPr>
            </a:lvl1pPr>
          </a:lstStyle>
          <a:p>
            <a:pPr lvl="0"/>
            <a:r>
              <a:rPr lang="en-US" dirty="0"/>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vl1pPr>
          </a:lstStyle>
          <a:p>
            <a:pPr lvl="0"/>
            <a:r>
              <a:rPr lang="en-US" dirty="0"/>
              <a:t>Text</a:t>
            </a:r>
          </a:p>
        </p:txBody>
      </p:sp>
    </p:spTree>
    <p:extLst>
      <p:ext uri="{BB962C8B-B14F-4D97-AF65-F5344CB8AC3E}">
        <p14:creationId xmlns:p14="http://schemas.microsoft.com/office/powerpoint/2010/main" val="156362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eneral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6CEA765-CC29-43EC-AF03-FE5FACC123A6}"/>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ATHLETE LEADERSHIP</a:t>
            </a:r>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316572"/>
            <a:ext cx="9610725" cy="378754"/>
          </a:xfrm>
        </p:spPr>
        <p:txBody>
          <a:bodyPr>
            <a:noAutofit/>
          </a:bodyPr>
          <a:lstStyle>
            <a:lvl1pPr marL="0" indent="0">
              <a:lnSpc>
                <a:spcPct val="100000"/>
              </a:lnSpc>
              <a:buNone/>
              <a:defRPr sz="2400">
                <a:solidFill>
                  <a:schemeClr val="tx1">
                    <a:lumMod val="50000"/>
                    <a:lumOff val="50000"/>
                  </a:schemeClr>
                </a:solidFill>
                <a:latin typeface="+mj-lt"/>
              </a:defRPr>
            </a:lvl1pPr>
          </a:lstStyle>
          <a:p>
            <a:pPr lvl="0"/>
            <a:r>
              <a:rPr lang="en-US" dirty="0"/>
              <a:t>Title</a:t>
            </a:r>
          </a:p>
        </p:txBody>
      </p:sp>
      <p:sp>
        <p:nvSpPr>
          <p:cNvPr id="14" name="Text Placeholder 13">
            <a:extLst>
              <a:ext uri="{FF2B5EF4-FFF2-40B4-BE49-F238E27FC236}">
                <a16:creationId xmlns:a16="http://schemas.microsoft.com/office/drawing/2014/main" id="{6A594284-69EF-4DEC-B420-A3DC797B72AC}"/>
              </a:ext>
            </a:extLst>
          </p:cNvPr>
          <p:cNvSpPr>
            <a:spLocks noGrp="1"/>
          </p:cNvSpPr>
          <p:nvPr>
            <p:ph type="body" sz="quarter" idx="11" hasCustomPrompt="1"/>
          </p:nvPr>
        </p:nvSpPr>
        <p:spPr>
          <a:xfrm>
            <a:off x="628650" y="712319"/>
            <a:ext cx="9591675" cy="378754"/>
          </a:xfrm>
        </p:spPr>
        <p:txBody>
          <a:bodyPr>
            <a:noAutofit/>
          </a:bodyPr>
          <a:lstStyle>
            <a:lvl1pPr marL="0" indent="0">
              <a:lnSpc>
                <a:spcPct val="100000"/>
              </a:lnSpc>
              <a:buNone/>
              <a:defRPr sz="2400" b="1">
                <a:solidFill>
                  <a:srgbClr val="179984"/>
                </a:solidFill>
                <a:latin typeface="+mj-lt"/>
              </a:defRPr>
            </a:lvl1pPr>
          </a:lstStyle>
          <a:p>
            <a:pPr lvl="0"/>
            <a:r>
              <a:rPr lang="en-US" dirty="0"/>
              <a:t>Subtitle</a:t>
            </a:r>
          </a:p>
        </p:txBody>
      </p:sp>
      <p:sp>
        <p:nvSpPr>
          <p:cNvPr id="16" name="Text Placeholder 15">
            <a:extLst>
              <a:ext uri="{FF2B5EF4-FFF2-40B4-BE49-F238E27FC236}">
                <a16:creationId xmlns:a16="http://schemas.microsoft.com/office/drawing/2014/main" id="{BF4FFF77-2D3E-4262-8095-12A64B404797}"/>
              </a:ext>
            </a:extLst>
          </p:cNvPr>
          <p:cNvSpPr>
            <a:spLocks noGrp="1"/>
          </p:cNvSpPr>
          <p:nvPr>
            <p:ph type="body" sz="quarter" idx="12" hasCustomPrompt="1"/>
          </p:nvPr>
        </p:nvSpPr>
        <p:spPr>
          <a:xfrm>
            <a:off x="628650" y="1962150"/>
            <a:ext cx="9772650" cy="3400425"/>
          </a:xfrm>
        </p:spPr>
        <p:txBody>
          <a:bodyPr>
            <a:normAutofit/>
          </a:bodyPr>
          <a:lstStyle>
            <a:lvl1pPr marL="0" indent="0">
              <a:lnSpc>
                <a:spcPct val="110000"/>
              </a:lnSpc>
              <a:spcBef>
                <a:spcPts val="0"/>
              </a:spcBef>
              <a:buNone/>
              <a:defRPr sz="2800"/>
            </a:lvl1pPr>
          </a:lstStyle>
          <a:p>
            <a:pPr lvl="0"/>
            <a:r>
              <a:rPr lang="en-US" dirty="0"/>
              <a:t>Text</a:t>
            </a:r>
          </a:p>
        </p:txBody>
      </p:sp>
    </p:spTree>
    <p:extLst>
      <p:ext uri="{BB962C8B-B14F-4D97-AF65-F5344CB8AC3E}">
        <p14:creationId xmlns:p14="http://schemas.microsoft.com/office/powerpoint/2010/main" val="24897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nts">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1767BAE-8A6B-4245-8072-DC7D45914492}"/>
              </a:ext>
            </a:extLst>
          </p:cNvPr>
          <p:cNvSpPr>
            <a:spLocks noGrp="1"/>
          </p:cNvSpPr>
          <p:nvPr>
            <p:ph type="pic" sz="quarter" idx="12"/>
          </p:nvPr>
        </p:nvSpPr>
        <p:spPr>
          <a:xfrm>
            <a:off x="2428875" y="1638300"/>
            <a:ext cx="9829800" cy="4892675"/>
          </a:xfrm>
        </p:spPr>
        <p:txBody>
          <a:bodyPr/>
          <a:lstStyle/>
          <a:p>
            <a:endParaRPr lang="en-US" dirty="0"/>
          </a:p>
        </p:txBody>
      </p:sp>
      <p:sp>
        <p:nvSpPr>
          <p:cNvPr id="12" name="Text Placeholder 11">
            <a:extLst>
              <a:ext uri="{FF2B5EF4-FFF2-40B4-BE49-F238E27FC236}">
                <a16:creationId xmlns:a16="http://schemas.microsoft.com/office/drawing/2014/main" id="{6B882EA3-E766-4F40-9384-29D6407D281E}"/>
              </a:ext>
            </a:extLst>
          </p:cNvPr>
          <p:cNvSpPr>
            <a:spLocks noGrp="1"/>
          </p:cNvSpPr>
          <p:nvPr>
            <p:ph type="body" sz="quarter" idx="10" hasCustomPrompt="1"/>
          </p:nvPr>
        </p:nvSpPr>
        <p:spPr>
          <a:xfrm>
            <a:off x="628650" y="536016"/>
            <a:ext cx="9610725" cy="581025"/>
          </a:xfrm>
        </p:spPr>
        <p:txBody>
          <a:bodyPr>
            <a:noAutofit/>
          </a:bodyPr>
          <a:lstStyle>
            <a:lvl1pPr marL="0" indent="0" algn="l">
              <a:buNone/>
              <a:defRPr sz="3600" b="1">
                <a:solidFill>
                  <a:schemeClr val="accent2"/>
                </a:solidFill>
                <a:latin typeface="+mn-lt"/>
              </a:defRPr>
            </a:lvl1pPr>
          </a:lstStyle>
          <a:p>
            <a:pPr lvl="0"/>
            <a:r>
              <a:rPr lang="en-US" dirty="0"/>
              <a:t>Title</a:t>
            </a:r>
          </a:p>
        </p:txBody>
      </p:sp>
      <p:pic>
        <p:nvPicPr>
          <p:cNvPr id="22" name="Picture 21" descr="Text&#10;&#10;Description automatically generated">
            <a:extLst>
              <a:ext uri="{FF2B5EF4-FFF2-40B4-BE49-F238E27FC236}">
                <a16:creationId xmlns:a16="http://schemas.microsoft.com/office/drawing/2014/main" id="{65E0366C-219D-4F6C-A98A-6EBBF0FF0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275804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9A8685-21A9-447D-943C-17D541644DCF}"/>
              </a:ext>
            </a:extLst>
          </p:cNvPr>
          <p:cNvSpPr txBox="1"/>
          <p:nvPr userDrawn="1"/>
        </p:nvSpPr>
        <p:spPr>
          <a:xfrm>
            <a:off x="9320981" y="6233652"/>
            <a:ext cx="234990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00695E"/>
                </a:solidFill>
                <a:effectLst/>
                <a:uLnTx/>
                <a:uFillTx/>
                <a:latin typeface="Ubuntu" panose="020B0504030602030204" pitchFamily="34" charset="0"/>
                <a:ea typeface="+mn-ea"/>
                <a:cs typeface="+mn-cs"/>
              </a:rPr>
              <a:t>ATHLETE LEADERSHIP</a:t>
            </a:r>
          </a:p>
        </p:txBody>
      </p:sp>
      <p:sp>
        <p:nvSpPr>
          <p:cNvPr id="8" name="TextBox 7">
            <a:extLst>
              <a:ext uri="{FF2B5EF4-FFF2-40B4-BE49-F238E27FC236}">
                <a16:creationId xmlns:a16="http://schemas.microsoft.com/office/drawing/2014/main" id="{79C82241-D7BD-45C9-A845-0538A7795C11}"/>
              </a:ext>
            </a:extLst>
          </p:cNvPr>
          <p:cNvSpPr txBox="1"/>
          <p:nvPr userDrawn="1"/>
        </p:nvSpPr>
        <p:spPr>
          <a:xfrm>
            <a:off x="1071716" y="1769806"/>
            <a:ext cx="52504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Questions?</a:t>
            </a:r>
          </a:p>
        </p:txBody>
      </p:sp>
    </p:spTree>
    <p:extLst>
      <p:ext uri="{BB962C8B-B14F-4D97-AF65-F5344CB8AC3E}">
        <p14:creationId xmlns:p14="http://schemas.microsoft.com/office/powerpoint/2010/main" val="3061503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p:spTree>
      <p:nvGrpSpPr>
        <p:cNvPr id="1" name=""/>
        <p:cNvGrpSpPr/>
        <p:nvPr/>
      </p:nvGrpSpPr>
      <p:grpSpPr>
        <a:xfrm>
          <a:off x="0" y="0"/>
          <a:ext cx="0" cy="0"/>
          <a:chOff x="0" y="0"/>
          <a:chExt cx="0" cy="0"/>
        </a:xfrm>
      </p:grpSpPr>
      <p:pic>
        <p:nvPicPr>
          <p:cNvPr id="7" name="Picture 16">
            <a:extLst>
              <a:ext uri="{FF2B5EF4-FFF2-40B4-BE49-F238E27FC236}">
                <a16:creationId xmlns:a16="http://schemas.microsoft.com/office/drawing/2014/main" id="{2835C92D-E5B8-41EA-ADAD-BE973996A7D6}"/>
              </a:ext>
            </a:extLst>
          </p:cNvPr>
          <p:cNvPicPr>
            <a:picLocks noChangeAspect="1"/>
          </p:cNvPicPr>
          <p:nvPr userDrawn="1"/>
        </p:nvPicPr>
        <p:blipFill>
          <a:blip r:embed="rId2"/>
          <a:stretch>
            <a:fillRect/>
          </a:stretch>
        </p:blipFill>
        <p:spPr>
          <a:xfrm>
            <a:off x="1584396" y="440288"/>
            <a:ext cx="2167000" cy="133582"/>
          </a:xfrm>
          <a:prstGeom prst="rect">
            <a:avLst/>
          </a:prstGeom>
        </p:spPr>
      </p:pic>
      <p:pic>
        <p:nvPicPr>
          <p:cNvPr id="8" name="Picture 1">
            <a:extLst>
              <a:ext uri="{FF2B5EF4-FFF2-40B4-BE49-F238E27FC236}">
                <a16:creationId xmlns:a16="http://schemas.microsoft.com/office/drawing/2014/main" id="{00319023-64F7-46C2-A150-219C22B85B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048" y="38100"/>
            <a:ext cx="1389348" cy="1389348"/>
          </a:xfrm>
          <a:prstGeom prst="rect">
            <a:avLst/>
          </a:prstGeom>
        </p:spPr>
      </p:pic>
      <p:pic>
        <p:nvPicPr>
          <p:cNvPr id="9" name="Picture 17">
            <a:extLst>
              <a:ext uri="{FF2B5EF4-FFF2-40B4-BE49-F238E27FC236}">
                <a16:creationId xmlns:a16="http://schemas.microsoft.com/office/drawing/2014/main" id="{8331B1DF-448C-49C4-A805-45061211475C}"/>
              </a:ext>
            </a:extLst>
          </p:cNvPr>
          <p:cNvPicPr>
            <a:picLocks noChangeAspect="1"/>
          </p:cNvPicPr>
          <p:nvPr userDrawn="1"/>
        </p:nvPicPr>
        <p:blipFill>
          <a:blip r:embed="rId4"/>
          <a:stretch>
            <a:fillRect/>
          </a:stretch>
        </p:blipFill>
        <p:spPr>
          <a:xfrm>
            <a:off x="10923534" y="282615"/>
            <a:ext cx="877942" cy="877942"/>
          </a:xfrm>
          <a:prstGeom prst="rect">
            <a:avLst/>
          </a:prstGeom>
        </p:spPr>
      </p:pic>
    </p:spTree>
    <p:extLst>
      <p:ext uri="{BB962C8B-B14F-4D97-AF65-F5344CB8AC3E}">
        <p14:creationId xmlns:p14="http://schemas.microsoft.com/office/powerpoint/2010/main" val="2042447837"/>
      </p:ext>
    </p:extLst>
  </p:cSld>
  <p:clrMapOvr>
    <a:masterClrMapping/>
  </p:clrMapOvr>
  <p:extLst>
    <p:ext uri="{DCECCB84-F9BA-43D5-87BE-67443E8EF086}">
      <p15:sldGuideLst xmlns:p15="http://schemas.microsoft.com/office/powerpoint/2012/main">
        <p15:guide id="1" orient="horz" pos="360">
          <p15:clr>
            <a:srgbClr val="FBAE40"/>
          </p15:clr>
        </p15:guide>
        <p15:guide id="2" orient="horz" pos="288">
          <p15:clr>
            <a:srgbClr val="FBAE40"/>
          </p15:clr>
        </p15:guide>
        <p15:guide id="3" pos="4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236BA10-0EB7-97DE-C98C-C06D995118CF}"/>
              </a:ext>
            </a:extLst>
          </p:cNvPr>
          <p:cNvPicPr>
            <a:picLocks noChangeAspect="1"/>
          </p:cNvPicPr>
          <p:nvPr userDrawn="1"/>
        </p:nvPicPr>
        <p:blipFill rotWithShape="1">
          <a:blip r:embed="rId2"/>
          <a:srcRect t="7522" b="7522"/>
          <a:stretch/>
        </p:blipFill>
        <p:spPr>
          <a:xfrm>
            <a:off x="0" y="0"/>
            <a:ext cx="12192000" cy="6858000"/>
          </a:xfrm>
          <a:prstGeom prst="rect">
            <a:avLst/>
          </a:prstGeom>
        </p:spPr>
      </p:pic>
      <p:pic>
        <p:nvPicPr>
          <p:cNvPr id="7" name="Picture 6">
            <a:extLst>
              <a:ext uri="{FF2B5EF4-FFF2-40B4-BE49-F238E27FC236}">
                <a16:creationId xmlns:a16="http://schemas.microsoft.com/office/drawing/2014/main" id="{463884DF-286C-0D1D-DDFC-DD11E0A5290B}"/>
              </a:ext>
            </a:extLst>
          </p:cNvPr>
          <p:cNvPicPr>
            <a:picLocks noChangeAspect="1"/>
          </p:cNvPicPr>
          <p:nvPr userDrawn="1"/>
        </p:nvPicPr>
        <p:blipFill>
          <a:blip r:embed="rId3"/>
          <a:stretch>
            <a:fillRect/>
          </a:stretch>
        </p:blipFill>
        <p:spPr>
          <a:xfrm>
            <a:off x="9672793" y="344961"/>
            <a:ext cx="1965794" cy="687426"/>
          </a:xfrm>
          <a:prstGeom prst="rect">
            <a:avLst/>
          </a:prstGeom>
        </p:spPr>
      </p:pic>
      <p:sp>
        <p:nvSpPr>
          <p:cNvPr id="8" name="Text Placeholder 2">
            <a:extLst>
              <a:ext uri="{FF2B5EF4-FFF2-40B4-BE49-F238E27FC236}">
                <a16:creationId xmlns:a16="http://schemas.microsoft.com/office/drawing/2014/main" id="{ABEB7318-B73A-0711-646F-71EE2DE816FA}"/>
              </a:ext>
            </a:extLst>
          </p:cNvPr>
          <p:cNvSpPr>
            <a:spLocks noGrp="1"/>
          </p:cNvSpPr>
          <p:nvPr>
            <p:ph type="body" sz="quarter" idx="10" hasCustomPrompt="1"/>
          </p:nvPr>
        </p:nvSpPr>
        <p:spPr>
          <a:xfrm>
            <a:off x="800100" y="962025"/>
            <a:ext cx="6572250" cy="687426"/>
          </a:xfrm>
        </p:spPr>
        <p:txBody>
          <a:bodyPr>
            <a:normAutofit/>
          </a:bodyPr>
          <a:lstStyle>
            <a:lvl1pPr marL="0" indent="0">
              <a:buNone/>
              <a:defRPr sz="4400" b="1">
                <a:solidFill>
                  <a:schemeClr val="bg1"/>
                </a:solidFill>
                <a:latin typeface="+mj-lt"/>
              </a:defRPr>
            </a:lvl1pPr>
          </a:lstStyle>
          <a:p>
            <a:pPr lvl="0"/>
            <a:r>
              <a:rPr lang="en-US" dirty="0"/>
              <a:t>Title</a:t>
            </a:r>
          </a:p>
        </p:txBody>
      </p:sp>
      <p:sp>
        <p:nvSpPr>
          <p:cNvPr id="9" name="Text Placeholder 4">
            <a:extLst>
              <a:ext uri="{FF2B5EF4-FFF2-40B4-BE49-F238E27FC236}">
                <a16:creationId xmlns:a16="http://schemas.microsoft.com/office/drawing/2014/main" id="{30540805-AE8F-F58D-9DE8-CECB5F34C2B4}"/>
              </a:ext>
            </a:extLst>
          </p:cNvPr>
          <p:cNvSpPr>
            <a:spLocks noGrp="1"/>
          </p:cNvSpPr>
          <p:nvPr>
            <p:ph type="body" sz="quarter" idx="11" hasCustomPrompt="1"/>
          </p:nvPr>
        </p:nvSpPr>
        <p:spPr>
          <a:xfrm>
            <a:off x="819150" y="2552700"/>
            <a:ext cx="9410700" cy="571500"/>
          </a:xfrm>
        </p:spPr>
        <p:txBody>
          <a:bodyPr/>
          <a:lstStyle>
            <a:lvl1pPr marL="0" indent="0">
              <a:buNone/>
              <a:defRPr b="0">
                <a:solidFill>
                  <a:schemeClr val="bg1"/>
                </a:solidFill>
              </a:defRPr>
            </a:lvl1pPr>
          </a:lstStyle>
          <a:p>
            <a:pPr lvl="0"/>
            <a:r>
              <a:rPr lang="en-US" dirty="0"/>
              <a:t>Lesson intro</a:t>
            </a:r>
          </a:p>
        </p:txBody>
      </p:sp>
      <p:sp>
        <p:nvSpPr>
          <p:cNvPr id="10" name="Text Placeholder 4">
            <a:extLst>
              <a:ext uri="{FF2B5EF4-FFF2-40B4-BE49-F238E27FC236}">
                <a16:creationId xmlns:a16="http://schemas.microsoft.com/office/drawing/2014/main" id="{DA31BAF2-428B-544F-CE9E-E4ECBAE550D2}"/>
              </a:ext>
            </a:extLst>
          </p:cNvPr>
          <p:cNvSpPr>
            <a:spLocks noGrp="1"/>
          </p:cNvSpPr>
          <p:nvPr>
            <p:ph type="body" sz="quarter" idx="12" hasCustomPrompt="1"/>
          </p:nvPr>
        </p:nvSpPr>
        <p:spPr>
          <a:xfrm>
            <a:off x="800100" y="3465473"/>
            <a:ext cx="9410700" cy="1478001"/>
          </a:xfrm>
        </p:spPr>
        <p:txBody>
          <a:bodyPr/>
          <a:lstStyle>
            <a:lvl1pPr marL="0" indent="0">
              <a:lnSpc>
                <a:spcPct val="110000"/>
              </a:lnSpc>
              <a:spcBef>
                <a:spcPts val="0"/>
              </a:spcBef>
              <a:buNone/>
              <a:defRPr b="1">
                <a:solidFill>
                  <a:schemeClr val="bg1"/>
                </a:solidFill>
              </a:defRPr>
            </a:lvl1pPr>
          </a:lstStyle>
          <a:p>
            <a:pPr lvl="0"/>
            <a:r>
              <a:rPr lang="en-US" dirty="0"/>
              <a:t>Lesson intro</a:t>
            </a:r>
          </a:p>
        </p:txBody>
      </p:sp>
    </p:spTree>
    <p:extLst>
      <p:ext uri="{BB962C8B-B14F-4D97-AF65-F5344CB8AC3E}">
        <p14:creationId xmlns:p14="http://schemas.microsoft.com/office/powerpoint/2010/main" val="322254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782AE-9BAD-43CA-9DC2-663751ACD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79C50-C718-4482-8CC0-C0C1DC8B7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5B169-DCD4-4F3A-8B07-D019309DB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6E692E-3B2C-4E6B-B906-E260F68CBF18}" type="datetimeFigureOut">
              <a:rPr kumimoji="0" lang="en-US" sz="1200" b="0" i="0" u="none" strike="noStrike" kern="1200" cap="none" spc="0" normalizeH="0" baseline="0" noProof="0" smtClean="0">
                <a:ln>
                  <a:noFill/>
                </a:ln>
                <a:solidFill>
                  <a:prstClr val="black">
                    <a:tint val="75000"/>
                  </a:prstClr>
                </a:solidFill>
                <a:effectLst/>
                <a:uLnTx/>
                <a:uFillTx/>
                <a:latin typeface="Ubuntu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2/27/2023</a:t>
            </a:fld>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
        <p:nvSpPr>
          <p:cNvPr id="5" name="Footer Placeholder 4">
            <a:extLst>
              <a:ext uri="{FF2B5EF4-FFF2-40B4-BE49-F238E27FC236}">
                <a16:creationId xmlns:a16="http://schemas.microsoft.com/office/drawing/2014/main" id="{C1CFC83E-3826-48AF-8650-862BABCA4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
        <p:nvSpPr>
          <p:cNvPr id="6" name="Slide Number Placeholder 5">
            <a:extLst>
              <a:ext uri="{FF2B5EF4-FFF2-40B4-BE49-F238E27FC236}">
                <a16:creationId xmlns:a16="http://schemas.microsoft.com/office/drawing/2014/main" id="{0BA93CC0-3B7F-4768-9084-D7297830C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3AB00-0628-4CBF-805E-7F0427F7F849}" type="slidenum">
              <a:rPr kumimoji="0" lang="en-US" sz="1200" b="0" i="0" u="none" strike="noStrike" kern="1200" cap="none" spc="0" normalizeH="0" baseline="0" noProof="0" smtClean="0">
                <a:ln>
                  <a:noFill/>
                </a:ln>
                <a:solidFill>
                  <a:prstClr val="black">
                    <a:tint val="75000"/>
                  </a:prstClr>
                </a:solidFill>
                <a:effectLst/>
                <a:uLnTx/>
                <a:uFillTx/>
                <a:latin typeface="Ubuntu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Ubuntu Light"/>
              <a:ea typeface="+mn-ea"/>
              <a:cs typeface="+mn-cs"/>
            </a:endParaRPr>
          </a:p>
        </p:txBody>
      </p:sp>
    </p:spTree>
    <p:extLst>
      <p:ext uri="{BB962C8B-B14F-4D97-AF65-F5344CB8AC3E}">
        <p14:creationId xmlns:p14="http://schemas.microsoft.com/office/powerpoint/2010/main" val="40795858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7" r:id="rId9"/>
    <p:sldLayoutId id="2147483693" r:id="rId10"/>
    <p:sldLayoutId id="2147483688" r:id="rId11"/>
    <p:sldLayoutId id="2147483689" r:id="rId12"/>
    <p:sldLayoutId id="2147483696" r:id="rId13"/>
    <p:sldLayoutId id="2147483692" r:id="rId14"/>
    <p:sldLayoutId id="2147483695" r:id="rId15"/>
    <p:sldLayoutId id="2147483694" r:id="rId16"/>
    <p:sldLayoutId id="2147483690"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sv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svg"/><Relationship Id="rId7" Type="http://schemas.openxmlformats.org/officeDocument/2006/relationships/image" Target="../media/image46.sv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36.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6.sv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0.sv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46.sv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2.svg"/><Relationship Id="rId7" Type="http://schemas.openxmlformats.org/officeDocument/2006/relationships/image" Target="../media/image40.sv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48.svg"/></Relationships>
</file>

<file path=ppt/slides/_rels/slide39.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42.sv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4.sv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svg"/><Relationship Id="rId7" Type="http://schemas.openxmlformats.org/officeDocument/2006/relationships/image" Target="../media/image42.svg"/><Relationship Id="rId2"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4.svg"/></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4.svg"/><Relationship Id="rId7" Type="http://schemas.openxmlformats.org/officeDocument/2006/relationships/image" Target="../media/image42.svg"/><Relationship Id="rId2"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4.svg"/><Relationship Id="rId7" Type="http://schemas.openxmlformats.org/officeDocument/2006/relationships/image" Target="../media/image42.svg"/><Relationship Id="rId2"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8.svg"/></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44.svg"/><Relationship Id="rId7" Type="http://schemas.openxmlformats.org/officeDocument/2006/relationships/image" Target="../media/image42.svg"/><Relationship Id="rId12" Type="http://schemas.openxmlformats.org/officeDocument/2006/relationships/image" Target="../media/image63.png"/><Relationship Id="rId2" Type="http://schemas.openxmlformats.org/officeDocument/2006/relationships/image" Target="../media/image43.png"/><Relationship Id="rId1" Type="http://schemas.openxmlformats.org/officeDocument/2006/relationships/slideLayout" Target="../slideLayouts/slideLayout17.xml"/><Relationship Id="rId6" Type="http://schemas.openxmlformats.org/officeDocument/2006/relationships/image" Target="../media/image41.png"/><Relationship Id="rId11" Type="http://schemas.openxmlformats.org/officeDocument/2006/relationships/image" Target="../media/image62.svg"/><Relationship Id="rId5" Type="http://schemas.openxmlformats.org/officeDocument/2006/relationships/image" Target="../media/image52.svg"/><Relationship Id="rId15" Type="http://schemas.openxmlformats.org/officeDocument/2006/relationships/image" Target="../media/image48.svg"/><Relationship Id="rId10" Type="http://schemas.openxmlformats.org/officeDocument/2006/relationships/image" Target="../media/image61.png"/><Relationship Id="rId4" Type="http://schemas.openxmlformats.org/officeDocument/2006/relationships/image" Target="../media/image51.png"/><Relationship Id="rId9" Type="http://schemas.openxmlformats.org/officeDocument/2006/relationships/image" Target="../media/image60.svg"/><Relationship Id="rId14"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44.svg"/><Relationship Id="rId7" Type="http://schemas.openxmlformats.org/officeDocument/2006/relationships/image" Target="../media/image42.svg"/><Relationship Id="rId12" Type="http://schemas.openxmlformats.org/officeDocument/2006/relationships/image" Target="../media/image63.png"/><Relationship Id="rId17" Type="http://schemas.openxmlformats.org/officeDocument/2006/relationships/image" Target="../media/image50.svg"/><Relationship Id="rId2" Type="http://schemas.openxmlformats.org/officeDocument/2006/relationships/image" Target="../media/image43.png"/><Relationship Id="rId16"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41.png"/><Relationship Id="rId11" Type="http://schemas.openxmlformats.org/officeDocument/2006/relationships/image" Target="../media/image62.svg"/><Relationship Id="rId5" Type="http://schemas.openxmlformats.org/officeDocument/2006/relationships/image" Target="../media/image52.svg"/><Relationship Id="rId15" Type="http://schemas.openxmlformats.org/officeDocument/2006/relationships/image" Target="../media/image48.svg"/><Relationship Id="rId10" Type="http://schemas.openxmlformats.org/officeDocument/2006/relationships/image" Target="../media/image61.png"/><Relationship Id="rId4" Type="http://schemas.openxmlformats.org/officeDocument/2006/relationships/image" Target="../media/image51.png"/><Relationship Id="rId9" Type="http://schemas.openxmlformats.org/officeDocument/2006/relationships/image" Target="../media/image60.svg"/><Relationship Id="rId1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59.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65.sv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65.sv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59.png"/><Relationship Id="rId1" Type="http://schemas.openxmlformats.org/officeDocument/2006/relationships/slideLayout" Target="../slideLayouts/slideLayout15.xml"/><Relationship Id="rId5" Type="http://schemas.openxmlformats.org/officeDocument/2006/relationships/image" Target="../media/image69.sv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59.png"/><Relationship Id="rId1" Type="http://schemas.openxmlformats.org/officeDocument/2006/relationships/slideLayout" Target="../slideLayouts/slideLayout15.xml"/><Relationship Id="rId5" Type="http://schemas.openxmlformats.org/officeDocument/2006/relationships/image" Target="../media/image69.sv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65.svg"/></Relationships>
</file>

<file path=ppt/slides/_rels/slide5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7.xml"/><Relationship Id="rId5" Type="http://schemas.openxmlformats.org/officeDocument/2006/relationships/image" Target="../media/image75.svg"/><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7.xml"/><Relationship Id="rId5" Type="http://schemas.openxmlformats.org/officeDocument/2006/relationships/image" Target="../media/image77.sv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7.xml"/><Relationship Id="rId5" Type="http://schemas.openxmlformats.org/officeDocument/2006/relationships/image" Target="../media/image77.sv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5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79.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78.png"/><Relationship Id="rId5" Type="http://schemas.openxmlformats.org/officeDocument/2006/relationships/image" Target="../media/image64.sv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50.svg"/></Relationships>
</file>

<file path=ppt/slides/_rels/slide73.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50.svg"/></Relationships>
</file>

<file path=ppt/slides/_rels/slide75.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s>
</file>

<file path=ppt/slides/_rels/slide7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50.svg"/></Relationships>
</file>

<file path=ppt/slides/_rels/slide77.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64.svg"/><Relationship Id="rId4" Type="http://schemas.openxmlformats.org/officeDocument/2006/relationships/image" Target="../media/image63.png"/></Relationships>
</file>

<file path=ppt/slides/_rels/slide7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D351EF-220E-6972-79CE-4137C917DCF4}"/>
              </a:ext>
            </a:extLst>
          </p:cNvPr>
          <p:cNvSpPr txBox="1"/>
          <p:nvPr/>
        </p:nvSpPr>
        <p:spPr>
          <a:xfrm>
            <a:off x="609600" y="2488710"/>
            <a:ext cx="5804452" cy="1880579"/>
          </a:xfrm>
          <a:prstGeom prst="rect">
            <a:avLst/>
          </a:prstGeom>
          <a:noFill/>
        </p:spPr>
        <p:txBody>
          <a:bodyPr wrap="square" rtlCol="0">
            <a:spAutoFit/>
          </a:bodyPr>
          <a:lstStyle/>
          <a:p>
            <a:pPr>
              <a:lnSpc>
                <a:spcPct val="80000"/>
              </a:lnSpc>
            </a:pPr>
            <a:r>
              <a:rPr lang="en-US" sz="7200" dirty="0">
                <a:solidFill>
                  <a:schemeClr val="bg1"/>
                </a:solidFill>
                <a:latin typeface="GT Walsheim Pro Condensed Black" panose="00000906000000000000" pitchFamily="2" charset="0"/>
              </a:rPr>
              <a:t>FACILITATION TRAINING</a:t>
            </a:r>
          </a:p>
        </p:txBody>
      </p:sp>
      <p:sp>
        <p:nvSpPr>
          <p:cNvPr id="5" name="TextBox 4">
            <a:extLst>
              <a:ext uri="{FF2B5EF4-FFF2-40B4-BE49-F238E27FC236}">
                <a16:creationId xmlns:a16="http://schemas.microsoft.com/office/drawing/2014/main" id="{5353FA98-916A-2EA1-84F0-1A442F5721BF}"/>
              </a:ext>
            </a:extLst>
          </p:cNvPr>
          <p:cNvSpPr txBox="1"/>
          <p:nvPr/>
        </p:nvSpPr>
        <p:spPr>
          <a:xfrm>
            <a:off x="609600" y="4267200"/>
            <a:ext cx="4253948" cy="584775"/>
          </a:xfrm>
          <a:prstGeom prst="rect">
            <a:avLst/>
          </a:prstGeom>
          <a:noFill/>
        </p:spPr>
        <p:txBody>
          <a:bodyPr wrap="square" rtlCol="0">
            <a:spAutoFit/>
          </a:bodyPr>
          <a:lstStyle/>
          <a:p>
            <a:r>
              <a:rPr lang="en-US" sz="3200" b="1" dirty="0">
                <a:solidFill>
                  <a:schemeClr val="tx2"/>
                </a:solidFill>
                <a:latin typeface="GT Walsheim Pro Condensed Black" panose="00000906000000000000" pitchFamily="2" charset="0"/>
              </a:rPr>
              <a:t>SESSION 1</a:t>
            </a:r>
          </a:p>
        </p:txBody>
      </p:sp>
      <p:sp>
        <p:nvSpPr>
          <p:cNvPr id="6" name="TextBox 5">
            <a:extLst>
              <a:ext uri="{FF2B5EF4-FFF2-40B4-BE49-F238E27FC236}">
                <a16:creationId xmlns:a16="http://schemas.microsoft.com/office/drawing/2014/main" id="{DBAEC5A1-3BC1-07F5-BE16-8C941A215CCE}"/>
              </a:ext>
            </a:extLst>
          </p:cNvPr>
          <p:cNvSpPr txBox="1"/>
          <p:nvPr/>
        </p:nvSpPr>
        <p:spPr>
          <a:xfrm>
            <a:off x="609600" y="5947724"/>
            <a:ext cx="4253948" cy="400110"/>
          </a:xfrm>
          <a:prstGeom prst="rect">
            <a:avLst/>
          </a:prstGeom>
          <a:noFill/>
        </p:spPr>
        <p:txBody>
          <a:bodyPr wrap="square" rtlCol="0">
            <a:spAutoFit/>
          </a:bodyPr>
          <a:lstStyle/>
          <a:p>
            <a:r>
              <a:rPr lang="en-US" sz="2000" b="1" dirty="0">
                <a:solidFill>
                  <a:schemeClr val="bg1"/>
                </a:solidFill>
              </a:rPr>
              <a:t>Date</a:t>
            </a:r>
          </a:p>
        </p:txBody>
      </p:sp>
    </p:spTree>
    <p:extLst>
      <p:ext uri="{BB962C8B-B14F-4D97-AF65-F5344CB8AC3E}">
        <p14:creationId xmlns:p14="http://schemas.microsoft.com/office/powerpoint/2010/main" val="46992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3BC427-1C99-5A17-3786-67E6D28DB303}"/>
              </a:ext>
            </a:extLst>
          </p:cNvPr>
          <p:cNvSpPr>
            <a:spLocks noGrp="1"/>
          </p:cNvSpPr>
          <p:nvPr>
            <p:ph type="body" sz="quarter" idx="10"/>
          </p:nvPr>
        </p:nvSpPr>
        <p:spPr/>
        <p:txBody>
          <a:bodyPr/>
          <a:lstStyle/>
          <a:p>
            <a:r>
              <a:rPr lang="en-US" dirty="0"/>
              <a:t>Getting the most from Zoom</a:t>
            </a:r>
          </a:p>
        </p:txBody>
      </p:sp>
      <p:sp>
        <p:nvSpPr>
          <p:cNvPr id="4" name="Text Placeholder 3">
            <a:extLst>
              <a:ext uri="{FF2B5EF4-FFF2-40B4-BE49-F238E27FC236}">
                <a16:creationId xmlns:a16="http://schemas.microsoft.com/office/drawing/2014/main" id="{CCF88ED0-E187-6E34-84FF-C3771E343EAC}"/>
              </a:ext>
            </a:extLst>
          </p:cNvPr>
          <p:cNvSpPr>
            <a:spLocks noGrp="1"/>
          </p:cNvSpPr>
          <p:nvPr>
            <p:ph type="body" sz="quarter" idx="11"/>
          </p:nvPr>
        </p:nvSpPr>
        <p:spPr/>
        <p:txBody>
          <a:bodyPr/>
          <a:lstStyle/>
          <a:p>
            <a:endParaRPr lang="en-US" dirty="0"/>
          </a:p>
        </p:txBody>
      </p:sp>
      <p:pic>
        <p:nvPicPr>
          <p:cNvPr id="6" name="Google Shape;179;p10">
            <a:extLst>
              <a:ext uri="{FF2B5EF4-FFF2-40B4-BE49-F238E27FC236}">
                <a16:creationId xmlns:a16="http://schemas.microsoft.com/office/drawing/2014/main" id="{8CCE40A9-E928-83A8-1CB3-4347F9BD98FC}"/>
              </a:ext>
            </a:extLst>
          </p:cNvPr>
          <p:cNvPicPr preferRelativeResize="0"/>
          <p:nvPr/>
        </p:nvPicPr>
        <p:blipFill rotWithShape="1">
          <a:blip r:embed="rId2">
            <a:alphaModFix/>
          </a:blip>
          <a:srcRect/>
          <a:stretch/>
        </p:blipFill>
        <p:spPr>
          <a:xfrm>
            <a:off x="3902251" y="2610862"/>
            <a:ext cx="3843964" cy="1947106"/>
          </a:xfrm>
          <a:prstGeom prst="rect">
            <a:avLst/>
          </a:prstGeom>
          <a:noFill/>
          <a:ln w="57150" cap="flat" cmpd="sng">
            <a:solidFill>
              <a:schemeClr val="accent1"/>
            </a:solidFill>
            <a:prstDash val="solid"/>
            <a:round/>
            <a:headEnd type="none" w="sm" len="sm"/>
            <a:tailEnd type="none" w="sm" len="sm"/>
          </a:ln>
        </p:spPr>
      </p:pic>
      <p:pic>
        <p:nvPicPr>
          <p:cNvPr id="7" name="Google Shape;181;p10">
            <a:extLst>
              <a:ext uri="{FF2B5EF4-FFF2-40B4-BE49-F238E27FC236}">
                <a16:creationId xmlns:a16="http://schemas.microsoft.com/office/drawing/2014/main" id="{A2F78A64-0030-3A03-4C6F-2C533B354AE5}"/>
              </a:ext>
            </a:extLst>
          </p:cNvPr>
          <p:cNvPicPr preferRelativeResize="0"/>
          <p:nvPr/>
        </p:nvPicPr>
        <p:blipFill rotWithShape="1">
          <a:blip r:embed="rId3">
            <a:alphaModFix/>
          </a:blip>
          <a:srcRect l="4022" r="4356"/>
          <a:stretch/>
        </p:blipFill>
        <p:spPr>
          <a:xfrm>
            <a:off x="8194040" y="2720482"/>
            <a:ext cx="3475002" cy="1837486"/>
          </a:xfrm>
          <a:prstGeom prst="rect">
            <a:avLst/>
          </a:prstGeom>
          <a:noFill/>
          <a:ln w="57150" cap="flat" cmpd="sng">
            <a:solidFill>
              <a:schemeClr val="accent1"/>
            </a:solidFill>
            <a:prstDash val="solid"/>
            <a:round/>
            <a:headEnd type="none" w="sm" len="sm"/>
            <a:tailEnd type="none" w="sm" len="sm"/>
          </a:ln>
        </p:spPr>
      </p:pic>
      <p:sp>
        <p:nvSpPr>
          <p:cNvPr id="9" name="TextBox 8">
            <a:extLst>
              <a:ext uri="{FF2B5EF4-FFF2-40B4-BE49-F238E27FC236}">
                <a16:creationId xmlns:a16="http://schemas.microsoft.com/office/drawing/2014/main" id="{D1A7215C-EE55-42B4-5557-1E552F7F974D}"/>
              </a:ext>
            </a:extLst>
          </p:cNvPr>
          <p:cNvSpPr txBox="1"/>
          <p:nvPr/>
        </p:nvSpPr>
        <p:spPr>
          <a:xfrm>
            <a:off x="750274" y="4822412"/>
            <a:ext cx="2704152" cy="446276"/>
          </a:xfrm>
          <a:prstGeom prst="rect">
            <a:avLst/>
          </a:prstGeom>
          <a:noFill/>
        </p:spPr>
        <p:txBody>
          <a:bodyPr wrap="square" rtlCol="0">
            <a:spAutoFit/>
          </a:bodyPr>
          <a:lstStyle/>
          <a:p>
            <a:pPr algn="ctr"/>
            <a:r>
              <a:rPr lang="en-US" sz="2300" b="1" dirty="0">
                <a:solidFill>
                  <a:schemeClr val="bg1"/>
                </a:solidFill>
              </a:rPr>
              <a:t>Closed Captioning</a:t>
            </a:r>
          </a:p>
        </p:txBody>
      </p:sp>
      <p:sp>
        <p:nvSpPr>
          <p:cNvPr id="10" name="TextBox 9">
            <a:extLst>
              <a:ext uri="{FF2B5EF4-FFF2-40B4-BE49-F238E27FC236}">
                <a16:creationId xmlns:a16="http://schemas.microsoft.com/office/drawing/2014/main" id="{4B58559C-3311-334F-BE2F-FA3744D43400}"/>
              </a:ext>
            </a:extLst>
          </p:cNvPr>
          <p:cNvSpPr txBox="1"/>
          <p:nvPr/>
        </p:nvSpPr>
        <p:spPr>
          <a:xfrm>
            <a:off x="4314048" y="4802832"/>
            <a:ext cx="3020369" cy="461665"/>
          </a:xfrm>
          <a:prstGeom prst="rect">
            <a:avLst/>
          </a:prstGeom>
          <a:noFill/>
        </p:spPr>
        <p:txBody>
          <a:bodyPr wrap="square" rtlCol="0">
            <a:spAutoFit/>
          </a:bodyPr>
          <a:lstStyle/>
          <a:p>
            <a:pPr algn="ctr"/>
            <a:r>
              <a:rPr lang="en-US" sz="2300" b="1" dirty="0">
                <a:solidFill>
                  <a:schemeClr val="bg1"/>
                </a:solidFill>
              </a:rPr>
              <a:t>Raise Hands</a:t>
            </a:r>
          </a:p>
        </p:txBody>
      </p:sp>
      <p:sp>
        <p:nvSpPr>
          <p:cNvPr id="11" name="TextBox 10">
            <a:extLst>
              <a:ext uri="{FF2B5EF4-FFF2-40B4-BE49-F238E27FC236}">
                <a16:creationId xmlns:a16="http://schemas.microsoft.com/office/drawing/2014/main" id="{3264EA91-F2EA-E5E9-D257-6235363FDA28}"/>
              </a:ext>
            </a:extLst>
          </p:cNvPr>
          <p:cNvSpPr txBox="1"/>
          <p:nvPr/>
        </p:nvSpPr>
        <p:spPr>
          <a:xfrm>
            <a:off x="8421357" y="4802831"/>
            <a:ext cx="3020369" cy="461665"/>
          </a:xfrm>
          <a:prstGeom prst="rect">
            <a:avLst/>
          </a:prstGeom>
          <a:noFill/>
        </p:spPr>
        <p:txBody>
          <a:bodyPr wrap="square" rtlCol="0">
            <a:spAutoFit/>
          </a:bodyPr>
          <a:lstStyle/>
          <a:p>
            <a:pPr algn="ctr"/>
            <a:r>
              <a:rPr lang="en-US" sz="2300" b="1" dirty="0">
                <a:solidFill>
                  <a:schemeClr val="bg1"/>
                </a:solidFill>
              </a:rPr>
              <a:t>Chat Box</a:t>
            </a:r>
          </a:p>
        </p:txBody>
      </p:sp>
      <p:pic>
        <p:nvPicPr>
          <p:cNvPr id="5" name="Google Shape;178;p10">
            <a:extLst>
              <a:ext uri="{FF2B5EF4-FFF2-40B4-BE49-F238E27FC236}">
                <a16:creationId xmlns:a16="http://schemas.microsoft.com/office/drawing/2014/main" id="{0D3FFD8B-216B-5724-2B8A-5CC3EFA5884E}"/>
              </a:ext>
            </a:extLst>
          </p:cNvPr>
          <p:cNvPicPr preferRelativeResize="0"/>
          <p:nvPr/>
        </p:nvPicPr>
        <p:blipFill rotWithShape="1">
          <a:blip r:embed="rId4">
            <a:alphaModFix/>
          </a:blip>
          <a:srcRect l="5215" r="4815"/>
          <a:stretch/>
        </p:blipFill>
        <p:spPr>
          <a:xfrm>
            <a:off x="751530" y="2815523"/>
            <a:ext cx="2702895" cy="1742445"/>
          </a:xfrm>
          <a:prstGeom prst="rect">
            <a:avLst/>
          </a:prstGeom>
          <a:noFill/>
          <a:ln w="57150" cap="flat" cmpd="sng">
            <a:solidFill>
              <a:schemeClr val="accent1"/>
            </a:solidFill>
            <a:prstDash val="solid"/>
            <a:round/>
            <a:headEnd type="none" w="sm" len="sm"/>
            <a:tailEnd type="none" w="sm" len="sm"/>
          </a:ln>
        </p:spPr>
      </p:pic>
    </p:spTree>
    <p:extLst>
      <p:ext uri="{BB962C8B-B14F-4D97-AF65-F5344CB8AC3E}">
        <p14:creationId xmlns:p14="http://schemas.microsoft.com/office/powerpoint/2010/main" val="268573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1FBAB48-3BE5-E330-07E0-52B0B6C1181F}"/>
              </a:ext>
            </a:extLst>
          </p:cNvPr>
          <p:cNvSpPr txBox="1"/>
          <p:nvPr/>
        </p:nvSpPr>
        <p:spPr>
          <a:xfrm>
            <a:off x="647700" y="2194250"/>
            <a:ext cx="4319104" cy="646331"/>
          </a:xfrm>
          <a:prstGeom prst="rect">
            <a:avLst/>
          </a:prstGeom>
          <a:noFill/>
        </p:spPr>
        <p:txBody>
          <a:bodyPr wrap="square" rtlCol="0">
            <a:spAutoFit/>
          </a:bodyPr>
          <a:lstStyle/>
          <a:p>
            <a:r>
              <a:rPr lang="en-US" sz="3600" b="1" dirty="0">
                <a:solidFill>
                  <a:schemeClr val="bg1"/>
                </a:solidFill>
                <a:latin typeface="+mj-lt"/>
              </a:rPr>
              <a:t>Facilitation</a:t>
            </a:r>
            <a:endParaRPr lang="en-US" sz="3600" dirty="0">
              <a:solidFill>
                <a:schemeClr val="bg1"/>
              </a:solidFill>
              <a:latin typeface="+mj-lt"/>
            </a:endParaRPr>
          </a:p>
        </p:txBody>
      </p:sp>
      <p:sp>
        <p:nvSpPr>
          <p:cNvPr id="14" name="TextBox 13">
            <a:extLst>
              <a:ext uri="{FF2B5EF4-FFF2-40B4-BE49-F238E27FC236}">
                <a16:creationId xmlns:a16="http://schemas.microsoft.com/office/drawing/2014/main" id="{3B4BCD30-3B1B-0570-3C54-A14260E9CC1A}"/>
              </a:ext>
            </a:extLst>
          </p:cNvPr>
          <p:cNvSpPr txBox="1"/>
          <p:nvPr/>
        </p:nvSpPr>
        <p:spPr>
          <a:xfrm>
            <a:off x="647700" y="3026453"/>
            <a:ext cx="5326380" cy="830997"/>
          </a:xfrm>
          <a:prstGeom prst="rect">
            <a:avLst/>
          </a:prstGeom>
          <a:noFill/>
        </p:spPr>
        <p:txBody>
          <a:bodyPr wrap="square" rtlCol="0">
            <a:spAutoFit/>
          </a:bodyPr>
          <a:lstStyle/>
          <a:p>
            <a:pPr>
              <a:spcAft>
                <a:spcPts val="1200"/>
              </a:spcAft>
            </a:pPr>
            <a:r>
              <a:rPr lang="en-US" sz="2400" dirty="0">
                <a:solidFill>
                  <a:schemeClr val="bg1"/>
                </a:solidFill>
                <a:ea typeface="Calibri"/>
                <a:cs typeface="Calibri"/>
                <a:sym typeface="Calibri"/>
              </a:rPr>
              <a:t>Facilitation is a way of helping people share thoughts and ideas.</a:t>
            </a:r>
          </a:p>
        </p:txBody>
      </p:sp>
    </p:spTree>
    <p:extLst>
      <p:ext uri="{BB962C8B-B14F-4D97-AF65-F5344CB8AC3E}">
        <p14:creationId xmlns:p14="http://schemas.microsoft.com/office/powerpoint/2010/main" val="23611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E89F9B-A9A8-157D-DD36-3CDF753C678B}"/>
              </a:ext>
            </a:extLst>
          </p:cNvPr>
          <p:cNvSpPr>
            <a:spLocks noGrp="1"/>
          </p:cNvSpPr>
          <p:nvPr>
            <p:ph type="body" sz="quarter" idx="10"/>
          </p:nvPr>
        </p:nvSpPr>
        <p:spPr/>
        <p:txBody>
          <a:bodyPr/>
          <a:lstStyle/>
          <a:p>
            <a:r>
              <a:rPr lang="en-US" dirty="0"/>
              <a:t>Characteristics of an effective facilitator</a:t>
            </a:r>
          </a:p>
        </p:txBody>
      </p:sp>
      <p:sp>
        <p:nvSpPr>
          <p:cNvPr id="8" name="Text Placeholder 7">
            <a:extLst>
              <a:ext uri="{FF2B5EF4-FFF2-40B4-BE49-F238E27FC236}">
                <a16:creationId xmlns:a16="http://schemas.microsoft.com/office/drawing/2014/main" id="{FEC9BFFF-DA41-C67E-6ECB-585571F1FB79}"/>
              </a:ext>
            </a:extLst>
          </p:cNvPr>
          <p:cNvSpPr>
            <a:spLocks noGrp="1"/>
          </p:cNvSpPr>
          <p:nvPr>
            <p:ph type="body" sz="quarter" idx="11"/>
          </p:nvPr>
        </p:nvSpPr>
        <p:spPr/>
        <p:txBody>
          <a:bodyPr/>
          <a:lstStyle/>
          <a:p>
            <a:endParaRPr lang="en-US" dirty="0"/>
          </a:p>
        </p:txBody>
      </p:sp>
      <p:sp>
        <p:nvSpPr>
          <p:cNvPr id="9" name="Text Placeholder 8">
            <a:extLst>
              <a:ext uri="{FF2B5EF4-FFF2-40B4-BE49-F238E27FC236}">
                <a16:creationId xmlns:a16="http://schemas.microsoft.com/office/drawing/2014/main" id="{1F601696-A1F7-1030-FD87-270A096A4B75}"/>
              </a:ext>
            </a:extLst>
          </p:cNvPr>
          <p:cNvSpPr>
            <a:spLocks noGrp="1"/>
          </p:cNvSpPr>
          <p:nvPr>
            <p:ph type="body" sz="quarter" idx="12"/>
          </p:nvPr>
        </p:nvSpPr>
        <p:spPr>
          <a:xfrm>
            <a:off x="1871648" y="1959884"/>
            <a:ext cx="7740437" cy="466685"/>
          </a:xfrm>
        </p:spPr>
        <p:txBody>
          <a:bodyPr>
            <a:normAutofit/>
          </a:bodyPr>
          <a:lstStyle/>
          <a:p>
            <a:r>
              <a:rPr lang="en-US" b="1" dirty="0">
                <a:solidFill>
                  <a:schemeClr val="tx2"/>
                </a:solidFill>
              </a:rPr>
              <a:t>1.  Think of facilitators you’ve seen</a:t>
            </a:r>
          </a:p>
        </p:txBody>
      </p:sp>
      <p:sp>
        <p:nvSpPr>
          <p:cNvPr id="12" name="Text Placeholder 8">
            <a:extLst>
              <a:ext uri="{FF2B5EF4-FFF2-40B4-BE49-F238E27FC236}">
                <a16:creationId xmlns:a16="http://schemas.microsoft.com/office/drawing/2014/main" id="{9F030038-AC5C-3235-E144-A7A050DCA039}"/>
              </a:ext>
            </a:extLst>
          </p:cNvPr>
          <p:cNvSpPr txBox="1">
            <a:spLocks/>
          </p:cNvSpPr>
          <p:nvPr/>
        </p:nvSpPr>
        <p:spPr>
          <a:xfrm>
            <a:off x="2323405" y="2426569"/>
            <a:ext cx="7010400" cy="14036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makes them good? </a:t>
            </a:r>
          </a:p>
          <a:p>
            <a:r>
              <a:rPr lang="en-US" dirty="0"/>
              <a:t>What are they thinking when they are facilitating? </a:t>
            </a:r>
          </a:p>
          <a:p>
            <a:r>
              <a:rPr lang="en-US" dirty="0"/>
              <a:t>What are they saying? Feeling? Doing? </a:t>
            </a:r>
          </a:p>
        </p:txBody>
      </p:sp>
      <p:pic>
        <p:nvPicPr>
          <p:cNvPr id="21" name="Graphic 20">
            <a:extLst>
              <a:ext uri="{FF2B5EF4-FFF2-40B4-BE49-F238E27FC236}">
                <a16:creationId xmlns:a16="http://schemas.microsoft.com/office/drawing/2014/main" id="{E0AF1553-B4E5-899E-1230-05CC3943E4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701" y="2043731"/>
            <a:ext cx="1115786" cy="1498418"/>
          </a:xfrm>
          <a:prstGeom prst="rect">
            <a:avLst/>
          </a:prstGeom>
        </p:spPr>
      </p:pic>
    </p:spTree>
    <p:extLst>
      <p:ext uri="{BB962C8B-B14F-4D97-AF65-F5344CB8AC3E}">
        <p14:creationId xmlns:p14="http://schemas.microsoft.com/office/powerpoint/2010/main" val="59644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E89F9B-A9A8-157D-DD36-3CDF753C678B}"/>
              </a:ext>
            </a:extLst>
          </p:cNvPr>
          <p:cNvSpPr>
            <a:spLocks noGrp="1"/>
          </p:cNvSpPr>
          <p:nvPr>
            <p:ph type="body" sz="quarter" idx="10"/>
          </p:nvPr>
        </p:nvSpPr>
        <p:spPr/>
        <p:txBody>
          <a:bodyPr/>
          <a:lstStyle/>
          <a:p>
            <a:r>
              <a:rPr lang="en-US" dirty="0"/>
              <a:t>Characteristics of an effective facilitator</a:t>
            </a:r>
          </a:p>
        </p:txBody>
      </p:sp>
      <p:sp>
        <p:nvSpPr>
          <p:cNvPr id="8" name="Text Placeholder 7">
            <a:extLst>
              <a:ext uri="{FF2B5EF4-FFF2-40B4-BE49-F238E27FC236}">
                <a16:creationId xmlns:a16="http://schemas.microsoft.com/office/drawing/2014/main" id="{FEC9BFFF-DA41-C67E-6ECB-585571F1FB79}"/>
              </a:ext>
            </a:extLst>
          </p:cNvPr>
          <p:cNvSpPr>
            <a:spLocks noGrp="1"/>
          </p:cNvSpPr>
          <p:nvPr>
            <p:ph type="body" sz="quarter" idx="11"/>
          </p:nvPr>
        </p:nvSpPr>
        <p:spPr/>
        <p:txBody>
          <a:bodyPr/>
          <a:lstStyle/>
          <a:p>
            <a:endParaRPr lang="en-US" dirty="0"/>
          </a:p>
        </p:txBody>
      </p:sp>
      <p:sp>
        <p:nvSpPr>
          <p:cNvPr id="9" name="Text Placeholder 8">
            <a:extLst>
              <a:ext uri="{FF2B5EF4-FFF2-40B4-BE49-F238E27FC236}">
                <a16:creationId xmlns:a16="http://schemas.microsoft.com/office/drawing/2014/main" id="{1F601696-A1F7-1030-FD87-270A096A4B75}"/>
              </a:ext>
            </a:extLst>
          </p:cNvPr>
          <p:cNvSpPr>
            <a:spLocks noGrp="1"/>
          </p:cNvSpPr>
          <p:nvPr>
            <p:ph type="body" sz="quarter" idx="12"/>
          </p:nvPr>
        </p:nvSpPr>
        <p:spPr>
          <a:xfrm>
            <a:off x="647700" y="1959884"/>
            <a:ext cx="7740437" cy="466685"/>
          </a:xfrm>
        </p:spPr>
        <p:txBody>
          <a:bodyPr>
            <a:normAutofit/>
          </a:bodyPr>
          <a:lstStyle/>
          <a:p>
            <a:r>
              <a:rPr lang="en-US" sz="2000" b="1" dirty="0">
                <a:solidFill>
                  <a:schemeClr val="bg1">
                    <a:lumMod val="75000"/>
                  </a:schemeClr>
                </a:solidFill>
              </a:rPr>
              <a:t>1.  Think of facilitators you’ve seen</a:t>
            </a:r>
          </a:p>
        </p:txBody>
      </p:sp>
      <p:pic>
        <p:nvPicPr>
          <p:cNvPr id="21" name="Graphic 20">
            <a:extLst>
              <a:ext uri="{FF2B5EF4-FFF2-40B4-BE49-F238E27FC236}">
                <a16:creationId xmlns:a16="http://schemas.microsoft.com/office/drawing/2014/main" id="{E0AF1553-B4E5-899E-1230-05CC3943E4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1857" y="2043731"/>
            <a:ext cx="1115786" cy="1498418"/>
          </a:xfrm>
          <a:prstGeom prst="rect">
            <a:avLst/>
          </a:prstGeom>
        </p:spPr>
      </p:pic>
      <p:sp>
        <p:nvSpPr>
          <p:cNvPr id="4" name="TextBox 3">
            <a:extLst>
              <a:ext uri="{FF2B5EF4-FFF2-40B4-BE49-F238E27FC236}">
                <a16:creationId xmlns:a16="http://schemas.microsoft.com/office/drawing/2014/main" id="{A25AA2BA-9B76-745C-5E0D-709E0CE920F2}"/>
              </a:ext>
            </a:extLst>
          </p:cNvPr>
          <p:cNvSpPr txBox="1"/>
          <p:nvPr/>
        </p:nvSpPr>
        <p:spPr>
          <a:xfrm>
            <a:off x="1824966" y="2746639"/>
            <a:ext cx="8594271" cy="424732"/>
          </a:xfrm>
          <a:prstGeom prst="rect">
            <a:avLst/>
          </a:prstGeom>
          <a:noFill/>
        </p:spPr>
        <p:txBody>
          <a:bodyPr wrap="square" rtlCol="0">
            <a:spAutoFit/>
          </a:bodyPr>
          <a:lstStyle/>
          <a:p>
            <a:pPr marL="0" lvl="0" indent="0" algn="l" rtl="0">
              <a:lnSpc>
                <a:spcPct val="90000"/>
              </a:lnSpc>
              <a:spcBef>
                <a:spcPts val="0"/>
              </a:spcBef>
              <a:spcAft>
                <a:spcPts val="0"/>
              </a:spcAft>
              <a:buSzPts val="3600"/>
              <a:buNone/>
            </a:pPr>
            <a:r>
              <a:rPr lang="en-US" sz="2400" b="1" i="0" u="none" strike="noStrike" dirty="0">
                <a:solidFill>
                  <a:schemeClr val="tx2"/>
                </a:solidFill>
                <a:ea typeface="Calibri"/>
                <a:cs typeface="Calibri"/>
                <a:sym typeface="Calibri"/>
              </a:rPr>
              <a:t>2.  Open the Facilitator Avatar </a:t>
            </a:r>
            <a:r>
              <a:rPr lang="en-US" sz="2400" b="1" i="0" u="none" strike="noStrike" dirty="0" err="1">
                <a:solidFill>
                  <a:schemeClr val="tx2"/>
                </a:solidFill>
                <a:ea typeface="Calibri"/>
                <a:cs typeface="Calibri"/>
                <a:sym typeface="Calibri"/>
              </a:rPr>
              <a:t>Jamboard</a:t>
            </a:r>
            <a:r>
              <a:rPr lang="en-US" sz="2400" b="1" i="0" u="none" strike="noStrike" dirty="0">
                <a:solidFill>
                  <a:schemeClr val="tx2"/>
                </a:solidFill>
                <a:ea typeface="Calibri"/>
                <a:cs typeface="Calibri"/>
                <a:sym typeface="Calibri"/>
              </a:rPr>
              <a:t> (link in chat)</a:t>
            </a:r>
            <a:endParaRPr lang="en-US" sz="2400" dirty="0">
              <a:solidFill>
                <a:schemeClr val="tx2"/>
              </a:solidFill>
            </a:endParaRPr>
          </a:p>
        </p:txBody>
      </p:sp>
      <p:grpSp>
        <p:nvGrpSpPr>
          <p:cNvPr id="13" name="Group 12">
            <a:extLst>
              <a:ext uri="{FF2B5EF4-FFF2-40B4-BE49-F238E27FC236}">
                <a16:creationId xmlns:a16="http://schemas.microsoft.com/office/drawing/2014/main" id="{C745DA7D-6659-2BF8-5A1F-9C926D6997E7}"/>
              </a:ext>
            </a:extLst>
          </p:cNvPr>
          <p:cNvGrpSpPr/>
          <p:nvPr/>
        </p:nvGrpSpPr>
        <p:grpSpPr>
          <a:xfrm>
            <a:off x="647700" y="2306665"/>
            <a:ext cx="1115580" cy="1183694"/>
            <a:chOff x="1719943" y="4151664"/>
            <a:chExt cx="1371600" cy="1455346"/>
          </a:xfrm>
          <a:solidFill>
            <a:schemeClr val="accent3"/>
          </a:solidFill>
        </p:grpSpPr>
        <p:pic>
          <p:nvPicPr>
            <p:cNvPr id="6" name="Graphic 5" descr="Link with solid fill">
              <a:extLst>
                <a:ext uri="{FF2B5EF4-FFF2-40B4-BE49-F238E27FC236}">
                  <a16:creationId xmlns:a16="http://schemas.microsoft.com/office/drawing/2014/main" id="{C778CF98-EE80-7D3A-D365-DE9119300C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97355">
              <a:off x="1719943" y="4151664"/>
              <a:ext cx="914400" cy="914400"/>
            </a:xfrm>
            <a:prstGeom prst="rect">
              <a:avLst/>
            </a:prstGeom>
          </p:spPr>
        </p:pic>
        <p:pic>
          <p:nvPicPr>
            <p:cNvPr id="11" name="Graphic 10" descr="Cursor with solid fill">
              <a:extLst>
                <a:ext uri="{FF2B5EF4-FFF2-40B4-BE49-F238E27FC236}">
                  <a16:creationId xmlns:a16="http://schemas.microsoft.com/office/drawing/2014/main" id="{EEA6B071-B718-D563-E902-CA7F148FF1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77143" y="4692610"/>
              <a:ext cx="914400" cy="914400"/>
            </a:xfrm>
            <a:prstGeom prst="rect">
              <a:avLst/>
            </a:prstGeom>
          </p:spPr>
        </p:pic>
      </p:grpSp>
    </p:spTree>
    <p:extLst>
      <p:ext uri="{BB962C8B-B14F-4D97-AF65-F5344CB8AC3E}">
        <p14:creationId xmlns:p14="http://schemas.microsoft.com/office/powerpoint/2010/main" val="386504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FE89F9B-A9A8-157D-DD36-3CDF753C678B}"/>
              </a:ext>
            </a:extLst>
          </p:cNvPr>
          <p:cNvSpPr>
            <a:spLocks noGrp="1"/>
          </p:cNvSpPr>
          <p:nvPr>
            <p:ph type="body" sz="quarter" idx="10"/>
          </p:nvPr>
        </p:nvSpPr>
        <p:spPr/>
        <p:txBody>
          <a:bodyPr/>
          <a:lstStyle/>
          <a:p>
            <a:r>
              <a:rPr lang="en-US" dirty="0"/>
              <a:t>Characteristics of an effective facilitator</a:t>
            </a:r>
          </a:p>
        </p:txBody>
      </p:sp>
      <p:sp>
        <p:nvSpPr>
          <p:cNvPr id="8" name="Text Placeholder 7">
            <a:extLst>
              <a:ext uri="{FF2B5EF4-FFF2-40B4-BE49-F238E27FC236}">
                <a16:creationId xmlns:a16="http://schemas.microsoft.com/office/drawing/2014/main" id="{FEC9BFFF-DA41-C67E-6ECB-585571F1FB79}"/>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1F601696-A1F7-1030-FD87-270A096A4B75}"/>
              </a:ext>
            </a:extLst>
          </p:cNvPr>
          <p:cNvSpPr>
            <a:spLocks noGrp="1"/>
          </p:cNvSpPr>
          <p:nvPr>
            <p:ph type="body" sz="quarter" idx="12"/>
          </p:nvPr>
        </p:nvSpPr>
        <p:spPr>
          <a:xfrm>
            <a:off x="647700" y="1959884"/>
            <a:ext cx="7740437" cy="466685"/>
          </a:xfrm>
        </p:spPr>
        <p:txBody>
          <a:bodyPr>
            <a:normAutofit/>
          </a:bodyPr>
          <a:lstStyle/>
          <a:p>
            <a:r>
              <a:rPr lang="en-US" sz="2000" b="1" dirty="0">
                <a:solidFill>
                  <a:schemeClr val="bg1">
                    <a:lumMod val="75000"/>
                  </a:schemeClr>
                </a:solidFill>
              </a:rPr>
              <a:t>1.  Think of facilitators you’ve seen</a:t>
            </a:r>
          </a:p>
        </p:txBody>
      </p:sp>
      <p:sp>
        <p:nvSpPr>
          <p:cNvPr id="4" name="TextBox 3">
            <a:extLst>
              <a:ext uri="{FF2B5EF4-FFF2-40B4-BE49-F238E27FC236}">
                <a16:creationId xmlns:a16="http://schemas.microsoft.com/office/drawing/2014/main" id="{A25AA2BA-9B76-745C-5E0D-709E0CE920F2}"/>
              </a:ext>
            </a:extLst>
          </p:cNvPr>
          <p:cNvSpPr txBox="1"/>
          <p:nvPr/>
        </p:nvSpPr>
        <p:spPr>
          <a:xfrm>
            <a:off x="647700" y="2746639"/>
            <a:ext cx="8594271" cy="369332"/>
          </a:xfrm>
          <a:prstGeom prst="rect">
            <a:avLst/>
          </a:prstGeom>
          <a:noFill/>
        </p:spPr>
        <p:txBody>
          <a:bodyPr wrap="square" rtlCol="0">
            <a:spAutoFit/>
          </a:bodyPr>
          <a:lstStyle/>
          <a:p>
            <a:pPr marL="0" lvl="0" indent="0" algn="l" defTabSz="896938" rtl="0">
              <a:lnSpc>
                <a:spcPct val="90000"/>
              </a:lnSpc>
              <a:spcBef>
                <a:spcPts val="0"/>
              </a:spcBef>
              <a:spcAft>
                <a:spcPts val="0"/>
              </a:spcAft>
              <a:buSzPts val="3600"/>
              <a:buNone/>
            </a:pPr>
            <a:r>
              <a:rPr lang="en-US" sz="2000" b="1" i="0" u="none" strike="noStrike" dirty="0">
                <a:solidFill>
                  <a:schemeClr val="bg1">
                    <a:lumMod val="75000"/>
                  </a:schemeClr>
                </a:solidFill>
                <a:ea typeface="Calibri"/>
                <a:cs typeface="Calibri"/>
                <a:sym typeface="Calibri"/>
              </a:rPr>
              <a:t>2.  Open the Facilitator Avatar </a:t>
            </a:r>
            <a:r>
              <a:rPr lang="en-US" sz="2000" b="1" i="0" u="none" strike="noStrike" dirty="0" err="1">
                <a:solidFill>
                  <a:schemeClr val="bg1">
                    <a:lumMod val="75000"/>
                  </a:schemeClr>
                </a:solidFill>
                <a:ea typeface="Calibri"/>
                <a:cs typeface="Calibri"/>
                <a:sym typeface="Calibri"/>
              </a:rPr>
              <a:t>Jamboard</a:t>
            </a:r>
            <a:r>
              <a:rPr lang="en-US" sz="2000" b="1" i="0" u="none" strike="noStrike" dirty="0">
                <a:solidFill>
                  <a:schemeClr val="bg1">
                    <a:lumMod val="75000"/>
                  </a:schemeClr>
                </a:solidFill>
                <a:ea typeface="Calibri"/>
                <a:cs typeface="Calibri"/>
                <a:sym typeface="Calibri"/>
              </a:rPr>
              <a:t> (link in chat)</a:t>
            </a:r>
            <a:endParaRPr lang="en-US" sz="2000" dirty="0">
              <a:solidFill>
                <a:schemeClr val="bg1">
                  <a:lumMod val="75000"/>
                </a:schemeClr>
              </a:solidFill>
            </a:endParaRPr>
          </a:p>
        </p:txBody>
      </p:sp>
      <p:grpSp>
        <p:nvGrpSpPr>
          <p:cNvPr id="13" name="Group 12">
            <a:extLst>
              <a:ext uri="{FF2B5EF4-FFF2-40B4-BE49-F238E27FC236}">
                <a16:creationId xmlns:a16="http://schemas.microsoft.com/office/drawing/2014/main" id="{C745DA7D-6659-2BF8-5A1F-9C926D6997E7}"/>
              </a:ext>
            </a:extLst>
          </p:cNvPr>
          <p:cNvGrpSpPr/>
          <p:nvPr/>
        </p:nvGrpSpPr>
        <p:grpSpPr>
          <a:xfrm>
            <a:off x="-1115580" y="2306665"/>
            <a:ext cx="1115580" cy="1183694"/>
            <a:chOff x="1719943" y="4151664"/>
            <a:chExt cx="1371600" cy="1455346"/>
          </a:xfrm>
          <a:solidFill>
            <a:schemeClr val="accent3"/>
          </a:solidFill>
        </p:grpSpPr>
        <p:pic>
          <p:nvPicPr>
            <p:cNvPr id="6" name="Graphic 5" descr="Link with solid fill">
              <a:extLst>
                <a:ext uri="{FF2B5EF4-FFF2-40B4-BE49-F238E27FC236}">
                  <a16:creationId xmlns:a16="http://schemas.microsoft.com/office/drawing/2014/main" id="{C778CF98-EE80-7D3A-D365-DE9119300C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897355">
              <a:off x="1719943" y="4151664"/>
              <a:ext cx="914400" cy="914400"/>
            </a:xfrm>
            <a:prstGeom prst="rect">
              <a:avLst/>
            </a:prstGeom>
          </p:spPr>
        </p:pic>
        <p:pic>
          <p:nvPicPr>
            <p:cNvPr id="11" name="Graphic 10" descr="Cursor with solid fill">
              <a:extLst>
                <a:ext uri="{FF2B5EF4-FFF2-40B4-BE49-F238E27FC236}">
                  <a16:creationId xmlns:a16="http://schemas.microsoft.com/office/drawing/2014/main" id="{EEA6B071-B718-D563-E902-CA7F148FF1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7143" y="4692610"/>
              <a:ext cx="914400" cy="914400"/>
            </a:xfrm>
            <a:prstGeom prst="rect">
              <a:avLst/>
            </a:prstGeom>
          </p:spPr>
        </p:pic>
      </p:grpSp>
      <p:sp>
        <p:nvSpPr>
          <p:cNvPr id="2" name="TextBox 1">
            <a:extLst>
              <a:ext uri="{FF2B5EF4-FFF2-40B4-BE49-F238E27FC236}">
                <a16:creationId xmlns:a16="http://schemas.microsoft.com/office/drawing/2014/main" id="{18AF9707-EB3E-23F2-D1B7-22270DADC666}"/>
              </a:ext>
            </a:extLst>
          </p:cNvPr>
          <p:cNvSpPr txBox="1"/>
          <p:nvPr/>
        </p:nvSpPr>
        <p:spPr>
          <a:xfrm>
            <a:off x="2062842" y="3524159"/>
            <a:ext cx="8572500" cy="461665"/>
          </a:xfrm>
          <a:prstGeom prst="rect">
            <a:avLst/>
          </a:prstGeom>
          <a:noFill/>
        </p:spPr>
        <p:txBody>
          <a:bodyPr wrap="square" rtlCol="0">
            <a:spAutoFit/>
          </a:bodyPr>
          <a:lstStyle/>
          <a:p>
            <a:r>
              <a:rPr lang="en-US" sz="2400" b="1" dirty="0">
                <a:solidFill>
                  <a:schemeClr val="tx2"/>
                </a:solidFill>
                <a:ea typeface="Calibri"/>
                <a:cs typeface="Calibri"/>
                <a:sym typeface="Calibri"/>
              </a:rPr>
              <a:t>3.  You will be placed in a breakout group </a:t>
            </a:r>
            <a:endParaRPr lang="en-US" sz="2400" dirty="0">
              <a:solidFill>
                <a:schemeClr val="tx2"/>
              </a:solidFill>
            </a:endParaRPr>
          </a:p>
        </p:txBody>
      </p:sp>
      <p:sp>
        <p:nvSpPr>
          <p:cNvPr id="3" name="TextBox 2">
            <a:extLst>
              <a:ext uri="{FF2B5EF4-FFF2-40B4-BE49-F238E27FC236}">
                <a16:creationId xmlns:a16="http://schemas.microsoft.com/office/drawing/2014/main" id="{1FCBEE00-BCB5-BA60-A766-A98BA54394A1}"/>
              </a:ext>
            </a:extLst>
          </p:cNvPr>
          <p:cNvSpPr txBox="1"/>
          <p:nvPr/>
        </p:nvSpPr>
        <p:spPr>
          <a:xfrm>
            <a:off x="2503712" y="3947175"/>
            <a:ext cx="6945088" cy="1200329"/>
          </a:xfrm>
          <a:prstGeom prst="rect">
            <a:avLst/>
          </a:prstGeom>
          <a:noFill/>
        </p:spPr>
        <p:txBody>
          <a:bodyPr wrap="square" rtlCol="0">
            <a:spAutoFit/>
          </a:bodyPr>
          <a:lstStyle/>
          <a:p>
            <a:r>
              <a:rPr lang="en-US" sz="2400" b="0" i="0" u="none" strike="noStrike" dirty="0">
                <a:solidFill>
                  <a:schemeClr val="accent6">
                    <a:lumMod val="50000"/>
                  </a:schemeClr>
                </a:solidFill>
                <a:ea typeface="Calibri"/>
                <a:cs typeface="Calibri"/>
                <a:sym typeface="Calibri"/>
              </a:rPr>
              <a:t>Agree to your responses to the questions on your group’s </a:t>
            </a:r>
            <a:r>
              <a:rPr lang="en-US" sz="2400" b="0" i="0" u="none" strike="noStrike" dirty="0" err="1">
                <a:solidFill>
                  <a:schemeClr val="accent6">
                    <a:lumMod val="50000"/>
                  </a:schemeClr>
                </a:solidFill>
                <a:ea typeface="Calibri"/>
                <a:cs typeface="Calibri"/>
                <a:sym typeface="Calibri"/>
              </a:rPr>
              <a:t>Jamboard</a:t>
            </a:r>
            <a:r>
              <a:rPr lang="en-US" sz="2400" b="0" i="0" u="none" strike="noStrike" dirty="0">
                <a:solidFill>
                  <a:schemeClr val="accent6">
                    <a:lumMod val="50000"/>
                  </a:schemeClr>
                </a:solidFill>
                <a:ea typeface="Calibri"/>
                <a:cs typeface="Calibri"/>
                <a:sym typeface="Calibri"/>
              </a:rPr>
              <a:t> and use post-it notes to write </a:t>
            </a:r>
            <a:r>
              <a:rPr lang="en-US" sz="2400" dirty="0">
                <a:solidFill>
                  <a:schemeClr val="accent6">
                    <a:lumMod val="50000"/>
                  </a:schemeClr>
                </a:solidFill>
                <a:ea typeface="Calibri"/>
                <a:cs typeface="Calibri"/>
                <a:sym typeface="Calibri"/>
              </a:rPr>
              <a:t>in the </a:t>
            </a:r>
            <a:r>
              <a:rPr lang="en-US" sz="2400" b="0" i="0" u="none" strike="noStrike" dirty="0">
                <a:solidFill>
                  <a:schemeClr val="accent6">
                    <a:lumMod val="50000"/>
                  </a:schemeClr>
                </a:solidFill>
                <a:ea typeface="Calibri"/>
                <a:cs typeface="Calibri"/>
                <a:sym typeface="Calibri"/>
              </a:rPr>
              <a:t>responses</a:t>
            </a:r>
            <a:endParaRPr lang="en-US" sz="2400" dirty="0">
              <a:solidFill>
                <a:schemeClr val="accent6">
                  <a:lumMod val="50000"/>
                </a:schemeClr>
              </a:solidFill>
            </a:endParaRPr>
          </a:p>
        </p:txBody>
      </p:sp>
      <p:pic>
        <p:nvPicPr>
          <p:cNvPr id="12" name="Graphic 11">
            <a:extLst>
              <a:ext uri="{FF2B5EF4-FFF2-40B4-BE49-F238E27FC236}">
                <a16:creationId xmlns:a16="http://schemas.microsoft.com/office/drawing/2014/main" id="{D78AA763-5594-5FCC-9743-545BBAFB6A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2752" y="3617337"/>
            <a:ext cx="1432199" cy="1160835"/>
          </a:xfrm>
          <a:prstGeom prst="rect">
            <a:avLst/>
          </a:prstGeom>
        </p:spPr>
      </p:pic>
    </p:spTree>
    <p:extLst>
      <p:ext uri="{BB962C8B-B14F-4D97-AF65-F5344CB8AC3E}">
        <p14:creationId xmlns:p14="http://schemas.microsoft.com/office/powerpoint/2010/main" val="4034255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A7BAD9F-8BA9-9D53-8056-4083AF731A6B}"/>
              </a:ext>
            </a:extLst>
          </p:cNvPr>
          <p:cNvSpPr/>
          <p:nvPr/>
        </p:nvSpPr>
        <p:spPr>
          <a:xfrm rot="810587">
            <a:off x="-2403442"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E770F2DE-780E-8CE5-0E91-48C618B3617C}"/>
              </a:ext>
            </a:extLst>
          </p:cNvPr>
          <p:cNvSpPr>
            <a:spLocks noGrp="1"/>
          </p:cNvSpPr>
          <p:nvPr>
            <p:ph type="body" sz="quarter" idx="10"/>
          </p:nvPr>
        </p:nvSpPr>
        <p:spPr/>
        <p:txBody>
          <a:bodyPr/>
          <a:lstStyle/>
          <a:p>
            <a:r>
              <a:rPr lang="en-US" dirty="0"/>
              <a:t>Highlights</a:t>
            </a:r>
          </a:p>
        </p:txBody>
      </p:sp>
      <p:sp>
        <p:nvSpPr>
          <p:cNvPr id="10" name="Text Placeholder 9">
            <a:extLst>
              <a:ext uri="{FF2B5EF4-FFF2-40B4-BE49-F238E27FC236}">
                <a16:creationId xmlns:a16="http://schemas.microsoft.com/office/drawing/2014/main" id="{18599C41-DACB-F577-1805-EF6D58CA3780}"/>
              </a:ext>
            </a:extLst>
          </p:cNvPr>
          <p:cNvSpPr>
            <a:spLocks noGrp="1"/>
          </p:cNvSpPr>
          <p:nvPr>
            <p:ph type="body" sz="quarter" idx="11"/>
          </p:nvPr>
        </p:nvSpPr>
        <p:spPr/>
        <p:txBody>
          <a:bodyPr/>
          <a:lstStyle/>
          <a:p>
            <a:endParaRPr lang="en-US"/>
          </a:p>
        </p:txBody>
      </p:sp>
      <p:sp>
        <p:nvSpPr>
          <p:cNvPr id="12" name="TextBox 11">
            <a:extLst>
              <a:ext uri="{FF2B5EF4-FFF2-40B4-BE49-F238E27FC236}">
                <a16:creationId xmlns:a16="http://schemas.microsoft.com/office/drawing/2014/main" id="{32056794-458D-155E-88D4-6734B98C1412}"/>
              </a:ext>
            </a:extLst>
          </p:cNvPr>
          <p:cNvSpPr txBox="1"/>
          <p:nvPr/>
        </p:nvSpPr>
        <p:spPr>
          <a:xfrm>
            <a:off x="800100" y="2839689"/>
            <a:ext cx="3869204" cy="1200329"/>
          </a:xfrm>
          <a:prstGeom prst="rect">
            <a:avLst/>
          </a:prstGeom>
          <a:noFill/>
        </p:spPr>
        <p:txBody>
          <a:bodyPr wrap="square" rtlCol="0">
            <a:spAutoFit/>
          </a:bodyPr>
          <a:lstStyle/>
          <a:p>
            <a:r>
              <a:rPr lang="en-US" sz="3600" b="1" dirty="0">
                <a:solidFill>
                  <a:schemeClr val="bg1"/>
                </a:solidFill>
                <a:latin typeface="+mj-lt"/>
              </a:rPr>
              <a:t>What did we hear in common?</a:t>
            </a:r>
            <a:endParaRPr lang="en-US" sz="3600" dirty="0">
              <a:solidFill>
                <a:schemeClr val="bg1"/>
              </a:solidFill>
              <a:latin typeface="+mj-lt"/>
            </a:endParaRPr>
          </a:p>
        </p:txBody>
      </p:sp>
      <p:grpSp>
        <p:nvGrpSpPr>
          <p:cNvPr id="42" name="Group 41">
            <a:extLst>
              <a:ext uri="{FF2B5EF4-FFF2-40B4-BE49-F238E27FC236}">
                <a16:creationId xmlns:a16="http://schemas.microsoft.com/office/drawing/2014/main" id="{AA8845B0-1F98-1921-D4E4-539F5BA63951}"/>
              </a:ext>
            </a:extLst>
          </p:cNvPr>
          <p:cNvGrpSpPr/>
          <p:nvPr/>
        </p:nvGrpSpPr>
        <p:grpSpPr>
          <a:xfrm>
            <a:off x="5501772" y="1610760"/>
            <a:ext cx="6295759" cy="4303902"/>
            <a:chOff x="6343281" y="2009774"/>
            <a:chExt cx="4596002" cy="3141915"/>
          </a:xfrm>
        </p:grpSpPr>
        <p:sp>
          <p:nvSpPr>
            <p:cNvPr id="22" name="Freeform: Shape 21">
              <a:extLst>
                <a:ext uri="{FF2B5EF4-FFF2-40B4-BE49-F238E27FC236}">
                  <a16:creationId xmlns:a16="http://schemas.microsoft.com/office/drawing/2014/main" id="{F023A184-1EDD-394F-B465-EA042DA3E3C4}"/>
                </a:ext>
              </a:extLst>
            </p:cNvPr>
            <p:cNvSpPr/>
            <p:nvPr/>
          </p:nvSpPr>
          <p:spPr>
            <a:xfrm>
              <a:off x="9384823" y="2828438"/>
              <a:ext cx="580582" cy="407732"/>
            </a:xfrm>
            <a:custGeom>
              <a:avLst/>
              <a:gdLst>
                <a:gd name="connsiteX0" fmla="*/ 348580 w 580582"/>
                <a:gd name="connsiteY0" fmla="*/ -326 h 407732"/>
                <a:gd name="connsiteX1" fmla="*/ 245043 w 580582"/>
                <a:gd name="connsiteY1" fmla="*/ 46251 h 407732"/>
                <a:gd name="connsiteX2" fmla="*/ 237232 w 580582"/>
                <a:gd name="connsiteY2" fmla="*/ 48346 h 407732"/>
                <a:gd name="connsiteX3" fmla="*/ 235518 w 580582"/>
                <a:gd name="connsiteY3" fmla="*/ 46822 h 407732"/>
                <a:gd name="connsiteX4" fmla="*/ 196369 w 580582"/>
                <a:gd name="connsiteY4" fmla="*/ 26153 h 407732"/>
                <a:gd name="connsiteX5" fmla="*/ 123979 w 580582"/>
                <a:gd name="connsiteY5" fmla="*/ 43774 h 407732"/>
                <a:gd name="connsiteX6" fmla="*/ 99024 w 580582"/>
                <a:gd name="connsiteY6" fmla="*/ 77588 h 407732"/>
                <a:gd name="connsiteX7" fmla="*/ 91214 w 580582"/>
                <a:gd name="connsiteY7" fmla="*/ 82255 h 407732"/>
                <a:gd name="connsiteX8" fmla="*/ 48352 w 580582"/>
                <a:gd name="connsiteY8" fmla="*/ 94924 h 407732"/>
                <a:gd name="connsiteX9" fmla="*/ -226 w 580582"/>
                <a:gd name="connsiteY9" fmla="*/ 163694 h 407732"/>
                <a:gd name="connsiteX10" fmla="*/ 14633 w 580582"/>
                <a:gd name="connsiteY10" fmla="*/ 224559 h 407732"/>
                <a:gd name="connsiteX11" fmla="*/ 52733 w 580582"/>
                <a:gd name="connsiteY11" fmla="*/ 257230 h 407732"/>
                <a:gd name="connsiteX12" fmla="*/ 57304 w 580582"/>
                <a:gd name="connsiteY12" fmla="*/ 265612 h 407732"/>
                <a:gd name="connsiteX13" fmla="*/ 75212 w 580582"/>
                <a:gd name="connsiteY13" fmla="*/ 329620 h 407732"/>
                <a:gd name="connsiteX14" fmla="*/ 197132 w 580582"/>
                <a:gd name="connsiteY14" fmla="*/ 358195 h 407732"/>
                <a:gd name="connsiteX15" fmla="*/ 210847 w 580582"/>
                <a:gd name="connsiteY15" fmla="*/ 360957 h 407732"/>
                <a:gd name="connsiteX16" fmla="*/ 282666 w 580582"/>
                <a:gd name="connsiteY16" fmla="*/ 404581 h 407732"/>
                <a:gd name="connsiteX17" fmla="*/ 369153 w 580582"/>
                <a:gd name="connsiteY17" fmla="*/ 391913 h 407732"/>
                <a:gd name="connsiteX18" fmla="*/ 421160 w 580582"/>
                <a:gd name="connsiteY18" fmla="*/ 334763 h 407732"/>
                <a:gd name="connsiteX19" fmla="*/ 430685 w 580582"/>
                <a:gd name="connsiteY19" fmla="*/ 330286 h 407732"/>
                <a:gd name="connsiteX20" fmla="*/ 574798 w 580582"/>
                <a:gd name="connsiteY20" fmla="*/ 251219 h 407732"/>
                <a:gd name="connsiteX21" fmla="*/ 578132 w 580582"/>
                <a:gd name="connsiteY21" fmla="*/ 235798 h 407732"/>
                <a:gd name="connsiteX22" fmla="*/ 484216 w 580582"/>
                <a:gd name="connsiteY22" fmla="*/ 102448 h 407732"/>
                <a:gd name="connsiteX23" fmla="*/ 474691 w 580582"/>
                <a:gd name="connsiteY23" fmla="*/ 93495 h 407732"/>
                <a:gd name="connsiteX24" fmla="*/ 422683 w 580582"/>
                <a:gd name="connsiteY24" fmla="*/ 21676 h 407732"/>
                <a:gd name="connsiteX25" fmla="*/ 365533 w 580582"/>
                <a:gd name="connsiteY25" fmla="*/ 721 h 407732"/>
                <a:gd name="connsiteX26" fmla="*/ 348580 w 580582"/>
                <a:gd name="connsiteY26" fmla="*/ -326 h 40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582" h="407732">
                  <a:moveTo>
                    <a:pt x="348580" y="-326"/>
                  </a:moveTo>
                  <a:cubicBezTo>
                    <a:pt x="308860" y="-793"/>
                    <a:pt x="271046" y="16247"/>
                    <a:pt x="245043" y="46251"/>
                  </a:cubicBezTo>
                  <a:cubicBezTo>
                    <a:pt x="243423" y="48984"/>
                    <a:pt x="239994" y="49927"/>
                    <a:pt x="237232" y="48346"/>
                  </a:cubicBezTo>
                  <a:cubicBezTo>
                    <a:pt x="236566" y="47956"/>
                    <a:pt x="235994" y="47442"/>
                    <a:pt x="235518" y="46822"/>
                  </a:cubicBezTo>
                  <a:cubicBezTo>
                    <a:pt x="224564" y="36574"/>
                    <a:pt x="211038" y="29439"/>
                    <a:pt x="196369" y="26153"/>
                  </a:cubicBezTo>
                  <a:cubicBezTo>
                    <a:pt x="170843" y="20067"/>
                    <a:pt x="143886" y="26620"/>
                    <a:pt x="123979" y="43774"/>
                  </a:cubicBezTo>
                  <a:cubicBezTo>
                    <a:pt x="113025" y="52804"/>
                    <a:pt x="104454" y="64425"/>
                    <a:pt x="99024" y="77588"/>
                  </a:cubicBezTo>
                  <a:cubicBezTo>
                    <a:pt x="97690" y="80655"/>
                    <a:pt x="94548" y="82532"/>
                    <a:pt x="91214" y="82255"/>
                  </a:cubicBezTo>
                  <a:cubicBezTo>
                    <a:pt x="76164" y="83132"/>
                    <a:pt x="61496" y="87466"/>
                    <a:pt x="48352" y="94924"/>
                  </a:cubicBezTo>
                  <a:cubicBezTo>
                    <a:pt x="21872" y="108535"/>
                    <a:pt x="3774" y="134214"/>
                    <a:pt x="-226" y="163694"/>
                  </a:cubicBezTo>
                  <a:cubicBezTo>
                    <a:pt x="-3274" y="185135"/>
                    <a:pt x="2060" y="206947"/>
                    <a:pt x="14633" y="224559"/>
                  </a:cubicBezTo>
                  <a:cubicBezTo>
                    <a:pt x="24253" y="238599"/>
                    <a:pt x="37398" y="249867"/>
                    <a:pt x="52733" y="257230"/>
                  </a:cubicBezTo>
                  <a:cubicBezTo>
                    <a:pt x="56162" y="258516"/>
                    <a:pt x="58067" y="262068"/>
                    <a:pt x="57304" y="265612"/>
                  </a:cubicBezTo>
                  <a:cubicBezTo>
                    <a:pt x="54923" y="288453"/>
                    <a:pt x="61305" y="311341"/>
                    <a:pt x="75212" y="329620"/>
                  </a:cubicBezTo>
                  <a:cubicBezTo>
                    <a:pt x="103311" y="367767"/>
                    <a:pt x="155031" y="379874"/>
                    <a:pt x="197132" y="358195"/>
                  </a:cubicBezTo>
                  <a:cubicBezTo>
                    <a:pt x="205037" y="354099"/>
                    <a:pt x="205514" y="354289"/>
                    <a:pt x="210847" y="360957"/>
                  </a:cubicBezTo>
                  <a:cubicBezTo>
                    <a:pt x="228754" y="383712"/>
                    <a:pt x="254282" y="399209"/>
                    <a:pt x="282666" y="404581"/>
                  </a:cubicBezTo>
                  <a:cubicBezTo>
                    <a:pt x="312098" y="410944"/>
                    <a:pt x="342768" y="406439"/>
                    <a:pt x="369153" y="391913"/>
                  </a:cubicBezTo>
                  <a:cubicBezTo>
                    <a:pt x="392775" y="379692"/>
                    <a:pt x="411254" y="359414"/>
                    <a:pt x="421160" y="334763"/>
                  </a:cubicBezTo>
                  <a:cubicBezTo>
                    <a:pt x="423160" y="329810"/>
                    <a:pt x="425255" y="328858"/>
                    <a:pt x="430685" y="330286"/>
                  </a:cubicBezTo>
                  <a:cubicBezTo>
                    <a:pt x="492312" y="348241"/>
                    <a:pt x="556796" y="312837"/>
                    <a:pt x="574798" y="251219"/>
                  </a:cubicBezTo>
                  <a:cubicBezTo>
                    <a:pt x="576226" y="246162"/>
                    <a:pt x="577369" y="241009"/>
                    <a:pt x="578132" y="235798"/>
                  </a:cubicBezTo>
                  <a:cubicBezTo>
                    <a:pt x="587752" y="173324"/>
                    <a:pt x="546318" y="114412"/>
                    <a:pt x="484216" y="102448"/>
                  </a:cubicBezTo>
                  <a:cubicBezTo>
                    <a:pt x="476595" y="100924"/>
                    <a:pt x="476595" y="101210"/>
                    <a:pt x="474691" y="93495"/>
                  </a:cubicBezTo>
                  <a:cubicBezTo>
                    <a:pt x="467261" y="63748"/>
                    <a:pt x="448592" y="38021"/>
                    <a:pt x="422683" y="21676"/>
                  </a:cubicBezTo>
                  <a:cubicBezTo>
                    <a:pt x="405444" y="10466"/>
                    <a:pt x="385917" y="3303"/>
                    <a:pt x="365533" y="721"/>
                  </a:cubicBezTo>
                  <a:cubicBezTo>
                    <a:pt x="360105" y="150"/>
                    <a:pt x="354008" y="55"/>
                    <a:pt x="348580" y="-326"/>
                  </a:cubicBezTo>
                  <a:close/>
                </a:path>
              </a:pathLst>
            </a:custGeom>
            <a:solidFill>
              <a:srgbClr val="013B8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145039C-A4C6-393C-8A3B-50708CEF3AFA}"/>
                </a:ext>
              </a:extLst>
            </p:cNvPr>
            <p:cNvSpPr/>
            <p:nvPr/>
          </p:nvSpPr>
          <p:spPr>
            <a:xfrm>
              <a:off x="9538325" y="3224222"/>
              <a:ext cx="81631" cy="74689"/>
            </a:xfrm>
            <a:custGeom>
              <a:avLst/>
              <a:gdLst>
                <a:gd name="connsiteX0" fmla="*/ 41819 w 81631"/>
                <a:gd name="connsiteY0" fmla="*/ 74329 h 74689"/>
                <a:gd name="connsiteX1" fmla="*/ 74872 w 81631"/>
                <a:gd name="connsiteY1" fmla="*/ 55946 h 74689"/>
                <a:gd name="connsiteX2" fmla="*/ 64679 w 81631"/>
                <a:gd name="connsiteY2" fmla="*/ 7301 h 74689"/>
                <a:gd name="connsiteX3" fmla="*/ 64013 w 81631"/>
                <a:gd name="connsiteY3" fmla="*/ 6892 h 74689"/>
                <a:gd name="connsiteX4" fmla="*/ 10101 w 81631"/>
                <a:gd name="connsiteY4" fmla="*/ 11369 h 74689"/>
                <a:gd name="connsiteX5" fmla="*/ 8386 w 81631"/>
                <a:gd name="connsiteY5" fmla="*/ 61042 h 74689"/>
                <a:gd name="connsiteX6" fmla="*/ 15150 w 81631"/>
                <a:gd name="connsiteY6" fmla="*/ 66709 h 74689"/>
                <a:gd name="connsiteX7" fmla="*/ 41819 w 81631"/>
                <a:gd name="connsiteY7" fmla="*/ 74329 h 7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31" h="74689">
                  <a:moveTo>
                    <a:pt x="41819" y="74329"/>
                  </a:moveTo>
                  <a:cubicBezTo>
                    <a:pt x="55250" y="74196"/>
                    <a:pt x="67633" y="67271"/>
                    <a:pt x="74872" y="55946"/>
                  </a:cubicBezTo>
                  <a:cubicBezTo>
                    <a:pt x="85444" y="39696"/>
                    <a:pt x="80871" y="17912"/>
                    <a:pt x="64679" y="7301"/>
                  </a:cubicBezTo>
                  <a:cubicBezTo>
                    <a:pt x="64393" y="7159"/>
                    <a:pt x="64203" y="7025"/>
                    <a:pt x="64013" y="6892"/>
                  </a:cubicBezTo>
                  <a:cubicBezTo>
                    <a:pt x="47154" y="-4214"/>
                    <a:pt x="24865" y="-2366"/>
                    <a:pt x="10101" y="11369"/>
                  </a:cubicBezTo>
                  <a:cubicBezTo>
                    <a:pt x="-4091" y="24599"/>
                    <a:pt x="-4854" y="46840"/>
                    <a:pt x="8386" y="61042"/>
                  </a:cubicBezTo>
                  <a:cubicBezTo>
                    <a:pt x="10387" y="63213"/>
                    <a:pt x="12673" y="65118"/>
                    <a:pt x="15150" y="66709"/>
                  </a:cubicBezTo>
                  <a:cubicBezTo>
                    <a:pt x="23055" y="71976"/>
                    <a:pt x="32389" y="74643"/>
                    <a:pt x="41819" y="74329"/>
                  </a:cubicBezTo>
                  <a:close/>
                </a:path>
              </a:pathLst>
            </a:custGeom>
            <a:solidFill>
              <a:srgbClr val="013B8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82DA9EE-4DDA-4C1C-B8FC-8AEA5D98D5FC}"/>
                </a:ext>
              </a:extLst>
            </p:cNvPr>
            <p:cNvSpPr/>
            <p:nvPr/>
          </p:nvSpPr>
          <p:spPr>
            <a:xfrm>
              <a:off x="9491414" y="3292599"/>
              <a:ext cx="55243" cy="52442"/>
            </a:xfrm>
            <a:custGeom>
              <a:avLst/>
              <a:gdLst>
                <a:gd name="connsiteX0" fmla="*/ 27104 w 55243"/>
                <a:gd name="connsiteY0" fmla="*/ 52053 h 52442"/>
                <a:gd name="connsiteX1" fmla="*/ 54154 w 55243"/>
                <a:gd name="connsiteY1" fmla="*/ 26974 h 52442"/>
                <a:gd name="connsiteX2" fmla="*/ 32438 w 55243"/>
                <a:gd name="connsiteY2" fmla="*/ 237 h 52442"/>
                <a:gd name="connsiteX3" fmla="*/ -42 w 55243"/>
                <a:gd name="connsiteY3" fmla="*/ 18335 h 52442"/>
                <a:gd name="connsiteX4" fmla="*/ 18151 w 55243"/>
                <a:gd name="connsiteY4" fmla="*/ 51082 h 52442"/>
                <a:gd name="connsiteX5" fmla="*/ 27104 w 55243"/>
                <a:gd name="connsiteY5" fmla="*/ 52053 h 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3" h="52442">
                  <a:moveTo>
                    <a:pt x="27104" y="52053"/>
                  </a:moveTo>
                  <a:cubicBezTo>
                    <a:pt x="41486" y="52606"/>
                    <a:pt x="53679" y="41386"/>
                    <a:pt x="54154" y="26974"/>
                  </a:cubicBezTo>
                  <a:cubicBezTo>
                    <a:pt x="54726" y="13868"/>
                    <a:pt x="45392" y="2419"/>
                    <a:pt x="32438" y="237"/>
                  </a:cubicBezTo>
                  <a:cubicBezTo>
                    <a:pt x="18626" y="-2563"/>
                    <a:pt x="4815" y="5124"/>
                    <a:pt x="-42" y="18335"/>
                  </a:cubicBezTo>
                  <a:cubicBezTo>
                    <a:pt x="-4043" y="32394"/>
                    <a:pt x="4053" y="47053"/>
                    <a:pt x="18151" y="51082"/>
                  </a:cubicBezTo>
                  <a:cubicBezTo>
                    <a:pt x="21007" y="51920"/>
                    <a:pt x="24056" y="52244"/>
                    <a:pt x="27104" y="52053"/>
                  </a:cubicBezTo>
                  <a:close/>
                </a:path>
              </a:pathLst>
            </a:custGeom>
            <a:solidFill>
              <a:srgbClr val="013B8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A88146E-47C4-A853-C7CD-1AFA82595322}"/>
                </a:ext>
              </a:extLst>
            </p:cNvPr>
            <p:cNvSpPr/>
            <p:nvPr/>
          </p:nvSpPr>
          <p:spPr>
            <a:xfrm>
              <a:off x="7329456" y="2828282"/>
              <a:ext cx="573066" cy="493178"/>
            </a:xfrm>
            <a:custGeom>
              <a:avLst/>
              <a:gdLst>
                <a:gd name="connsiteX0" fmla="*/ 340355 w 573066"/>
                <a:gd name="connsiteY0" fmla="*/ 381782 h 493178"/>
                <a:gd name="connsiteX1" fmla="*/ 380359 w 573066"/>
                <a:gd name="connsiteY1" fmla="*/ 490176 h 493178"/>
                <a:gd name="connsiteX2" fmla="*/ 378073 w 573066"/>
                <a:gd name="connsiteY2" fmla="*/ 492843 h 493178"/>
                <a:gd name="connsiteX3" fmla="*/ 313684 w 573066"/>
                <a:gd name="connsiteY3" fmla="*/ 440932 h 493178"/>
                <a:gd name="connsiteX4" fmla="*/ 283205 w 573066"/>
                <a:gd name="connsiteY4" fmla="*/ 399879 h 493178"/>
                <a:gd name="connsiteX5" fmla="*/ 256725 w 573066"/>
                <a:gd name="connsiteY5" fmla="*/ 383020 h 493178"/>
                <a:gd name="connsiteX6" fmla="*/ 95657 w 573066"/>
                <a:gd name="connsiteY6" fmla="*/ 335395 h 493178"/>
                <a:gd name="connsiteX7" fmla="*/ 32315 w 573066"/>
                <a:gd name="connsiteY7" fmla="*/ 280817 h 493178"/>
                <a:gd name="connsiteX8" fmla="*/ 33364 w 573066"/>
                <a:gd name="connsiteY8" fmla="*/ 101366 h 493178"/>
                <a:gd name="connsiteX9" fmla="*/ 188050 w 573066"/>
                <a:gd name="connsiteY9" fmla="*/ 11831 h 493178"/>
                <a:gd name="connsiteX10" fmla="*/ 465323 w 573066"/>
                <a:gd name="connsiteY10" fmla="*/ 42882 h 493178"/>
                <a:gd name="connsiteX11" fmla="*/ 540284 w 573066"/>
                <a:gd name="connsiteY11" fmla="*/ 104699 h 493178"/>
                <a:gd name="connsiteX12" fmla="*/ 540284 w 573066"/>
                <a:gd name="connsiteY12" fmla="*/ 280150 h 493178"/>
                <a:gd name="connsiteX13" fmla="*/ 387884 w 573066"/>
                <a:gd name="connsiteY13" fmla="*/ 371685 h 493178"/>
                <a:gd name="connsiteX14" fmla="*/ 340355 w 573066"/>
                <a:gd name="connsiteY14" fmla="*/ 381782 h 4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066" h="493178">
                  <a:moveTo>
                    <a:pt x="340355" y="381782"/>
                  </a:moveTo>
                  <a:cubicBezTo>
                    <a:pt x="339307" y="423787"/>
                    <a:pt x="358737" y="457410"/>
                    <a:pt x="380359" y="490176"/>
                  </a:cubicBezTo>
                  <a:lnTo>
                    <a:pt x="378073" y="492843"/>
                  </a:lnTo>
                  <a:cubicBezTo>
                    <a:pt x="356451" y="475698"/>
                    <a:pt x="333782" y="459601"/>
                    <a:pt x="313684" y="440932"/>
                  </a:cubicBezTo>
                  <a:cubicBezTo>
                    <a:pt x="301207" y="429140"/>
                    <a:pt x="290919" y="415243"/>
                    <a:pt x="283205" y="399879"/>
                  </a:cubicBezTo>
                  <a:cubicBezTo>
                    <a:pt x="278918" y="389154"/>
                    <a:pt x="268250" y="382363"/>
                    <a:pt x="256725" y="383020"/>
                  </a:cubicBezTo>
                  <a:cubicBezTo>
                    <a:pt x="199766" y="381429"/>
                    <a:pt x="144329" y="365018"/>
                    <a:pt x="95657" y="335395"/>
                  </a:cubicBezTo>
                  <a:cubicBezTo>
                    <a:pt x="71940" y="320498"/>
                    <a:pt x="50508" y="302096"/>
                    <a:pt x="32315" y="280817"/>
                  </a:cubicBezTo>
                  <a:cubicBezTo>
                    <a:pt x="-13118" y="226905"/>
                    <a:pt x="-11595" y="156134"/>
                    <a:pt x="33364" y="101366"/>
                  </a:cubicBezTo>
                  <a:cubicBezTo>
                    <a:pt x="73655" y="52312"/>
                    <a:pt x="127756" y="26023"/>
                    <a:pt x="188050" y="11831"/>
                  </a:cubicBezTo>
                  <a:cubicBezTo>
                    <a:pt x="283966" y="-10744"/>
                    <a:pt x="376930" y="-2743"/>
                    <a:pt x="465323" y="42882"/>
                  </a:cubicBezTo>
                  <a:cubicBezTo>
                    <a:pt x="494564" y="57694"/>
                    <a:pt x="520187" y="78801"/>
                    <a:pt x="540284" y="104699"/>
                  </a:cubicBezTo>
                  <a:cubicBezTo>
                    <a:pt x="582479" y="159849"/>
                    <a:pt x="582670" y="225381"/>
                    <a:pt x="540284" y="280150"/>
                  </a:cubicBezTo>
                  <a:cubicBezTo>
                    <a:pt x="501327" y="329966"/>
                    <a:pt x="447606" y="355588"/>
                    <a:pt x="387884" y="371685"/>
                  </a:cubicBezTo>
                  <a:cubicBezTo>
                    <a:pt x="372454" y="375972"/>
                    <a:pt x="356833" y="378353"/>
                    <a:pt x="340355" y="381782"/>
                  </a:cubicBezTo>
                  <a:close/>
                </a:path>
              </a:pathLst>
            </a:custGeom>
            <a:solidFill>
              <a:srgbClr val="013B8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C2F9887-CCE2-31E6-14FE-2754B56B6E70}"/>
                </a:ext>
              </a:extLst>
            </p:cNvPr>
            <p:cNvSpPr/>
            <p:nvPr/>
          </p:nvSpPr>
          <p:spPr>
            <a:xfrm>
              <a:off x="7420481" y="3893718"/>
              <a:ext cx="481691" cy="440822"/>
            </a:xfrm>
            <a:custGeom>
              <a:avLst/>
              <a:gdLst>
                <a:gd name="connsiteX0" fmla="*/ 240376 w 481691"/>
                <a:gd name="connsiteY0" fmla="*/ 440487 h 440822"/>
                <a:gd name="connsiteX1" fmla="*/ 145126 w 481691"/>
                <a:gd name="connsiteY1" fmla="*/ 355523 h 440822"/>
                <a:gd name="connsiteX2" fmla="*/ 63020 w 481691"/>
                <a:gd name="connsiteY2" fmla="*/ 281038 h 440822"/>
                <a:gd name="connsiteX3" fmla="*/ 17872 w 481691"/>
                <a:gd name="connsiteY3" fmla="*/ 220364 h 440822"/>
                <a:gd name="connsiteX4" fmla="*/ -606 w 481691"/>
                <a:gd name="connsiteY4" fmla="*/ 119018 h 440822"/>
                <a:gd name="connsiteX5" fmla="*/ 100073 w 481691"/>
                <a:gd name="connsiteY5" fmla="*/ 2622 h 440822"/>
                <a:gd name="connsiteX6" fmla="*/ 216088 w 481691"/>
                <a:gd name="connsiteY6" fmla="*/ 40722 h 440822"/>
                <a:gd name="connsiteX7" fmla="*/ 240091 w 481691"/>
                <a:gd name="connsiteY7" fmla="*/ 69773 h 440822"/>
                <a:gd name="connsiteX8" fmla="*/ 253902 w 481691"/>
                <a:gd name="connsiteY8" fmla="*/ 50723 h 440822"/>
                <a:gd name="connsiteX9" fmla="*/ 343817 w 481691"/>
                <a:gd name="connsiteY9" fmla="*/ 527 h 440822"/>
                <a:gd name="connsiteX10" fmla="*/ 479359 w 481691"/>
                <a:gd name="connsiteY10" fmla="*/ 107312 h 440822"/>
                <a:gd name="connsiteX11" fmla="*/ 480216 w 481691"/>
                <a:gd name="connsiteY11" fmla="*/ 121589 h 440822"/>
                <a:gd name="connsiteX12" fmla="*/ 452974 w 481691"/>
                <a:gd name="connsiteY12" fmla="*/ 235889 h 440822"/>
                <a:gd name="connsiteX13" fmla="*/ 395824 w 481691"/>
                <a:gd name="connsiteY13" fmla="*/ 301040 h 440822"/>
                <a:gd name="connsiteX14" fmla="*/ 283238 w 481691"/>
                <a:gd name="connsiteY14" fmla="*/ 400577 h 440822"/>
                <a:gd name="connsiteX15" fmla="*/ 240376 w 481691"/>
                <a:gd name="connsiteY15" fmla="*/ 440487 h 44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691" h="440822">
                  <a:moveTo>
                    <a:pt x="240376" y="440487"/>
                  </a:moveTo>
                  <a:cubicBezTo>
                    <a:pt x="208467" y="411912"/>
                    <a:pt x="176845" y="383813"/>
                    <a:pt x="145126" y="355523"/>
                  </a:cubicBezTo>
                  <a:cubicBezTo>
                    <a:pt x="117598" y="330854"/>
                    <a:pt x="89881" y="306374"/>
                    <a:pt x="63020" y="281038"/>
                  </a:cubicBezTo>
                  <a:cubicBezTo>
                    <a:pt x="44352" y="263769"/>
                    <a:pt x="29016" y="243195"/>
                    <a:pt x="17872" y="220364"/>
                  </a:cubicBezTo>
                  <a:cubicBezTo>
                    <a:pt x="3394" y="188626"/>
                    <a:pt x="-2892" y="153813"/>
                    <a:pt x="-606" y="119018"/>
                  </a:cubicBezTo>
                  <a:cubicBezTo>
                    <a:pt x="441" y="60991"/>
                    <a:pt x="42827" y="12005"/>
                    <a:pt x="100073" y="2622"/>
                  </a:cubicBezTo>
                  <a:cubicBezTo>
                    <a:pt x="142744" y="-5779"/>
                    <a:pt x="186750" y="8661"/>
                    <a:pt x="216088" y="40722"/>
                  </a:cubicBezTo>
                  <a:cubicBezTo>
                    <a:pt x="224850" y="49580"/>
                    <a:pt x="232089" y="59772"/>
                    <a:pt x="240091" y="69773"/>
                  </a:cubicBezTo>
                  <a:cubicBezTo>
                    <a:pt x="244472" y="63773"/>
                    <a:pt x="248948" y="57201"/>
                    <a:pt x="253902" y="50723"/>
                  </a:cubicBezTo>
                  <a:cubicBezTo>
                    <a:pt x="275714" y="22387"/>
                    <a:pt x="308194" y="4251"/>
                    <a:pt x="343817" y="527"/>
                  </a:cubicBezTo>
                  <a:cubicBezTo>
                    <a:pt x="410778" y="-7417"/>
                    <a:pt x="471452" y="40389"/>
                    <a:pt x="479359" y="107312"/>
                  </a:cubicBezTo>
                  <a:cubicBezTo>
                    <a:pt x="479930" y="112046"/>
                    <a:pt x="480216" y="116817"/>
                    <a:pt x="480216" y="121589"/>
                  </a:cubicBezTo>
                  <a:cubicBezTo>
                    <a:pt x="482788" y="161557"/>
                    <a:pt x="473263" y="201371"/>
                    <a:pt x="452974" y="235889"/>
                  </a:cubicBezTo>
                  <a:cubicBezTo>
                    <a:pt x="437162" y="260216"/>
                    <a:pt x="417922" y="282153"/>
                    <a:pt x="395824" y="301040"/>
                  </a:cubicBezTo>
                  <a:cubicBezTo>
                    <a:pt x="358486" y="334473"/>
                    <a:pt x="320672" y="367715"/>
                    <a:pt x="283238" y="400577"/>
                  </a:cubicBezTo>
                  <a:cubicBezTo>
                    <a:pt x="268951" y="413817"/>
                    <a:pt x="254663" y="427342"/>
                    <a:pt x="240376" y="440487"/>
                  </a:cubicBezTo>
                  <a:close/>
                </a:path>
              </a:pathLst>
            </a:custGeom>
            <a:solidFill>
              <a:srgbClr val="013B82"/>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99357BB-91CE-C874-0017-25C3890DEA70}"/>
                </a:ext>
              </a:extLst>
            </p:cNvPr>
            <p:cNvSpPr/>
            <p:nvPr/>
          </p:nvSpPr>
          <p:spPr>
            <a:xfrm>
              <a:off x="9380126" y="3839313"/>
              <a:ext cx="327676" cy="495227"/>
            </a:xfrm>
            <a:custGeom>
              <a:avLst/>
              <a:gdLst>
                <a:gd name="connsiteX0" fmla="*/ 283553 w 327676"/>
                <a:gd name="connsiteY0" fmla="*/ 494892 h 495227"/>
                <a:gd name="connsiteX1" fmla="*/ 283553 w 327676"/>
                <a:gd name="connsiteY1" fmla="*/ 464316 h 495227"/>
                <a:gd name="connsiteX2" fmla="*/ 295841 w 327676"/>
                <a:gd name="connsiteY2" fmla="*/ 425169 h 495227"/>
                <a:gd name="connsiteX3" fmla="*/ 305366 w 327676"/>
                <a:gd name="connsiteY3" fmla="*/ 410690 h 495227"/>
                <a:gd name="connsiteX4" fmla="*/ 326606 w 327676"/>
                <a:gd name="connsiteY4" fmla="*/ 342682 h 495227"/>
                <a:gd name="connsiteX5" fmla="*/ 326606 w 327676"/>
                <a:gd name="connsiteY5" fmla="*/ 126369 h 495227"/>
                <a:gd name="connsiteX6" fmla="*/ 304223 w 327676"/>
                <a:gd name="connsiteY6" fmla="*/ 100271 h 495227"/>
                <a:gd name="connsiteX7" fmla="*/ 301746 w 327676"/>
                <a:gd name="connsiteY7" fmla="*/ 100271 h 495227"/>
                <a:gd name="connsiteX8" fmla="*/ 276791 w 327676"/>
                <a:gd name="connsiteY8" fmla="*/ 125036 h 495227"/>
                <a:gd name="connsiteX9" fmla="*/ 276791 w 327676"/>
                <a:gd name="connsiteY9" fmla="*/ 125131 h 495227"/>
                <a:gd name="connsiteX10" fmla="*/ 276028 w 327676"/>
                <a:gd name="connsiteY10" fmla="*/ 128084 h 495227"/>
                <a:gd name="connsiteX11" fmla="*/ 276028 w 327676"/>
                <a:gd name="connsiteY11" fmla="*/ 244479 h 495227"/>
                <a:gd name="connsiteX12" fmla="*/ 269742 w 327676"/>
                <a:gd name="connsiteY12" fmla="*/ 250766 h 495227"/>
                <a:gd name="connsiteX13" fmla="*/ 263456 w 327676"/>
                <a:gd name="connsiteY13" fmla="*/ 244479 h 495227"/>
                <a:gd name="connsiteX14" fmla="*/ 263456 w 327676"/>
                <a:gd name="connsiteY14" fmla="*/ 62266 h 495227"/>
                <a:gd name="connsiteX15" fmla="*/ 263456 w 327676"/>
                <a:gd name="connsiteY15" fmla="*/ 59790 h 495227"/>
                <a:gd name="connsiteX16" fmla="*/ 236214 w 327676"/>
                <a:gd name="connsiteY16" fmla="*/ 37406 h 495227"/>
                <a:gd name="connsiteX17" fmla="*/ 213831 w 327676"/>
                <a:gd name="connsiteY17" fmla="*/ 63314 h 495227"/>
                <a:gd name="connsiteX18" fmla="*/ 213831 w 327676"/>
                <a:gd name="connsiteY18" fmla="*/ 244289 h 495227"/>
                <a:gd name="connsiteX19" fmla="*/ 207544 w 327676"/>
                <a:gd name="connsiteY19" fmla="*/ 250575 h 495227"/>
                <a:gd name="connsiteX20" fmla="*/ 201257 w 327676"/>
                <a:gd name="connsiteY20" fmla="*/ 244289 h 495227"/>
                <a:gd name="connsiteX21" fmla="*/ 201257 w 327676"/>
                <a:gd name="connsiteY21" fmla="*/ 24547 h 495227"/>
                <a:gd name="connsiteX22" fmla="*/ 201257 w 327676"/>
                <a:gd name="connsiteY22" fmla="*/ 22166 h 495227"/>
                <a:gd name="connsiteX23" fmla="*/ 174016 w 327676"/>
                <a:gd name="connsiteY23" fmla="*/ -218 h 495227"/>
                <a:gd name="connsiteX24" fmla="*/ 151632 w 327676"/>
                <a:gd name="connsiteY24" fmla="*/ 25690 h 495227"/>
                <a:gd name="connsiteX25" fmla="*/ 151632 w 327676"/>
                <a:gd name="connsiteY25" fmla="*/ 244765 h 495227"/>
                <a:gd name="connsiteX26" fmla="*/ 145345 w 327676"/>
                <a:gd name="connsiteY26" fmla="*/ 251051 h 495227"/>
                <a:gd name="connsiteX27" fmla="*/ 139058 w 327676"/>
                <a:gd name="connsiteY27" fmla="*/ 244765 h 495227"/>
                <a:gd name="connsiteX28" fmla="*/ 139058 w 327676"/>
                <a:gd name="connsiteY28" fmla="*/ 64171 h 495227"/>
                <a:gd name="connsiteX29" fmla="*/ 139058 w 327676"/>
                <a:gd name="connsiteY29" fmla="*/ 62266 h 495227"/>
                <a:gd name="connsiteX30" fmla="*/ 139058 w 327676"/>
                <a:gd name="connsiteY30" fmla="*/ 59790 h 495227"/>
                <a:gd name="connsiteX31" fmla="*/ 111817 w 327676"/>
                <a:gd name="connsiteY31" fmla="*/ 37406 h 495227"/>
                <a:gd name="connsiteX32" fmla="*/ 89434 w 327676"/>
                <a:gd name="connsiteY32" fmla="*/ 63314 h 495227"/>
                <a:gd name="connsiteX33" fmla="*/ 89434 w 327676"/>
                <a:gd name="connsiteY33" fmla="*/ 307154 h 495227"/>
                <a:gd name="connsiteX34" fmla="*/ 83147 w 327676"/>
                <a:gd name="connsiteY34" fmla="*/ 313431 h 495227"/>
                <a:gd name="connsiteX35" fmla="*/ 77052 w 327676"/>
                <a:gd name="connsiteY35" fmla="*/ 308678 h 495227"/>
                <a:gd name="connsiteX36" fmla="*/ 48477 w 327676"/>
                <a:gd name="connsiteY36" fmla="*/ 196378 h 495227"/>
                <a:gd name="connsiteX37" fmla="*/ 20854 w 327676"/>
                <a:gd name="connsiteY37" fmla="*/ 175613 h 495227"/>
                <a:gd name="connsiteX38" fmla="*/ 18568 w 327676"/>
                <a:gd name="connsiteY38" fmla="*/ 175613 h 495227"/>
                <a:gd name="connsiteX39" fmla="*/ -482 w 327676"/>
                <a:gd name="connsiteY39" fmla="*/ 205322 h 495227"/>
                <a:gd name="connsiteX40" fmla="*/ -482 w 327676"/>
                <a:gd name="connsiteY40" fmla="*/ 205331 h 495227"/>
                <a:gd name="connsiteX41" fmla="*/ 37618 w 327676"/>
                <a:gd name="connsiteY41" fmla="*/ 373733 h 495227"/>
                <a:gd name="connsiteX42" fmla="*/ 46000 w 327676"/>
                <a:gd name="connsiteY42" fmla="*/ 386878 h 495227"/>
                <a:gd name="connsiteX43" fmla="*/ 118295 w 327676"/>
                <a:gd name="connsiteY43" fmla="*/ 442409 h 495227"/>
                <a:gd name="connsiteX44" fmla="*/ 120771 w 327676"/>
                <a:gd name="connsiteY44" fmla="*/ 447362 h 495227"/>
                <a:gd name="connsiteX45" fmla="*/ 120771 w 327676"/>
                <a:gd name="connsiteY45" fmla="*/ 494415 h 49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7676" h="495227">
                  <a:moveTo>
                    <a:pt x="283553" y="494892"/>
                  </a:moveTo>
                  <a:lnTo>
                    <a:pt x="283553" y="464316"/>
                  </a:lnTo>
                  <a:cubicBezTo>
                    <a:pt x="283553" y="450315"/>
                    <a:pt x="287840" y="436656"/>
                    <a:pt x="295841" y="425169"/>
                  </a:cubicBezTo>
                  <a:lnTo>
                    <a:pt x="305366" y="410690"/>
                  </a:lnTo>
                  <a:cubicBezTo>
                    <a:pt x="319177" y="390697"/>
                    <a:pt x="326606" y="366980"/>
                    <a:pt x="326606" y="342682"/>
                  </a:cubicBezTo>
                  <a:lnTo>
                    <a:pt x="326606" y="126369"/>
                  </a:lnTo>
                  <a:cubicBezTo>
                    <a:pt x="326892" y="113244"/>
                    <a:pt x="317272" y="102014"/>
                    <a:pt x="304223" y="100271"/>
                  </a:cubicBezTo>
                  <a:lnTo>
                    <a:pt x="301746" y="100271"/>
                  </a:lnTo>
                  <a:cubicBezTo>
                    <a:pt x="288030" y="100223"/>
                    <a:pt x="276886" y="111310"/>
                    <a:pt x="276791" y="125036"/>
                  </a:cubicBezTo>
                  <a:cubicBezTo>
                    <a:pt x="276791" y="125064"/>
                    <a:pt x="276791" y="125103"/>
                    <a:pt x="276791" y="125131"/>
                  </a:cubicBezTo>
                  <a:cubicBezTo>
                    <a:pt x="276791" y="126159"/>
                    <a:pt x="276505" y="127169"/>
                    <a:pt x="276028" y="128084"/>
                  </a:cubicBezTo>
                  <a:lnTo>
                    <a:pt x="276028" y="244479"/>
                  </a:lnTo>
                  <a:cubicBezTo>
                    <a:pt x="276028" y="247946"/>
                    <a:pt x="273171" y="250766"/>
                    <a:pt x="269742" y="250766"/>
                  </a:cubicBezTo>
                  <a:cubicBezTo>
                    <a:pt x="266313" y="250766"/>
                    <a:pt x="263456" y="247946"/>
                    <a:pt x="263456" y="244479"/>
                  </a:cubicBezTo>
                  <a:lnTo>
                    <a:pt x="263456" y="62266"/>
                  </a:lnTo>
                  <a:cubicBezTo>
                    <a:pt x="263551" y="61437"/>
                    <a:pt x="263551" y="60618"/>
                    <a:pt x="263456" y="59790"/>
                  </a:cubicBezTo>
                  <a:cubicBezTo>
                    <a:pt x="262122" y="46092"/>
                    <a:pt x="249930" y="36082"/>
                    <a:pt x="236214" y="37406"/>
                  </a:cubicBezTo>
                  <a:cubicBezTo>
                    <a:pt x="223260" y="39101"/>
                    <a:pt x="213640" y="50245"/>
                    <a:pt x="213831" y="63314"/>
                  </a:cubicBezTo>
                  <a:lnTo>
                    <a:pt x="213831" y="244289"/>
                  </a:lnTo>
                  <a:cubicBezTo>
                    <a:pt x="213831" y="247765"/>
                    <a:pt x="210973" y="250575"/>
                    <a:pt x="207544" y="250575"/>
                  </a:cubicBezTo>
                  <a:cubicBezTo>
                    <a:pt x="204115" y="250575"/>
                    <a:pt x="201257" y="247765"/>
                    <a:pt x="201257" y="244289"/>
                  </a:cubicBezTo>
                  <a:lnTo>
                    <a:pt x="201257" y="24547"/>
                  </a:lnTo>
                  <a:cubicBezTo>
                    <a:pt x="201257" y="23756"/>
                    <a:pt x="201257" y="22956"/>
                    <a:pt x="201257" y="22166"/>
                  </a:cubicBezTo>
                  <a:cubicBezTo>
                    <a:pt x="199923" y="8469"/>
                    <a:pt x="187732" y="-1542"/>
                    <a:pt x="174016" y="-218"/>
                  </a:cubicBezTo>
                  <a:cubicBezTo>
                    <a:pt x="161062" y="1478"/>
                    <a:pt x="151441" y="12622"/>
                    <a:pt x="151632" y="25690"/>
                  </a:cubicBezTo>
                  <a:lnTo>
                    <a:pt x="151632" y="244765"/>
                  </a:lnTo>
                  <a:cubicBezTo>
                    <a:pt x="151632" y="248242"/>
                    <a:pt x="148774" y="251051"/>
                    <a:pt x="145345" y="251051"/>
                  </a:cubicBezTo>
                  <a:cubicBezTo>
                    <a:pt x="141916" y="251051"/>
                    <a:pt x="139058" y="248242"/>
                    <a:pt x="139058" y="244765"/>
                  </a:cubicBezTo>
                  <a:lnTo>
                    <a:pt x="139058" y="64171"/>
                  </a:lnTo>
                  <a:cubicBezTo>
                    <a:pt x="138964" y="63542"/>
                    <a:pt x="138964" y="62895"/>
                    <a:pt x="139058" y="62266"/>
                  </a:cubicBezTo>
                  <a:cubicBezTo>
                    <a:pt x="139058" y="61437"/>
                    <a:pt x="139058" y="60618"/>
                    <a:pt x="139058" y="59790"/>
                  </a:cubicBezTo>
                  <a:cubicBezTo>
                    <a:pt x="137726" y="46092"/>
                    <a:pt x="125534" y="36082"/>
                    <a:pt x="111817" y="37406"/>
                  </a:cubicBezTo>
                  <a:cubicBezTo>
                    <a:pt x="98863" y="39139"/>
                    <a:pt x="89243" y="50265"/>
                    <a:pt x="89434" y="63314"/>
                  </a:cubicBezTo>
                  <a:lnTo>
                    <a:pt x="89434" y="307154"/>
                  </a:lnTo>
                  <a:cubicBezTo>
                    <a:pt x="89434" y="310621"/>
                    <a:pt x="86577" y="313431"/>
                    <a:pt x="83147" y="313431"/>
                  </a:cubicBezTo>
                  <a:cubicBezTo>
                    <a:pt x="80290" y="313421"/>
                    <a:pt x="77718" y="311469"/>
                    <a:pt x="77052" y="308678"/>
                  </a:cubicBezTo>
                  <a:lnTo>
                    <a:pt x="48477" y="196378"/>
                  </a:lnTo>
                  <a:cubicBezTo>
                    <a:pt x="45905" y="183433"/>
                    <a:pt x="33999" y="174490"/>
                    <a:pt x="20854" y="175613"/>
                  </a:cubicBezTo>
                  <a:lnTo>
                    <a:pt x="18568" y="175613"/>
                  </a:lnTo>
                  <a:cubicBezTo>
                    <a:pt x="5138" y="178557"/>
                    <a:pt x="-3435" y="191854"/>
                    <a:pt x="-482" y="205322"/>
                  </a:cubicBezTo>
                  <a:cubicBezTo>
                    <a:pt x="-482" y="205322"/>
                    <a:pt x="-482" y="205331"/>
                    <a:pt x="-482" y="205331"/>
                  </a:cubicBezTo>
                  <a:lnTo>
                    <a:pt x="37618" y="373733"/>
                  </a:lnTo>
                  <a:cubicBezTo>
                    <a:pt x="38856" y="378943"/>
                    <a:pt x="41809" y="383582"/>
                    <a:pt x="46000" y="386878"/>
                  </a:cubicBezTo>
                  <a:lnTo>
                    <a:pt x="118295" y="442409"/>
                  </a:lnTo>
                  <a:cubicBezTo>
                    <a:pt x="119819" y="443609"/>
                    <a:pt x="120771" y="445418"/>
                    <a:pt x="120771" y="447362"/>
                  </a:cubicBezTo>
                  <a:lnTo>
                    <a:pt x="120771" y="494415"/>
                  </a:lnTo>
                </a:path>
              </a:pathLst>
            </a:custGeom>
            <a:solidFill>
              <a:srgbClr val="013B82"/>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08070B3-CFC6-5DFF-F5BE-BE37FEC796AB}"/>
                </a:ext>
              </a:extLst>
            </p:cNvPr>
            <p:cNvSpPr/>
            <p:nvPr/>
          </p:nvSpPr>
          <p:spPr>
            <a:xfrm>
              <a:off x="8505456" y="2735007"/>
              <a:ext cx="271653" cy="271653"/>
            </a:xfrm>
            <a:custGeom>
              <a:avLst/>
              <a:gdLst>
                <a:gd name="connsiteX0" fmla="*/ 134762 w 271653"/>
                <a:gd name="connsiteY0" fmla="*/ 271317 h 271653"/>
                <a:gd name="connsiteX1" fmla="*/ 270589 w 271653"/>
                <a:gd name="connsiteY1" fmla="*/ 135491 h 271653"/>
                <a:gd name="connsiteX2" fmla="*/ 134762 w 271653"/>
                <a:gd name="connsiteY2" fmla="*/ -336 h 271653"/>
                <a:gd name="connsiteX3" fmla="*/ -1064 w 271653"/>
                <a:gd name="connsiteY3" fmla="*/ 135491 h 271653"/>
                <a:gd name="connsiteX4" fmla="*/ 134572 w 271653"/>
                <a:gd name="connsiteY4" fmla="*/ 271317 h 271653"/>
                <a:gd name="connsiteX5" fmla="*/ 134762 w 271653"/>
                <a:gd name="connsiteY5" fmla="*/ 271317 h 27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53" h="271653">
                  <a:moveTo>
                    <a:pt x="134762" y="271317"/>
                  </a:moveTo>
                  <a:cubicBezTo>
                    <a:pt x="209819" y="271317"/>
                    <a:pt x="270589" y="210510"/>
                    <a:pt x="270589" y="135491"/>
                  </a:cubicBezTo>
                  <a:cubicBezTo>
                    <a:pt x="270589" y="60472"/>
                    <a:pt x="209819" y="-336"/>
                    <a:pt x="134762" y="-336"/>
                  </a:cubicBezTo>
                  <a:cubicBezTo>
                    <a:pt x="59705" y="-336"/>
                    <a:pt x="-1064" y="60472"/>
                    <a:pt x="-1064" y="135491"/>
                  </a:cubicBezTo>
                  <a:cubicBezTo>
                    <a:pt x="-1160" y="210452"/>
                    <a:pt x="59610" y="271260"/>
                    <a:pt x="134572" y="271317"/>
                  </a:cubicBezTo>
                  <a:cubicBezTo>
                    <a:pt x="134667" y="271317"/>
                    <a:pt x="134667" y="271317"/>
                    <a:pt x="134762" y="271317"/>
                  </a:cubicBezTo>
                  <a:close/>
                </a:path>
              </a:pathLst>
            </a:custGeom>
            <a:solidFill>
              <a:srgbClr val="0E94D3"/>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A16FE16-D829-ACE0-B2A3-2853F9D3DC09}"/>
                </a:ext>
              </a:extLst>
            </p:cNvPr>
            <p:cNvSpPr/>
            <p:nvPr/>
          </p:nvSpPr>
          <p:spPr>
            <a:xfrm>
              <a:off x="8141364" y="3027139"/>
              <a:ext cx="1000157" cy="1425633"/>
            </a:xfrm>
            <a:custGeom>
              <a:avLst/>
              <a:gdLst>
                <a:gd name="connsiteX0" fmla="*/ 983009 w 1000157"/>
                <a:gd name="connsiteY0" fmla="*/ 251886 h 1425633"/>
                <a:gd name="connsiteX1" fmla="*/ 973484 w 1000157"/>
                <a:gd name="connsiteY1" fmla="*/ 242361 h 1425633"/>
                <a:gd name="connsiteX2" fmla="*/ 968912 w 1000157"/>
                <a:gd name="connsiteY2" fmla="*/ 238932 h 1425633"/>
                <a:gd name="connsiteX3" fmla="*/ 670779 w 1000157"/>
                <a:gd name="connsiteY3" fmla="*/ 15857 h 1425633"/>
                <a:gd name="connsiteX4" fmla="*/ 608010 w 1000157"/>
                <a:gd name="connsiteY4" fmla="*/ -336 h 1425633"/>
                <a:gd name="connsiteX5" fmla="*/ 390650 w 1000157"/>
                <a:gd name="connsiteY5" fmla="*/ -336 h 1425633"/>
                <a:gd name="connsiteX6" fmla="*/ 327879 w 1000157"/>
                <a:gd name="connsiteY6" fmla="*/ 15857 h 1425633"/>
                <a:gd name="connsiteX7" fmla="*/ 29748 w 1000157"/>
                <a:gd name="connsiteY7" fmla="*/ 238932 h 1425633"/>
                <a:gd name="connsiteX8" fmla="*/ 25176 w 1000157"/>
                <a:gd name="connsiteY8" fmla="*/ 242361 h 1425633"/>
                <a:gd name="connsiteX9" fmla="*/ 12316 w 1000157"/>
                <a:gd name="connsiteY9" fmla="*/ 335097 h 1425633"/>
                <a:gd name="connsiteX10" fmla="*/ 21746 w 1000157"/>
                <a:gd name="connsiteY10" fmla="*/ 345136 h 1425633"/>
                <a:gd name="connsiteX11" fmla="*/ 259300 w 1000157"/>
                <a:gd name="connsiteY11" fmla="*/ 551638 h 1425633"/>
                <a:gd name="connsiteX12" fmla="*/ 310449 w 1000157"/>
                <a:gd name="connsiteY12" fmla="*/ 562687 h 1425633"/>
                <a:gd name="connsiteX13" fmla="*/ 286350 w 1000157"/>
                <a:gd name="connsiteY13" fmla="*/ 1351547 h 1425633"/>
                <a:gd name="connsiteX14" fmla="*/ 364932 w 1000157"/>
                <a:gd name="connsiteY14" fmla="*/ 1425242 h 1425633"/>
                <a:gd name="connsiteX15" fmla="*/ 437894 w 1000157"/>
                <a:gd name="connsiteY15" fmla="*/ 1360215 h 1425633"/>
                <a:gd name="connsiteX16" fmla="*/ 499234 w 1000157"/>
                <a:gd name="connsiteY16" fmla="*/ 627552 h 1425633"/>
                <a:gd name="connsiteX17" fmla="*/ 499234 w 1000157"/>
                <a:gd name="connsiteY17" fmla="*/ 627552 h 1425633"/>
                <a:gd name="connsiteX18" fmla="*/ 560576 w 1000157"/>
                <a:gd name="connsiteY18" fmla="*/ 1360215 h 1425633"/>
                <a:gd name="connsiteX19" fmla="*/ 647062 w 1000157"/>
                <a:gd name="connsiteY19" fmla="*/ 1424471 h 1425633"/>
                <a:gd name="connsiteX20" fmla="*/ 712119 w 1000157"/>
                <a:gd name="connsiteY20" fmla="*/ 1351547 h 1425633"/>
                <a:gd name="connsiteX21" fmla="*/ 688020 w 1000157"/>
                <a:gd name="connsiteY21" fmla="*/ 562687 h 1425633"/>
                <a:gd name="connsiteX22" fmla="*/ 739169 w 1000157"/>
                <a:gd name="connsiteY22" fmla="*/ 551638 h 1425633"/>
                <a:gd name="connsiteX23" fmla="*/ 976722 w 1000157"/>
                <a:gd name="connsiteY23" fmla="*/ 345136 h 1425633"/>
                <a:gd name="connsiteX24" fmla="*/ 983009 w 1000157"/>
                <a:gd name="connsiteY24" fmla="*/ 251886 h 1425633"/>
                <a:gd name="connsiteX25" fmla="*/ 175670 w 1000157"/>
                <a:gd name="connsiteY25" fmla="*/ 307988 h 1425633"/>
                <a:gd name="connsiteX26" fmla="*/ 304830 w 1000157"/>
                <a:gd name="connsiteY26" fmla="*/ 223978 h 1425633"/>
                <a:gd name="connsiteX27" fmla="*/ 310163 w 1000157"/>
                <a:gd name="connsiteY27" fmla="*/ 448387 h 1425633"/>
                <a:gd name="connsiteX28" fmla="*/ 687543 w 1000157"/>
                <a:gd name="connsiteY28" fmla="*/ 448387 h 1425633"/>
                <a:gd name="connsiteX29" fmla="*/ 692878 w 1000157"/>
                <a:gd name="connsiteY29" fmla="*/ 223978 h 1425633"/>
                <a:gd name="connsiteX30" fmla="*/ 822036 w 1000157"/>
                <a:gd name="connsiteY30" fmla="*/ 307988 h 142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157" h="1425633">
                  <a:moveTo>
                    <a:pt x="983009" y="251886"/>
                  </a:moveTo>
                  <a:cubicBezTo>
                    <a:pt x="980151" y="248391"/>
                    <a:pt x="977008" y="245199"/>
                    <a:pt x="973484" y="242361"/>
                  </a:cubicBezTo>
                  <a:lnTo>
                    <a:pt x="968912" y="238932"/>
                  </a:lnTo>
                  <a:lnTo>
                    <a:pt x="670779" y="15857"/>
                  </a:lnTo>
                  <a:cubicBezTo>
                    <a:pt x="651444" y="5493"/>
                    <a:pt x="629918" y="-60"/>
                    <a:pt x="608010" y="-336"/>
                  </a:cubicBezTo>
                  <a:lnTo>
                    <a:pt x="390650" y="-336"/>
                  </a:lnTo>
                  <a:cubicBezTo>
                    <a:pt x="368742" y="-60"/>
                    <a:pt x="347215" y="5493"/>
                    <a:pt x="327879" y="15857"/>
                  </a:cubicBezTo>
                  <a:lnTo>
                    <a:pt x="29748" y="238932"/>
                  </a:lnTo>
                  <a:lnTo>
                    <a:pt x="25176" y="242361"/>
                  </a:lnTo>
                  <a:cubicBezTo>
                    <a:pt x="-3971" y="264431"/>
                    <a:pt x="-9686" y="305950"/>
                    <a:pt x="12316" y="335097"/>
                  </a:cubicBezTo>
                  <a:cubicBezTo>
                    <a:pt x="15174" y="338764"/>
                    <a:pt x="18317" y="342126"/>
                    <a:pt x="21746" y="345136"/>
                  </a:cubicBezTo>
                  <a:lnTo>
                    <a:pt x="259300" y="551638"/>
                  </a:lnTo>
                  <a:cubicBezTo>
                    <a:pt x="273397" y="563725"/>
                    <a:pt x="292637" y="567878"/>
                    <a:pt x="310449" y="562687"/>
                  </a:cubicBezTo>
                  <a:lnTo>
                    <a:pt x="286350" y="1351547"/>
                  </a:lnTo>
                  <a:cubicBezTo>
                    <a:pt x="287684" y="1393610"/>
                    <a:pt x="322926" y="1426604"/>
                    <a:pt x="364932" y="1425242"/>
                  </a:cubicBezTo>
                  <a:cubicBezTo>
                    <a:pt x="401793" y="1424052"/>
                    <a:pt x="432464" y="1396677"/>
                    <a:pt x="437894" y="1360215"/>
                  </a:cubicBezTo>
                  <a:lnTo>
                    <a:pt x="499234" y="627552"/>
                  </a:lnTo>
                  <a:lnTo>
                    <a:pt x="499234" y="627552"/>
                  </a:lnTo>
                  <a:lnTo>
                    <a:pt x="560576" y="1360215"/>
                  </a:lnTo>
                  <a:cubicBezTo>
                    <a:pt x="566767" y="1401849"/>
                    <a:pt x="605438" y="1430615"/>
                    <a:pt x="647062" y="1424471"/>
                  </a:cubicBezTo>
                  <a:cubicBezTo>
                    <a:pt x="683544" y="1419080"/>
                    <a:pt x="710880" y="1388381"/>
                    <a:pt x="712119" y="1351547"/>
                  </a:cubicBezTo>
                  <a:lnTo>
                    <a:pt x="688020" y="562687"/>
                  </a:lnTo>
                  <a:cubicBezTo>
                    <a:pt x="705832" y="567878"/>
                    <a:pt x="725073" y="563725"/>
                    <a:pt x="739169" y="551638"/>
                  </a:cubicBezTo>
                  <a:lnTo>
                    <a:pt x="976722" y="345136"/>
                  </a:lnTo>
                  <a:cubicBezTo>
                    <a:pt x="1003869" y="320971"/>
                    <a:pt x="1006726" y="279480"/>
                    <a:pt x="983009" y="251886"/>
                  </a:cubicBezTo>
                  <a:close/>
                  <a:moveTo>
                    <a:pt x="175670" y="307988"/>
                  </a:moveTo>
                  <a:lnTo>
                    <a:pt x="304830" y="223978"/>
                  </a:lnTo>
                  <a:lnTo>
                    <a:pt x="310163" y="448387"/>
                  </a:lnTo>
                  <a:close/>
                  <a:moveTo>
                    <a:pt x="687543" y="448387"/>
                  </a:moveTo>
                  <a:lnTo>
                    <a:pt x="692878" y="223978"/>
                  </a:lnTo>
                  <a:lnTo>
                    <a:pt x="822036" y="307988"/>
                  </a:lnTo>
                  <a:close/>
                </a:path>
              </a:pathLst>
            </a:custGeom>
            <a:solidFill>
              <a:srgbClr val="0E94D3"/>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2CD913E-A4A3-9136-D881-494E6B003E31}"/>
                </a:ext>
              </a:extLst>
            </p:cNvPr>
            <p:cNvSpPr/>
            <p:nvPr/>
          </p:nvSpPr>
          <p:spPr>
            <a:xfrm>
              <a:off x="9380422" y="3596258"/>
              <a:ext cx="1558861" cy="9525"/>
            </a:xfrm>
            <a:custGeom>
              <a:avLst/>
              <a:gdLst>
                <a:gd name="connsiteX0" fmla="*/ 1558862 w 1558861"/>
                <a:gd name="connsiteY0" fmla="*/ 0 h 9525"/>
                <a:gd name="connsiteX1" fmla="*/ 0 w 1558861"/>
                <a:gd name="connsiteY1" fmla="*/ 0 h 9525"/>
              </a:gdLst>
              <a:ahLst/>
              <a:cxnLst>
                <a:cxn ang="0">
                  <a:pos x="connsiteX0" y="connsiteY0"/>
                </a:cxn>
                <a:cxn ang="0">
                  <a:pos x="connsiteX1" y="connsiteY1"/>
                </a:cxn>
              </a:cxnLst>
              <a:rect l="l" t="t" r="r" b="b"/>
              <a:pathLst>
                <a:path w="1558861" h="9525">
                  <a:moveTo>
                    <a:pt x="1558862" y="0"/>
                  </a:moveTo>
                  <a:lnTo>
                    <a:pt x="0" y="0"/>
                  </a:lnTo>
                </a:path>
              </a:pathLst>
            </a:custGeom>
            <a:ln w="18669" cap="flat">
              <a:solidFill>
                <a:srgbClr val="BFBFBF"/>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BDDDD1B-3338-8C77-68DD-9F2BE6898C0D}"/>
                </a:ext>
              </a:extLst>
            </p:cNvPr>
            <p:cNvSpPr/>
            <p:nvPr/>
          </p:nvSpPr>
          <p:spPr>
            <a:xfrm>
              <a:off x="8644140" y="2009774"/>
              <a:ext cx="9525" cy="582549"/>
            </a:xfrm>
            <a:custGeom>
              <a:avLst/>
              <a:gdLst>
                <a:gd name="connsiteX0" fmla="*/ 0 w 9525"/>
                <a:gd name="connsiteY0" fmla="*/ 0 h 582549"/>
                <a:gd name="connsiteX1" fmla="*/ 0 w 9525"/>
                <a:gd name="connsiteY1" fmla="*/ 582549 h 582549"/>
              </a:gdLst>
              <a:ahLst/>
              <a:cxnLst>
                <a:cxn ang="0">
                  <a:pos x="connsiteX0" y="connsiteY0"/>
                </a:cxn>
                <a:cxn ang="0">
                  <a:pos x="connsiteX1" y="connsiteY1"/>
                </a:cxn>
              </a:cxnLst>
              <a:rect l="l" t="t" r="r" b="b"/>
              <a:pathLst>
                <a:path w="9525" h="582549">
                  <a:moveTo>
                    <a:pt x="0" y="0"/>
                  </a:moveTo>
                  <a:lnTo>
                    <a:pt x="0" y="582549"/>
                  </a:lnTo>
                </a:path>
              </a:pathLst>
            </a:custGeom>
            <a:ln w="18669" cap="flat">
              <a:solidFill>
                <a:srgbClr val="BFBFBF"/>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5023F8F-EF47-B4C3-C97B-327F12A2F2C0}"/>
                </a:ext>
              </a:extLst>
            </p:cNvPr>
            <p:cNvSpPr/>
            <p:nvPr/>
          </p:nvSpPr>
          <p:spPr>
            <a:xfrm>
              <a:off x="8644140" y="4631244"/>
              <a:ext cx="9525" cy="520445"/>
            </a:xfrm>
            <a:custGeom>
              <a:avLst/>
              <a:gdLst>
                <a:gd name="connsiteX0" fmla="*/ 0 w 9525"/>
                <a:gd name="connsiteY0" fmla="*/ 0 h 520445"/>
                <a:gd name="connsiteX1" fmla="*/ 0 w 9525"/>
                <a:gd name="connsiteY1" fmla="*/ 520446 h 520445"/>
              </a:gdLst>
              <a:ahLst/>
              <a:cxnLst>
                <a:cxn ang="0">
                  <a:pos x="connsiteX0" y="connsiteY0"/>
                </a:cxn>
                <a:cxn ang="0">
                  <a:pos x="connsiteX1" y="connsiteY1"/>
                </a:cxn>
              </a:cxnLst>
              <a:rect l="l" t="t" r="r" b="b"/>
              <a:pathLst>
                <a:path w="9525" h="520445">
                  <a:moveTo>
                    <a:pt x="0" y="0"/>
                  </a:moveTo>
                  <a:lnTo>
                    <a:pt x="0" y="520446"/>
                  </a:lnTo>
                </a:path>
              </a:pathLst>
            </a:custGeom>
            <a:ln w="18669" cap="flat">
              <a:solidFill>
                <a:srgbClr val="BFBFBF"/>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D68B7D2-1EDA-5A3E-ED0A-54670006BBE9}"/>
                </a:ext>
              </a:extLst>
            </p:cNvPr>
            <p:cNvSpPr/>
            <p:nvPr/>
          </p:nvSpPr>
          <p:spPr>
            <a:xfrm>
              <a:off x="6343281" y="3596258"/>
              <a:ext cx="1558861" cy="9525"/>
            </a:xfrm>
            <a:custGeom>
              <a:avLst/>
              <a:gdLst>
                <a:gd name="connsiteX0" fmla="*/ 1558862 w 1558861"/>
                <a:gd name="connsiteY0" fmla="*/ 0 h 9525"/>
                <a:gd name="connsiteX1" fmla="*/ 0 w 1558861"/>
                <a:gd name="connsiteY1" fmla="*/ 0 h 9525"/>
              </a:gdLst>
              <a:ahLst/>
              <a:cxnLst>
                <a:cxn ang="0">
                  <a:pos x="connsiteX0" y="connsiteY0"/>
                </a:cxn>
                <a:cxn ang="0">
                  <a:pos x="connsiteX1" y="connsiteY1"/>
                </a:cxn>
              </a:cxnLst>
              <a:rect l="l" t="t" r="r" b="b"/>
              <a:pathLst>
                <a:path w="1558861" h="9525">
                  <a:moveTo>
                    <a:pt x="1558862" y="0"/>
                  </a:moveTo>
                  <a:lnTo>
                    <a:pt x="0" y="0"/>
                  </a:lnTo>
                </a:path>
              </a:pathLst>
            </a:custGeom>
            <a:ln w="18669" cap="flat">
              <a:solidFill>
                <a:srgbClr val="BFBFBF"/>
              </a:solidFill>
              <a:prstDash val="solid"/>
              <a:miter/>
            </a:ln>
          </p:spPr>
          <p:txBody>
            <a:bodyPr rtlCol="0" anchor="ctr"/>
            <a:lstStyle/>
            <a:p>
              <a:endParaRPr lang="en-US"/>
            </a:p>
          </p:txBody>
        </p:sp>
      </p:grpSp>
      <p:sp>
        <p:nvSpPr>
          <p:cNvPr id="43" name="TextBox 42">
            <a:extLst>
              <a:ext uri="{FF2B5EF4-FFF2-40B4-BE49-F238E27FC236}">
                <a16:creationId xmlns:a16="http://schemas.microsoft.com/office/drawing/2014/main" id="{D6C4F985-7D04-164E-68E9-5AC69595BA9E}"/>
              </a:ext>
            </a:extLst>
          </p:cNvPr>
          <p:cNvSpPr txBox="1"/>
          <p:nvPr/>
        </p:nvSpPr>
        <p:spPr>
          <a:xfrm>
            <a:off x="9555474" y="1883568"/>
            <a:ext cx="2229009" cy="646331"/>
          </a:xfrm>
          <a:prstGeom prst="rect">
            <a:avLst/>
          </a:prstGeom>
          <a:noFill/>
        </p:spPr>
        <p:txBody>
          <a:bodyPr wrap="square" rtlCol="0">
            <a:spAutoFit/>
          </a:bodyPr>
          <a:lstStyle/>
          <a:p>
            <a:r>
              <a:rPr lang="en-US" dirty="0">
                <a:solidFill>
                  <a:schemeClr val="accent6">
                    <a:lumMod val="50000"/>
                  </a:schemeClr>
                </a:solidFill>
              </a:rPr>
              <a:t>What is a facilitator thinking?</a:t>
            </a:r>
          </a:p>
        </p:txBody>
      </p:sp>
      <p:sp>
        <p:nvSpPr>
          <p:cNvPr id="44" name="TextBox 43">
            <a:extLst>
              <a:ext uri="{FF2B5EF4-FFF2-40B4-BE49-F238E27FC236}">
                <a16:creationId xmlns:a16="http://schemas.microsoft.com/office/drawing/2014/main" id="{08AFFD03-83BE-5B87-E086-5C4071DF7797}"/>
              </a:ext>
            </a:extLst>
          </p:cNvPr>
          <p:cNvSpPr txBox="1"/>
          <p:nvPr/>
        </p:nvSpPr>
        <p:spPr>
          <a:xfrm>
            <a:off x="9543432" y="4998889"/>
            <a:ext cx="2348731" cy="923330"/>
          </a:xfrm>
          <a:prstGeom prst="rect">
            <a:avLst/>
          </a:prstGeom>
          <a:noFill/>
        </p:spPr>
        <p:txBody>
          <a:bodyPr wrap="square" rtlCol="0">
            <a:spAutoFit/>
          </a:bodyPr>
          <a:lstStyle/>
          <a:p>
            <a:r>
              <a:rPr lang="en-US" dirty="0">
                <a:solidFill>
                  <a:schemeClr val="accent6">
                    <a:lumMod val="50000"/>
                  </a:schemeClr>
                </a:solidFill>
              </a:rPr>
              <a:t>What is a facilitator doing with their body?</a:t>
            </a:r>
          </a:p>
        </p:txBody>
      </p:sp>
      <p:sp>
        <p:nvSpPr>
          <p:cNvPr id="45" name="TextBox 44">
            <a:extLst>
              <a:ext uri="{FF2B5EF4-FFF2-40B4-BE49-F238E27FC236}">
                <a16:creationId xmlns:a16="http://schemas.microsoft.com/office/drawing/2014/main" id="{CBFAD1A8-2BEE-EE84-0B27-2ADC684157AF}"/>
              </a:ext>
            </a:extLst>
          </p:cNvPr>
          <p:cNvSpPr txBox="1"/>
          <p:nvPr/>
        </p:nvSpPr>
        <p:spPr>
          <a:xfrm>
            <a:off x="5815104" y="1883568"/>
            <a:ext cx="1949602" cy="646331"/>
          </a:xfrm>
          <a:prstGeom prst="rect">
            <a:avLst/>
          </a:prstGeom>
          <a:noFill/>
        </p:spPr>
        <p:txBody>
          <a:bodyPr wrap="square" rtlCol="0">
            <a:spAutoFit/>
          </a:bodyPr>
          <a:lstStyle/>
          <a:p>
            <a:pPr algn="r"/>
            <a:r>
              <a:rPr lang="en-US" dirty="0">
                <a:solidFill>
                  <a:schemeClr val="accent6">
                    <a:lumMod val="50000"/>
                  </a:schemeClr>
                </a:solidFill>
              </a:rPr>
              <a:t>What is a facilitator saying?</a:t>
            </a:r>
          </a:p>
        </p:txBody>
      </p:sp>
      <p:sp>
        <p:nvSpPr>
          <p:cNvPr id="46" name="TextBox 45">
            <a:extLst>
              <a:ext uri="{FF2B5EF4-FFF2-40B4-BE49-F238E27FC236}">
                <a16:creationId xmlns:a16="http://schemas.microsoft.com/office/drawing/2014/main" id="{F3526D07-2141-33C1-D774-8DF7C34B1E4A}"/>
              </a:ext>
            </a:extLst>
          </p:cNvPr>
          <p:cNvSpPr txBox="1"/>
          <p:nvPr/>
        </p:nvSpPr>
        <p:spPr>
          <a:xfrm>
            <a:off x="5643379" y="4998889"/>
            <a:ext cx="2109285" cy="646331"/>
          </a:xfrm>
          <a:prstGeom prst="rect">
            <a:avLst/>
          </a:prstGeom>
          <a:noFill/>
        </p:spPr>
        <p:txBody>
          <a:bodyPr wrap="square" rtlCol="0">
            <a:spAutoFit/>
          </a:bodyPr>
          <a:lstStyle/>
          <a:p>
            <a:pPr algn="r"/>
            <a:r>
              <a:rPr lang="en-US" dirty="0">
                <a:solidFill>
                  <a:schemeClr val="accent6">
                    <a:lumMod val="50000"/>
                  </a:schemeClr>
                </a:solidFill>
              </a:rPr>
              <a:t>What is a facilitator feeling?</a:t>
            </a:r>
          </a:p>
        </p:txBody>
      </p:sp>
    </p:spTree>
    <p:extLst>
      <p:ext uri="{BB962C8B-B14F-4D97-AF65-F5344CB8AC3E}">
        <p14:creationId xmlns:p14="http://schemas.microsoft.com/office/powerpoint/2010/main" val="185937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EB6D36-12BA-6D33-62E7-D52210B6B249}"/>
              </a:ext>
            </a:extLst>
          </p:cNvPr>
          <p:cNvSpPr>
            <a:spLocks noGrp="1"/>
          </p:cNvSpPr>
          <p:nvPr>
            <p:ph type="body" sz="quarter" idx="10"/>
          </p:nvPr>
        </p:nvSpPr>
        <p:spPr>
          <a:xfrm>
            <a:off x="800100" y="2973705"/>
            <a:ext cx="6572250" cy="687426"/>
          </a:xfrm>
        </p:spPr>
        <p:txBody>
          <a:bodyPr>
            <a:normAutofit lnSpcReduction="10000"/>
          </a:bodyPr>
          <a:lstStyle/>
          <a:p>
            <a:r>
              <a:rPr lang="en-US" dirty="0"/>
              <a:t>Facilitator as coach</a:t>
            </a:r>
          </a:p>
        </p:txBody>
      </p:sp>
    </p:spTree>
    <p:extLst>
      <p:ext uri="{BB962C8B-B14F-4D97-AF65-F5344CB8AC3E}">
        <p14:creationId xmlns:p14="http://schemas.microsoft.com/office/powerpoint/2010/main" val="384871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68231E5-D657-914A-87B8-B783CA10F7EB}"/>
              </a:ext>
            </a:extLst>
          </p:cNvPr>
          <p:cNvSpPr txBox="1">
            <a:spLocks/>
          </p:cNvSpPr>
          <p:nvPr/>
        </p:nvSpPr>
        <p:spPr>
          <a:xfrm>
            <a:off x="652929" y="3182122"/>
            <a:ext cx="4197622" cy="493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2"/>
                </a:solidFill>
                <a:latin typeface="+mj-lt"/>
              </a:rPr>
              <a:t>Facilitator is often  a</a:t>
            </a:r>
          </a:p>
        </p:txBody>
      </p:sp>
      <p:pic>
        <p:nvPicPr>
          <p:cNvPr id="10" name="Picture 9" descr="Text&#10;&#10;Description automatically generated">
            <a:extLst>
              <a:ext uri="{FF2B5EF4-FFF2-40B4-BE49-F238E27FC236}">
                <a16:creationId xmlns:a16="http://schemas.microsoft.com/office/drawing/2014/main" id="{6B462B89-8E4B-8FC3-293E-636F2D19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grpSp>
        <p:nvGrpSpPr>
          <p:cNvPr id="5" name="Group 4">
            <a:extLst>
              <a:ext uri="{FF2B5EF4-FFF2-40B4-BE49-F238E27FC236}">
                <a16:creationId xmlns:a16="http://schemas.microsoft.com/office/drawing/2014/main" id="{1A47CF71-6E7B-7A07-1E03-7EA65EF5D143}"/>
              </a:ext>
            </a:extLst>
          </p:cNvPr>
          <p:cNvGrpSpPr/>
          <p:nvPr/>
        </p:nvGrpSpPr>
        <p:grpSpPr>
          <a:xfrm>
            <a:off x="4415912" y="3070929"/>
            <a:ext cx="1152048" cy="643118"/>
            <a:chOff x="4415912" y="3070929"/>
            <a:chExt cx="1152048" cy="643118"/>
          </a:xfrm>
        </p:grpSpPr>
        <p:sp>
          <p:nvSpPr>
            <p:cNvPr id="13" name="Rectangle 12">
              <a:extLst>
                <a:ext uri="{FF2B5EF4-FFF2-40B4-BE49-F238E27FC236}">
                  <a16:creationId xmlns:a16="http://schemas.microsoft.com/office/drawing/2014/main" id="{FEBFD72A-93A6-6C1B-FAD6-43B9E36A925F}"/>
                </a:ext>
              </a:extLst>
            </p:cNvPr>
            <p:cNvSpPr/>
            <p:nvPr/>
          </p:nvSpPr>
          <p:spPr>
            <a:xfrm>
              <a:off x="4415912" y="3070929"/>
              <a:ext cx="1152048" cy="643118"/>
            </a:xfrm>
            <a:prstGeom prst="rect">
              <a:avLst/>
            </a:prstGeom>
            <a:solidFill>
              <a:schemeClr val="accent3">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F93F818-923D-EA80-5F0B-376B4DBD9B8D}"/>
                </a:ext>
              </a:extLst>
            </p:cNvPr>
            <p:cNvSpPr txBox="1"/>
            <p:nvPr/>
          </p:nvSpPr>
          <p:spPr>
            <a:xfrm>
              <a:off x="4415912" y="3115638"/>
              <a:ext cx="1152048" cy="523220"/>
            </a:xfrm>
            <a:prstGeom prst="rect">
              <a:avLst/>
            </a:prstGeom>
            <a:noFill/>
          </p:spPr>
          <p:txBody>
            <a:bodyPr wrap="square">
              <a:spAutoFit/>
            </a:bodyPr>
            <a:lstStyle/>
            <a:p>
              <a:pPr>
                <a:spcAft>
                  <a:spcPts val="1800"/>
                </a:spcAft>
              </a:pPr>
              <a:r>
                <a:rPr lang="en-US" sz="2800" b="1" dirty="0">
                  <a:solidFill>
                    <a:schemeClr val="accent2"/>
                  </a:solidFill>
                </a:rPr>
                <a:t>guide</a:t>
              </a:r>
            </a:p>
          </p:txBody>
        </p:sp>
      </p:grpSp>
      <p:pic>
        <p:nvPicPr>
          <p:cNvPr id="4" name="Graphic 3">
            <a:extLst>
              <a:ext uri="{FF2B5EF4-FFF2-40B4-BE49-F238E27FC236}">
                <a16:creationId xmlns:a16="http://schemas.microsoft.com/office/drawing/2014/main" id="{BCA25E4B-D377-F5C1-DA90-D0B360D3C3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1074" y="1326258"/>
            <a:ext cx="4124325" cy="5429250"/>
          </a:xfrm>
          <a:prstGeom prst="rect">
            <a:avLst/>
          </a:prstGeom>
        </p:spPr>
      </p:pic>
    </p:spTree>
    <p:extLst>
      <p:ext uri="{BB962C8B-B14F-4D97-AF65-F5344CB8AC3E}">
        <p14:creationId xmlns:p14="http://schemas.microsoft.com/office/powerpoint/2010/main" val="28970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68231E5-D657-914A-87B8-B783CA10F7EB}"/>
              </a:ext>
            </a:extLst>
          </p:cNvPr>
          <p:cNvSpPr txBox="1">
            <a:spLocks/>
          </p:cNvSpPr>
          <p:nvPr/>
        </p:nvSpPr>
        <p:spPr>
          <a:xfrm>
            <a:off x="4943252" y="2279924"/>
            <a:ext cx="4266096" cy="49375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What does a coach do?</a:t>
            </a:r>
          </a:p>
        </p:txBody>
      </p:sp>
      <p:sp>
        <p:nvSpPr>
          <p:cNvPr id="9" name="Text Placeholder 8">
            <a:extLst>
              <a:ext uri="{FF2B5EF4-FFF2-40B4-BE49-F238E27FC236}">
                <a16:creationId xmlns:a16="http://schemas.microsoft.com/office/drawing/2014/main" id="{E297FFA9-AB5E-B7AC-3431-30BEE519B23F}"/>
              </a:ext>
            </a:extLst>
          </p:cNvPr>
          <p:cNvSpPr txBox="1">
            <a:spLocks/>
          </p:cNvSpPr>
          <p:nvPr/>
        </p:nvSpPr>
        <p:spPr>
          <a:xfrm>
            <a:off x="5395008" y="3158088"/>
            <a:ext cx="2157155" cy="312079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t>Leader</a:t>
            </a:r>
          </a:p>
          <a:p>
            <a:pPr>
              <a:spcAft>
                <a:spcPts val="1800"/>
              </a:spcAft>
            </a:pPr>
            <a:r>
              <a:rPr lang="en-US" sz="2800" dirty="0"/>
              <a:t>Guide</a:t>
            </a:r>
          </a:p>
          <a:p>
            <a:pPr>
              <a:spcAft>
                <a:spcPts val="1800"/>
              </a:spcAft>
            </a:pPr>
            <a:r>
              <a:rPr lang="en-US" sz="2800" dirty="0"/>
              <a:t> </a:t>
            </a:r>
          </a:p>
        </p:txBody>
      </p:sp>
      <p:pic>
        <p:nvPicPr>
          <p:cNvPr id="10" name="Picture 9" descr="Text&#10;&#10;Description automatically generated">
            <a:extLst>
              <a:ext uri="{FF2B5EF4-FFF2-40B4-BE49-F238E27FC236}">
                <a16:creationId xmlns:a16="http://schemas.microsoft.com/office/drawing/2014/main" id="{6B462B89-8E4B-8FC3-293E-636F2D19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grpSp>
        <p:nvGrpSpPr>
          <p:cNvPr id="16" name="Group 15">
            <a:extLst>
              <a:ext uri="{FF2B5EF4-FFF2-40B4-BE49-F238E27FC236}">
                <a16:creationId xmlns:a16="http://schemas.microsoft.com/office/drawing/2014/main" id="{24A2D0EE-F53F-E270-B8E4-8DA7DE8FD0B4}"/>
              </a:ext>
            </a:extLst>
          </p:cNvPr>
          <p:cNvGrpSpPr/>
          <p:nvPr/>
        </p:nvGrpSpPr>
        <p:grpSpPr>
          <a:xfrm>
            <a:off x="5149536" y="3070929"/>
            <a:ext cx="2157155" cy="643118"/>
            <a:chOff x="4523680" y="3841491"/>
            <a:chExt cx="2157155" cy="643118"/>
          </a:xfrm>
        </p:grpSpPr>
        <p:sp>
          <p:nvSpPr>
            <p:cNvPr id="13" name="Rectangle 12">
              <a:extLst>
                <a:ext uri="{FF2B5EF4-FFF2-40B4-BE49-F238E27FC236}">
                  <a16:creationId xmlns:a16="http://schemas.microsoft.com/office/drawing/2014/main" id="{FEBFD72A-93A6-6C1B-FAD6-43B9E36A925F}"/>
                </a:ext>
              </a:extLst>
            </p:cNvPr>
            <p:cNvSpPr/>
            <p:nvPr/>
          </p:nvSpPr>
          <p:spPr>
            <a:xfrm>
              <a:off x="4523680" y="3841491"/>
              <a:ext cx="2157155"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93F818-923D-EA80-5F0B-376B4DBD9B8D}"/>
                </a:ext>
              </a:extLst>
            </p:cNvPr>
            <p:cNvSpPr txBox="1"/>
            <p:nvPr/>
          </p:nvSpPr>
          <p:spPr>
            <a:xfrm>
              <a:off x="4762213" y="3886200"/>
              <a:ext cx="1680088" cy="523220"/>
            </a:xfrm>
            <a:prstGeom prst="rect">
              <a:avLst/>
            </a:prstGeom>
            <a:noFill/>
          </p:spPr>
          <p:txBody>
            <a:bodyPr wrap="square">
              <a:spAutoFit/>
            </a:bodyPr>
            <a:lstStyle/>
            <a:p>
              <a:pPr>
                <a:spcAft>
                  <a:spcPts val="1800"/>
                </a:spcAft>
              </a:pPr>
              <a:r>
                <a:rPr lang="en-US" sz="2800" b="1" dirty="0">
                  <a:solidFill>
                    <a:schemeClr val="bg1"/>
                  </a:solidFill>
                </a:rPr>
                <a:t>Leader</a:t>
              </a:r>
            </a:p>
          </p:txBody>
        </p:sp>
      </p:grpSp>
      <p:grpSp>
        <p:nvGrpSpPr>
          <p:cNvPr id="5" name="Group 4">
            <a:extLst>
              <a:ext uri="{FF2B5EF4-FFF2-40B4-BE49-F238E27FC236}">
                <a16:creationId xmlns:a16="http://schemas.microsoft.com/office/drawing/2014/main" id="{780D4DDB-0033-F0F8-2335-ACDAB2B3B543}"/>
              </a:ext>
            </a:extLst>
          </p:cNvPr>
          <p:cNvGrpSpPr/>
          <p:nvPr/>
        </p:nvGrpSpPr>
        <p:grpSpPr>
          <a:xfrm>
            <a:off x="5156475" y="3801206"/>
            <a:ext cx="2157155" cy="643118"/>
            <a:chOff x="4523680" y="3841491"/>
            <a:chExt cx="2157155" cy="643118"/>
          </a:xfrm>
        </p:grpSpPr>
        <p:sp>
          <p:nvSpPr>
            <p:cNvPr id="6" name="Rectangle 5">
              <a:extLst>
                <a:ext uri="{FF2B5EF4-FFF2-40B4-BE49-F238E27FC236}">
                  <a16:creationId xmlns:a16="http://schemas.microsoft.com/office/drawing/2014/main" id="{CC96EB39-1FCA-CDA4-B302-5E94A6ED84F8}"/>
                </a:ext>
              </a:extLst>
            </p:cNvPr>
            <p:cNvSpPr/>
            <p:nvPr/>
          </p:nvSpPr>
          <p:spPr>
            <a:xfrm>
              <a:off x="4523680" y="3841491"/>
              <a:ext cx="2157155"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895DF1-CC06-C89B-0544-5C6C744821BC}"/>
                </a:ext>
              </a:extLst>
            </p:cNvPr>
            <p:cNvSpPr txBox="1"/>
            <p:nvPr/>
          </p:nvSpPr>
          <p:spPr>
            <a:xfrm>
              <a:off x="4762213" y="3886200"/>
              <a:ext cx="1680088" cy="523220"/>
            </a:xfrm>
            <a:prstGeom prst="rect">
              <a:avLst/>
            </a:prstGeom>
            <a:noFill/>
          </p:spPr>
          <p:txBody>
            <a:bodyPr wrap="square">
              <a:spAutoFit/>
            </a:bodyPr>
            <a:lstStyle/>
            <a:p>
              <a:pPr>
                <a:spcAft>
                  <a:spcPts val="1800"/>
                </a:spcAft>
              </a:pPr>
              <a:r>
                <a:rPr lang="en-US" sz="2800" b="1" dirty="0">
                  <a:solidFill>
                    <a:schemeClr val="bg1"/>
                  </a:solidFill>
                </a:rPr>
                <a:t>Guide</a:t>
              </a:r>
            </a:p>
          </p:txBody>
        </p:sp>
      </p:grpSp>
      <p:pic>
        <p:nvPicPr>
          <p:cNvPr id="12" name="Picture 11" descr="A person wearing a black shirt&#10;&#10;Description automatically generated with medium confidence">
            <a:extLst>
              <a:ext uri="{FF2B5EF4-FFF2-40B4-BE49-F238E27FC236}">
                <a16:creationId xmlns:a16="http://schemas.microsoft.com/office/drawing/2014/main" id="{7D982473-6063-BF04-ABA6-A60FB197A814}"/>
              </a:ext>
            </a:extLst>
          </p:cNvPr>
          <p:cNvPicPr>
            <a:picLocks noChangeAspect="1"/>
          </p:cNvPicPr>
          <p:nvPr/>
        </p:nvPicPr>
        <p:blipFill rotWithShape="1">
          <a:blip r:embed="rId3">
            <a:extLst>
              <a:ext uri="{28A0092B-C50C-407E-A947-70E740481C1C}">
                <a14:useLocalDpi xmlns:a14="http://schemas.microsoft.com/office/drawing/2010/main" val="0"/>
              </a:ext>
            </a:extLst>
          </a:blip>
          <a:srcRect l="25874" r="25383"/>
          <a:stretch/>
        </p:blipFill>
        <p:spPr>
          <a:xfrm>
            <a:off x="633112" y="826527"/>
            <a:ext cx="3984532" cy="5444413"/>
          </a:xfrm>
          <a:prstGeom prst="rect">
            <a:avLst/>
          </a:prstGeom>
        </p:spPr>
      </p:pic>
    </p:spTree>
    <p:extLst>
      <p:ext uri="{BB962C8B-B14F-4D97-AF65-F5344CB8AC3E}">
        <p14:creationId xmlns:p14="http://schemas.microsoft.com/office/powerpoint/2010/main" val="25341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6B462B89-8E4B-8FC3-293E-636F2D19F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2" name="Text Placeholder 8">
            <a:extLst>
              <a:ext uri="{FF2B5EF4-FFF2-40B4-BE49-F238E27FC236}">
                <a16:creationId xmlns:a16="http://schemas.microsoft.com/office/drawing/2014/main" id="{69AC28AB-EA16-BE01-9762-CAFAFEDEE7E8}"/>
              </a:ext>
            </a:extLst>
          </p:cNvPr>
          <p:cNvSpPr txBox="1">
            <a:spLocks/>
          </p:cNvSpPr>
          <p:nvPr/>
        </p:nvSpPr>
        <p:spPr>
          <a:xfrm>
            <a:off x="1026654" y="2700350"/>
            <a:ext cx="2363439"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tx2"/>
                </a:solidFill>
                <a:latin typeface="+mj-lt"/>
              </a:rPr>
              <a:t>Coach</a:t>
            </a:r>
          </a:p>
        </p:txBody>
      </p:sp>
      <p:sp>
        <p:nvSpPr>
          <p:cNvPr id="4" name="Rectangle 3">
            <a:extLst>
              <a:ext uri="{FF2B5EF4-FFF2-40B4-BE49-F238E27FC236}">
                <a16:creationId xmlns:a16="http://schemas.microsoft.com/office/drawing/2014/main" id="{7CA03D47-72CA-7E1B-4DC6-3EA75F9BBBC7}"/>
              </a:ext>
            </a:extLst>
          </p:cNvPr>
          <p:cNvSpPr/>
          <p:nvPr/>
        </p:nvSpPr>
        <p:spPr>
          <a:xfrm>
            <a:off x="1328859" y="3468014"/>
            <a:ext cx="1759028"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67E49E0-640E-A547-E180-60FCF49252B7}"/>
              </a:ext>
            </a:extLst>
          </p:cNvPr>
          <p:cNvSpPr txBox="1"/>
          <p:nvPr/>
        </p:nvSpPr>
        <p:spPr>
          <a:xfrm>
            <a:off x="1503550" y="3512723"/>
            <a:ext cx="1409647" cy="523220"/>
          </a:xfrm>
          <a:prstGeom prst="rect">
            <a:avLst/>
          </a:prstGeom>
          <a:noFill/>
        </p:spPr>
        <p:txBody>
          <a:bodyPr wrap="square">
            <a:spAutoFit/>
          </a:bodyPr>
          <a:lstStyle/>
          <a:p>
            <a:pPr algn="ctr">
              <a:spcAft>
                <a:spcPts val="1800"/>
              </a:spcAft>
            </a:pPr>
            <a:r>
              <a:rPr lang="en-US" sz="2800" b="1" dirty="0">
                <a:solidFill>
                  <a:schemeClr val="bg1"/>
                </a:solidFill>
              </a:rPr>
              <a:t>Leader</a:t>
            </a:r>
          </a:p>
        </p:txBody>
      </p:sp>
      <p:sp>
        <p:nvSpPr>
          <p:cNvPr id="7" name="Rectangle 6">
            <a:extLst>
              <a:ext uri="{FF2B5EF4-FFF2-40B4-BE49-F238E27FC236}">
                <a16:creationId xmlns:a16="http://schemas.microsoft.com/office/drawing/2014/main" id="{F286699B-FC84-EFAA-AF81-0A88EFF7666E}"/>
              </a:ext>
            </a:extLst>
          </p:cNvPr>
          <p:cNvSpPr/>
          <p:nvPr/>
        </p:nvSpPr>
        <p:spPr>
          <a:xfrm>
            <a:off x="1328859" y="4198291"/>
            <a:ext cx="1759028"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B923B1-12F9-EBD9-1979-C18F0ABF731F}"/>
              </a:ext>
            </a:extLst>
          </p:cNvPr>
          <p:cNvSpPr txBox="1"/>
          <p:nvPr/>
        </p:nvSpPr>
        <p:spPr>
          <a:xfrm>
            <a:off x="1503550" y="4243000"/>
            <a:ext cx="1409647" cy="523220"/>
          </a:xfrm>
          <a:prstGeom prst="rect">
            <a:avLst/>
          </a:prstGeom>
          <a:noFill/>
        </p:spPr>
        <p:txBody>
          <a:bodyPr wrap="square">
            <a:spAutoFit/>
          </a:bodyPr>
          <a:lstStyle/>
          <a:p>
            <a:pPr algn="ctr">
              <a:spcAft>
                <a:spcPts val="1800"/>
              </a:spcAft>
            </a:pPr>
            <a:r>
              <a:rPr lang="en-US" sz="2800" b="1" dirty="0">
                <a:solidFill>
                  <a:schemeClr val="bg1"/>
                </a:solidFill>
              </a:rPr>
              <a:t>Guide</a:t>
            </a:r>
          </a:p>
        </p:txBody>
      </p:sp>
      <p:sp>
        <p:nvSpPr>
          <p:cNvPr id="14" name="Text Placeholder 8">
            <a:extLst>
              <a:ext uri="{FF2B5EF4-FFF2-40B4-BE49-F238E27FC236}">
                <a16:creationId xmlns:a16="http://schemas.microsoft.com/office/drawing/2014/main" id="{5395A4D6-DDC1-27FF-CF53-C9038C6BA4C0}"/>
              </a:ext>
            </a:extLst>
          </p:cNvPr>
          <p:cNvSpPr txBox="1">
            <a:spLocks/>
          </p:cNvSpPr>
          <p:nvPr/>
        </p:nvSpPr>
        <p:spPr>
          <a:xfrm>
            <a:off x="5848299" y="2700350"/>
            <a:ext cx="2363439"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dirty="0">
                <a:solidFill>
                  <a:schemeClr val="tx2"/>
                </a:solidFill>
                <a:latin typeface="+mj-lt"/>
              </a:rPr>
              <a:t>Facilitator</a:t>
            </a:r>
          </a:p>
        </p:txBody>
      </p:sp>
      <p:pic>
        <p:nvPicPr>
          <p:cNvPr id="24" name="Graphic 23">
            <a:extLst>
              <a:ext uri="{FF2B5EF4-FFF2-40B4-BE49-F238E27FC236}">
                <a16:creationId xmlns:a16="http://schemas.microsoft.com/office/drawing/2014/main" id="{6D9A291F-AE5D-0F88-2FAF-14831D4B3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1415" y="874787"/>
            <a:ext cx="953916" cy="1688609"/>
          </a:xfrm>
          <a:prstGeom prst="rect">
            <a:avLst/>
          </a:prstGeom>
        </p:spPr>
      </p:pic>
      <p:pic>
        <p:nvPicPr>
          <p:cNvPr id="26" name="Graphic 25">
            <a:extLst>
              <a:ext uri="{FF2B5EF4-FFF2-40B4-BE49-F238E27FC236}">
                <a16:creationId xmlns:a16="http://schemas.microsoft.com/office/drawing/2014/main" id="{5109C9CA-25D6-0AED-60A4-FB0C725935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9909" y="1134387"/>
            <a:ext cx="1581280" cy="1429009"/>
          </a:xfrm>
          <a:prstGeom prst="rect">
            <a:avLst/>
          </a:prstGeom>
        </p:spPr>
      </p:pic>
      <p:sp>
        <p:nvSpPr>
          <p:cNvPr id="30" name="Rectangle 29">
            <a:extLst>
              <a:ext uri="{FF2B5EF4-FFF2-40B4-BE49-F238E27FC236}">
                <a16:creationId xmlns:a16="http://schemas.microsoft.com/office/drawing/2014/main" id="{96F195B6-C537-5FF6-C2C6-128DEC04FC7A}"/>
              </a:ext>
            </a:extLst>
          </p:cNvPr>
          <p:cNvSpPr/>
          <p:nvPr/>
        </p:nvSpPr>
        <p:spPr>
          <a:xfrm>
            <a:off x="6111035" y="3468014"/>
            <a:ext cx="1759028"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FF236B5-DD9E-773B-5E4F-2F47E38969DD}"/>
              </a:ext>
            </a:extLst>
          </p:cNvPr>
          <p:cNvSpPr txBox="1"/>
          <p:nvPr/>
        </p:nvSpPr>
        <p:spPr>
          <a:xfrm>
            <a:off x="6285726" y="3512723"/>
            <a:ext cx="1409647" cy="523220"/>
          </a:xfrm>
          <a:prstGeom prst="rect">
            <a:avLst/>
          </a:prstGeom>
          <a:noFill/>
        </p:spPr>
        <p:txBody>
          <a:bodyPr wrap="square">
            <a:spAutoFit/>
          </a:bodyPr>
          <a:lstStyle/>
          <a:p>
            <a:pPr algn="ctr">
              <a:spcAft>
                <a:spcPts val="1800"/>
              </a:spcAft>
            </a:pPr>
            <a:r>
              <a:rPr lang="en-US" sz="2800" b="1">
                <a:solidFill>
                  <a:schemeClr val="bg1"/>
                </a:solidFill>
              </a:rPr>
              <a:t>Leader</a:t>
            </a:r>
            <a:endParaRPr lang="en-US" sz="2800" b="1" dirty="0">
              <a:solidFill>
                <a:schemeClr val="bg1"/>
              </a:solidFill>
            </a:endParaRPr>
          </a:p>
        </p:txBody>
      </p:sp>
      <p:sp>
        <p:nvSpPr>
          <p:cNvPr id="32" name="Rectangle 31">
            <a:extLst>
              <a:ext uri="{FF2B5EF4-FFF2-40B4-BE49-F238E27FC236}">
                <a16:creationId xmlns:a16="http://schemas.microsoft.com/office/drawing/2014/main" id="{919A79DC-0C3D-0490-952B-54ACB03C086A}"/>
              </a:ext>
            </a:extLst>
          </p:cNvPr>
          <p:cNvSpPr/>
          <p:nvPr/>
        </p:nvSpPr>
        <p:spPr>
          <a:xfrm>
            <a:off x="6111035" y="4198291"/>
            <a:ext cx="1759028" cy="643118"/>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1E9ADAB-69AE-4015-449F-75E6921D6C8D}"/>
              </a:ext>
            </a:extLst>
          </p:cNvPr>
          <p:cNvSpPr txBox="1"/>
          <p:nvPr/>
        </p:nvSpPr>
        <p:spPr>
          <a:xfrm>
            <a:off x="6285726" y="4243000"/>
            <a:ext cx="1409647" cy="523220"/>
          </a:xfrm>
          <a:prstGeom prst="rect">
            <a:avLst/>
          </a:prstGeom>
          <a:noFill/>
        </p:spPr>
        <p:txBody>
          <a:bodyPr wrap="square">
            <a:spAutoFit/>
          </a:bodyPr>
          <a:lstStyle/>
          <a:p>
            <a:pPr algn="ctr">
              <a:spcAft>
                <a:spcPts val="1800"/>
              </a:spcAft>
            </a:pPr>
            <a:r>
              <a:rPr lang="en-US" sz="2800" b="1">
                <a:solidFill>
                  <a:schemeClr val="bg1"/>
                </a:solidFill>
              </a:rPr>
              <a:t>Guide</a:t>
            </a:r>
            <a:endParaRPr lang="en-US" sz="2800" b="1" dirty="0">
              <a:solidFill>
                <a:schemeClr val="bg1"/>
              </a:solidFill>
            </a:endParaRPr>
          </a:p>
        </p:txBody>
      </p:sp>
      <p:pic>
        <p:nvPicPr>
          <p:cNvPr id="35" name="Graphic 34" descr="Chevron arrows with solid fill">
            <a:extLst>
              <a:ext uri="{FF2B5EF4-FFF2-40B4-BE49-F238E27FC236}">
                <a16:creationId xmlns:a16="http://schemas.microsoft.com/office/drawing/2014/main" id="{DC14B65A-09D4-965F-7604-7ECAC4794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42261" y="3605450"/>
            <a:ext cx="914400" cy="914400"/>
          </a:xfrm>
          <a:prstGeom prst="rect">
            <a:avLst/>
          </a:prstGeom>
        </p:spPr>
      </p:pic>
      <p:sp>
        <p:nvSpPr>
          <p:cNvPr id="36" name="TextBox 35">
            <a:extLst>
              <a:ext uri="{FF2B5EF4-FFF2-40B4-BE49-F238E27FC236}">
                <a16:creationId xmlns:a16="http://schemas.microsoft.com/office/drawing/2014/main" id="{47270D46-B26D-5C21-46E7-4D94786534ED}"/>
              </a:ext>
            </a:extLst>
          </p:cNvPr>
          <p:cNvSpPr txBox="1"/>
          <p:nvPr/>
        </p:nvSpPr>
        <p:spPr>
          <a:xfrm>
            <a:off x="1462536" y="5132124"/>
            <a:ext cx="1491673" cy="923330"/>
          </a:xfrm>
          <a:prstGeom prst="rect">
            <a:avLst/>
          </a:prstGeom>
          <a:noFill/>
        </p:spPr>
        <p:txBody>
          <a:bodyPr wrap="square" rtlCol="0">
            <a:spAutoFit/>
          </a:bodyPr>
          <a:lstStyle/>
          <a:p>
            <a:pPr algn="ctr"/>
            <a:r>
              <a:rPr lang="en-US" dirty="0">
                <a:solidFill>
                  <a:schemeClr val="accent2"/>
                </a:solidFill>
              </a:rPr>
              <a:t>To players</a:t>
            </a:r>
          </a:p>
          <a:p>
            <a:pPr algn="ctr"/>
            <a:endParaRPr lang="en-US" dirty="0">
              <a:solidFill>
                <a:schemeClr val="accent2"/>
              </a:solidFill>
            </a:endParaRPr>
          </a:p>
          <a:p>
            <a:pPr algn="ctr"/>
            <a:r>
              <a:rPr lang="en-US" b="1" dirty="0">
                <a:solidFill>
                  <a:schemeClr val="accent2"/>
                </a:solidFill>
              </a:rPr>
              <a:t>Goal: to win</a:t>
            </a:r>
          </a:p>
        </p:txBody>
      </p:sp>
      <p:sp>
        <p:nvSpPr>
          <p:cNvPr id="37" name="TextBox 36">
            <a:extLst>
              <a:ext uri="{FF2B5EF4-FFF2-40B4-BE49-F238E27FC236}">
                <a16:creationId xmlns:a16="http://schemas.microsoft.com/office/drawing/2014/main" id="{3DDC75E0-8DAF-1EC8-0ACC-9607796CE81C}"/>
              </a:ext>
            </a:extLst>
          </p:cNvPr>
          <p:cNvSpPr txBox="1"/>
          <p:nvPr/>
        </p:nvSpPr>
        <p:spPr>
          <a:xfrm>
            <a:off x="6111036" y="5132124"/>
            <a:ext cx="1759028" cy="923330"/>
          </a:xfrm>
          <a:prstGeom prst="rect">
            <a:avLst/>
          </a:prstGeom>
          <a:noFill/>
        </p:spPr>
        <p:txBody>
          <a:bodyPr wrap="square" rtlCol="0">
            <a:spAutoFit/>
          </a:bodyPr>
          <a:lstStyle/>
          <a:p>
            <a:pPr algn="ctr"/>
            <a:r>
              <a:rPr lang="en-US" dirty="0">
                <a:solidFill>
                  <a:schemeClr val="accent2"/>
                </a:solidFill>
              </a:rPr>
              <a:t>To participants</a:t>
            </a:r>
          </a:p>
          <a:p>
            <a:pPr algn="ctr"/>
            <a:endParaRPr lang="en-US" dirty="0">
              <a:solidFill>
                <a:schemeClr val="accent2"/>
              </a:solidFill>
            </a:endParaRPr>
          </a:p>
          <a:p>
            <a:pPr algn="ctr"/>
            <a:r>
              <a:rPr lang="en-US" b="1" dirty="0">
                <a:solidFill>
                  <a:schemeClr val="accent2"/>
                </a:solidFill>
              </a:rPr>
              <a:t>Goal: to learn</a:t>
            </a:r>
          </a:p>
        </p:txBody>
      </p:sp>
    </p:spTree>
    <p:extLst>
      <p:ext uri="{BB962C8B-B14F-4D97-AF65-F5344CB8AC3E}">
        <p14:creationId xmlns:p14="http://schemas.microsoft.com/office/powerpoint/2010/main" val="199344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B1A3D15-3399-542E-1A30-762BC27D28A5}"/>
              </a:ext>
            </a:extLst>
          </p:cNvPr>
          <p:cNvSpPr txBox="1"/>
          <p:nvPr/>
        </p:nvSpPr>
        <p:spPr>
          <a:xfrm>
            <a:off x="463828" y="3167390"/>
            <a:ext cx="6957390" cy="523220"/>
          </a:xfrm>
          <a:prstGeom prst="rect">
            <a:avLst/>
          </a:prstGeom>
          <a:noFill/>
        </p:spPr>
        <p:txBody>
          <a:bodyPr wrap="square" rtlCol="0">
            <a:spAutoFit/>
          </a:bodyPr>
          <a:lstStyle/>
          <a:p>
            <a:r>
              <a:rPr lang="en-US" sz="2800" b="1" dirty="0">
                <a:solidFill>
                  <a:schemeClr val="bg1"/>
                </a:solidFill>
              </a:rPr>
              <a:t>This session is being recorded</a:t>
            </a:r>
          </a:p>
        </p:txBody>
      </p:sp>
    </p:spTree>
    <p:extLst>
      <p:ext uri="{BB962C8B-B14F-4D97-AF65-F5344CB8AC3E}">
        <p14:creationId xmlns:p14="http://schemas.microsoft.com/office/powerpoint/2010/main" val="243249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F6564-39C6-C57C-4E6B-BD107114D893}"/>
              </a:ext>
            </a:extLst>
          </p:cNvPr>
          <p:cNvSpPr>
            <a:spLocks noGrp="1"/>
          </p:cNvSpPr>
          <p:nvPr>
            <p:ph type="body" sz="quarter" idx="10"/>
          </p:nvPr>
        </p:nvSpPr>
        <p:spPr>
          <a:xfrm>
            <a:off x="1471782" y="781301"/>
            <a:ext cx="8483600" cy="466685"/>
          </a:xfrm>
        </p:spPr>
        <p:txBody>
          <a:bodyPr/>
          <a:lstStyle/>
          <a:p>
            <a:r>
              <a:rPr lang="en-US" sz="2400" dirty="0">
                <a:solidFill>
                  <a:schemeClr val="tx2"/>
                </a:solidFill>
              </a:rPr>
              <a:t>Being an effective facilitator is a form of leadership</a:t>
            </a:r>
          </a:p>
        </p:txBody>
      </p:sp>
      <p:grpSp>
        <p:nvGrpSpPr>
          <p:cNvPr id="49" name="Group 48">
            <a:extLst>
              <a:ext uri="{FF2B5EF4-FFF2-40B4-BE49-F238E27FC236}">
                <a16:creationId xmlns:a16="http://schemas.microsoft.com/office/drawing/2014/main" id="{8D883E9A-3471-7CA8-160B-52B1EDE018CD}"/>
              </a:ext>
            </a:extLst>
          </p:cNvPr>
          <p:cNvGrpSpPr/>
          <p:nvPr/>
        </p:nvGrpSpPr>
        <p:grpSpPr>
          <a:xfrm>
            <a:off x="762430" y="1920118"/>
            <a:ext cx="4488190" cy="4382170"/>
            <a:chOff x="980639" y="2064991"/>
            <a:chExt cx="4488190" cy="4382170"/>
          </a:xfrm>
        </p:grpSpPr>
        <p:pic>
          <p:nvPicPr>
            <p:cNvPr id="43" name="image3.png">
              <a:extLst>
                <a:ext uri="{FF2B5EF4-FFF2-40B4-BE49-F238E27FC236}">
                  <a16:creationId xmlns:a16="http://schemas.microsoft.com/office/drawing/2014/main" id="{E9BC832C-225F-679A-CB7D-7CB8B81677F6}"/>
                </a:ext>
              </a:extLst>
            </p:cNvPr>
            <p:cNvPicPr/>
            <p:nvPr/>
          </p:nvPicPr>
          <p:blipFill>
            <a:blip r:embed="rId2">
              <a:extLst>
                <a:ext uri="{28A0092B-C50C-407E-A947-70E740481C1C}">
                  <a14:useLocalDpi xmlns:a14="http://schemas.microsoft.com/office/drawing/2010/main" val="0"/>
                </a:ext>
              </a:extLst>
            </a:blip>
            <a:stretch>
              <a:fillRect/>
            </a:stretch>
          </p:blipFill>
          <p:spPr>
            <a:xfrm>
              <a:off x="980639" y="2064991"/>
              <a:ext cx="4488190" cy="4382170"/>
            </a:xfrm>
            <a:prstGeom prst="rect">
              <a:avLst/>
            </a:prstGeom>
            <a:ln/>
          </p:spPr>
        </p:pic>
        <p:grpSp>
          <p:nvGrpSpPr>
            <p:cNvPr id="44" name="Group 43">
              <a:extLst>
                <a:ext uri="{FF2B5EF4-FFF2-40B4-BE49-F238E27FC236}">
                  <a16:creationId xmlns:a16="http://schemas.microsoft.com/office/drawing/2014/main" id="{56989469-989F-D804-7474-7989280D3AE6}"/>
                </a:ext>
              </a:extLst>
            </p:cNvPr>
            <p:cNvGrpSpPr/>
            <p:nvPr/>
          </p:nvGrpSpPr>
          <p:grpSpPr>
            <a:xfrm>
              <a:off x="989416" y="2064991"/>
              <a:ext cx="4454527" cy="4323722"/>
              <a:chOff x="-2363866" y="2"/>
              <a:chExt cx="3664178" cy="3555964"/>
            </a:xfrm>
          </p:grpSpPr>
          <p:sp>
            <p:nvSpPr>
              <p:cNvPr id="45" name="Text Box 15">
                <a:extLst>
                  <a:ext uri="{FF2B5EF4-FFF2-40B4-BE49-F238E27FC236}">
                    <a16:creationId xmlns:a16="http://schemas.microsoft.com/office/drawing/2014/main" id="{E9389C78-BB5C-7D6F-BC34-173BCF14F5FA}"/>
                  </a:ext>
                </a:extLst>
              </p:cNvPr>
              <p:cNvSpPr txBox="1"/>
              <p:nvPr/>
            </p:nvSpPr>
            <p:spPr>
              <a:xfrm rot="2149730">
                <a:off x="-2363866" y="2"/>
                <a:ext cx="3664178" cy="3555964"/>
              </a:xfrm>
              <a:prstGeom prst="rect">
                <a:avLst/>
              </a:prstGeom>
              <a:noFill/>
              <a:ln>
                <a:noFill/>
              </a:ln>
            </p:spPr>
            <p:txBody>
              <a:bodyPr rot="0" spcFirstLastPara="1" vert="horz" wrap="square" lIns="91440" tIns="45720" rIns="91440" bIns="45720" numCol="1" spcCol="0" rtlCol="0" fromWordArt="0" anchor="ctr" anchorCtr="0" forceAA="0" compatLnSpc="1">
                <a:prstTxWarp prst="textCircle">
                  <a:avLst>
                    <a:gd name="adj" fmla="val 11224040"/>
                  </a:avLst>
                </a:prstTxWarp>
                <a:noAutofit/>
              </a:bodyPr>
              <a:lstStyle/>
              <a:p>
                <a:pPr>
                  <a:lnSpc>
                    <a:spcPct val="107000"/>
                  </a:lnSpc>
                  <a:spcAft>
                    <a:spcPts val="800"/>
                  </a:spcAft>
                </a:pP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COMMUNICATION                                          </a:t>
                </a:r>
                <a:r>
                  <a:rPr lang="en-US" sz="1200" b="1" dirty="0">
                    <a:ln>
                      <a:noFill/>
                    </a:ln>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DECISION MAKING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ADAPTABILITY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RELATIONSHIP BUILDING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GOAL ORIENTED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r>
                  <a:rPr lang="en-US" sz="1200" b="1" dirty="0">
                    <a:ln>
                      <a:noFill/>
                    </a:ln>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CONTINUOUS IMPROVEMENT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 Box 2">
                <a:extLst>
                  <a:ext uri="{FF2B5EF4-FFF2-40B4-BE49-F238E27FC236}">
                    <a16:creationId xmlns:a16="http://schemas.microsoft.com/office/drawing/2014/main" id="{4F723BBC-67FC-6CF9-3EC7-61F866C91D82}"/>
                  </a:ext>
                </a:extLst>
              </p:cNvPr>
              <p:cNvSpPr txBox="1">
                <a:spLocks noChangeArrowheads="1"/>
              </p:cNvSpPr>
              <p:nvPr/>
            </p:nvSpPr>
            <p:spPr bwMode="auto">
              <a:xfrm>
                <a:off x="-1243817" y="1343297"/>
                <a:ext cx="1410335" cy="8636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b="1" dirty="0">
                    <a:solidFill>
                      <a:srgbClr val="FF0000"/>
                    </a:solidFill>
                    <a:effectLst/>
                    <a:latin typeface="Ubuntu" panose="020B0504030602030204" pitchFamily="34" charset="0"/>
                    <a:ea typeface="Calibri" panose="020F0502020204030204" pitchFamily="34" charset="0"/>
                    <a:cs typeface="Times New Roman" panose="02020603050405020304" pitchFamily="18" charset="0"/>
                  </a:rPr>
                  <a:t>BASIC LEADERSHIP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48" name="Table 47">
            <a:extLst>
              <a:ext uri="{FF2B5EF4-FFF2-40B4-BE49-F238E27FC236}">
                <a16:creationId xmlns:a16="http://schemas.microsoft.com/office/drawing/2014/main" id="{09E6E5E1-28D0-A7AF-9C3B-1EB61D83FB14}"/>
              </a:ext>
            </a:extLst>
          </p:cNvPr>
          <p:cNvGraphicFramePr>
            <a:graphicFrameLocks noGrp="1"/>
          </p:cNvGraphicFramePr>
          <p:nvPr>
            <p:extLst>
              <p:ext uri="{D42A27DB-BD31-4B8C-83A1-F6EECF244321}">
                <p14:modId xmlns:p14="http://schemas.microsoft.com/office/powerpoint/2010/main" val="1076147613"/>
              </p:ext>
            </p:extLst>
          </p:nvPr>
        </p:nvGraphicFramePr>
        <p:xfrm>
          <a:off x="5901134" y="2297989"/>
          <a:ext cx="5528436" cy="3626427"/>
        </p:xfrm>
        <a:graphic>
          <a:graphicData uri="http://schemas.openxmlformats.org/drawingml/2006/table">
            <a:tbl>
              <a:tblPr firstRow="1" firstCol="1" bandRow="1"/>
              <a:tblGrid>
                <a:gridCol w="222705">
                  <a:extLst>
                    <a:ext uri="{9D8B030D-6E8A-4147-A177-3AD203B41FA5}">
                      <a16:colId xmlns:a16="http://schemas.microsoft.com/office/drawing/2014/main" val="129450146"/>
                    </a:ext>
                  </a:extLst>
                </a:gridCol>
                <a:gridCol w="2541513">
                  <a:extLst>
                    <a:ext uri="{9D8B030D-6E8A-4147-A177-3AD203B41FA5}">
                      <a16:colId xmlns:a16="http://schemas.microsoft.com/office/drawing/2014/main" val="3292357109"/>
                    </a:ext>
                  </a:extLst>
                </a:gridCol>
                <a:gridCol w="222705">
                  <a:extLst>
                    <a:ext uri="{9D8B030D-6E8A-4147-A177-3AD203B41FA5}">
                      <a16:colId xmlns:a16="http://schemas.microsoft.com/office/drawing/2014/main" val="2328508997"/>
                    </a:ext>
                  </a:extLst>
                </a:gridCol>
                <a:gridCol w="2541513">
                  <a:extLst>
                    <a:ext uri="{9D8B030D-6E8A-4147-A177-3AD203B41FA5}">
                      <a16:colId xmlns:a16="http://schemas.microsoft.com/office/drawing/2014/main" val="2492144912"/>
                    </a:ext>
                  </a:extLst>
                </a:gridCol>
              </a:tblGrid>
              <a:tr h="849886">
                <a:tc>
                  <a:txBody>
                    <a:bodyPr/>
                    <a:lstStyle/>
                    <a:p>
                      <a:pPr marL="572770">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ADAPTABILITY</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Calibri Light" panose="020F0302020204030204" pitchFamily="34" charset="0"/>
                        </a:rPr>
                        <a:t>Responding to learning needs in the moment.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CONTINUOUS IMPROVEMENT</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Constantly supporting participants to be their best.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512083750"/>
                  </a:ext>
                </a:extLst>
              </a:tr>
              <a:tr h="1280594">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GOAL ORIENTED</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the goal of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RELATIONSHIP BUILDING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Helping the participants to work together by building understanding with others in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351489828"/>
                  </a:ext>
                </a:extLst>
              </a:tr>
              <a:tr h="1495947">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a:noFill/>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DECISION-MAKING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when to ask someone a question, when to give people silence, and when to start, discuss, and complete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a:noFill/>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COMMUNICATION</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Sharing information on what the training requires, what the participant group needs, what an individual participant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2327929193"/>
                  </a:ext>
                </a:extLst>
              </a:tr>
            </a:tbl>
          </a:graphicData>
        </a:graphic>
      </p:graphicFrame>
    </p:spTree>
    <p:extLst>
      <p:ext uri="{BB962C8B-B14F-4D97-AF65-F5344CB8AC3E}">
        <p14:creationId xmlns:p14="http://schemas.microsoft.com/office/powerpoint/2010/main" val="125817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20AE7C9-3061-D533-FF8B-14115E611A45}"/>
              </a:ext>
            </a:extLst>
          </p:cNvPr>
          <p:cNvSpPr/>
          <p:nvPr/>
        </p:nvSpPr>
        <p:spPr>
          <a:xfrm rot="454642">
            <a:off x="-1886564" y="1546349"/>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8">
            <a:extLst>
              <a:ext uri="{FF2B5EF4-FFF2-40B4-BE49-F238E27FC236}">
                <a16:creationId xmlns:a16="http://schemas.microsoft.com/office/drawing/2014/main" id="{349C6013-0879-0C05-77EE-061BAD681BC0}"/>
              </a:ext>
            </a:extLst>
          </p:cNvPr>
          <p:cNvSpPr txBox="1">
            <a:spLocks/>
          </p:cNvSpPr>
          <p:nvPr/>
        </p:nvSpPr>
        <p:spPr>
          <a:xfrm>
            <a:off x="647700" y="3076808"/>
            <a:ext cx="4312180" cy="13123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Which of the skills come (or you think would come) </a:t>
            </a:r>
            <a:r>
              <a:rPr lang="en-US" sz="2800" b="1" u="sng" dirty="0">
                <a:solidFill>
                  <a:schemeClr val="bg1"/>
                </a:solidFill>
              </a:rPr>
              <a:t>easiest</a:t>
            </a:r>
            <a:r>
              <a:rPr lang="en-US" sz="2800" dirty="0">
                <a:solidFill>
                  <a:schemeClr val="bg1"/>
                </a:solidFill>
              </a:rPr>
              <a:t> to you? </a:t>
            </a:r>
          </a:p>
        </p:txBody>
      </p:sp>
      <p:sp>
        <p:nvSpPr>
          <p:cNvPr id="11" name="Text Placeholder 8">
            <a:extLst>
              <a:ext uri="{FF2B5EF4-FFF2-40B4-BE49-F238E27FC236}">
                <a16:creationId xmlns:a16="http://schemas.microsoft.com/office/drawing/2014/main" id="{418D401D-590C-ABE4-9AA7-2316571ED5C1}"/>
              </a:ext>
            </a:extLst>
          </p:cNvPr>
          <p:cNvSpPr txBox="1">
            <a:spLocks/>
          </p:cNvSpPr>
          <p:nvPr/>
        </p:nvSpPr>
        <p:spPr>
          <a:xfrm>
            <a:off x="1333500" y="2503444"/>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12" name="Group 11">
            <a:extLst>
              <a:ext uri="{FF2B5EF4-FFF2-40B4-BE49-F238E27FC236}">
                <a16:creationId xmlns:a16="http://schemas.microsoft.com/office/drawing/2014/main" id="{9B601E61-60B1-06B1-EA8A-3B465DE98E0D}"/>
              </a:ext>
            </a:extLst>
          </p:cNvPr>
          <p:cNvGrpSpPr/>
          <p:nvPr/>
        </p:nvGrpSpPr>
        <p:grpSpPr>
          <a:xfrm>
            <a:off x="647700" y="2423836"/>
            <a:ext cx="660400" cy="493756"/>
            <a:chOff x="3789680" y="1188720"/>
            <a:chExt cx="660400" cy="493756"/>
          </a:xfrm>
        </p:grpSpPr>
        <p:sp>
          <p:nvSpPr>
            <p:cNvPr id="13" name="Rectangle 12">
              <a:extLst>
                <a:ext uri="{FF2B5EF4-FFF2-40B4-BE49-F238E27FC236}">
                  <a16:creationId xmlns:a16="http://schemas.microsoft.com/office/drawing/2014/main" id="{4D9169B9-12F9-2E61-7AFA-B90B4990A0AC}"/>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6A9DF8A-AAFB-179C-87C6-48D26848808B}"/>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6373C1-2CDB-9589-E76F-4DDA53DEB067}"/>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Placeholder 3">
            <a:extLst>
              <a:ext uri="{FF2B5EF4-FFF2-40B4-BE49-F238E27FC236}">
                <a16:creationId xmlns:a16="http://schemas.microsoft.com/office/drawing/2014/main" id="{3B1FCD3A-A4CA-AA58-4B52-1738BE00E895}"/>
              </a:ext>
            </a:extLst>
          </p:cNvPr>
          <p:cNvSpPr>
            <a:spLocks noGrp="1"/>
          </p:cNvSpPr>
          <p:nvPr>
            <p:ph type="body" sz="quarter" idx="10"/>
          </p:nvPr>
        </p:nvSpPr>
        <p:spPr>
          <a:xfrm>
            <a:off x="1498600" y="794536"/>
            <a:ext cx="8483600" cy="466685"/>
          </a:xfrm>
        </p:spPr>
        <p:txBody>
          <a:bodyPr/>
          <a:lstStyle/>
          <a:p>
            <a:r>
              <a:rPr lang="en-US" sz="2400" dirty="0">
                <a:solidFill>
                  <a:schemeClr val="tx2"/>
                </a:solidFill>
              </a:rPr>
              <a:t>Being an effective facilitator is a form of leadership</a:t>
            </a:r>
          </a:p>
        </p:txBody>
      </p:sp>
      <p:graphicFrame>
        <p:nvGraphicFramePr>
          <p:cNvPr id="2" name="Table 1">
            <a:extLst>
              <a:ext uri="{FF2B5EF4-FFF2-40B4-BE49-F238E27FC236}">
                <a16:creationId xmlns:a16="http://schemas.microsoft.com/office/drawing/2014/main" id="{2F673613-B8B7-AE72-0457-A25A2CCE45A8}"/>
              </a:ext>
            </a:extLst>
          </p:cNvPr>
          <p:cNvGraphicFramePr>
            <a:graphicFrameLocks noGrp="1"/>
          </p:cNvGraphicFramePr>
          <p:nvPr>
            <p:extLst>
              <p:ext uri="{D42A27DB-BD31-4B8C-83A1-F6EECF244321}">
                <p14:modId xmlns:p14="http://schemas.microsoft.com/office/powerpoint/2010/main" val="3039835178"/>
              </p:ext>
            </p:extLst>
          </p:nvPr>
        </p:nvGraphicFramePr>
        <p:xfrm>
          <a:off x="5901134" y="2297989"/>
          <a:ext cx="5528436" cy="3626427"/>
        </p:xfrm>
        <a:graphic>
          <a:graphicData uri="http://schemas.openxmlformats.org/drawingml/2006/table">
            <a:tbl>
              <a:tblPr firstRow="1" firstCol="1" bandRow="1"/>
              <a:tblGrid>
                <a:gridCol w="222705">
                  <a:extLst>
                    <a:ext uri="{9D8B030D-6E8A-4147-A177-3AD203B41FA5}">
                      <a16:colId xmlns:a16="http://schemas.microsoft.com/office/drawing/2014/main" val="129450146"/>
                    </a:ext>
                  </a:extLst>
                </a:gridCol>
                <a:gridCol w="2541513">
                  <a:extLst>
                    <a:ext uri="{9D8B030D-6E8A-4147-A177-3AD203B41FA5}">
                      <a16:colId xmlns:a16="http://schemas.microsoft.com/office/drawing/2014/main" val="3292357109"/>
                    </a:ext>
                  </a:extLst>
                </a:gridCol>
                <a:gridCol w="222705">
                  <a:extLst>
                    <a:ext uri="{9D8B030D-6E8A-4147-A177-3AD203B41FA5}">
                      <a16:colId xmlns:a16="http://schemas.microsoft.com/office/drawing/2014/main" val="2328508997"/>
                    </a:ext>
                  </a:extLst>
                </a:gridCol>
                <a:gridCol w="2541513">
                  <a:extLst>
                    <a:ext uri="{9D8B030D-6E8A-4147-A177-3AD203B41FA5}">
                      <a16:colId xmlns:a16="http://schemas.microsoft.com/office/drawing/2014/main" val="2492144912"/>
                    </a:ext>
                  </a:extLst>
                </a:gridCol>
              </a:tblGrid>
              <a:tr h="849886">
                <a:tc>
                  <a:txBody>
                    <a:bodyPr/>
                    <a:lstStyle/>
                    <a:p>
                      <a:pPr marL="572770">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ADAPTABILITY</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Calibri Light" panose="020F0302020204030204" pitchFamily="34" charset="0"/>
                        </a:rPr>
                        <a:t>Responding to learning needs in the moment.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CONTINUOUS IMPROVEMENT</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Constantly supporting participants to be their best.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512083750"/>
                  </a:ext>
                </a:extLst>
              </a:tr>
              <a:tr h="1280594">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GOAL ORIENTED</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the goal of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RELATIONSHIP BUILDING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Helping the participants to work together by building understanding with others in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351489828"/>
                  </a:ext>
                </a:extLst>
              </a:tr>
              <a:tr h="1495947">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a:noFill/>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DECISION-MAKING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when to ask someone a question, when to give people silence, and when to start, discuss, and complete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a:noFill/>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COMMUNICATION</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Sharing information on what the training requires, what the participant group needs, what an individual participant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2327929193"/>
                  </a:ext>
                </a:extLst>
              </a:tr>
            </a:tbl>
          </a:graphicData>
        </a:graphic>
      </p:graphicFrame>
    </p:spTree>
    <p:extLst>
      <p:ext uri="{BB962C8B-B14F-4D97-AF65-F5344CB8AC3E}">
        <p14:creationId xmlns:p14="http://schemas.microsoft.com/office/powerpoint/2010/main" val="343149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20AE7C9-3061-D533-FF8B-14115E611A45}"/>
              </a:ext>
            </a:extLst>
          </p:cNvPr>
          <p:cNvSpPr/>
          <p:nvPr/>
        </p:nvSpPr>
        <p:spPr>
          <a:xfrm rot="454642">
            <a:off x="-1886564" y="1546349"/>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C4449031-8659-5B49-863A-BC4BC95DD1BE}"/>
              </a:ext>
            </a:extLst>
          </p:cNvPr>
          <p:cNvSpPr txBox="1">
            <a:spLocks/>
          </p:cNvSpPr>
          <p:nvPr/>
        </p:nvSpPr>
        <p:spPr>
          <a:xfrm>
            <a:off x="1333500" y="2503444"/>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sp>
        <p:nvSpPr>
          <p:cNvPr id="3" name="Text Placeholder 8">
            <a:extLst>
              <a:ext uri="{FF2B5EF4-FFF2-40B4-BE49-F238E27FC236}">
                <a16:creationId xmlns:a16="http://schemas.microsoft.com/office/drawing/2014/main" id="{349C6013-0879-0C05-77EE-061BAD681BC0}"/>
              </a:ext>
            </a:extLst>
          </p:cNvPr>
          <p:cNvSpPr txBox="1">
            <a:spLocks/>
          </p:cNvSpPr>
          <p:nvPr/>
        </p:nvSpPr>
        <p:spPr>
          <a:xfrm>
            <a:off x="647700" y="3076808"/>
            <a:ext cx="4470400" cy="13262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Which of the skills are (or you think would be) most </a:t>
            </a:r>
            <a:r>
              <a:rPr lang="en-US" sz="2800" b="1" u="sng" dirty="0">
                <a:solidFill>
                  <a:schemeClr val="bg1"/>
                </a:solidFill>
              </a:rPr>
              <a:t>challenging</a:t>
            </a:r>
            <a:r>
              <a:rPr lang="en-US" sz="2800" dirty="0">
                <a:solidFill>
                  <a:schemeClr val="bg1"/>
                </a:solidFill>
              </a:rPr>
              <a:t> to you? </a:t>
            </a:r>
          </a:p>
        </p:txBody>
      </p:sp>
      <p:grpSp>
        <p:nvGrpSpPr>
          <p:cNvPr id="9" name="Group 8">
            <a:extLst>
              <a:ext uri="{FF2B5EF4-FFF2-40B4-BE49-F238E27FC236}">
                <a16:creationId xmlns:a16="http://schemas.microsoft.com/office/drawing/2014/main" id="{D579ADC3-043F-B7B0-ED81-2BFE98F1072F}"/>
              </a:ext>
            </a:extLst>
          </p:cNvPr>
          <p:cNvGrpSpPr/>
          <p:nvPr/>
        </p:nvGrpSpPr>
        <p:grpSpPr>
          <a:xfrm>
            <a:off x="647700" y="2423836"/>
            <a:ext cx="660400" cy="493756"/>
            <a:chOff x="3789680" y="1188720"/>
            <a:chExt cx="660400" cy="493756"/>
          </a:xfrm>
        </p:grpSpPr>
        <p:sp>
          <p:nvSpPr>
            <p:cNvPr id="6" name="Rectangle 5">
              <a:extLst>
                <a:ext uri="{FF2B5EF4-FFF2-40B4-BE49-F238E27FC236}">
                  <a16:creationId xmlns:a16="http://schemas.microsoft.com/office/drawing/2014/main" id="{2DD0CE8D-6E13-7071-6839-8A3D015FBAF6}"/>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4AC8654-F9C3-E065-2DB3-CF25AF480EA1}"/>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B388951-3932-5C9C-5013-13623BB7E7C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3">
            <a:extLst>
              <a:ext uri="{FF2B5EF4-FFF2-40B4-BE49-F238E27FC236}">
                <a16:creationId xmlns:a16="http://schemas.microsoft.com/office/drawing/2014/main" id="{7B3FF62E-D095-5121-C2B7-0987DB52FDE6}"/>
              </a:ext>
            </a:extLst>
          </p:cNvPr>
          <p:cNvSpPr>
            <a:spLocks noGrp="1"/>
          </p:cNvSpPr>
          <p:nvPr>
            <p:ph type="body" sz="quarter" idx="10"/>
          </p:nvPr>
        </p:nvSpPr>
        <p:spPr>
          <a:xfrm>
            <a:off x="1498600" y="794536"/>
            <a:ext cx="8483600" cy="466685"/>
          </a:xfrm>
        </p:spPr>
        <p:txBody>
          <a:bodyPr/>
          <a:lstStyle/>
          <a:p>
            <a:r>
              <a:rPr lang="en-US" sz="2400" dirty="0">
                <a:solidFill>
                  <a:schemeClr val="tx2"/>
                </a:solidFill>
              </a:rPr>
              <a:t>Being an effective facilitator is a form of leadership</a:t>
            </a:r>
          </a:p>
        </p:txBody>
      </p:sp>
      <p:graphicFrame>
        <p:nvGraphicFramePr>
          <p:cNvPr id="4" name="Table 3">
            <a:extLst>
              <a:ext uri="{FF2B5EF4-FFF2-40B4-BE49-F238E27FC236}">
                <a16:creationId xmlns:a16="http://schemas.microsoft.com/office/drawing/2014/main" id="{F732F8DB-C12F-1FAE-3283-E3C4AC59A8D4}"/>
              </a:ext>
            </a:extLst>
          </p:cNvPr>
          <p:cNvGraphicFramePr>
            <a:graphicFrameLocks noGrp="1"/>
          </p:cNvGraphicFramePr>
          <p:nvPr>
            <p:extLst>
              <p:ext uri="{D42A27DB-BD31-4B8C-83A1-F6EECF244321}">
                <p14:modId xmlns:p14="http://schemas.microsoft.com/office/powerpoint/2010/main" val="3039835178"/>
              </p:ext>
            </p:extLst>
          </p:nvPr>
        </p:nvGraphicFramePr>
        <p:xfrm>
          <a:off x="5901134" y="2297989"/>
          <a:ext cx="5528436" cy="3626427"/>
        </p:xfrm>
        <a:graphic>
          <a:graphicData uri="http://schemas.openxmlformats.org/drawingml/2006/table">
            <a:tbl>
              <a:tblPr firstRow="1" firstCol="1" bandRow="1"/>
              <a:tblGrid>
                <a:gridCol w="222705">
                  <a:extLst>
                    <a:ext uri="{9D8B030D-6E8A-4147-A177-3AD203B41FA5}">
                      <a16:colId xmlns:a16="http://schemas.microsoft.com/office/drawing/2014/main" val="129450146"/>
                    </a:ext>
                  </a:extLst>
                </a:gridCol>
                <a:gridCol w="2541513">
                  <a:extLst>
                    <a:ext uri="{9D8B030D-6E8A-4147-A177-3AD203B41FA5}">
                      <a16:colId xmlns:a16="http://schemas.microsoft.com/office/drawing/2014/main" val="3292357109"/>
                    </a:ext>
                  </a:extLst>
                </a:gridCol>
                <a:gridCol w="222705">
                  <a:extLst>
                    <a:ext uri="{9D8B030D-6E8A-4147-A177-3AD203B41FA5}">
                      <a16:colId xmlns:a16="http://schemas.microsoft.com/office/drawing/2014/main" val="2328508997"/>
                    </a:ext>
                  </a:extLst>
                </a:gridCol>
                <a:gridCol w="2541513">
                  <a:extLst>
                    <a:ext uri="{9D8B030D-6E8A-4147-A177-3AD203B41FA5}">
                      <a16:colId xmlns:a16="http://schemas.microsoft.com/office/drawing/2014/main" val="2492144912"/>
                    </a:ext>
                  </a:extLst>
                </a:gridCol>
              </a:tblGrid>
              <a:tr h="849886">
                <a:tc>
                  <a:txBody>
                    <a:bodyPr/>
                    <a:lstStyle/>
                    <a:p>
                      <a:pPr marL="572770">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ADAPTABILITY</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Calibri Light" panose="020F0302020204030204" pitchFamily="34" charset="0"/>
                        </a:rPr>
                        <a:t>Responding to learning needs in the moment.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w="12700" cap="flat" cmpd="sng" algn="ctr">
                      <a:solidFill>
                        <a:srgbClr val="FFFFFF"/>
                      </a:solidFill>
                      <a:prstDash val="solid"/>
                      <a:round/>
                      <a:headEnd type="none" w="med" len="med"/>
                      <a:tailEnd type="none" w="med" len="med"/>
                    </a:lnB>
                    <a:solidFill>
                      <a:srgbClr val="1C9B86"/>
                    </a:solidFill>
                  </a:tcPr>
                </a:tc>
                <a:tc>
                  <a:txBody>
                    <a:bodyPr/>
                    <a:lstStyle/>
                    <a:p>
                      <a:pPr marL="0" algn="l">
                        <a:lnSpc>
                          <a:spcPct val="107000"/>
                        </a:lnSpc>
                        <a:spcBef>
                          <a:spcPts val="600"/>
                        </a:spcBef>
                        <a:spcAft>
                          <a:spcPts val="300"/>
                        </a:spcAft>
                        <a:tabLst>
                          <a:tab pos="628650" algn="l"/>
                        </a:tabLst>
                      </a:pPr>
                      <a:r>
                        <a:rPr lang="en-US" sz="1300" b="1" dirty="0">
                          <a:solidFill>
                            <a:srgbClr val="1C9B86"/>
                          </a:solidFill>
                          <a:effectLst/>
                          <a:latin typeface="Ubuntu Light" panose="020B0304030602030204" pitchFamily="34" charset="0"/>
                          <a:ea typeface="Calibri" panose="020F0502020204030204" pitchFamily="34" charset="0"/>
                          <a:cs typeface="Times New Roman" panose="02020603050405020304" pitchFamily="18" charset="0"/>
                        </a:rPr>
                        <a:t>CONTINUOUS IMPROVEMENT</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Constantly supporting participants to be their best.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512083750"/>
                  </a:ext>
                </a:extLst>
              </a:tr>
              <a:tr h="1280594">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GOAL ORIENTED</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the goal of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RELATIONSHIP BUILDING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Helping the participants to work together by building understanding with others in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1351489828"/>
                  </a:ext>
                </a:extLst>
              </a:tr>
              <a:tr h="1495947">
                <a:tc>
                  <a:txBody>
                    <a:bodyPr/>
                    <a:lstStyle/>
                    <a:p>
                      <a:pPr marL="572770">
                        <a:lnSpc>
                          <a:spcPct val="107000"/>
                        </a:lnSpc>
                        <a:spcBef>
                          <a:spcPts val="600"/>
                        </a:spcBef>
                        <a:spcAft>
                          <a:spcPts val="8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0">
                    <a:lnL>
                      <a:noFill/>
                    </a:lnL>
                    <a:lnR>
                      <a:noFill/>
                    </a:lnR>
                    <a:lnT w="12700" cap="flat" cmpd="sng" algn="ctr">
                      <a:solidFill>
                        <a:srgbClr val="FFFFFF"/>
                      </a:solidFill>
                      <a:prstDash val="solid"/>
                      <a:round/>
                      <a:headEnd type="none" w="med" len="med"/>
                      <a:tailEnd type="none" w="med" len="med"/>
                    </a:lnT>
                    <a:lnB>
                      <a:noFill/>
                    </a:lnB>
                    <a:solidFill>
                      <a:srgbClr val="1D417F"/>
                    </a:solidFill>
                  </a:tcPr>
                </a:tc>
                <a:tc>
                  <a:txBody>
                    <a:bodyPr/>
                    <a:lstStyle/>
                    <a:p>
                      <a:pPr marL="0" algn="l">
                        <a:lnSpc>
                          <a:spcPct val="107000"/>
                        </a:lnSpc>
                        <a:spcBef>
                          <a:spcPts val="600"/>
                        </a:spcBef>
                        <a:spcAft>
                          <a:spcPts val="300"/>
                        </a:spcAft>
                        <a:tabLst>
                          <a:tab pos="628650" algn="l"/>
                        </a:tabLst>
                      </a:pPr>
                      <a:r>
                        <a:rPr lang="en-US" sz="1300" b="1" dirty="0">
                          <a:solidFill>
                            <a:srgbClr val="1D417F"/>
                          </a:solidFill>
                          <a:effectLst/>
                          <a:latin typeface="Ubuntu Light" panose="020B0304030602030204" pitchFamily="34" charset="0"/>
                          <a:ea typeface="Calibri" panose="020F0502020204030204" pitchFamily="34" charset="0"/>
                          <a:cs typeface="Times New Roman" panose="02020603050405020304" pitchFamily="18" charset="0"/>
                        </a:rPr>
                        <a:t>DECISION-MAKING</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Knowing when to ask someone a question, when to give people silence, and when to start, discuss, and complete the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tc>
                  <a:txBody>
                    <a:bodyPr/>
                    <a:lstStyle/>
                    <a:p>
                      <a:pPr marL="572770" algn="l">
                        <a:lnSpc>
                          <a:spcPct val="107000"/>
                        </a:lnSpc>
                        <a:spcBef>
                          <a:spcPts val="600"/>
                        </a:spcBef>
                        <a:spcAft>
                          <a:spcPts val="8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 </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w="12700" cap="flat" cmpd="sng" algn="ctr">
                      <a:solidFill>
                        <a:srgbClr val="FFFFFF"/>
                      </a:solidFill>
                      <a:prstDash val="solid"/>
                      <a:round/>
                      <a:headEnd type="none" w="med" len="med"/>
                      <a:tailEnd type="none" w="med" len="med"/>
                    </a:lnT>
                    <a:lnB>
                      <a:noFill/>
                    </a:lnB>
                    <a:solidFill>
                      <a:srgbClr val="FF0000"/>
                    </a:solidFill>
                  </a:tcPr>
                </a:tc>
                <a:tc>
                  <a:txBody>
                    <a:bodyPr/>
                    <a:lstStyle/>
                    <a:p>
                      <a:pPr marL="0" algn="l">
                        <a:lnSpc>
                          <a:spcPct val="107000"/>
                        </a:lnSpc>
                        <a:spcBef>
                          <a:spcPts val="600"/>
                        </a:spcBef>
                        <a:spcAft>
                          <a:spcPts val="300"/>
                        </a:spcAft>
                        <a:tabLst>
                          <a:tab pos="628650" algn="l"/>
                        </a:tabLst>
                      </a:pPr>
                      <a:r>
                        <a:rPr lang="en-US" sz="1300" b="1" dirty="0">
                          <a:solidFill>
                            <a:srgbClr val="FF0000"/>
                          </a:solidFill>
                          <a:effectLst/>
                          <a:latin typeface="Ubuntu Light" panose="020B0304030602030204" pitchFamily="34" charset="0"/>
                          <a:ea typeface="Calibri" panose="020F0502020204030204" pitchFamily="34" charset="0"/>
                          <a:cs typeface="Times New Roman" panose="02020603050405020304" pitchFamily="18" charset="0"/>
                        </a:rPr>
                        <a:t>COMMUNICATION</a:t>
                      </a:r>
                      <a:endParaRPr lang="en-US" sz="1500" dirty="0">
                        <a:effectLst/>
                        <a:latin typeface="Ubuntu Light" panose="020B0304030602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300" dirty="0">
                          <a:effectLst/>
                          <a:latin typeface="Ubuntu Light" panose="020B0304030602030204" pitchFamily="34" charset="0"/>
                          <a:ea typeface="Calibri" panose="020F0502020204030204" pitchFamily="34" charset="0"/>
                          <a:cs typeface="Times New Roman" panose="02020603050405020304" pitchFamily="18" charset="0"/>
                        </a:rPr>
                        <a:t>Sharing information on what the training requires, what the participant group needs, what an individual participant needs.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97" marR="84197" marT="0" marB="176792">
                    <a:lnL>
                      <a:noFill/>
                    </a:lnL>
                    <a:lnR>
                      <a:noFill/>
                    </a:lnR>
                    <a:lnT>
                      <a:noFill/>
                    </a:lnT>
                    <a:lnB>
                      <a:noFill/>
                    </a:lnB>
                  </a:tcPr>
                </a:tc>
                <a:extLst>
                  <a:ext uri="{0D108BD9-81ED-4DB2-BD59-A6C34878D82A}">
                    <a16:rowId xmlns:a16="http://schemas.microsoft.com/office/drawing/2014/main" val="2327929193"/>
                  </a:ext>
                </a:extLst>
              </a:tr>
            </a:tbl>
          </a:graphicData>
        </a:graphic>
      </p:graphicFrame>
    </p:spTree>
    <p:extLst>
      <p:ext uri="{BB962C8B-B14F-4D97-AF65-F5344CB8AC3E}">
        <p14:creationId xmlns:p14="http://schemas.microsoft.com/office/powerpoint/2010/main" val="192146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D56DEE-275E-AABD-C4DA-0AD91C408AB1}"/>
              </a:ext>
            </a:extLst>
          </p:cNvPr>
          <p:cNvSpPr>
            <a:spLocks noGrp="1"/>
          </p:cNvSpPr>
          <p:nvPr>
            <p:ph type="body" sz="quarter" idx="10"/>
          </p:nvPr>
        </p:nvSpPr>
        <p:spPr>
          <a:xfrm>
            <a:off x="800100" y="3085287"/>
            <a:ext cx="6572250" cy="687426"/>
          </a:xfrm>
        </p:spPr>
        <p:txBody>
          <a:bodyPr>
            <a:normAutofit lnSpcReduction="10000"/>
          </a:bodyPr>
          <a:lstStyle/>
          <a:p>
            <a:r>
              <a:rPr lang="en-US" dirty="0"/>
              <a:t>Key facilitation skills</a:t>
            </a:r>
          </a:p>
        </p:txBody>
      </p:sp>
    </p:spTree>
    <p:extLst>
      <p:ext uri="{BB962C8B-B14F-4D97-AF65-F5344CB8AC3E}">
        <p14:creationId xmlns:p14="http://schemas.microsoft.com/office/powerpoint/2010/main" val="190119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grpSp>
        <p:nvGrpSpPr>
          <p:cNvPr id="11" name="Group 10">
            <a:extLst>
              <a:ext uri="{FF2B5EF4-FFF2-40B4-BE49-F238E27FC236}">
                <a16:creationId xmlns:a16="http://schemas.microsoft.com/office/drawing/2014/main" id="{5F73E361-427E-6F30-6D1A-14875A11052D}"/>
              </a:ext>
            </a:extLst>
          </p:cNvPr>
          <p:cNvGrpSpPr/>
          <p:nvPr/>
        </p:nvGrpSpPr>
        <p:grpSpPr>
          <a:xfrm>
            <a:off x="1947283" y="2529494"/>
            <a:ext cx="1998980" cy="1998980"/>
            <a:chOff x="0" y="0"/>
            <a:chExt cx="670823" cy="670823"/>
          </a:xfrm>
        </p:grpSpPr>
        <p:sp>
          <p:nvSpPr>
            <p:cNvPr id="12" name="Oval 11">
              <a:extLst>
                <a:ext uri="{FF2B5EF4-FFF2-40B4-BE49-F238E27FC236}">
                  <a16:creationId xmlns:a16="http://schemas.microsoft.com/office/drawing/2014/main" id="{A9C937A4-DD42-8DE7-30D7-C2CA9E943C6D}"/>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Graphic 29" descr="Questions with solid fill">
              <a:extLst>
                <a:ext uri="{FF2B5EF4-FFF2-40B4-BE49-F238E27FC236}">
                  <a16:creationId xmlns:a16="http://schemas.microsoft.com/office/drawing/2014/main" id="{17544C43-A09D-40EB-ABA3-9A892AAEF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14" name="Group 13">
            <a:extLst>
              <a:ext uri="{FF2B5EF4-FFF2-40B4-BE49-F238E27FC236}">
                <a16:creationId xmlns:a16="http://schemas.microsoft.com/office/drawing/2014/main" id="{6351C8E0-D89A-00ED-8C75-5D10FA38CBE5}"/>
              </a:ext>
            </a:extLst>
          </p:cNvPr>
          <p:cNvGrpSpPr/>
          <p:nvPr/>
        </p:nvGrpSpPr>
        <p:grpSpPr>
          <a:xfrm>
            <a:off x="5079551" y="2529494"/>
            <a:ext cx="1998980" cy="1998980"/>
            <a:chOff x="0" y="0"/>
            <a:chExt cx="670823" cy="670823"/>
          </a:xfrm>
        </p:grpSpPr>
        <p:sp>
          <p:nvSpPr>
            <p:cNvPr id="15" name="Oval 14">
              <a:extLst>
                <a:ext uri="{FF2B5EF4-FFF2-40B4-BE49-F238E27FC236}">
                  <a16:creationId xmlns:a16="http://schemas.microsoft.com/office/drawing/2014/main" id="{6CB65F6F-14F0-D7CF-0B30-709B745BC3AC}"/>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descr="Aspiration with solid fill">
              <a:extLst>
                <a:ext uri="{FF2B5EF4-FFF2-40B4-BE49-F238E27FC236}">
                  <a16:creationId xmlns:a16="http://schemas.microsoft.com/office/drawing/2014/main" id="{87149E32-923B-7A53-7B6D-90A783E1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42" y="38986"/>
              <a:ext cx="594995" cy="594995"/>
            </a:xfrm>
            <a:prstGeom prst="rect">
              <a:avLst/>
            </a:prstGeom>
          </p:spPr>
        </p:pic>
      </p:grpSp>
      <p:grpSp>
        <p:nvGrpSpPr>
          <p:cNvPr id="17" name="Group 16">
            <a:extLst>
              <a:ext uri="{FF2B5EF4-FFF2-40B4-BE49-F238E27FC236}">
                <a16:creationId xmlns:a16="http://schemas.microsoft.com/office/drawing/2014/main" id="{7D20791F-F649-09E3-22FF-2CDE7DB8CED6}"/>
              </a:ext>
            </a:extLst>
          </p:cNvPr>
          <p:cNvGrpSpPr/>
          <p:nvPr/>
        </p:nvGrpSpPr>
        <p:grpSpPr>
          <a:xfrm>
            <a:off x="8211819" y="2529494"/>
            <a:ext cx="1998980" cy="1998980"/>
            <a:chOff x="0" y="0"/>
            <a:chExt cx="670823" cy="670823"/>
          </a:xfrm>
        </p:grpSpPr>
        <p:sp>
          <p:nvSpPr>
            <p:cNvPr id="18" name="Oval 17">
              <a:extLst>
                <a:ext uri="{FF2B5EF4-FFF2-40B4-BE49-F238E27FC236}">
                  <a16:creationId xmlns:a16="http://schemas.microsoft.com/office/drawing/2014/main" id="{2ABC6C65-D5AF-89DA-1908-C4D6E5D28F82}"/>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9" name="Graphic 30" descr="Puzzle with solid fill">
              <a:extLst>
                <a:ext uri="{FF2B5EF4-FFF2-40B4-BE49-F238E27FC236}">
                  <a16:creationId xmlns:a16="http://schemas.microsoft.com/office/drawing/2014/main" id="{5B7A3431-773D-CCFB-B0A3-96CD7571D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24" name="TextBox 23">
            <a:extLst>
              <a:ext uri="{FF2B5EF4-FFF2-40B4-BE49-F238E27FC236}">
                <a16:creationId xmlns:a16="http://schemas.microsoft.com/office/drawing/2014/main" id="{0D9C4EB3-F2C8-ABA0-BA62-59E9473D9C53}"/>
              </a:ext>
            </a:extLst>
          </p:cNvPr>
          <p:cNvSpPr txBox="1"/>
          <p:nvPr/>
        </p:nvSpPr>
        <p:spPr>
          <a:xfrm>
            <a:off x="1594223" y="4737100"/>
            <a:ext cx="2705100" cy="707886"/>
          </a:xfrm>
          <a:prstGeom prst="rect">
            <a:avLst/>
          </a:prstGeom>
          <a:noFill/>
        </p:spPr>
        <p:txBody>
          <a:bodyPr wrap="square" rtlCol="0">
            <a:spAutoFit/>
          </a:bodyPr>
          <a:lstStyle/>
          <a:p>
            <a:pPr algn="ctr"/>
            <a:r>
              <a:rPr lang="en-US" sz="2000" b="1" dirty="0">
                <a:solidFill>
                  <a:schemeClr val="tx2"/>
                </a:solidFill>
              </a:rPr>
              <a:t>Listen by:</a:t>
            </a:r>
          </a:p>
          <a:p>
            <a:pPr algn="ctr"/>
            <a:r>
              <a:rPr lang="en-US" sz="2000" dirty="0"/>
              <a:t>Asking Questions</a:t>
            </a:r>
          </a:p>
        </p:txBody>
      </p:sp>
      <p:sp>
        <p:nvSpPr>
          <p:cNvPr id="25" name="TextBox 24">
            <a:extLst>
              <a:ext uri="{FF2B5EF4-FFF2-40B4-BE49-F238E27FC236}">
                <a16:creationId xmlns:a16="http://schemas.microsoft.com/office/drawing/2014/main" id="{48002F6B-908D-7AFF-D53F-8153314B39FA}"/>
              </a:ext>
            </a:extLst>
          </p:cNvPr>
          <p:cNvSpPr txBox="1"/>
          <p:nvPr/>
        </p:nvSpPr>
        <p:spPr>
          <a:xfrm>
            <a:off x="4726491" y="4730752"/>
            <a:ext cx="2705100" cy="707886"/>
          </a:xfrm>
          <a:prstGeom prst="rect">
            <a:avLst/>
          </a:prstGeom>
          <a:noFill/>
        </p:spPr>
        <p:txBody>
          <a:bodyPr wrap="square" rtlCol="0">
            <a:spAutoFit/>
          </a:bodyPr>
          <a:lstStyle/>
          <a:p>
            <a:pPr algn="ctr"/>
            <a:r>
              <a:rPr lang="en-US" sz="2000" b="1" dirty="0">
                <a:solidFill>
                  <a:schemeClr val="tx2"/>
                </a:solidFill>
              </a:rPr>
              <a:t>Engage by:</a:t>
            </a:r>
          </a:p>
          <a:p>
            <a:pPr algn="ctr"/>
            <a:r>
              <a:rPr lang="en-US" sz="2000" dirty="0"/>
              <a:t>Encouraging</a:t>
            </a:r>
          </a:p>
        </p:txBody>
      </p:sp>
      <p:sp>
        <p:nvSpPr>
          <p:cNvPr id="26" name="TextBox 25">
            <a:extLst>
              <a:ext uri="{FF2B5EF4-FFF2-40B4-BE49-F238E27FC236}">
                <a16:creationId xmlns:a16="http://schemas.microsoft.com/office/drawing/2014/main" id="{6F0496A9-31C0-0587-EC44-DA6EDAA0C773}"/>
              </a:ext>
            </a:extLst>
          </p:cNvPr>
          <p:cNvSpPr txBox="1"/>
          <p:nvPr/>
        </p:nvSpPr>
        <p:spPr>
          <a:xfrm>
            <a:off x="7858759" y="4730752"/>
            <a:ext cx="2705100" cy="707886"/>
          </a:xfrm>
          <a:prstGeom prst="rect">
            <a:avLst/>
          </a:prstGeom>
          <a:noFill/>
        </p:spPr>
        <p:txBody>
          <a:bodyPr wrap="square" rtlCol="0">
            <a:spAutoFit/>
          </a:bodyPr>
          <a:lstStyle/>
          <a:p>
            <a:pPr algn="ctr"/>
            <a:r>
              <a:rPr lang="en-US" sz="2000" b="1" dirty="0">
                <a:solidFill>
                  <a:schemeClr val="tx2"/>
                </a:solidFill>
              </a:rPr>
              <a:t>Connect by:</a:t>
            </a:r>
          </a:p>
          <a:p>
            <a:pPr algn="ctr"/>
            <a:r>
              <a:rPr lang="en-US" sz="2000" dirty="0"/>
              <a:t>Summarizing</a:t>
            </a:r>
          </a:p>
        </p:txBody>
      </p:sp>
      <p:sp>
        <p:nvSpPr>
          <p:cNvPr id="29" name="Text Placeholder 3">
            <a:extLst>
              <a:ext uri="{FF2B5EF4-FFF2-40B4-BE49-F238E27FC236}">
                <a16:creationId xmlns:a16="http://schemas.microsoft.com/office/drawing/2014/main" id="{BCFCCBCE-D643-72A9-7B79-9EF371EBDE7A}"/>
              </a:ext>
            </a:extLst>
          </p:cNvPr>
          <p:cNvSpPr txBox="1">
            <a:spLocks/>
          </p:cNvSpPr>
          <p:nvPr/>
        </p:nvSpPr>
        <p:spPr>
          <a:xfrm>
            <a:off x="533400" y="1691481"/>
            <a:ext cx="84836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Facilitation skills promote interaction and participation </a:t>
            </a:r>
          </a:p>
        </p:txBody>
      </p:sp>
    </p:spTree>
    <p:extLst>
      <p:ext uri="{BB962C8B-B14F-4D97-AF65-F5344CB8AC3E}">
        <p14:creationId xmlns:p14="http://schemas.microsoft.com/office/powerpoint/2010/main" val="296583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grpSp>
        <p:nvGrpSpPr>
          <p:cNvPr id="11" name="Group 10">
            <a:extLst>
              <a:ext uri="{FF2B5EF4-FFF2-40B4-BE49-F238E27FC236}">
                <a16:creationId xmlns:a16="http://schemas.microsoft.com/office/drawing/2014/main" id="{5F73E361-427E-6F30-6D1A-14875A11052D}"/>
              </a:ext>
            </a:extLst>
          </p:cNvPr>
          <p:cNvGrpSpPr/>
          <p:nvPr/>
        </p:nvGrpSpPr>
        <p:grpSpPr>
          <a:xfrm>
            <a:off x="1947283" y="2529494"/>
            <a:ext cx="1998980" cy="1998980"/>
            <a:chOff x="0" y="0"/>
            <a:chExt cx="670823" cy="670823"/>
          </a:xfrm>
        </p:grpSpPr>
        <p:sp>
          <p:nvSpPr>
            <p:cNvPr id="12" name="Oval 11">
              <a:extLst>
                <a:ext uri="{FF2B5EF4-FFF2-40B4-BE49-F238E27FC236}">
                  <a16:creationId xmlns:a16="http://schemas.microsoft.com/office/drawing/2014/main" id="{A9C937A4-DD42-8DE7-30D7-C2CA9E943C6D}"/>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Graphic 29" descr="Questions with solid fill">
              <a:extLst>
                <a:ext uri="{FF2B5EF4-FFF2-40B4-BE49-F238E27FC236}">
                  <a16:creationId xmlns:a16="http://schemas.microsoft.com/office/drawing/2014/main" id="{17544C43-A09D-40EB-ABA3-9A892AAEF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14" name="Group 13">
            <a:extLst>
              <a:ext uri="{FF2B5EF4-FFF2-40B4-BE49-F238E27FC236}">
                <a16:creationId xmlns:a16="http://schemas.microsoft.com/office/drawing/2014/main" id="{6351C8E0-D89A-00ED-8C75-5D10FA38CBE5}"/>
              </a:ext>
            </a:extLst>
          </p:cNvPr>
          <p:cNvGrpSpPr/>
          <p:nvPr/>
        </p:nvGrpSpPr>
        <p:grpSpPr>
          <a:xfrm>
            <a:off x="5079551" y="2529494"/>
            <a:ext cx="1998980" cy="1998980"/>
            <a:chOff x="0" y="0"/>
            <a:chExt cx="670823" cy="670823"/>
          </a:xfrm>
        </p:grpSpPr>
        <p:sp>
          <p:nvSpPr>
            <p:cNvPr id="15" name="Oval 14">
              <a:extLst>
                <a:ext uri="{FF2B5EF4-FFF2-40B4-BE49-F238E27FC236}">
                  <a16:creationId xmlns:a16="http://schemas.microsoft.com/office/drawing/2014/main" id="{6CB65F6F-14F0-D7CF-0B30-709B745BC3AC}"/>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descr="Aspiration with solid fill">
              <a:extLst>
                <a:ext uri="{FF2B5EF4-FFF2-40B4-BE49-F238E27FC236}">
                  <a16:creationId xmlns:a16="http://schemas.microsoft.com/office/drawing/2014/main" id="{87149E32-923B-7A53-7B6D-90A783E1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42" y="38986"/>
              <a:ext cx="594995" cy="594995"/>
            </a:xfrm>
            <a:prstGeom prst="rect">
              <a:avLst/>
            </a:prstGeom>
          </p:spPr>
        </p:pic>
      </p:grpSp>
      <p:grpSp>
        <p:nvGrpSpPr>
          <p:cNvPr id="17" name="Group 16">
            <a:extLst>
              <a:ext uri="{FF2B5EF4-FFF2-40B4-BE49-F238E27FC236}">
                <a16:creationId xmlns:a16="http://schemas.microsoft.com/office/drawing/2014/main" id="{7D20791F-F649-09E3-22FF-2CDE7DB8CED6}"/>
              </a:ext>
            </a:extLst>
          </p:cNvPr>
          <p:cNvGrpSpPr/>
          <p:nvPr/>
        </p:nvGrpSpPr>
        <p:grpSpPr>
          <a:xfrm>
            <a:off x="8211819" y="2529494"/>
            <a:ext cx="1998980" cy="1998980"/>
            <a:chOff x="0" y="0"/>
            <a:chExt cx="670823" cy="670823"/>
          </a:xfrm>
        </p:grpSpPr>
        <p:sp>
          <p:nvSpPr>
            <p:cNvPr id="18" name="Oval 17">
              <a:extLst>
                <a:ext uri="{FF2B5EF4-FFF2-40B4-BE49-F238E27FC236}">
                  <a16:creationId xmlns:a16="http://schemas.microsoft.com/office/drawing/2014/main" id="{2ABC6C65-D5AF-89DA-1908-C4D6E5D28F82}"/>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9" name="Graphic 30" descr="Puzzle with solid fill">
              <a:extLst>
                <a:ext uri="{FF2B5EF4-FFF2-40B4-BE49-F238E27FC236}">
                  <a16:creationId xmlns:a16="http://schemas.microsoft.com/office/drawing/2014/main" id="{5B7A3431-773D-CCFB-B0A3-96CD7571D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24" name="TextBox 23">
            <a:extLst>
              <a:ext uri="{FF2B5EF4-FFF2-40B4-BE49-F238E27FC236}">
                <a16:creationId xmlns:a16="http://schemas.microsoft.com/office/drawing/2014/main" id="{0D9C4EB3-F2C8-ABA0-BA62-59E9473D9C53}"/>
              </a:ext>
            </a:extLst>
          </p:cNvPr>
          <p:cNvSpPr txBox="1"/>
          <p:nvPr/>
        </p:nvSpPr>
        <p:spPr>
          <a:xfrm>
            <a:off x="1594223" y="4737100"/>
            <a:ext cx="2705100" cy="707886"/>
          </a:xfrm>
          <a:prstGeom prst="rect">
            <a:avLst/>
          </a:prstGeom>
          <a:noFill/>
        </p:spPr>
        <p:txBody>
          <a:bodyPr wrap="square" rtlCol="0">
            <a:spAutoFit/>
          </a:bodyPr>
          <a:lstStyle/>
          <a:p>
            <a:pPr algn="ctr"/>
            <a:r>
              <a:rPr lang="en-US" sz="2000" b="1" dirty="0">
                <a:solidFill>
                  <a:schemeClr val="tx2"/>
                </a:solidFill>
              </a:rPr>
              <a:t>Listen by:</a:t>
            </a:r>
          </a:p>
          <a:p>
            <a:pPr algn="ctr"/>
            <a:r>
              <a:rPr lang="en-US" sz="2000" dirty="0"/>
              <a:t>Asking Questions</a:t>
            </a:r>
          </a:p>
        </p:txBody>
      </p:sp>
      <p:sp>
        <p:nvSpPr>
          <p:cNvPr id="25" name="TextBox 24">
            <a:extLst>
              <a:ext uri="{FF2B5EF4-FFF2-40B4-BE49-F238E27FC236}">
                <a16:creationId xmlns:a16="http://schemas.microsoft.com/office/drawing/2014/main" id="{48002F6B-908D-7AFF-D53F-8153314B39FA}"/>
              </a:ext>
            </a:extLst>
          </p:cNvPr>
          <p:cNvSpPr txBox="1"/>
          <p:nvPr/>
        </p:nvSpPr>
        <p:spPr>
          <a:xfrm>
            <a:off x="4726491" y="4730752"/>
            <a:ext cx="2705100" cy="707886"/>
          </a:xfrm>
          <a:prstGeom prst="rect">
            <a:avLst/>
          </a:prstGeom>
          <a:noFill/>
        </p:spPr>
        <p:txBody>
          <a:bodyPr wrap="square" rtlCol="0">
            <a:spAutoFit/>
          </a:bodyPr>
          <a:lstStyle/>
          <a:p>
            <a:pPr algn="ctr"/>
            <a:r>
              <a:rPr lang="en-US" sz="2000" b="1" dirty="0">
                <a:solidFill>
                  <a:schemeClr val="bg1">
                    <a:lumMod val="75000"/>
                  </a:schemeClr>
                </a:solidFill>
              </a:rPr>
              <a:t>Engage by:</a:t>
            </a:r>
          </a:p>
          <a:p>
            <a:pPr algn="ctr"/>
            <a:r>
              <a:rPr lang="en-US" sz="2000" dirty="0">
                <a:solidFill>
                  <a:schemeClr val="bg1">
                    <a:lumMod val="75000"/>
                  </a:schemeClr>
                </a:solidFill>
              </a:rPr>
              <a:t>Encouraging</a:t>
            </a:r>
          </a:p>
        </p:txBody>
      </p:sp>
      <p:sp>
        <p:nvSpPr>
          <p:cNvPr id="26" name="TextBox 25">
            <a:extLst>
              <a:ext uri="{FF2B5EF4-FFF2-40B4-BE49-F238E27FC236}">
                <a16:creationId xmlns:a16="http://schemas.microsoft.com/office/drawing/2014/main" id="{6F0496A9-31C0-0587-EC44-DA6EDAA0C773}"/>
              </a:ext>
            </a:extLst>
          </p:cNvPr>
          <p:cNvSpPr txBox="1"/>
          <p:nvPr/>
        </p:nvSpPr>
        <p:spPr>
          <a:xfrm>
            <a:off x="7858759" y="4730752"/>
            <a:ext cx="2705100" cy="707886"/>
          </a:xfrm>
          <a:prstGeom prst="rect">
            <a:avLst/>
          </a:prstGeom>
          <a:noFill/>
        </p:spPr>
        <p:txBody>
          <a:bodyPr wrap="square" rtlCol="0">
            <a:spAutoFit/>
          </a:bodyPr>
          <a:lstStyle/>
          <a:p>
            <a:pPr algn="ctr"/>
            <a:r>
              <a:rPr lang="en-US" sz="2000" b="1" dirty="0">
                <a:solidFill>
                  <a:schemeClr val="bg1">
                    <a:lumMod val="75000"/>
                  </a:schemeClr>
                </a:solidFill>
              </a:rPr>
              <a:t>Connect by:</a:t>
            </a:r>
          </a:p>
          <a:p>
            <a:pPr algn="ctr"/>
            <a:r>
              <a:rPr lang="en-US" sz="2000" dirty="0">
                <a:solidFill>
                  <a:schemeClr val="bg1">
                    <a:lumMod val="75000"/>
                  </a:schemeClr>
                </a:solidFill>
              </a:rPr>
              <a:t>Summarizing</a:t>
            </a:r>
          </a:p>
        </p:txBody>
      </p:sp>
      <p:sp>
        <p:nvSpPr>
          <p:cNvPr id="29" name="Text Placeholder 3">
            <a:extLst>
              <a:ext uri="{FF2B5EF4-FFF2-40B4-BE49-F238E27FC236}">
                <a16:creationId xmlns:a16="http://schemas.microsoft.com/office/drawing/2014/main" id="{BCFCCBCE-D643-72A9-7B79-9EF371EBDE7A}"/>
              </a:ext>
            </a:extLst>
          </p:cNvPr>
          <p:cNvSpPr txBox="1">
            <a:spLocks/>
          </p:cNvSpPr>
          <p:nvPr/>
        </p:nvSpPr>
        <p:spPr>
          <a:xfrm>
            <a:off x="533400" y="1691481"/>
            <a:ext cx="84836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Facilitation skills promote interaction and participation </a:t>
            </a:r>
          </a:p>
        </p:txBody>
      </p:sp>
    </p:spTree>
    <p:extLst>
      <p:ext uri="{BB962C8B-B14F-4D97-AF65-F5344CB8AC3E}">
        <p14:creationId xmlns:p14="http://schemas.microsoft.com/office/powerpoint/2010/main" val="40520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What are the types of question we can ask?</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Tree>
    <p:extLst>
      <p:ext uri="{BB962C8B-B14F-4D97-AF65-F5344CB8AC3E}">
        <p14:creationId xmlns:p14="http://schemas.microsoft.com/office/powerpoint/2010/main" val="2756307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What are the types of question we can ask?</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Open-ended:</a:t>
            </a:r>
          </a:p>
          <a:p>
            <a:pPr>
              <a:spcBef>
                <a:spcPts val="300"/>
              </a:spcBef>
              <a:spcAft>
                <a:spcPts val="1200"/>
              </a:spcAft>
            </a:pPr>
            <a:r>
              <a:rPr lang="en-US" sz="1800" dirty="0"/>
              <a:t>Questions that begin with ‘What’, “How” and sometimes ‘Why’.  They are to clarify and gain elaboration to open a conversation.  </a:t>
            </a:r>
          </a:p>
          <a:p>
            <a:r>
              <a:rPr lang="en-US" sz="1800" b="1" dirty="0">
                <a:solidFill>
                  <a:schemeClr val="accent2"/>
                </a:solidFill>
              </a:rPr>
              <a:t>Closed-Ended:</a:t>
            </a:r>
          </a:p>
          <a:p>
            <a:pPr>
              <a:spcBef>
                <a:spcPts val="300"/>
              </a:spcBef>
              <a:spcAft>
                <a:spcPts val="1200"/>
              </a:spcAft>
            </a:pPr>
            <a:r>
              <a:rPr lang="en-US" sz="1800" dirty="0"/>
              <a:t>Questions that elicit short answer responses (i.e. yes/no or one word) to narrow/close a conversation.</a:t>
            </a:r>
          </a:p>
          <a:p>
            <a:r>
              <a:rPr lang="en-US" sz="1800" b="1" dirty="0">
                <a:solidFill>
                  <a:schemeClr val="accent2"/>
                </a:solidFill>
              </a:rPr>
              <a:t>Leading:</a:t>
            </a:r>
          </a:p>
          <a:p>
            <a:pPr>
              <a:spcBef>
                <a:spcPts val="300"/>
              </a:spcBef>
            </a:pPr>
            <a:r>
              <a:rPr lang="en-US" sz="1800" dirty="0"/>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Tree>
    <p:extLst>
      <p:ext uri="{BB962C8B-B14F-4D97-AF65-F5344CB8AC3E}">
        <p14:creationId xmlns:p14="http://schemas.microsoft.com/office/powerpoint/2010/main" val="594110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Open-ended:</a:t>
            </a:r>
          </a:p>
          <a:p>
            <a:pPr>
              <a:spcBef>
                <a:spcPts val="300"/>
              </a:spcBef>
              <a:spcAft>
                <a:spcPts val="1200"/>
              </a:spcAft>
            </a:pPr>
            <a:r>
              <a:rPr lang="en-US" sz="1800" dirty="0"/>
              <a:t>Questions that begin with ‘What’, “How” and sometimes ‘Why’.  They are to clarify and gain elaboration to open a conversation.  </a:t>
            </a:r>
          </a:p>
          <a:p>
            <a:r>
              <a:rPr lang="en-US" sz="1800" b="1" dirty="0">
                <a:solidFill>
                  <a:schemeClr val="accent2"/>
                </a:solidFill>
              </a:rPr>
              <a:t>Closed-Ended:</a:t>
            </a:r>
          </a:p>
          <a:p>
            <a:pPr>
              <a:spcBef>
                <a:spcPts val="300"/>
              </a:spcBef>
              <a:spcAft>
                <a:spcPts val="1200"/>
              </a:spcAft>
            </a:pPr>
            <a:r>
              <a:rPr lang="en-US" sz="1800" dirty="0"/>
              <a:t>Questions that elicit short answer responses (i.e. yes/no or one word) to narrow/close a conversation.</a:t>
            </a:r>
          </a:p>
          <a:p>
            <a:r>
              <a:rPr lang="en-US" sz="1800" b="1" dirty="0">
                <a:solidFill>
                  <a:schemeClr val="accent2"/>
                </a:solidFill>
              </a:rPr>
              <a:t>Leading:</a:t>
            </a:r>
          </a:p>
          <a:p>
            <a:pPr>
              <a:spcBef>
                <a:spcPts val="300"/>
              </a:spcBef>
            </a:pPr>
            <a:r>
              <a:rPr lang="en-US" sz="1800" dirty="0"/>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50"/>
            <a:ext cx="3546024" cy="1351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What made you become a Special Olympics athlete?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1.</a:t>
            </a:r>
          </a:p>
        </p:txBody>
      </p:sp>
    </p:spTree>
    <p:extLst>
      <p:ext uri="{BB962C8B-B14F-4D97-AF65-F5344CB8AC3E}">
        <p14:creationId xmlns:p14="http://schemas.microsoft.com/office/powerpoint/2010/main" val="1414226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90FA192-7AAB-DFB9-738A-FEF54ED04601}"/>
              </a:ext>
            </a:extLst>
          </p:cNvPr>
          <p:cNvSpPr/>
          <p:nvPr/>
        </p:nvSpPr>
        <p:spPr>
          <a:xfrm>
            <a:off x="1294489" y="2741292"/>
            <a:ext cx="6218138" cy="13132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solidFill>
              </a:rPr>
              <a:t>Open-ended:</a:t>
            </a:r>
          </a:p>
          <a:p>
            <a:pPr>
              <a:spcBef>
                <a:spcPts val="300"/>
              </a:spcBef>
              <a:spcAft>
                <a:spcPts val="1200"/>
              </a:spcAft>
            </a:pPr>
            <a:r>
              <a:rPr lang="en-US" sz="1800" dirty="0">
                <a:solidFill>
                  <a:schemeClr val="bg1"/>
                </a:solidFill>
              </a:rPr>
              <a:t>Questions that begin with ‘What’, “How” and sometimes ‘Why’.  They are to clarify and gain elaboration to open a conversation.  </a:t>
            </a:r>
          </a:p>
          <a:p>
            <a:r>
              <a:rPr lang="en-US" sz="1800" b="1" dirty="0">
                <a:solidFill>
                  <a:schemeClr val="bg1">
                    <a:lumMod val="75000"/>
                  </a:schemeClr>
                </a:solidFill>
              </a:rPr>
              <a:t>Closed-Ended:</a:t>
            </a:r>
          </a:p>
          <a:p>
            <a:pPr>
              <a:spcBef>
                <a:spcPts val="300"/>
              </a:spcBef>
              <a:spcAft>
                <a:spcPts val="1200"/>
              </a:spcAft>
            </a:pPr>
            <a:r>
              <a:rPr lang="en-US" sz="1800" dirty="0">
                <a:solidFill>
                  <a:schemeClr val="bg1">
                    <a:lumMod val="75000"/>
                  </a:schemeClr>
                </a:solidFill>
              </a:rPr>
              <a:t>Questions that elicit short answer responses (i.e. yes/no or one word) to narrow/close a conversation.</a:t>
            </a:r>
          </a:p>
          <a:p>
            <a:r>
              <a:rPr lang="en-US" sz="1800" b="1" dirty="0">
                <a:solidFill>
                  <a:schemeClr val="bg1">
                    <a:lumMod val="75000"/>
                  </a:schemeClr>
                </a:solidFill>
              </a:rPr>
              <a:t>Leading:</a:t>
            </a:r>
          </a:p>
          <a:p>
            <a:pPr>
              <a:spcBef>
                <a:spcPts val="300"/>
              </a:spcBef>
            </a:pPr>
            <a:r>
              <a:rPr lang="en-US" sz="1800" dirty="0">
                <a:solidFill>
                  <a:schemeClr val="bg1">
                    <a:lumMod val="75000"/>
                  </a:schemeClr>
                </a:solidFill>
              </a:rPr>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50"/>
            <a:ext cx="3546024" cy="1351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What made you become a Special Olympics athlete?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1.</a:t>
            </a:r>
          </a:p>
        </p:txBody>
      </p:sp>
    </p:spTree>
    <p:extLst>
      <p:ext uri="{BB962C8B-B14F-4D97-AF65-F5344CB8AC3E}">
        <p14:creationId xmlns:p14="http://schemas.microsoft.com/office/powerpoint/2010/main" val="2975547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6BB26E-0D5D-94EC-DC1B-17B0AE378D48}"/>
              </a:ext>
            </a:extLst>
          </p:cNvPr>
          <p:cNvSpPr>
            <a:spLocks noGrp="1"/>
          </p:cNvSpPr>
          <p:nvPr>
            <p:ph type="body" sz="quarter" idx="10"/>
          </p:nvPr>
        </p:nvSpPr>
        <p:spPr>
          <a:xfrm>
            <a:off x="800100" y="1889677"/>
            <a:ext cx="6572250" cy="687426"/>
          </a:xfrm>
        </p:spPr>
        <p:txBody>
          <a:bodyPr>
            <a:normAutofit lnSpcReduction="10000"/>
          </a:bodyPr>
          <a:lstStyle/>
          <a:p>
            <a:r>
              <a:rPr lang="en-US" sz="4400" b="1" i="0" u="none" strike="noStrike" cap="none" dirty="0">
                <a:solidFill>
                  <a:schemeClr val="lt1"/>
                </a:solidFill>
                <a:latin typeface="Ubuntu"/>
                <a:ea typeface="Ubuntu"/>
                <a:cs typeface="Ubuntu"/>
                <a:sym typeface="Ubuntu"/>
              </a:rPr>
              <a:t>Welcome</a:t>
            </a:r>
            <a:endParaRPr lang="en-US" sz="4000" b="1" i="0" u="none" strike="noStrike" cap="none" dirty="0">
              <a:solidFill>
                <a:schemeClr val="lt1"/>
              </a:solidFill>
              <a:latin typeface="Ubuntu"/>
              <a:ea typeface="Ubuntu"/>
              <a:cs typeface="Ubuntu"/>
              <a:sym typeface="Ubuntu"/>
            </a:endParaRPr>
          </a:p>
        </p:txBody>
      </p:sp>
      <p:sp>
        <p:nvSpPr>
          <p:cNvPr id="3" name="Text Placeholder 2">
            <a:extLst>
              <a:ext uri="{FF2B5EF4-FFF2-40B4-BE49-F238E27FC236}">
                <a16:creationId xmlns:a16="http://schemas.microsoft.com/office/drawing/2014/main" id="{388A4D09-2C39-3275-FFA1-BFFA3BBB38E6}"/>
              </a:ext>
            </a:extLst>
          </p:cNvPr>
          <p:cNvSpPr>
            <a:spLocks noGrp="1"/>
          </p:cNvSpPr>
          <p:nvPr>
            <p:ph type="body" sz="quarter" idx="11"/>
          </p:nvPr>
        </p:nvSpPr>
        <p:spPr>
          <a:xfrm>
            <a:off x="819150" y="3043030"/>
            <a:ext cx="5276850" cy="1581978"/>
          </a:xfrm>
        </p:spPr>
        <p:txBody>
          <a:bodyPr>
            <a:normAutofit/>
          </a:bodyPr>
          <a:lstStyle/>
          <a:p>
            <a:r>
              <a:rPr lang="en-US" sz="3200" dirty="0"/>
              <a:t>How many have facilitated a course, event or meeting before? </a:t>
            </a:r>
            <a:endParaRPr lang="en-US" sz="1200" b="0" i="0" u="none" strike="noStrike" cap="none" dirty="0">
              <a:solidFill>
                <a:srgbClr val="000000"/>
              </a:solidFill>
              <a:latin typeface="Arial"/>
              <a:ea typeface="Arial"/>
              <a:cs typeface="Arial"/>
              <a:sym typeface="Arial"/>
            </a:endParaRPr>
          </a:p>
          <a:p>
            <a:pPr>
              <a:spcAft>
                <a:spcPts val="1200"/>
              </a:spcAft>
            </a:pPr>
            <a:endParaRPr lang="en-US" sz="2400" dirty="0"/>
          </a:p>
        </p:txBody>
      </p:sp>
    </p:spTree>
    <p:extLst>
      <p:ext uri="{BB962C8B-B14F-4D97-AF65-F5344CB8AC3E}">
        <p14:creationId xmlns:p14="http://schemas.microsoft.com/office/powerpoint/2010/main" val="196791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Open-ended:</a:t>
            </a:r>
          </a:p>
          <a:p>
            <a:pPr>
              <a:spcBef>
                <a:spcPts val="300"/>
              </a:spcBef>
              <a:spcAft>
                <a:spcPts val="1200"/>
              </a:spcAft>
            </a:pPr>
            <a:r>
              <a:rPr lang="en-US" sz="1800" dirty="0"/>
              <a:t>Questions that begin with ‘What’, “How” and sometimes ‘Why’.  They are to clarify and gain elaboration to open a conversation.  </a:t>
            </a:r>
          </a:p>
          <a:p>
            <a:r>
              <a:rPr lang="en-US" sz="1800" b="1" dirty="0">
                <a:solidFill>
                  <a:schemeClr val="accent2"/>
                </a:solidFill>
              </a:rPr>
              <a:t>Closed-Ended:</a:t>
            </a:r>
          </a:p>
          <a:p>
            <a:pPr>
              <a:spcBef>
                <a:spcPts val="300"/>
              </a:spcBef>
              <a:spcAft>
                <a:spcPts val="1200"/>
              </a:spcAft>
            </a:pPr>
            <a:r>
              <a:rPr lang="en-US" sz="1800" dirty="0"/>
              <a:t>Questions that elicit short answer responses (i.e. yes/no or one word) to narrow/close a conversation.</a:t>
            </a:r>
          </a:p>
          <a:p>
            <a:r>
              <a:rPr lang="en-US" sz="1800" b="1" dirty="0">
                <a:solidFill>
                  <a:schemeClr val="accent2"/>
                </a:solidFill>
              </a:rPr>
              <a:t>Leading:</a:t>
            </a:r>
          </a:p>
          <a:p>
            <a:pPr>
              <a:spcBef>
                <a:spcPts val="300"/>
              </a:spcBef>
            </a:pPr>
            <a:r>
              <a:rPr lang="en-US" sz="1800" dirty="0"/>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50"/>
            <a:ext cx="3546024" cy="1351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Are you a Special Olympics athlete?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2.</a:t>
            </a:r>
          </a:p>
        </p:txBody>
      </p:sp>
    </p:spTree>
    <p:extLst>
      <p:ext uri="{BB962C8B-B14F-4D97-AF65-F5344CB8AC3E}">
        <p14:creationId xmlns:p14="http://schemas.microsoft.com/office/powerpoint/2010/main" val="330404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4162C9-0E08-B89D-ECF9-AF2D5CED055C}"/>
              </a:ext>
            </a:extLst>
          </p:cNvPr>
          <p:cNvSpPr/>
          <p:nvPr/>
        </p:nvSpPr>
        <p:spPr>
          <a:xfrm>
            <a:off x="1294489" y="4052454"/>
            <a:ext cx="6041493" cy="107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lumMod val="75000"/>
                  </a:schemeClr>
                </a:solidFill>
              </a:rPr>
              <a:t>Open-ended:</a:t>
            </a:r>
          </a:p>
          <a:p>
            <a:pPr>
              <a:spcBef>
                <a:spcPts val="300"/>
              </a:spcBef>
              <a:spcAft>
                <a:spcPts val="1200"/>
              </a:spcAft>
            </a:pPr>
            <a:r>
              <a:rPr lang="en-US" sz="1800" dirty="0">
                <a:solidFill>
                  <a:schemeClr val="bg1">
                    <a:lumMod val="75000"/>
                  </a:schemeClr>
                </a:solidFill>
              </a:rPr>
              <a:t>Questions that begin with ‘What’, “How” and sometimes ‘Why’.  They are to clarify and gain elaboration to open a conversation.  </a:t>
            </a:r>
          </a:p>
          <a:p>
            <a:r>
              <a:rPr lang="en-US" sz="1800" b="1" dirty="0">
                <a:solidFill>
                  <a:schemeClr val="bg1"/>
                </a:solidFill>
              </a:rPr>
              <a:t>Closed-Ended:</a:t>
            </a:r>
          </a:p>
          <a:p>
            <a:pPr>
              <a:spcBef>
                <a:spcPts val="300"/>
              </a:spcBef>
              <a:spcAft>
                <a:spcPts val="1200"/>
              </a:spcAft>
            </a:pPr>
            <a:r>
              <a:rPr lang="en-US" sz="1800" dirty="0">
                <a:solidFill>
                  <a:schemeClr val="bg1"/>
                </a:solidFill>
              </a:rPr>
              <a:t>Questions that elicit short answer responses (i.e. yes/no or one word) to narrow/close a conversation</a:t>
            </a:r>
            <a:r>
              <a:rPr lang="en-US" sz="1800" dirty="0">
                <a:solidFill>
                  <a:schemeClr val="bg1">
                    <a:lumMod val="75000"/>
                  </a:schemeClr>
                </a:solidFill>
              </a:rPr>
              <a:t>.</a:t>
            </a:r>
          </a:p>
          <a:p>
            <a:r>
              <a:rPr lang="en-US" sz="1800" b="1" dirty="0">
                <a:solidFill>
                  <a:schemeClr val="bg1">
                    <a:lumMod val="75000"/>
                  </a:schemeClr>
                </a:solidFill>
              </a:rPr>
              <a:t>Leading:</a:t>
            </a:r>
          </a:p>
          <a:p>
            <a:pPr>
              <a:spcBef>
                <a:spcPts val="300"/>
              </a:spcBef>
            </a:pPr>
            <a:r>
              <a:rPr lang="en-US" sz="1800" dirty="0">
                <a:solidFill>
                  <a:schemeClr val="bg1">
                    <a:lumMod val="75000"/>
                  </a:schemeClr>
                </a:solidFill>
              </a:rPr>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50"/>
            <a:ext cx="3546024" cy="1351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Are you a Special Olympics athlete?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2.</a:t>
            </a:r>
          </a:p>
        </p:txBody>
      </p:sp>
    </p:spTree>
    <p:extLst>
      <p:ext uri="{BB962C8B-B14F-4D97-AF65-F5344CB8AC3E}">
        <p14:creationId xmlns:p14="http://schemas.microsoft.com/office/powerpoint/2010/main" val="226364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Open-ended:</a:t>
            </a:r>
          </a:p>
          <a:p>
            <a:pPr>
              <a:spcBef>
                <a:spcPts val="300"/>
              </a:spcBef>
              <a:spcAft>
                <a:spcPts val="1200"/>
              </a:spcAft>
            </a:pPr>
            <a:r>
              <a:rPr lang="en-US" sz="1800" dirty="0"/>
              <a:t>Questions that begin with ‘What’, “How” and sometimes ‘Why’.  They are to clarify and gain elaboration to open a conversation.  </a:t>
            </a:r>
          </a:p>
          <a:p>
            <a:r>
              <a:rPr lang="en-US" sz="1800" b="1" dirty="0">
                <a:solidFill>
                  <a:schemeClr val="accent2"/>
                </a:solidFill>
              </a:rPr>
              <a:t>Closed-Ended:</a:t>
            </a:r>
          </a:p>
          <a:p>
            <a:pPr>
              <a:spcBef>
                <a:spcPts val="300"/>
              </a:spcBef>
              <a:spcAft>
                <a:spcPts val="1200"/>
              </a:spcAft>
            </a:pPr>
            <a:r>
              <a:rPr lang="en-US" sz="1800" dirty="0"/>
              <a:t>Questions that elicit short answer responses (i.e. yes/no or one word) to narrow/close a conversation.</a:t>
            </a:r>
          </a:p>
          <a:p>
            <a:r>
              <a:rPr lang="en-US" sz="1800" b="1" dirty="0">
                <a:solidFill>
                  <a:schemeClr val="accent2"/>
                </a:solidFill>
              </a:rPr>
              <a:t>Leading:</a:t>
            </a:r>
          </a:p>
          <a:p>
            <a:pPr>
              <a:spcBef>
                <a:spcPts val="300"/>
              </a:spcBef>
            </a:pPr>
            <a:r>
              <a:rPr lang="en-US" sz="1800" dirty="0"/>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49"/>
            <a:ext cx="3294795" cy="2382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Don’t you think Special Olympics athletes should only focus on popular sports?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3.</a:t>
            </a:r>
          </a:p>
        </p:txBody>
      </p:sp>
    </p:spTree>
    <p:extLst>
      <p:ext uri="{BB962C8B-B14F-4D97-AF65-F5344CB8AC3E}">
        <p14:creationId xmlns:p14="http://schemas.microsoft.com/office/powerpoint/2010/main" val="3734097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6C1DA6-C161-3CFE-A98B-AFC0C8454A1A}"/>
              </a:ext>
            </a:extLst>
          </p:cNvPr>
          <p:cNvSpPr/>
          <p:nvPr/>
        </p:nvSpPr>
        <p:spPr>
          <a:xfrm>
            <a:off x="1294489" y="5150441"/>
            <a:ext cx="5771329" cy="1070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Poll</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lumMod val="75000"/>
                  </a:schemeClr>
                </a:solidFill>
              </a:rPr>
              <a:t>Open-ended:</a:t>
            </a:r>
          </a:p>
          <a:p>
            <a:pPr>
              <a:spcBef>
                <a:spcPts val="300"/>
              </a:spcBef>
              <a:spcAft>
                <a:spcPts val="1200"/>
              </a:spcAft>
            </a:pPr>
            <a:r>
              <a:rPr lang="en-US" sz="1800" dirty="0">
                <a:solidFill>
                  <a:schemeClr val="bg1">
                    <a:lumMod val="75000"/>
                  </a:schemeClr>
                </a:solidFill>
              </a:rPr>
              <a:t>Questions that begin with ‘What’, “How” and sometimes ‘Why’.  They are to clarify and gain elaboration to open a conversation.  </a:t>
            </a:r>
          </a:p>
          <a:p>
            <a:r>
              <a:rPr lang="en-US" sz="1800" b="1" dirty="0">
                <a:solidFill>
                  <a:schemeClr val="bg1">
                    <a:lumMod val="75000"/>
                  </a:schemeClr>
                </a:solidFill>
              </a:rPr>
              <a:t>Closed-Ended:</a:t>
            </a:r>
          </a:p>
          <a:p>
            <a:pPr>
              <a:spcBef>
                <a:spcPts val="300"/>
              </a:spcBef>
              <a:spcAft>
                <a:spcPts val="1200"/>
              </a:spcAft>
            </a:pPr>
            <a:r>
              <a:rPr lang="en-US" sz="1800" dirty="0">
                <a:solidFill>
                  <a:schemeClr val="bg1">
                    <a:lumMod val="75000"/>
                  </a:schemeClr>
                </a:solidFill>
              </a:rPr>
              <a:t>Questions that elicit short answer responses (i.e. yes/no or one word) to narrow/close a conversation.</a:t>
            </a:r>
          </a:p>
          <a:p>
            <a:r>
              <a:rPr lang="en-US" sz="1800" b="1" dirty="0">
                <a:solidFill>
                  <a:schemeClr val="bg1"/>
                </a:solidFill>
              </a:rPr>
              <a:t>Leading:</a:t>
            </a:r>
          </a:p>
          <a:p>
            <a:pPr>
              <a:spcBef>
                <a:spcPts val="300"/>
              </a:spcBef>
            </a:pPr>
            <a:r>
              <a:rPr lang="en-US" sz="1800" dirty="0">
                <a:solidFill>
                  <a:schemeClr val="bg1"/>
                </a:solidFill>
              </a:rPr>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322241" y="3727049"/>
            <a:ext cx="3294795" cy="238280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dirty="0">
                <a:solidFill>
                  <a:schemeClr val="bg1"/>
                </a:solidFill>
              </a:rPr>
              <a:t>Don’t you think Special Olympics athletes should only focus on popular sports? </a:t>
            </a:r>
          </a:p>
        </p:txBody>
      </p:sp>
      <p:sp>
        <p:nvSpPr>
          <p:cNvPr id="7" name="Text Placeholder 8">
            <a:extLst>
              <a:ext uri="{FF2B5EF4-FFF2-40B4-BE49-F238E27FC236}">
                <a16:creationId xmlns:a16="http://schemas.microsoft.com/office/drawing/2014/main" id="{BD03447F-A849-EE3D-09CD-3914376ACDD7}"/>
              </a:ext>
            </a:extLst>
          </p:cNvPr>
          <p:cNvSpPr txBox="1">
            <a:spLocks/>
          </p:cNvSpPr>
          <p:nvPr/>
        </p:nvSpPr>
        <p:spPr>
          <a:xfrm>
            <a:off x="8677841" y="3153686"/>
            <a:ext cx="1663700" cy="49375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chemeClr val="tx2"/>
                </a:solidFill>
                <a:latin typeface="+mj-lt"/>
              </a:rPr>
              <a:t>Poll</a:t>
            </a:r>
          </a:p>
        </p:txBody>
      </p:sp>
      <p:grpSp>
        <p:nvGrpSpPr>
          <p:cNvPr id="9" name="Group 8">
            <a:extLst>
              <a:ext uri="{FF2B5EF4-FFF2-40B4-BE49-F238E27FC236}">
                <a16:creationId xmlns:a16="http://schemas.microsoft.com/office/drawing/2014/main" id="{75B607EB-4519-D7F0-06E7-DF7FD2824A62}"/>
              </a:ext>
            </a:extLst>
          </p:cNvPr>
          <p:cNvGrpSpPr/>
          <p:nvPr/>
        </p:nvGrpSpPr>
        <p:grpSpPr>
          <a:xfrm>
            <a:off x="7992041" y="3074078"/>
            <a:ext cx="660400" cy="493756"/>
            <a:chOff x="3789680" y="1188720"/>
            <a:chExt cx="660400" cy="493756"/>
          </a:xfrm>
        </p:grpSpPr>
        <p:sp>
          <p:nvSpPr>
            <p:cNvPr id="10" name="Rectangle 9">
              <a:extLst>
                <a:ext uri="{FF2B5EF4-FFF2-40B4-BE49-F238E27FC236}">
                  <a16:creationId xmlns:a16="http://schemas.microsoft.com/office/drawing/2014/main" id="{4C3DAD75-12BA-5D0E-3B10-C6CE0160E0F2}"/>
                </a:ext>
              </a:extLst>
            </p:cNvPr>
            <p:cNvSpPr/>
            <p:nvPr/>
          </p:nvSpPr>
          <p:spPr>
            <a:xfrm>
              <a:off x="3789680" y="1188720"/>
              <a:ext cx="203200" cy="493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418362B-EBE2-E0E7-CE7E-479FED22D21A}"/>
                </a:ext>
              </a:extLst>
            </p:cNvPr>
            <p:cNvSpPr/>
            <p:nvPr/>
          </p:nvSpPr>
          <p:spPr>
            <a:xfrm>
              <a:off x="4018280" y="1308734"/>
              <a:ext cx="203200" cy="373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59002A-9DB4-A311-9787-C52C101C2621}"/>
                </a:ext>
              </a:extLst>
            </p:cNvPr>
            <p:cNvSpPr/>
            <p:nvPr/>
          </p:nvSpPr>
          <p:spPr>
            <a:xfrm>
              <a:off x="4246880" y="1221105"/>
              <a:ext cx="203200" cy="461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7EF71F56-10E4-A9D5-501E-F63120138AE1}"/>
              </a:ext>
            </a:extLst>
          </p:cNvPr>
          <p:cNvSpPr txBox="1"/>
          <p:nvPr/>
        </p:nvSpPr>
        <p:spPr>
          <a:xfrm>
            <a:off x="7866703" y="3674307"/>
            <a:ext cx="582538" cy="523220"/>
          </a:xfrm>
          <a:prstGeom prst="rect">
            <a:avLst/>
          </a:prstGeom>
          <a:noFill/>
        </p:spPr>
        <p:txBody>
          <a:bodyPr wrap="square" rtlCol="0">
            <a:spAutoFit/>
          </a:bodyPr>
          <a:lstStyle/>
          <a:p>
            <a:r>
              <a:rPr lang="en-US" sz="2800" b="1" dirty="0">
                <a:solidFill>
                  <a:schemeClr val="tx2"/>
                </a:solidFill>
                <a:latin typeface="+mj-lt"/>
              </a:rPr>
              <a:t>3.</a:t>
            </a:r>
          </a:p>
        </p:txBody>
      </p:sp>
    </p:spTree>
    <p:extLst>
      <p:ext uri="{BB962C8B-B14F-4D97-AF65-F5344CB8AC3E}">
        <p14:creationId xmlns:p14="http://schemas.microsoft.com/office/powerpoint/2010/main" val="3115708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Listen by Asking Questions</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Open-ended:</a:t>
            </a:r>
          </a:p>
          <a:p>
            <a:pPr>
              <a:spcBef>
                <a:spcPts val="300"/>
              </a:spcBef>
              <a:spcAft>
                <a:spcPts val="1200"/>
              </a:spcAft>
            </a:pPr>
            <a:r>
              <a:rPr lang="en-US" sz="1800" dirty="0"/>
              <a:t>Questions that begin with ‘What’, “How” and sometimes ‘Why’.  They are to clarify and gain elaboration to open a conversation.  </a:t>
            </a:r>
          </a:p>
          <a:p>
            <a:r>
              <a:rPr lang="en-US" sz="1800" b="1" dirty="0">
                <a:solidFill>
                  <a:schemeClr val="accent2"/>
                </a:solidFill>
              </a:rPr>
              <a:t>Closed-Ended:</a:t>
            </a:r>
          </a:p>
          <a:p>
            <a:pPr>
              <a:spcBef>
                <a:spcPts val="300"/>
              </a:spcBef>
              <a:spcAft>
                <a:spcPts val="1200"/>
              </a:spcAft>
            </a:pPr>
            <a:r>
              <a:rPr lang="en-US" sz="1800" dirty="0"/>
              <a:t>Questions that elicit short answer responses (i.e. yes/no or one word) to narrow/close a conversation.</a:t>
            </a:r>
          </a:p>
          <a:p>
            <a:r>
              <a:rPr lang="en-US" sz="1800" b="1" dirty="0">
                <a:solidFill>
                  <a:schemeClr val="accent2"/>
                </a:solidFill>
              </a:rPr>
              <a:t>Leading:</a:t>
            </a:r>
          </a:p>
          <a:p>
            <a:pPr>
              <a:spcBef>
                <a:spcPts val="300"/>
              </a:spcBef>
            </a:pPr>
            <a:r>
              <a:rPr lang="en-US" sz="1800" dirty="0"/>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625154" y="3063572"/>
            <a:ext cx="3627247" cy="1743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What kind of question should facilitators use most? </a:t>
            </a:r>
          </a:p>
        </p:txBody>
      </p:sp>
      <p:pic>
        <p:nvPicPr>
          <p:cNvPr id="15" name="Graphic 14" descr="Lightbulb with solid fill">
            <a:extLst>
              <a:ext uri="{FF2B5EF4-FFF2-40B4-BE49-F238E27FC236}">
                <a16:creationId xmlns:a16="http://schemas.microsoft.com/office/drawing/2014/main" id="{0DA58FD1-B2C4-5F27-8D74-F2E776B7A3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37525" y="3399264"/>
            <a:ext cx="914400" cy="914400"/>
          </a:xfrm>
          <a:prstGeom prst="rect">
            <a:avLst/>
          </a:prstGeom>
        </p:spPr>
      </p:pic>
    </p:spTree>
    <p:extLst>
      <p:ext uri="{BB962C8B-B14F-4D97-AF65-F5344CB8AC3E}">
        <p14:creationId xmlns:p14="http://schemas.microsoft.com/office/powerpoint/2010/main" val="2223310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68ED2D-0B2D-972A-8024-5CAF49589374}"/>
              </a:ext>
            </a:extLst>
          </p:cNvPr>
          <p:cNvSpPr/>
          <p:nvPr/>
        </p:nvSpPr>
        <p:spPr>
          <a:xfrm>
            <a:off x="1294489" y="2741292"/>
            <a:ext cx="6218138" cy="13132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Listen by: Asking Questions</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1942596"/>
            <a:ext cx="5671558" cy="376035"/>
          </a:xfrm>
        </p:spPr>
        <p:txBody>
          <a:bodyPr>
            <a:normAutofit/>
          </a:bodyPr>
          <a:lstStyle/>
          <a:p>
            <a:r>
              <a:rPr lang="en-US" sz="2000" dirty="0"/>
              <a:t>Listen by Asking Questions</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487245" y="1909868"/>
            <a:ext cx="820902" cy="820902"/>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1" name="Group 40">
            <a:extLst>
              <a:ext uri="{FF2B5EF4-FFF2-40B4-BE49-F238E27FC236}">
                <a16:creationId xmlns:a16="http://schemas.microsoft.com/office/drawing/2014/main" id="{44A9F4AD-87DC-24FC-A95E-FD21D17C8111}"/>
              </a:ext>
            </a:extLst>
          </p:cNvPr>
          <p:cNvGrpSpPr/>
          <p:nvPr/>
        </p:nvGrpSpPr>
        <p:grpSpPr>
          <a:xfrm>
            <a:off x="668540" y="2953350"/>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80350" y="4590964"/>
              <a:ext cx="564130" cy="564130"/>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8540" y="3627701"/>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7565" y="4671612"/>
              <a:ext cx="398563" cy="398563"/>
            </a:xfrm>
            <a:prstGeom prst="rect">
              <a:avLst/>
            </a:prstGeom>
          </p:spPr>
        </p:pic>
      </p:grpSp>
      <p:sp>
        <p:nvSpPr>
          <p:cNvPr id="3" name="Text Placeholder 3">
            <a:extLst>
              <a:ext uri="{FF2B5EF4-FFF2-40B4-BE49-F238E27FC236}">
                <a16:creationId xmlns:a16="http://schemas.microsoft.com/office/drawing/2014/main" id="{0EAD29D9-D8B4-895E-A0C1-37B0E54752B7}"/>
              </a:ext>
            </a:extLst>
          </p:cNvPr>
          <p:cNvSpPr txBox="1">
            <a:spLocks/>
          </p:cNvSpPr>
          <p:nvPr/>
        </p:nvSpPr>
        <p:spPr>
          <a:xfrm>
            <a:off x="1498601" y="28301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bg1"/>
                </a:solidFill>
              </a:rPr>
              <a:t>Open-ended:</a:t>
            </a:r>
          </a:p>
          <a:p>
            <a:pPr>
              <a:spcBef>
                <a:spcPts val="300"/>
              </a:spcBef>
              <a:spcAft>
                <a:spcPts val="1200"/>
              </a:spcAft>
            </a:pPr>
            <a:r>
              <a:rPr lang="en-US" sz="1800" dirty="0">
                <a:solidFill>
                  <a:schemeClr val="bg1"/>
                </a:solidFill>
              </a:rPr>
              <a:t>Questions that begin with ‘What’, “How” and sometimes ‘Why’.  They are to clarify and gain elaboration to open a conversation.  </a:t>
            </a:r>
          </a:p>
          <a:p>
            <a:r>
              <a:rPr lang="en-US" sz="1800" b="1" dirty="0">
                <a:solidFill>
                  <a:schemeClr val="bg1">
                    <a:lumMod val="75000"/>
                  </a:schemeClr>
                </a:solidFill>
              </a:rPr>
              <a:t>Closed-Ended:</a:t>
            </a:r>
          </a:p>
          <a:p>
            <a:pPr>
              <a:spcBef>
                <a:spcPts val="300"/>
              </a:spcBef>
              <a:spcAft>
                <a:spcPts val="1200"/>
              </a:spcAft>
            </a:pPr>
            <a:r>
              <a:rPr lang="en-US" sz="1800" dirty="0">
                <a:solidFill>
                  <a:schemeClr val="bg1">
                    <a:lumMod val="75000"/>
                  </a:schemeClr>
                </a:solidFill>
              </a:rPr>
              <a:t>Questions that elicit short answer responses (i.e. yes/no or one word) to narrow/close a conversation.</a:t>
            </a:r>
          </a:p>
          <a:p>
            <a:r>
              <a:rPr lang="en-US" sz="1800" b="1" dirty="0">
                <a:solidFill>
                  <a:schemeClr val="bg1">
                    <a:lumMod val="75000"/>
                  </a:schemeClr>
                </a:solidFill>
              </a:rPr>
              <a:t>Leading:</a:t>
            </a:r>
          </a:p>
          <a:p>
            <a:pPr>
              <a:spcBef>
                <a:spcPts val="300"/>
              </a:spcBef>
            </a:pPr>
            <a:r>
              <a:rPr lang="en-US" sz="1800" dirty="0">
                <a:solidFill>
                  <a:schemeClr val="bg1">
                    <a:lumMod val="75000"/>
                  </a:schemeClr>
                </a:solidFill>
              </a:rPr>
              <a:t>Questions that prompt or encourage the desired answer.</a:t>
            </a:r>
          </a:p>
          <a:p>
            <a:endParaRPr lang="en-US" sz="1800" dirty="0"/>
          </a:p>
        </p:txBody>
      </p:sp>
      <p:sp>
        <p:nvSpPr>
          <p:cNvPr id="4" name="Text Placeholder 3">
            <a:extLst>
              <a:ext uri="{FF2B5EF4-FFF2-40B4-BE49-F238E27FC236}">
                <a16:creationId xmlns:a16="http://schemas.microsoft.com/office/drawing/2014/main" id="{82E7B72C-5986-00C2-0A02-2BF4FB6DA76B}"/>
              </a:ext>
            </a:extLst>
          </p:cNvPr>
          <p:cNvSpPr txBox="1">
            <a:spLocks/>
          </p:cNvSpPr>
          <p:nvPr/>
        </p:nvSpPr>
        <p:spPr>
          <a:xfrm>
            <a:off x="1498600" y="2274567"/>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Types of question</a:t>
            </a:r>
          </a:p>
        </p:txBody>
      </p:sp>
      <p:sp>
        <p:nvSpPr>
          <p:cNvPr id="5" name="Rectangle 5">
            <a:extLst>
              <a:ext uri="{FF2B5EF4-FFF2-40B4-BE49-F238E27FC236}">
                <a16:creationId xmlns:a16="http://schemas.microsoft.com/office/drawing/2014/main" id="{7D33EAA4-96BE-5705-302F-F52D188BF036}"/>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96A783D5-A480-5F3D-4C4B-16BEDB5D5B9D}"/>
              </a:ext>
            </a:extLst>
          </p:cNvPr>
          <p:cNvSpPr txBox="1">
            <a:spLocks/>
          </p:cNvSpPr>
          <p:nvPr/>
        </p:nvSpPr>
        <p:spPr>
          <a:xfrm>
            <a:off x="8625154" y="3063572"/>
            <a:ext cx="3627247" cy="17432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What kind of question should facilitators use most? </a:t>
            </a:r>
          </a:p>
        </p:txBody>
      </p:sp>
      <p:pic>
        <p:nvPicPr>
          <p:cNvPr id="15" name="Graphic 14" descr="Lightbulb with solid fill">
            <a:extLst>
              <a:ext uri="{FF2B5EF4-FFF2-40B4-BE49-F238E27FC236}">
                <a16:creationId xmlns:a16="http://schemas.microsoft.com/office/drawing/2014/main" id="{0DA58FD1-B2C4-5F27-8D74-F2E776B7A3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37525" y="3399264"/>
            <a:ext cx="914400" cy="914400"/>
          </a:xfrm>
          <a:prstGeom prst="rect">
            <a:avLst/>
          </a:prstGeom>
        </p:spPr>
      </p:pic>
      <p:pic>
        <p:nvPicPr>
          <p:cNvPr id="7" name="Graphic 6" descr="Lights On with solid fill">
            <a:extLst>
              <a:ext uri="{FF2B5EF4-FFF2-40B4-BE49-F238E27FC236}">
                <a16:creationId xmlns:a16="http://schemas.microsoft.com/office/drawing/2014/main" id="{E0CAD83D-6830-5622-5218-8E9349E5D9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18411" y="3269025"/>
            <a:ext cx="952627" cy="952627"/>
          </a:xfrm>
          <a:prstGeom prst="rect">
            <a:avLst/>
          </a:prstGeom>
        </p:spPr>
      </p:pic>
    </p:spTree>
    <p:extLst>
      <p:ext uri="{BB962C8B-B14F-4D97-AF65-F5344CB8AC3E}">
        <p14:creationId xmlns:p14="http://schemas.microsoft.com/office/powerpoint/2010/main" val="3376085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grpSp>
        <p:nvGrpSpPr>
          <p:cNvPr id="11" name="Group 10">
            <a:extLst>
              <a:ext uri="{FF2B5EF4-FFF2-40B4-BE49-F238E27FC236}">
                <a16:creationId xmlns:a16="http://schemas.microsoft.com/office/drawing/2014/main" id="{5F73E361-427E-6F30-6D1A-14875A11052D}"/>
              </a:ext>
            </a:extLst>
          </p:cNvPr>
          <p:cNvGrpSpPr/>
          <p:nvPr/>
        </p:nvGrpSpPr>
        <p:grpSpPr>
          <a:xfrm>
            <a:off x="1947283" y="2529494"/>
            <a:ext cx="1998980" cy="1998980"/>
            <a:chOff x="0" y="0"/>
            <a:chExt cx="670823" cy="670823"/>
          </a:xfrm>
        </p:grpSpPr>
        <p:sp>
          <p:nvSpPr>
            <p:cNvPr id="12" name="Oval 11">
              <a:extLst>
                <a:ext uri="{FF2B5EF4-FFF2-40B4-BE49-F238E27FC236}">
                  <a16:creationId xmlns:a16="http://schemas.microsoft.com/office/drawing/2014/main" id="{A9C937A4-DD42-8DE7-30D7-C2CA9E943C6D}"/>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Graphic 29" descr="Questions with solid fill">
              <a:extLst>
                <a:ext uri="{FF2B5EF4-FFF2-40B4-BE49-F238E27FC236}">
                  <a16:creationId xmlns:a16="http://schemas.microsoft.com/office/drawing/2014/main" id="{17544C43-A09D-40EB-ABA3-9A892AAEF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14" name="Group 13">
            <a:extLst>
              <a:ext uri="{FF2B5EF4-FFF2-40B4-BE49-F238E27FC236}">
                <a16:creationId xmlns:a16="http://schemas.microsoft.com/office/drawing/2014/main" id="{6351C8E0-D89A-00ED-8C75-5D10FA38CBE5}"/>
              </a:ext>
            </a:extLst>
          </p:cNvPr>
          <p:cNvGrpSpPr/>
          <p:nvPr/>
        </p:nvGrpSpPr>
        <p:grpSpPr>
          <a:xfrm>
            <a:off x="5079551" y="2529494"/>
            <a:ext cx="1998980" cy="1998980"/>
            <a:chOff x="0" y="0"/>
            <a:chExt cx="670823" cy="670823"/>
          </a:xfrm>
        </p:grpSpPr>
        <p:sp>
          <p:nvSpPr>
            <p:cNvPr id="15" name="Oval 14">
              <a:extLst>
                <a:ext uri="{FF2B5EF4-FFF2-40B4-BE49-F238E27FC236}">
                  <a16:creationId xmlns:a16="http://schemas.microsoft.com/office/drawing/2014/main" id="{6CB65F6F-14F0-D7CF-0B30-709B745BC3AC}"/>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descr="Aspiration with solid fill">
              <a:extLst>
                <a:ext uri="{FF2B5EF4-FFF2-40B4-BE49-F238E27FC236}">
                  <a16:creationId xmlns:a16="http://schemas.microsoft.com/office/drawing/2014/main" id="{87149E32-923B-7A53-7B6D-90A783E1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42" y="38986"/>
              <a:ext cx="594995" cy="594995"/>
            </a:xfrm>
            <a:prstGeom prst="rect">
              <a:avLst/>
            </a:prstGeom>
          </p:spPr>
        </p:pic>
      </p:grpSp>
      <p:grpSp>
        <p:nvGrpSpPr>
          <p:cNvPr id="17" name="Group 16">
            <a:extLst>
              <a:ext uri="{FF2B5EF4-FFF2-40B4-BE49-F238E27FC236}">
                <a16:creationId xmlns:a16="http://schemas.microsoft.com/office/drawing/2014/main" id="{7D20791F-F649-09E3-22FF-2CDE7DB8CED6}"/>
              </a:ext>
            </a:extLst>
          </p:cNvPr>
          <p:cNvGrpSpPr/>
          <p:nvPr/>
        </p:nvGrpSpPr>
        <p:grpSpPr>
          <a:xfrm>
            <a:off x="8211819" y="2529494"/>
            <a:ext cx="1998980" cy="1998980"/>
            <a:chOff x="0" y="0"/>
            <a:chExt cx="670823" cy="670823"/>
          </a:xfrm>
        </p:grpSpPr>
        <p:sp>
          <p:nvSpPr>
            <p:cNvPr id="18" name="Oval 17">
              <a:extLst>
                <a:ext uri="{FF2B5EF4-FFF2-40B4-BE49-F238E27FC236}">
                  <a16:creationId xmlns:a16="http://schemas.microsoft.com/office/drawing/2014/main" id="{2ABC6C65-D5AF-89DA-1908-C4D6E5D28F82}"/>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9" name="Graphic 30" descr="Puzzle with solid fill">
              <a:extLst>
                <a:ext uri="{FF2B5EF4-FFF2-40B4-BE49-F238E27FC236}">
                  <a16:creationId xmlns:a16="http://schemas.microsoft.com/office/drawing/2014/main" id="{5B7A3431-773D-CCFB-B0A3-96CD7571D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24" name="TextBox 23">
            <a:extLst>
              <a:ext uri="{FF2B5EF4-FFF2-40B4-BE49-F238E27FC236}">
                <a16:creationId xmlns:a16="http://schemas.microsoft.com/office/drawing/2014/main" id="{0D9C4EB3-F2C8-ABA0-BA62-59E9473D9C53}"/>
              </a:ext>
            </a:extLst>
          </p:cNvPr>
          <p:cNvSpPr txBox="1"/>
          <p:nvPr/>
        </p:nvSpPr>
        <p:spPr>
          <a:xfrm>
            <a:off x="1594223" y="4737100"/>
            <a:ext cx="2705100" cy="707886"/>
          </a:xfrm>
          <a:prstGeom prst="rect">
            <a:avLst/>
          </a:prstGeom>
          <a:noFill/>
        </p:spPr>
        <p:txBody>
          <a:bodyPr wrap="square" rtlCol="0">
            <a:spAutoFit/>
          </a:bodyPr>
          <a:lstStyle/>
          <a:p>
            <a:pPr algn="ctr"/>
            <a:r>
              <a:rPr lang="en-US" sz="2000" b="1" dirty="0">
                <a:solidFill>
                  <a:schemeClr val="bg1">
                    <a:lumMod val="75000"/>
                  </a:schemeClr>
                </a:solidFill>
              </a:rPr>
              <a:t>Listen by:</a:t>
            </a:r>
          </a:p>
          <a:p>
            <a:pPr algn="ctr"/>
            <a:r>
              <a:rPr lang="en-US" sz="2000" dirty="0">
                <a:solidFill>
                  <a:schemeClr val="bg1">
                    <a:lumMod val="75000"/>
                  </a:schemeClr>
                </a:solidFill>
              </a:rPr>
              <a:t>Asking Questions</a:t>
            </a:r>
          </a:p>
        </p:txBody>
      </p:sp>
      <p:sp>
        <p:nvSpPr>
          <p:cNvPr id="25" name="TextBox 24">
            <a:extLst>
              <a:ext uri="{FF2B5EF4-FFF2-40B4-BE49-F238E27FC236}">
                <a16:creationId xmlns:a16="http://schemas.microsoft.com/office/drawing/2014/main" id="{48002F6B-908D-7AFF-D53F-8153314B39FA}"/>
              </a:ext>
            </a:extLst>
          </p:cNvPr>
          <p:cNvSpPr txBox="1"/>
          <p:nvPr/>
        </p:nvSpPr>
        <p:spPr>
          <a:xfrm>
            <a:off x="4726491" y="4730752"/>
            <a:ext cx="2705100" cy="707886"/>
          </a:xfrm>
          <a:prstGeom prst="rect">
            <a:avLst/>
          </a:prstGeom>
          <a:noFill/>
        </p:spPr>
        <p:txBody>
          <a:bodyPr wrap="square" rtlCol="0">
            <a:spAutoFit/>
          </a:bodyPr>
          <a:lstStyle/>
          <a:p>
            <a:pPr algn="ctr"/>
            <a:r>
              <a:rPr lang="en-US" sz="2000" b="1" dirty="0">
                <a:solidFill>
                  <a:schemeClr val="tx2"/>
                </a:solidFill>
              </a:rPr>
              <a:t>Engage by:</a:t>
            </a:r>
          </a:p>
          <a:p>
            <a:pPr algn="ctr"/>
            <a:r>
              <a:rPr lang="en-US" sz="2000" dirty="0"/>
              <a:t>Encouraging</a:t>
            </a:r>
          </a:p>
        </p:txBody>
      </p:sp>
      <p:sp>
        <p:nvSpPr>
          <p:cNvPr id="26" name="TextBox 25">
            <a:extLst>
              <a:ext uri="{FF2B5EF4-FFF2-40B4-BE49-F238E27FC236}">
                <a16:creationId xmlns:a16="http://schemas.microsoft.com/office/drawing/2014/main" id="{6F0496A9-31C0-0587-EC44-DA6EDAA0C773}"/>
              </a:ext>
            </a:extLst>
          </p:cNvPr>
          <p:cNvSpPr txBox="1"/>
          <p:nvPr/>
        </p:nvSpPr>
        <p:spPr>
          <a:xfrm>
            <a:off x="7858759" y="4730752"/>
            <a:ext cx="2705100" cy="707886"/>
          </a:xfrm>
          <a:prstGeom prst="rect">
            <a:avLst/>
          </a:prstGeom>
          <a:noFill/>
        </p:spPr>
        <p:txBody>
          <a:bodyPr wrap="square" rtlCol="0">
            <a:spAutoFit/>
          </a:bodyPr>
          <a:lstStyle/>
          <a:p>
            <a:pPr algn="ctr"/>
            <a:r>
              <a:rPr lang="en-US" sz="2000" b="1" dirty="0">
                <a:solidFill>
                  <a:schemeClr val="bg1">
                    <a:lumMod val="75000"/>
                  </a:schemeClr>
                </a:solidFill>
              </a:rPr>
              <a:t>Connect by:</a:t>
            </a:r>
          </a:p>
          <a:p>
            <a:pPr algn="ctr"/>
            <a:r>
              <a:rPr lang="en-US" sz="2000" dirty="0">
                <a:solidFill>
                  <a:schemeClr val="bg1">
                    <a:lumMod val="75000"/>
                  </a:schemeClr>
                </a:solidFill>
              </a:rPr>
              <a:t>Summarizing</a:t>
            </a:r>
          </a:p>
        </p:txBody>
      </p:sp>
      <p:sp>
        <p:nvSpPr>
          <p:cNvPr id="29" name="Text Placeholder 3">
            <a:extLst>
              <a:ext uri="{FF2B5EF4-FFF2-40B4-BE49-F238E27FC236}">
                <a16:creationId xmlns:a16="http://schemas.microsoft.com/office/drawing/2014/main" id="{BCFCCBCE-D643-72A9-7B79-9EF371EBDE7A}"/>
              </a:ext>
            </a:extLst>
          </p:cNvPr>
          <p:cNvSpPr txBox="1">
            <a:spLocks/>
          </p:cNvSpPr>
          <p:nvPr/>
        </p:nvSpPr>
        <p:spPr>
          <a:xfrm>
            <a:off x="533400" y="1691481"/>
            <a:ext cx="84836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Facilitation skills promote interaction and participation </a:t>
            </a:r>
          </a:p>
        </p:txBody>
      </p:sp>
    </p:spTree>
    <p:extLst>
      <p:ext uri="{BB962C8B-B14F-4D97-AF65-F5344CB8AC3E}">
        <p14:creationId xmlns:p14="http://schemas.microsoft.com/office/powerpoint/2010/main" val="368765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Engage by: Encouraging</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666851" y="1843205"/>
            <a:ext cx="458313" cy="458313"/>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6851" y="3474747"/>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7565" y="4671612"/>
              <a:ext cx="398563" cy="398563"/>
            </a:xfrm>
            <a:prstGeom prst="rect">
              <a:avLst/>
            </a:prstGeom>
          </p:spPr>
        </p:pic>
      </p:grpSp>
      <p:grpSp>
        <p:nvGrpSpPr>
          <p:cNvPr id="3" name="Group 2">
            <a:extLst>
              <a:ext uri="{FF2B5EF4-FFF2-40B4-BE49-F238E27FC236}">
                <a16:creationId xmlns:a16="http://schemas.microsoft.com/office/drawing/2014/main" id="{8A5E6D8B-570F-2D7B-EB03-702E43DAD7D8}"/>
              </a:ext>
            </a:extLst>
          </p:cNvPr>
          <p:cNvGrpSpPr/>
          <p:nvPr/>
        </p:nvGrpSpPr>
        <p:grpSpPr>
          <a:xfrm>
            <a:off x="485556" y="2477682"/>
            <a:ext cx="820902" cy="820902"/>
            <a:chOff x="0" y="0"/>
            <a:chExt cx="670823" cy="670823"/>
          </a:xfrm>
        </p:grpSpPr>
        <p:sp>
          <p:nvSpPr>
            <p:cNvPr id="4" name="Oval 3">
              <a:extLst>
                <a:ext uri="{FF2B5EF4-FFF2-40B4-BE49-F238E27FC236}">
                  <a16:creationId xmlns:a16="http://schemas.microsoft.com/office/drawing/2014/main" id="{7207AA26-66EB-3BDD-BA8B-82F0CA6310A3}"/>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7" descr="Aspiration with solid fill">
              <a:extLst>
                <a:ext uri="{FF2B5EF4-FFF2-40B4-BE49-F238E27FC236}">
                  <a16:creationId xmlns:a16="http://schemas.microsoft.com/office/drawing/2014/main" id="{27EC2B2E-C3A2-03EB-5C02-82D8BAAE3A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42" y="38986"/>
              <a:ext cx="594995" cy="594995"/>
            </a:xfrm>
            <a:prstGeom prst="rect">
              <a:avLst/>
            </a:prstGeom>
          </p:spPr>
        </p:pic>
      </p:grpSp>
      <p:sp>
        <p:nvSpPr>
          <p:cNvPr id="16" name="Text Placeholder 3">
            <a:extLst>
              <a:ext uri="{FF2B5EF4-FFF2-40B4-BE49-F238E27FC236}">
                <a16:creationId xmlns:a16="http://schemas.microsoft.com/office/drawing/2014/main" id="{A8DA2CCB-CD4F-6DA8-CE72-6D15006A9D7B}"/>
              </a:ext>
            </a:extLst>
          </p:cNvPr>
          <p:cNvSpPr>
            <a:spLocks noGrp="1"/>
          </p:cNvSpPr>
          <p:nvPr>
            <p:ph type="body" sz="quarter" idx="12"/>
          </p:nvPr>
        </p:nvSpPr>
        <p:spPr>
          <a:xfrm>
            <a:off x="1498600" y="1818708"/>
            <a:ext cx="7247835" cy="820902"/>
          </a:xfrm>
        </p:spPr>
        <p:txBody>
          <a:bodyPr>
            <a:normAutofit/>
          </a:bodyPr>
          <a:lstStyle/>
          <a:p>
            <a:r>
              <a:rPr lang="en-US" sz="2000" dirty="0"/>
              <a:t>When we are speaking with someone, what are ways that we encourage them to share their thoughts in the conversation? </a:t>
            </a:r>
          </a:p>
        </p:txBody>
      </p:sp>
    </p:spTree>
    <p:extLst>
      <p:ext uri="{BB962C8B-B14F-4D97-AF65-F5344CB8AC3E}">
        <p14:creationId xmlns:p14="http://schemas.microsoft.com/office/powerpoint/2010/main" val="2837941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Engage by: Encouraging</a:t>
            </a:r>
          </a:p>
        </p:txBody>
      </p:sp>
      <p:grpSp>
        <p:nvGrpSpPr>
          <p:cNvPr id="38" name="Group 37">
            <a:extLst>
              <a:ext uri="{FF2B5EF4-FFF2-40B4-BE49-F238E27FC236}">
                <a16:creationId xmlns:a16="http://schemas.microsoft.com/office/drawing/2014/main" id="{D126D3CB-A335-E2AC-36EC-8E6F68CA1242}"/>
              </a:ext>
            </a:extLst>
          </p:cNvPr>
          <p:cNvGrpSpPr/>
          <p:nvPr/>
        </p:nvGrpSpPr>
        <p:grpSpPr>
          <a:xfrm>
            <a:off x="666851" y="1843205"/>
            <a:ext cx="458313" cy="458313"/>
            <a:chOff x="0" y="0"/>
            <a:chExt cx="670823" cy="670823"/>
          </a:xfrm>
        </p:grpSpPr>
        <p:sp>
          <p:nvSpPr>
            <p:cNvPr id="39" name="Oval 38">
              <a:extLst>
                <a:ext uri="{FF2B5EF4-FFF2-40B4-BE49-F238E27FC236}">
                  <a16:creationId xmlns:a16="http://schemas.microsoft.com/office/drawing/2014/main" id="{7260D7B2-5BFB-F704-94E4-369EC5FA1579}"/>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0" name="Graphic 29" descr="Questions with solid fill">
              <a:extLst>
                <a:ext uri="{FF2B5EF4-FFF2-40B4-BE49-F238E27FC236}">
                  <a16:creationId xmlns:a16="http://schemas.microsoft.com/office/drawing/2014/main" id="{49369B07-2DF5-866D-CE3B-751DE6C69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44" name="Group 43">
            <a:extLst>
              <a:ext uri="{FF2B5EF4-FFF2-40B4-BE49-F238E27FC236}">
                <a16:creationId xmlns:a16="http://schemas.microsoft.com/office/drawing/2014/main" id="{26EF2CB9-FD58-2324-5F7D-039771A71317}"/>
              </a:ext>
            </a:extLst>
          </p:cNvPr>
          <p:cNvGrpSpPr/>
          <p:nvPr/>
        </p:nvGrpSpPr>
        <p:grpSpPr>
          <a:xfrm>
            <a:off x="666851" y="3474747"/>
            <a:ext cx="458312" cy="458312"/>
            <a:chOff x="9919954" y="4554000"/>
            <a:chExt cx="636024" cy="636024"/>
          </a:xfrm>
        </p:grpSpPr>
        <p:sp>
          <p:nvSpPr>
            <p:cNvPr id="45" name="Oval 44">
              <a:extLst>
                <a:ext uri="{FF2B5EF4-FFF2-40B4-BE49-F238E27FC236}">
                  <a16:creationId xmlns:a16="http://schemas.microsoft.com/office/drawing/2014/main" id="{928B522F-E1F8-40C2-5FEE-F09A3272666F}"/>
                </a:ext>
              </a:extLst>
            </p:cNvPr>
            <p:cNvSpPr/>
            <p:nvPr/>
          </p:nvSpPr>
          <p:spPr>
            <a:xfrm>
              <a:off x="9919954"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6" name="Graphic 30" descr="Puzzle with solid fill">
              <a:extLst>
                <a:ext uri="{FF2B5EF4-FFF2-40B4-BE49-F238E27FC236}">
                  <a16:creationId xmlns:a16="http://schemas.microsoft.com/office/drawing/2014/main" id="{20E7F622-2786-F866-BC8A-8AABFA75DA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7565" y="4671612"/>
              <a:ext cx="398563" cy="398563"/>
            </a:xfrm>
            <a:prstGeom prst="rect">
              <a:avLst/>
            </a:prstGeom>
          </p:spPr>
        </p:pic>
      </p:grpSp>
      <p:grpSp>
        <p:nvGrpSpPr>
          <p:cNvPr id="3" name="Group 2">
            <a:extLst>
              <a:ext uri="{FF2B5EF4-FFF2-40B4-BE49-F238E27FC236}">
                <a16:creationId xmlns:a16="http://schemas.microsoft.com/office/drawing/2014/main" id="{8A5E6D8B-570F-2D7B-EB03-702E43DAD7D8}"/>
              </a:ext>
            </a:extLst>
          </p:cNvPr>
          <p:cNvGrpSpPr/>
          <p:nvPr/>
        </p:nvGrpSpPr>
        <p:grpSpPr>
          <a:xfrm>
            <a:off x="485556" y="2477682"/>
            <a:ext cx="820902" cy="820902"/>
            <a:chOff x="0" y="0"/>
            <a:chExt cx="670823" cy="670823"/>
          </a:xfrm>
        </p:grpSpPr>
        <p:sp>
          <p:nvSpPr>
            <p:cNvPr id="4" name="Oval 3">
              <a:extLst>
                <a:ext uri="{FF2B5EF4-FFF2-40B4-BE49-F238E27FC236}">
                  <a16:creationId xmlns:a16="http://schemas.microsoft.com/office/drawing/2014/main" id="{7207AA26-66EB-3BDD-BA8B-82F0CA6310A3}"/>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7" descr="Aspiration with solid fill">
              <a:extLst>
                <a:ext uri="{FF2B5EF4-FFF2-40B4-BE49-F238E27FC236}">
                  <a16:creationId xmlns:a16="http://schemas.microsoft.com/office/drawing/2014/main" id="{27EC2B2E-C3A2-03EB-5C02-82D8BAAE3A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42" y="38986"/>
              <a:ext cx="594995" cy="594995"/>
            </a:xfrm>
            <a:prstGeom prst="rect">
              <a:avLst/>
            </a:prstGeom>
          </p:spPr>
        </p:pic>
      </p:grpSp>
      <p:sp>
        <p:nvSpPr>
          <p:cNvPr id="16" name="Text Placeholder 3">
            <a:extLst>
              <a:ext uri="{FF2B5EF4-FFF2-40B4-BE49-F238E27FC236}">
                <a16:creationId xmlns:a16="http://schemas.microsoft.com/office/drawing/2014/main" id="{A8DA2CCB-CD4F-6DA8-CE72-6D15006A9D7B}"/>
              </a:ext>
            </a:extLst>
          </p:cNvPr>
          <p:cNvSpPr>
            <a:spLocks noGrp="1"/>
          </p:cNvSpPr>
          <p:nvPr>
            <p:ph type="body" sz="quarter" idx="12"/>
          </p:nvPr>
        </p:nvSpPr>
        <p:spPr>
          <a:xfrm>
            <a:off x="1498600" y="1828647"/>
            <a:ext cx="5488609" cy="466685"/>
          </a:xfrm>
        </p:spPr>
        <p:txBody>
          <a:bodyPr>
            <a:normAutofit lnSpcReduction="10000"/>
          </a:bodyPr>
          <a:lstStyle/>
          <a:p>
            <a:r>
              <a:rPr lang="en-US" sz="1400" dirty="0"/>
              <a:t>When we are speaking with someone, what are ways that we encourage them to share their thoughts in the conversation? </a:t>
            </a:r>
          </a:p>
        </p:txBody>
      </p:sp>
      <p:sp>
        <p:nvSpPr>
          <p:cNvPr id="2" name="Text Placeholder 3">
            <a:extLst>
              <a:ext uri="{FF2B5EF4-FFF2-40B4-BE49-F238E27FC236}">
                <a16:creationId xmlns:a16="http://schemas.microsoft.com/office/drawing/2014/main" id="{9DD9CE31-1E9A-4252-8AC1-9F8ACA1E28D9}"/>
              </a:ext>
            </a:extLst>
          </p:cNvPr>
          <p:cNvSpPr txBox="1">
            <a:spLocks/>
          </p:cNvSpPr>
          <p:nvPr/>
        </p:nvSpPr>
        <p:spPr>
          <a:xfrm>
            <a:off x="1498601" y="2810592"/>
            <a:ext cx="5567217" cy="3682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2"/>
                </a:solidFill>
              </a:rPr>
              <a:t>Words:</a:t>
            </a:r>
          </a:p>
          <a:p>
            <a:pPr>
              <a:spcBef>
                <a:spcPts val="300"/>
              </a:spcBef>
              <a:spcAft>
                <a:spcPts val="1200"/>
              </a:spcAft>
            </a:pPr>
            <a:r>
              <a:rPr lang="en-US" sz="1800" dirty="0"/>
              <a:t>Uh huh, Say more about that, That’s great, anybody have anything to add?, Good!, Thank you, etc. </a:t>
            </a:r>
          </a:p>
          <a:p>
            <a:r>
              <a:rPr lang="en-US" sz="1800" b="1" dirty="0">
                <a:solidFill>
                  <a:schemeClr val="accent2"/>
                </a:solidFill>
              </a:rPr>
              <a:t>Gestures and Body Language:</a:t>
            </a:r>
          </a:p>
          <a:p>
            <a:pPr>
              <a:spcBef>
                <a:spcPts val="300"/>
              </a:spcBef>
              <a:spcAft>
                <a:spcPts val="1200"/>
              </a:spcAft>
            </a:pPr>
            <a:r>
              <a:rPr lang="en-US" sz="1800" dirty="0"/>
              <a:t>Nodding one’s head, maintaining eye contact, open body position </a:t>
            </a:r>
          </a:p>
          <a:p>
            <a:r>
              <a:rPr lang="en-US" sz="1800" b="1" dirty="0">
                <a:solidFill>
                  <a:schemeClr val="accent2"/>
                </a:solidFill>
              </a:rPr>
              <a:t>Paying Attention:</a:t>
            </a:r>
          </a:p>
          <a:p>
            <a:pPr>
              <a:spcBef>
                <a:spcPts val="300"/>
              </a:spcBef>
            </a:pPr>
            <a:r>
              <a:rPr lang="en-US" sz="1800" dirty="0"/>
              <a:t>Picking up on the last word or two of someone else’s sentence to build your response on, making sure you are not distracted doing other things. </a:t>
            </a:r>
          </a:p>
        </p:txBody>
      </p:sp>
      <p:sp>
        <p:nvSpPr>
          <p:cNvPr id="6" name="Text Placeholder 3">
            <a:extLst>
              <a:ext uri="{FF2B5EF4-FFF2-40B4-BE49-F238E27FC236}">
                <a16:creationId xmlns:a16="http://schemas.microsoft.com/office/drawing/2014/main" id="{C67B769B-D256-A6CF-A2A0-8BCF74020FC5}"/>
              </a:ext>
            </a:extLst>
          </p:cNvPr>
          <p:cNvSpPr txBox="1">
            <a:spLocks/>
          </p:cNvSpPr>
          <p:nvPr/>
        </p:nvSpPr>
        <p:spPr>
          <a:xfrm>
            <a:off x="1498599" y="2354357"/>
            <a:ext cx="4633913"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We encourage through our:</a:t>
            </a:r>
          </a:p>
        </p:txBody>
      </p:sp>
      <p:sp>
        <p:nvSpPr>
          <p:cNvPr id="7" name="Rectangle 5">
            <a:extLst>
              <a:ext uri="{FF2B5EF4-FFF2-40B4-BE49-F238E27FC236}">
                <a16:creationId xmlns:a16="http://schemas.microsoft.com/office/drawing/2014/main" id="{06541AEB-42D1-EFA2-1B26-557BFAAB0896}"/>
              </a:ext>
            </a:extLst>
          </p:cNvPr>
          <p:cNvSpPr/>
          <p:nvPr/>
        </p:nvSpPr>
        <p:spPr>
          <a:xfrm rot="454642">
            <a:off x="7214143" y="2044192"/>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2B31F4E7-33BF-994D-BB83-E5688F206090}"/>
              </a:ext>
            </a:extLst>
          </p:cNvPr>
          <p:cNvSpPr txBox="1">
            <a:spLocks/>
          </p:cNvSpPr>
          <p:nvPr/>
        </p:nvSpPr>
        <p:spPr>
          <a:xfrm>
            <a:off x="8332678" y="3076975"/>
            <a:ext cx="3373766" cy="25982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600" b="1" dirty="0">
                <a:solidFill>
                  <a:schemeClr val="bg1"/>
                </a:solidFill>
                <a:latin typeface="+mj-lt"/>
              </a:rPr>
              <a:t>What are other ways you’ve seen facilitators encourage you or others in a training?</a:t>
            </a:r>
          </a:p>
        </p:txBody>
      </p:sp>
      <p:pic>
        <p:nvPicPr>
          <p:cNvPr id="10" name="Graphic 9" descr="Lightbulb with solid fill">
            <a:extLst>
              <a:ext uri="{FF2B5EF4-FFF2-40B4-BE49-F238E27FC236}">
                <a16:creationId xmlns:a16="http://schemas.microsoft.com/office/drawing/2014/main" id="{698862D8-CF1B-0C0B-2383-CBB83C2F57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6343" y="3030226"/>
            <a:ext cx="914400" cy="914400"/>
          </a:xfrm>
          <a:prstGeom prst="rect">
            <a:avLst/>
          </a:prstGeom>
        </p:spPr>
      </p:pic>
    </p:spTree>
    <p:extLst>
      <p:ext uri="{BB962C8B-B14F-4D97-AF65-F5344CB8AC3E}">
        <p14:creationId xmlns:p14="http://schemas.microsoft.com/office/powerpoint/2010/main" val="1393563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grpSp>
        <p:nvGrpSpPr>
          <p:cNvPr id="11" name="Group 10">
            <a:extLst>
              <a:ext uri="{FF2B5EF4-FFF2-40B4-BE49-F238E27FC236}">
                <a16:creationId xmlns:a16="http://schemas.microsoft.com/office/drawing/2014/main" id="{5F73E361-427E-6F30-6D1A-14875A11052D}"/>
              </a:ext>
            </a:extLst>
          </p:cNvPr>
          <p:cNvGrpSpPr/>
          <p:nvPr/>
        </p:nvGrpSpPr>
        <p:grpSpPr>
          <a:xfrm>
            <a:off x="1947283" y="2529494"/>
            <a:ext cx="1998980" cy="1998980"/>
            <a:chOff x="0" y="0"/>
            <a:chExt cx="670823" cy="670823"/>
          </a:xfrm>
        </p:grpSpPr>
        <p:sp>
          <p:nvSpPr>
            <p:cNvPr id="12" name="Oval 11">
              <a:extLst>
                <a:ext uri="{FF2B5EF4-FFF2-40B4-BE49-F238E27FC236}">
                  <a16:creationId xmlns:a16="http://schemas.microsoft.com/office/drawing/2014/main" id="{A9C937A4-DD42-8DE7-30D7-C2CA9E943C6D}"/>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Graphic 29" descr="Questions with solid fill">
              <a:extLst>
                <a:ext uri="{FF2B5EF4-FFF2-40B4-BE49-F238E27FC236}">
                  <a16:creationId xmlns:a16="http://schemas.microsoft.com/office/drawing/2014/main" id="{17544C43-A09D-40EB-ABA3-9A892AAEF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28" y="88605"/>
              <a:ext cx="490855" cy="490855"/>
            </a:xfrm>
            <a:prstGeom prst="rect">
              <a:avLst/>
            </a:prstGeom>
          </p:spPr>
        </p:pic>
      </p:grpSp>
      <p:grpSp>
        <p:nvGrpSpPr>
          <p:cNvPr id="14" name="Group 13">
            <a:extLst>
              <a:ext uri="{FF2B5EF4-FFF2-40B4-BE49-F238E27FC236}">
                <a16:creationId xmlns:a16="http://schemas.microsoft.com/office/drawing/2014/main" id="{6351C8E0-D89A-00ED-8C75-5D10FA38CBE5}"/>
              </a:ext>
            </a:extLst>
          </p:cNvPr>
          <p:cNvGrpSpPr/>
          <p:nvPr/>
        </p:nvGrpSpPr>
        <p:grpSpPr>
          <a:xfrm>
            <a:off x="5079551" y="2529494"/>
            <a:ext cx="1998980" cy="1998980"/>
            <a:chOff x="0" y="0"/>
            <a:chExt cx="670823" cy="670823"/>
          </a:xfrm>
        </p:grpSpPr>
        <p:sp>
          <p:nvSpPr>
            <p:cNvPr id="15" name="Oval 14">
              <a:extLst>
                <a:ext uri="{FF2B5EF4-FFF2-40B4-BE49-F238E27FC236}">
                  <a16:creationId xmlns:a16="http://schemas.microsoft.com/office/drawing/2014/main" id="{6CB65F6F-14F0-D7CF-0B30-709B745BC3AC}"/>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6" name="Graphic 27" descr="Aspiration with solid fill">
              <a:extLst>
                <a:ext uri="{FF2B5EF4-FFF2-40B4-BE49-F238E27FC236}">
                  <a16:creationId xmlns:a16="http://schemas.microsoft.com/office/drawing/2014/main" id="{87149E32-923B-7A53-7B6D-90A783E1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42" y="38986"/>
              <a:ext cx="594995" cy="594995"/>
            </a:xfrm>
            <a:prstGeom prst="rect">
              <a:avLst/>
            </a:prstGeom>
          </p:spPr>
        </p:pic>
      </p:grpSp>
      <p:grpSp>
        <p:nvGrpSpPr>
          <p:cNvPr id="17" name="Group 16">
            <a:extLst>
              <a:ext uri="{FF2B5EF4-FFF2-40B4-BE49-F238E27FC236}">
                <a16:creationId xmlns:a16="http://schemas.microsoft.com/office/drawing/2014/main" id="{7D20791F-F649-09E3-22FF-2CDE7DB8CED6}"/>
              </a:ext>
            </a:extLst>
          </p:cNvPr>
          <p:cNvGrpSpPr/>
          <p:nvPr/>
        </p:nvGrpSpPr>
        <p:grpSpPr>
          <a:xfrm>
            <a:off x="8211819" y="2529494"/>
            <a:ext cx="1998980" cy="1998980"/>
            <a:chOff x="0" y="0"/>
            <a:chExt cx="670823" cy="670823"/>
          </a:xfrm>
        </p:grpSpPr>
        <p:sp>
          <p:nvSpPr>
            <p:cNvPr id="18" name="Oval 17">
              <a:extLst>
                <a:ext uri="{FF2B5EF4-FFF2-40B4-BE49-F238E27FC236}">
                  <a16:creationId xmlns:a16="http://schemas.microsoft.com/office/drawing/2014/main" id="{2ABC6C65-D5AF-89DA-1908-C4D6E5D28F82}"/>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9" name="Graphic 30" descr="Puzzle with solid fill">
              <a:extLst>
                <a:ext uri="{FF2B5EF4-FFF2-40B4-BE49-F238E27FC236}">
                  <a16:creationId xmlns:a16="http://schemas.microsoft.com/office/drawing/2014/main" id="{5B7A3431-773D-CCFB-B0A3-96CD7571DB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24" name="TextBox 23">
            <a:extLst>
              <a:ext uri="{FF2B5EF4-FFF2-40B4-BE49-F238E27FC236}">
                <a16:creationId xmlns:a16="http://schemas.microsoft.com/office/drawing/2014/main" id="{0D9C4EB3-F2C8-ABA0-BA62-59E9473D9C53}"/>
              </a:ext>
            </a:extLst>
          </p:cNvPr>
          <p:cNvSpPr txBox="1"/>
          <p:nvPr/>
        </p:nvSpPr>
        <p:spPr>
          <a:xfrm>
            <a:off x="1594223" y="4737100"/>
            <a:ext cx="2705100" cy="707886"/>
          </a:xfrm>
          <a:prstGeom prst="rect">
            <a:avLst/>
          </a:prstGeom>
          <a:noFill/>
        </p:spPr>
        <p:txBody>
          <a:bodyPr wrap="square" rtlCol="0">
            <a:spAutoFit/>
          </a:bodyPr>
          <a:lstStyle/>
          <a:p>
            <a:pPr algn="ctr"/>
            <a:r>
              <a:rPr lang="en-US" sz="2000" b="1" dirty="0">
                <a:solidFill>
                  <a:schemeClr val="bg1">
                    <a:lumMod val="75000"/>
                  </a:schemeClr>
                </a:solidFill>
              </a:rPr>
              <a:t>Listen by:</a:t>
            </a:r>
          </a:p>
          <a:p>
            <a:pPr algn="ctr"/>
            <a:r>
              <a:rPr lang="en-US" sz="2000" dirty="0">
                <a:solidFill>
                  <a:schemeClr val="bg1">
                    <a:lumMod val="75000"/>
                  </a:schemeClr>
                </a:solidFill>
              </a:rPr>
              <a:t>Asking Questions</a:t>
            </a:r>
          </a:p>
        </p:txBody>
      </p:sp>
      <p:sp>
        <p:nvSpPr>
          <p:cNvPr id="25" name="TextBox 24">
            <a:extLst>
              <a:ext uri="{FF2B5EF4-FFF2-40B4-BE49-F238E27FC236}">
                <a16:creationId xmlns:a16="http://schemas.microsoft.com/office/drawing/2014/main" id="{48002F6B-908D-7AFF-D53F-8153314B39FA}"/>
              </a:ext>
            </a:extLst>
          </p:cNvPr>
          <p:cNvSpPr txBox="1"/>
          <p:nvPr/>
        </p:nvSpPr>
        <p:spPr>
          <a:xfrm>
            <a:off x="4726491" y="4730752"/>
            <a:ext cx="2705100" cy="707886"/>
          </a:xfrm>
          <a:prstGeom prst="rect">
            <a:avLst/>
          </a:prstGeom>
          <a:noFill/>
        </p:spPr>
        <p:txBody>
          <a:bodyPr wrap="square" rtlCol="0">
            <a:spAutoFit/>
          </a:bodyPr>
          <a:lstStyle/>
          <a:p>
            <a:pPr algn="ctr"/>
            <a:r>
              <a:rPr lang="en-US" sz="2000" b="1" dirty="0">
                <a:solidFill>
                  <a:schemeClr val="bg1">
                    <a:lumMod val="75000"/>
                  </a:schemeClr>
                </a:solidFill>
              </a:rPr>
              <a:t>Engage by:</a:t>
            </a:r>
          </a:p>
          <a:p>
            <a:pPr algn="ctr"/>
            <a:r>
              <a:rPr lang="en-US" sz="2000" dirty="0">
                <a:solidFill>
                  <a:schemeClr val="bg1">
                    <a:lumMod val="75000"/>
                  </a:schemeClr>
                </a:solidFill>
              </a:rPr>
              <a:t>Encouraging</a:t>
            </a:r>
          </a:p>
        </p:txBody>
      </p:sp>
      <p:sp>
        <p:nvSpPr>
          <p:cNvPr id="26" name="TextBox 25">
            <a:extLst>
              <a:ext uri="{FF2B5EF4-FFF2-40B4-BE49-F238E27FC236}">
                <a16:creationId xmlns:a16="http://schemas.microsoft.com/office/drawing/2014/main" id="{6F0496A9-31C0-0587-EC44-DA6EDAA0C773}"/>
              </a:ext>
            </a:extLst>
          </p:cNvPr>
          <p:cNvSpPr txBox="1"/>
          <p:nvPr/>
        </p:nvSpPr>
        <p:spPr>
          <a:xfrm>
            <a:off x="7858759" y="4730752"/>
            <a:ext cx="2705100" cy="707886"/>
          </a:xfrm>
          <a:prstGeom prst="rect">
            <a:avLst/>
          </a:prstGeom>
          <a:noFill/>
        </p:spPr>
        <p:txBody>
          <a:bodyPr wrap="square" rtlCol="0">
            <a:spAutoFit/>
          </a:bodyPr>
          <a:lstStyle/>
          <a:p>
            <a:pPr algn="ctr"/>
            <a:r>
              <a:rPr lang="en-US" sz="2000" b="1" dirty="0">
                <a:solidFill>
                  <a:schemeClr val="tx2"/>
                </a:solidFill>
              </a:rPr>
              <a:t>Connect by:</a:t>
            </a:r>
          </a:p>
          <a:p>
            <a:pPr algn="ctr"/>
            <a:r>
              <a:rPr lang="en-US" sz="2000" dirty="0"/>
              <a:t>Summarizing</a:t>
            </a:r>
          </a:p>
        </p:txBody>
      </p:sp>
      <p:sp>
        <p:nvSpPr>
          <p:cNvPr id="29" name="Text Placeholder 3">
            <a:extLst>
              <a:ext uri="{FF2B5EF4-FFF2-40B4-BE49-F238E27FC236}">
                <a16:creationId xmlns:a16="http://schemas.microsoft.com/office/drawing/2014/main" id="{BCFCCBCE-D643-72A9-7B79-9EF371EBDE7A}"/>
              </a:ext>
            </a:extLst>
          </p:cNvPr>
          <p:cNvSpPr txBox="1">
            <a:spLocks/>
          </p:cNvSpPr>
          <p:nvPr/>
        </p:nvSpPr>
        <p:spPr>
          <a:xfrm>
            <a:off x="533400" y="1691481"/>
            <a:ext cx="84836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Facilitation skills promote interaction and participation </a:t>
            </a:r>
          </a:p>
        </p:txBody>
      </p:sp>
    </p:spTree>
    <p:extLst>
      <p:ext uri="{BB962C8B-B14F-4D97-AF65-F5344CB8AC3E}">
        <p14:creationId xmlns:p14="http://schemas.microsoft.com/office/powerpoint/2010/main" val="41404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528F8032-E614-E69B-B60D-3EEEC0084193}"/>
              </a:ext>
            </a:extLst>
          </p:cNvPr>
          <p:cNvSpPr/>
          <p:nvPr/>
        </p:nvSpPr>
        <p:spPr>
          <a:xfrm rot="810587">
            <a:off x="-2984194" y="588416"/>
            <a:ext cx="8541518" cy="7004961"/>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E9AD42-D2EB-4CD2-9A41-0F74341184C9}"/>
              </a:ext>
            </a:extLst>
          </p:cNvPr>
          <p:cNvSpPr txBox="1"/>
          <p:nvPr/>
        </p:nvSpPr>
        <p:spPr>
          <a:xfrm>
            <a:off x="6957393" y="3334122"/>
            <a:ext cx="4717773" cy="984885"/>
          </a:xfrm>
          <a:prstGeom prst="rect">
            <a:avLst/>
          </a:prstGeom>
          <a:noFill/>
        </p:spPr>
        <p:txBody>
          <a:bodyPr wrap="square" rtlCol="0">
            <a:spAutoFit/>
          </a:bodyPr>
          <a:lstStyle/>
          <a:p>
            <a:pPr>
              <a:spcAft>
                <a:spcPts val="1200"/>
              </a:spcAft>
            </a:pPr>
            <a:r>
              <a:rPr lang="en-US" sz="2400" b="1" i="0" u="none" strike="noStrike" cap="none" dirty="0">
                <a:ea typeface="Ubuntu"/>
                <a:cs typeface="Ubuntu"/>
                <a:sym typeface="Ubuntu"/>
              </a:rPr>
              <a:t>[Name Facilitator 1]</a:t>
            </a:r>
          </a:p>
          <a:p>
            <a:pPr>
              <a:spcAft>
                <a:spcPts val="1200"/>
              </a:spcAft>
            </a:pPr>
            <a:r>
              <a:rPr lang="en-US" sz="2400" b="1" i="0" u="none" strike="noStrike" cap="none" dirty="0">
                <a:ea typeface="Ubuntu"/>
                <a:cs typeface="Ubuntu"/>
                <a:sym typeface="Ubuntu"/>
              </a:rPr>
              <a:t>[Name Facilitator 2]</a:t>
            </a:r>
            <a:endParaRPr lang="en-US" sz="2400" b="0" i="0" u="none" strike="noStrike" cap="none" dirty="0">
              <a:ea typeface="Arial"/>
              <a:cs typeface="Arial"/>
              <a:sym typeface="Arial"/>
            </a:endParaRPr>
          </a:p>
        </p:txBody>
      </p:sp>
      <p:sp>
        <p:nvSpPr>
          <p:cNvPr id="8" name="TextBox 7">
            <a:extLst>
              <a:ext uri="{FF2B5EF4-FFF2-40B4-BE49-F238E27FC236}">
                <a16:creationId xmlns:a16="http://schemas.microsoft.com/office/drawing/2014/main" id="{634E5AF1-F21E-860F-AB56-18E144F84D3B}"/>
              </a:ext>
            </a:extLst>
          </p:cNvPr>
          <p:cNvSpPr txBox="1"/>
          <p:nvPr/>
        </p:nvSpPr>
        <p:spPr>
          <a:xfrm>
            <a:off x="1286565" y="2645466"/>
            <a:ext cx="3453075" cy="1754326"/>
          </a:xfrm>
          <a:prstGeom prst="rect">
            <a:avLst/>
          </a:prstGeom>
          <a:noFill/>
        </p:spPr>
        <p:txBody>
          <a:bodyPr wrap="square" rtlCol="0">
            <a:spAutoFit/>
          </a:bodyPr>
          <a:lstStyle/>
          <a:p>
            <a:r>
              <a:rPr lang="en-US" sz="3600" b="1" dirty="0">
                <a:solidFill>
                  <a:schemeClr val="bg1"/>
                </a:solidFill>
                <a:latin typeface="+mj-lt"/>
              </a:rPr>
              <a:t>Today’s Facilitation Team</a:t>
            </a:r>
            <a:endParaRPr lang="en-US" sz="3600" dirty="0">
              <a:solidFill>
                <a:schemeClr val="bg1"/>
              </a:solidFill>
              <a:latin typeface="+mj-lt"/>
            </a:endParaRPr>
          </a:p>
        </p:txBody>
      </p:sp>
    </p:spTree>
    <p:extLst>
      <p:ext uri="{BB962C8B-B14F-4D97-AF65-F5344CB8AC3E}">
        <p14:creationId xmlns:p14="http://schemas.microsoft.com/office/powerpoint/2010/main" val="3130962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Connect by: Summarizing</a:t>
            </a:r>
          </a:p>
        </p:txBody>
      </p:sp>
      <p:sp>
        <p:nvSpPr>
          <p:cNvPr id="2" name="Text Placeholder 3">
            <a:extLst>
              <a:ext uri="{FF2B5EF4-FFF2-40B4-BE49-F238E27FC236}">
                <a16:creationId xmlns:a16="http://schemas.microsoft.com/office/drawing/2014/main" id="{0E022F62-6693-578B-5985-0736A7E5FB62}"/>
              </a:ext>
            </a:extLst>
          </p:cNvPr>
          <p:cNvSpPr>
            <a:spLocks noGrp="1"/>
          </p:cNvSpPr>
          <p:nvPr>
            <p:ph type="body" sz="quarter" idx="12"/>
          </p:nvPr>
        </p:nvSpPr>
        <p:spPr>
          <a:xfrm>
            <a:off x="1498600" y="2409320"/>
            <a:ext cx="6333436" cy="891614"/>
          </a:xfrm>
        </p:spPr>
        <p:txBody>
          <a:bodyPr>
            <a:normAutofit/>
          </a:bodyPr>
          <a:lstStyle/>
          <a:p>
            <a:pPr>
              <a:lnSpc>
                <a:spcPct val="100000"/>
              </a:lnSpc>
            </a:pPr>
            <a:r>
              <a:rPr lang="en-US" sz="2000" dirty="0"/>
              <a:t>Pulling important ideas together for further discussion and to check for understanding </a:t>
            </a:r>
          </a:p>
        </p:txBody>
      </p:sp>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with solid fill">
              <a:extLst>
                <a:ext uri="{FF2B5EF4-FFF2-40B4-BE49-F238E27FC236}">
                  <a16:creationId xmlns:a16="http://schemas.microsoft.com/office/drawing/2014/main" id="{C2D0D27D-496D-B730-EF26-0296DBFA9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with solid fill">
              <a:extLst>
                <a:ext uri="{FF2B5EF4-FFF2-40B4-BE49-F238E27FC236}">
                  <a16:creationId xmlns:a16="http://schemas.microsoft.com/office/drawing/2014/main" id="{8C113295-9E3E-5766-AA72-40707B2B5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7C0F95D1-9F55-35B5-1FDC-43FF5E937B87}"/>
              </a:ext>
            </a:extLst>
          </p:cNvPr>
          <p:cNvSpPr txBox="1">
            <a:spLocks/>
          </p:cNvSpPr>
          <p:nvPr/>
        </p:nvSpPr>
        <p:spPr>
          <a:xfrm>
            <a:off x="1498600" y="1942595"/>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Summarizing is:</a:t>
            </a:r>
          </a:p>
        </p:txBody>
      </p:sp>
      <p:pic>
        <p:nvPicPr>
          <p:cNvPr id="14" name="Graphic 13" descr="List with solid fill">
            <a:extLst>
              <a:ext uri="{FF2B5EF4-FFF2-40B4-BE49-F238E27FC236}">
                <a16:creationId xmlns:a16="http://schemas.microsoft.com/office/drawing/2014/main" id="{47C355A3-0E97-2A8A-6233-3987190BF2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19052" y="3414512"/>
            <a:ext cx="3518453" cy="3518453"/>
          </a:xfrm>
          <a:prstGeom prst="rect">
            <a:avLst/>
          </a:prstGeom>
        </p:spPr>
      </p:pic>
    </p:spTree>
    <p:extLst>
      <p:ext uri="{BB962C8B-B14F-4D97-AF65-F5344CB8AC3E}">
        <p14:creationId xmlns:p14="http://schemas.microsoft.com/office/powerpoint/2010/main" val="405000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Connect by: Summarizing</a:t>
            </a:r>
          </a:p>
        </p:txBody>
      </p:sp>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with solid fill">
              <a:extLst>
                <a:ext uri="{FF2B5EF4-FFF2-40B4-BE49-F238E27FC236}">
                  <a16:creationId xmlns:a16="http://schemas.microsoft.com/office/drawing/2014/main" id="{C2D0D27D-496D-B730-EF26-0296DBFA9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with solid fill">
              <a:extLst>
                <a:ext uri="{FF2B5EF4-FFF2-40B4-BE49-F238E27FC236}">
                  <a16:creationId xmlns:a16="http://schemas.microsoft.com/office/drawing/2014/main" id="{8C113295-9E3E-5766-AA72-40707B2B5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65EF0E9F-37EF-F845-F73E-71CC9145861F}"/>
              </a:ext>
            </a:extLst>
          </p:cNvPr>
          <p:cNvSpPr txBox="1">
            <a:spLocks/>
          </p:cNvSpPr>
          <p:nvPr/>
        </p:nvSpPr>
        <p:spPr>
          <a:xfrm>
            <a:off x="1448905" y="2498219"/>
            <a:ext cx="5945807" cy="20638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16000">
              <a:lnSpc>
                <a:spcPct val="100000"/>
              </a:lnSpc>
              <a:spcBef>
                <a:spcPts val="300"/>
              </a:spcBef>
              <a:spcAft>
                <a:spcPts val="1200"/>
              </a:spcAft>
              <a:buFont typeface="Arial" panose="020B0604020202020204" pitchFamily="34" charset="0"/>
              <a:buChar char="•"/>
            </a:pPr>
            <a:r>
              <a:rPr lang="en-US" sz="2000" dirty="0"/>
              <a:t>Encourages participants to think more about what they or others say</a:t>
            </a:r>
          </a:p>
          <a:p>
            <a:pPr marL="285750" indent="-216000">
              <a:lnSpc>
                <a:spcPct val="100000"/>
              </a:lnSpc>
              <a:spcBef>
                <a:spcPts val="300"/>
              </a:spcBef>
              <a:spcAft>
                <a:spcPts val="1200"/>
              </a:spcAft>
              <a:buFont typeface="Arial" panose="020B0604020202020204" pitchFamily="34" charset="0"/>
              <a:buChar char="•"/>
            </a:pPr>
            <a:r>
              <a:rPr lang="en-US" sz="2000" dirty="0"/>
              <a:t>Ensures that everyone in the discussion is clear about what has happened in the just completed portion of the discussion</a:t>
            </a:r>
          </a:p>
        </p:txBody>
      </p:sp>
      <p:sp>
        <p:nvSpPr>
          <p:cNvPr id="11" name="Text Placeholder 3">
            <a:extLst>
              <a:ext uri="{FF2B5EF4-FFF2-40B4-BE49-F238E27FC236}">
                <a16:creationId xmlns:a16="http://schemas.microsoft.com/office/drawing/2014/main" id="{D52CD1B9-13FB-46D1-EBA3-5D7382F7BBB2}"/>
              </a:ext>
            </a:extLst>
          </p:cNvPr>
          <p:cNvSpPr txBox="1">
            <a:spLocks/>
          </p:cNvSpPr>
          <p:nvPr/>
        </p:nvSpPr>
        <p:spPr>
          <a:xfrm>
            <a:off x="1498600" y="1942595"/>
            <a:ext cx="2959100" cy="466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2"/>
                </a:solidFill>
              </a:rPr>
              <a:t>Summarizing…</a:t>
            </a:r>
          </a:p>
        </p:txBody>
      </p:sp>
      <p:pic>
        <p:nvPicPr>
          <p:cNvPr id="15" name="Graphic 14" descr="Idea with solid fill">
            <a:extLst>
              <a:ext uri="{FF2B5EF4-FFF2-40B4-BE49-F238E27FC236}">
                <a16:creationId xmlns:a16="http://schemas.microsoft.com/office/drawing/2014/main" id="{EFE06D95-BE82-5ABE-FE74-A3B776E48C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9582" y="3530140"/>
            <a:ext cx="3745509" cy="3745509"/>
          </a:xfrm>
          <a:prstGeom prst="rect">
            <a:avLst/>
          </a:prstGeom>
        </p:spPr>
      </p:pic>
    </p:spTree>
    <p:extLst>
      <p:ext uri="{BB962C8B-B14F-4D97-AF65-F5344CB8AC3E}">
        <p14:creationId xmlns:p14="http://schemas.microsoft.com/office/powerpoint/2010/main" val="2530674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Connect by: Summarizing</a:t>
            </a:r>
          </a:p>
        </p:txBody>
      </p:sp>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with solid fill">
              <a:extLst>
                <a:ext uri="{FF2B5EF4-FFF2-40B4-BE49-F238E27FC236}">
                  <a16:creationId xmlns:a16="http://schemas.microsoft.com/office/drawing/2014/main" id="{C2D0D27D-496D-B730-EF26-0296DBFA9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with solid fill">
              <a:extLst>
                <a:ext uri="{FF2B5EF4-FFF2-40B4-BE49-F238E27FC236}">
                  <a16:creationId xmlns:a16="http://schemas.microsoft.com/office/drawing/2014/main" id="{8C113295-9E3E-5766-AA72-40707B2B5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65EF0E9F-37EF-F845-F73E-71CC9145861F}"/>
              </a:ext>
            </a:extLst>
          </p:cNvPr>
          <p:cNvSpPr txBox="1">
            <a:spLocks/>
          </p:cNvSpPr>
          <p:nvPr/>
        </p:nvSpPr>
        <p:spPr>
          <a:xfrm>
            <a:off x="1448905" y="2498219"/>
            <a:ext cx="6651485" cy="24017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spcBef>
                <a:spcPts val="300"/>
              </a:spcBef>
              <a:spcAft>
                <a:spcPts val="1200"/>
              </a:spcAft>
            </a:pPr>
            <a:r>
              <a:rPr lang="en-US" sz="2000" dirty="0"/>
              <a:t>We often start off summarizing with phrases  like: </a:t>
            </a:r>
          </a:p>
          <a:p>
            <a:pPr marL="447675" indent="-215900">
              <a:spcBef>
                <a:spcPts val="300"/>
              </a:spcBef>
              <a:spcAft>
                <a:spcPts val="1200"/>
              </a:spcAft>
              <a:buFont typeface="Arial" panose="020B0604020202020204" pitchFamily="34" charset="0"/>
              <a:buChar char="•"/>
            </a:pPr>
            <a:r>
              <a:rPr lang="en-US" sz="2000" dirty="0"/>
              <a:t>From our work this morning, I see that..</a:t>
            </a:r>
          </a:p>
          <a:p>
            <a:pPr marL="447675" indent="-215900">
              <a:spcBef>
                <a:spcPts val="300"/>
              </a:spcBef>
              <a:spcAft>
                <a:spcPts val="1200"/>
              </a:spcAft>
              <a:buFont typeface="Arial" panose="020B0604020202020204" pitchFamily="34" charset="0"/>
              <a:buChar char="•"/>
            </a:pPr>
            <a:r>
              <a:rPr lang="en-US" sz="2000" dirty="0"/>
              <a:t>Let me try to summarize…</a:t>
            </a:r>
          </a:p>
          <a:p>
            <a:pPr marL="447675" indent="-215900">
              <a:spcBef>
                <a:spcPts val="300"/>
              </a:spcBef>
              <a:spcAft>
                <a:spcPts val="1200"/>
              </a:spcAft>
              <a:buFont typeface="Arial" panose="020B0604020202020204" pitchFamily="34" charset="0"/>
              <a:buChar char="•"/>
            </a:pPr>
            <a:r>
              <a:rPr lang="en-US" sz="2000" dirty="0"/>
              <a:t>I think what we are saying is that we want to...</a:t>
            </a:r>
          </a:p>
        </p:txBody>
      </p:sp>
      <p:sp>
        <p:nvSpPr>
          <p:cNvPr id="11" name="Text Placeholder 3">
            <a:extLst>
              <a:ext uri="{FF2B5EF4-FFF2-40B4-BE49-F238E27FC236}">
                <a16:creationId xmlns:a16="http://schemas.microsoft.com/office/drawing/2014/main" id="{D52CD1B9-13FB-46D1-EBA3-5D7382F7BBB2}"/>
              </a:ext>
            </a:extLst>
          </p:cNvPr>
          <p:cNvSpPr txBox="1">
            <a:spLocks/>
          </p:cNvSpPr>
          <p:nvPr/>
        </p:nvSpPr>
        <p:spPr>
          <a:xfrm>
            <a:off x="1498599" y="1942596"/>
            <a:ext cx="7401559" cy="376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Pick key words to show you are listening and following</a:t>
            </a:r>
          </a:p>
        </p:txBody>
      </p:sp>
      <p:pic>
        <p:nvPicPr>
          <p:cNvPr id="14" name="Graphic 13" descr="Subtitles outline">
            <a:extLst>
              <a:ext uri="{FF2B5EF4-FFF2-40B4-BE49-F238E27FC236}">
                <a16:creationId xmlns:a16="http://schemas.microsoft.com/office/drawing/2014/main" id="{D9B6B7CF-58E2-515A-636F-6D94DFCD64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53131" y="3070138"/>
            <a:ext cx="4312479" cy="4312479"/>
          </a:xfrm>
          <a:prstGeom prst="rect">
            <a:avLst/>
          </a:prstGeom>
        </p:spPr>
      </p:pic>
    </p:spTree>
    <p:extLst>
      <p:ext uri="{BB962C8B-B14F-4D97-AF65-F5344CB8AC3E}">
        <p14:creationId xmlns:p14="http://schemas.microsoft.com/office/powerpoint/2010/main" val="1267303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Connect by: Summarizing</a:t>
            </a:r>
          </a:p>
        </p:txBody>
      </p:sp>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with solid fill">
              <a:extLst>
                <a:ext uri="{FF2B5EF4-FFF2-40B4-BE49-F238E27FC236}">
                  <a16:creationId xmlns:a16="http://schemas.microsoft.com/office/drawing/2014/main" id="{C2D0D27D-496D-B730-EF26-0296DBFA9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with solid fill">
              <a:extLst>
                <a:ext uri="{FF2B5EF4-FFF2-40B4-BE49-F238E27FC236}">
                  <a16:creationId xmlns:a16="http://schemas.microsoft.com/office/drawing/2014/main" id="{8C113295-9E3E-5766-AA72-40707B2B5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65EF0E9F-37EF-F845-F73E-71CC9145861F}"/>
              </a:ext>
            </a:extLst>
          </p:cNvPr>
          <p:cNvSpPr txBox="1">
            <a:spLocks/>
          </p:cNvSpPr>
          <p:nvPr/>
        </p:nvSpPr>
        <p:spPr>
          <a:xfrm>
            <a:off x="1448906" y="2219058"/>
            <a:ext cx="4683608" cy="506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spcBef>
                <a:spcPts val="300"/>
              </a:spcBef>
              <a:spcAft>
                <a:spcPts val="1200"/>
              </a:spcAft>
            </a:pPr>
            <a:r>
              <a:rPr lang="en-US" sz="2000" dirty="0"/>
              <a:t>If two people are in a discussion…</a:t>
            </a:r>
          </a:p>
        </p:txBody>
      </p:sp>
      <p:sp>
        <p:nvSpPr>
          <p:cNvPr id="11" name="Text Placeholder 3">
            <a:extLst>
              <a:ext uri="{FF2B5EF4-FFF2-40B4-BE49-F238E27FC236}">
                <a16:creationId xmlns:a16="http://schemas.microsoft.com/office/drawing/2014/main" id="{D52CD1B9-13FB-46D1-EBA3-5D7382F7BBB2}"/>
              </a:ext>
            </a:extLst>
          </p:cNvPr>
          <p:cNvSpPr txBox="1">
            <a:spLocks/>
          </p:cNvSpPr>
          <p:nvPr/>
        </p:nvSpPr>
        <p:spPr>
          <a:xfrm>
            <a:off x="14986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Summarizing Practice</a:t>
            </a:r>
          </a:p>
        </p:txBody>
      </p:sp>
      <p:pic>
        <p:nvPicPr>
          <p:cNvPr id="17" name="Graphic 16" descr="Pencil with solid fill">
            <a:extLst>
              <a:ext uri="{FF2B5EF4-FFF2-40B4-BE49-F238E27FC236}">
                <a16:creationId xmlns:a16="http://schemas.microsoft.com/office/drawing/2014/main" id="{44CEBBF3-D3A1-8741-2A75-50FAF75B44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40122" y="1686536"/>
            <a:ext cx="506136" cy="506136"/>
          </a:xfrm>
          <a:prstGeom prst="rect">
            <a:avLst/>
          </a:prstGeom>
        </p:spPr>
      </p:pic>
      <p:pic>
        <p:nvPicPr>
          <p:cNvPr id="19" name="Graphic 18" descr="Female Profile with solid fill">
            <a:extLst>
              <a:ext uri="{FF2B5EF4-FFF2-40B4-BE49-F238E27FC236}">
                <a16:creationId xmlns:a16="http://schemas.microsoft.com/office/drawing/2014/main" id="{91BA9EAA-4618-98D8-C2D7-D8603BC6C8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76477" y="5842443"/>
            <a:ext cx="914400" cy="914400"/>
          </a:xfrm>
          <a:prstGeom prst="rect">
            <a:avLst/>
          </a:prstGeom>
        </p:spPr>
      </p:pic>
      <p:pic>
        <p:nvPicPr>
          <p:cNvPr id="21" name="Graphic 20" descr="Male profile with solid fill">
            <a:extLst>
              <a:ext uri="{FF2B5EF4-FFF2-40B4-BE49-F238E27FC236}">
                <a16:creationId xmlns:a16="http://schemas.microsoft.com/office/drawing/2014/main" id="{6EE95F50-1030-8490-8CDA-39D9BE2561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8975" y="3953997"/>
            <a:ext cx="914400" cy="914400"/>
          </a:xfrm>
          <a:prstGeom prst="rect">
            <a:avLst/>
          </a:prstGeom>
        </p:spPr>
      </p:pic>
      <p:sp>
        <p:nvSpPr>
          <p:cNvPr id="26" name="Speech Bubble: Rectangle with Corners Rounded 25">
            <a:extLst>
              <a:ext uri="{FF2B5EF4-FFF2-40B4-BE49-F238E27FC236}">
                <a16:creationId xmlns:a16="http://schemas.microsoft.com/office/drawing/2014/main" id="{84F05ACC-704F-9C72-7C53-DAC29CD4A9AA}"/>
              </a:ext>
            </a:extLst>
          </p:cNvPr>
          <p:cNvSpPr/>
          <p:nvPr/>
        </p:nvSpPr>
        <p:spPr>
          <a:xfrm>
            <a:off x="1986810" y="2677460"/>
            <a:ext cx="3533740" cy="1454236"/>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29" name="Speech Bubble: Rectangle with Corners Rounded 25">
            <a:extLst>
              <a:ext uri="{FF2B5EF4-FFF2-40B4-BE49-F238E27FC236}">
                <a16:creationId xmlns:a16="http://schemas.microsoft.com/office/drawing/2014/main" id="{CD5AC89A-F881-3B40-682F-4022D502E176}"/>
              </a:ext>
            </a:extLst>
          </p:cNvPr>
          <p:cNvSpPr/>
          <p:nvPr/>
        </p:nvSpPr>
        <p:spPr>
          <a:xfrm flipH="1">
            <a:off x="2553996" y="4310040"/>
            <a:ext cx="3533740" cy="1675929"/>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C7F9B8-9E09-FC8C-D8E6-D680D7A98BA6}"/>
              </a:ext>
            </a:extLst>
          </p:cNvPr>
          <p:cNvSpPr txBox="1"/>
          <p:nvPr/>
        </p:nvSpPr>
        <p:spPr>
          <a:xfrm>
            <a:off x="2753354" y="4560165"/>
            <a:ext cx="3237198" cy="1015663"/>
          </a:xfrm>
          <a:prstGeom prst="rect">
            <a:avLst/>
          </a:prstGeom>
          <a:noFill/>
        </p:spPr>
        <p:txBody>
          <a:bodyPr wrap="square" rtlCol="0">
            <a:spAutoFit/>
          </a:bodyPr>
          <a:lstStyle/>
          <a:p>
            <a:r>
              <a:rPr lang="en-US" sz="1500" i="1" dirty="0">
                <a:solidFill>
                  <a:schemeClr val="tx1"/>
                </a:solidFill>
                <a:ea typeface="Calibri"/>
                <a:cs typeface="Calibri"/>
                <a:sym typeface="Calibri"/>
              </a:rPr>
              <a:t>I think more Special Olympics Programs should have athletes as staff members because we know the program better than anyone!</a:t>
            </a:r>
          </a:p>
        </p:txBody>
      </p:sp>
      <p:sp>
        <p:nvSpPr>
          <p:cNvPr id="32" name="TextBox 31">
            <a:extLst>
              <a:ext uri="{FF2B5EF4-FFF2-40B4-BE49-F238E27FC236}">
                <a16:creationId xmlns:a16="http://schemas.microsoft.com/office/drawing/2014/main" id="{A87E5E30-30D3-0E7C-6D1E-2E585F26FBDC}"/>
              </a:ext>
            </a:extLst>
          </p:cNvPr>
          <p:cNvSpPr txBox="1"/>
          <p:nvPr/>
        </p:nvSpPr>
        <p:spPr>
          <a:xfrm>
            <a:off x="2187770" y="2908519"/>
            <a:ext cx="3131820" cy="784830"/>
          </a:xfrm>
          <a:prstGeom prst="rect">
            <a:avLst/>
          </a:prstGeom>
          <a:noFill/>
        </p:spPr>
        <p:txBody>
          <a:bodyPr wrap="square" rtlCol="0">
            <a:spAutoFit/>
          </a:bodyPr>
          <a:lstStyle/>
          <a:p>
            <a:r>
              <a:rPr lang="en-US" sz="1500" i="1" dirty="0">
                <a:solidFill>
                  <a:schemeClr val="tx1"/>
                </a:solidFill>
                <a:ea typeface="Calibri"/>
                <a:cs typeface="Calibri"/>
                <a:sym typeface="Calibri"/>
              </a:rPr>
              <a:t>I think that Special Olympics should have a new sport every year because it’s really fun to try out new sports. </a:t>
            </a:r>
          </a:p>
        </p:txBody>
      </p:sp>
      <p:sp>
        <p:nvSpPr>
          <p:cNvPr id="35" name="Rectangle 5">
            <a:extLst>
              <a:ext uri="{FF2B5EF4-FFF2-40B4-BE49-F238E27FC236}">
                <a16:creationId xmlns:a16="http://schemas.microsoft.com/office/drawing/2014/main" id="{D625BB95-855A-676D-905C-C3413DCE4EE4}"/>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8">
            <a:extLst>
              <a:ext uri="{FF2B5EF4-FFF2-40B4-BE49-F238E27FC236}">
                <a16:creationId xmlns:a16="http://schemas.microsoft.com/office/drawing/2014/main" id="{22518BA5-0C89-64A9-A762-40D7386EE7D0}"/>
              </a:ext>
            </a:extLst>
          </p:cNvPr>
          <p:cNvSpPr txBox="1">
            <a:spLocks/>
          </p:cNvSpPr>
          <p:nvPr/>
        </p:nvSpPr>
        <p:spPr>
          <a:xfrm>
            <a:off x="8561654" y="2795038"/>
            <a:ext cx="3627247" cy="1347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summarize the conversation? </a:t>
            </a:r>
          </a:p>
        </p:txBody>
      </p:sp>
      <p:pic>
        <p:nvPicPr>
          <p:cNvPr id="37" name="Graphic 36" descr="Lightbulb with solid fill">
            <a:extLst>
              <a:ext uri="{FF2B5EF4-FFF2-40B4-BE49-F238E27FC236}">
                <a16:creationId xmlns:a16="http://schemas.microsoft.com/office/drawing/2014/main" id="{B9E587F5-4BC9-0C64-FC04-498B231F6B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74025" y="2939035"/>
            <a:ext cx="914400" cy="914400"/>
          </a:xfrm>
          <a:prstGeom prst="rect">
            <a:avLst/>
          </a:prstGeom>
        </p:spPr>
      </p:pic>
    </p:spTree>
    <p:extLst>
      <p:ext uri="{BB962C8B-B14F-4D97-AF65-F5344CB8AC3E}">
        <p14:creationId xmlns:p14="http://schemas.microsoft.com/office/powerpoint/2010/main" val="42373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animBg="1"/>
      <p:bldP spid="29" grpId="0" animBg="1"/>
      <p:bldP spid="30" grpId="0"/>
      <p:bldP spid="32" grpId="0"/>
      <p:bldP spid="35" grpId="0" animBg="1"/>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DF3DFAD-16CA-D3CD-4F55-7D194F8986C0}"/>
              </a:ext>
            </a:extLst>
          </p:cNvPr>
          <p:cNvSpPr>
            <a:spLocks noGrp="1"/>
          </p:cNvSpPr>
          <p:nvPr>
            <p:ph type="body" sz="quarter" idx="10"/>
          </p:nvPr>
        </p:nvSpPr>
        <p:spPr>
          <a:xfrm>
            <a:off x="1498600" y="596900"/>
            <a:ext cx="7401560" cy="466685"/>
          </a:xfrm>
        </p:spPr>
        <p:txBody>
          <a:bodyPr/>
          <a:lstStyle/>
          <a:p>
            <a:pPr marL="0" indent="0">
              <a:buNone/>
            </a:pPr>
            <a:r>
              <a:rPr lang="en-US" b="1" dirty="0"/>
              <a:t>Key Facilitation Skills</a:t>
            </a:r>
          </a:p>
        </p:txBody>
      </p:sp>
      <p:sp>
        <p:nvSpPr>
          <p:cNvPr id="31" name="Text Placeholder 30">
            <a:extLst>
              <a:ext uri="{FF2B5EF4-FFF2-40B4-BE49-F238E27FC236}">
                <a16:creationId xmlns:a16="http://schemas.microsoft.com/office/drawing/2014/main" id="{D42D3806-99BA-4A0C-A655-7482EF5F1177}"/>
              </a:ext>
            </a:extLst>
          </p:cNvPr>
          <p:cNvSpPr>
            <a:spLocks noGrp="1"/>
          </p:cNvSpPr>
          <p:nvPr>
            <p:ph type="body" sz="quarter" idx="11"/>
          </p:nvPr>
        </p:nvSpPr>
        <p:spPr>
          <a:xfrm>
            <a:off x="1498600" y="1092602"/>
            <a:ext cx="3276600" cy="376034"/>
          </a:xfrm>
        </p:spPr>
        <p:txBody>
          <a:bodyPr/>
          <a:lstStyle/>
          <a:p>
            <a:r>
              <a:rPr lang="en-US" dirty="0"/>
              <a:t>Connect by: Summarizing</a:t>
            </a:r>
          </a:p>
        </p:txBody>
      </p:sp>
      <p:grpSp>
        <p:nvGrpSpPr>
          <p:cNvPr id="41" name="Group 40">
            <a:extLst>
              <a:ext uri="{FF2B5EF4-FFF2-40B4-BE49-F238E27FC236}">
                <a16:creationId xmlns:a16="http://schemas.microsoft.com/office/drawing/2014/main" id="{44A9F4AD-87DC-24FC-A95E-FD21D17C8111}"/>
              </a:ext>
            </a:extLst>
          </p:cNvPr>
          <p:cNvGrpSpPr/>
          <p:nvPr/>
        </p:nvGrpSpPr>
        <p:grpSpPr>
          <a:xfrm>
            <a:off x="666850" y="2611826"/>
            <a:ext cx="458312" cy="458312"/>
            <a:chOff x="8846747" y="4554000"/>
            <a:chExt cx="636024" cy="636024"/>
          </a:xfrm>
        </p:grpSpPr>
        <p:sp>
          <p:nvSpPr>
            <p:cNvPr id="42" name="Oval 41">
              <a:extLst>
                <a:ext uri="{FF2B5EF4-FFF2-40B4-BE49-F238E27FC236}">
                  <a16:creationId xmlns:a16="http://schemas.microsoft.com/office/drawing/2014/main" id="{0B42F07E-90EB-227F-2E8E-AF8DB3420033}"/>
                </a:ext>
              </a:extLst>
            </p:cNvPr>
            <p:cNvSpPr/>
            <p:nvPr/>
          </p:nvSpPr>
          <p:spPr>
            <a:xfrm>
              <a:off x="8846747" y="4554000"/>
              <a:ext cx="636024" cy="63602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43" name="Graphic 27" descr="Aspiration with solid fill">
              <a:extLst>
                <a:ext uri="{FF2B5EF4-FFF2-40B4-BE49-F238E27FC236}">
                  <a16:creationId xmlns:a16="http://schemas.microsoft.com/office/drawing/2014/main" id="{0D02B3CE-0EB6-BE70-E04A-70E42086D4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0350" y="4590964"/>
              <a:ext cx="564130" cy="564130"/>
            </a:xfrm>
            <a:prstGeom prst="rect">
              <a:avLst/>
            </a:prstGeom>
          </p:spPr>
        </p:pic>
      </p:grpSp>
      <p:grpSp>
        <p:nvGrpSpPr>
          <p:cNvPr id="3" name="Group 2">
            <a:extLst>
              <a:ext uri="{FF2B5EF4-FFF2-40B4-BE49-F238E27FC236}">
                <a16:creationId xmlns:a16="http://schemas.microsoft.com/office/drawing/2014/main" id="{754173C4-8C9A-08F5-DE47-BD00F62ECED7}"/>
              </a:ext>
            </a:extLst>
          </p:cNvPr>
          <p:cNvGrpSpPr/>
          <p:nvPr/>
        </p:nvGrpSpPr>
        <p:grpSpPr>
          <a:xfrm>
            <a:off x="666850" y="1942595"/>
            <a:ext cx="458313" cy="458313"/>
            <a:chOff x="0" y="0"/>
            <a:chExt cx="670823" cy="670823"/>
          </a:xfrm>
        </p:grpSpPr>
        <p:sp>
          <p:nvSpPr>
            <p:cNvPr id="4" name="Oval 3">
              <a:extLst>
                <a:ext uri="{FF2B5EF4-FFF2-40B4-BE49-F238E27FC236}">
                  <a16:creationId xmlns:a16="http://schemas.microsoft.com/office/drawing/2014/main" id="{9A785795-0916-85C7-BC0E-441811807D4A}"/>
                </a:ext>
              </a:extLst>
            </p:cNvPr>
            <p:cNvSpPr/>
            <p:nvPr/>
          </p:nvSpPr>
          <p:spPr>
            <a:xfrm>
              <a:off x="0" y="0"/>
              <a:ext cx="670823" cy="6708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 name="Graphic 29" descr="Questions with solid fill">
              <a:extLst>
                <a:ext uri="{FF2B5EF4-FFF2-40B4-BE49-F238E27FC236}">
                  <a16:creationId xmlns:a16="http://schemas.microsoft.com/office/drawing/2014/main" id="{C2D0D27D-496D-B730-EF26-0296DBFA9A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28" y="88605"/>
              <a:ext cx="490855" cy="490855"/>
            </a:xfrm>
            <a:prstGeom prst="rect">
              <a:avLst/>
            </a:prstGeom>
          </p:spPr>
        </p:pic>
      </p:grpSp>
      <p:grpSp>
        <p:nvGrpSpPr>
          <p:cNvPr id="6" name="Group 5">
            <a:extLst>
              <a:ext uri="{FF2B5EF4-FFF2-40B4-BE49-F238E27FC236}">
                <a16:creationId xmlns:a16="http://schemas.microsoft.com/office/drawing/2014/main" id="{AEA29899-F066-AB67-7BAC-7D898E387E48}"/>
              </a:ext>
            </a:extLst>
          </p:cNvPr>
          <p:cNvGrpSpPr/>
          <p:nvPr/>
        </p:nvGrpSpPr>
        <p:grpSpPr>
          <a:xfrm>
            <a:off x="493659" y="3300934"/>
            <a:ext cx="804695" cy="804695"/>
            <a:chOff x="0" y="0"/>
            <a:chExt cx="670823" cy="670823"/>
          </a:xfrm>
        </p:grpSpPr>
        <p:sp>
          <p:nvSpPr>
            <p:cNvPr id="7" name="Oval 6">
              <a:extLst>
                <a:ext uri="{FF2B5EF4-FFF2-40B4-BE49-F238E27FC236}">
                  <a16:creationId xmlns:a16="http://schemas.microsoft.com/office/drawing/2014/main" id="{B97214AA-DF9C-F992-420C-46B25A32C176}"/>
                </a:ext>
              </a:extLst>
            </p:cNvPr>
            <p:cNvSpPr/>
            <p:nvPr/>
          </p:nvSpPr>
          <p:spPr>
            <a:xfrm>
              <a:off x="0" y="0"/>
              <a:ext cx="670823" cy="670823"/>
            </a:xfrm>
            <a:prstGeom prst="ellipse">
              <a:avLst/>
            </a:prstGeom>
            <a:solidFill>
              <a:srgbClr val="1EC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Graphic 30" descr="Puzzle with solid fill">
              <a:extLst>
                <a:ext uri="{FF2B5EF4-FFF2-40B4-BE49-F238E27FC236}">
                  <a16:creationId xmlns:a16="http://schemas.microsoft.com/office/drawing/2014/main" id="{8C113295-9E3E-5766-AA72-40707B2B56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046" y="124047"/>
              <a:ext cx="420370" cy="420370"/>
            </a:xfrm>
            <a:prstGeom prst="rect">
              <a:avLst/>
            </a:prstGeom>
          </p:spPr>
        </p:pic>
      </p:grpSp>
      <p:sp>
        <p:nvSpPr>
          <p:cNvPr id="10" name="Text Placeholder 3">
            <a:extLst>
              <a:ext uri="{FF2B5EF4-FFF2-40B4-BE49-F238E27FC236}">
                <a16:creationId xmlns:a16="http://schemas.microsoft.com/office/drawing/2014/main" id="{65EF0E9F-37EF-F845-F73E-71CC9145861F}"/>
              </a:ext>
            </a:extLst>
          </p:cNvPr>
          <p:cNvSpPr txBox="1">
            <a:spLocks/>
          </p:cNvSpPr>
          <p:nvPr/>
        </p:nvSpPr>
        <p:spPr>
          <a:xfrm>
            <a:off x="1448906" y="2219058"/>
            <a:ext cx="4683608" cy="5061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spcBef>
                <a:spcPts val="300"/>
              </a:spcBef>
              <a:spcAft>
                <a:spcPts val="1200"/>
              </a:spcAft>
            </a:pPr>
            <a:r>
              <a:rPr lang="en-US" sz="2000" dirty="0"/>
              <a:t>If two people are in a discussion…</a:t>
            </a:r>
          </a:p>
        </p:txBody>
      </p:sp>
      <p:sp>
        <p:nvSpPr>
          <p:cNvPr id="11" name="Text Placeholder 3">
            <a:extLst>
              <a:ext uri="{FF2B5EF4-FFF2-40B4-BE49-F238E27FC236}">
                <a16:creationId xmlns:a16="http://schemas.microsoft.com/office/drawing/2014/main" id="{D52CD1B9-13FB-46D1-EBA3-5D7382F7BBB2}"/>
              </a:ext>
            </a:extLst>
          </p:cNvPr>
          <p:cNvSpPr txBox="1">
            <a:spLocks/>
          </p:cNvSpPr>
          <p:nvPr/>
        </p:nvSpPr>
        <p:spPr>
          <a:xfrm>
            <a:off x="14986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Summarizing Practice</a:t>
            </a:r>
          </a:p>
        </p:txBody>
      </p:sp>
      <p:pic>
        <p:nvPicPr>
          <p:cNvPr id="17" name="Graphic 16" descr="Pencil with solid fill">
            <a:extLst>
              <a:ext uri="{FF2B5EF4-FFF2-40B4-BE49-F238E27FC236}">
                <a16:creationId xmlns:a16="http://schemas.microsoft.com/office/drawing/2014/main" id="{44CEBBF3-D3A1-8741-2A75-50FAF75B44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40122" y="1686536"/>
            <a:ext cx="506136" cy="506136"/>
          </a:xfrm>
          <a:prstGeom prst="rect">
            <a:avLst/>
          </a:prstGeom>
        </p:spPr>
      </p:pic>
      <p:pic>
        <p:nvPicPr>
          <p:cNvPr id="19" name="Graphic 18" descr="Female Profile with solid fill">
            <a:extLst>
              <a:ext uri="{FF2B5EF4-FFF2-40B4-BE49-F238E27FC236}">
                <a16:creationId xmlns:a16="http://schemas.microsoft.com/office/drawing/2014/main" id="{91BA9EAA-4618-98D8-C2D7-D8603BC6C8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76477" y="5842443"/>
            <a:ext cx="914400" cy="914400"/>
          </a:xfrm>
          <a:prstGeom prst="rect">
            <a:avLst/>
          </a:prstGeom>
        </p:spPr>
      </p:pic>
      <p:pic>
        <p:nvPicPr>
          <p:cNvPr id="21" name="Graphic 20" descr="Male profile with solid fill">
            <a:extLst>
              <a:ext uri="{FF2B5EF4-FFF2-40B4-BE49-F238E27FC236}">
                <a16:creationId xmlns:a16="http://schemas.microsoft.com/office/drawing/2014/main" id="{6EE95F50-1030-8490-8CDA-39D9BE2561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68975" y="3953997"/>
            <a:ext cx="914400" cy="914400"/>
          </a:xfrm>
          <a:prstGeom prst="rect">
            <a:avLst/>
          </a:prstGeom>
        </p:spPr>
      </p:pic>
      <p:sp>
        <p:nvSpPr>
          <p:cNvPr id="26" name="Speech Bubble: Rectangle with Corners Rounded 25">
            <a:extLst>
              <a:ext uri="{FF2B5EF4-FFF2-40B4-BE49-F238E27FC236}">
                <a16:creationId xmlns:a16="http://schemas.microsoft.com/office/drawing/2014/main" id="{84F05ACC-704F-9C72-7C53-DAC29CD4A9AA}"/>
              </a:ext>
            </a:extLst>
          </p:cNvPr>
          <p:cNvSpPr/>
          <p:nvPr/>
        </p:nvSpPr>
        <p:spPr>
          <a:xfrm>
            <a:off x="1986810" y="2677460"/>
            <a:ext cx="3533740" cy="1454236"/>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29" name="Speech Bubble: Rectangle with Corners Rounded 25">
            <a:extLst>
              <a:ext uri="{FF2B5EF4-FFF2-40B4-BE49-F238E27FC236}">
                <a16:creationId xmlns:a16="http://schemas.microsoft.com/office/drawing/2014/main" id="{CD5AC89A-F881-3B40-682F-4022D502E176}"/>
              </a:ext>
            </a:extLst>
          </p:cNvPr>
          <p:cNvSpPr/>
          <p:nvPr/>
        </p:nvSpPr>
        <p:spPr>
          <a:xfrm flipH="1">
            <a:off x="2553996" y="4310040"/>
            <a:ext cx="3533740" cy="1675929"/>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C7F9B8-9E09-FC8C-D8E6-D680D7A98BA6}"/>
              </a:ext>
            </a:extLst>
          </p:cNvPr>
          <p:cNvSpPr txBox="1"/>
          <p:nvPr/>
        </p:nvSpPr>
        <p:spPr>
          <a:xfrm>
            <a:off x="2753354" y="4560165"/>
            <a:ext cx="3237198" cy="1015663"/>
          </a:xfrm>
          <a:prstGeom prst="rect">
            <a:avLst/>
          </a:prstGeom>
          <a:noFill/>
        </p:spPr>
        <p:txBody>
          <a:bodyPr wrap="square" rtlCol="0">
            <a:spAutoFit/>
          </a:bodyPr>
          <a:lstStyle/>
          <a:p>
            <a:r>
              <a:rPr lang="en-US" sz="1500" i="1" dirty="0">
                <a:solidFill>
                  <a:schemeClr val="tx1"/>
                </a:solidFill>
                <a:ea typeface="Calibri"/>
                <a:cs typeface="Calibri"/>
                <a:sym typeface="Calibri"/>
              </a:rPr>
              <a:t>I think more Special Olympics Programs should have athletes as staff members because we know the program better than anyone!</a:t>
            </a:r>
          </a:p>
        </p:txBody>
      </p:sp>
      <p:sp>
        <p:nvSpPr>
          <p:cNvPr id="32" name="TextBox 31">
            <a:extLst>
              <a:ext uri="{FF2B5EF4-FFF2-40B4-BE49-F238E27FC236}">
                <a16:creationId xmlns:a16="http://schemas.microsoft.com/office/drawing/2014/main" id="{A87E5E30-30D3-0E7C-6D1E-2E585F26FBDC}"/>
              </a:ext>
            </a:extLst>
          </p:cNvPr>
          <p:cNvSpPr txBox="1"/>
          <p:nvPr/>
        </p:nvSpPr>
        <p:spPr>
          <a:xfrm>
            <a:off x="2187770" y="2908519"/>
            <a:ext cx="3131820" cy="784830"/>
          </a:xfrm>
          <a:prstGeom prst="rect">
            <a:avLst/>
          </a:prstGeom>
          <a:noFill/>
        </p:spPr>
        <p:txBody>
          <a:bodyPr wrap="square" rtlCol="0">
            <a:spAutoFit/>
          </a:bodyPr>
          <a:lstStyle/>
          <a:p>
            <a:r>
              <a:rPr lang="en-US" sz="1500" i="1" dirty="0">
                <a:solidFill>
                  <a:schemeClr val="tx1"/>
                </a:solidFill>
                <a:ea typeface="Calibri"/>
                <a:cs typeface="Calibri"/>
                <a:sym typeface="Calibri"/>
              </a:rPr>
              <a:t>I think that Special Olympics should have a new sport every year because it’s really fun to try out new sports. </a:t>
            </a:r>
          </a:p>
        </p:txBody>
      </p:sp>
      <p:sp>
        <p:nvSpPr>
          <p:cNvPr id="35" name="Rectangle 5">
            <a:extLst>
              <a:ext uri="{FF2B5EF4-FFF2-40B4-BE49-F238E27FC236}">
                <a16:creationId xmlns:a16="http://schemas.microsoft.com/office/drawing/2014/main" id="{D625BB95-855A-676D-905C-C3413DCE4EE4}"/>
              </a:ext>
            </a:extLst>
          </p:cNvPr>
          <p:cNvSpPr/>
          <p:nvPr/>
        </p:nvSpPr>
        <p:spPr>
          <a:xfrm rot="454642">
            <a:off x="7094873" y="2044191"/>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8">
            <a:extLst>
              <a:ext uri="{FF2B5EF4-FFF2-40B4-BE49-F238E27FC236}">
                <a16:creationId xmlns:a16="http://schemas.microsoft.com/office/drawing/2014/main" id="{1C5E1A27-6C62-88DC-1B2F-76B63930F8D5}"/>
              </a:ext>
            </a:extLst>
          </p:cNvPr>
          <p:cNvSpPr txBox="1">
            <a:spLocks/>
          </p:cNvSpPr>
          <p:nvPr/>
        </p:nvSpPr>
        <p:spPr>
          <a:xfrm>
            <a:off x="8561655" y="3083296"/>
            <a:ext cx="3452546" cy="6100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You could say…</a:t>
            </a:r>
          </a:p>
        </p:txBody>
      </p:sp>
      <p:pic>
        <p:nvPicPr>
          <p:cNvPr id="12" name="Graphic 11" descr="Lightbulb with solid fill">
            <a:extLst>
              <a:ext uri="{FF2B5EF4-FFF2-40B4-BE49-F238E27FC236}">
                <a16:creationId xmlns:a16="http://schemas.microsoft.com/office/drawing/2014/main" id="{1F0383AF-D78A-4E64-AF49-00F8303FDCD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74025" y="2930567"/>
            <a:ext cx="914400" cy="914400"/>
          </a:xfrm>
          <a:prstGeom prst="rect">
            <a:avLst/>
          </a:prstGeom>
        </p:spPr>
      </p:pic>
      <p:pic>
        <p:nvPicPr>
          <p:cNvPr id="13" name="Graphic 12" descr="Lights On with solid fill">
            <a:extLst>
              <a:ext uri="{FF2B5EF4-FFF2-40B4-BE49-F238E27FC236}">
                <a16:creationId xmlns:a16="http://schemas.microsoft.com/office/drawing/2014/main" id="{FBC41BE5-319C-E56A-D11A-BEF06BDA10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54911" y="2800328"/>
            <a:ext cx="952627" cy="952627"/>
          </a:xfrm>
          <a:prstGeom prst="rect">
            <a:avLst/>
          </a:prstGeom>
        </p:spPr>
      </p:pic>
      <p:sp>
        <p:nvSpPr>
          <p:cNvPr id="14" name="Text Placeholder 8">
            <a:extLst>
              <a:ext uri="{FF2B5EF4-FFF2-40B4-BE49-F238E27FC236}">
                <a16:creationId xmlns:a16="http://schemas.microsoft.com/office/drawing/2014/main" id="{349CA7A2-DD41-7056-E0E1-846609A7745F}"/>
              </a:ext>
            </a:extLst>
          </p:cNvPr>
          <p:cNvSpPr txBox="1">
            <a:spLocks/>
          </p:cNvSpPr>
          <p:nvPr/>
        </p:nvSpPr>
        <p:spPr>
          <a:xfrm>
            <a:off x="7707467" y="3978332"/>
            <a:ext cx="3874934" cy="18803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dirty="0">
                <a:solidFill>
                  <a:schemeClr val="bg1"/>
                </a:solidFill>
                <a:latin typeface="+mj-lt"/>
              </a:rPr>
              <a:t>“In summary, it seems like trying out new sports and having athletes as staff members is important to at least two of you.” </a:t>
            </a:r>
          </a:p>
        </p:txBody>
      </p:sp>
    </p:spTree>
    <p:extLst>
      <p:ext uri="{BB962C8B-B14F-4D97-AF65-F5344CB8AC3E}">
        <p14:creationId xmlns:p14="http://schemas.microsoft.com/office/powerpoint/2010/main" val="1754877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111E37-0293-C4F6-7CD9-7A709947C3B3}"/>
              </a:ext>
            </a:extLst>
          </p:cNvPr>
          <p:cNvSpPr txBox="1"/>
          <p:nvPr/>
        </p:nvSpPr>
        <p:spPr>
          <a:xfrm>
            <a:off x="1901214" y="3429000"/>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9" name="Group 18">
            <a:extLst>
              <a:ext uri="{FF2B5EF4-FFF2-40B4-BE49-F238E27FC236}">
                <a16:creationId xmlns:a16="http://schemas.microsoft.com/office/drawing/2014/main" id="{A717235E-BF5E-C924-DB48-5698E74F9967}"/>
              </a:ext>
            </a:extLst>
          </p:cNvPr>
          <p:cNvGrpSpPr/>
          <p:nvPr/>
        </p:nvGrpSpPr>
        <p:grpSpPr>
          <a:xfrm>
            <a:off x="697508" y="3206634"/>
            <a:ext cx="1080492" cy="1080492"/>
            <a:chOff x="622417" y="662444"/>
            <a:chExt cx="1054100" cy="1054100"/>
          </a:xfrm>
        </p:grpSpPr>
        <p:sp>
          <p:nvSpPr>
            <p:cNvPr id="18" name="Oval 17">
              <a:extLst>
                <a:ext uri="{FF2B5EF4-FFF2-40B4-BE49-F238E27FC236}">
                  <a16:creationId xmlns:a16="http://schemas.microsoft.com/office/drawing/2014/main" id="{AC16D0C3-3CF8-A622-84C9-5675E8AB17F8}"/>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6A29D62B-8CEA-FC8F-1E3A-BFEEC95A2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621" y="782648"/>
              <a:ext cx="813692" cy="813692"/>
            </a:xfrm>
            <a:prstGeom prst="rect">
              <a:avLst/>
            </a:prstGeom>
          </p:spPr>
        </p:pic>
      </p:grpSp>
      <p:pic>
        <p:nvPicPr>
          <p:cNvPr id="17" name="Picture 16" descr="Text&#10;&#10;Description automatically generated">
            <a:extLst>
              <a:ext uri="{FF2B5EF4-FFF2-40B4-BE49-F238E27FC236}">
                <a16:creationId xmlns:a16="http://schemas.microsoft.com/office/drawing/2014/main" id="{45A2B221-58AD-7D4B-AFDD-0E21FEEE5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Tree>
    <p:extLst>
      <p:ext uri="{BB962C8B-B14F-4D97-AF65-F5344CB8AC3E}">
        <p14:creationId xmlns:p14="http://schemas.microsoft.com/office/powerpoint/2010/main" val="2526968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383882C-4D60-0C60-0287-98AA5718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581400"/>
            <a:ext cx="39989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rPr>
              <a:t>Note your response…</a:t>
            </a:r>
          </a:p>
        </p:txBody>
      </p:sp>
      <p:sp>
        <p:nvSpPr>
          <p:cNvPr id="16" name="Speech Bubble: Rectangle with Corners Rounded 25">
            <a:extLst>
              <a:ext uri="{FF2B5EF4-FFF2-40B4-BE49-F238E27FC236}">
                <a16:creationId xmlns:a16="http://schemas.microsoft.com/office/drawing/2014/main" id="{61A26769-19B3-426A-E361-5D73FDCE4F60}"/>
              </a:ext>
            </a:extLst>
          </p:cNvPr>
          <p:cNvSpPr/>
          <p:nvPr/>
        </p:nvSpPr>
        <p:spPr>
          <a:xfrm>
            <a:off x="5373659" y="2896168"/>
            <a:ext cx="5531590" cy="2415240"/>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816452" y="3217807"/>
            <a:ext cx="4646004" cy="16449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3200" dirty="0"/>
              <a:t>“Tell me about your experience in the Special Olympics”</a:t>
            </a:r>
          </a:p>
        </p:txBody>
      </p:sp>
    </p:spTree>
    <p:extLst>
      <p:ext uri="{BB962C8B-B14F-4D97-AF65-F5344CB8AC3E}">
        <p14:creationId xmlns:p14="http://schemas.microsoft.com/office/powerpoint/2010/main" val="1245958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383882C-4D60-0C60-0287-98AA5718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581400"/>
            <a:ext cx="39989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rPr>
              <a:t>Volunteers?</a:t>
            </a:r>
          </a:p>
        </p:txBody>
      </p:sp>
      <p:sp>
        <p:nvSpPr>
          <p:cNvPr id="16" name="Speech Bubble: Rectangle with Corners Rounded 25">
            <a:extLst>
              <a:ext uri="{FF2B5EF4-FFF2-40B4-BE49-F238E27FC236}">
                <a16:creationId xmlns:a16="http://schemas.microsoft.com/office/drawing/2014/main" id="{61A26769-19B3-426A-E361-5D73FDCE4F60}"/>
              </a:ext>
            </a:extLst>
          </p:cNvPr>
          <p:cNvSpPr/>
          <p:nvPr/>
        </p:nvSpPr>
        <p:spPr>
          <a:xfrm>
            <a:off x="5373659" y="2896168"/>
            <a:ext cx="5531590" cy="2415240"/>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816452" y="3217807"/>
            <a:ext cx="4646004" cy="16449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3200" dirty="0"/>
              <a:t>“Tell me about your experience in the Special Olympics”</a:t>
            </a:r>
          </a:p>
        </p:txBody>
      </p:sp>
    </p:spTree>
    <p:extLst>
      <p:ext uri="{BB962C8B-B14F-4D97-AF65-F5344CB8AC3E}">
        <p14:creationId xmlns:p14="http://schemas.microsoft.com/office/powerpoint/2010/main" val="3427569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383882C-4D60-0C60-0287-98AA5718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581400"/>
            <a:ext cx="39989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rPr>
              <a:t>Let’s take a look…</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477928" y="2773306"/>
            <a:ext cx="5863172" cy="22939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800" b="1" dirty="0"/>
              <a:t>Observers:</a:t>
            </a:r>
          </a:p>
          <a:p>
            <a:pPr>
              <a:lnSpc>
                <a:spcPct val="110000"/>
              </a:lnSpc>
            </a:pPr>
            <a:r>
              <a:rPr lang="en-US" sz="2800" dirty="0"/>
              <a:t>Please note how the trainer </a:t>
            </a:r>
            <a:r>
              <a:rPr lang="en-US" sz="2800" b="1" dirty="0"/>
              <a:t>does</a:t>
            </a:r>
            <a:r>
              <a:rPr lang="en-US" sz="2800" dirty="0"/>
              <a:t>/</a:t>
            </a:r>
            <a:r>
              <a:rPr lang="en-US" sz="2800" b="1" dirty="0"/>
              <a:t>doesn’t</a:t>
            </a:r>
            <a:r>
              <a:rPr lang="en-US" sz="2800" dirty="0"/>
              <a:t> use the key facilitation skills in this conversation</a:t>
            </a:r>
          </a:p>
        </p:txBody>
      </p:sp>
      <p:pic>
        <p:nvPicPr>
          <p:cNvPr id="4" name="Graphic 3" descr="Eyes with solid fill">
            <a:extLst>
              <a:ext uri="{FF2B5EF4-FFF2-40B4-BE49-F238E27FC236}">
                <a16:creationId xmlns:a16="http://schemas.microsoft.com/office/drawing/2014/main" id="{75BE44DD-3580-8A91-043F-B52685EA84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535" y="2457860"/>
            <a:ext cx="1356882" cy="1356882"/>
          </a:xfrm>
          <a:prstGeom prst="rect">
            <a:avLst/>
          </a:prstGeom>
        </p:spPr>
      </p:pic>
    </p:spTree>
    <p:extLst>
      <p:ext uri="{BB962C8B-B14F-4D97-AF65-F5344CB8AC3E}">
        <p14:creationId xmlns:p14="http://schemas.microsoft.com/office/powerpoint/2010/main" val="39761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383882C-4D60-0C60-0287-98AA5718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581400"/>
            <a:ext cx="39989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rPr>
              <a:t>Let’s take a look…</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477928" y="2773306"/>
            <a:ext cx="5863172" cy="303059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800" b="1" dirty="0"/>
              <a:t>Observers:</a:t>
            </a:r>
          </a:p>
          <a:p>
            <a:pPr marL="457200" indent="-252000">
              <a:lnSpc>
                <a:spcPct val="110000"/>
              </a:lnSpc>
              <a:buFont typeface="Arial" panose="020B0604020202020204" pitchFamily="34" charset="0"/>
              <a:buChar char="•"/>
            </a:pPr>
            <a:r>
              <a:rPr lang="en-US" sz="2800" dirty="0"/>
              <a:t>How did the trainer use questions? What types of questions were used?</a:t>
            </a:r>
          </a:p>
          <a:p>
            <a:pPr marL="457200" indent="-252000">
              <a:lnSpc>
                <a:spcPct val="110000"/>
              </a:lnSpc>
              <a:buFont typeface="Arial" panose="020B0604020202020204" pitchFamily="34" charset="0"/>
              <a:buChar char="•"/>
            </a:pPr>
            <a:r>
              <a:rPr lang="en-US" sz="2800" dirty="0"/>
              <a:t>How did they paraphrase?</a:t>
            </a:r>
          </a:p>
          <a:p>
            <a:pPr marL="457200" indent="-252000">
              <a:lnSpc>
                <a:spcPct val="110000"/>
              </a:lnSpc>
              <a:buFont typeface="Arial" panose="020B0604020202020204" pitchFamily="34" charset="0"/>
              <a:buChar char="•"/>
            </a:pPr>
            <a:r>
              <a:rPr lang="en-US" sz="2800" dirty="0"/>
              <a:t>How did they encourage? </a:t>
            </a:r>
          </a:p>
        </p:txBody>
      </p:sp>
      <p:pic>
        <p:nvPicPr>
          <p:cNvPr id="4" name="Graphic 3" descr="Eyes with solid fill">
            <a:extLst>
              <a:ext uri="{FF2B5EF4-FFF2-40B4-BE49-F238E27FC236}">
                <a16:creationId xmlns:a16="http://schemas.microsoft.com/office/drawing/2014/main" id="{75BE44DD-3580-8A91-043F-B52685EA84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535" y="2457860"/>
            <a:ext cx="1356882" cy="1356882"/>
          </a:xfrm>
          <a:prstGeom prst="rect">
            <a:avLst/>
          </a:prstGeom>
        </p:spPr>
      </p:pic>
    </p:spTree>
    <p:extLst>
      <p:ext uri="{BB962C8B-B14F-4D97-AF65-F5344CB8AC3E}">
        <p14:creationId xmlns:p14="http://schemas.microsoft.com/office/powerpoint/2010/main" val="16001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528F8032-E614-E69B-B60D-3EEEC0084193}"/>
              </a:ext>
            </a:extLst>
          </p:cNvPr>
          <p:cNvSpPr/>
          <p:nvPr/>
        </p:nvSpPr>
        <p:spPr>
          <a:xfrm rot="810587">
            <a:off x="-2984194" y="588416"/>
            <a:ext cx="8541518" cy="7004961"/>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E9AD42-D2EB-4CD2-9A41-0F74341184C9}"/>
              </a:ext>
            </a:extLst>
          </p:cNvPr>
          <p:cNvSpPr txBox="1"/>
          <p:nvPr/>
        </p:nvSpPr>
        <p:spPr>
          <a:xfrm>
            <a:off x="6957393" y="3085331"/>
            <a:ext cx="4717773"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b="1" i="0" u="none" strike="noStrike" cap="none" dirty="0">
                <a:ea typeface="Ubuntu"/>
                <a:cs typeface="Ubuntu"/>
                <a:sym typeface="Ubuntu"/>
              </a:rPr>
              <a:t>Name</a:t>
            </a:r>
          </a:p>
          <a:p>
            <a:pPr marL="342900" indent="-342900">
              <a:spcAft>
                <a:spcPts val="1200"/>
              </a:spcAft>
              <a:buFont typeface="Arial" panose="020B0604020202020204" pitchFamily="34" charset="0"/>
              <a:buChar char="•"/>
            </a:pPr>
            <a:r>
              <a:rPr lang="en-US" sz="2400" b="1" dirty="0">
                <a:ea typeface="Ubuntu"/>
                <a:cs typeface="Ubuntu"/>
                <a:sym typeface="Ubuntu"/>
              </a:rPr>
              <a:t>Role in SOI</a:t>
            </a:r>
          </a:p>
          <a:p>
            <a:pPr marL="342900" indent="-342900">
              <a:spcAft>
                <a:spcPts val="1200"/>
              </a:spcAft>
              <a:buFont typeface="Arial" panose="020B0604020202020204" pitchFamily="34" charset="0"/>
              <a:buChar char="•"/>
            </a:pPr>
            <a:r>
              <a:rPr lang="en-US" sz="2400" b="1" i="0" u="none" strike="noStrike" cap="none" dirty="0">
                <a:ea typeface="Arial"/>
                <a:cs typeface="Arial"/>
                <a:sym typeface="Ubuntu"/>
              </a:rPr>
              <a:t>Favorite sport</a:t>
            </a:r>
            <a:endParaRPr lang="en-US" sz="2400" b="0" i="0" u="none" strike="noStrike" cap="none" dirty="0">
              <a:ea typeface="Arial"/>
              <a:cs typeface="Arial"/>
              <a:sym typeface="Arial"/>
            </a:endParaRPr>
          </a:p>
        </p:txBody>
      </p:sp>
      <p:sp>
        <p:nvSpPr>
          <p:cNvPr id="8" name="TextBox 7">
            <a:extLst>
              <a:ext uri="{FF2B5EF4-FFF2-40B4-BE49-F238E27FC236}">
                <a16:creationId xmlns:a16="http://schemas.microsoft.com/office/drawing/2014/main" id="{634E5AF1-F21E-860F-AB56-18E144F84D3B}"/>
              </a:ext>
            </a:extLst>
          </p:cNvPr>
          <p:cNvSpPr txBox="1"/>
          <p:nvPr/>
        </p:nvSpPr>
        <p:spPr>
          <a:xfrm>
            <a:off x="1730827" y="2957351"/>
            <a:ext cx="3319669" cy="1200329"/>
          </a:xfrm>
          <a:prstGeom prst="rect">
            <a:avLst/>
          </a:prstGeom>
          <a:noFill/>
        </p:spPr>
        <p:txBody>
          <a:bodyPr wrap="square" rtlCol="0">
            <a:spAutoFit/>
          </a:bodyPr>
          <a:lstStyle/>
          <a:p>
            <a:r>
              <a:rPr lang="en-US" sz="3600" b="1" dirty="0">
                <a:solidFill>
                  <a:schemeClr val="bg1"/>
                </a:solidFill>
                <a:latin typeface="+mj-lt"/>
              </a:rPr>
              <a:t>Let’s hear from you…</a:t>
            </a:r>
            <a:endParaRPr lang="en-US" sz="3600" dirty="0">
              <a:solidFill>
                <a:schemeClr val="bg1"/>
              </a:solidFill>
              <a:latin typeface="+mj-lt"/>
            </a:endParaRPr>
          </a:p>
        </p:txBody>
      </p:sp>
      <p:pic>
        <p:nvPicPr>
          <p:cNvPr id="3" name="Picture 2" descr="Shape&#10;&#10;Description automatically generated with low confidence">
            <a:extLst>
              <a:ext uri="{FF2B5EF4-FFF2-40B4-BE49-F238E27FC236}">
                <a16:creationId xmlns:a16="http://schemas.microsoft.com/office/drawing/2014/main" id="{19F8ADFF-550E-B17B-55C0-32DE492E6B5F}"/>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3186" y="3085331"/>
            <a:ext cx="596068" cy="944371"/>
          </a:xfrm>
          <a:prstGeom prst="rect">
            <a:avLst/>
          </a:prstGeom>
        </p:spPr>
      </p:pic>
      <p:grpSp>
        <p:nvGrpSpPr>
          <p:cNvPr id="4" name="Group 3">
            <a:extLst>
              <a:ext uri="{FF2B5EF4-FFF2-40B4-BE49-F238E27FC236}">
                <a16:creationId xmlns:a16="http://schemas.microsoft.com/office/drawing/2014/main" id="{0F544DB3-0A98-2784-DA20-147408220DB6}"/>
              </a:ext>
            </a:extLst>
          </p:cNvPr>
          <p:cNvGrpSpPr/>
          <p:nvPr/>
        </p:nvGrpSpPr>
        <p:grpSpPr>
          <a:xfrm>
            <a:off x="11301205" y="6858000"/>
            <a:ext cx="747921" cy="747921"/>
            <a:chOff x="8566505" y="2412634"/>
            <a:chExt cx="634334" cy="634334"/>
          </a:xfrm>
        </p:grpSpPr>
        <p:sp>
          <p:nvSpPr>
            <p:cNvPr id="5" name="Oval 4">
              <a:extLst>
                <a:ext uri="{FF2B5EF4-FFF2-40B4-BE49-F238E27FC236}">
                  <a16:creationId xmlns:a16="http://schemas.microsoft.com/office/drawing/2014/main" id="{5BCE1E83-8827-08DB-7CAE-E8DB3094CFDC}"/>
                </a:ext>
              </a:extLst>
            </p:cNvPr>
            <p:cNvSpPr/>
            <p:nvPr/>
          </p:nvSpPr>
          <p:spPr>
            <a:xfrm>
              <a:off x="8566505" y="2412634"/>
              <a:ext cx="634334" cy="6343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hape&#10;&#10;Description automatically generated with low confidence">
              <a:extLst>
                <a:ext uri="{FF2B5EF4-FFF2-40B4-BE49-F238E27FC236}">
                  <a16:creationId xmlns:a16="http://schemas.microsoft.com/office/drawing/2014/main" id="{E4092E2C-3C27-20B0-9C6F-51167D3A18E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62743" y="2500580"/>
              <a:ext cx="274835" cy="435431"/>
            </a:xfrm>
            <a:prstGeom prst="rect">
              <a:avLst/>
            </a:prstGeom>
          </p:spPr>
        </p:pic>
      </p:grpSp>
    </p:spTree>
    <p:extLst>
      <p:ext uri="{BB962C8B-B14F-4D97-AF65-F5344CB8AC3E}">
        <p14:creationId xmlns:p14="http://schemas.microsoft.com/office/powerpoint/2010/main" val="2549985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155D0FF-DDA0-D770-8672-8F6D40E771E2}"/>
              </a:ext>
            </a:extLst>
          </p:cNvPr>
          <p:cNvSpPr/>
          <p:nvPr/>
        </p:nvSpPr>
        <p:spPr>
          <a:xfrm rot="454642">
            <a:off x="-990939" y="171160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828202" y="3498394"/>
            <a:ext cx="3301274" cy="903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mj-lt"/>
              </a:rPr>
              <a:t>Breakout Rooms</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834884" y="4012590"/>
            <a:ext cx="4764070" cy="1300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en-US" dirty="0">
                <a:solidFill>
                  <a:schemeClr val="bg1"/>
                </a:solidFill>
              </a:rPr>
              <a:t>In pairs, share your responses to </a:t>
            </a:r>
            <a:r>
              <a:rPr lang="en-US" i="1" dirty="0">
                <a:solidFill>
                  <a:schemeClr val="bg1"/>
                </a:solidFill>
              </a:rPr>
              <a:t>“Tell me about your experience in Special Olympics” </a:t>
            </a:r>
            <a:r>
              <a:rPr lang="en-US" dirty="0">
                <a:solidFill>
                  <a:schemeClr val="bg1"/>
                </a:solidFill>
              </a:rPr>
              <a:t>in conversation.</a:t>
            </a:r>
          </a:p>
        </p:txBody>
      </p:sp>
      <p:pic>
        <p:nvPicPr>
          <p:cNvPr id="9" name="Graphic 8">
            <a:extLst>
              <a:ext uri="{FF2B5EF4-FFF2-40B4-BE49-F238E27FC236}">
                <a16:creationId xmlns:a16="http://schemas.microsoft.com/office/drawing/2014/main" id="{C1AF5EE4-879E-B470-2709-3F8BDB6B89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871" y="2236167"/>
            <a:ext cx="1324293" cy="1072265"/>
          </a:xfrm>
          <a:prstGeom prst="rect">
            <a:avLst/>
          </a:prstGeom>
        </p:spPr>
      </p:pic>
      <p:sp>
        <p:nvSpPr>
          <p:cNvPr id="16" name="Text Placeholder 8">
            <a:extLst>
              <a:ext uri="{FF2B5EF4-FFF2-40B4-BE49-F238E27FC236}">
                <a16:creationId xmlns:a16="http://schemas.microsoft.com/office/drawing/2014/main" id="{D3605E47-5638-D48F-9FF6-ED8A5E4EDB9A}"/>
              </a:ext>
            </a:extLst>
          </p:cNvPr>
          <p:cNvSpPr txBox="1">
            <a:spLocks/>
          </p:cNvSpPr>
          <p:nvPr/>
        </p:nvSpPr>
        <p:spPr>
          <a:xfrm>
            <a:off x="7213600" y="2236166"/>
            <a:ext cx="4317999" cy="410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100" b="1" dirty="0">
                <a:solidFill>
                  <a:schemeClr val="accent2"/>
                </a:solidFill>
              </a:rPr>
              <a:t>Round One:</a:t>
            </a:r>
          </a:p>
          <a:p>
            <a:pPr>
              <a:lnSpc>
                <a:spcPct val="110000"/>
              </a:lnSpc>
              <a:spcBef>
                <a:spcPts val="0"/>
              </a:spcBef>
            </a:pPr>
            <a:r>
              <a:rPr lang="en-US" sz="2100" dirty="0"/>
              <a:t>Person A shares their responses. Person B uses asking questions, paraphrasing and encouraging.</a:t>
            </a:r>
          </a:p>
          <a:p>
            <a:pPr>
              <a:lnSpc>
                <a:spcPct val="110000"/>
              </a:lnSpc>
              <a:spcBef>
                <a:spcPts val="0"/>
              </a:spcBef>
              <a:spcAft>
                <a:spcPts val="600"/>
              </a:spcAft>
            </a:pPr>
            <a:r>
              <a:rPr lang="en-US" sz="2100" dirty="0">
                <a:solidFill>
                  <a:schemeClr val="accent2"/>
                </a:solidFill>
              </a:rPr>
              <a:t>(4 minutes) </a:t>
            </a:r>
          </a:p>
        </p:txBody>
      </p:sp>
    </p:spTree>
    <p:extLst>
      <p:ext uri="{BB962C8B-B14F-4D97-AF65-F5344CB8AC3E}">
        <p14:creationId xmlns:p14="http://schemas.microsoft.com/office/powerpoint/2010/main" val="3815304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F155D0FF-DDA0-D770-8672-8F6D40E771E2}"/>
              </a:ext>
            </a:extLst>
          </p:cNvPr>
          <p:cNvSpPr/>
          <p:nvPr/>
        </p:nvSpPr>
        <p:spPr>
          <a:xfrm rot="454642">
            <a:off x="-990939" y="171160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828202" y="3498394"/>
            <a:ext cx="3301274" cy="903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mj-lt"/>
              </a:rPr>
              <a:t>Breakout Rooms</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834884" y="4012590"/>
            <a:ext cx="4764070" cy="1300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600"/>
              </a:spcAft>
            </a:pPr>
            <a:r>
              <a:rPr lang="en-US" dirty="0">
                <a:solidFill>
                  <a:schemeClr val="bg1"/>
                </a:solidFill>
              </a:rPr>
              <a:t>In pairs, share your responses to </a:t>
            </a:r>
            <a:r>
              <a:rPr lang="en-US" i="1" dirty="0">
                <a:solidFill>
                  <a:schemeClr val="bg1"/>
                </a:solidFill>
              </a:rPr>
              <a:t>“Tell me about your experience in Special Olympics” </a:t>
            </a:r>
            <a:r>
              <a:rPr lang="en-US" dirty="0">
                <a:solidFill>
                  <a:schemeClr val="bg1"/>
                </a:solidFill>
              </a:rPr>
              <a:t>in conversation.</a:t>
            </a:r>
          </a:p>
        </p:txBody>
      </p:sp>
      <p:pic>
        <p:nvPicPr>
          <p:cNvPr id="9" name="Graphic 8">
            <a:extLst>
              <a:ext uri="{FF2B5EF4-FFF2-40B4-BE49-F238E27FC236}">
                <a16:creationId xmlns:a16="http://schemas.microsoft.com/office/drawing/2014/main" id="{C1AF5EE4-879E-B470-2709-3F8BDB6B89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871" y="2236167"/>
            <a:ext cx="1324293" cy="1072265"/>
          </a:xfrm>
          <a:prstGeom prst="rect">
            <a:avLst/>
          </a:prstGeom>
        </p:spPr>
      </p:pic>
      <p:sp>
        <p:nvSpPr>
          <p:cNvPr id="16" name="Text Placeholder 8">
            <a:extLst>
              <a:ext uri="{FF2B5EF4-FFF2-40B4-BE49-F238E27FC236}">
                <a16:creationId xmlns:a16="http://schemas.microsoft.com/office/drawing/2014/main" id="{D3605E47-5638-D48F-9FF6-ED8A5E4EDB9A}"/>
              </a:ext>
            </a:extLst>
          </p:cNvPr>
          <p:cNvSpPr txBox="1">
            <a:spLocks/>
          </p:cNvSpPr>
          <p:nvPr/>
        </p:nvSpPr>
        <p:spPr>
          <a:xfrm>
            <a:off x="7213600" y="2236166"/>
            <a:ext cx="4317999" cy="4103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100" b="1" dirty="0">
                <a:solidFill>
                  <a:schemeClr val="bg1">
                    <a:lumMod val="85000"/>
                  </a:schemeClr>
                </a:solidFill>
              </a:rPr>
              <a:t>Round One:</a:t>
            </a:r>
          </a:p>
          <a:p>
            <a:pPr>
              <a:lnSpc>
                <a:spcPct val="110000"/>
              </a:lnSpc>
              <a:spcBef>
                <a:spcPts val="0"/>
              </a:spcBef>
            </a:pPr>
            <a:r>
              <a:rPr lang="en-US" sz="2100" dirty="0">
                <a:solidFill>
                  <a:schemeClr val="bg1">
                    <a:lumMod val="85000"/>
                  </a:schemeClr>
                </a:solidFill>
              </a:rPr>
              <a:t>Person A shares their responses. Person B uses asking questions, paraphrasing and encouraging.</a:t>
            </a:r>
          </a:p>
          <a:p>
            <a:pPr>
              <a:lnSpc>
                <a:spcPct val="110000"/>
              </a:lnSpc>
              <a:spcBef>
                <a:spcPts val="0"/>
              </a:spcBef>
              <a:spcAft>
                <a:spcPts val="600"/>
              </a:spcAft>
            </a:pPr>
            <a:r>
              <a:rPr lang="en-US" sz="2100" dirty="0">
                <a:solidFill>
                  <a:schemeClr val="bg1">
                    <a:lumMod val="85000"/>
                  </a:schemeClr>
                </a:solidFill>
              </a:rPr>
              <a:t>(4 minutes)</a:t>
            </a:r>
          </a:p>
          <a:p>
            <a:pPr>
              <a:lnSpc>
                <a:spcPct val="110000"/>
              </a:lnSpc>
            </a:pPr>
            <a:r>
              <a:rPr lang="en-US" sz="2100" b="1" dirty="0">
                <a:solidFill>
                  <a:schemeClr val="accent2"/>
                </a:solidFill>
              </a:rPr>
              <a:t>Round Two:</a:t>
            </a:r>
          </a:p>
          <a:p>
            <a:pPr>
              <a:lnSpc>
                <a:spcPct val="110000"/>
              </a:lnSpc>
              <a:spcBef>
                <a:spcPts val="0"/>
              </a:spcBef>
            </a:pPr>
            <a:r>
              <a:rPr lang="en-US" sz="2100" dirty="0"/>
              <a:t>Person B shares their responses.  Person A uses asking questions, paraphrasing and encouraging.</a:t>
            </a:r>
          </a:p>
          <a:p>
            <a:pPr>
              <a:lnSpc>
                <a:spcPct val="110000"/>
              </a:lnSpc>
              <a:spcBef>
                <a:spcPts val="0"/>
              </a:spcBef>
            </a:pPr>
            <a:r>
              <a:rPr lang="en-US" sz="2100" dirty="0">
                <a:solidFill>
                  <a:schemeClr val="accent2"/>
                </a:solidFill>
              </a:rPr>
              <a:t>(4 minutes)  </a:t>
            </a:r>
          </a:p>
        </p:txBody>
      </p:sp>
    </p:spTree>
    <p:extLst>
      <p:ext uri="{BB962C8B-B14F-4D97-AF65-F5344CB8AC3E}">
        <p14:creationId xmlns:p14="http://schemas.microsoft.com/office/powerpoint/2010/main" val="1079107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7383882C-4D60-0C60-0287-98AA57182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4075" y="518668"/>
            <a:ext cx="1750317" cy="615719"/>
          </a:xfrm>
          <a:prstGeom prst="rect">
            <a:avLst/>
          </a:prstGeom>
        </p:spPr>
      </p:pic>
      <p:sp>
        <p:nvSpPr>
          <p:cNvPr id="10" name="TextBox 9">
            <a:extLst>
              <a:ext uri="{FF2B5EF4-FFF2-40B4-BE49-F238E27FC236}">
                <a16:creationId xmlns:a16="http://schemas.microsoft.com/office/drawing/2014/main" id="{469FBD3F-7796-B2F7-59EA-1DFA1CA0E18E}"/>
              </a:ext>
            </a:extLst>
          </p:cNvPr>
          <p:cNvSpPr txBox="1"/>
          <p:nvPr/>
        </p:nvSpPr>
        <p:spPr>
          <a:xfrm>
            <a:off x="1729218" y="518668"/>
            <a:ext cx="6284483" cy="523220"/>
          </a:xfrm>
          <a:prstGeom prst="rect">
            <a:avLst/>
          </a:prstGeom>
          <a:noFill/>
        </p:spPr>
        <p:txBody>
          <a:bodyPr wrap="square" rtlCol="0">
            <a:spAutoFit/>
          </a:bodyPr>
          <a:lstStyle/>
          <a:p>
            <a:r>
              <a:rPr lang="en-US" sz="2800" b="1" dirty="0">
                <a:solidFill>
                  <a:schemeClr val="tx2"/>
                </a:solidFill>
                <a:latin typeface="+mj-lt"/>
              </a:rPr>
              <a:t>Key Facilitation Skills Practice</a:t>
            </a:r>
          </a:p>
        </p:txBody>
      </p:sp>
      <p:grpSp>
        <p:nvGrpSpPr>
          <p:cNvPr id="11" name="Group 10">
            <a:extLst>
              <a:ext uri="{FF2B5EF4-FFF2-40B4-BE49-F238E27FC236}">
                <a16:creationId xmlns:a16="http://schemas.microsoft.com/office/drawing/2014/main" id="{7802BF75-E82F-5B53-28B6-8B4398C3AA1C}"/>
              </a:ext>
            </a:extLst>
          </p:cNvPr>
          <p:cNvGrpSpPr/>
          <p:nvPr/>
        </p:nvGrpSpPr>
        <p:grpSpPr>
          <a:xfrm>
            <a:off x="622417" y="359254"/>
            <a:ext cx="903601" cy="903601"/>
            <a:chOff x="622417" y="662444"/>
            <a:chExt cx="1054100" cy="1054100"/>
          </a:xfrm>
        </p:grpSpPr>
        <p:sp>
          <p:nvSpPr>
            <p:cNvPr id="12" name="Oval 11">
              <a:extLst>
                <a:ext uri="{FF2B5EF4-FFF2-40B4-BE49-F238E27FC236}">
                  <a16:creationId xmlns:a16="http://schemas.microsoft.com/office/drawing/2014/main" id="{A7922063-FD34-4819-E7CC-1B5F8F86F6C4}"/>
                </a:ext>
              </a:extLst>
            </p:cNvPr>
            <p:cNvSpPr/>
            <p:nvPr/>
          </p:nvSpPr>
          <p:spPr>
            <a:xfrm>
              <a:off x="622417" y="662444"/>
              <a:ext cx="1054100" cy="10541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Pencil with solid fill">
              <a:extLst>
                <a:ext uri="{FF2B5EF4-FFF2-40B4-BE49-F238E27FC236}">
                  <a16:creationId xmlns:a16="http://schemas.microsoft.com/office/drawing/2014/main" id="{812016CD-4142-25FA-F2AF-2AEBDA35B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21" y="782648"/>
              <a:ext cx="813692" cy="813692"/>
            </a:xfrm>
            <a:prstGeom prst="rect">
              <a:avLst/>
            </a:prstGeom>
          </p:spPr>
        </p:pic>
      </p:grpSp>
      <p:sp>
        <p:nvSpPr>
          <p:cNvPr id="14" name="Text Placeholder 8">
            <a:extLst>
              <a:ext uri="{FF2B5EF4-FFF2-40B4-BE49-F238E27FC236}">
                <a16:creationId xmlns:a16="http://schemas.microsoft.com/office/drawing/2014/main" id="{C50A41F1-73B1-E7EB-3F35-27D4CE4C1BAB}"/>
              </a:ext>
            </a:extLst>
          </p:cNvPr>
          <p:cNvSpPr txBox="1">
            <a:spLocks/>
          </p:cNvSpPr>
          <p:nvPr/>
        </p:nvSpPr>
        <p:spPr>
          <a:xfrm>
            <a:off x="725460" y="3411557"/>
            <a:ext cx="4265640" cy="46668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2"/>
                </a:solidFill>
              </a:rPr>
              <a:t>How was your practice?</a:t>
            </a:r>
          </a:p>
        </p:txBody>
      </p:sp>
      <p:sp>
        <p:nvSpPr>
          <p:cNvPr id="15" name="Text Placeholder 8">
            <a:extLst>
              <a:ext uri="{FF2B5EF4-FFF2-40B4-BE49-F238E27FC236}">
                <a16:creationId xmlns:a16="http://schemas.microsoft.com/office/drawing/2014/main" id="{FCC74533-2A14-3D99-BA21-7E90DD53C8C9}"/>
              </a:ext>
            </a:extLst>
          </p:cNvPr>
          <p:cNvSpPr txBox="1">
            <a:spLocks/>
          </p:cNvSpPr>
          <p:nvPr/>
        </p:nvSpPr>
        <p:spPr>
          <a:xfrm>
            <a:off x="5477928" y="2989206"/>
            <a:ext cx="5863172" cy="16970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52000">
              <a:lnSpc>
                <a:spcPct val="110000"/>
              </a:lnSpc>
              <a:buFont typeface="Arial" panose="020B0604020202020204" pitchFamily="34" charset="0"/>
              <a:buChar char="•"/>
            </a:pPr>
            <a:r>
              <a:rPr lang="en-US" sz="2800" dirty="0"/>
              <a:t>How did the practice go? </a:t>
            </a:r>
          </a:p>
          <a:p>
            <a:pPr marL="457200" indent="-252000">
              <a:lnSpc>
                <a:spcPct val="110000"/>
              </a:lnSpc>
              <a:buFont typeface="Arial" panose="020B0604020202020204" pitchFamily="34" charset="0"/>
              <a:buChar char="•"/>
            </a:pPr>
            <a:r>
              <a:rPr lang="en-US" sz="2800" dirty="0"/>
              <a:t>What did you learn from the practice? </a:t>
            </a:r>
          </a:p>
        </p:txBody>
      </p:sp>
    </p:spTree>
    <p:extLst>
      <p:ext uri="{BB962C8B-B14F-4D97-AF65-F5344CB8AC3E}">
        <p14:creationId xmlns:p14="http://schemas.microsoft.com/office/powerpoint/2010/main" val="375503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B1DF1-8F71-B322-608E-7EC3E705A529}"/>
              </a:ext>
            </a:extLst>
          </p:cNvPr>
          <p:cNvSpPr txBox="1"/>
          <p:nvPr/>
        </p:nvSpPr>
        <p:spPr>
          <a:xfrm>
            <a:off x="5389410" y="951131"/>
            <a:ext cx="1946580" cy="646331"/>
          </a:xfrm>
          <a:prstGeom prst="rect">
            <a:avLst/>
          </a:prstGeom>
          <a:noFill/>
        </p:spPr>
        <p:txBody>
          <a:bodyPr wrap="square" rtlCol="0">
            <a:spAutoFit/>
          </a:bodyPr>
          <a:lstStyle/>
          <a:p>
            <a:pPr algn="ctr"/>
            <a:r>
              <a:rPr lang="en-US" sz="3600" b="1" dirty="0">
                <a:solidFill>
                  <a:schemeClr val="tx2"/>
                </a:solidFill>
                <a:latin typeface="+mj-lt"/>
              </a:rPr>
              <a:t>BREAK</a:t>
            </a:r>
          </a:p>
        </p:txBody>
      </p:sp>
      <p:sp>
        <p:nvSpPr>
          <p:cNvPr id="3" name="TextBox 2">
            <a:extLst>
              <a:ext uri="{FF2B5EF4-FFF2-40B4-BE49-F238E27FC236}">
                <a16:creationId xmlns:a16="http://schemas.microsoft.com/office/drawing/2014/main" id="{3D1E9D39-058F-0588-5F0F-FCBDCA7DA04F}"/>
              </a:ext>
            </a:extLst>
          </p:cNvPr>
          <p:cNvSpPr txBox="1"/>
          <p:nvPr/>
        </p:nvSpPr>
        <p:spPr>
          <a:xfrm>
            <a:off x="5465610" y="1484531"/>
            <a:ext cx="1794180" cy="523220"/>
          </a:xfrm>
          <a:prstGeom prst="rect">
            <a:avLst/>
          </a:prstGeom>
          <a:noFill/>
        </p:spPr>
        <p:txBody>
          <a:bodyPr wrap="square" rtlCol="0">
            <a:spAutoFit/>
          </a:bodyPr>
          <a:lstStyle/>
          <a:p>
            <a:pPr algn="ctr"/>
            <a:r>
              <a:rPr lang="en-US" sz="2800" dirty="0">
                <a:solidFill>
                  <a:schemeClr val="tx1">
                    <a:lumMod val="50000"/>
                    <a:lumOff val="50000"/>
                  </a:schemeClr>
                </a:solidFill>
                <a:latin typeface="+mj-lt"/>
              </a:rPr>
              <a:t>5 minutes</a:t>
            </a:r>
          </a:p>
        </p:txBody>
      </p:sp>
      <p:pic>
        <p:nvPicPr>
          <p:cNvPr id="5" name="Graphic 4">
            <a:extLst>
              <a:ext uri="{FF2B5EF4-FFF2-40B4-BE49-F238E27FC236}">
                <a16:creationId xmlns:a16="http://schemas.microsoft.com/office/drawing/2014/main" id="{10F921D1-7B8F-0422-08E6-334C402646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3432" y="684430"/>
            <a:ext cx="609935" cy="1587501"/>
          </a:xfrm>
          <a:prstGeom prst="rect">
            <a:avLst/>
          </a:prstGeom>
        </p:spPr>
      </p:pic>
    </p:spTree>
    <p:extLst>
      <p:ext uri="{BB962C8B-B14F-4D97-AF65-F5344CB8AC3E}">
        <p14:creationId xmlns:p14="http://schemas.microsoft.com/office/powerpoint/2010/main" val="4183590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F8BB70-E988-4088-A66B-2B863A65F2F4}"/>
              </a:ext>
            </a:extLst>
          </p:cNvPr>
          <p:cNvSpPr>
            <a:spLocks noGrp="1"/>
          </p:cNvSpPr>
          <p:nvPr>
            <p:ph type="body" sz="quarter" idx="10"/>
          </p:nvPr>
        </p:nvSpPr>
        <p:spPr>
          <a:xfrm>
            <a:off x="800100" y="2316938"/>
            <a:ext cx="6572250" cy="687426"/>
          </a:xfrm>
        </p:spPr>
        <p:txBody>
          <a:bodyPr>
            <a:normAutofit lnSpcReduction="10000"/>
          </a:bodyPr>
          <a:lstStyle/>
          <a:p>
            <a:r>
              <a:rPr lang="en-US" dirty="0"/>
              <a:t>Facilitator Superpower:</a:t>
            </a:r>
          </a:p>
        </p:txBody>
      </p:sp>
      <p:sp>
        <p:nvSpPr>
          <p:cNvPr id="3" name="Text Placeholder 2">
            <a:extLst>
              <a:ext uri="{FF2B5EF4-FFF2-40B4-BE49-F238E27FC236}">
                <a16:creationId xmlns:a16="http://schemas.microsoft.com/office/drawing/2014/main" id="{C83B5039-A474-CBBF-908F-55B32428A5C7}"/>
              </a:ext>
            </a:extLst>
          </p:cNvPr>
          <p:cNvSpPr>
            <a:spLocks noGrp="1"/>
          </p:cNvSpPr>
          <p:nvPr>
            <p:ph type="body" sz="quarter" idx="11"/>
          </p:nvPr>
        </p:nvSpPr>
        <p:spPr>
          <a:xfrm>
            <a:off x="819150" y="2974568"/>
            <a:ext cx="9410700" cy="571500"/>
          </a:xfrm>
        </p:spPr>
        <p:txBody>
          <a:bodyPr>
            <a:normAutofit lnSpcReduction="10000"/>
          </a:bodyPr>
          <a:lstStyle/>
          <a:p>
            <a:r>
              <a:rPr lang="en-US" sz="3600" dirty="0"/>
              <a:t>Deciding how to handle questions</a:t>
            </a:r>
          </a:p>
        </p:txBody>
      </p:sp>
      <p:sp>
        <p:nvSpPr>
          <p:cNvPr id="4" name="Text Placeholder 3">
            <a:extLst>
              <a:ext uri="{FF2B5EF4-FFF2-40B4-BE49-F238E27FC236}">
                <a16:creationId xmlns:a16="http://schemas.microsoft.com/office/drawing/2014/main" id="{25857326-B871-393F-108B-3F83E4B97A12}"/>
              </a:ext>
            </a:extLst>
          </p:cNvPr>
          <p:cNvSpPr>
            <a:spLocks noGrp="1"/>
          </p:cNvSpPr>
          <p:nvPr>
            <p:ph type="body" sz="quarter" idx="12"/>
          </p:nvPr>
        </p:nvSpPr>
        <p:spPr>
          <a:xfrm>
            <a:off x="800100" y="5611774"/>
            <a:ext cx="4025900" cy="468760"/>
          </a:xfrm>
        </p:spPr>
        <p:txBody>
          <a:bodyPr>
            <a:normAutofit/>
          </a:bodyPr>
          <a:lstStyle/>
          <a:p>
            <a:r>
              <a:rPr lang="en-US" sz="2000" b="0" dirty="0"/>
              <a:t>Listen, engage and connect</a:t>
            </a:r>
          </a:p>
        </p:txBody>
      </p:sp>
    </p:spTree>
    <p:extLst>
      <p:ext uri="{BB962C8B-B14F-4D97-AF65-F5344CB8AC3E}">
        <p14:creationId xmlns:p14="http://schemas.microsoft.com/office/powerpoint/2010/main" val="1090903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EFFE48-87CB-4BFB-7033-AFD7D6387D21}"/>
              </a:ext>
            </a:extLst>
          </p:cNvPr>
          <p:cNvSpPr/>
          <p:nvPr/>
        </p:nvSpPr>
        <p:spPr>
          <a:xfrm>
            <a:off x="3797299" y="5119503"/>
            <a:ext cx="8572501" cy="1374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endParaRPr lang="en-US" dirty="0"/>
          </a:p>
        </p:txBody>
      </p:sp>
      <p:sp>
        <p:nvSpPr>
          <p:cNvPr id="8" name="Text Placeholder 8">
            <a:extLst>
              <a:ext uri="{FF2B5EF4-FFF2-40B4-BE49-F238E27FC236}">
                <a16:creationId xmlns:a16="http://schemas.microsoft.com/office/drawing/2014/main" id="{5D4E097E-C44A-6DD6-8FCA-B4AEAC604858}"/>
              </a:ext>
            </a:extLst>
          </p:cNvPr>
          <p:cNvSpPr txBox="1">
            <a:spLocks/>
          </p:cNvSpPr>
          <p:nvPr/>
        </p:nvSpPr>
        <p:spPr>
          <a:xfrm>
            <a:off x="2095835" y="1732827"/>
            <a:ext cx="7232577" cy="83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When a participant has a question, the facilitator can go two ways…</a:t>
            </a:r>
          </a:p>
        </p:txBody>
      </p:sp>
      <p:sp>
        <p:nvSpPr>
          <p:cNvPr id="10" name="Rectangle 9" descr="Teacher with solid fill">
            <a:extLst>
              <a:ext uri="{FF2B5EF4-FFF2-40B4-BE49-F238E27FC236}">
                <a16:creationId xmlns:a16="http://schemas.microsoft.com/office/drawing/2014/main" id="{C1FC5061-A0CA-C5A9-466E-AC12EF869025}"/>
              </a:ext>
            </a:extLst>
          </p:cNvPr>
          <p:cNvSpPr/>
          <p:nvPr/>
        </p:nvSpPr>
        <p:spPr>
          <a:xfrm>
            <a:off x="653725" y="1456465"/>
            <a:ext cx="1325381" cy="1325381"/>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85FBB5D-DBC4-8D8C-5048-281BFB5F1EED}"/>
              </a:ext>
            </a:extLst>
          </p:cNvPr>
          <p:cNvSpPr/>
          <p:nvPr/>
        </p:nvSpPr>
        <p:spPr>
          <a:xfrm>
            <a:off x="653725" y="2743746"/>
            <a:ext cx="2010785" cy="2010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2"/>
                </a:solidFill>
              </a:rPr>
              <a:t>You </a:t>
            </a:r>
            <a:r>
              <a:rPr lang="en-US" sz="2100" b="1" dirty="0">
                <a:solidFill>
                  <a:srgbClr val="FF0000"/>
                </a:solidFill>
                <a:latin typeface="+mj-lt"/>
              </a:rPr>
              <a:t>DON’T</a:t>
            </a:r>
            <a:r>
              <a:rPr lang="en-US" sz="2100" b="1" dirty="0">
                <a:solidFill>
                  <a:schemeClr val="tx2"/>
                </a:solidFill>
              </a:rPr>
              <a:t> know the answer</a:t>
            </a:r>
          </a:p>
        </p:txBody>
      </p:sp>
      <p:sp>
        <p:nvSpPr>
          <p:cNvPr id="14" name="Oval 13">
            <a:extLst>
              <a:ext uri="{FF2B5EF4-FFF2-40B4-BE49-F238E27FC236}">
                <a16:creationId xmlns:a16="http://schemas.microsoft.com/office/drawing/2014/main" id="{988DC0D6-6CD5-92E3-3E6B-231CF904D6D1}"/>
              </a:ext>
            </a:extLst>
          </p:cNvPr>
          <p:cNvSpPr/>
          <p:nvPr/>
        </p:nvSpPr>
        <p:spPr>
          <a:xfrm>
            <a:off x="5623610" y="2743746"/>
            <a:ext cx="2010785" cy="2010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B0F0"/>
                </a:solidFill>
              </a:rPr>
              <a:t>You </a:t>
            </a:r>
            <a:r>
              <a:rPr lang="en-US" sz="2100" b="1" dirty="0">
                <a:solidFill>
                  <a:schemeClr val="accent5"/>
                </a:solidFill>
                <a:latin typeface="+mj-lt"/>
              </a:rPr>
              <a:t>DO</a:t>
            </a:r>
            <a:r>
              <a:rPr lang="en-US" sz="2100" b="1" dirty="0">
                <a:solidFill>
                  <a:srgbClr val="00B0F0"/>
                </a:solidFill>
              </a:rPr>
              <a:t> know the answer</a:t>
            </a:r>
          </a:p>
        </p:txBody>
      </p:sp>
      <p:sp>
        <p:nvSpPr>
          <p:cNvPr id="16" name="TextBox 15">
            <a:extLst>
              <a:ext uri="{FF2B5EF4-FFF2-40B4-BE49-F238E27FC236}">
                <a16:creationId xmlns:a16="http://schemas.microsoft.com/office/drawing/2014/main" id="{49BE1733-623A-FD26-E3F2-BD605C261E73}"/>
              </a:ext>
            </a:extLst>
          </p:cNvPr>
          <p:cNvSpPr txBox="1"/>
          <p:nvPr/>
        </p:nvSpPr>
        <p:spPr>
          <a:xfrm>
            <a:off x="2857439" y="3241307"/>
            <a:ext cx="2010784" cy="1015663"/>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accent6">
                    <a:lumMod val="50000"/>
                  </a:schemeClr>
                </a:solidFill>
              </a:rPr>
              <a:t>Return or,</a:t>
            </a:r>
          </a:p>
          <a:p>
            <a:pPr marL="342900" indent="-252000">
              <a:buFont typeface="Arial" panose="020B0604020202020204" pitchFamily="34" charset="0"/>
              <a:buChar char="•"/>
            </a:pPr>
            <a:r>
              <a:rPr lang="en-US" sz="2000" dirty="0">
                <a:solidFill>
                  <a:schemeClr val="accent6">
                    <a:lumMod val="50000"/>
                  </a:schemeClr>
                </a:solidFill>
              </a:rPr>
              <a:t>Relay or,</a:t>
            </a:r>
          </a:p>
          <a:p>
            <a:pPr marL="342900" indent="-252000">
              <a:buFont typeface="Arial" panose="020B0604020202020204" pitchFamily="34" charset="0"/>
              <a:buChar char="•"/>
            </a:pPr>
            <a:r>
              <a:rPr lang="en-US" sz="2000" dirty="0">
                <a:solidFill>
                  <a:schemeClr val="accent6">
                    <a:lumMod val="50000"/>
                  </a:schemeClr>
                </a:solidFill>
              </a:rPr>
              <a:t>Pass</a:t>
            </a:r>
          </a:p>
        </p:txBody>
      </p:sp>
      <p:sp>
        <p:nvSpPr>
          <p:cNvPr id="17" name="TextBox 16">
            <a:extLst>
              <a:ext uri="{FF2B5EF4-FFF2-40B4-BE49-F238E27FC236}">
                <a16:creationId xmlns:a16="http://schemas.microsoft.com/office/drawing/2014/main" id="{B9AC770F-E9CE-76AB-7BB2-32152E215086}"/>
              </a:ext>
            </a:extLst>
          </p:cNvPr>
          <p:cNvSpPr txBox="1"/>
          <p:nvPr/>
        </p:nvSpPr>
        <p:spPr>
          <a:xfrm>
            <a:off x="7827323" y="3087419"/>
            <a:ext cx="2010785" cy="1323439"/>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accent6">
                    <a:lumMod val="50000"/>
                  </a:schemeClr>
                </a:solidFill>
              </a:rPr>
              <a:t>Answer,</a:t>
            </a:r>
          </a:p>
          <a:p>
            <a:pPr marL="342900" indent="-252000">
              <a:buFont typeface="Arial" panose="020B0604020202020204" pitchFamily="34" charset="0"/>
              <a:buChar char="•"/>
            </a:pPr>
            <a:r>
              <a:rPr lang="en-US" sz="2000" dirty="0">
                <a:solidFill>
                  <a:schemeClr val="accent6">
                    <a:lumMod val="50000"/>
                  </a:schemeClr>
                </a:solidFill>
              </a:rPr>
              <a:t>Return or,</a:t>
            </a:r>
          </a:p>
          <a:p>
            <a:pPr marL="342900" indent="-252000">
              <a:buFont typeface="Arial" panose="020B0604020202020204" pitchFamily="34" charset="0"/>
              <a:buChar char="•"/>
            </a:pPr>
            <a:r>
              <a:rPr lang="en-US" sz="2000" dirty="0">
                <a:solidFill>
                  <a:schemeClr val="accent6">
                    <a:lumMod val="50000"/>
                  </a:schemeClr>
                </a:solidFill>
              </a:rPr>
              <a:t>Relay or,</a:t>
            </a:r>
          </a:p>
          <a:p>
            <a:pPr marL="342900" indent="-252000">
              <a:buFont typeface="Arial" panose="020B0604020202020204" pitchFamily="34" charset="0"/>
              <a:buChar char="•"/>
            </a:pPr>
            <a:r>
              <a:rPr lang="en-US" sz="2000" dirty="0">
                <a:solidFill>
                  <a:schemeClr val="accent6">
                    <a:lumMod val="50000"/>
                  </a:schemeClr>
                </a:solidFill>
              </a:rPr>
              <a:t>Pass</a:t>
            </a:r>
          </a:p>
        </p:txBody>
      </p:sp>
      <p:sp>
        <p:nvSpPr>
          <p:cNvPr id="18" name="TextBox 17">
            <a:extLst>
              <a:ext uri="{FF2B5EF4-FFF2-40B4-BE49-F238E27FC236}">
                <a16:creationId xmlns:a16="http://schemas.microsoft.com/office/drawing/2014/main" id="{5EAD10A0-3C2B-3B08-E858-08F343543AA9}"/>
              </a:ext>
            </a:extLst>
          </p:cNvPr>
          <p:cNvSpPr txBox="1"/>
          <p:nvPr/>
        </p:nvSpPr>
        <p:spPr>
          <a:xfrm>
            <a:off x="5143500" y="5298790"/>
            <a:ext cx="6120762" cy="1015663"/>
          </a:xfrm>
          <a:prstGeom prst="rect">
            <a:avLst/>
          </a:prstGeom>
          <a:noFill/>
        </p:spPr>
        <p:txBody>
          <a:bodyPr wrap="square" rtlCol="0">
            <a:spAutoFit/>
          </a:bodyPr>
          <a:lstStyle/>
          <a:p>
            <a:r>
              <a:rPr lang="en-US" sz="2000" b="1" i="0" u="none" strike="noStrike" cap="none" dirty="0">
                <a:solidFill>
                  <a:schemeClr val="tx2"/>
                </a:solidFill>
                <a:ea typeface="Calibri"/>
                <a:cs typeface="Calibri"/>
                <a:sym typeface="Calibri"/>
              </a:rPr>
              <a:t>Goal of Decision:</a:t>
            </a:r>
          </a:p>
          <a:p>
            <a:r>
              <a:rPr lang="en-US" sz="2000" b="0" i="0" u="none" strike="noStrike" cap="none" dirty="0">
                <a:solidFill>
                  <a:schemeClr val="tx2"/>
                </a:solidFill>
                <a:ea typeface="Calibri"/>
                <a:cs typeface="Calibri"/>
                <a:sym typeface="Calibri"/>
              </a:rPr>
              <a:t>Balance the need for participants to actively engage with the need to move through the agenda</a:t>
            </a:r>
            <a:endParaRPr lang="en-US" sz="2000" b="0" i="0" u="none" strike="noStrike" cap="none" dirty="0">
              <a:solidFill>
                <a:schemeClr val="tx2"/>
              </a:solidFill>
              <a:ea typeface="Corbel"/>
              <a:cs typeface="Corbel"/>
              <a:sym typeface="Corbel"/>
            </a:endParaRPr>
          </a:p>
        </p:txBody>
      </p:sp>
      <p:pic>
        <p:nvPicPr>
          <p:cNvPr id="20" name="Graphic 19" descr="Bullseye with solid fill">
            <a:extLst>
              <a:ext uri="{FF2B5EF4-FFF2-40B4-BE49-F238E27FC236}">
                <a16:creationId xmlns:a16="http://schemas.microsoft.com/office/drawing/2014/main" id="{A667EA4F-A9D1-16B8-7E0F-B2B90B3C6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5600" y="5298790"/>
            <a:ext cx="914400" cy="914400"/>
          </a:xfrm>
          <a:prstGeom prst="rect">
            <a:avLst/>
          </a:prstGeom>
        </p:spPr>
      </p:pic>
    </p:spTree>
    <p:extLst>
      <p:ext uri="{BB962C8B-B14F-4D97-AF65-F5344CB8AC3E}">
        <p14:creationId xmlns:p14="http://schemas.microsoft.com/office/powerpoint/2010/main" val="40525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4" grpId="0" animBg="1"/>
      <p:bldP spid="16" grpId="0"/>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EFFE48-87CB-4BFB-7033-AFD7D6387D21}"/>
              </a:ext>
            </a:extLst>
          </p:cNvPr>
          <p:cNvSpPr/>
          <p:nvPr/>
        </p:nvSpPr>
        <p:spPr>
          <a:xfrm>
            <a:off x="3797299" y="5119503"/>
            <a:ext cx="8572501" cy="137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endParaRPr lang="en-US" dirty="0"/>
          </a:p>
        </p:txBody>
      </p:sp>
      <p:sp>
        <p:nvSpPr>
          <p:cNvPr id="8" name="Text Placeholder 8">
            <a:extLst>
              <a:ext uri="{FF2B5EF4-FFF2-40B4-BE49-F238E27FC236}">
                <a16:creationId xmlns:a16="http://schemas.microsoft.com/office/drawing/2014/main" id="{5D4E097E-C44A-6DD6-8FCA-B4AEAC604858}"/>
              </a:ext>
            </a:extLst>
          </p:cNvPr>
          <p:cNvSpPr txBox="1">
            <a:spLocks/>
          </p:cNvSpPr>
          <p:nvPr/>
        </p:nvSpPr>
        <p:spPr>
          <a:xfrm>
            <a:off x="2095835" y="1732827"/>
            <a:ext cx="7232577" cy="83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When a participant has a question, the facilitator can go two ways…</a:t>
            </a:r>
          </a:p>
        </p:txBody>
      </p:sp>
      <p:sp>
        <p:nvSpPr>
          <p:cNvPr id="10" name="Rectangle 9" descr="Teacher with solid fill">
            <a:extLst>
              <a:ext uri="{FF2B5EF4-FFF2-40B4-BE49-F238E27FC236}">
                <a16:creationId xmlns:a16="http://schemas.microsoft.com/office/drawing/2014/main" id="{C1FC5061-A0CA-C5A9-466E-AC12EF869025}"/>
              </a:ext>
            </a:extLst>
          </p:cNvPr>
          <p:cNvSpPr/>
          <p:nvPr/>
        </p:nvSpPr>
        <p:spPr>
          <a:xfrm>
            <a:off x="653725" y="1456465"/>
            <a:ext cx="1325381" cy="1325381"/>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85FBB5D-DBC4-8D8C-5048-281BFB5F1EED}"/>
              </a:ext>
            </a:extLst>
          </p:cNvPr>
          <p:cNvSpPr/>
          <p:nvPr/>
        </p:nvSpPr>
        <p:spPr>
          <a:xfrm>
            <a:off x="653725" y="2743746"/>
            <a:ext cx="2010785" cy="20107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2"/>
                </a:solidFill>
              </a:rPr>
              <a:t>You </a:t>
            </a:r>
            <a:r>
              <a:rPr lang="en-US" sz="2100" b="1" dirty="0">
                <a:solidFill>
                  <a:srgbClr val="FF0000"/>
                </a:solidFill>
                <a:latin typeface="+mj-lt"/>
              </a:rPr>
              <a:t>DON’T</a:t>
            </a:r>
            <a:r>
              <a:rPr lang="en-US" sz="2100" b="1" dirty="0">
                <a:solidFill>
                  <a:schemeClr val="tx2"/>
                </a:solidFill>
              </a:rPr>
              <a:t> know the answer</a:t>
            </a:r>
          </a:p>
        </p:txBody>
      </p:sp>
      <p:sp>
        <p:nvSpPr>
          <p:cNvPr id="14" name="Oval 13">
            <a:extLst>
              <a:ext uri="{FF2B5EF4-FFF2-40B4-BE49-F238E27FC236}">
                <a16:creationId xmlns:a16="http://schemas.microsoft.com/office/drawing/2014/main" id="{988DC0D6-6CD5-92E3-3E6B-231CF904D6D1}"/>
              </a:ext>
            </a:extLst>
          </p:cNvPr>
          <p:cNvSpPr/>
          <p:nvPr/>
        </p:nvSpPr>
        <p:spPr>
          <a:xfrm>
            <a:off x="5623610" y="2743746"/>
            <a:ext cx="2010785" cy="2010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lumMod val="65000"/>
                  </a:schemeClr>
                </a:solidFill>
              </a:rPr>
              <a:t>You </a:t>
            </a:r>
            <a:r>
              <a:rPr lang="en-US" sz="2100" b="1" dirty="0">
                <a:solidFill>
                  <a:schemeClr val="bg1">
                    <a:lumMod val="65000"/>
                  </a:schemeClr>
                </a:solidFill>
                <a:latin typeface="+mj-lt"/>
              </a:rPr>
              <a:t>DO</a:t>
            </a:r>
            <a:r>
              <a:rPr lang="en-US" sz="2100" b="1" dirty="0">
                <a:solidFill>
                  <a:schemeClr val="bg1">
                    <a:lumMod val="65000"/>
                  </a:schemeClr>
                </a:solidFill>
              </a:rPr>
              <a:t> know the answer</a:t>
            </a:r>
          </a:p>
        </p:txBody>
      </p:sp>
      <p:sp>
        <p:nvSpPr>
          <p:cNvPr id="16" name="TextBox 15">
            <a:extLst>
              <a:ext uri="{FF2B5EF4-FFF2-40B4-BE49-F238E27FC236}">
                <a16:creationId xmlns:a16="http://schemas.microsoft.com/office/drawing/2014/main" id="{49BE1733-623A-FD26-E3F2-BD605C261E73}"/>
              </a:ext>
            </a:extLst>
          </p:cNvPr>
          <p:cNvSpPr txBox="1"/>
          <p:nvPr/>
        </p:nvSpPr>
        <p:spPr>
          <a:xfrm>
            <a:off x="2857439" y="3241307"/>
            <a:ext cx="2010784" cy="1015663"/>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bg1">
                    <a:lumMod val="85000"/>
                  </a:schemeClr>
                </a:solidFill>
              </a:rPr>
              <a:t>Return or,</a:t>
            </a:r>
          </a:p>
          <a:p>
            <a:pPr marL="342900" indent="-252000">
              <a:buFont typeface="Arial" panose="020B0604020202020204" pitchFamily="34" charset="0"/>
              <a:buChar char="•"/>
            </a:pPr>
            <a:r>
              <a:rPr lang="en-US" sz="2000" dirty="0">
                <a:solidFill>
                  <a:schemeClr val="bg1">
                    <a:lumMod val="85000"/>
                  </a:schemeClr>
                </a:solidFill>
              </a:rPr>
              <a:t>Relay or,</a:t>
            </a:r>
          </a:p>
          <a:p>
            <a:pPr marL="342900" indent="-252000">
              <a:buFont typeface="Arial" panose="020B0604020202020204" pitchFamily="34" charset="0"/>
              <a:buChar char="•"/>
            </a:pPr>
            <a:r>
              <a:rPr lang="en-US" sz="2000" dirty="0">
                <a:solidFill>
                  <a:schemeClr val="bg1">
                    <a:lumMod val="85000"/>
                  </a:schemeClr>
                </a:solidFill>
              </a:rPr>
              <a:t>Pass</a:t>
            </a:r>
          </a:p>
        </p:txBody>
      </p:sp>
      <p:sp>
        <p:nvSpPr>
          <p:cNvPr id="17" name="TextBox 16">
            <a:extLst>
              <a:ext uri="{FF2B5EF4-FFF2-40B4-BE49-F238E27FC236}">
                <a16:creationId xmlns:a16="http://schemas.microsoft.com/office/drawing/2014/main" id="{B9AC770F-E9CE-76AB-7BB2-32152E215086}"/>
              </a:ext>
            </a:extLst>
          </p:cNvPr>
          <p:cNvSpPr txBox="1"/>
          <p:nvPr/>
        </p:nvSpPr>
        <p:spPr>
          <a:xfrm>
            <a:off x="7827323" y="3087419"/>
            <a:ext cx="2010785" cy="1323439"/>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bg1">
                    <a:lumMod val="85000"/>
                  </a:schemeClr>
                </a:solidFill>
              </a:rPr>
              <a:t>Answer,</a:t>
            </a:r>
          </a:p>
          <a:p>
            <a:pPr marL="342900" indent="-252000">
              <a:buFont typeface="Arial" panose="020B0604020202020204" pitchFamily="34" charset="0"/>
              <a:buChar char="•"/>
            </a:pPr>
            <a:r>
              <a:rPr lang="en-US" sz="2000" dirty="0">
                <a:solidFill>
                  <a:schemeClr val="bg1">
                    <a:lumMod val="85000"/>
                  </a:schemeClr>
                </a:solidFill>
              </a:rPr>
              <a:t>Return or,</a:t>
            </a:r>
          </a:p>
          <a:p>
            <a:pPr marL="342900" indent="-252000">
              <a:buFont typeface="Arial" panose="020B0604020202020204" pitchFamily="34" charset="0"/>
              <a:buChar char="•"/>
            </a:pPr>
            <a:r>
              <a:rPr lang="en-US" sz="2000" dirty="0">
                <a:solidFill>
                  <a:schemeClr val="bg1">
                    <a:lumMod val="85000"/>
                  </a:schemeClr>
                </a:solidFill>
              </a:rPr>
              <a:t>Relay or,</a:t>
            </a:r>
          </a:p>
          <a:p>
            <a:pPr marL="342900" indent="-252000">
              <a:buFont typeface="Arial" panose="020B0604020202020204" pitchFamily="34" charset="0"/>
              <a:buChar char="•"/>
            </a:pPr>
            <a:r>
              <a:rPr lang="en-US" sz="2000" dirty="0">
                <a:solidFill>
                  <a:schemeClr val="bg1">
                    <a:lumMod val="85000"/>
                  </a:schemeClr>
                </a:solidFill>
              </a:rPr>
              <a:t>Pass</a:t>
            </a:r>
          </a:p>
        </p:txBody>
      </p:sp>
      <p:sp>
        <p:nvSpPr>
          <p:cNvPr id="18" name="TextBox 17">
            <a:extLst>
              <a:ext uri="{FF2B5EF4-FFF2-40B4-BE49-F238E27FC236}">
                <a16:creationId xmlns:a16="http://schemas.microsoft.com/office/drawing/2014/main" id="{5EAD10A0-3C2B-3B08-E858-08F343543AA9}"/>
              </a:ext>
            </a:extLst>
          </p:cNvPr>
          <p:cNvSpPr txBox="1"/>
          <p:nvPr/>
        </p:nvSpPr>
        <p:spPr>
          <a:xfrm>
            <a:off x="5143500" y="5298790"/>
            <a:ext cx="6120762" cy="1015663"/>
          </a:xfrm>
          <a:prstGeom prst="rect">
            <a:avLst/>
          </a:prstGeom>
          <a:noFill/>
        </p:spPr>
        <p:txBody>
          <a:bodyPr wrap="square" rtlCol="0">
            <a:spAutoFit/>
          </a:bodyPr>
          <a:lstStyle/>
          <a:p>
            <a:r>
              <a:rPr lang="en-US" sz="2000" b="1" i="0" u="none" strike="noStrike" cap="none" dirty="0">
                <a:solidFill>
                  <a:schemeClr val="bg1">
                    <a:lumMod val="65000"/>
                  </a:schemeClr>
                </a:solidFill>
                <a:ea typeface="Calibri"/>
                <a:cs typeface="Calibri"/>
                <a:sym typeface="Calibri"/>
              </a:rPr>
              <a:t>Goal of Decision:</a:t>
            </a:r>
          </a:p>
          <a:p>
            <a:r>
              <a:rPr lang="en-US" sz="2000" b="0" i="0" u="none" strike="noStrike" cap="none" dirty="0">
                <a:solidFill>
                  <a:schemeClr val="bg1">
                    <a:lumMod val="65000"/>
                  </a:schemeClr>
                </a:solidFill>
                <a:ea typeface="Calibri"/>
                <a:cs typeface="Calibri"/>
                <a:sym typeface="Calibri"/>
              </a:rPr>
              <a:t>Balance the need for participants to actively engage with the need to move through the agenda</a:t>
            </a:r>
            <a:endParaRPr lang="en-US" sz="2000" b="0" i="0" u="none" strike="noStrike" cap="none" dirty="0">
              <a:solidFill>
                <a:schemeClr val="bg1">
                  <a:lumMod val="65000"/>
                </a:schemeClr>
              </a:solidFill>
              <a:ea typeface="Corbel"/>
              <a:cs typeface="Corbel"/>
              <a:sym typeface="Corbel"/>
            </a:endParaRPr>
          </a:p>
        </p:txBody>
      </p:sp>
      <p:pic>
        <p:nvPicPr>
          <p:cNvPr id="20" name="Graphic 19" descr="Bullseye with solid fill">
            <a:extLst>
              <a:ext uri="{FF2B5EF4-FFF2-40B4-BE49-F238E27FC236}">
                <a16:creationId xmlns:a16="http://schemas.microsoft.com/office/drawing/2014/main" id="{A667EA4F-A9D1-16B8-7E0F-B2B90B3C6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5600" y="5298790"/>
            <a:ext cx="914400" cy="914400"/>
          </a:xfrm>
          <a:prstGeom prst="rect">
            <a:avLst/>
          </a:prstGeom>
        </p:spPr>
      </p:pic>
    </p:spTree>
    <p:extLst>
      <p:ext uri="{BB962C8B-B14F-4D97-AF65-F5344CB8AC3E}">
        <p14:creationId xmlns:p14="http://schemas.microsoft.com/office/powerpoint/2010/main" val="3846013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DON’T know the answer</a:t>
            </a:r>
          </a:p>
        </p:txBody>
      </p:sp>
      <p:sp>
        <p:nvSpPr>
          <p:cNvPr id="11" name="Oval 10">
            <a:extLst>
              <a:ext uri="{FF2B5EF4-FFF2-40B4-BE49-F238E27FC236}">
                <a16:creationId xmlns:a16="http://schemas.microsoft.com/office/drawing/2014/main" id="{A85FBB5D-DBC4-8D8C-5048-281BFB5F1EED}"/>
              </a:ext>
            </a:extLst>
          </p:cNvPr>
          <p:cNvSpPr/>
          <p:nvPr/>
        </p:nvSpPr>
        <p:spPr>
          <a:xfrm>
            <a:off x="691427" y="2621828"/>
            <a:ext cx="1614345" cy="16143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2"/>
                </a:solidFill>
              </a:rPr>
              <a:t>You </a:t>
            </a:r>
            <a:r>
              <a:rPr lang="en-US" sz="1700" b="1" dirty="0">
                <a:solidFill>
                  <a:srgbClr val="FF0000"/>
                </a:solidFill>
                <a:latin typeface="+mj-lt"/>
              </a:rPr>
              <a:t>DON’T</a:t>
            </a:r>
            <a:r>
              <a:rPr lang="en-US" sz="1700" b="1" dirty="0">
                <a:solidFill>
                  <a:schemeClr val="tx2"/>
                </a:solidFill>
              </a:rPr>
              <a:t>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3013501"/>
            <a:ext cx="9271000" cy="830997"/>
          </a:xfrm>
          <a:prstGeom prst="rect">
            <a:avLst/>
          </a:prstGeom>
          <a:noFill/>
        </p:spPr>
        <p:txBody>
          <a:bodyPr wrap="square" rtlCol="0">
            <a:spAutoFit/>
          </a:bodyPr>
          <a:lstStyle/>
          <a:p>
            <a:pPr>
              <a:spcAft>
                <a:spcPts val="1200"/>
              </a:spcAft>
            </a:pPr>
            <a:r>
              <a:rPr lang="en-US" sz="2400" b="1" dirty="0">
                <a:solidFill>
                  <a:schemeClr val="tx2"/>
                </a:solidFill>
              </a:rPr>
              <a:t>1. Actively listen to gain understanding by paraphrasing and encouraging as needed. </a:t>
            </a:r>
          </a:p>
        </p:txBody>
      </p:sp>
    </p:spTree>
    <p:extLst>
      <p:ext uri="{BB962C8B-B14F-4D97-AF65-F5344CB8AC3E}">
        <p14:creationId xmlns:p14="http://schemas.microsoft.com/office/powerpoint/2010/main" val="185909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DON’T know the answer</a:t>
            </a:r>
          </a:p>
          <a:p>
            <a:endParaRPr lang="en-US" dirty="0"/>
          </a:p>
        </p:txBody>
      </p:sp>
      <p:sp>
        <p:nvSpPr>
          <p:cNvPr id="11" name="Oval 10">
            <a:extLst>
              <a:ext uri="{FF2B5EF4-FFF2-40B4-BE49-F238E27FC236}">
                <a16:creationId xmlns:a16="http://schemas.microsoft.com/office/drawing/2014/main" id="{A85FBB5D-DBC4-8D8C-5048-281BFB5F1EED}"/>
              </a:ext>
            </a:extLst>
          </p:cNvPr>
          <p:cNvSpPr/>
          <p:nvPr/>
        </p:nvSpPr>
        <p:spPr>
          <a:xfrm>
            <a:off x="691427" y="1662255"/>
            <a:ext cx="1614345" cy="16143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2"/>
                </a:solidFill>
              </a:rPr>
              <a:t>You </a:t>
            </a:r>
            <a:r>
              <a:rPr lang="en-US" sz="1700" b="1" dirty="0">
                <a:solidFill>
                  <a:srgbClr val="FF0000"/>
                </a:solidFill>
                <a:latin typeface="+mj-lt"/>
              </a:rPr>
              <a:t>DON’T</a:t>
            </a:r>
            <a:r>
              <a:rPr lang="en-US" sz="1700" b="1" dirty="0">
                <a:solidFill>
                  <a:schemeClr val="tx2"/>
                </a:solidFill>
              </a:rPr>
              <a:t>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3073400"/>
            <a:ext cx="8267700" cy="461665"/>
          </a:xfrm>
          <a:prstGeom prst="rect">
            <a:avLst/>
          </a:prstGeom>
          <a:noFill/>
        </p:spPr>
        <p:txBody>
          <a:bodyPr wrap="square" rtlCol="0">
            <a:spAutoFit/>
          </a:bodyPr>
          <a:lstStyle/>
          <a:p>
            <a:r>
              <a:rPr lang="en-US" sz="2400" b="1" dirty="0">
                <a:solidFill>
                  <a:schemeClr val="tx2"/>
                </a:solidFill>
              </a:rPr>
              <a:t>2. Make a choice</a:t>
            </a:r>
          </a:p>
        </p:txBody>
      </p:sp>
    </p:spTree>
    <p:extLst>
      <p:ext uri="{BB962C8B-B14F-4D97-AF65-F5344CB8AC3E}">
        <p14:creationId xmlns:p14="http://schemas.microsoft.com/office/powerpoint/2010/main" val="263534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DON’T know the answer</a:t>
            </a:r>
          </a:p>
          <a:p>
            <a:endParaRPr lang="en-US" dirty="0"/>
          </a:p>
        </p:txBody>
      </p:sp>
      <p:sp>
        <p:nvSpPr>
          <p:cNvPr id="11" name="Oval 10">
            <a:extLst>
              <a:ext uri="{FF2B5EF4-FFF2-40B4-BE49-F238E27FC236}">
                <a16:creationId xmlns:a16="http://schemas.microsoft.com/office/drawing/2014/main" id="{A85FBB5D-DBC4-8D8C-5048-281BFB5F1EED}"/>
              </a:ext>
            </a:extLst>
          </p:cNvPr>
          <p:cNvSpPr/>
          <p:nvPr/>
        </p:nvSpPr>
        <p:spPr>
          <a:xfrm>
            <a:off x="691427" y="1662255"/>
            <a:ext cx="1614345" cy="16143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2"/>
                </a:solidFill>
              </a:rPr>
              <a:t>You </a:t>
            </a:r>
            <a:r>
              <a:rPr lang="en-US" sz="1700" b="1" dirty="0">
                <a:solidFill>
                  <a:srgbClr val="FF0000"/>
                </a:solidFill>
                <a:latin typeface="+mj-lt"/>
              </a:rPr>
              <a:t>DON’T</a:t>
            </a:r>
            <a:r>
              <a:rPr lang="en-US" sz="1700" b="1" dirty="0">
                <a:solidFill>
                  <a:schemeClr val="tx2"/>
                </a:solidFill>
              </a:rPr>
              <a:t>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2469427"/>
            <a:ext cx="8267700" cy="400110"/>
          </a:xfrm>
          <a:prstGeom prst="rect">
            <a:avLst/>
          </a:prstGeom>
          <a:noFill/>
        </p:spPr>
        <p:txBody>
          <a:bodyPr wrap="square" rtlCol="0">
            <a:spAutoFit/>
          </a:bodyPr>
          <a:lstStyle/>
          <a:p>
            <a:r>
              <a:rPr lang="en-US" sz="2000" b="1" dirty="0">
                <a:solidFill>
                  <a:schemeClr val="tx2"/>
                </a:solidFill>
              </a:rPr>
              <a:t>2. Make a choice</a:t>
            </a:r>
          </a:p>
        </p:txBody>
      </p:sp>
      <p:sp>
        <p:nvSpPr>
          <p:cNvPr id="8" name="TextBox 7">
            <a:extLst>
              <a:ext uri="{FF2B5EF4-FFF2-40B4-BE49-F238E27FC236}">
                <a16:creationId xmlns:a16="http://schemas.microsoft.com/office/drawing/2014/main" id="{B8F5791C-F220-9ACA-F6E5-C4B461691845}"/>
              </a:ext>
            </a:extLst>
          </p:cNvPr>
          <p:cNvSpPr txBox="1"/>
          <p:nvPr/>
        </p:nvSpPr>
        <p:spPr>
          <a:xfrm>
            <a:off x="2514600" y="2845154"/>
            <a:ext cx="8724900" cy="707886"/>
          </a:xfrm>
          <a:prstGeom prst="rect">
            <a:avLst/>
          </a:prstGeom>
          <a:noFill/>
        </p:spPr>
        <p:txBody>
          <a:bodyPr wrap="square" rtlCol="0">
            <a:spAutoFit/>
          </a:bodyPr>
          <a:lstStyle/>
          <a:p>
            <a:pPr marL="252000" lvl="1"/>
            <a:r>
              <a:rPr lang="en-US" sz="2000" b="1" dirty="0">
                <a:solidFill>
                  <a:schemeClr val="tx2"/>
                </a:solidFill>
              </a:rPr>
              <a:t>RETURN: </a:t>
            </a:r>
            <a:r>
              <a:rPr lang="en-US" sz="2000" dirty="0">
                <a:solidFill>
                  <a:schemeClr val="accent6">
                    <a:lumMod val="50000"/>
                  </a:schemeClr>
                </a:solidFill>
              </a:rPr>
              <a:t>Ask the asker what they think/what their experience tells them. </a:t>
            </a:r>
          </a:p>
          <a:p>
            <a:pPr marL="252000" lvl="1">
              <a:spcAft>
                <a:spcPts val="1200"/>
              </a:spcAft>
            </a:pPr>
            <a:r>
              <a:rPr lang="en-US" sz="2000" b="1" dirty="0">
                <a:solidFill>
                  <a:schemeClr val="accent6">
                    <a:lumMod val="50000"/>
                  </a:schemeClr>
                </a:solidFill>
              </a:rPr>
              <a:t>For example: </a:t>
            </a:r>
            <a:r>
              <a:rPr lang="en-US" sz="2000" i="1" dirty="0">
                <a:solidFill>
                  <a:schemeClr val="accent6">
                    <a:lumMod val="50000"/>
                  </a:schemeClr>
                </a:solidFill>
              </a:rPr>
              <a:t>“That’s a good question, what are your thoughts on that?”</a:t>
            </a:r>
          </a:p>
        </p:txBody>
      </p:sp>
    </p:spTree>
    <p:extLst>
      <p:ext uri="{BB962C8B-B14F-4D97-AF65-F5344CB8AC3E}">
        <p14:creationId xmlns:p14="http://schemas.microsoft.com/office/powerpoint/2010/main" val="126936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CD7A24-6EC3-6761-9E8B-E0363895572F}"/>
              </a:ext>
            </a:extLst>
          </p:cNvPr>
          <p:cNvSpPr>
            <a:spLocks noGrp="1"/>
          </p:cNvSpPr>
          <p:nvPr>
            <p:ph type="body" sz="quarter" idx="12"/>
          </p:nvPr>
        </p:nvSpPr>
        <p:spPr>
          <a:xfrm>
            <a:off x="800100" y="2469444"/>
            <a:ext cx="7972840" cy="3187118"/>
          </a:xfrm>
        </p:spPr>
        <p:txBody>
          <a:bodyPr>
            <a:normAutofit/>
          </a:bodyPr>
          <a:lstStyle/>
          <a:p>
            <a:pPr marL="288000" indent="-288000">
              <a:lnSpc>
                <a:spcPct val="100000"/>
              </a:lnSpc>
              <a:buSzPts val="3000"/>
              <a:buFont typeface="Calibri"/>
              <a:buChar char="•"/>
            </a:pPr>
            <a:r>
              <a:rPr lang="en-US" sz="2400" b="0" i="0" u="none" strike="noStrike" dirty="0">
                <a:ea typeface="Calibri"/>
                <a:cs typeface="Calibri"/>
                <a:sym typeface="Calibri"/>
              </a:rPr>
              <a:t>Define facilitation and describe the value it brings to learning</a:t>
            </a:r>
            <a:endParaRPr lang="en-US" sz="2400" b="0" dirty="0">
              <a:ea typeface="Calibri"/>
              <a:cs typeface="Calibri"/>
              <a:sym typeface="Calibri"/>
            </a:endParaRPr>
          </a:p>
          <a:p>
            <a:pPr marL="288000" indent="-288000">
              <a:lnSpc>
                <a:spcPct val="100000"/>
              </a:lnSpc>
              <a:buSzPts val="2800"/>
            </a:pPr>
            <a:endParaRPr lang="en-US" sz="2400" b="0" i="0" u="none" strike="noStrike" dirty="0">
              <a:ea typeface="Calibri"/>
              <a:cs typeface="Calibri"/>
              <a:sym typeface="Calibri"/>
            </a:endParaRPr>
          </a:p>
          <a:p>
            <a:pPr marL="288000" indent="-288000">
              <a:lnSpc>
                <a:spcPct val="100000"/>
              </a:lnSpc>
              <a:buSzPts val="3000"/>
              <a:buFont typeface="Calibri"/>
              <a:buChar char="•"/>
            </a:pPr>
            <a:r>
              <a:rPr lang="en-US" sz="2400" b="0" i="0" u="none" strike="noStrike" dirty="0">
                <a:ea typeface="Calibri"/>
                <a:cs typeface="Calibri"/>
                <a:sym typeface="Calibri"/>
              </a:rPr>
              <a:t>Give you time to practice three key facilitation skills that will help participants be heard and valued</a:t>
            </a:r>
            <a:endParaRPr lang="en-US" sz="2400" b="0" dirty="0">
              <a:ea typeface="Calibri"/>
              <a:cs typeface="Calibri"/>
              <a:sym typeface="Calibri"/>
            </a:endParaRPr>
          </a:p>
          <a:p>
            <a:pPr marL="288000" indent="-288000">
              <a:lnSpc>
                <a:spcPct val="100000"/>
              </a:lnSpc>
              <a:buSzPts val="2800"/>
            </a:pPr>
            <a:endParaRPr lang="en-US" sz="2400" b="0" i="0" u="none" strike="noStrike" dirty="0">
              <a:ea typeface="Calibri"/>
              <a:cs typeface="Calibri"/>
              <a:sym typeface="Calibri"/>
            </a:endParaRPr>
          </a:p>
          <a:p>
            <a:pPr marL="288000" indent="-288000">
              <a:lnSpc>
                <a:spcPct val="100000"/>
              </a:lnSpc>
              <a:buSzPts val="3000"/>
              <a:buFont typeface="Calibri"/>
              <a:buChar char="•"/>
            </a:pPr>
            <a:r>
              <a:rPr lang="en-US" sz="2400" b="0" i="0" u="none" strike="noStrike" dirty="0">
                <a:ea typeface="Calibri"/>
                <a:cs typeface="Calibri"/>
                <a:sym typeface="Calibri"/>
              </a:rPr>
              <a:t>Practice how you can respond ‘in the moment’ to participant questions</a:t>
            </a:r>
            <a:endParaRPr lang="en-US" sz="2400" b="0" dirty="0">
              <a:ea typeface="Calibri"/>
              <a:cs typeface="Calibri"/>
              <a:sym typeface="Calibri"/>
            </a:endParaRPr>
          </a:p>
          <a:p>
            <a:pPr>
              <a:lnSpc>
                <a:spcPct val="100000"/>
              </a:lnSpc>
            </a:pPr>
            <a:endParaRPr lang="en-US" sz="2400" b="0" dirty="0"/>
          </a:p>
        </p:txBody>
      </p:sp>
      <p:sp>
        <p:nvSpPr>
          <p:cNvPr id="10" name="Text Placeholder 9">
            <a:extLst>
              <a:ext uri="{FF2B5EF4-FFF2-40B4-BE49-F238E27FC236}">
                <a16:creationId xmlns:a16="http://schemas.microsoft.com/office/drawing/2014/main" id="{53B3383C-39AA-E520-28D1-D189C3FB016D}"/>
              </a:ext>
            </a:extLst>
          </p:cNvPr>
          <p:cNvSpPr>
            <a:spLocks noGrp="1"/>
          </p:cNvSpPr>
          <p:nvPr>
            <p:ph type="body" sz="quarter" idx="10"/>
          </p:nvPr>
        </p:nvSpPr>
        <p:spPr>
          <a:xfrm>
            <a:off x="800100" y="1439102"/>
            <a:ext cx="6572250" cy="687426"/>
          </a:xfrm>
        </p:spPr>
        <p:txBody>
          <a:bodyPr>
            <a:normAutofit lnSpcReduction="10000"/>
          </a:bodyPr>
          <a:lstStyle/>
          <a:p>
            <a:r>
              <a:rPr lang="en-US" dirty="0"/>
              <a:t>Session Objectives</a:t>
            </a:r>
          </a:p>
        </p:txBody>
      </p:sp>
    </p:spTree>
    <p:extLst>
      <p:ext uri="{BB962C8B-B14F-4D97-AF65-F5344CB8AC3E}">
        <p14:creationId xmlns:p14="http://schemas.microsoft.com/office/powerpoint/2010/main" val="39229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DON’T know the answer</a:t>
            </a:r>
          </a:p>
        </p:txBody>
      </p:sp>
      <p:sp>
        <p:nvSpPr>
          <p:cNvPr id="11" name="Oval 10">
            <a:extLst>
              <a:ext uri="{FF2B5EF4-FFF2-40B4-BE49-F238E27FC236}">
                <a16:creationId xmlns:a16="http://schemas.microsoft.com/office/drawing/2014/main" id="{A85FBB5D-DBC4-8D8C-5048-281BFB5F1EED}"/>
              </a:ext>
            </a:extLst>
          </p:cNvPr>
          <p:cNvSpPr/>
          <p:nvPr/>
        </p:nvSpPr>
        <p:spPr>
          <a:xfrm>
            <a:off x="691427" y="1662255"/>
            <a:ext cx="1614345" cy="16143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2"/>
                </a:solidFill>
              </a:rPr>
              <a:t>You </a:t>
            </a:r>
            <a:r>
              <a:rPr lang="en-US" sz="1700" b="1" dirty="0">
                <a:solidFill>
                  <a:srgbClr val="FF0000"/>
                </a:solidFill>
                <a:latin typeface="+mj-lt"/>
              </a:rPr>
              <a:t>DON’T</a:t>
            </a:r>
            <a:r>
              <a:rPr lang="en-US" sz="1700" b="1" dirty="0">
                <a:solidFill>
                  <a:schemeClr val="tx2"/>
                </a:solidFill>
              </a:rPr>
              <a:t>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985973" cy="2939266"/>
          </a:xfrm>
          <a:prstGeom prst="rect">
            <a:avLst/>
          </a:prstGeom>
          <a:noFill/>
        </p:spPr>
        <p:txBody>
          <a:bodyPr wrap="square" rtlCol="0">
            <a:spAutoFit/>
          </a:bodyPr>
          <a:lstStyle/>
          <a:p>
            <a:r>
              <a:rPr lang="en-US" sz="2000" b="1" dirty="0">
                <a:solidFill>
                  <a:schemeClr val="bg1">
                    <a:lumMod val="75000"/>
                  </a:schemeClr>
                </a:solidFill>
              </a:rPr>
              <a:t>1. Actively listen to gain understanding by paraphrasing and</a:t>
            </a:r>
          </a:p>
          <a:p>
            <a:pPr>
              <a:spcAft>
                <a:spcPts val="1200"/>
              </a:spcAft>
            </a:pPr>
            <a:r>
              <a:rPr lang="en-US" sz="2000" b="1" dirty="0">
                <a:solidFill>
                  <a:schemeClr val="bg1">
                    <a:lumMod val="75000"/>
                  </a:schemeClr>
                </a:solidFill>
              </a:rPr>
              <a:t>encouraging as needed. </a:t>
            </a:r>
          </a:p>
          <a:p>
            <a:pPr>
              <a:spcAft>
                <a:spcPts val="600"/>
              </a:spcAft>
            </a:pPr>
            <a:r>
              <a:rPr lang="en-US" sz="2000" b="1" dirty="0">
                <a:solidFill>
                  <a:schemeClr val="tx2"/>
                </a:solidFill>
              </a:rPr>
              <a:t>2. Make a choice </a:t>
            </a:r>
          </a:p>
          <a:p>
            <a:pPr marL="252000" lvl="1"/>
            <a:r>
              <a:rPr lang="en-US" sz="2000" b="1" dirty="0">
                <a:solidFill>
                  <a:schemeClr val="bg1">
                    <a:lumMod val="75000"/>
                  </a:schemeClr>
                </a:solidFill>
              </a:rPr>
              <a:t>RETURN: </a:t>
            </a:r>
            <a:r>
              <a:rPr lang="en-US" sz="2000" dirty="0">
                <a:solidFill>
                  <a:schemeClr val="bg1">
                    <a:lumMod val="75000"/>
                  </a:schemeClr>
                </a:solidFill>
              </a:rPr>
              <a:t>Ask the asker what they think/what their experience tells them. </a:t>
            </a:r>
          </a:p>
          <a:p>
            <a:pPr marL="252000" lvl="1">
              <a:spcAft>
                <a:spcPts val="1200"/>
              </a:spcAft>
            </a:pPr>
            <a:r>
              <a:rPr lang="en-US" sz="2000" b="1" dirty="0">
                <a:solidFill>
                  <a:schemeClr val="bg1">
                    <a:lumMod val="75000"/>
                  </a:schemeClr>
                </a:solidFill>
              </a:rPr>
              <a:t>For example: </a:t>
            </a:r>
            <a:r>
              <a:rPr lang="en-US" sz="2000" i="1" dirty="0">
                <a:solidFill>
                  <a:schemeClr val="bg1">
                    <a:lumMod val="75000"/>
                  </a:schemeClr>
                </a:solidFill>
              </a:rPr>
              <a:t>“That’s a good question, what are your thoughts on that?”</a:t>
            </a:r>
          </a:p>
          <a:p>
            <a:pPr marL="252000" lvl="1"/>
            <a:r>
              <a:rPr lang="en-US" sz="2000" b="1" dirty="0">
                <a:solidFill>
                  <a:schemeClr val="tx2"/>
                </a:solidFill>
              </a:rPr>
              <a:t>RELAY: </a:t>
            </a:r>
            <a:r>
              <a:rPr lang="en-US" sz="2000" dirty="0">
                <a:solidFill>
                  <a:schemeClr val="accent6">
                    <a:lumMod val="50000"/>
                  </a:schemeClr>
                </a:solidFill>
              </a:rPr>
              <a:t>Ask the group if they know the answer/what their experience tells them. </a:t>
            </a:r>
          </a:p>
          <a:p>
            <a:pPr marL="252000" lvl="1">
              <a:spcAft>
                <a:spcPts val="1200"/>
              </a:spcAft>
            </a:pPr>
            <a:r>
              <a:rPr lang="en-US" sz="2000" b="1" dirty="0">
                <a:solidFill>
                  <a:schemeClr val="accent6">
                    <a:lumMod val="50000"/>
                  </a:schemeClr>
                </a:solidFill>
              </a:rPr>
              <a:t>For example:  </a:t>
            </a:r>
            <a:r>
              <a:rPr lang="en-US" sz="2000" i="1" dirty="0">
                <a:solidFill>
                  <a:schemeClr val="accent6">
                    <a:lumMod val="50000"/>
                  </a:schemeClr>
                </a:solidFill>
              </a:rPr>
              <a:t>“Interesting, what do others think about that?” </a:t>
            </a:r>
          </a:p>
        </p:txBody>
      </p:sp>
    </p:spTree>
    <p:extLst>
      <p:ext uri="{BB962C8B-B14F-4D97-AF65-F5344CB8AC3E}">
        <p14:creationId xmlns:p14="http://schemas.microsoft.com/office/powerpoint/2010/main" val="4096791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DON’T know the answer</a:t>
            </a:r>
          </a:p>
          <a:p>
            <a:endParaRPr lang="en-US" dirty="0"/>
          </a:p>
        </p:txBody>
      </p:sp>
      <p:sp>
        <p:nvSpPr>
          <p:cNvPr id="11" name="Oval 10">
            <a:extLst>
              <a:ext uri="{FF2B5EF4-FFF2-40B4-BE49-F238E27FC236}">
                <a16:creationId xmlns:a16="http://schemas.microsoft.com/office/drawing/2014/main" id="{A85FBB5D-DBC4-8D8C-5048-281BFB5F1EED}"/>
              </a:ext>
            </a:extLst>
          </p:cNvPr>
          <p:cNvSpPr/>
          <p:nvPr/>
        </p:nvSpPr>
        <p:spPr>
          <a:xfrm>
            <a:off x="691427" y="1662255"/>
            <a:ext cx="1614345" cy="161434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2"/>
                </a:solidFill>
              </a:rPr>
              <a:t>You </a:t>
            </a:r>
            <a:r>
              <a:rPr lang="en-US" sz="1700" b="1" dirty="0">
                <a:solidFill>
                  <a:srgbClr val="FF0000"/>
                </a:solidFill>
                <a:latin typeface="+mj-lt"/>
              </a:rPr>
              <a:t>DON’T</a:t>
            </a:r>
            <a:r>
              <a:rPr lang="en-US" sz="1700" b="1" dirty="0">
                <a:solidFill>
                  <a:schemeClr val="tx2"/>
                </a:solidFill>
              </a:rPr>
              <a:t>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9271000" cy="4478149"/>
          </a:xfrm>
          <a:prstGeom prst="rect">
            <a:avLst/>
          </a:prstGeom>
          <a:noFill/>
        </p:spPr>
        <p:txBody>
          <a:bodyPr wrap="square" rtlCol="0">
            <a:spAutoFit/>
          </a:bodyPr>
          <a:lstStyle/>
          <a:p>
            <a:r>
              <a:rPr lang="en-US" sz="2000" b="1" dirty="0">
                <a:solidFill>
                  <a:schemeClr val="bg1">
                    <a:lumMod val="75000"/>
                  </a:schemeClr>
                </a:solidFill>
              </a:rPr>
              <a:t>1. Actively listen to gain understanding by paraphrasing and</a:t>
            </a:r>
          </a:p>
          <a:p>
            <a:pPr>
              <a:spcAft>
                <a:spcPts val="1200"/>
              </a:spcAft>
            </a:pPr>
            <a:r>
              <a:rPr lang="en-US" sz="2000" b="1" dirty="0">
                <a:solidFill>
                  <a:schemeClr val="bg1">
                    <a:lumMod val="75000"/>
                  </a:schemeClr>
                </a:solidFill>
              </a:rPr>
              <a:t>encouraging as needed. </a:t>
            </a:r>
          </a:p>
          <a:p>
            <a:pPr>
              <a:spcAft>
                <a:spcPts val="600"/>
              </a:spcAft>
            </a:pPr>
            <a:r>
              <a:rPr lang="en-US" sz="2000" b="1" dirty="0">
                <a:solidFill>
                  <a:schemeClr val="tx2"/>
                </a:solidFill>
              </a:rPr>
              <a:t>2. Make a choice </a:t>
            </a:r>
          </a:p>
          <a:p>
            <a:pPr marL="252000" lvl="1"/>
            <a:r>
              <a:rPr lang="en-US" sz="2000" b="1" dirty="0">
                <a:solidFill>
                  <a:schemeClr val="bg1">
                    <a:lumMod val="75000"/>
                  </a:schemeClr>
                </a:solidFill>
              </a:rPr>
              <a:t>RETURN: </a:t>
            </a:r>
            <a:r>
              <a:rPr lang="en-US" sz="2000" dirty="0">
                <a:solidFill>
                  <a:schemeClr val="bg1">
                    <a:lumMod val="75000"/>
                  </a:schemeClr>
                </a:solidFill>
              </a:rPr>
              <a:t>Ask the asker what they think/what their experience tells them. </a:t>
            </a:r>
          </a:p>
          <a:p>
            <a:pPr marL="252000" lvl="1">
              <a:spcAft>
                <a:spcPts val="1200"/>
              </a:spcAft>
            </a:pPr>
            <a:r>
              <a:rPr lang="en-US" sz="2000" b="1" dirty="0">
                <a:solidFill>
                  <a:schemeClr val="bg1">
                    <a:lumMod val="75000"/>
                  </a:schemeClr>
                </a:solidFill>
              </a:rPr>
              <a:t>For example: </a:t>
            </a:r>
            <a:r>
              <a:rPr lang="en-US" sz="2000" i="1" dirty="0">
                <a:solidFill>
                  <a:schemeClr val="bg1">
                    <a:lumMod val="75000"/>
                  </a:schemeClr>
                </a:solidFill>
              </a:rPr>
              <a:t>“That’s a good question, what are your thoughts on that?”</a:t>
            </a:r>
          </a:p>
          <a:p>
            <a:pPr marL="252000" lvl="1"/>
            <a:r>
              <a:rPr lang="en-US" sz="2000" b="1" dirty="0">
                <a:solidFill>
                  <a:schemeClr val="bg1">
                    <a:lumMod val="75000"/>
                  </a:schemeClr>
                </a:solidFill>
              </a:rPr>
              <a:t>RELAY: </a:t>
            </a:r>
            <a:r>
              <a:rPr lang="en-US" sz="2000" dirty="0">
                <a:solidFill>
                  <a:schemeClr val="bg1">
                    <a:lumMod val="75000"/>
                  </a:schemeClr>
                </a:solidFill>
              </a:rPr>
              <a:t>Ask the group if they know the answer/what their experience tells them. </a:t>
            </a:r>
          </a:p>
          <a:p>
            <a:pPr marL="252000" lvl="1">
              <a:spcAft>
                <a:spcPts val="1200"/>
              </a:spcAft>
            </a:pPr>
            <a:r>
              <a:rPr lang="en-US" sz="2000" b="1" dirty="0">
                <a:solidFill>
                  <a:schemeClr val="bg1">
                    <a:lumMod val="75000"/>
                  </a:schemeClr>
                </a:solidFill>
              </a:rPr>
              <a:t>For example:  </a:t>
            </a:r>
            <a:r>
              <a:rPr lang="en-US" sz="2000" i="1" dirty="0">
                <a:solidFill>
                  <a:schemeClr val="bg1">
                    <a:lumMod val="75000"/>
                  </a:schemeClr>
                </a:solidFill>
              </a:rPr>
              <a:t>“Interesting, what do others think about that?” </a:t>
            </a:r>
          </a:p>
          <a:p>
            <a:pPr marL="252000" lvl="1"/>
            <a:r>
              <a:rPr lang="en-US" sz="2000" b="1" dirty="0">
                <a:solidFill>
                  <a:schemeClr val="tx2"/>
                </a:solidFill>
              </a:rPr>
              <a:t>PASS: </a:t>
            </a:r>
            <a:r>
              <a:rPr lang="en-US" sz="2000" dirty="0">
                <a:solidFill>
                  <a:schemeClr val="accent6">
                    <a:lumMod val="50000"/>
                  </a:schemeClr>
                </a:solidFill>
              </a:rPr>
              <a:t>Don’t answer now, but maybe later with the person who asked or in another meeting. </a:t>
            </a:r>
          </a:p>
          <a:p>
            <a:pPr marL="252000" lvl="1"/>
            <a:r>
              <a:rPr lang="en-US" sz="2000" b="1" dirty="0">
                <a:solidFill>
                  <a:schemeClr val="accent6">
                    <a:lumMod val="50000"/>
                  </a:schemeClr>
                </a:solidFill>
              </a:rPr>
              <a:t>For example: </a:t>
            </a:r>
            <a:r>
              <a:rPr lang="en-US" sz="2000" i="1" dirty="0">
                <a:solidFill>
                  <a:schemeClr val="accent6">
                    <a:lumMod val="50000"/>
                  </a:schemeClr>
                </a:solidFill>
              </a:rPr>
              <a:t>“Thanks for offering that question, unfortunately we don’t have time to answer it now, could you and I discuss it more during the break?”</a:t>
            </a:r>
          </a:p>
        </p:txBody>
      </p:sp>
    </p:spTree>
    <p:extLst>
      <p:ext uri="{BB962C8B-B14F-4D97-AF65-F5344CB8AC3E}">
        <p14:creationId xmlns:p14="http://schemas.microsoft.com/office/powerpoint/2010/main" val="90220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EFFE48-87CB-4BFB-7033-AFD7D6387D21}"/>
              </a:ext>
            </a:extLst>
          </p:cNvPr>
          <p:cNvSpPr/>
          <p:nvPr/>
        </p:nvSpPr>
        <p:spPr>
          <a:xfrm>
            <a:off x="3797299" y="5119503"/>
            <a:ext cx="8572501" cy="137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endParaRPr lang="en-US" dirty="0"/>
          </a:p>
        </p:txBody>
      </p:sp>
      <p:sp>
        <p:nvSpPr>
          <p:cNvPr id="8" name="Text Placeholder 8">
            <a:extLst>
              <a:ext uri="{FF2B5EF4-FFF2-40B4-BE49-F238E27FC236}">
                <a16:creationId xmlns:a16="http://schemas.microsoft.com/office/drawing/2014/main" id="{5D4E097E-C44A-6DD6-8FCA-B4AEAC604858}"/>
              </a:ext>
            </a:extLst>
          </p:cNvPr>
          <p:cNvSpPr txBox="1">
            <a:spLocks/>
          </p:cNvSpPr>
          <p:nvPr/>
        </p:nvSpPr>
        <p:spPr>
          <a:xfrm>
            <a:off x="2095835" y="1732827"/>
            <a:ext cx="7232577" cy="83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2"/>
                </a:solidFill>
              </a:rPr>
              <a:t>When a participant has a question, the facilitator can go two ways…</a:t>
            </a:r>
          </a:p>
        </p:txBody>
      </p:sp>
      <p:sp>
        <p:nvSpPr>
          <p:cNvPr id="10" name="Rectangle 9" descr="Teacher with solid fill">
            <a:extLst>
              <a:ext uri="{FF2B5EF4-FFF2-40B4-BE49-F238E27FC236}">
                <a16:creationId xmlns:a16="http://schemas.microsoft.com/office/drawing/2014/main" id="{C1FC5061-A0CA-C5A9-466E-AC12EF869025}"/>
              </a:ext>
            </a:extLst>
          </p:cNvPr>
          <p:cNvSpPr/>
          <p:nvPr/>
        </p:nvSpPr>
        <p:spPr>
          <a:xfrm>
            <a:off x="653725" y="1456465"/>
            <a:ext cx="1325381" cy="1325381"/>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A85FBB5D-DBC4-8D8C-5048-281BFB5F1EED}"/>
              </a:ext>
            </a:extLst>
          </p:cNvPr>
          <p:cNvSpPr/>
          <p:nvPr/>
        </p:nvSpPr>
        <p:spPr>
          <a:xfrm>
            <a:off x="653725" y="2743746"/>
            <a:ext cx="2010785" cy="201078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lumMod val="65000"/>
                  </a:schemeClr>
                </a:solidFill>
              </a:rPr>
              <a:t>You </a:t>
            </a:r>
            <a:r>
              <a:rPr lang="en-US" sz="2100" b="1" dirty="0">
                <a:solidFill>
                  <a:schemeClr val="bg1">
                    <a:lumMod val="65000"/>
                  </a:schemeClr>
                </a:solidFill>
                <a:latin typeface="+mj-lt"/>
              </a:rPr>
              <a:t>DON’T</a:t>
            </a:r>
            <a:r>
              <a:rPr lang="en-US" sz="2100" b="1" dirty="0">
                <a:solidFill>
                  <a:schemeClr val="bg1">
                    <a:lumMod val="65000"/>
                  </a:schemeClr>
                </a:solidFill>
              </a:rPr>
              <a:t> know the answer</a:t>
            </a:r>
          </a:p>
        </p:txBody>
      </p:sp>
      <p:sp>
        <p:nvSpPr>
          <p:cNvPr id="14" name="Oval 13">
            <a:extLst>
              <a:ext uri="{FF2B5EF4-FFF2-40B4-BE49-F238E27FC236}">
                <a16:creationId xmlns:a16="http://schemas.microsoft.com/office/drawing/2014/main" id="{988DC0D6-6CD5-92E3-3E6B-231CF904D6D1}"/>
              </a:ext>
            </a:extLst>
          </p:cNvPr>
          <p:cNvSpPr/>
          <p:nvPr/>
        </p:nvSpPr>
        <p:spPr>
          <a:xfrm>
            <a:off x="5623610" y="2743746"/>
            <a:ext cx="2010785" cy="20107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B0F0"/>
                </a:solidFill>
              </a:rPr>
              <a:t>You </a:t>
            </a:r>
            <a:r>
              <a:rPr lang="en-US" sz="2100" b="1" dirty="0">
                <a:solidFill>
                  <a:schemeClr val="accent5"/>
                </a:solidFill>
                <a:latin typeface="+mj-lt"/>
              </a:rPr>
              <a:t>DO</a:t>
            </a:r>
            <a:r>
              <a:rPr lang="en-US" sz="2100" b="1" dirty="0">
                <a:solidFill>
                  <a:srgbClr val="00B0F0"/>
                </a:solidFill>
              </a:rPr>
              <a:t> know the answer</a:t>
            </a:r>
          </a:p>
        </p:txBody>
      </p:sp>
      <p:sp>
        <p:nvSpPr>
          <p:cNvPr id="16" name="TextBox 15">
            <a:extLst>
              <a:ext uri="{FF2B5EF4-FFF2-40B4-BE49-F238E27FC236}">
                <a16:creationId xmlns:a16="http://schemas.microsoft.com/office/drawing/2014/main" id="{49BE1733-623A-FD26-E3F2-BD605C261E73}"/>
              </a:ext>
            </a:extLst>
          </p:cNvPr>
          <p:cNvSpPr txBox="1"/>
          <p:nvPr/>
        </p:nvSpPr>
        <p:spPr>
          <a:xfrm>
            <a:off x="2857439" y="3241307"/>
            <a:ext cx="2010784" cy="1015663"/>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bg1">
                    <a:lumMod val="85000"/>
                  </a:schemeClr>
                </a:solidFill>
              </a:rPr>
              <a:t>Return or,</a:t>
            </a:r>
          </a:p>
          <a:p>
            <a:pPr marL="342900" indent="-252000">
              <a:buFont typeface="Arial" panose="020B0604020202020204" pitchFamily="34" charset="0"/>
              <a:buChar char="•"/>
            </a:pPr>
            <a:r>
              <a:rPr lang="en-US" sz="2000" dirty="0">
                <a:solidFill>
                  <a:schemeClr val="bg1">
                    <a:lumMod val="85000"/>
                  </a:schemeClr>
                </a:solidFill>
              </a:rPr>
              <a:t>Relay or,</a:t>
            </a:r>
          </a:p>
          <a:p>
            <a:pPr marL="342900" indent="-252000">
              <a:buFont typeface="Arial" panose="020B0604020202020204" pitchFamily="34" charset="0"/>
              <a:buChar char="•"/>
            </a:pPr>
            <a:r>
              <a:rPr lang="en-US" sz="2000" dirty="0">
                <a:solidFill>
                  <a:schemeClr val="bg1">
                    <a:lumMod val="85000"/>
                  </a:schemeClr>
                </a:solidFill>
              </a:rPr>
              <a:t>Pass</a:t>
            </a:r>
          </a:p>
        </p:txBody>
      </p:sp>
      <p:sp>
        <p:nvSpPr>
          <p:cNvPr id="17" name="TextBox 16">
            <a:extLst>
              <a:ext uri="{FF2B5EF4-FFF2-40B4-BE49-F238E27FC236}">
                <a16:creationId xmlns:a16="http://schemas.microsoft.com/office/drawing/2014/main" id="{B9AC770F-E9CE-76AB-7BB2-32152E215086}"/>
              </a:ext>
            </a:extLst>
          </p:cNvPr>
          <p:cNvSpPr txBox="1"/>
          <p:nvPr/>
        </p:nvSpPr>
        <p:spPr>
          <a:xfrm>
            <a:off x="7827323" y="3087419"/>
            <a:ext cx="2010785" cy="1323439"/>
          </a:xfrm>
          <a:prstGeom prst="rect">
            <a:avLst/>
          </a:prstGeom>
          <a:noFill/>
        </p:spPr>
        <p:txBody>
          <a:bodyPr wrap="square" rtlCol="0">
            <a:spAutoFit/>
          </a:bodyPr>
          <a:lstStyle/>
          <a:p>
            <a:pPr marL="342900" indent="-252000">
              <a:buFont typeface="Arial" panose="020B0604020202020204" pitchFamily="34" charset="0"/>
              <a:buChar char="•"/>
            </a:pPr>
            <a:r>
              <a:rPr lang="en-US" sz="2000" dirty="0">
                <a:solidFill>
                  <a:schemeClr val="bg1">
                    <a:lumMod val="85000"/>
                  </a:schemeClr>
                </a:solidFill>
              </a:rPr>
              <a:t>Answer,</a:t>
            </a:r>
          </a:p>
          <a:p>
            <a:pPr marL="342900" indent="-252000">
              <a:buFont typeface="Arial" panose="020B0604020202020204" pitchFamily="34" charset="0"/>
              <a:buChar char="•"/>
            </a:pPr>
            <a:r>
              <a:rPr lang="en-US" sz="2000" dirty="0">
                <a:solidFill>
                  <a:schemeClr val="bg1">
                    <a:lumMod val="85000"/>
                  </a:schemeClr>
                </a:solidFill>
              </a:rPr>
              <a:t>Return or,</a:t>
            </a:r>
          </a:p>
          <a:p>
            <a:pPr marL="342900" indent="-252000">
              <a:buFont typeface="Arial" panose="020B0604020202020204" pitchFamily="34" charset="0"/>
              <a:buChar char="•"/>
            </a:pPr>
            <a:r>
              <a:rPr lang="en-US" sz="2000" dirty="0">
                <a:solidFill>
                  <a:schemeClr val="bg1">
                    <a:lumMod val="85000"/>
                  </a:schemeClr>
                </a:solidFill>
              </a:rPr>
              <a:t>Relay or,</a:t>
            </a:r>
          </a:p>
          <a:p>
            <a:pPr marL="342900" indent="-252000">
              <a:buFont typeface="Arial" panose="020B0604020202020204" pitchFamily="34" charset="0"/>
              <a:buChar char="•"/>
            </a:pPr>
            <a:r>
              <a:rPr lang="en-US" sz="2000" dirty="0">
                <a:solidFill>
                  <a:schemeClr val="bg1">
                    <a:lumMod val="85000"/>
                  </a:schemeClr>
                </a:solidFill>
              </a:rPr>
              <a:t>Pass</a:t>
            </a:r>
          </a:p>
        </p:txBody>
      </p:sp>
      <p:sp>
        <p:nvSpPr>
          <p:cNvPr id="18" name="TextBox 17">
            <a:extLst>
              <a:ext uri="{FF2B5EF4-FFF2-40B4-BE49-F238E27FC236}">
                <a16:creationId xmlns:a16="http://schemas.microsoft.com/office/drawing/2014/main" id="{5EAD10A0-3C2B-3B08-E858-08F343543AA9}"/>
              </a:ext>
            </a:extLst>
          </p:cNvPr>
          <p:cNvSpPr txBox="1"/>
          <p:nvPr/>
        </p:nvSpPr>
        <p:spPr>
          <a:xfrm>
            <a:off x="5143500" y="5298790"/>
            <a:ext cx="6120762" cy="1015663"/>
          </a:xfrm>
          <a:prstGeom prst="rect">
            <a:avLst/>
          </a:prstGeom>
          <a:noFill/>
        </p:spPr>
        <p:txBody>
          <a:bodyPr wrap="square" rtlCol="0">
            <a:spAutoFit/>
          </a:bodyPr>
          <a:lstStyle/>
          <a:p>
            <a:r>
              <a:rPr lang="en-US" sz="2000" b="1" i="0" u="none" strike="noStrike" cap="none" dirty="0">
                <a:solidFill>
                  <a:schemeClr val="bg1">
                    <a:lumMod val="65000"/>
                  </a:schemeClr>
                </a:solidFill>
                <a:ea typeface="Calibri"/>
                <a:cs typeface="Calibri"/>
                <a:sym typeface="Calibri"/>
              </a:rPr>
              <a:t>Goal of Decision:</a:t>
            </a:r>
          </a:p>
          <a:p>
            <a:r>
              <a:rPr lang="en-US" sz="2000" b="0" i="0" u="none" strike="noStrike" cap="none" dirty="0">
                <a:solidFill>
                  <a:schemeClr val="bg1">
                    <a:lumMod val="65000"/>
                  </a:schemeClr>
                </a:solidFill>
                <a:ea typeface="Calibri"/>
                <a:cs typeface="Calibri"/>
                <a:sym typeface="Calibri"/>
              </a:rPr>
              <a:t>Balance the need for participants to actively engage with the need to move through the agenda</a:t>
            </a:r>
            <a:endParaRPr lang="en-US" sz="2000" b="0" i="0" u="none" strike="noStrike" cap="none" dirty="0">
              <a:solidFill>
                <a:schemeClr val="bg1">
                  <a:lumMod val="65000"/>
                </a:schemeClr>
              </a:solidFill>
              <a:ea typeface="Corbel"/>
              <a:cs typeface="Corbel"/>
              <a:sym typeface="Corbel"/>
            </a:endParaRPr>
          </a:p>
        </p:txBody>
      </p:sp>
      <p:pic>
        <p:nvPicPr>
          <p:cNvPr id="20" name="Graphic 19" descr="Bullseye with solid fill">
            <a:extLst>
              <a:ext uri="{FF2B5EF4-FFF2-40B4-BE49-F238E27FC236}">
                <a16:creationId xmlns:a16="http://schemas.microsoft.com/office/drawing/2014/main" id="{A667EA4F-A9D1-16B8-7E0F-B2B90B3C66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5600" y="5298790"/>
            <a:ext cx="914400" cy="914400"/>
          </a:xfrm>
          <a:prstGeom prst="rect">
            <a:avLst/>
          </a:prstGeom>
        </p:spPr>
      </p:pic>
    </p:spTree>
    <p:extLst>
      <p:ext uri="{BB962C8B-B14F-4D97-AF65-F5344CB8AC3E}">
        <p14:creationId xmlns:p14="http://schemas.microsoft.com/office/powerpoint/2010/main" val="1750014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3013501"/>
            <a:ext cx="9271000" cy="830997"/>
          </a:xfrm>
          <a:prstGeom prst="rect">
            <a:avLst/>
          </a:prstGeom>
          <a:noFill/>
        </p:spPr>
        <p:txBody>
          <a:bodyPr wrap="square" rtlCol="0">
            <a:spAutoFit/>
          </a:bodyPr>
          <a:lstStyle/>
          <a:p>
            <a:pPr>
              <a:spcAft>
                <a:spcPts val="1200"/>
              </a:spcAft>
            </a:pPr>
            <a:r>
              <a:rPr lang="en-US" sz="2400" b="1" dirty="0">
                <a:solidFill>
                  <a:schemeClr val="tx2"/>
                </a:solidFill>
              </a:rPr>
              <a:t>1. Actively listen to gain understanding by paraphrasing and encouraging as needed. </a:t>
            </a:r>
          </a:p>
        </p:txBody>
      </p:sp>
      <p:sp>
        <p:nvSpPr>
          <p:cNvPr id="3" name="Oval 2">
            <a:extLst>
              <a:ext uri="{FF2B5EF4-FFF2-40B4-BE49-F238E27FC236}">
                <a16:creationId xmlns:a16="http://schemas.microsoft.com/office/drawing/2014/main" id="{CACBF2F8-540B-A7C4-65FB-4BBB5EC07AB7}"/>
              </a:ext>
            </a:extLst>
          </p:cNvPr>
          <p:cNvSpPr/>
          <p:nvPr/>
        </p:nvSpPr>
        <p:spPr>
          <a:xfrm>
            <a:off x="691427" y="2621828"/>
            <a:ext cx="1614345" cy="1614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B0F0"/>
                </a:solidFill>
              </a:rPr>
              <a:t>You </a:t>
            </a:r>
            <a:r>
              <a:rPr lang="en-US" sz="1700" b="1" dirty="0">
                <a:solidFill>
                  <a:schemeClr val="accent5"/>
                </a:solidFill>
                <a:latin typeface="+mj-lt"/>
              </a:rPr>
              <a:t>DO</a:t>
            </a:r>
            <a:r>
              <a:rPr lang="en-US" sz="1700" b="1" dirty="0">
                <a:solidFill>
                  <a:srgbClr val="00B0F0"/>
                </a:solidFill>
              </a:rPr>
              <a:t> know the answer</a:t>
            </a:r>
          </a:p>
        </p:txBody>
      </p:sp>
    </p:spTree>
    <p:extLst>
      <p:ext uri="{BB962C8B-B14F-4D97-AF65-F5344CB8AC3E}">
        <p14:creationId xmlns:p14="http://schemas.microsoft.com/office/powerpoint/2010/main" val="225015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 know the answer</a:t>
            </a:r>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3073400"/>
            <a:ext cx="8267700" cy="461665"/>
          </a:xfrm>
          <a:prstGeom prst="rect">
            <a:avLst/>
          </a:prstGeom>
          <a:noFill/>
        </p:spPr>
        <p:txBody>
          <a:bodyPr wrap="square" rtlCol="0">
            <a:spAutoFit/>
          </a:bodyPr>
          <a:lstStyle/>
          <a:p>
            <a:r>
              <a:rPr lang="en-US" sz="2400" b="1" dirty="0">
                <a:solidFill>
                  <a:schemeClr val="tx2"/>
                </a:solidFill>
              </a:rPr>
              <a:t>2. Make a choice</a:t>
            </a:r>
          </a:p>
        </p:txBody>
      </p:sp>
      <p:sp>
        <p:nvSpPr>
          <p:cNvPr id="4" name="Oval 3">
            <a:extLst>
              <a:ext uri="{FF2B5EF4-FFF2-40B4-BE49-F238E27FC236}">
                <a16:creationId xmlns:a16="http://schemas.microsoft.com/office/drawing/2014/main" id="{046A26EA-2683-FE2F-14ED-23307FB7DDA2}"/>
              </a:ext>
            </a:extLst>
          </p:cNvPr>
          <p:cNvSpPr/>
          <p:nvPr/>
        </p:nvSpPr>
        <p:spPr>
          <a:xfrm>
            <a:off x="691427" y="1662254"/>
            <a:ext cx="1614345" cy="1614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B0F0"/>
                </a:solidFill>
              </a:rPr>
              <a:t>You </a:t>
            </a:r>
            <a:r>
              <a:rPr lang="en-US" sz="1700" b="1" dirty="0">
                <a:solidFill>
                  <a:schemeClr val="accent5"/>
                </a:solidFill>
                <a:latin typeface="+mj-lt"/>
              </a:rPr>
              <a:t>DO</a:t>
            </a:r>
            <a:r>
              <a:rPr lang="en-US" sz="1700" b="1" dirty="0">
                <a:solidFill>
                  <a:srgbClr val="00B0F0"/>
                </a:solidFill>
              </a:rPr>
              <a:t> know the answer</a:t>
            </a:r>
          </a:p>
        </p:txBody>
      </p:sp>
    </p:spTree>
    <p:extLst>
      <p:ext uri="{BB962C8B-B14F-4D97-AF65-F5344CB8AC3E}">
        <p14:creationId xmlns:p14="http://schemas.microsoft.com/office/powerpoint/2010/main" val="389146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 know the answer</a:t>
            </a:r>
          </a:p>
          <a:p>
            <a:endParaRPr lang="en-US" dirty="0"/>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2469427"/>
            <a:ext cx="8267700" cy="400110"/>
          </a:xfrm>
          <a:prstGeom prst="rect">
            <a:avLst/>
          </a:prstGeom>
          <a:noFill/>
        </p:spPr>
        <p:txBody>
          <a:bodyPr wrap="square" rtlCol="0">
            <a:spAutoFit/>
          </a:bodyPr>
          <a:lstStyle/>
          <a:p>
            <a:r>
              <a:rPr lang="en-US" sz="2000" b="1" dirty="0">
                <a:solidFill>
                  <a:schemeClr val="tx2"/>
                </a:solidFill>
              </a:rPr>
              <a:t>2. Make a choice</a:t>
            </a:r>
          </a:p>
        </p:txBody>
      </p:sp>
      <p:sp>
        <p:nvSpPr>
          <p:cNvPr id="8" name="TextBox 7">
            <a:extLst>
              <a:ext uri="{FF2B5EF4-FFF2-40B4-BE49-F238E27FC236}">
                <a16:creationId xmlns:a16="http://schemas.microsoft.com/office/drawing/2014/main" id="{B8F5791C-F220-9ACA-F6E5-C4B461691845}"/>
              </a:ext>
            </a:extLst>
          </p:cNvPr>
          <p:cNvSpPr txBox="1"/>
          <p:nvPr/>
        </p:nvSpPr>
        <p:spPr>
          <a:xfrm>
            <a:off x="2514600" y="2845154"/>
            <a:ext cx="8724900" cy="707886"/>
          </a:xfrm>
          <a:prstGeom prst="rect">
            <a:avLst/>
          </a:prstGeom>
          <a:noFill/>
        </p:spPr>
        <p:txBody>
          <a:bodyPr wrap="square" rtlCol="0">
            <a:spAutoFit/>
          </a:bodyPr>
          <a:lstStyle/>
          <a:p>
            <a:pPr marL="252000" lvl="1"/>
            <a:r>
              <a:rPr lang="en-US" sz="2000" b="1" dirty="0">
                <a:solidFill>
                  <a:schemeClr val="tx2"/>
                </a:solidFill>
              </a:rPr>
              <a:t>ANSWER</a:t>
            </a:r>
          </a:p>
          <a:p>
            <a:pPr marL="252000" lvl="1">
              <a:spcAft>
                <a:spcPts val="1200"/>
              </a:spcAft>
            </a:pPr>
            <a:r>
              <a:rPr lang="en-US" sz="2000" dirty="0">
                <a:solidFill>
                  <a:schemeClr val="accent6">
                    <a:lumMod val="50000"/>
                  </a:schemeClr>
                </a:solidFill>
              </a:rPr>
              <a:t>As direct and concise as possible.</a:t>
            </a:r>
          </a:p>
        </p:txBody>
      </p:sp>
      <p:sp>
        <p:nvSpPr>
          <p:cNvPr id="4" name="Oval 3">
            <a:extLst>
              <a:ext uri="{FF2B5EF4-FFF2-40B4-BE49-F238E27FC236}">
                <a16:creationId xmlns:a16="http://schemas.microsoft.com/office/drawing/2014/main" id="{FC5738BD-827F-72C4-8E46-E818684886FC}"/>
              </a:ext>
            </a:extLst>
          </p:cNvPr>
          <p:cNvSpPr/>
          <p:nvPr/>
        </p:nvSpPr>
        <p:spPr>
          <a:xfrm>
            <a:off x="691427" y="1662254"/>
            <a:ext cx="1614345" cy="1614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B0F0"/>
                </a:solidFill>
              </a:rPr>
              <a:t>You </a:t>
            </a:r>
            <a:r>
              <a:rPr lang="en-US" sz="1700" b="1" dirty="0">
                <a:solidFill>
                  <a:schemeClr val="accent5"/>
                </a:solidFill>
                <a:latin typeface="+mj-lt"/>
              </a:rPr>
              <a:t>DO</a:t>
            </a:r>
            <a:r>
              <a:rPr lang="en-US" sz="1700" b="1" dirty="0">
                <a:solidFill>
                  <a:srgbClr val="00B0F0"/>
                </a:solidFill>
              </a:rPr>
              <a:t> know the answer</a:t>
            </a:r>
          </a:p>
        </p:txBody>
      </p:sp>
    </p:spTree>
    <p:extLst>
      <p:ext uri="{BB962C8B-B14F-4D97-AF65-F5344CB8AC3E}">
        <p14:creationId xmlns:p14="http://schemas.microsoft.com/office/powerpoint/2010/main" val="18719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 know the answer</a:t>
            </a:r>
          </a:p>
          <a:p>
            <a:endParaRPr lang="en-US" dirty="0"/>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2469427"/>
            <a:ext cx="8267700" cy="400110"/>
          </a:xfrm>
          <a:prstGeom prst="rect">
            <a:avLst/>
          </a:prstGeom>
          <a:noFill/>
        </p:spPr>
        <p:txBody>
          <a:bodyPr wrap="square" rtlCol="0">
            <a:spAutoFit/>
          </a:bodyPr>
          <a:lstStyle/>
          <a:p>
            <a:r>
              <a:rPr lang="en-US" sz="2000" b="1" dirty="0">
                <a:solidFill>
                  <a:schemeClr val="tx2"/>
                </a:solidFill>
              </a:rPr>
              <a:t>2. Make a choice</a:t>
            </a:r>
          </a:p>
        </p:txBody>
      </p:sp>
      <p:sp>
        <p:nvSpPr>
          <p:cNvPr id="8" name="TextBox 7">
            <a:extLst>
              <a:ext uri="{FF2B5EF4-FFF2-40B4-BE49-F238E27FC236}">
                <a16:creationId xmlns:a16="http://schemas.microsoft.com/office/drawing/2014/main" id="{B8F5791C-F220-9ACA-F6E5-C4B461691845}"/>
              </a:ext>
            </a:extLst>
          </p:cNvPr>
          <p:cNvSpPr txBox="1"/>
          <p:nvPr/>
        </p:nvSpPr>
        <p:spPr>
          <a:xfrm>
            <a:off x="2514600" y="2845154"/>
            <a:ext cx="8724900" cy="1477328"/>
          </a:xfrm>
          <a:prstGeom prst="rect">
            <a:avLst/>
          </a:prstGeom>
          <a:noFill/>
        </p:spPr>
        <p:txBody>
          <a:bodyPr wrap="square" rtlCol="0">
            <a:spAutoFit/>
          </a:bodyPr>
          <a:lstStyle/>
          <a:p>
            <a:pPr marL="252000" lvl="1"/>
            <a:r>
              <a:rPr lang="en-US" sz="2000" b="1" dirty="0">
                <a:solidFill>
                  <a:schemeClr val="bg1">
                    <a:lumMod val="75000"/>
                  </a:schemeClr>
                </a:solidFill>
              </a:rPr>
              <a:t>ANSWER</a:t>
            </a:r>
          </a:p>
          <a:p>
            <a:pPr marL="252000" lvl="1">
              <a:spcAft>
                <a:spcPts val="1200"/>
              </a:spcAft>
            </a:pPr>
            <a:r>
              <a:rPr lang="en-US" sz="2000" dirty="0">
                <a:solidFill>
                  <a:schemeClr val="bg1">
                    <a:lumMod val="75000"/>
                  </a:schemeClr>
                </a:solidFill>
              </a:rPr>
              <a:t>As direct and concise as possible.</a:t>
            </a:r>
          </a:p>
          <a:p>
            <a:pPr marL="252000" lvl="1"/>
            <a:r>
              <a:rPr lang="en-US" sz="2000" b="1" dirty="0">
                <a:solidFill>
                  <a:schemeClr val="tx2"/>
                </a:solidFill>
              </a:rPr>
              <a:t>RETURN OR RELAY </a:t>
            </a:r>
          </a:p>
          <a:p>
            <a:pPr marL="252000" lvl="1">
              <a:spcAft>
                <a:spcPts val="1200"/>
              </a:spcAft>
            </a:pPr>
            <a:r>
              <a:rPr lang="en-US" sz="2000" dirty="0">
                <a:solidFill>
                  <a:schemeClr val="accent6">
                    <a:lumMod val="50000"/>
                  </a:schemeClr>
                </a:solidFill>
              </a:rPr>
              <a:t>Decide it is better for others to contribute .</a:t>
            </a:r>
          </a:p>
        </p:txBody>
      </p:sp>
      <p:sp>
        <p:nvSpPr>
          <p:cNvPr id="4" name="Oval 3">
            <a:extLst>
              <a:ext uri="{FF2B5EF4-FFF2-40B4-BE49-F238E27FC236}">
                <a16:creationId xmlns:a16="http://schemas.microsoft.com/office/drawing/2014/main" id="{FC5738BD-827F-72C4-8E46-E818684886FC}"/>
              </a:ext>
            </a:extLst>
          </p:cNvPr>
          <p:cNvSpPr/>
          <p:nvPr/>
        </p:nvSpPr>
        <p:spPr>
          <a:xfrm>
            <a:off x="691427" y="1662254"/>
            <a:ext cx="1614345" cy="1614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B0F0"/>
                </a:solidFill>
              </a:rPr>
              <a:t>You </a:t>
            </a:r>
            <a:r>
              <a:rPr lang="en-US" sz="1700" b="1" dirty="0">
                <a:solidFill>
                  <a:schemeClr val="accent5"/>
                </a:solidFill>
                <a:latin typeface="+mj-lt"/>
              </a:rPr>
              <a:t>DO</a:t>
            </a:r>
            <a:r>
              <a:rPr lang="en-US" sz="1700" b="1" dirty="0">
                <a:solidFill>
                  <a:srgbClr val="00B0F0"/>
                </a:solidFill>
              </a:rPr>
              <a:t> know the answer</a:t>
            </a:r>
          </a:p>
        </p:txBody>
      </p:sp>
    </p:spTree>
    <p:extLst>
      <p:ext uri="{BB962C8B-B14F-4D97-AF65-F5344CB8AC3E}">
        <p14:creationId xmlns:p14="http://schemas.microsoft.com/office/powerpoint/2010/main" val="210925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34A79-8211-7D9B-8F72-E0B188F992E3}"/>
              </a:ext>
            </a:extLst>
          </p:cNvPr>
          <p:cNvSpPr>
            <a:spLocks noGrp="1"/>
          </p:cNvSpPr>
          <p:nvPr>
            <p:ph type="body" sz="quarter" idx="10"/>
          </p:nvPr>
        </p:nvSpPr>
        <p:spPr/>
        <p:txBody>
          <a:bodyPr/>
          <a:lstStyle/>
          <a:p>
            <a:r>
              <a:rPr lang="en-US" dirty="0"/>
              <a:t>Deciding how to handle questions</a:t>
            </a:r>
          </a:p>
        </p:txBody>
      </p:sp>
      <p:sp>
        <p:nvSpPr>
          <p:cNvPr id="6" name="Text Placeholder 5">
            <a:extLst>
              <a:ext uri="{FF2B5EF4-FFF2-40B4-BE49-F238E27FC236}">
                <a16:creationId xmlns:a16="http://schemas.microsoft.com/office/drawing/2014/main" id="{4F42B3D1-517C-C163-1385-7CDD4B4BE42E}"/>
              </a:ext>
            </a:extLst>
          </p:cNvPr>
          <p:cNvSpPr>
            <a:spLocks noGrp="1"/>
          </p:cNvSpPr>
          <p:nvPr>
            <p:ph type="body" sz="quarter" idx="11"/>
          </p:nvPr>
        </p:nvSpPr>
        <p:spPr/>
        <p:txBody>
          <a:bodyPr/>
          <a:lstStyle/>
          <a:p>
            <a:r>
              <a:rPr lang="en-US" dirty="0"/>
              <a:t>You DO know the answer</a:t>
            </a:r>
          </a:p>
          <a:p>
            <a:endParaRPr lang="en-US" dirty="0"/>
          </a:p>
        </p:txBody>
      </p:sp>
      <p:sp>
        <p:nvSpPr>
          <p:cNvPr id="2" name="TextBox 1">
            <a:extLst>
              <a:ext uri="{FF2B5EF4-FFF2-40B4-BE49-F238E27FC236}">
                <a16:creationId xmlns:a16="http://schemas.microsoft.com/office/drawing/2014/main" id="{C6797BFB-A249-C669-7120-FA8274B2D69F}"/>
              </a:ext>
            </a:extLst>
          </p:cNvPr>
          <p:cNvSpPr txBox="1"/>
          <p:nvPr/>
        </p:nvSpPr>
        <p:spPr>
          <a:xfrm>
            <a:off x="2514600" y="1711610"/>
            <a:ext cx="8267700" cy="707886"/>
          </a:xfrm>
          <a:prstGeom prst="rect">
            <a:avLst/>
          </a:prstGeom>
          <a:noFill/>
        </p:spPr>
        <p:txBody>
          <a:bodyPr wrap="square" rtlCol="0">
            <a:spAutoFit/>
          </a:bodyPr>
          <a:lstStyle/>
          <a:p>
            <a:pPr>
              <a:spcAft>
                <a:spcPts val="1200"/>
              </a:spcAft>
            </a:pPr>
            <a:r>
              <a:rPr lang="en-US" sz="2000" b="1" dirty="0">
                <a:solidFill>
                  <a:schemeClr val="bg1">
                    <a:lumMod val="75000"/>
                  </a:schemeClr>
                </a:solidFill>
              </a:rPr>
              <a:t>1. Actively listen to gain understanding by paraphrasing and encouraging as needed. </a:t>
            </a:r>
          </a:p>
        </p:txBody>
      </p:sp>
      <p:sp>
        <p:nvSpPr>
          <p:cNvPr id="3" name="TextBox 2">
            <a:extLst>
              <a:ext uri="{FF2B5EF4-FFF2-40B4-BE49-F238E27FC236}">
                <a16:creationId xmlns:a16="http://schemas.microsoft.com/office/drawing/2014/main" id="{B4287656-5910-1EF0-3507-909A0450336B}"/>
              </a:ext>
            </a:extLst>
          </p:cNvPr>
          <p:cNvSpPr txBox="1"/>
          <p:nvPr/>
        </p:nvSpPr>
        <p:spPr>
          <a:xfrm>
            <a:off x="2514600" y="2469427"/>
            <a:ext cx="8267700" cy="400110"/>
          </a:xfrm>
          <a:prstGeom prst="rect">
            <a:avLst/>
          </a:prstGeom>
          <a:noFill/>
        </p:spPr>
        <p:txBody>
          <a:bodyPr wrap="square" rtlCol="0">
            <a:spAutoFit/>
          </a:bodyPr>
          <a:lstStyle/>
          <a:p>
            <a:r>
              <a:rPr lang="en-US" sz="2000" b="1" dirty="0">
                <a:solidFill>
                  <a:schemeClr val="tx2"/>
                </a:solidFill>
              </a:rPr>
              <a:t>2. Make a choice</a:t>
            </a:r>
          </a:p>
        </p:txBody>
      </p:sp>
      <p:sp>
        <p:nvSpPr>
          <p:cNvPr id="8" name="TextBox 7">
            <a:extLst>
              <a:ext uri="{FF2B5EF4-FFF2-40B4-BE49-F238E27FC236}">
                <a16:creationId xmlns:a16="http://schemas.microsoft.com/office/drawing/2014/main" id="{B8F5791C-F220-9ACA-F6E5-C4B461691845}"/>
              </a:ext>
            </a:extLst>
          </p:cNvPr>
          <p:cNvSpPr txBox="1"/>
          <p:nvPr/>
        </p:nvSpPr>
        <p:spPr>
          <a:xfrm>
            <a:off x="2514600" y="2845154"/>
            <a:ext cx="8724900" cy="2246769"/>
          </a:xfrm>
          <a:prstGeom prst="rect">
            <a:avLst/>
          </a:prstGeom>
          <a:noFill/>
        </p:spPr>
        <p:txBody>
          <a:bodyPr wrap="square" rtlCol="0">
            <a:spAutoFit/>
          </a:bodyPr>
          <a:lstStyle/>
          <a:p>
            <a:pPr marL="252000" lvl="1"/>
            <a:r>
              <a:rPr lang="en-US" sz="2000" b="1" dirty="0">
                <a:solidFill>
                  <a:schemeClr val="bg1">
                    <a:lumMod val="75000"/>
                  </a:schemeClr>
                </a:solidFill>
              </a:rPr>
              <a:t>ANSWER</a:t>
            </a:r>
          </a:p>
          <a:p>
            <a:pPr marL="252000" lvl="1">
              <a:spcAft>
                <a:spcPts val="1200"/>
              </a:spcAft>
            </a:pPr>
            <a:r>
              <a:rPr lang="en-US" sz="2000" dirty="0">
                <a:solidFill>
                  <a:schemeClr val="bg1">
                    <a:lumMod val="75000"/>
                  </a:schemeClr>
                </a:solidFill>
              </a:rPr>
              <a:t>As direct and concise as possible.</a:t>
            </a:r>
          </a:p>
          <a:p>
            <a:pPr marL="252000" lvl="1"/>
            <a:r>
              <a:rPr lang="en-US" sz="2000" b="1" dirty="0">
                <a:solidFill>
                  <a:schemeClr val="bg1">
                    <a:lumMod val="75000"/>
                  </a:schemeClr>
                </a:solidFill>
              </a:rPr>
              <a:t>RETURN OR RELAY </a:t>
            </a:r>
          </a:p>
          <a:p>
            <a:pPr marL="252000" lvl="1">
              <a:spcAft>
                <a:spcPts val="1200"/>
              </a:spcAft>
            </a:pPr>
            <a:r>
              <a:rPr lang="en-US" sz="2000" dirty="0">
                <a:solidFill>
                  <a:schemeClr val="bg1">
                    <a:lumMod val="75000"/>
                  </a:schemeClr>
                </a:solidFill>
              </a:rPr>
              <a:t>Decide it is better for others to contribute .</a:t>
            </a:r>
          </a:p>
          <a:p>
            <a:pPr marL="252000" lvl="1"/>
            <a:r>
              <a:rPr lang="en-US" sz="2000" b="1" dirty="0">
                <a:solidFill>
                  <a:schemeClr val="tx2"/>
                </a:solidFill>
              </a:rPr>
              <a:t>PASS </a:t>
            </a:r>
          </a:p>
          <a:p>
            <a:pPr marL="252000" lvl="1">
              <a:spcAft>
                <a:spcPts val="1200"/>
              </a:spcAft>
            </a:pPr>
            <a:r>
              <a:rPr lang="en-US" sz="2000" dirty="0">
                <a:solidFill>
                  <a:schemeClr val="accent6">
                    <a:lumMod val="50000"/>
                  </a:schemeClr>
                </a:solidFill>
              </a:rPr>
              <a:t>Decide there is not enough time in the meeting/training to answer.</a:t>
            </a:r>
          </a:p>
        </p:txBody>
      </p:sp>
      <p:sp>
        <p:nvSpPr>
          <p:cNvPr id="4" name="Oval 3">
            <a:extLst>
              <a:ext uri="{FF2B5EF4-FFF2-40B4-BE49-F238E27FC236}">
                <a16:creationId xmlns:a16="http://schemas.microsoft.com/office/drawing/2014/main" id="{FC5738BD-827F-72C4-8E46-E818684886FC}"/>
              </a:ext>
            </a:extLst>
          </p:cNvPr>
          <p:cNvSpPr/>
          <p:nvPr/>
        </p:nvSpPr>
        <p:spPr>
          <a:xfrm>
            <a:off x="691427" y="1662254"/>
            <a:ext cx="1614345" cy="1614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00B0F0"/>
                </a:solidFill>
              </a:rPr>
              <a:t>You </a:t>
            </a:r>
            <a:r>
              <a:rPr lang="en-US" sz="1700" b="1" dirty="0">
                <a:solidFill>
                  <a:schemeClr val="accent5"/>
                </a:solidFill>
                <a:latin typeface="+mj-lt"/>
              </a:rPr>
              <a:t>DO</a:t>
            </a:r>
            <a:r>
              <a:rPr lang="en-US" sz="1700" b="1" dirty="0">
                <a:solidFill>
                  <a:srgbClr val="00B0F0"/>
                </a:solidFill>
              </a:rPr>
              <a:t> know the answer</a:t>
            </a:r>
          </a:p>
        </p:txBody>
      </p:sp>
    </p:spTree>
    <p:extLst>
      <p:ext uri="{BB962C8B-B14F-4D97-AF65-F5344CB8AC3E}">
        <p14:creationId xmlns:p14="http://schemas.microsoft.com/office/powerpoint/2010/main" val="4276404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Active Listening</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6"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Rectangle 5">
            <a:extLst>
              <a:ext uri="{FF2B5EF4-FFF2-40B4-BE49-F238E27FC236}">
                <a16:creationId xmlns:a16="http://schemas.microsoft.com/office/drawing/2014/main" id="{12BD3DD1-D9E5-ACDF-7710-6CBCB6098816}"/>
              </a:ext>
            </a:extLst>
          </p:cNvPr>
          <p:cNvSpPr/>
          <p:nvPr/>
        </p:nvSpPr>
        <p:spPr>
          <a:xfrm rot="454642">
            <a:off x="5679034" y="1787297"/>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
            <a:extLst>
              <a:ext uri="{FF2B5EF4-FFF2-40B4-BE49-F238E27FC236}">
                <a16:creationId xmlns:a16="http://schemas.microsoft.com/office/drawing/2014/main" id="{53A43B2C-013B-73CE-7B65-7F95CA33994E}"/>
              </a:ext>
            </a:extLst>
          </p:cNvPr>
          <p:cNvSpPr txBox="1">
            <a:spLocks/>
          </p:cNvSpPr>
          <p:nvPr/>
        </p:nvSpPr>
        <p:spPr>
          <a:xfrm>
            <a:off x="7267673" y="2123846"/>
            <a:ext cx="3096945" cy="237642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show that you are </a:t>
            </a:r>
            <a:r>
              <a:rPr lang="en-US" sz="2800" b="1" dirty="0">
                <a:solidFill>
                  <a:schemeClr val="tx2"/>
                </a:solidFill>
                <a:latin typeface="+mj-lt"/>
              </a:rPr>
              <a:t>ACTIVELY LISTENING </a:t>
            </a:r>
            <a:r>
              <a:rPr lang="en-US" sz="2800" b="1" dirty="0">
                <a:solidFill>
                  <a:schemeClr val="bg1"/>
                </a:solidFill>
                <a:latin typeface="+mj-lt"/>
              </a:rPr>
              <a:t>to the person? </a:t>
            </a:r>
          </a:p>
        </p:txBody>
      </p:sp>
      <p:pic>
        <p:nvPicPr>
          <p:cNvPr id="13" name="Graphic 12" descr="Lightbulb with solid fill">
            <a:extLst>
              <a:ext uri="{FF2B5EF4-FFF2-40B4-BE49-F238E27FC236}">
                <a16:creationId xmlns:a16="http://schemas.microsoft.com/office/drawing/2014/main" id="{51559B77-FD32-A57E-49D7-6FA3F0B55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573" y="2217043"/>
            <a:ext cx="914400" cy="914400"/>
          </a:xfrm>
          <a:prstGeom prst="rect">
            <a:avLst/>
          </a:prstGeom>
        </p:spPr>
      </p:pic>
    </p:spTree>
    <p:extLst>
      <p:ext uri="{BB962C8B-B14F-4D97-AF65-F5344CB8AC3E}">
        <p14:creationId xmlns:p14="http://schemas.microsoft.com/office/powerpoint/2010/main" val="2113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72E2B37F-9C9D-8422-8EC8-AD75390B470D}"/>
              </a:ext>
            </a:extLst>
          </p:cNvPr>
          <p:cNvSpPr/>
          <p:nvPr/>
        </p:nvSpPr>
        <p:spPr>
          <a:xfrm rot="454642">
            <a:off x="5679034" y="177528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Active Listening</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5"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4" name="Text Placeholder 8">
            <a:extLst>
              <a:ext uri="{FF2B5EF4-FFF2-40B4-BE49-F238E27FC236}">
                <a16:creationId xmlns:a16="http://schemas.microsoft.com/office/drawing/2014/main" id="{82A8D613-C56D-E62A-021B-8E5786749515}"/>
              </a:ext>
            </a:extLst>
          </p:cNvPr>
          <p:cNvSpPr txBox="1">
            <a:spLocks/>
          </p:cNvSpPr>
          <p:nvPr/>
        </p:nvSpPr>
        <p:spPr>
          <a:xfrm>
            <a:off x="7332120" y="2359951"/>
            <a:ext cx="3452546" cy="6100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Active Listening</a:t>
            </a:r>
          </a:p>
        </p:txBody>
      </p:sp>
      <p:pic>
        <p:nvPicPr>
          <p:cNvPr id="14" name="Graphic 13" descr="Lightbulb with solid fill">
            <a:extLst>
              <a:ext uri="{FF2B5EF4-FFF2-40B4-BE49-F238E27FC236}">
                <a16:creationId xmlns:a16="http://schemas.microsoft.com/office/drawing/2014/main" id="{32A10489-286D-2CF1-94BE-0123FB7F6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490" y="2207222"/>
            <a:ext cx="914400" cy="914400"/>
          </a:xfrm>
          <a:prstGeom prst="rect">
            <a:avLst/>
          </a:prstGeom>
        </p:spPr>
      </p:pic>
      <p:pic>
        <p:nvPicPr>
          <p:cNvPr id="15" name="Graphic 14" descr="Lights On with solid fill">
            <a:extLst>
              <a:ext uri="{FF2B5EF4-FFF2-40B4-BE49-F238E27FC236}">
                <a16:creationId xmlns:a16="http://schemas.microsoft.com/office/drawing/2014/main" id="{6EB99B4E-3CFA-5806-2CDB-244C8C8AFE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5376" y="2076983"/>
            <a:ext cx="952627" cy="952627"/>
          </a:xfrm>
          <a:prstGeom prst="rect">
            <a:avLst/>
          </a:prstGeom>
        </p:spPr>
      </p:pic>
      <p:sp>
        <p:nvSpPr>
          <p:cNvPr id="16" name="Text Placeholder 8">
            <a:extLst>
              <a:ext uri="{FF2B5EF4-FFF2-40B4-BE49-F238E27FC236}">
                <a16:creationId xmlns:a16="http://schemas.microsoft.com/office/drawing/2014/main" id="{44F0AC48-7452-365A-007F-3D8B29D88992}"/>
              </a:ext>
            </a:extLst>
          </p:cNvPr>
          <p:cNvSpPr txBox="1">
            <a:spLocks/>
          </p:cNvSpPr>
          <p:nvPr/>
        </p:nvSpPr>
        <p:spPr>
          <a:xfrm>
            <a:off x="6344490" y="3195308"/>
            <a:ext cx="5301410" cy="32092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rtl="0">
              <a:lnSpc>
                <a:spcPct val="100000"/>
              </a:lnSpc>
              <a:spcBef>
                <a:spcPts val="0"/>
              </a:spcBef>
              <a:spcAft>
                <a:spcPts val="0"/>
              </a:spcAft>
              <a:buClr>
                <a:schemeClr val="lt1"/>
              </a:buClr>
              <a:buSzPts val="2800"/>
              <a:buFont typeface="Corbel"/>
              <a:buNone/>
            </a:pPr>
            <a:r>
              <a:rPr lang="en-US" sz="2100" b="1" i="0" u="none" strike="noStrike" cap="none" dirty="0">
                <a:solidFill>
                  <a:schemeClr val="bg1"/>
                </a:solidFill>
                <a:ea typeface="Corbel"/>
                <a:cs typeface="Corbel"/>
                <a:sym typeface="Corbel"/>
              </a:rPr>
              <a:t>Ask Questions</a:t>
            </a:r>
            <a:endParaRPr lang="en-US" sz="2100" b="0" i="0" u="none" strike="noStrike" cap="none" dirty="0">
              <a:solidFill>
                <a:schemeClr val="bg1"/>
              </a:solidFill>
              <a:ea typeface="Arial"/>
              <a:cs typeface="Arial"/>
              <a:sym typeface="Arial"/>
            </a:endParaRPr>
          </a:p>
          <a:p>
            <a:pPr marL="0" marR="0" lvl="0" indent="0" rtl="0">
              <a:lnSpc>
                <a:spcPct val="100000"/>
              </a:lnSpc>
              <a:spcBef>
                <a:spcPts val="300"/>
              </a:spcBef>
              <a:spcAft>
                <a:spcPts val="1200"/>
              </a:spcAft>
              <a:buClr>
                <a:schemeClr val="lt1"/>
              </a:buClr>
              <a:buSzPts val="2300"/>
              <a:buFont typeface="Corbel"/>
              <a:buNone/>
            </a:pPr>
            <a:r>
              <a:rPr lang="en-US" sz="2100" b="0" i="0" u="none" strike="noStrike" cap="none" dirty="0">
                <a:solidFill>
                  <a:schemeClr val="bg1"/>
                </a:solidFill>
                <a:ea typeface="Corbel"/>
                <a:cs typeface="Corbel"/>
                <a:sym typeface="Corbel"/>
              </a:rPr>
              <a:t>“What about becoming an Athlete leader are you particularly interested in?</a:t>
            </a:r>
          </a:p>
          <a:p>
            <a:pPr marL="0" marR="0" lvl="0" indent="0" rtl="0">
              <a:lnSpc>
                <a:spcPct val="100000"/>
              </a:lnSpc>
              <a:spcBef>
                <a:spcPts val="0"/>
              </a:spcBef>
              <a:buClr>
                <a:schemeClr val="lt1"/>
              </a:buClr>
              <a:buSzPts val="2800"/>
              <a:buFont typeface="Corbel"/>
              <a:buNone/>
            </a:pPr>
            <a:r>
              <a:rPr lang="en-US" sz="2100" b="1" i="0" u="none" strike="noStrike" cap="none" dirty="0">
                <a:solidFill>
                  <a:schemeClr val="bg1"/>
                </a:solidFill>
                <a:ea typeface="Corbel"/>
                <a:cs typeface="Corbel"/>
                <a:sym typeface="Corbel"/>
              </a:rPr>
              <a:t>Paraphrase</a:t>
            </a:r>
            <a:endParaRPr lang="en-US" sz="2100" b="0" i="0" u="none" strike="noStrike" cap="none" dirty="0">
              <a:solidFill>
                <a:schemeClr val="bg1"/>
              </a:solidFill>
              <a:ea typeface="Arial"/>
              <a:cs typeface="Arial"/>
              <a:sym typeface="Arial"/>
            </a:endParaRPr>
          </a:p>
          <a:p>
            <a:pPr marL="0" marR="0" lvl="0" indent="0" rtl="0">
              <a:lnSpc>
                <a:spcPct val="100000"/>
              </a:lnSpc>
              <a:spcBef>
                <a:spcPts val="300"/>
              </a:spcBef>
              <a:spcAft>
                <a:spcPts val="1200"/>
              </a:spcAft>
              <a:buClr>
                <a:schemeClr val="lt1"/>
              </a:buClr>
              <a:buSzPts val="2300"/>
              <a:buFont typeface="Corbel"/>
              <a:buNone/>
            </a:pPr>
            <a:r>
              <a:rPr lang="en-US" sz="2100" b="0" i="0" u="none" strike="noStrike" cap="none" dirty="0">
                <a:solidFill>
                  <a:schemeClr val="bg1"/>
                </a:solidFill>
                <a:ea typeface="Corbel"/>
                <a:cs typeface="Corbel"/>
                <a:sym typeface="Corbel"/>
              </a:rPr>
              <a:t>“Great question, we often get questions about becoming an Athlete leader.”</a:t>
            </a:r>
          </a:p>
          <a:p>
            <a:pPr marL="0" marR="0" lvl="0" indent="0" rtl="0">
              <a:lnSpc>
                <a:spcPct val="100000"/>
              </a:lnSpc>
              <a:spcBef>
                <a:spcPts val="0"/>
              </a:spcBef>
              <a:spcAft>
                <a:spcPts val="0"/>
              </a:spcAft>
              <a:buClr>
                <a:schemeClr val="lt1"/>
              </a:buClr>
              <a:buSzPts val="2800"/>
              <a:buFont typeface="Corbel"/>
              <a:buNone/>
            </a:pPr>
            <a:r>
              <a:rPr lang="en-US" sz="2100" b="1" i="0" u="none" strike="noStrike" cap="none" dirty="0">
                <a:solidFill>
                  <a:schemeClr val="bg1"/>
                </a:solidFill>
                <a:ea typeface="Corbel"/>
                <a:cs typeface="Corbel"/>
                <a:sym typeface="Corbel"/>
              </a:rPr>
              <a:t>Encourage</a:t>
            </a:r>
            <a:endParaRPr lang="en-US" sz="2100" b="1" i="0" u="none" strike="noStrike" cap="none" dirty="0">
              <a:solidFill>
                <a:schemeClr val="bg1"/>
              </a:solidFill>
              <a:ea typeface="Arial"/>
              <a:cs typeface="Arial"/>
              <a:sym typeface="Arial"/>
            </a:endParaRPr>
          </a:p>
          <a:p>
            <a:pPr marL="0" marR="0" lvl="0" indent="0" rtl="0">
              <a:lnSpc>
                <a:spcPct val="100000"/>
              </a:lnSpc>
              <a:spcBef>
                <a:spcPts val="300"/>
              </a:spcBef>
              <a:spcAft>
                <a:spcPts val="0"/>
              </a:spcAft>
              <a:buClr>
                <a:schemeClr val="lt1"/>
              </a:buClr>
              <a:buSzPts val="2300"/>
              <a:buFont typeface="Corbel"/>
              <a:buNone/>
            </a:pPr>
            <a:r>
              <a:rPr lang="en-US" sz="2100" b="0" i="0" u="none" strike="noStrike" cap="none" dirty="0">
                <a:solidFill>
                  <a:schemeClr val="bg1"/>
                </a:solidFill>
                <a:ea typeface="Corbel"/>
                <a:cs typeface="Corbel"/>
                <a:sym typeface="Corbel"/>
              </a:rPr>
              <a:t>Body language</a:t>
            </a:r>
            <a:endParaRPr lang="en-US" sz="2100" b="0" i="0" u="none" strike="noStrike" cap="none" dirty="0">
              <a:solidFill>
                <a:schemeClr val="bg1"/>
              </a:solidFill>
              <a:ea typeface="Arial"/>
              <a:cs typeface="Arial"/>
              <a:sym typeface="Aria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p:txBody>
      </p:sp>
    </p:spTree>
    <p:extLst>
      <p:ext uri="{BB962C8B-B14F-4D97-AF65-F5344CB8AC3E}">
        <p14:creationId xmlns:p14="http://schemas.microsoft.com/office/powerpoint/2010/main" val="303556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326328-B826-5AB4-2CEA-D424618CD218}"/>
              </a:ext>
            </a:extLst>
          </p:cNvPr>
          <p:cNvSpPr>
            <a:spLocks noGrp="1"/>
          </p:cNvSpPr>
          <p:nvPr>
            <p:ph type="body" sz="quarter" idx="10"/>
          </p:nvPr>
        </p:nvSpPr>
        <p:spPr/>
        <p:txBody>
          <a:bodyPr/>
          <a:lstStyle/>
          <a:p>
            <a:r>
              <a:rPr lang="en-US" dirty="0"/>
              <a:t>Agenda</a:t>
            </a:r>
          </a:p>
        </p:txBody>
      </p:sp>
      <p:sp>
        <p:nvSpPr>
          <p:cNvPr id="6" name="Text Placeholder 5">
            <a:extLst>
              <a:ext uri="{FF2B5EF4-FFF2-40B4-BE49-F238E27FC236}">
                <a16:creationId xmlns:a16="http://schemas.microsoft.com/office/drawing/2014/main" id="{E558A4F3-697D-B7E6-1ACA-F5B439F3496B}"/>
              </a:ext>
            </a:extLst>
          </p:cNvPr>
          <p:cNvSpPr>
            <a:spLocks noGrp="1"/>
          </p:cNvSpPr>
          <p:nvPr>
            <p:ph type="body" sz="quarter" idx="11"/>
          </p:nvPr>
        </p:nvSpPr>
        <p:spPr>
          <a:xfrm>
            <a:off x="1483360" y="1005693"/>
            <a:ext cx="3276600" cy="466685"/>
          </a:xfrm>
        </p:spPr>
        <p:txBody>
          <a:bodyPr>
            <a:normAutofit/>
          </a:bodyPr>
          <a:lstStyle/>
          <a:p>
            <a:r>
              <a:rPr lang="en-US" sz="1800" dirty="0"/>
              <a:t>Facilitation Training</a:t>
            </a:r>
          </a:p>
        </p:txBody>
      </p:sp>
      <p:graphicFrame>
        <p:nvGraphicFramePr>
          <p:cNvPr id="7" name="Table 6">
            <a:extLst>
              <a:ext uri="{FF2B5EF4-FFF2-40B4-BE49-F238E27FC236}">
                <a16:creationId xmlns:a16="http://schemas.microsoft.com/office/drawing/2014/main" id="{D4292D2E-0245-6921-CC6F-5304D07AC708}"/>
              </a:ext>
            </a:extLst>
          </p:cNvPr>
          <p:cNvGraphicFramePr>
            <a:graphicFrameLocks noGrp="1"/>
          </p:cNvGraphicFramePr>
          <p:nvPr>
            <p:extLst>
              <p:ext uri="{D42A27DB-BD31-4B8C-83A1-F6EECF244321}">
                <p14:modId xmlns:p14="http://schemas.microsoft.com/office/powerpoint/2010/main" val="4097041592"/>
              </p:ext>
            </p:extLst>
          </p:nvPr>
        </p:nvGraphicFramePr>
        <p:xfrm>
          <a:off x="1498600" y="1548578"/>
          <a:ext cx="9100267" cy="5039998"/>
        </p:xfrm>
        <a:graphic>
          <a:graphicData uri="http://schemas.openxmlformats.org/drawingml/2006/table">
            <a:tbl>
              <a:tblPr bandRow="1">
                <a:tableStyleId>{22838BEF-8BB2-4498-84A7-C5851F593DF1}</a:tableStyleId>
              </a:tblPr>
              <a:tblGrid>
                <a:gridCol w="1449787">
                  <a:extLst>
                    <a:ext uri="{9D8B030D-6E8A-4147-A177-3AD203B41FA5}">
                      <a16:colId xmlns:a16="http://schemas.microsoft.com/office/drawing/2014/main" val="2327306952"/>
                    </a:ext>
                  </a:extLst>
                </a:gridCol>
                <a:gridCol w="7650480">
                  <a:extLst>
                    <a:ext uri="{9D8B030D-6E8A-4147-A177-3AD203B41FA5}">
                      <a16:colId xmlns:a16="http://schemas.microsoft.com/office/drawing/2014/main" val="4207249454"/>
                    </a:ext>
                  </a:extLst>
                </a:gridCol>
              </a:tblGrid>
              <a:tr h="534050">
                <a:tc>
                  <a:txBody>
                    <a:bodyPr/>
                    <a:lstStyle/>
                    <a:p>
                      <a:pPr marL="182880" marR="0" algn="ctr">
                        <a:spcBef>
                          <a:spcPts val="0"/>
                        </a:spcBef>
                        <a:spcAft>
                          <a:spcPts val="0"/>
                        </a:spcAft>
                      </a:pPr>
                      <a:r>
                        <a:rPr lang="en-US" sz="2000" b="1" dirty="0">
                          <a:solidFill>
                            <a:schemeClr val="bg1"/>
                          </a:solidFill>
                          <a:latin typeface="Ubuntu Light" panose="020B0304030602030204" pitchFamily="34" charset="0"/>
                        </a:rPr>
                        <a:t>TIME</a:t>
                      </a:r>
                    </a:p>
                  </a:txBody>
                  <a:tcPr marL="71545" marR="71545" marT="86119" marB="861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407E"/>
                    </a:solidFill>
                  </a:tcPr>
                </a:tc>
                <a:tc>
                  <a:txBody>
                    <a:bodyPr/>
                    <a:lstStyle/>
                    <a:p>
                      <a:pPr marL="182880" marR="0">
                        <a:spcBef>
                          <a:spcPts val="0"/>
                        </a:spcBef>
                        <a:spcAft>
                          <a:spcPts val="0"/>
                        </a:spcAft>
                      </a:pPr>
                      <a:r>
                        <a:rPr lang="en-US" sz="2000" b="1" dirty="0">
                          <a:solidFill>
                            <a:schemeClr val="bg1"/>
                          </a:solidFill>
                          <a:latin typeface="Ubuntu Light" panose="020B0304030602030204" pitchFamily="34" charset="0"/>
                        </a:rPr>
                        <a:t>AGENDA ITEM</a:t>
                      </a:r>
                    </a:p>
                  </a:txBody>
                  <a:tcPr marL="71545" marR="71545" marT="86119" marB="86119"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407E"/>
                    </a:solidFill>
                  </a:tcPr>
                </a:tc>
                <a:extLst>
                  <a:ext uri="{0D108BD9-81ED-4DB2-BD59-A6C34878D82A}">
                    <a16:rowId xmlns:a16="http://schemas.microsoft.com/office/drawing/2014/main" val="1866213412"/>
                  </a:ext>
                </a:extLst>
              </a:tr>
              <a:tr h="473537">
                <a:tc>
                  <a:txBody>
                    <a:bodyPr/>
                    <a:lstStyle/>
                    <a:p>
                      <a:pPr marL="457200" marR="0">
                        <a:spcBef>
                          <a:spcPts val="0"/>
                        </a:spcBef>
                        <a:spcAft>
                          <a:spcPts val="0"/>
                        </a:spcAft>
                      </a:pPr>
                      <a:r>
                        <a:rPr lang="en-US" sz="1800" b="1" dirty="0">
                          <a:solidFill>
                            <a:srgbClr val="346BA6"/>
                          </a:solidFill>
                          <a:latin typeface="Ubuntu Light" panose="020B0304030602030204" pitchFamily="34" charset="0"/>
                        </a:rPr>
                        <a:t>0:00</a:t>
                      </a:r>
                    </a:p>
                  </a:txBody>
                  <a:tcPr marL="71545" marR="71545" marT="86119" marB="86119" anchor="ctr">
                    <a:lnL w="12700" cmpd="sng">
                      <a:noFill/>
                    </a:lnL>
                    <a:lnR w="12700" cmpd="sng">
                      <a:noFill/>
                    </a:lnR>
                    <a:lnT w="12700" cap="flat" cmpd="sng" algn="ctr">
                      <a:no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cap="none" dirty="0">
                          <a:solidFill>
                            <a:schemeClr val="tx1"/>
                          </a:solidFill>
                        </a:rPr>
                        <a:t>Kick-off and introductions, objectives, agenda, learning norms</a:t>
                      </a:r>
                    </a:p>
                  </a:txBody>
                  <a:tcPr marL="71545" marR="71545" marT="86119" marB="86119" anchor="ctr">
                    <a:lnL w="12700" cmpd="sng">
                      <a:noFill/>
                    </a:lnL>
                    <a:lnR w="12700" cmpd="sng">
                      <a:noFill/>
                    </a:lnR>
                    <a:lnT w="12700" cap="flat" cmpd="sng" algn="ctr">
                      <a:no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257164"/>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0:10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en-US" sz="1800" b="0" u="none" strike="noStrike" cap="none" dirty="0">
                          <a:solidFill>
                            <a:schemeClr val="tx1"/>
                          </a:solidFill>
                        </a:rPr>
                        <a:t>Characteristics of an effective facilitator </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6103661"/>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0:25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en-US" sz="1800" b="0" u="none" strike="noStrike" cap="none" dirty="0">
                          <a:solidFill>
                            <a:schemeClr val="tx1"/>
                          </a:solidFill>
                        </a:rPr>
                        <a:t>Facilitator as coach</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172290"/>
                  </a:ext>
                </a:extLst>
              </a:tr>
              <a:tr h="582699">
                <a:tc>
                  <a:txBody>
                    <a:bodyPr/>
                    <a:lstStyle/>
                    <a:p>
                      <a:pPr marL="457200" marR="0">
                        <a:spcBef>
                          <a:spcPts val="0"/>
                        </a:spcBef>
                        <a:spcAft>
                          <a:spcPts val="0"/>
                        </a:spcAft>
                      </a:pPr>
                      <a:r>
                        <a:rPr lang="en-US" sz="1800" b="1" dirty="0">
                          <a:solidFill>
                            <a:srgbClr val="346BA6"/>
                          </a:solidFill>
                          <a:latin typeface="Ubuntu Light" panose="020B0304030602030204" pitchFamily="34" charset="0"/>
                        </a:rPr>
                        <a:t>0:35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3600" marR="0" lvl="0" indent="0" algn="l" rtl="0">
                        <a:lnSpc>
                          <a:spcPct val="100000"/>
                        </a:lnSpc>
                        <a:spcBef>
                          <a:spcPts val="0"/>
                        </a:spcBef>
                        <a:spcAft>
                          <a:spcPts val="0"/>
                        </a:spcAft>
                        <a:buClr>
                          <a:srgbClr val="000000"/>
                        </a:buClr>
                        <a:buSzPts val="2000"/>
                        <a:buFont typeface="Arial"/>
                        <a:buNone/>
                      </a:pPr>
                      <a:r>
                        <a:rPr lang="en-US" sz="1800" b="0" u="none" strike="noStrike" cap="none" dirty="0">
                          <a:solidFill>
                            <a:schemeClr val="tx1"/>
                          </a:solidFill>
                        </a:rPr>
                        <a:t>Key facilitation skills overview and practice </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0580430"/>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1:20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Ubuntu Light" panose="020B0304030602030204" pitchFamily="34" charset="0"/>
                        </a:rPr>
                        <a:t>BREAK</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10196"/>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1:25</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Ubuntu Light" panose="020B0304030602030204" pitchFamily="34" charset="0"/>
                        </a:rPr>
                        <a:t>Knowing what to do with questions</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0257260"/>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1:50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Ubuntu Light" panose="020B0304030602030204" pitchFamily="34" charset="0"/>
                        </a:rPr>
                        <a:t>Bringing it all together: action planning</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9050" cap="flat" cmpd="sng" algn="ctr">
                      <a:solidFill>
                        <a:srgbClr val="42ACE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8865541"/>
                  </a:ext>
                </a:extLst>
              </a:tr>
              <a:tr h="574952">
                <a:tc>
                  <a:txBody>
                    <a:bodyPr/>
                    <a:lstStyle/>
                    <a:p>
                      <a:pPr marL="457200" marR="0">
                        <a:spcBef>
                          <a:spcPts val="0"/>
                        </a:spcBef>
                        <a:spcAft>
                          <a:spcPts val="0"/>
                        </a:spcAft>
                      </a:pPr>
                      <a:r>
                        <a:rPr lang="en-US" sz="1800" b="1" dirty="0">
                          <a:solidFill>
                            <a:srgbClr val="346BA6"/>
                          </a:solidFill>
                          <a:latin typeface="Ubuntu Light" panose="020B0304030602030204" pitchFamily="34" charset="0"/>
                        </a:rPr>
                        <a:t>2:00</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8288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Ubuntu Light" panose="020B0304030602030204" pitchFamily="34" charset="0"/>
                        </a:rPr>
                        <a:t>CLOSE</a:t>
                      </a:r>
                    </a:p>
                  </a:txBody>
                  <a:tcPr marL="71545" marR="71545" marT="86119" marB="86119" anchor="ctr">
                    <a:lnL w="12700" cmpd="sng">
                      <a:noFill/>
                    </a:lnL>
                    <a:lnR w="12700" cmpd="sng">
                      <a:noFill/>
                    </a:lnR>
                    <a:lnT w="19050" cap="flat" cmpd="sng" algn="ctr">
                      <a:solidFill>
                        <a:srgbClr val="42ACE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6302154"/>
                  </a:ext>
                </a:extLst>
              </a:tr>
            </a:tbl>
          </a:graphicData>
        </a:graphic>
      </p:graphicFrame>
    </p:spTree>
    <p:extLst>
      <p:ext uri="{BB962C8B-B14F-4D97-AF65-F5344CB8AC3E}">
        <p14:creationId xmlns:p14="http://schemas.microsoft.com/office/powerpoint/2010/main" val="2853186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72E2B37F-9C9D-8422-8EC8-AD75390B470D}"/>
              </a:ext>
            </a:extLst>
          </p:cNvPr>
          <p:cNvSpPr/>
          <p:nvPr/>
        </p:nvSpPr>
        <p:spPr>
          <a:xfrm rot="454642">
            <a:off x="5679034" y="177528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Active Listening</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5"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4" name="Text Placeholder 8">
            <a:extLst>
              <a:ext uri="{FF2B5EF4-FFF2-40B4-BE49-F238E27FC236}">
                <a16:creationId xmlns:a16="http://schemas.microsoft.com/office/drawing/2014/main" id="{82A8D613-C56D-E62A-021B-8E5786749515}"/>
              </a:ext>
            </a:extLst>
          </p:cNvPr>
          <p:cNvSpPr txBox="1">
            <a:spLocks/>
          </p:cNvSpPr>
          <p:nvPr/>
        </p:nvSpPr>
        <p:spPr>
          <a:xfrm>
            <a:off x="7095580" y="2799233"/>
            <a:ext cx="4319531" cy="8776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If you don’t understand the question, say so</a:t>
            </a:r>
          </a:p>
        </p:txBody>
      </p:sp>
      <p:sp>
        <p:nvSpPr>
          <p:cNvPr id="16" name="Text Placeholder 8">
            <a:extLst>
              <a:ext uri="{FF2B5EF4-FFF2-40B4-BE49-F238E27FC236}">
                <a16:creationId xmlns:a16="http://schemas.microsoft.com/office/drawing/2014/main" id="{44F0AC48-7452-365A-007F-3D8B29D88992}"/>
              </a:ext>
            </a:extLst>
          </p:cNvPr>
          <p:cNvSpPr txBox="1">
            <a:spLocks/>
          </p:cNvSpPr>
          <p:nvPr/>
        </p:nvSpPr>
        <p:spPr>
          <a:xfrm>
            <a:off x="6996169" y="3850875"/>
            <a:ext cx="4418942" cy="19761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52000" rtl="0">
              <a:lnSpc>
                <a:spcPct val="100000"/>
              </a:lnSpc>
              <a:spcBef>
                <a:spcPts val="0"/>
              </a:spcBef>
              <a:spcAft>
                <a:spcPts val="1200"/>
              </a:spcAft>
              <a:buClr>
                <a:schemeClr val="lt1"/>
              </a:buClr>
              <a:buSzPts val="2800"/>
              <a:buFont typeface="Arial" panose="020B0604020202020204" pitchFamily="34" charset="0"/>
              <a:buChar char="•"/>
            </a:pPr>
            <a:r>
              <a:rPr lang="en-US" sz="2100" i="0" u="none" strike="noStrike" cap="none" dirty="0">
                <a:solidFill>
                  <a:schemeClr val="bg1"/>
                </a:solidFill>
                <a:ea typeface="Corbel"/>
                <a:cs typeface="Corbel"/>
                <a:sym typeface="Corbel"/>
              </a:rPr>
              <a:t>Ask the person to repeat the question </a:t>
            </a:r>
          </a:p>
          <a:p>
            <a:pPr marL="342900" marR="0" lvl="0" indent="-252000" rtl="0">
              <a:lnSpc>
                <a:spcPct val="100000"/>
              </a:lnSpc>
              <a:spcBef>
                <a:spcPts val="0"/>
              </a:spcBef>
              <a:spcAft>
                <a:spcPts val="1200"/>
              </a:spcAft>
              <a:buClr>
                <a:schemeClr val="lt1"/>
              </a:buClr>
              <a:buSzPts val="2800"/>
              <a:buFont typeface="Arial" panose="020B0604020202020204" pitchFamily="34" charset="0"/>
              <a:buChar char="•"/>
            </a:pPr>
            <a:r>
              <a:rPr lang="en-US" sz="2100" i="0" u="none" strike="noStrike" cap="none" dirty="0">
                <a:solidFill>
                  <a:schemeClr val="bg1"/>
                </a:solidFill>
                <a:ea typeface="Corbel"/>
                <a:cs typeface="Corbel"/>
                <a:sym typeface="Corbel"/>
              </a:rPr>
              <a:t>Ask your co-facilitator to paraphrase the question for you</a:t>
            </a:r>
            <a:endParaRPr lang="en-US" sz="2100" i="0" u="none" strike="noStrike" cap="none" dirty="0">
              <a:solidFill>
                <a:schemeClr val="lt1"/>
              </a:solidFill>
              <a:ea typeface="Corbel"/>
              <a:cs typeface="Corbel"/>
              <a:sym typeface="Corbe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p:txBody>
      </p:sp>
      <p:pic>
        <p:nvPicPr>
          <p:cNvPr id="12" name="Graphic 11" descr="Question Mark with solid fill">
            <a:extLst>
              <a:ext uri="{FF2B5EF4-FFF2-40B4-BE49-F238E27FC236}">
                <a16:creationId xmlns:a16="http://schemas.microsoft.com/office/drawing/2014/main" id="{0AA33C66-F517-50CA-6615-E683917730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1181" y="2762450"/>
            <a:ext cx="914400" cy="914400"/>
          </a:xfrm>
          <a:prstGeom prst="rect">
            <a:avLst/>
          </a:prstGeom>
        </p:spPr>
      </p:pic>
    </p:spTree>
    <p:extLst>
      <p:ext uri="{BB962C8B-B14F-4D97-AF65-F5344CB8AC3E}">
        <p14:creationId xmlns:p14="http://schemas.microsoft.com/office/powerpoint/2010/main" val="27428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Return</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6"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Rectangle 5">
            <a:extLst>
              <a:ext uri="{FF2B5EF4-FFF2-40B4-BE49-F238E27FC236}">
                <a16:creationId xmlns:a16="http://schemas.microsoft.com/office/drawing/2014/main" id="{12BD3DD1-D9E5-ACDF-7710-6CBCB6098816}"/>
              </a:ext>
            </a:extLst>
          </p:cNvPr>
          <p:cNvSpPr/>
          <p:nvPr/>
        </p:nvSpPr>
        <p:spPr>
          <a:xfrm rot="454642">
            <a:off x="5679034" y="1787297"/>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
            <a:extLst>
              <a:ext uri="{FF2B5EF4-FFF2-40B4-BE49-F238E27FC236}">
                <a16:creationId xmlns:a16="http://schemas.microsoft.com/office/drawing/2014/main" id="{53A43B2C-013B-73CE-7B65-7F95CA33994E}"/>
              </a:ext>
            </a:extLst>
          </p:cNvPr>
          <p:cNvSpPr txBox="1">
            <a:spLocks/>
          </p:cNvSpPr>
          <p:nvPr/>
        </p:nvSpPr>
        <p:spPr>
          <a:xfrm>
            <a:off x="7267673" y="2734984"/>
            <a:ext cx="4013876"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a:t>
            </a:r>
            <a:r>
              <a:rPr lang="en-US" sz="2800" b="1" dirty="0">
                <a:solidFill>
                  <a:schemeClr val="tx2"/>
                </a:solidFill>
                <a:latin typeface="+mj-lt"/>
              </a:rPr>
              <a:t>RETURN </a:t>
            </a:r>
            <a:r>
              <a:rPr lang="en-US" sz="2800" b="1" dirty="0">
                <a:solidFill>
                  <a:schemeClr val="bg1"/>
                </a:solidFill>
                <a:latin typeface="+mj-lt"/>
              </a:rPr>
              <a:t>the question?</a:t>
            </a:r>
          </a:p>
        </p:txBody>
      </p:sp>
      <p:pic>
        <p:nvPicPr>
          <p:cNvPr id="13" name="Graphic 12" descr="Lightbulb with solid fill">
            <a:extLst>
              <a:ext uri="{FF2B5EF4-FFF2-40B4-BE49-F238E27FC236}">
                <a16:creationId xmlns:a16="http://schemas.microsoft.com/office/drawing/2014/main" id="{51559B77-FD32-A57E-49D7-6FA3F0B55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573" y="2694735"/>
            <a:ext cx="914400" cy="914400"/>
          </a:xfrm>
          <a:prstGeom prst="rect">
            <a:avLst/>
          </a:prstGeom>
        </p:spPr>
      </p:pic>
    </p:spTree>
    <p:extLst>
      <p:ext uri="{BB962C8B-B14F-4D97-AF65-F5344CB8AC3E}">
        <p14:creationId xmlns:p14="http://schemas.microsoft.com/office/powerpoint/2010/main" val="3812955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72E2B37F-9C9D-8422-8EC8-AD75390B470D}"/>
              </a:ext>
            </a:extLst>
          </p:cNvPr>
          <p:cNvSpPr/>
          <p:nvPr/>
        </p:nvSpPr>
        <p:spPr>
          <a:xfrm rot="454642">
            <a:off x="5679034" y="177528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Return</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5"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4" name="Text Placeholder 8">
            <a:extLst>
              <a:ext uri="{FF2B5EF4-FFF2-40B4-BE49-F238E27FC236}">
                <a16:creationId xmlns:a16="http://schemas.microsoft.com/office/drawing/2014/main" id="{82A8D613-C56D-E62A-021B-8E5786749515}"/>
              </a:ext>
            </a:extLst>
          </p:cNvPr>
          <p:cNvSpPr txBox="1">
            <a:spLocks/>
          </p:cNvSpPr>
          <p:nvPr/>
        </p:nvSpPr>
        <p:spPr>
          <a:xfrm>
            <a:off x="7332120" y="2849057"/>
            <a:ext cx="3452546" cy="6100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Return Examples</a:t>
            </a:r>
          </a:p>
        </p:txBody>
      </p:sp>
      <p:pic>
        <p:nvPicPr>
          <p:cNvPr id="14" name="Graphic 13" descr="Lightbulb with solid fill">
            <a:extLst>
              <a:ext uri="{FF2B5EF4-FFF2-40B4-BE49-F238E27FC236}">
                <a16:creationId xmlns:a16="http://schemas.microsoft.com/office/drawing/2014/main" id="{32A10489-286D-2CF1-94BE-0123FB7F6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490" y="2696328"/>
            <a:ext cx="914400" cy="914400"/>
          </a:xfrm>
          <a:prstGeom prst="rect">
            <a:avLst/>
          </a:prstGeom>
        </p:spPr>
      </p:pic>
      <p:pic>
        <p:nvPicPr>
          <p:cNvPr id="15" name="Graphic 14" descr="Lights On with solid fill">
            <a:extLst>
              <a:ext uri="{FF2B5EF4-FFF2-40B4-BE49-F238E27FC236}">
                <a16:creationId xmlns:a16="http://schemas.microsoft.com/office/drawing/2014/main" id="{6EB99B4E-3CFA-5806-2CDB-244C8C8AFE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5376" y="2566089"/>
            <a:ext cx="952627" cy="952627"/>
          </a:xfrm>
          <a:prstGeom prst="rect">
            <a:avLst/>
          </a:prstGeom>
        </p:spPr>
      </p:pic>
      <p:sp>
        <p:nvSpPr>
          <p:cNvPr id="16" name="Text Placeholder 8">
            <a:extLst>
              <a:ext uri="{FF2B5EF4-FFF2-40B4-BE49-F238E27FC236}">
                <a16:creationId xmlns:a16="http://schemas.microsoft.com/office/drawing/2014/main" id="{44F0AC48-7452-365A-007F-3D8B29D88992}"/>
              </a:ext>
            </a:extLst>
          </p:cNvPr>
          <p:cNvSpPr txBox="1">
            <a:spLocks/>
          </p:cNvSpPr>
          <p:nvPr/>
        </p:nvSpPr>
        <p:spPr>
          <a:xfrm>
            <a:off x="6344490" y="3684414"/>
            <a:ext cx="5301410" cy="24703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52000" rtl="0">
              <a:lnSpc>
                <a:spcPct val="100000"/>
              </a:lnSpc>
              <a:spcBef>
                <a:spcPts val="300"/>
              </a:spcBef>
              <a:spcAft>
                <a:spcPts val="1200"/>
              </a:spcAft>
              <a:buClr>
                <a:schemeClr val="lt1"/>
              </a:buClr>
              <a:buSzPts val="2300"/>
              <a:buFont typeface="Arial" panose="020B0604020202020204" pitchFamily="34" charset="0"/>
              <a:buChar char="•"/>
            </a:pPr>
            <a:r>
              <a:rPr lang="en-US" sz="2100" b="0" i="0" u="none" strike="noStrike" cap="none" dirty="0">
                <a:solidFill>
                  <a:schemeClr val="bg1"/>
                </a:solidFill>
                <a:ea typeface="Corbel"/>
                <a:cs typeface="Corbel"/>
                <a:sym typeface="Corbel"/>
              </a:rPr>
              <a:t>Thanks for asking that, what have you heard it takes to become an athlete leader?, or </a:t>
            </a:r>
          </a:p>
          <a:p>
            <a:pPr marL="342900" marR="0" lvl="0" indent="-252000" rtl="0">
              <a:lnSpc>
                <a:spcPct val="100000"/>
              </a:lnSpc>
              <a:spcBef>
                <a:spcPts val="300"/>
              </a:spcBef>
              <a:spcAft>
                <a:spcPts val="1200"/>
              </a:spcAft>
              <a:buClr>
                <a:schemeClr val="lt1"/>
              </a:buClr>
              <a:buSzPts val="2300"/>
              <a:buFont typeface="Arial" panose="020B0604020202020204" pitchFamily="34" charset="0"/>
              <a:buChar char="•"/>
            </a:pPr>
            <a:r>
              <a:rPr lang="en-US" sz="2100" b="0" i="0" u="none" strike="noStrike" cap="none" dirty="0">
                <a:solidFill>
                  <a:schemeClr val="bg1"/>
                </a:solidFill>
                <a:ea typeface="Corbel"/>
                <a:cs typeface="Corbel"/>
                <a:sym typeface="Corbel"/>
              </a:rPr>
              <a:t>What do you think it takes to become an athlete leader?</a:t>
            </a:r>
            <a:endParaRPr lang="en-US" sz="2400" b="0" i="0" u="none" strike="noStrike" cap="none" dirty="0">
              <a:solidFill>
                <a:schemeClr val="lt1"/>
              </a:solidFill>
              <a:latin typeface="Corbel"/>
              <a:ea typeface="Corbel"/>
              <a:cs typeface="Corbel"/>
              <a:sym typeface="Corbel"/>
            </a:endParaRPr>
          </a:p>
          <a:p>
            <a:pPr marL="0" marR="0" lvl="0" indent="0" algn="ctr" rtl="0">
              <a:lnSpc>
                <a:spcPct val="100000"/>
              </a:lnSpc>
              <a:spcBef>
                <a:spcPts val="980"/>
              </a:spcBef>
              <a:spcAft>
                <a:spcPts val="0"/>
              </a:spcAft>
              <a:buClr>
                <a:schemeClr val="lt1"/>
              </a:buClr>
              <a:buSzPts val="2300"/>
              <a:buFont typeface="Corbel"/>
              <a:buNone/>
            </a:pPr>
            <a:endParaRPr lang="en-US" sz="2400" b="0" i="0" u="none" strike="noStrike" cap="none" dirty="0">
              <a:solidFill>
                <a:schemeClr val="lt1"/>
              </a:solidFill>
              <a:latin typeface="Corbel"/>
              <a:ea typeface="Corbel"/>
              <a:cs typeface="Corbel"/>
              <a:sym typeface="Corbel"/>
            </a:endParaRPr>
          </a:p>
        </p:txBody>
      </p:sp>
    </p:spTree>
    <p:extLst>
      <p:ext uri="{BB962C8B-B14F-4D97-AF65-F5344CB8AC3E}">
        <p14:creationId xmlns:p14="http://schemas.microsoft.com/office/powerpoint/2010/main" val="323845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Relay</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6"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Rectangle 5">
            <a:extLst>
              <a:ext uri="{FF2B5EF4-FFF2-40B4-BE49-F238E27FC236}">
                <a16:creationId xmlns:a16="http://schemas.microsoft.com/office/drawing/2014/main" id="{12BD3DD1-D9E5-ACDF-7710-6CBCB6098816}"/>
              </a:ext>
            </a:extLst>
          </p:cNvPr>
          <p:cNvSpPr/>
          <p:nvPr/>
        </p:nvSpPr>
        <p:spPr>
          <a:xfrm rot="454642">
            <a:off x="5679034" y="1787297"/>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
            <a:extLst>
              <a:ext uri="{FF2B5EF4-FFF2-40B4-BE49-F238E27FC236}">
                <a16:creationId xmlns:a16="http://schemas.microsoft.com/office/drawing/2014/main" id="{53A43B2C-013B-73CE-7B65-7F95CA33994E}"/>
              </a:ext>
            </a:extLst>
          </p:cNvPr>
          <p:cNvSpPr txBox="1">
            <a:spLocks/>
          </p:cNvSpPr>
          <p:nvPr/>
        </p:nvSpPr>
        <p:spPr>
          <a:xfrm>
            <a:off x="7267673" y="2972479"/>
            <a:ext cx="3807727"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a:t>
            </a:r>
            <a:r>
              <a:rPr lang="en-US" sz="2800" b="1" dirty="0">
                <a:solidFill>
                  <a:schemeClr val="tx2"/>
                </a:solidFill>
                <a:latin typeface="+mj-lt"/>
              </a:rPr>
              <a:t>RELAY </a:t>
            </a:r>
            <a:r>
              <a:rPr lang="en-US" sz="2800" b="1" dirty="0">
                <a:solidFill>
                  <a:schemeClr val="bg1"/>
                </a:solidFill>
                <a:latin typeface="+mj-lt"/>
              </a:rPr>
              <a:t>the question?</a:t>
            </a:r>
          </a:p>
        </p:txBody>
      </p:sp>
      <p:pic>
        <p:nvPicPr>
          <p:cNvPr id="13" name="Graphic 12" descr="Lightbulb with solid fill">
            <a:extLst>
              <a:ext uri="{FF2B5EF4-FFF2-40B4-BE49-F238E27FC236}">
                <a16:creationId xmlns:a16="http://schemas.microsoft.com/office/drawing/2014/main" id="{51559B77-FD32-A57E-49D7-6FA3F0B55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573" y="2951376"/>
            <a:ext cx="914400" cy="914400"/>
          </a:xfrm>
          <a:prstGeom prst="rect">
            <a:avLst/>
          </a:prstGeom>
        </p:spPr>
      </p:pic>
    </p:spTree>
    <p:extLst>
      <p:ext uri="{BB962C8B-B14F-4D97-AF65-F5344CB8AC3E}">
        <p14:creationId xmlns:p14="http://schemas.microsoft.com/office/powerpoint/2010/main" val="25329335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72E2B37F-9C9D-8422-8EC8-AD75390B470D}"/>
              </a:ext>
            </a:extLst>
          </p:cNvPr>
          <p:cNvSpPr/>
          <p:nvPr/>
        </p:nvSpPr>
        <p:spPr>
          <a:xfrm rot="454642">
            <a:off x="5679034" y="177528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Relay</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5"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4" name="Text Placeholder 8">
            <a:extLst>
              <a:ext uri="{FF2B5EF4-FFF2-40B4-BE49-F238E27FC236}">
                <a16:creationId xmlns:a16="http://schemas.microsoft.com/office/drawing/2014/main" id="{82A8D613-C56D-E62A-021B-8E5786749515}"/>
              </a:ext>
            </a:extLst>
          </p:cNvPr>
          <p:cNvSpPr txBox="1">
            <a:spLocks/>
          </p:cNvSpPr>
          <p:nvPr/>
        </p:nvSpPr>
        <p:spPr>
          <a:xfrm>
            <a:off x="7332120" y="3103284"/>
            <a:ext cx="3452546" cy="6100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Relay Example</a:t>
            </a:r>
          </a:p>
        </p:txBody>
      </p:sp>
      <p:pic>
        <p:nvPicPr>
          <p:cNvPr id="14" name="Graphic 13" descr="Lightbulb with solid fill">
            <a:extLst>
              <a:ext uri="{FF2B5EF4-FFF2-40B4-BE49-F238E27FC236}">
                <a16:creationId xmlns:a16="http://schemas.microsoft.com/office/drawing/2014/main" id="{32A10489-286D-2CF1-94BE-0123FB7F6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490" y="2950555"/>
            <a:ext cx="914400" cy="914400"/>
          </a:xfrm>
          <a:prstGeom prst="rect">
            <a:avLst/>
          </a:prstGeom>
        </p:spPr>
      </p:pic>
      <p:pic>
        <p:nvPicPr>
          <p:cNvPr id="15" name="Graphic 14" descr="Lights On with solid fill">
            <a:extLst>
              <a:ext uri="{FF2B5EF4-FFF2-40B4-BE49-F238E27FC236}">
                <a16:creationId xmlns:a16="http://schemas.microsoft.com/office/drawing/2014/main" id="{6EB99B4E-3CFA-5806-2CDB-244C8C8AFE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5376" y="2820316"/>
            <a:ext cx="952627" cy="952627"/>
          </a:xfrm>
          <a:prstGeom prst="rect">
            <a:avLst/>
          </a:prstGeom>
        </p:spPr>
      </p:pic>
      <p:sp>
        <p:nvSpPr>
          <p:cNvPr id="16" name="Text Placeholder 8">
            <a:extLst>
              <a:ext uri="{FF2B5EF4-FFF2-40B4-BE49-F238E27FC236}">
                <a16:creationId xmlns:a16="http://schemas.microsoft.com/office/drawing/2014/main" id="{44F0AC48-7452-365A-007F-3D8B29D88992}"/>
              </a:ext>
            </a:extLst>
          </p:cNvPr>
          <p:cNvSpPr txBox="1">
            <a:spLocks/>
          </p:cNvSpPr>
          <p:nvPr/>
        </p:nvSpPr>
        <p:spPr>
          <a:xfrm>
            <a:off x="6344490" y="3938641"/>
            <a:ext cx="5301410" cy="95973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900" marR="0" lvl="0" rtl="0">
              <a:lnSpc>
                <a:spcPct val="100000"/>
              </a:lnSpc>
              <a:spcBef>
                <a:spcPts val="300"/>
              </a:spcBef>
              <a:spcAft>
                <a:spcPts val="1200"/>
              </a:spcAft>
              <a:buClr>
                <a:schemeClr val="lt1"/>
              </a:buClr>
              <a:buSzPts val="2300"/>
            </a:pPr>
            <a:r>
              <a:rPr lang="en-US" sz="2100" b="0" i="0" u="none" strike="noStrike" cap="none" dirty="0">
                <a:solidFill>
                  <a:schemeClr val="bg1"/>
                </a:solidFill>
                <a:ea typeface="Corbel"/>
                <a:cs typeface="Corbel"/>
                <a:sym typeface="Corbel"/>
              </a:rPr>
              <a:t>I would love to hear what others have heard it takes to become an Athlete leader?</a:t>
            </a:r>
          </a:p>
        </p:txBody>
      </p:sp>
    </p:spTree>
    <p:extLst>
      <p:ext uri="{BB962C8B-B14F-4D97-AF65-F5344CB8AC3E}">
        <p14:creationId xmlns:p14="http://schemas.microsoft.com/office/powerpoint/2010/main" val="1627477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Pass</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6"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Rectangle 5">
            <a:extLst>
              <a:ext uri="{FF2B5EF4-FFF2-40B4-BE49-F238E27FC236}">
                <a16:creationId xmlns:a16="http://schemas.microsoft.com/office/drawing/2014/main" id="{12BD3DD1-D9E5-ACDF-7710-6CBCB6098816}"/>
              </a:ext>
            </a:extLst>
          </p:cNvPr>
          <p:cNvSpPr/>
          <p:nvPr/>
        </p:nvSpPr>
        <p:spPr>
          <a:xfrm rot="454642">
            <a:off x="5679034" y="1787297"/>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
            <a:extLst>
              <a:ext uri="{FF2B5EF4-FFF2-40B4-BE49-F238E27FC236}">
                <a16:creationId xmlns:a16="http://schemas.microsoft.com/office/drawing/2014/main" id="{53A43B2C-013B-73CE-7B65-7F95CA33994E}"/>
              </a:ext>
            </a:extLst>
          </p:cNvPr>
          <p:cNvSpPr txBox="1">
            <a:spLocks/>
          </p:cNvSpPr>
          <p:nvPr/>
        </p:nvSpPr>
        <p:spPr>
          <a:xfrm>
            <a:off x="7267673" y="2188884"/>
            <a:ext cx="3807727"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a:t>
            </a:r>
            <a:r>
              <a:rPr lang="en-US" sz="2800" b="1" dirty="0">
                <a:solidFill>
                  <a:schemeClr val="tx2"/>
                </a:solidFill>
                <a:latin typeface="+mj-lt"/>
              </a:rPr>
              <a:t>PASS </a:t>
            </a:r>
            <a:r>
              <a:rPr lang="en-US" sz="2800" b="1" dirty="0">
                <a:solidFill>
                  <a:schemeClr val="bg1"/>
                </a:solidFill>
                <a:latin typeface="+mj-lt"/>
              </a:rPr>
              <a:t>the question?</a:t>
            </a:r>
          </a:p>
        </p:txBody>
      </p:sp>
      <p:pic>
        <p:nvPicPr>
          <p:cNvPr id="13" name="Graphic 12" descr="Lightbulb with solid fill">
            <a:extLst>
              <a:ext uri="{FF2B5EF4-FFF2-40B4-BE49-F238E27FC236}">
                <a16:creationId xmlns:a16="http://schemas.microsoft.com/office/drawing/2014/main" id="{51559B77-FD32-A57E-49D7-6FA3F0B55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3273" y="2155081"/>
            <a:ext cx="914400" cy="914400"/>
          </a:xfrm>
          <a:prstGeom prst="rect">
            <a:avLst/>
          </a:prstGeom>
        </p:spPr>
      </p:pic>
    </p:spTree>
    <p:extLst>
      <p:ext uri="{BB962C8B-B14F-4D97-AF65-F5344CB8AC3E}">
        <p14:creationId xmlns:p14="http://schemas.microsoft.com/office/powerpoint/2010/main" val="3516543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72E2B37F-9C9D-8422-8EC8-AD75390B470D}"/>
              </a:ext>
            </a:extLst>
          </p:cNvPr>
          <p:cNvSpPr/>
          <p:nvPr/>
        </p:nvSpPr>
        <p:spPr>
          <a:xfrm rot="454642">
            <a:off x="5679034" y="1787983"/>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Pass</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5"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Text Placeholder 8">
            <a:extLst>
              <a:ext uri="{FF2B5EF4-FFF2-40B4-BE49-F238E27FC236}">
                <a16:creationId xmlns:a16="http://schemas.microsoft.com/office/drawing/2014/main" id="{679A5F10-39AE-B5E2-6C9C-AC13CA810B8D}"/>
              </a:ext>
            </a:extLst>
          </p:cNvPr>
          <p:cNvSpPr txBox="1">
            <a:spLocks/>
          </p:cNvSpPr>
          <p:nvPr/>
        </p:nvSpPr>
        <p:spPr>
          <a:xfrm>
            <a:off x="7332120" y="2307186"/>
            <a:ext cx="3452546" cy="6100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Pass Examples</a:t>
            </a:r>
          </a:p>
        </p:txBody>
      </p:sp>
      <p:pic>
        <p:nvPicPr>
          <p:cNvPr id="12" name="Graphic 11" descr="Lightbulb with solid fill">
            <a:extLst>
              <a:ext uri="{FF2B5EF4-FFF2-40B4-BE49-F238E27FC236}">
                <a16:creationId xmlns:a16="http://schemas.microsoft.com/office/drawing/2014/main" id="{714C610F-5FC4-6B52-5206-63359DC5CE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4490" y="2154457"/>
            <a:ext cx="914400" cy="914400"/>
          </a:xfrm>
          <a:prstGeom prst="rect">
            <a:avLst/>
          </a:prstGeom>
        </p:spPr>
      </p:pic>
      <p:pic>
        <p:nvPicPr>
          <p:cNvPr id="13" name="Graphic 12" descr="Lights On with solid fill">
            <a:extLst>
              <a:ext uri="{FF2B5EF4-FFF2-40B4-BE49-F238E27FC236}">
                <a16:creationId xmlns:a16="http://schemas.microsoft.com/office/drawing/2014/main" id="{671C59ED-EFFE-E6E7-6D55-2374757AD1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5376" y="2024218"/>
            <a:ext cx="952627" cy="952627"/>
          </a:xfrm>
          <a:prstGeom prst="rect">
            <a:avLst/>
          </a:prstGeom>
        </p:spPr>
      </p:pic>
      <p:sp>
        <p:nvSpPr>
          <p:cNvPr id="18" name="Text Placeholder 8">
            <a:extLst>
              <a:ext uri="{FF2B5EF4-FFF2-40B4-BE49-F238E27FC236}">
                <a16:creationId xmlns:a16="http://schemas.microsoft.com/office/drawing/2014/main" id="{AC2DC7FE-F5A8-4B1C-6308-270EB4F2F9EF}"/>
              </a:ext>
            </a:extLst>
          </p:cNvPr>
          <p:cNvSpPr txBox="1">
            <a:spLocks/>
          </p:cNvSpPr>
          <p:nvPr/>
        </p:nvSpPr>
        <p:spPr>
          <a:xfrm>
            <a:off x="6344490" y="3142542"/>
            <a:ext cx="5276010" cy="34614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52000" rtl="0">
              <a:lnSpc>
                <a:spcPct val="90000"/>
              </a:lnSpc>
              <a:spcBef>
                <a:spcPts val="300"/>
              </a:spcBef>
              <a:spcAft>
                <a:spcPts val="1200"/>
              </a:spcAft>
              <a:buClr>
                <a:schemeClr val="lt1"/>
              </a:buClr>
              <a:buSzPts val="2300"/>
              <a:buFont typeface="Arial" panose="020B0604020202020204" pitchFamily="34" charset="0"/>
              <a:buChar char="•"/>
            </a:pPr>
            <a:r>
              <a:rPr lang="en-US" sz="2100" b="0" i="0" u="none" strike="noStrike" cap="none" dirty="0">
                <a:solidFill>
                  <a:schemeClr val="bg1"/>
                </a:solidFill>
                <a:ea typeface="Corbel"/>
                <a:cs typeface="Corbel"/>
                <a:sym typeface="Corbel"/>
              </a:rPr>
              <a:t>That’s a good question, we are actually going to cover that a little later in our agenda, do you mind if we wait to answer it then? or </a:t>
            </a:r>
          </a:p>
          <a:p>
            <a:pPr marL="342900" marR="0" lvl="0" indent="-252000" rtl="0">
              <a:lnSpc>
                <a:spcPct val="100000"/>
              </a:lnSpc>
              <a:spcBef>
                <a:spcPts val="300"/>
              </a:spcBef>
              <a:spcAft>
                <a:spcPts val="1200"/>
              </a:spcAft>
              <a:buClr>
                <a:schemeClr val="lt1"/>
              </a:buClr>
              <a:buSzPts val="2300"/>
              <a:buFont typeface="Arial" panose="020B0604020202020204" pitchFamily="34" charset="0"/>
              <a:buChar char="•"/>
            </a:pPr>
            <a:r>
              <a:rPr lang="en-US" sz="2100" b="0" i="0" u="none" strike="noStrike" cap="none" dirty="0">
                <a:solidFill>
                  <a:schemeClr val="bg1"/>
                </a:solidFill>
                <a:ea typeface="Corbel"/>
                <a:cs typeface="Corbel"/>
                <a:sym typeface="Corbel"/>
              </a:rPr>
              <a:t>Thanks for the question, my colleague Ann is here with us and she is an expert on the steps it takes to become an Athlete Leader, would you mind speaking with her during the break about that?</a:t>
            </a:r>
          </a:p>
        </p:txBody>
      </p:sp>
    </p:spTree>
    <p:extLst>
      <p:ext uri="{BB962C8B-B14F-4D97-AF65-F5344CB8AC3E}">
        <p14:creationId xmlns:p14="http://schemas.microsoft.com/office/powerpoint/2010/main" val="918487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38307C-9B02-5FE4-5239-C539FB914A50}"/>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CC867D22-6A43-D3BF-E8AB-01F7585494E9}"/>
              </a:ext>
            </a:extLst>
          </p:cNvPr>
          <p:cNvSpPr>
            <a:spLocks noGrp="1"/>
          </p:cNvSpPr>
          <p:nvPr>
            <p:ph type="body" sz="quarter" idx="11"/>
          </p:nvPr>
        </p:nvSpPr>
        <p:spPr/>
        <p:txBody>
          <a:bodyPr/>
          <a:lstStyle/>
          <a:p>
            <a:r>
              <a:rPr lang="en-US" dirty="0"/>
              <a:t>Answer concisely</a:t>
            </a:r>
          </a:p>
        </p:txBody>
      </p:sp>
      <p:sp>
        <p:nvSpPr>
          <p:cNvPr id="5" name="Text Placeholder 3">
            <a:extLst>
              <a:ext uri="{FF2B5EF4-FFF2-40B4-BE49-F238E27FC236}">
                <a16:creationId xmlns:a16="http://schemas.microsoft.com/office/drawing/2014/main" id="{12DE1F46-A75C-ED4B-4F7C-342AA84C1D2C}"/>
              </a:ext>
            </a:extLst>
          </p:cNvPr>
          <p:cNvSpPr txBox="1">
            <a:spLocks/>
          </p:cNvSpPr>
          <p:nvPr/>
        </p:nvSpPr>
        <p:spPr>
          <a:xfrm>
            <a:off x="598005" y="2337941"/>
            <a:ext cx="5288233" cy="7907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750">
              <a:lnSpc>
                <a:spcPct val="100000"/>
              </a:lnSpc>
              <a:spcBef>
                <a:spcPts val="300"/>
              </a:spcBef>
              <a:spcAft>
                <a:spcPts val="1200"/>
              </a:spcAft>
            </a:pPr>
            <a:r>
              <a:rPr lang="en-US" sz="2000" dirty="0"/>
              <a:t>You are facilitating a discussion about Special Olympics, and someone says:</a:t>
            </a:r>
          </a:p>
        </p:txBody>
      </p:sp>
      <p:sp>
        <p:nvSpPr>
          <p:cNvPr id="6" name="Text Placeholder 3">
            <a:extLst>
              <a:ext uri="{FF2B5EF4-FFF2-40B4-BE49-F238E27FC236}">
                <a16:creationId xmlns:a16="http://schemas.microsoft.com/office/drawing/2014/main" id="{15C17C86-F2FB-F944-8923-148D24C8849F}"/>
              </a:ext>
            </a:extLst>
          </p:cNvPr>
          <p:cNvSpPr txBox="1">
            <a:spLocks/>
          </p:cNvSpPr>
          <p:nvPr/>
        </p:nvSpPr>
        <p:spPr>
          <a:xfrm>
            <a:off x="647700" y="1853815"/>
            <a:ext cx="3412090" cy="506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tx2"/>
                </a:solidFill>
              </a:rPr>
              <a:t>Let’s Practice</a:t>
            </a:r>
          </a:p>
        </p:txBody>
      </p:sp>
      <p:pic>
        <p:nvPicPr>
          <p:cNvPr id="7" name="Graphic 6" descr="Pencil with solid fill">
            <a:extLst>
              <a:ext uri="{FF2B5EF4-FFF2-40B4-BE49-F238E27FC236}">
                <a16:creationId xmlns:a16="http://schemas.microsoft.com/office/drawing/2014/main" id="{04520BB3-0E2F-0134-5E67-4BC859DAA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7022" y="1686536"/>
            <a:ext cx="506136" cy="506136"/>
          </a:xfrm>
          <a:prstGeom prst="rect">
            <a:avLst/>
          </a:prstGeom>
        </p:spPr>
      </p:pic>
      <p:pic>
        <p:nvPicPr>
          <p:cNvPr id="8" name="Graphic 7" descr="Male profile with solid fill">
            <a:extLst>
              <a:ext uri="{FF2B5EF4-FFF2-40B4-BE49-F238E27FC236}">
                <a16:creationId xmlns:a16="http://schemas.microsoft.com/office/drawing/2014/main" id="{F9A62496-E71A-479C-6250-58AEB1C120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889" y="4985556"/>
            <a:ext cx="1169164" cy="1169164"/>
          </a:xfrm>
          <a:prstGeom prst="rect">
            <a:avLst/>
          </a:prstGeom>
        </p:spPr>
      </p:pic>
      <p:sp>
        <p:nvSpPr>
          <p:cNvPr id="9" name="Speech Bubble: Rectangle with Corners Rounded 25">
            <a:extLst>
              <a:ext uri="{FF2B5EF4-FFF2-40B4-BE49-F238E27FC236}">
                <a16:creationId xmlns:a16="http://schemas.microsoft.com/office/drawing/2014/main" id="{BF9DB7DC-3819-B9E1-9C97-D6A655AB0944}"/>
              </a:ext>
            </a:extLst>
          </p:cNvPr>
          <p:cNvSpPr/>
          <p:nvPr/>
        </p:nvSpPr>
        <p:spPr>
          <a:xfrm>
            <a:off x="1294724" y="3312059"/>
            <a:ext cx="4026576" cy="1859405"/>
          </a:xfrm>
          <a:custGeom>
            <a:avLst/>
            <a:gdLst>
              <a:gd name="connsiteX0" fmla="*/ 0 w 3210340"/>
              <a:gd name="connsiteY0" fmla="*/ 258598 h 1551558"/>
              <a:gd name="connsiteX1" fmla="*/ 258598 w 3210340"/>
              <a:gd name="connsiteY1" fmla="*/ 0 h 1551558"/>
              <a:gd name="connsiteX2" fmla="*/ 535057 w 3210340"/>
              <a:gd name="connsiteY2" fmla="*/ 0 h 1551558"/>
              <a:gd name="connsiteX3" fmla="*/ 535057 w 3210340"/>
              <a:gd name="connsiteY3" fmla="*/ 0 h 1551558"/>
              <a:gd name="connsiteX4" fmla="*/ 1337642 w 3210340"/>
              <a:gd name="connsiteY4" fmla="*/ 0 h 1551558"/>
              <a:gd name="connsiteX5" fmla="*/ 2951742 w 3210340"/>
              <a:gd name="connsiteY5" fmla="*/ 0 h 1551558"/>
              <a:gd name="connsiteX6" fmla="*/ 3210340 w 3210340"/>
              <a:gd name="connsiteY6" fmla="*/ 258598 h 1551558"/>
              <a:gd name="connsiteX7" fmla="*/ 3210340 w 3210340"/>
              <a:gd name="connsiteY7" fmla="*/ 905076 h 1551558"/>
              <a:gd name="connsiteX8" fmla="*/ 3210340 w 3210340"/>
              <a:gd name="connsiteY8" fmla="*/ 905076 h 1551558"/>
              <a:gd name="connsiteX9" fmla="*/ 3210340 w 3210340"/>
              <a:gd name="connsiteY9" fmla="*/ 1292965 h 1551558"/>
              <a:gd name="connsiteX10" fmla="*/ 3210340 w 3210340"/>
              <a:gd name="connsiteY10" fmla="*/ 1292960 h 1551558"/>
              <a:gd name="connsiteX11" fmla="*/ 2951742 w 3210340"/>
              <a:gd name="connsiteY11" fmla="*/ 1551558 h 1551558"/>
              <a:gd name="connsiteX12" fmla="*/ 1337642 w 3210340"/>
              <a:gd name="connsiteY12" fmla="*/ 1551558 h 1551558"/>
              <a:gd name="connsiteX13" fmla="*/ 936360 w 3210340"/>
              <a:gd name="connsiteY13" fmla="*/ 1745503 h 1551558"/>
              <a:gd name="connsiteX14" fmla="*/ 535057 w 3210340"/>
              <a:gd name="connsiteY14" fmla="*/ 1551558 h 1551558"/>
              <a:gd name="connsiteX15" fmla="*/ 258598 w 3210340"/>
              <a:gd name="connsiteY15" fmla="*/ 1551558 h 1551558"/>
              <a:gd name="connsiteX16" fmla="*/ 0 w 3210340"/>
              <a:gd name="connsiteY16" fmla="*/ 1292960 h 1551558"/>
              <a:gd name="connsiteX17" fmla="*/ 0 w 3210340"/>
              <a:gd name="connsiteY17" fmla="*/ 1292965 h 1551558"/>
              <a:gd name="connsiteX18" fmla="*/ 0 w 3210340"/>
              <a:gd name="connsiteY18" fmla="*/ 905076 h 1551558"/>
              <a:gd name="connsiteX19" fmla="*/ 0 w 3210340"/>
              <a:gd name="connsiteY19" fmla="*/ 905076 h 1551558"/>
              <a:gd name="connsiteX20" fmla="*/ 0 w 3210340"/>
              <a:gd name="connsiteY20" fmla="*/ 258598 h 1551558"/>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1337642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745503"/>
              <a:gd name="connsiteX1" fmla="*/ 258598 w 3210340"/>
              <a:gd name="connsiteY1" fmla="*/ 0 h 1745503"/>
              <a:gd name="connsiteX2" fmla="*/ 535057 w 3210340"/>
              <a:gd name="connsiteY2" fmla="*/ 0 h 1745503"/>
              <a:gd name="connsiteX3" fmla="*/ 535057 w 3210340"/>
              <a:gd name="connsiteY3" fmla="*/ 0 h 1745503"/>
              <a:gd name="connsiteX4" fmla="*/ 1337642 w 3210340"/>
              <a:gd name="connsiteY4" fmla="*/ 0 h 1745503"/>
              <a:gd name="connsiteX5" fmla="*/ 2951742 w 3210340"/>
              <a:gd name="connsiteY5" fmla="*/ 0 h 1745503"/>
              <a:gd name="connsiteX6" fmla="*/ 3210340 w 3210340"/>
              <a:gd name="connsiteY6" fmla="*/ 258598 h 1745503"/>
              <a:gd name="connsiteX7" fmla="*/ 3210340 w 3210340"/>
              <a:gd name="connsiteY7" fmla="*/ 905076 h 1745503"/>
              <a:gd name="connsiteX8" fmla="*/ 3210340 w 3210340"/>
              <a:gd name="connsiteY8" fmla="*/ 905076 h 1745503"/>
              <a:gd name="connsiteX9" fmla="*/ 3210340 w 3210340"/>
              <a:gd name="connsiteY9" fmla="*/ 1292965 h 1745503"/>
              <a:gd name="connsiteX10" fmla="*/ 3210340 w 3210340"/>
              <a:gd name="connsiteY10" fmla="*/ 1292960 h 1745503"/>
              <a:gd name="connsiteX11" fmla="*/ 2951742 w 3210340"/>
              <a:gd name="connsiteY11" fmla="*/ 1551558 h 1745503"/>
              <a:gd name="connsiteX12" fmla="*/ 602146 w 3210340"/>
              <a:gd name="connsiteY12" fmla="*/ 1551558 h 1745503"/>
              <a:gd name="connsiteX13" fmla="*/ 936360 w 3210340"/>
              <a:gd name="connsiteY13" fmla="*/ 1745503 h 1745503"/>
              <a:gd name="connsiteX14" fmla="*/ 385970 w 3210340"/>
              <a:gd name="connsiteY14" fmla="*/ 1551558 h 1745503"/>
              <a:gd name="connsiteX15" fmla="*/ 258598 w 3210340"/>
              <a:gd name="connsiteY15" fmla="*/ 1551558 h 1745503"/>
              <a:gd name="connsiteX16" fmla="*/ 0 w 3210340"/>
              <a:gd name="connsiteY16" fmla="*/ 1292960 h 1745503"/>
              <a:gd name="connsiteX17" fmla="*/ 0 w 3210340"/>
              <a:gd name="connsiteY17" fmla="*/ 1292965 h 1745503"/>
              <a:gd name="connsiteX18" fmla="*/ 0 w 3210340"/>
              <a:gd name="connsiteY18" fmla="*/ 905076 h 1745503"/>
              <a:gd name="connsiteX19" fmla="*/ 0 w 3210340"/>
              <a:gd name="connsiteY19" fmla="*/ 905076 h 1745503"/>
              <a:gd name="connsiteX20" fmla="*/ 0 w 3210340"/>
              <a:gd name="connsiteY20" fmla="*/ 258598 h 1745503"/>
              <a:gd name="connsiteX0" fmla="*/ 0 w 3210340"/>
              <a:gd name="connsiteY0" fmla="*/ 258598 h 1675929"/>
              <a:gd name="connsiteX1" fmla="*/ 258598 w 3210340"/>
              <a:gd name="connsiteY1" fmla="*/ 0 h 1675929"/>
              <a:gd name="connsiteX2" fmla="*/ 535057 w 3210340"/>
              <a:gd name="connsiteY2" fmla="*/ 0 h 1675929"/>
              <a:gd name="connsiteX3" fmla="*/ 535057 w 3210340"/>
              <a:gd name="connsiteY3" fmla="*/ 0 h 1675929"/>
              <a:gd name="connsiteX4" fmla="*/ 1337642 w 3210340"/>
              <a:gd name="connsiteY4" fmla="*/ 0 h 1675929"/>
              <a:gd name="connsiteX5" fmla="*/ 2951742 w 3210340"/>
              <a:gd name="connsiteY5" fmla="*/ 0 h 1675929"/>
              <a:gd name="connsiteX6" fmla="*/ 3210340 w 3210340"/>
              <a:gd name="connsiteY6" fmla="*/ 258598 h 1675929"/>
              <a:gd name="connsiteX7" fmla="*/ 3210340 w 3210340"/>
              <a:gd name="connsiteY7" fmla="*/ 905076 h 1675929"/>
              <a:gd name="connsiteX8" fmla="*/ 3210340 w 3210340"/>
              <a:gd name="connsiteY8" fmla="*/ 905076 h 1675929"/>
              <a:gd name="connsiteX9" fmla="*/ 3210340 w 3210340"/>
              <a:gd name="connsiteY9" fmla="*/ 1292965 h 1675929"/>
              <a:gd name="connsiteX10" fmla="*/ 3210340 w 3210340"/>
              <a:gd name="connsiteY10" fmla="*/ 1292960 h 1675929"/>
              <a:gd name="connsiteX11" fmla="*/ 2951742 w 3210340"/>
              <a:gd name="connsiteY11" fmla="*/ 1551558 h 1675929"/>
              <a:gd name="connsiteX12" fmla="*/ 602146 w 3210340"/>
              <a:gd name="connsiteY12" fmla="*/ 1551558 h 1675929"/>
              <a:gd name="connsiteX13" fmla="*/ 359891 w 3210340"/>
              <a:gd name="connsiteY13" fmla="*/ 1675929 h 1675929"/>
              <a:gd name="connsiteX14" fmla="*/ 385970 w 3210340"/>
              <a:gd name="connsiteY14" fmla="*/ 1551558 h 1675929"/>
              <a:gd name="connsiteX15" fmla="*/ 258598 w 3210340"/>
              <a:gd name="connsiteY15" fmla="*/ 1551558 h 1675929"/>
              <a:gd name="connsiteX16" fmla="*/ 0 w 3210340"/>
              <a:gd name="connsiteY16" fmla="*/ 1292960 h 1675929"/>
              <a:gd name="connsiteX17" fmla="*/ 0 w 3210340"/>
              <a:gd name="connsiteY17" fmla="*/ 1292965 h 1675929"/>
              <a:gd name="connsiteX18" fmla="*/ 0 w 3210340"/>
              <a:gd name="connsiteY18" fmla="*/ 905076 h 1675929"/>
              <a:gd name="connsiteX19" fmla="*/ 0 w 3210340"/>
              <a:gd name="connsiteY19" fmla="*/ 905076 h 1675929"/>
              <a:gd name="connsiteX20" fmla="*/ 0 w 3210340"/>
              <a:gd name="connsiteY20" fmla="*/ 258598 h 16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0340" h="1675929">
                <a:moveTo>
                  <a:pt x="0" y="258598"/>
                </a:moveTo>
                <a:cubicBezTo>
                  <a:pt x="0" y="115778"/>
                  <a:pt x="115778" y="0"/>
                  <a:pt x="258598" y="0"/>
                </a:cubicBezTo>
                <a:lnTo>
                  <a:pt x="535057" y="0"/>
                </a:lnTo>
                <a:lnTo>
                  <a:pt x="535057" y="0"/>
                </a:lnTo>
                <a:lnTo>
                  <a:pt x="1337642" y="0"/>
                </a:lnTo>
                <a:lnTo>
                  <a:pt x="2951742" y="0"/>
                </a:lnTo>
                <a:cubicBezTo>
                  <a:pt x="3094562" y="0"/>
                  <a:pt x="3210340" y="115778"/>
                  <a:pt x="3210340" y="258598"/>
                </a:cubicBezTo>
                <a:lnTo>
                  <a:pt x="3210340" y="905076"/>
                </a:lnTo>
                <a:lnTo>
                  <a:pt x="3210340" y="905076"/>
                </a:lnTo>
                <a:lnTo>
                  <a:pt x="3210340" y="1292965"/>
                </a:lnTo>
                <a:lnTo>
                  <a:pt x="3210340" y="1292960"/>
                </a:lnTo>
                <a:cubicBezTo>
                  <a:pt x="3210340" y="1435780"/>
                  <a:pt x="3094562" y="1551558"/>
                  <a:pt x="2951742" y="1551558"/>
                </a:cubicBezTo>
                <a:lnTo>
                  <a:pt x="602146" y="1551558"/>
                </a:lnTo>
                <a:lnTo>
                  <a:pt x="359891" y="1675929"/>
                </a:lnTo>
                <a:lnTo>
                  <a:pt x="385970" y="1551558"/>
                </a:lnTo>
                <a:lnTo>
                  <a:pt x="258598" y="1551558"/>
                </a:lnTo>
                <a:cubicBezTo>
                  <a:pt x="115778" y="1551558"/>
                  <a:pt x="0" y="1435780"/>
                  <a:pt x="0" y="1292960"/>
                </a:cubicBezTo>
                <a:lnTo>
                  <a:pt x="0" y="1292965"/>
                </a:lnTo>
                <a:lnTo>
                  <a:pt x="0" y="905076"/>
                </a:lnTo>
                <a:lnTo>
                  <a:pt x="0" y="905076"/>
                </a:lnTo>
                <a:lnTo>
                  <a:pt x="0" y="2585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a typeface="Calibri"/>
              <a:cs typeface="Calibri"/>
              <a:sym typeface="Calibri"/>
            </a:endParaRPr>
          </a:p>
        </p:txBody>
      </p:sp>
      <p:sp>
        <p:nvSpPr>
          <p:cNvPr id="10" name="TextBox 9">
            <a:extLst>
              <a:ext uri="{FF2B5EF4-FFF2-40B4-BE49-F238E27FC236}">
                <a16:creationId xmlns:a16="http://schemas.microsoft.com/office/drawing/2014/main" id="{789F60DA-8487-7B1E-09FD-176F1085C905}"/>
              </a:ext>
            </a:extLst>
          </p:cNvPr>
          <p:cNvSpPr txBox="1"/>
          <p:nvPr/>
        </p:nvSpPr>
        <p:spPr>
          <a:xfrm>
            <a:off x="1660069" y="3676850"/>
            <a:ext cx="3807727" cy="923330"/>
          </a:xfrm>
          <a:prstGeom prst="rect">
            <a:avLst/>
          </a:prstGeom>
          <a:noFill/>
        </p:spPr>
        <p:txBody>
          <a:bodyPr wrap="square" rtlCol="0">
            <a:spAutoFit/>
          </a:bodyPr>
          <a:lstStyle/>
          <a:p>
            <a:r>
              <a:rPr lang="en-US" i="1" dirty="0">
                <a:ea typeface="Calibri"/>
                <a:cs typeface="Calibri"/>
                <a:sym typeface="Calibri"/>
              </a:rPr>
              <a:t>This all sounds great, but what I really want to know is how do you become an Athlete Leader? </a:t>
            </a:r>
          </a:p>
        </p:txBody>
      </p:sp>
      <p:sp>
        <p:nvSpPr>
          <p:cNvPr id="11" name="Rectangle 5">
            <a:extLst>
              <a:ext uri="{FF2B5EF4-FFF2-40B4-BE49-F238E27FC236}">
                <a16:creationId xmlns:a16="http://schemas.microsoft.com/office/drawing/2014/main" id="{12BD3DD1-D9E5-ACDF-7710-6CBCB6098816}"/>
              </a:ext>
            </a:extLst>
          </p:cNvPr>
          <p:cNvSpPr/>
          <p:nvPr/>
        </p:nvSpPr>
        <p:spPr>
          <a:xfrm rot="454642">
            <a:off x="5679034" y="1787297"/>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8">
            <a:extLst>
              <a:ext uri="{FF2B5EF4-FFF2-40B4-BE49-F238E27FC236}">
                <a16:creationId xmlns:a16="http://schemas.microsoft.com/office/drawing/2014/main" id="{53A43B2C-013B-73CE-7B65-7F95CA33994E}"/>
              </a:ext>
            </a:extLst>
          </p:cNvPr>
          <p:cNvSpPr txBox="1">
            <a:spLocks/>
          </p:cNvSpPr>
          <p:nvPr/>
        </p:nvSpPr>
        <p:spPr>
          <a:xfrm>
            <a:off x="7256844" y="3169324"/>
            <a:ext cx="3807727" cy="14879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sz="2800" b="1" dirty="0">
                <a:solidFill>
                  <a:schemeClr val="bg1"/>
                </a:solidFill>
                <a:latin typeface="+mj-lt"/>
              </a:rPr>
              <a:t>How would you </a:t>
            </a:r>
            <a:r>
              <a:rPr lang="en-US" sz="2800" b="1" dirty="0">
                <a:solidFill>
                  <a:schemeClr val="tx2"/>
                </a:solidFill>
                <a:latin typeface="+mj-lt"/>
              </a:rPr>
              <a:t>CONCISELY ANSWER </a:t>
            </a:r>
            <a:r>
              <a:rPr lang="en-US" sz="2800" b="1" dirty="0">
                <a:solidFill>
                  <a:schemeClr val="bg1"/>
                </a:solidFill>
                <a:latin typeface="+mj-lt"/>
              </a:rPr>
              <a:t>the question?</a:t>
            </a:r>
          </a:p>
        </p:txBody>
      </p:sp>
      <p:pic>
        <p:nvPicPr>
          <p:cNvPr id="13" name="Graphic 12" descr="Lightbulb with solid fill">
            <a:extLst>
              <a:ext uri="{FF2B5EF4-FFF2-40B4-BE49-F238E27FC236}">
                <a16:creationId xmlns:a16="http://schemas.microsoft.com/office/drawing/2014/main" id="{51559B77-FD32-A57E-49D7-6FA3F0B552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2444" y="3337459"/>
            <a:ext cx="914400" cy="914400"/>
          </a:xfrm>
          <a:prstGeom prst="rect">
            <a:avLst/>
          </a:prstGeom>
        </p:spPr>
      </p:pic>
    </p:spTree>
    <p:extLst>
      <p:ext uri="{BB962C8B-B14F-4D97-AF65-F5344CB8AC3E}">
        <p14:creationId xmlns:p14="http://schemas.microsoft.com/office/powerpoint/2010/main" val="6578889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32A64-E1AF-76EF-DA0E-9DF4BF615CF8}"/>
              </a:ext>
            </a:extLst>
          </p:cNvPr>
          <p:cNvSpPr>
            <a:spLocks noGrp="1"/>
          </p:cNvSpPr>
          <p:nvPr>
            <p:ph type="body" sz="quarter" idx="10"/>
          </p:nvPr>
        </p:nvSpPr>
        <p:spPr/>
        <p:txBody>
          <a:bodyPr/>
          <a:lstStyle/>
          <a:p>
            <a:r>
              <a:rPr lang="en-US" dirty="0"/>
              <a:t>Deciding how to handle questions</a:t>
            </a:r>
          </a:p>
        </p:txBody>
      </p:sp>
      <p:sp>
        <p:nvSpPr>
          <p:cNvPr id="3" name="Text Placeholder 2">
            <a:extLst>
              <a:ext uri="{FF2B5EF4-FFF2-40B4-BE49-F238E27FC236}">
                <a16:creationId xmlns:a16="http://schemas.microsoft.com/office/drawing/2014/main" id="{926F85BA-01FF-E7D1-89CE-1596597A15DF}"/>
              </a:ext>
            </a:extLst>
          </p:cNvPr>
          <p:cNvSpPr>
            <a:spLocks noGrp="1"/>
          </p:cNvSpPr>
          <p:nvPr>
            <p:ph type="body" sz="quarter" idx="11"/>
          </p:nvPr>
        </p:nvSpPr>
        <p:spPr/>
        <p:txBody>
          <a:bodyPr/>
          <a:lstStyle/>
          <a:p>
            <a:endParaRPr lang="en-US" dirty="0"/>
          </a:p>
        </p:txBody>
      </p:sp>
      <p:sp>
        <p:nvSpPr>
          <p:cNvPr id="5" name="Text Placeholder 8">
            <a:extLst>
              <a:ext uri="{FF2B5EF4-FFF2-40B4-BE49-F238E27FC236}">
                <a16:creationId xmlns:a16="http://schemas.microsoft.com/office/drawing/2014/main" id="{04B50CDC-FB1F-CD7B-D15E-98428BD03BD8}"/>
              </a:ext>
            </a:extLst>
          </p:cNvPr>
          <p:cNvSpPr>
            <a:spLocks noGrp="1"/>
          </p:cNvSpPr>
          <p:nvPr>
            <p:ph type="body" sz="quarter" idx="12"/>
          </p:nvPr>
        </p:nvSpPr>
        <p:spPr>
          <a:xfrm>
            <a:off x="647700" y="1668199"/>
            <a:ext cx="9575799" cy="506133"/>
          </a:xfrm>
        </p:spPr>
        <p:txBody>
          <a:bodyPr>
            <a:normAutofit/>
          </a:bodyPr>
          <a:lstStyle/>
          <a:p>
            <a:r>
              <a:rPr lang="en-US" b="1" dirty="0">
                <a:solidFill>
                  <a:schemeClr val="tx2"/>
                </a:solidFill>
              </a:rPr>
              <a:t>What is the benefit of using various ways to answer a question? </a:t>
            </a:r>
          </a:p>
        </p:txBody>
      </p:sp>
      <p:sp>
        <p:nvSpPr>
          <p:cNvPr id="6" name="Text Placeholder 8">
            <a:extLst>
              <a:ext uri="{FF2B5EF4-FFF2-40B4-BE49-F238E27FC236}">
                <a16:creationId xmlns:a16="http://schemas.microsoft.com/office/drawing/2014/main" id="{80F94B58-6ED9-06DC-09F0-56EB2D17260E}"/>
              </a:ext>
            </a:extLst>
          </p:cNvPr>
          <p:cNvSpPr txBox="1">
            <a:spLocks/>
          </p:cNvSpPr>
          <p:nvPr/>
        </p:nvSpPr>
        <p:spPr>
          <a:xfrm>
            <a:off x="647699" y="2326317"/>
            <a:ext cx="7848601" cy="45316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lnSpc>
                <a:spcPct val="110000"/>
              </a:lnSpc>
              <a:spcBef>
                <a:spcPts val="0"/>
              </a:spcBef>
              <a:spcAft>
                <a:spcPts val="1200"/>
              </a:spcAft>
              <a:buFont typeface="Arial" panose="020B0604020202020204" pitchFamily="34" charset="0"/>
              <a:buChar char="•"/>
            </a:pPr>
            <a:r>
              <a:rPr lang="en-US" dirty="0"/>
              <a:t>Ensure you understand the question they are asking</a:t>
            </a:r>
          </a:p>
          <a:p>
            <a:pPr marL="252000" indent="-252000">
              <a:lnSpc>
                <a:spcPct val="110000"/>
              </a:lnSpc>
              <a:spcBef>
                <a:spcPts val="0"/>
              </a:spcBef>
              <a:spcAft>
                <a:spcPts val="1200"/>
              </a:spcAft>
              <a:buFont typeface="Arial" panose="020B0604020202020204" pitchFamily="34" charset="0"/>
              <a:buChar char="•"/>
            </a:pPr>
            <a:r>
              <a:rPr lang="en-US" dirty="0"/>
              <a:t>Invite the person asking the question to share the knowledge </a:t>
            </a:r>
          </a:p>
          <a:p>
            <a:pPr marL="252000" indent="-252000">
              <a:lnSpc>
                <a:spcPct val="110000"/>
              </a:lnSpc>
              <a:spcBef>
                <a:spcPts val="0"/>
              </a:spcBef>
              <a:spcAft>
                <a:spcPts val="1200"/>
              </a:spcAft>
              <a:buFont typeface="Arial" panose="020B0604020202020204" pitchFamily="34" charset="0"/>
              <a:buChar char="•"/>
            </a:pPr>
            <a:r>
              <a:rPr lang="en-US" dirty="0"/>
              <a:t>Invite the group to share the knowledge they have </a:t>
            </a:r>
          </a:p>
          <a:p>
            <a:pPr marL="252000" indent="-252000">
              <a:lnSpc>
                <a:spcPct val="110000"/>
              </a:lnSpc>
              <a:spcBef>
                <a:spcPts val="0"/>
              </a:spcBef>
              <a:spcAft>
                <a:spcPts val="1200"/>
              </a:spcAft>
              <a:buFont typeface="Arial" panose="020B0604020202020204" pitchFamily="34" charset="0"/>
              <a:buChar char="•"/>
            </a:pPr>
            <a:r>
              <a:rPr lang="en-US" dirty="0"/>
              <a:t>Encourage connection and engagement between members of the group </a:t>
            </a:r>
          </a:p>
          <a:p>
            <a:pPr marL="252000" indent="-252000">
              <a:lnSpc>
                <a:spcPct val="110000"/>
              </a:lnSpc>
              <a:spcBef>
                <a:spcPts val="0"/>
              </a:spcBef>
              <a:spcAft>
                <a:spcPts val="1200"/>
              </a:spcAft>
              <a:buFont typeface="Arial" panose="020B0604020202020204" pitchFamily="34" charset="0"/>
              <a:buChar char="•"/>
            </a:pPr>
            <a:r>
              <a:rPr lang="en-US" dirty="0"/>
              <a:t>Facilitator doesn’t feel like they have to know everything or answer all the questions </a:t>
            </a:r>
          </a:p>
        </p:txBody>
      </p:sp>
      <p:pic>
        <p:nvPicPr>
          <p:cNvPr id="8" name="Graphic 7" descr="Completed with solid fill">
            <a:extLst>
              <a:ext uri="{FF2B5EF4-FFF2-40B4-BE49-F238E27FC236}">
                <a16:creationId xmlns:a16="http://schemas.microsoft.com/office/drawing/2014/main" id="{04A07333-106E-056C-90DA-DF81419C4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9300" y="3721971"/>
            <a:ext cx="3937000" cy="3937000"/>
          </a:xfrm>
          <a:prstGeom prst="rect">
            <a:avLst/>
          </a:prstGeom>
        </p:spPr>
      </p:pic>
    </p:spTree>
    <p:extLst>
      <p:ext uri="{BB962C8B-B14F-4D97-AF65-F5344CB8AC3E}">
        <p14:creationId xmlns:p14="http://schemas.microsoft.com/office/powerpoint/2010/main" val="38560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676DE9-D95C-331D-9BDE-FE4387C6460B}"/>
              </a:ext>
            </a:extLst>
          </p:cNvPr>
          <p:cNvSpPr>
            <a:spLocks noGrp="1"/>
          </p:cNvSpPr>
          <p:nvPr>
            <p:ph type="body" sz="quarter" idx="10"/>
          </p:nvPr>
        </p:nvSpPr>
        <p:spPr>
          <a:xfrm>
            <a:off x="800100" y="3085287"/>
            <a:ext cx="6572250" cy="687426"/>
          </a:xfrm>
        </p:spPr>
        <p:txBody>
          <a:bodyPr>
            <a:normAutofit lnSpcReduction="10000"/>
          </a:bodyPr>
          <a:lstStyle/>
          <a:p>
            <a:r>
              <a:rPr lang="en-US" dirty="0"/>
              <a:t>Bringing it all together</a:t>
            </a:r>
          </a:p>
        </p:txBody>
      </p:sp>
    </p:spTree>
    <p:extLst>
      <p:ext uri="{BB962C8B-B14F-4D97-AF65-F5344CB8AC3E}">
        <p14:creationId xmlns:p14="http://schemas.microsoft.com/office/powerpoint/2010/main" val="84555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D3645C-AF37-D566-B26B-58889C870D31}"/>
              </a:ext>
            </a:extLst>
          </p:cNvPr>
          <p:cNvSpPr txBox="1"/>
          <p:nvPr/>
        </p:nvSpPr>
        <p:spPr>
          <a:xfrm>
            <a:off x="647700" y="2194250"/>
            <a:ext cx="4319104" cy="646331"/>
          </a:xfrm>
          <a:prstGeom prst="rect">
            <a:avLst/>
          </a:prstGeom>
          <a:noFill/>
        </p:spPr>
        <p:txBody>
          <a:bodyPr wrap="square" rtlCol="0">
            <a:spAutoFit/>
          </a:bodyPr>
          <a:lstStyle/>
          <a:p>
            <a:r>
              <a:rPr lang="en-US" sz="3600" b="1" dirty="0">
                <a:solidFill>
                  <a:schemeClr val="tx2"/>
                </a:solidFill>
                <a:latin typeface="+mj-lt"/>
              </a:rPr>
              <a:t>Learning Norms</a:t>
            </a:r>
            <a:endParaRPr lang="en-US" sz="3600" dirty="0">
              <a:solidFill>
                <a:schemeClr val="tx2"/>
              </a:solidFill>
              <a:latin typeface="+mj-lt"/>
            </a:endParaRPr>
          </a:p>
        </p:txBody>
      </p:sp>
      <p:sp>
        <p:nvSpPr>
          <p:cNvPr id="12" name="TextBox 11">
            <a:extLst>
              <a:ext uri="{FF2B5EF4-FFF2-40B4-BE49-F238E27FC236}">
                <a16:creationId xmlns:a16="http://schemas.microsoft.com/office/drawing/2014/main" id="{CFB4E4D2-43DB-016E-471D-E5A591508C3D}"/>
              </a:ext>
            </a:extLst>
          </p:cNvPr>
          <p:cNvSpPr txBox="1"/>
          <p:nvPr/>
        </p:nvSpPr>
        <p:spPr>
          <a:xfrm>
            <a:off x="647700" y="3026453"/>
            <a:ext cx="5326380" cy="1569660"/>
          </a:xfrm>
          <a:prstGeom prst="rect">
            <a:avLst/>
          </a:prstGeom>
          <a:noFill/>
        </p:spPr>
        <p:txBody>
          <a:bodyPr wrap="square" rtlCol="0">
            <a:spAutoFit/>
          </a:bodyPr>
          <a:lstStyle/>
          <a:p>
            <a:pPr>
              <a:spcAft>
                <a:spcPts val="1200"/>
              </a:spcAft>
            </a:pPr>
            <a:r>
              <a:rPr lang="en-US" sz="2400" b="0" i="0" u="none" strike="noStrike" dirty="0">
                <a:solidFill>
                  <a:schemeClr val="accent6">
                    <a:lumMod val="50000"/>
                  </a:schemeClr>
                </a:solidFill>
                <a:ea typeface="Calibri"/>
                <a:cs typeface="Calibri"/>
                <a:sym typeface="Calibri"/>
              </a:rPr>
              <a:t>Agreements to create a </a:t>
            </a:r>
            <a:r>
              <a:rPr lang="en-US" sz="2400" b="1" i="0" u="none" strike="noStrike" dirty="0">
                <a:solidFill>
                  <a:schemeClr val="accent6">
                    <a:lumMod val="50000"/>
                  </a:schemeClr>
                </a:solidFill>
                <a:ea typeface="Calibri"/>
                <a:cs typeface="Calibri"/>
                <a:sym typeface="Calibri"/>
              </a:rPr>
              <a:t>safe space </a:t>
            </a:r>
            <a:r>
              <a:rPr lang="en-US" sz="2400" b="0" i="0" u="none" strike="noStrike" dirty="0">
                <a:solidFill>
                  <a:schemeClr val="accent6">
                    <a:lumMod val="50000"/>
                  </a:schemeClr>
                </a:solidFill>
                <a:ea typeface="Calibri"/>
                <a:cs typeface="Calibri"/>
                <a:sym typeface="Calibri"/>
              </a:rPr>
              <a:t>for everyone to learn from each other, have fun, and accomplish the learning goals</a:t>
            </a:r>
            <a:endParaRPr lang="en-US" sz="2400" b="0" i="0" u="none" strike="noStrike" cap="none" dirty="0">
              <a:solidFill>
                <a:schemeClr val="accent6">
                  <a:lumMod val="50000"/>
                </a:schemeClr>
              </a:solidFill>
              <a:ea typeface="Arial"/>
              <a:cs typeface="Arial"/>
              <a:sym typeface="Arial"/>
            </a:endParaRPr>
          </a:p>
        </p:txBody>
      </p:sp>
      <p:sp>
        <p:nvSpPr>
          <p:cNvPr id="15" name="Text Placeholder 14">
            <a:extLst>
              <a:ext uri="{FF2B5EF4-FFF2-40B4-BE49-F238E27FC236}">
                <a16:creationId xmlns:a16="http://schemas.microsoft.com/office/drawing/2014/main" id="{5C1BD99E-5DC2-2DDD-4CCB-ABE914AFECF1}"/>
              </a:ext>
            </a:extLst>
          </p:cNvPr>
          <p:cNvSpPr>
            <a:spLocks noGrp="1"/>
          </p:cNvSpPr>
          <p:nvPr>
            <p:ph type="body" sz="quarter" idx="10"/>
          </p:nvPr>
        </p:nvSpPr>
        <p:spPr/>
        <p:txBody>
          <a:bodyPr/>
          <a:lstStyle/>
          <a:p>
            <a:r>
              <a:rPr lang="en-US" dirty="0"/>
              <a:t>Learning Norms</a:t>
            </a:r>
          </a:p>
        </p:txBody>
      </p:sp>
      <p:sp>
        <p:nvSpPr>
          <p:cNvPr id="16" name="Text Placeholder 15">
            <a:extLst>
              <a:ext uri="{FF2B5EF4-FFF2-40B4-BE49-F238E27FC236}">
                <a16:creationId xmlns:a16="http://schemas.microsoft.com/office/drawing/2014/main" id="{3F16F1EE-FF0F-8EF7-2993-4A4DA3B797DC}"/>
              </a:ext>
            </a:extLst>
          </p:cNvPr>
          <p:cNvSpPr>
            <a:spLocks noGrp="1"/>
          </p:cNvSpPr>
          <p:nvPr>
            <p:ph type="body" sz="quarter" idx="11"/>
          </p:nvPr>
        </p:nvSpPr>
        <p:spPr/>
        <p:txBody>
          <a:bodyPr>
            <a:normAutofit/>
          </a:bodyPr>
          <a:lstStyle/>
          <a:p>
            <a:endParaRPr lang="en-US" dirty="0"/>
          </a:p>
        </p:txBody>
      </p:sp>
      <p:sp>
        <p:nvSpPr>
          <p:cNvPr id="17" name="Rectangle 5">
            <a:extLst>
              <a:ext uri="{FF2B5EF4-FFF2-40B4-BE49-F238E27FC236}">
                <a16:creationId xmlns:a16="http://schemas.microsoft.com/office/drawing/2014/main" id="{C4170067-527D-9F42-D72D-B10C843E8D7E}"/>
              </a:ext>
            </a:extLst>
          </p:cNvPr>
          <p:cNvSpPr/>
          <p:nvPr/>
        </p:nvSpPr>
        <p:spPr>
          <a:xfrm rot="16589178">
            <a:off x="6741737" y="2007020"/>
            <a:ext cx="6136698" cy="6778326"/>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FB04342-B80C-BE92-331A-70C898D02989}"/>
              </a:ext>
            </a:extLst>
          </p:cNvPr>
          <p:cNvSpPr txBox="1"/>
          <p:nvPr/>
        </p:nvSpPr>
        <p:spPr>
          <a:xfrm>
            <a:off x="7369754" y="4325066"/>
            <a:ext cx="3968805" cy="1569660"/>
          </a:xfrm>
          <a:prstGeom prst="rect">
            <a:avLst/>
          </a:prstGeom>
          <a:noFill/>
        </p:spPr>
        <p:txBody>
          <a:bodyPr wrap="square">
            <a:spAutoFit/>
          </a:bodyPr>
          <a:lstStyle/>
          <a:p>
            <a:pPr marL="228600" lvl="1" indent="0" algn="l" rtl="0">
              <a:spcBef>
                <a:spcPts val="600"/>
              </a:spcBef>
              <a:buSzPts val="4000"/>
              <a:buNone/>
            </a:pPr>
            <a:r>
              <a:rPr lang="en-US" sz="2400" dirty="0">
                <a:solidFill>
                  <a:schemeClr val="accent5"/>
                </a:solidFill>
              </a:rPr>
              <a:t>What norms have you found to be helpful in creating a good learning environment? </a:t>
            </a:r>
          </a:p>
        </p:txBody>
      </p:sp>
      <p:sp>
        <p:nvSpPr>
          <p:cNvPr id="20" name="TextBox 19">
            <a:extLst>
              <a:ext uri="{FF2B5EF4-FFF2-40B4-BE49-F238E27FC236}">
                <a16:creationId xmlns:a16="http://schemas.microsoft.com/office/drawing/2014/main" id="{959D0E48-BB9E-6F51-4F96-400AD42B8B2B}"/>
              </a:ext>
            </a:extLst>
          </p:cNvPr>
          <p:cNvSpPr txBox="1"/>
          <p:nvPr/>
        </p:nvSpPr>
        <p:spPr>
          <a:xfrm>
            <a:off x="8377594" y="3149564"/>
            <a:ext cx="2400062" cy="1077218"/>
          </a:xfrm>
          <a:prstGeom prst="rect">
            <a:avLst/>
          </a:prstGeom>
          <a:noFill/>
        </p:spPr>
        <p:txBody>
          <a:bodyPr wrap="square" rtlCol="0">
            <a:spAutoFit/>
          </a:bodyPr>
          <a:lstStyle/>
          <a:p>
            <a:r>
              <a:rPr lang="en-US" sz="3200" b="1" dirty="0">
                <a:solidFill>
                  <a:schemeClr val="tx2"/>
                </a:solidFill>
                <a:latin typeface="+mj-lt"/>
              </a:rPr>
              <a:t>Let’s hear from you…</a:t>
            </a:r>
            <a:endParaRPr lang="en-US" sz="3200" dirty="0">
              <a:solidFill>
                <a:schemeClr val="tx2"/>
              </a:solidFill>
              <a:latin typeface="+mj-lt"/>
            </a:endParaRPr>
          </a:p>
        </p:txBody>
      </p:sp>
      <p:pic>
        <p:nvPicPr>
          <p:cNvPr id="25" name="Picture 24" descr="Shape&#10;&#10;Description automatically generated with low confidence">
            <a:extLst>
              <a:ext uri="{FF2B5EF4-FFF2-40B4-BE49-F238E27FC236}">
                <a16:creationId xmlns:a16="http://schemas.microsoft.com/office/drawing/2014/main" id="{3E5DD258-E8EE-1A06-8FFC-1E63DC2F754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11186" y="3241261"/>
            <a:ext cx="544489" cy="862653"/>
          </a:xfrm>
          <a:prstGeom prst="rect">
            <a:avLst/>
          </a:prstGeom>
        </p:spPr>
      </p:pic>
      <p:grpSp>
        <p:nvGrpSpPr>
          <p:cNvPr id="26" name="Group 25">
            <a:extLst>
              <a:ext uri="{FF2B5EF4-FFF2-40B4-BE49-F238E27FC236}">
                <a16:creationId xmlns:a16="http://schemas.microsoft.com/office/drawing/2014/main" id="{353D5369-C262-BC87-B636-1D6C6E9C1DC6}"/>
              </a:ext>
            </a:extLst>
          </p:cNvPr>
          <p:cNvGrpSpPr/>
          <p:nvPr/>
        </p:nvGrpSpPr>
        <p:grpSpPr>
          <a:xfrm>
            <a:off x="2993398" y="7004700"/>
            <a:ext cx="469054" cy="469054"/>
            <a:chOff x="8566505" y="2412634"/>
            <a:chExt cx="634334" cy="634334"/>
          </a:xfrm>
        </p:grpSpPr>
        <p:sp>
          <p:nvSpPr>
            <p:cNvPr id="27" name="Oval 26">
              <a:extLst>
                <a:ext uri="{FF2B5EF4-FFF2-40B4-BE49-F238E27FC236}">
                  <a16:creationId xmlns:a16="http://schemas.microsoft.com/office/drawing/2014/main" id="{995CAAFB-5006-CD31-6CD0-0331246E5E81}"/>
                </a:ext>
              </a:extLst>
            </p:cNvPr>
            <p:cNvSpPr/>
            <p:nvPr/>
          </p:nvSpPr>
          <p:spPr>
            <a:xfrm>
              <a:off x="8566505" y="2412634"/>
              <a:ext cx="634334" cy="6343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Shape&#10;&#10;Description automatically generated with low confidence">
              <a:extLst>
                <a:ext uri="{FF2B5EF4-FFF2-40B4-BE49-F238E27FC236}">
                  <a16:creationId xmlns:a16="http://schemas.microsoft.com/office/drawing/2014/main" id="{6BB5BDB9-C536-5DDD-E1F0-B77F16203262}"/>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762743" y="2500580"/>
              <a:ext cx="274835" cy="435431"/>
            </a:xfrm>
            <a:prstGeom prst="rect">
              <a:avLst/>
            </a:prstGeom>
          </p:spPr>
        </p:pic>
      </p:grpSp>
    </p:spTree>
    <p:extLst>
      <p:ext uri="{BB962C8B-B14F-4D97-AF65-F5344CB8AC3E}">
        <p14:creationId xmlns:p14="http://schemas.microsoft.com/office/powerpoint/2010/main" val="25780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DC3055-121B-CB48-9350-6371344486C0}"/>
              </a:ext>
            </a:extLst>
          </p:cNvPr>
          <p:cNvSpPr>
            <a:spLocks noGrp="1"/>
          </p:cNvSpPr>
          <p:nvPr>
            <p:ph type="body" sz="quarter" idx="10"/>
          </p:nvPr>
        </p:nvSpPr>
        <p:spPr/>
        <p:txBody>
          <a:bodyPr/>
          <a:lstStyle/>
          <a:p>
            <a:r>
              <a:rPr lang="en-US" dirty="0"/>
              <a:t>Bringing it all together</a:t>
            </a:r>
          </a:p>
        </p:txBody>
      </p:sp>
      <p:sp>
        <p:nvSpPr>
          <p:cNvPr id="9" name="Text Placeholder 8">
            <a:extLst>
              <a:ext uri="{FF2B5EF4-FFF2-40B4-BE49-F238E27FC236}">
                <a16:creationId xmlns:a16="http://schemas.microsoft.com/office/drawing/2014/main" id="{ABFCC50B-3667-FF88-6BFD-8E9D3E709CE6}"/>
              </a:ext>
            </a:extLst>
          </p:cNvPr>
          <p:cNvSpPr>
            <a:spLocks noGrp="1"/>
          </p:cNvSpPr>
          <p:nvPr>
            <p:ph type="body" sz="quarter" idx="11"/>
          </p:nvPr>
        </p:nvSpPr>
        <p:spPr/>
        <p:txBody>
          <a:bodyPr/>
          <a:lstStyle/>
          <a:p>
            <a:r>
              <a:rPr lang="en-US" dirty="0"/>
              <a:t>Action planning</a:t>
            </a:r>
          </a:p>
        </p:txBody>
      </p:sp>
      <p:sp>
        <p:nvSpPr>
          <p:cNvPr id="10" name="Text Placeholder 9">
            <a:extLst>
              <a:ext uri="{FF2B5EF4-FFF2-40B4-BE49-F238E27FC236}">
                <a16:creationId xmlns:a16="http://schemas.microsoft.com/office/drawing/2014/main" id="{A5A03096-B1A9-90A0-AABE-4100E056A241}"/>
              </a:ext>
            </a:extLst>
          </p:cNvPr>
          <p:cNvSpPr>
            <a:spLocks noGrp="1"/>
          </p:cNvSpPr>
          <p:nvPr>
            <p:ph type="body" sz="quarter" idx="12"/>
          </p:nvPr>
        </p:nvSpPr>
        <p:spPr>
          <a:xfrm>
            <a:off x="5892800" y="2079625"/>
            <a:ext cx="5499100" cy="4067175"/>
          </a:xfrm>
        </p:spPr>
        <p:txBody>
          <a:bodyPr>
            <a:normAutofit/>
          </a:bodyPr>
          <a:lstStyle/>
          <a:p>
            <a:pPr>
              <a:lnSpc>
                <a:spcPct val="100000"/>
              </a:lnSpc>
              <a:spcBef>
                <a:spcPts val="0"/>
              </a:spcBef>
              <a:spcAft>
                <a:spcPts val="1200"/>
              </a:spcAft>
            </a:pPr>
            <a:r>
              <a:rPr lang="en-US" b="1" dirty="0">
                <a:solidFill>
                  <a:schemeClr val="tx2"/>
                </a:solidFill>
              </a:rPr>
              <a:t>Today we covered…</a:t>
            </a:r>
          </a:p>
          <a:p>
            <a:pPr marL="252000" indent="-252000">
              <a:lnSpc>
                <a:spcPct val="100000"/>
              </a:lnSpc>
              <a:spcBef>
                <a:spcPts val="0"/>
              </a:spcBef>
              <a:spcAft>
                <a:spcPts val="600"/>
              </a:spcAft>
              <a:buFont typeface="Arial" panose="020B0604020202020204" pitchFamily="34" charset="0"/>
              <a:buChar char="•"/>
            </a:pPr>
            <a:r>
              <a:rPr lang="en-US" dirty="0"/>
              <a:t>Characteristics of a good facilitator</a:t>
            </a:r>
          </a:p>
          <a:p>
            <a:pPr marL="252000" indent="-252000">
              <a:lnSpc>
                <a:spcPct val="100000"/>
              </a:lnSpc>
              <a:spcBef>
                <a:spcPts val="0"/>
              </a:spcBef>
              <a:spcAft>
                <a:spcPts val="600"/>
              </a:spcAft>
              <a:buFont typeface="Arial" panose="020B0604020202020204" pitchFamily="34" charset="0"/>
              <a:buChar char="•"/>
            </a:pPr>
            <a:r>
              <a:rPr lang="en-US" dirty="0"/>
              <a:t>Definition of facilitation and the facilitator role </a:t>
            </a:r>
          </a:p>
          <a:p>
            <a:pPr marL="252000" indent="-252000">
              <a:lnSpc>
                <a:spcPct val="100000"/>
              </a:lnSpc>
              <a:spcBef>
                <a:spcPts val="0"/>
              </a:spcBef>
              <a:spcAft>
                <a:spcPts val="600"/>
              </a:spcAft>
              <a:buFont typeface="Arial" panose="020B0604020202020204" pitchFamily="34" charset="0"/>
              <a:buChar char="•"/>
            </a:pPr>
            <a:r>
              <a:rPr lang="en-US" dirty="0"/>
              <a:t>Key facilitation skills (asking questions, paraphrasing and encouraging) </a:t>
            </a:r>
          </a:p>
          <a:p>
            <a:pPr marL="252000" indent="-252000">
              <a:lnSpc>
                <a:spcPct val="100000"/>
              </a:lnSpc>
              <a:spcBef>
                <a:spcPts val="0"/>
              </a:spcBef>
              <a:spcAft>
                <a:spcPts val="600"/>
              </a:spcAft>
              <a:buFont typeface="Arial" panose="020B0604020202020204" pitchFamily="34" charset="0"/>
              <a:buChar char="•"/>
            </a:pPr>
            <a:r>
              <a:rPr lang="en-US" dirty="0"/>
              <a:t>Different ways to answer questions (Return, Relay, Pass)</a:t>
            </a:r>
          </a:p>
          <a:p>
            <a:endParaRPr lang="en-US" dirty="0"/>
          </a:p>
        </p:txBody>
      </p:sp>
      <p:sp>
        <p:nvSpPr>
          <p:cNvPr id="11" name="Rectangle 5">
            <a:extLst>
              <a:ext uri="{FF2B5EF4-FFF2-40B4-BE49-F238E27FC236}">
                <a16:creationId xmlns:a16="http://schemas.microsoft.com/office/drawing/2014/main" id="{65B3530B-C4E3-97D8-A112-DF651EB3507B}"/>
              </a:ext>
            </a:extLst>
          </p:cNvPr>
          <p:cNvSpPr/>
          <p:nvPr/>
        </p:nvSpPr>
        <p:spPr>
          <a:xfrm rot="810587">
            <a:off x="-2403442"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8FE172-59F3-589B-0550-1BE3B8029B7A}"/>
              </a:ext>
            </a:extLst>
          </p:cNvPr>
          <p:cNvSpPr txBox="1"/>
          <p:nvPr/>
        </p:nvSpPr>
        <p:spPr>
          <a:xfrm>
            <a:off x="800100" y="2839689"/>
            <a:ext cx="3869204" cy="1200329"/>
          </a:xfrm>
          <a:prstGeom prst="rect">
            <a:avLst/>
          </a:prstGeom>
          <a:noFill/>
        </p:spPr>
        <p:txBody>
          <a:bodyPr wrap="square" rtlCol="0">
            <a:spAutoFit/>
          </a:bodyPr>
          <a:lstStyle/>
          <a:p>
            <a:r>
              <a:rPr lang="en-US" sz="3600" b="1" dirty="0">
                <a:solidFill>
                  <a:schemeClr val="bg1"/>
                </a:solidFill>
                <a:latin typeface="+mj-lt"/>
              </a:rPr>
              <a:t>Planning your next steps</a:t>
            </a:r>
            <a:endParaRPr lang="en-US" sz="3600" dirty="0">
              <a:solidFill>
                <a:schemeClr val="bg1"/>
              </a:solidFill>
              <a:latin typeface="+mj-lt"/>
            </a:endParaRPr>
          </a:p>
        </p:txBody>
      </p:sp>
    </p:spTree>
    <p:extLst>
      <p:ext uri="{BB962C8B-B14F-4D97-AF65-F5344CB8AC3E}">
        <p14:creationId xmlns:p14="http://schemas.microsoft.com/office/powerpoint/2010/main" val="32528445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DC3055-121B-CB48-9350-6371344486C0}"/>
              </a:ext>
            </a:extLst>
          </p:cNvPr>
          <p:cNvSpPr>
            <a:spLocks noGrp="1"/>
          </p:cNvSpPr>
          <p:nvPr>
            <p:ph type="body" sz="quarter" idx="10"/>
          </p:nvPr>
        </p:nvSpPr>
        <p:spPr/>
        <p:txBody>
          <a:bodyPr/>
          <a:lstStyle/>
          <a:p>
            <a:r>
              <a:rPr lang="en-US" dirty="0"/>
              <a:t>Bringing it all together</a:t>
            </a:r>
          </a:p>
        </p:txBody>
      </p:sp>
      <p:sp>
        <p:nvSpPr>
          <p:cNvPr id="9" name="Text Placeholder 8">
            <a:extLst>
              <a:ext uri="{FF2B5EF4-FFF2-40B4-BE49-F238E27FC236}">
                <a16:creationId xmlns:a16="http://schemas.microsoft.com/office/drawing/2014/main" id="{ABFCC50B-3667-FF88-6BFD-8E9D3E709CE6}"/>
              </a:ext>
            </a:extLst>
          </p:cNvPr>
          <p:cNvSpPr>
            <a:spLocks noGrp="1"/>
          </p:cNvSpPr>
          <p:nvPr>
            <p:ph type="body" sz="quarter" idx="11"/>
          </p:nvPr>
        </p:nvSpPr>
        <p:spPr/>
        <p:txBody>
          <a:bodyPr/>
          <a:lstStyle/>
          <a:p>
            <a:r>
              <a:rPr lang="en-US" dirty="0"/>
              <a:t>Action planning</a:t>
            </a:r>
          </a:p>
        </p:txBody>
      </p:sp>
      <p:sp>
        <p:nvSpPr>
          <p:cNvPr id="10" name="Text Placeholder 9">
            <a:extLst>
              <a:ext uri="{FF2B5EF4-FFF2-40B4-BE49-F238E27FC236}">
                <a16:creationId xmlns:a16="http://schemas.microsoft.com/office/drawing/2014/main" id="{A5A03096-B1A9-90A0-AABE-4100E056A241}"/>
              </a:ext>
            </a:extLst>
          </p:cNvPr>
          <p:cNvSpPr>
            <a:spLocks noGrp="1"/>
          </p:cNvSpPr>
          <p:nvPr>
            <p:ph type="body" sz="quarter" idx="12"/>
          </p:nvPr>
        </p:nvSpPr>
        <p:spPr>
          <a:xfrm>
            <a:off x="5816600" y="1601618"/>
            <a:ext cx="5956300" cy="4876800"/>
          </a:xfrm>
        </p:spPr>
        <p:txBody>
          <a:bodyPr>
            <a:normAutofit/>
          </a:bodyPr>
          <a:lstStyle/>
          <a:p>
            <a:pPr>
              <a:lnSpc>
                <a:spcPct val="100000"/>
              </a:lnSpc>
              <a:spcBef>
                <a:spcPts val="0"/>
              </a:spcBef>
              <a:spcAft>
                <a:spcPts val="1200"/>
              </a:spcAft>
            </a:pPr>
            <a:r>
              <a:rPr lang="en-US" b="1" dirty="0">
                <a:solidFill>
                  <a:schemeClr val="tx2"/>
                </a:solidFill>
              </a:rPr>
              <a:t>Action plan template</a:t>
            </a:r>
          </a:p>
          <a:p>
            <a:pPr marL="252000" indent="-252000">
              <a:lnSpc>
                <a:spcPct val="100000"/>
              </a:lnSpc>
              <a:spcBef>
                <a:spcPts val="0"/>
              </a:spcBef>
              <a:spcAft>
                <a:spcPts val="1200"/>
              </a:spcAft>
              <a:buFont typeface="Arial" panose="020B0604020202020204" pitchFamily="34" charset="0"/>
              <a:buChar char="•"/>
            </a:pPr>
            <a:r>
              <a:rPr lang="en-US" dirty="0"/>
              <a:t>What are your facilitation goals going forward? (What do you want to improve?) </a:t>
            </a:r>
          </a:p>
          <a:p>
            <a:pPr marL="252000" indent="-252000">
              <a:lnSpc>
                <a:spcPct val="100000"/>
              </a:lnSpc>
              <a:spcBef>
                <a:spcPts val="0"/>
              </a:spcBef>
              <a:spcAft>
                <a:spcPts val="1200"/>
              </a:spcAft>
              <a:buFont typeface="Arial" panose="020B0604020202020204" pitchFamily="34" charset="0"/>
              <a:buChar char="•"/>
            </a:pPr>
            <a:r>
              <a:rPr lang="en-US" dirty="0"/>
              <a:t>How will you practice being a facilitator?  (reference facilitation opportunities) </a:t>
            </a:r>
          </a:p>
          <a:p>
            <a:pPr marL="252000" indent="-252000">
              <a:lnSpc>
                <a:spcPct val="100000"/>
              </a:lnSpc>
              <a:spcBef>
                <a:spcPts val="0"/>
              </a:spcBef>
              <a:spcAft>
                <a:spcPts val="1200"/>
              </a:spcAft>
              <a:buFont typeface="Arial" panose="020B0604020202020204" pitchFamily="34" charset="0"/>
              <a:buChar char="•"/>
            </a:pPr>
            <a:r>
              <a:rPr lang="en-US" dirty="0"/>
              <a:t>What opportunities are you most interested in facilitating a conversation for? </a:t>
            </a:r>
          </a:p>
          <a:p>
            <a:pPr marL="252000" indent="-252000">
              <a:lnSpc>
                <a:spcPct val="100000"/>
              </a:lnSpc>
              <a:spcBef>
                <a:spcPts val="0"/>
              </a:spcBef>
              <a:spcAft>
                <a:spcPts val="1200"/>
              </a:spcAft>
              <a:buFont typeface="Arial" panose="020B0604020202020204" pitchFamily="34" charset="0"/>
              <a:buChar char="•"/>
            </a:pPr>
            <a:r>
              <a:rPr lang="en-US" dirty="0"/>
              <a:t>Are you interested in taking the Level 2 facilitation course? </a:t>
            </a:r>
          </a:p>
        </p:txBody>
      </p:sp>
      <p:sp>
        <p:nvSpPr>
          <p:cNvPr id="11" name="Rectangle 5">
            <a:extLst>
              <a:ext uri="{FF2B5EF4-FFF2-40B4-BE49-F238E27FC236}">
                <a16:creationId xmlns:a16="http://schemas.microsoft.com/office/drawing/2014/main" id="{65B3530B-C4E3-97D8-A112-DF651EB3507B}"/>
              </a:ext>
            </a:extLst>
          </p:cNvPr>
          <p:cNvSpPr/>
          <p:nvPr/>
        </p:nvSpPr>
        <p:spPr>
          <a:xfrm rot="810587">
            <a:off x="-2403442" y="1900456"/>
            <a:ext cx="7197051" cy="5902354"/>
          </a:xfrm>
          <a:custGeom>
            <a:avLst/>
            <a:gdLst>
              <a:gd name="connsiteX0" fmla="*/ 0 w 6996849"/>
              <a:gd name="connsiteY0" fmla="*/ 0 h 6996849"/>
              <a:gd name="connsiteX1" fmla="*/ 6996849 w 6996849"/>
              <a:gd name="connsiteY1" fmla="*/ 0 h 6996849"/>
              <a:gd name="connsiteX2" fmla="*/ 6996849 w 6996849"/>
              <a:gd name="connsiteY2" fmla="*/ 6996849 h 6996849"/>
              <a:gd name="connsiteX3" fmla="*/ 0 w 6996849"/>
              <a:gd name="connsiteY3" fmla="*/ 6996849 h 6996849"/>
              <a:gd name="connsiteX4" fmla="*/ 0 w 6996849"/>
              <a:gd name="connsiteY4" fmla="*/ 0 h 6996849"/>
              <a:gd name="connsiteX0" fmla="*/ 0 w 7000106"/>
              <a:gd name="connsiteY0" fmla="*/ 0 h 6996849"/>
              <a:gd name="connsiteX1" fmla="*/ 6996849 w 7000106"/>
              <a:gd name="connsiteY1" fmla="*/ 0 h 6996849"/>
              <a:gd name="connsiteX2" fmla="*/ 7000106 w 7000106"/>
              <a:gd name="connsiteY2" fmla="*/ 4982390 h 6996849"/>
              <a:gd name="connsiteX3" fmla="*/ 0 w 7000106"/>
              <a:gd name="connsiteY3" fmla="*/ 6996849 h 6996849"/>
              <a:gd name="connsiteX4" fmla="*/ 0 w 7000106"/>
              <a:gd name="connsiteY4" fmla="*/ 0 h 6996849"/>
              <a:gd name="connsiteX0" fmla="*/ 17633 w 7017739"/>
              <a:gd name="connsiteY0" fmla="*/ 0 h 5621604"/>
              <a:gd name="connsiteX1" fmla="*/ 7014482 w 7017739"/>
              <a:gd name="connsiteY1" fmla="*/ 0 h 5621604"/>
              <a:gd name="connsiteX2" fmla="*/ 7017739 w 7017739"/>
              <a:gd name="connsiteY2" fmla="*/ 4982390 h 5621604"/>
              <a:gd name="connsiteX3" fmla="*/ 0 w 7017739"/>
              <a:gd name="connsiteY3" fmla="*/ 5621604 h 5621604"/>
              <a:gd name="connsiteX4" fmla="*/ 17633 w 7017739"/>
              <a:gd name="connsiteY4" fmla="*/ 0 h 562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739" h="5621604">
                <a:moveTo>
                  <a:pt x="17633" y="0"/>
                </a:moveTo>
                <a:lnTo>
                  <a:pt x="7014482" y="0"/>
                </a:lnTo>
                <a:cubicBezTo>
                  <a:pt x="7015568" y="1660797"/>
                  <a:pt x="7016653" y="3321593"/>
                  <a:pt x="7017739" y="4982390"/>
                </a:cubicBezTo>
                <a:lnTo>
                  <a:pt x="0" y="5621604"/>
                </a:lnTo>
                <a:cubicBezTo>
                  <a:pt x="5878" y="3747736"/>
                  <a:pt x="11755" y="1873868"/>
                  <a:pt x="17633" y="0"/>
                </a:cubicBezTo>
                <a:close/>
              </a:path>
            </a:pathLst>
          </a:custGeom>
          <a:solidFill>
            <a:srgbClr val="42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8FE172-59F3-589B-0550-1BE3B8029B7A}"/>
              </a:ext>
            </a:extLst>
          </p:cNvPr>
          <p:cNvSpPr txBox="1"/>
          <p:nvPr/>
        </p:nvSpPr>
        <p:spPr>
          <a:xfrm>
            <a:off x="800100" y="2839689"/>
            <a:ext cx="3869204" cy="1200329"/>
          </a:xfrm>
          <a:prstGeom prst="rect">
            <a:avLst/>
          </a:prstGeom>
          <a:noFill/>
        </p:spPr>
        <p:txBody>
          <a:bodyPr wrap="square" rtlCol="0">
            <a:spAutoFit/>
          </a:bodyPr>
          <a:lstStyle/>
          <a:p>
            <a:r>
              <a:rPr lang="en-US" sz="3600" b="1" dirty="0">
                <a:solidFill>
                  <a:schemeClr val="bg1"/>
                </a:solidFill>
                <a:latin typeface="+mj-lt"/>
              </a:rPr>
              <a:t>Planning your next steps</a:t>
            </a:r>
            <a:endParaRPr lang="en-US" sz="3600" dirty="0">
              <a:solidFill>
                <a:schemeClr val="bg1"/>
              </a:solidFill>
              <a:latin typeface="+mj-lt"/>
            </a:endParaRPr>
          </a:p>
        </p:txBody>
      </p:sp>
    </p:spTree>
    <p:extLst>
      <p:ext uri="{BB962C8B-B14F-4D97-AF65-F5344CB8AC3E}">
        <p14:creationId xmlns:p14="http://schemas.microsoft.com/office/powerpoint/2010/main" val="173316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B9663F-3881-63DB-3C90-94BD6D1FB5BA}"/>
              </a:ext>
            </a:extLst>
          </p:cNvPr>
          <p:cNvSpPr>
            <a:spLocks noGrp="1"/>
          </p:cNvSpPr>
          <p:nvPr>
            <p:ph type="body" sz="quarter" idx="11"/>
          </p:nvPr>
        </p:nvSpPr>
        <p:spPr/>
        <p:txBody>
          <a:bodyPr/>
          <a:lstStyle/>
          <a:p>
            <a:pPr algn="l">
              <a:spcBef>
                <a:spcPts val="0"/>
              </a:spcBef>
            </a:pPr>
            <a:r>
              <a:rPr lang="en-US" dirty="0">
                <a:solidFill>
                  <a:schemeClr val="bg1"/>
                </a:solidFill>
              </a:rPr>
              <a:t>Facilitation</a:t>
            </a:r>
          </a:p>
          <a:p>
            <a:pPr algn="l">
              <a:spcBef>
                <a:spcPts val="0"/>
              </a:spcBef>
            </a:pPr>
            <a:r>
              <a:rPr lang="en-US" dirty="0">
                <a:solidFill>
                  <a:schemeClr val="bg1"/>
                </a:solidFill>
              </a:rPr>
              <a:t>Course</a:t>
            </a:r>
          </a:p>
        </p:txBody>
      </p:sp>
      <p:sp>
        <p:nvSpPr>
          <p:cNvPr id="6" name="Text Placeholder 5">
            <a:extLst>
              <a:ext uri="{FF2B5EF4-FFF2-40B4-BE49-F238E27FC236}">
                <a16:creationId xmlns:a16="http://schemas.microsoft.com/office/drawing/2014/main" id="{F003F229-31F6-178F-F571-1D1ED4E4BA24}"/>
              </a:ext>
            </a:extLst>
          </p:cNvPr>
          <p:cNvSpPr>
            <a:spLocks noGrp="1"/>
          </p:cNvSpPr>
          <p:nvPr>
            <p:ph type="body" sz="quarter" idx="12"/>
          </p:nvPr>
        </p:nvSpPr>
        <p:spPr/>
        <p:txBody>
          <a:bodyPr/>
          <a:lstStyle/>
          <a:p>
            <a:pPr algn="l"/>
            <a:r>
              <a:rPr lang="en-US" dirty="0">
                <a:solidFill>
                  <a:schemeClr val="bg1"/>
                </a:solidFill>
              </a:rPr>
              <a:t>Level 2</a:t>
            </a:r>
          </a:p>
        </p:txBody>
      </p:sp>
      <p:sp>
        <p:nvSpPr>
          <p:cNvPr id="7" name="TextBox 6">
            <a:extLst>
              <a:ext uri="{FF2B5EF4-FFF2-40B4-BE49-F238E27FC236}">
                <a16:creationId xmlns:a16="http://schemas.microsoft.com/office/drawing/2014/main" id="{3715EC29-C43B-F064-B18B-572AEDA5F55B}"/>
              </a:ext>
            </a:extLst>
          </p:cNvPr>
          <p:cNvSpPr txBox="1"/>
          <p:nvPr/>
        </p:nvSpPr>
        <p:spPr>
          <a:xfrm>
            <a:off x="5662612" y="1552009"/>
            <a:ext cx="5919787" cy="1954381"/>
          </a:xfrm>
          <a:prstGeom prst="rect">
            <a:avLst/>
          </a:prstGeom>
          <a:noFill/>
        </p:spPr>
        <p:txBody>
          <a:bodyPr wrap="square" rtlCol="0">
            <a:spAutoFit/>
          </a:bodyPr>
          <a:lstStyle/>
          <a:p>
            <a:pPr>
              <a:spcAft>
                <a:spcPts val="1800"/>
              </a:spcAft>
            </a:pPr>
            <a:r>
              <a:rPr lang="en-US" sz="2400" b="1" dirty="0">
                <a:solidFill>
                  <a:schemeClr val="accent6">
                    <a:lumMod val="50000"/>
                  </a:schemeClr>
                </a:solidFill>
              </a:rPr>
              <a:t>Objectives</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Know when to share your stories to help connect and engage with participants</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Identify facilitation areas to practice</a:t>
            </a:r>
          </a:p>
        </p:txBody>
      </p:sp>
      <p:pic>
        <p:nvPicPr>
          <p:cNvPr id="8" name="Google Shape;880;g14b050bcfc0_0_9">
            <a:extLst>
              <a:ext uri="{FF2B5EF4-FFF2-40B4-BE49-F238E27FC236}">
                <a16:creationId xmlns:a16="http://schemas.microsoft.com/office/drawing/2014/main" id="{AF41C0E2-B1AA-3D37-C90A-42B2D167DA8F}"/>
              </a:ext>
            </a:extLst>
          </p:cNvPr>
          <p:cNvPicPr preferRelativeResize="0"/>
          <p:nvPr/>
        </p:nvPicPr>
        <p:blipFill>
          <a:blip r:embed="rId2">
            <a:alphaModFix/>
          </a:blip>
          <a:stretch>
            <a:fillRect/>
          </a:stretch>
        </p:blipFill>
        <p:spPr>
          <a:xfrm>
            <a:off x="5776912" y="3747690"/>
            <a:ext cx="4467058" cy="1562100"/>
          </a:xfrm>
          <a:prstGeom prst="rect">
            <a:avLst/>
          </a:prstGeom>
          <a:noFill/>
          <a:ln>
            <a:noFill/>
          </a:ln>
        </p:spPr>
      </p:pic>
      <p:sp>
        <p:nvSpPr>
          <p:cNvPr id="9" name="Text Placeholder 4">
            <a:extLst>
              <a:ext uri="{FF2B5EF4-FFF2-40B4-BE49-F238E27FC236}">
                <a16:creationId xmlns:a16="http://schemas.microsoft.com/office/drawing/2014/main" id="{DD505031-FD57-E3B6-F00D-92E19D8F3E17}"/>
              </a:ext>
            </a:extLst>
          </p:cNvPr>
          <p:cNvSpPr txBox="1">
            <a:spLocks/>
          </p:cNvSpPr>
          <p:nvPr/>
        </p:nvSpPr>
        <p:spPr>
          <a:xfrm>
            <a:off x="745965" y="2796380"/>
            <a:ext cx="3292635" cy="14200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4400" b="1" kern="1200">
                <a:solidFill>
                  <a:srgbClr val="0069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en-US" dirty="0">
                <a:solidFill>
                  <a:schemeClr val="bg1"/>
                </a:solidFill>
              </a:rPr>
              <a:t>Facilitation</a:t>
            </a:r>
          </a:p>
          <a:p>
            <a:pPr algn="l">
              <a:spcBef>
                <a:spcPts val="0"/>
              </a:spcBef>
            </a:pPr>
            <a:r>
              <a:rPr lang="en-US" dirty="0">
                <a:solidFill>
                  <a:schemeClr val="bg1"/>
                </a:solidFill>
              </a:rPr>
              <a:t>Course</a:t>
            </a:r>
          </a:p>
        </p:txBody>
      </p:sp>
      <p:sp>
        <p:nvSpPr>
          <p:cNvPr id="10" name="Text Placeholder 5">
            <a:extLst>
              <a:ext uri="{FF2B5EF4-FFF2-40B4-BE49-F238E27FC236}">
                <a16:creationId xmlns:a16="http://schemas.microsoft.com/office/drawing/2014/main" id="{D18FD45A-5BDA-5A1A-0005-AB3A03D57825}"/>
              </a:ext>
            </a:extLst>
          </p:cNvPr>
          <p:cNvSpPr txBox="1">
            <a:spLocks/>
          </p:cNvSpPr>
          <p:nvPr/>
        </p:nvSpPr>
        <p:spPr>
          <a:xfrm>
            <a:off x="745965" y="2389544"/>
            <a:ext cx="2525360" cy="4429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rgbClr val="0069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solidFill>
              </a:rPr>
              <a:t>Level 2</a:t>
            </a:r>
          </a:p>
        </p:txBody>
      </p:sp>
    </p:spTree>
    <p:extLst>
      <p:ext uri="{BB962C8B-B14F-4D97-AF65-F5344CB8AC3E}">
        <p14:creationId xmlns:p14="http://schemas.microsoft.com/office/powerpoint/2010/main" val="36514153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B9663F-3881-63DB-3C90-94BD6D1FB5BA}"/>
              </a:ext>
            </a:extLst>
          </p:cNvPr>
          <p:cNvSpPr>
            <a:spLocks noGrp="1"/>
          </p:cNvSpPr>
          <p:nvPr>
            <p:ph type="body" sz="quarter" idx="11"/>
          </p:nvPr>
        </p:nvSpPr>
        <p:spPr/>
        <p:txBody>
          <a:bodyPr/>
          <a:lstStyle/>
          <a:p>
            <a:pPr algn="l">
              <a:spcBef>
                <a:spcPts val="0"/>
              </a:spcBef>
            </a:pPr>
            <a:r>
              <a:rPr lang="en-US" dirty="0">
                <a:solidFill>
                  <a:schemeClr val="bg1"/>
                </a:solidFill>
              </a:rPr>
              <a:t>Facilitation</a:t>
            </a:r>
          </a:p>
          <a:p>
            <a:pPr algn="l">
              <a:spcBef>
                <a:spcPts val="0"/>
              </a:spcBef>
            </a:pPr>
            <a:r>
              <a:rPr lang="en-US" dirty="0">
                <a:solidFill>
                  <a:schemeClr val="bg1"/>
                </a:solidFill>
              </a:rPr>
              <a:t>Course</a:t>
            </a:r>
          </a:p>
        </p:txBody>
      </p:sp>
      <p:sp>
        <p:nvSpPr>
          <p:cNvPr id="6" name="Text Placeholder 5">
            <a:extLst>
              <a:ext uri="{FF2B5EF4-FFF2-40B4-BE49-F238E27FC236}">
                <a16:creationId xmlns:a16="http://schemas.microsoft.com/office/drawing/2014/main" id="{F003F229-31F6-178F-F571-1D1ED4E4BA24}"/>
              </a:ext>
            </a:extLst>
          </p:cNvPr>
          <p:cNvSpPr>
            <a:spLocks noGrp="1"/>
          </p:cNvSpPr>
          <p:nvPr>
            <p:ph type="body" sz="quarter" idx="12"/>
          </p:nvPr>
        </p:nvSpPr>
        <p:spPr/>
        <p:txBody>
          <a:bodyPr/>
          <a:lstStyle/>
          <a:p>
            <a:pPr algn="l"/>
            <a:r>
              <a:rPr lang="en-US" dirty="0">
                <a:solidFill>
                  <a:schemeClr val="bg1"/>
                </a:solidFill>
              </a:rPr>
              <a:t>Level 2</a:t>
            </a:r>
          </a:p>
        </p:txBody>
      </p:sp>
      <p:sp>
        <p:nvSpPr>
          <p:cNvPr id="7" name="TextBox 6">
            <a:extLst>
              <a:ext uri="{FF2B5EF4-FFF2-40B4-BE49-F238E27FC236}">
                <a16:creationId xmlns:a16="http://schemas.microsoft.com/office/drawing/2014/main" id="{3715EC29-C43B-F064-B18B-572AEDA5F55B}"/>
              </a:ext>
            </a:extLst>
          </p:cNvPr>
          <p:cNvSpPr txBox="1"/>
          <p:nvPr/>
        </p:nvSpPr>
        <p:spPr>
          <a:xfrm>
            <a:off x="5662612" y="1705821"/>
            <a:ext cx="5919787" cy="3370153"/>
          </a:xfrm>
          <a:prstGeom prst="rect">
            <a:avLst/>
          </a:prstGeom>
          <a:noFill/>
        </p:spPr>
        <p:txBody>
          <a:bodyPr wrap="square" rtlCol="0">
            <a:spAutoFit/>
          </a:bodyPr>
          <a:lstStyle/>
          <a:p>
            <a:pPr>
              <a:spcAft>
                <a:spcPts val="1800"/>
              </a:spcAft>
            </a:pPr>
            <a:r>
              <a:rPr lang="en-US" sz="2400" b="1" dirty="0">
                <a:solidFill>
                  <a:schemeClr val="accent6">
                    <a:lumMod val="50000"/>
                  </a:schemeClr>
                </a:solidFill>
              </a:rPr>
              <a:t>Examples</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Trainings with health professionals</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Helping schools become more inclusive</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Unified Leadership trainings to help organizations see the value in hiring people with intellectual disabilities</a:t>
            </a:r>
          </a:p>
          <a:p>
            <a:pPr marL="252000" lvl="0" indent="-252000" algn="l" rtl="0">
              <a:spcAft>
                <a:spcPts val="1200"/>
              </a:spcAft>
              <a:buSzPts val="1800"/>
              <a:buFont typeface="Arial" panose="020B0604020202020204" pitchFamily="34" charset="0"/>
              <a:buChar char="•"/>
            </a:pPr>
            <a:r>
              <a:rPr lang="en-US" sz="2400" dirty="0">
                <a:solidFill>
                  <a:schemeClr val="accent6">
                    <a:lumMod val="50000"/>
                  </a:schemeClr>
                </a:solidFill>
              </a:rPr>
              <a:t>And many more…</a:t>
            </a:r>
          </a:p>
        </p:txBody>
      </p:sp>
      <p:sp>
        <p:nvSpPr>
          <p:cNvPr id="9" name="Text Placeholder 4">
            <a:extLst>
              <a:ext uri="{FF2B5EF4-FFF2-40B4-BE49-F238E27FC236}">
                <a16:creationId xmlns:a16="http://schemas.microsoft.com/office/drawing/2014/main" id="{DD505031-FD57-E3B6-F00D-92E19D8F3E17}"/>
              </a:ext>
            </a:extLst>
          </p:cNvPr>
          <p:cNvSpPr txBox="1">
            <a:spLocks/>
          </p:cNvSpPr>
          <p:nvPr/>
        </p:nvSpPr>
        <p:spPr>
          <a:xfrm>
            <a:off x="491965" y="2681644"/>
            <a:ext cx="3965735" cy="14200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4400" b="1" kern="1200">
                <a:solidFill>
                  <a:srgbClr val="0069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en-US" dirty="0">
                <a:solidFill>
                  <a:schemeClr val="bg1"/>
                </a:solidFill>
              </a:rPr>
              <a:t>Facilitation</a:t>
            </a:r>
          </a:p>
          <a:p>
            <a:pPr algn="l">
              <a:spcBef>
                <a:spcPts val="0"/>
              </a:spcBef>
            </a:pPr>
            <a:r>
              <a:rPr lang="en-US" dirty="0">
                <a:solidFill>
                  <a:schemeClr val="bg1"/>
                </a:solidFill>
              </a:rPr>
              <a:t>Opportunities</a:t>
            </a:r>
          </a:p>
        </p:txBody>
      </p:sp>
    </p:spTree>
    <p:extLst>
      <p:ext uri="{BB962C8B-B14F-4D97-AF65-F5344CB8AC3E}">
        <p14:creationId xmlns:p14="http://schemas.microsoft.com/office/powerpoint/2010/main" val="2562472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AEBA3D-AE6A-EC33-B796-B9F4E86266CC}"/>
              </a:ext>
            </a:extLst>
          </p:cNvPr>
          <p:cNvSpPr txBox="1"/>
          <p:nvPr/>
        </p:nvSpPr>
        <p:spPr>
          <a:xfrm>
            <a:off x="842962" y="2151727"/>
            <a:ext cx="5253038" cy="2554545"/>
          </a:xfrm>
          <a:prstGeom prst="rect">
            <a:avLst/>
          </a:prstGeom>
          <a:noFill/>
        </p:spPr>
        <p:txBody>
          <a:bodyPr wrap="square" rtlCol="0">
            <a:spAutoFit/>
          </a:bodyPr>
          <a:lstStyle/>
          <a:p>
            <a:r>
              <a:rPr lang="en-US" sz="4800" b="1" dirty="0">
                <a:solidFill>
                  <a:schemeClr val="bg1"/>
                </a:solidFill>
                <a:latin typeface="+mj-lt"/>
              </a:rPr>
              <a:t>THANK YOU! </a:t>
            </a:r>
          </a:p>
          <a:p>
            <a:endParaRPr lang="en-US" sz="2800" b="1" dirty="0">
              <a:solidFill>
                <a:schemeClr val="bg1"/>
              </a:solidFill>
              <a:latin typeface="+mj-lt"/>
            </a:endParaRPr>
          </a:p>
          <a:p>
            <a:r>
              <a:rPr lang="en-US" sz="2800" dirty="0">
                <a:solidFill>
                  <a:schemeClr val="bg1"/>
                </a:solidFill>
              </a:rPr>
              <a:t>And good luck as you facilitate the learning, engagement and contributions of others</a:t>
            </a:r>
          </a:p>
        </p:txBody>
      </p:sp>
    </p:spTree>
    <p:extLst>
      <p:ext uri="{BB962C8B-B14F-4D97-AF65-F5344CB8AC3E}">
        <p14:creationId xmlns:p14="http://schemas.microsoft.com/office/powerpoint/2010/main" val="317708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D3645C-AF37-D566-B26B-58889C870D31}"/>
              </a:ext>
            </a:extLst>
          </p:cNvPr>
          <p:cNvSpPr txBox="1"/>
          <p:nvPr/>
        </p:nvSpPr>
        <p:spPr>
          <a:xfrm>
            <a:off x="647700" y="2194250"/>
            <a:ext cx="6286500" cy="646331"/>
          </a:xfrm>
          <a:prstGeom prst="rect">
            <a:avLst/>
          </a:prstGeom>
          <a:noFill/>
        </p:spPr>
        <p:txBody>
          <a:bodyPr wrap="square" rtlCol="0">
            <a:spAutoFit/>
          </a:bodyPr>
          <a:lstStyle/>
          <a:p>
            <a:r>
              <a:rPr lang="en-US" sz="3600" b="1" dirty="0">
                <a:solidFill>
                  <a:schemeClr val="tx2"/>
                </a:solidFill>
                <a:latin typeface="+mj-lt"/>
              </a:rPr>
              <a:t>Our Learning Norms</a:t>
            </a:r>
            <a:endParaRPr lang="en-US" sz="3600" dirty="0">
              <a:solidFill>
                <a:schemeClr val="tx2"/>
              </a:solidFill>
              <a:latin typeface="+mj-lt"/>
            </a:endParaRPr>
          </a:p>
        </p:txBody>
      </p:sp>
      <p:sp>
        <p:nvSpPr>
          <p:cNvPr id="12" name="TextBox 11">
            <a:extLst>
              <a:ext uri="{FF2B5EF4-FFF2-40B4-BE49-F238E27FC236}">
                <a16:creationId xmlns:a16="http://schemas.microsoft.com/office/drawing/2014/main" id="{CFB4E4D2-43DB-016E-471D-E5A591508C3D}"/>
              </a:ext>
            </a:extLst>
          </p:cNvPr>
          <p:cNvSpPr txBox="1"/>
          <p:nvPr/>
        </p:nvSpPr>
        <p:spPr>
          <a:xfrm>
            <a:off x="647700" y="3026453"/>
            <a:ext cx="5326380"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solidFill>
                  <a:schemeClr val="accent6">
                    <a:lumMod val="50000"/>
                  </a:schemeClr>
                </a:solidFill>
                <a:ea typeface="Arial"/>
                <a:cs typeface="Calibri"/>
                <a:sym typeface="Calibri"/>
              </a:rPr>
              <a:t>[Norm]</a:t>
            </a:r>
          </a:p>
          <a:p>
            <a:pPr marL="342900" indent="-342900">
              <a:spcAft>
                <a:spcPts val="1200"/>
              </a:spcAft>
              <a:buFont typeface="Arial" panose="020B0604020202020204" pitchFamily="34" charset="0"/>
              <a:buChar char="•"/>
            </a:pPr>
            <a:r>
              <a:rPr lang="en-US" sz="2400" b="0" i="0" u="none" strike="noStrike" cap="none" dirty="0">
                <a:solidFill>
                  <a:schemeClr val="accent6">
                    <a:lumMod val="50000"/>
                  </a:schemeClr>
                </a:solidFill>
                <a:ea typeface="Arial"/>
                <a:cs typeface="Calibri"/>
                <a:sym typeface="Calibri"/>
              </a:rPr>
              <a:t>[Norm]</a:t>
            </a:r>
          </a:p>
          <a:p>
            <a:pPr marL="342900" indent="-342900">
              <a:spcAft>
                <a:spcPts val="1200"/>
              </a:spcAft>
              <a:buFont typeface="Arial" panose="020B0604020202020204" pitchFamily="34" charset="0"/>
              <a:buChar char="•"/>
            </a:pPr>
            <a:r>
              <a:rPr lang="en-US" sz="2400" b="0" i="0" u="none" strike="noStrike" cap="none" dirty="0">
                <a:solidFill>
                  <a:schemeClr val="accent6">
                    <a:lumMod val="50000"/>
                  </a:schemeClr>
                </a:solidFill>
                <a:ea typeface="Arial"/>
                <a:cs typeface="Calibri"/>
                <a:sym typeface="Calibri"/>
              </a:rPr>
              <a:t>[Norm]</a:t>
            </a:r>
            <a:endParaRPr lang="en-US" sz="2400" b="0" i="0" u="none" strike="noStrike" cap="none" dirty="0">
              <a:solidFill>
                <a:schemeClr val="accent6">
                  <a:lumMod val="50000"/>
                </a:schemeClr>
              </a:solidFill>
              <a:ea typeface="Arial"/>
              <a:cs typeface="Arial"/>
              <a:sym typeface="Arial"/>
            </a:endParaRPr>
          </a:p>
        </p:txBody>
      </p:sp>
      <p:sp>
        <p:nvSpPr>
          <p:cNvPr id="15" name="Text Placeholder 14">
            <a:extLst>
              <a:ext uri="{FF2B5EF4-FFF2-40B4-BE49-F238E27FC236}">
                <a16:creationId xmlns:a16="http://schemas.microsoft.com/office/drawing/2014/main" id="{5C1BD99E-5DC2-2DDD-4CCB-ABE914AFECF1}"/>
              </a:ext>
            </a:extLst>
          </p:cNvPr>
          <p:cNvSpPr>
            <a:spLocks noGrp="1"/>
          </p:cNvSpPr>
          <p:nvPr>
            <p:ph type="body" sz="quarter" idx="10"/>
          </p:nvPr>
        </p:nvSpPr>
        <p:spPr/>
        <p:txBody>
          <a:bodyPr/>
          <a:lstStyle/>
          <a:p>
            <a:r>
              <a:rPr lang="en-US" dirty="0"/>
              <a:t>Learning Norms</a:t>
            </a:r>
          </a:p>
        </p:txBody>
      </p:sp>
      <p:sp>
        <p:nvSpPr>
          <p:cNvPr id="16" name="Text Placeholder 15">
            <a:extLst>
              <a:ext uri="{FF2B5EF4-FFF2-40B4-BE49-F238E27FC236}">
                <a16:creationId xmlns:a16="http://schemas.microsoft.com/office/drawing/2014/main" id="{3F16F1EE-FF0F-8EF7-2993-4A4DA3B797DC}"/>
              </a:ext>
            </a:extLst>
          </p:cNvPr>
          <p:cNvSpPr>
            <a:spLocks noGrp="1"/>
          </p:cNvSpPr>
          <p:nvPr>
            <p:ph type="body" sz="quarter" idx="11"/>
          </p:nvPr>
        </p:nvSpPr>
        <p:spPr/>
        <p:txBody>
          <a:bodyPr>
            <a:normAutofit/>
          </a:bodyPr>
          <a:lstStyle/>
          <a:p>
            <a:endParaRPr lang="en-US" dirty="0"/>
          </a:p>
        </p:txBody>
      </p:sp>
    </p:spTree>
    <p:extLst>
      <p:ext uri="{BB962C8B-B14F-4D97-AF65-F5344CB8AC3E}">
        <p14:creationId xmlns:p14="http://schemas.microsoft.com/office/powerpoint/2010/main" val="4034548337"/>
      </p:ext>
    </p:extLst>
  </p:cSld>
  <p:clrMapOvr>
    <a:masterClrMapping/>
  </p:clrMapOvr>
</p:sld>
</file>

<file path=ppt/theme/theme1.xml><?xml version="1.0" encoding="utf-8"?>
<a:theme xmlns:a="http://schemas.openxmlformats.org/drawingml/2006/main" name="1_Office Theme">
  <a:themeElements>
    <a:clrScheme name="Athlete Leadership">
      <a:dk1>
        <a:sysClr val="windowText" lastClr="000000"/>
      </a:dk1>
      <a:lt1>
        <a:sysClr val="window" lastClr="FFFFFF"/>
      </a:lt1>
      <a:dk2>
        <a:srgbClr val="013B82"/>
      </a:dk2>
      <a:lt2>
        <a:srgbClr val="E7E6E6"/>
      </a:lt2>
      <a:accent1>
        <a:srgbClr val="013B82"/>
      </a:accent1>
      <a:accent2>
        <a:srgbClr val="0063A5"/>
      </a:accent2>
      <a:accent3>
        <a:srgbClr val="0095DA"/>
      </a:accent3>
      <a:accent4>
        <a:srgbClr val="50A6D3"/>
      </a:accent4>
      <a:accent5>
        <a:srgbClr val="FFFFFF"/>
      </a:accent5>
      <a:accent6>
        <a:srgbClr val="A5A5A5"/>
      </a:accent6>
      <a:hlink>
        <a:srgbClr val="0563C1"/>
      </a:hlink>
      <a:folHlink>
        <a:srgbClr val="954F72"/>
      </a:folHlink>
    </a:clrScheme>
    <a:fontScheme name="General">
      <a:majorFont>
        <a:latin typeface="Ubuntu"/>
        <a:ea typeface=""/>
        <a:cs typeface=""/>
      </a:majorFont>
      <a:minorFont>
        <a:latin typeface="Ubuntu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TotalTime>
  <Words>4104</Words>
  <Application>Microsoft Office PowerPoint</Application>
  <PresentationFormat>Widescreen</PresentationFormat>
  <Paragraphs>623</Paragraphs>
  <Slides>84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Corbel</vt:lpstr>
      <vt:lpstr>GT Walsheim Pro Condensed Black</vt:lpstr>
      <vt:lpstr>Ubuntu</vt:lpstr>
      <vt:lpstr>Ubuntu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Yaiguili Alvarado García</dc:creator>
  <cp:lastModifiedBy>Yaiguili Alvarado García</cp:lastModifiedBy>
  <cp:revision>1</cp:revision>
  <dcterms:created xsi:type="dcterms:W3CDTF">2023-02-25T16:46:28Z</dcterms:created>
  <dcterms:modified xsi:type="dcterms:W3CDTF">2023-02-28T04:10:40Z</dcterms:modified>
</cp:coreProperties>
</file>