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0"/>
  </p:notesMasterIdLst>
  <p:handoutMasterIdLst>
    <p:handoutMasterId r:id="rId61"/>
  </p:handoutMasterIdLst>
  <p:sldIdLst>
    <p:sldId id="256" r:id="rId2"/>
    <p:sldId id="257" r:id="rId3"/>
    <p:sldId id="258" r:id="rId4"/>
    <p:sldId id="260"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3" r:id="rId28"/>
    <p:sldId id="284" r:id="rId29"/>
    <p:sldId id="285" r:id="rId30"/>
    <p:sldId id="286" r:id="rId31"/>
    <p:sldId id="287" r:id="rId32"/>
    <p:sldId id="288" r:id="rId33"/>
    <p:sldId id="289" r:id="rId34"/>
    <p:sldId id="290" r:id="rId35"/>
    <p:sldId id="291" r:id="rId36"/>
    <p:sldId id="315" r:id="rId37"/>
    <p:sldId id="292" r:id="rId38"/>
    <p:sldId id="293" r:id="rId39"/>
    <p:sldId id="294" r:id="rId40"/>
    <p:sldId id="295" r:id="rId41"/>
    <p:sldId id="296" r:id="rId42"/>
    <p:sldId id="297" r:id="rId43"/>
    <p:sldId id="298" r:id="rId44"/>
    <p:sldId id="300" r:id="rId45"/>
    <p:sldId id="301" r:id="rId46"/>
    <p:sldId id="302" r:id="rId47"/>
    <p:sldId id="303" r:id="rId48"/>
    <p:sldId id="304" r:id="rId49"/>
    <p:sldId id="305" r:id="rId50"/>
    <p:sldId id="306" r:id="rId51"/>
    <p:sldId id="307" r:id="rId52"/>
    <p:sldId id="314" r:id="rId53"/>
    <p:sldId id="308" r:id="rId54"/>
    <p:sldId id="309" r:id="rId55"/>
    <p:sldId id="310" r:id="rId56"/>
    <p:sldId id="311" r:id="rId57"/>
    <p:sldId id="312" r:id="rId58"/>
    <p:sldId id="313" r:id="rId59"/>
  </p:sldIdLst>
  <p:sldSz cx="12192000" cy="6858000"/>
  <p:notesSz cx="6858000" cy="9144000"/>
  <p:embeddedFontLst>
    <p:embeddedFont>
      <p:font typeface="Calibri" panose="020F0502020204030204" pitchFamily="34" charset="0"/>
      <p:regular r:id="rId62"/>
      <p:bold r:id="rId63"/>
      <p:italic r:id="rId64"/>
      <p:boldItalic r:id="rId65"/>
    </p:embeddedFont>
    <p:embeddedFont>
      <p:font typeface="SimSun" panose="02010600030101010101" pitchFamily="2" charset="-122"/>
      <p:regular r:id="rId66"/>
    </p:embeddedFont>
    <p:embeddedFont>
      <p:font typeface="Ubuntu" panose="020B0504030602030204" pitchFamily="34" charset="0"/>
      <p:regular r:id="rId67"/>
      <p:bold r:id="rId68"/>
      <p:italic r:id="rId69"/>
      <p:boldItalic r:id="rId70"/>
    </p:embeddedFont>
    <p:embeddedFont>
      <p:font typeface="Ubuntu Light" panose="020B0304030602030204" pitchFamily="34" charset="0"/>
      <p:regular r:id="rId71"/>
      <p:italic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64"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95E"/>
    <a:srgbClr val="009A79"/>
    <a:srgbClr val="29BB9C"/>
    <a:srgbClr val="1799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485F38-1C99-452B-859A-7983EDB330C4}" v="7" dt="2022-03-17T15:51:15.0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118" autoAdjust="0"/>
  </p:normalViewPr>
  <p:slideViewPr>
    <p:cSldViewPr snapToGrid="0" showGuides="1">
      <p:cViewPr varScale="1">
        <p:scale>
          <a:sx n="110" d="100"/>
          <a:sy n="110" d="100"/>
        </p:scale>
        <p:origin x="552" y="108"/>
      </p:cViewPr>
      <p:guideLst>
        <p:guide orient="horz" pos="2184"/>
        <p:guide pos="3864"/>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62" d="100"/>
          <a:sy n="62" d="100"/>
        </p:scale>
        <p:origin x="3150" y="6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2.fntdata"/><Relationship Id="rId68" Type="http://schemas.openxmlformats.org/officeDocument/2006/relationships/font" Target="fonts/font7.fntdata"/><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4.fntdata"/><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77"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ttainadar, S P Memina" userId="5ecc1660-7b32-4b8c-a384-916642fb4d1e" providerId="ADAL" clId="{D0485F38-1C99-452B-859A-7983EDB330C4}"/>
    <pc:docChg chg="undo custSel modSld">
      <pc:chgData name="Sottainadar, S P Memina" userId="5ecc1660-7b32-4b8c-a384-916642fb4d1e" providerId="ADAL" clId="{D0485F38-1C99-452B-859A-7983EDB330C4}" dt="2022-03-17T16:15:34.720" v="110" actId="255"/>
      <pc:docMkLst>
        <pc:docMk/>
      </pc:docMkLst>
      <pc:sldChg chg="modSp mod">
        <pc:chgData name="Sottainadar, S P Memina" userId="5ecc1660-7b32-4b8c-a384-916642fb4d1e" providerId="ADAL" clId="{D0485F38-1C99-452B-859A-7983EDB330C4}" dt="2022-03-17T15:12:28.213" v="1" actId="14100"/>
        <pc:sldMkLst>
          <pc:docMk/>
          <pc:sldMk cId="4021910773" sldId="258"/>
        </pc:sldMkLst>
        <pc:spChg chg="mod">
          <ac:chgData name="Sottainadar, S P Memina" userId="5ecc1660-7b32-4b8c-a384-916642fb4d1e" providerId="ADAL" clId="{D0485F38-1C99-452B-859A-7983EDB330C4}" dt="2022-03-17T15:12:28.213" v="1" actId="14100"/>
          <ac:spMkLst>
            <pc:docMk/>
            <pc:sldMk cId="4021910773" sldId="258"/>
            <ac:spMk id="4" creationId="{79DCA7BC-23AB-42AA-AEAB-5D48731BE3E9}"/>
          </ac:spMkLst>
        </pc:spChg>
      </pc:sldChg>
      <pc:sldChg chg="modSp mod">
        <pc:chgData name="Sottainadar, S P Memina" userId="5ecc1660-7b32-4b8c-a384-916642fb4d1e" providerId="ADAL" clId="{D0485F38-1C99-452B-859A-7983EDB330C4}" dt="2022-03-17T15:48:11.301" v="46" actId="1035"/>
        <pc:sldMkLst>
          <pc:docMk/>
          <pc:sldMk cId="3247180465" sldId="259"/>
        </pc:sldMkLst>
        <pc:graphicFrameChg chg="mod">
          <ac:chgData name="Sottainadar, S P Memina" userId="5ecc1660-7b32-4b8c-a384-916642fb4d1e" providerId="ADAL" clId="{D0485F38-1C99-452B-859A-7983EDB330C4}" dt="2022-03-17T15:48:11.301" v="46" actId="1035"/>
          <ac:graphicFrameMkLst>
            <pc:docMk/>
            <pc:sldMk cId="3247180465" sldId="259"/>
            <ac:graphicFrameMk id="12" creationId="{39760F61-24BE-4294-A360-D97228F017AB}"/>
          </ac:graphicFrameMkLst>
        </pc:graphicFrameChg>
      </pc:sldChg>
      <pc:sldChg chg="modSp mod">
        <pc:chgData name="Sottainadar, S P Memina" userId="5ecc1660-7b32-4b8c-a384-916642fb4d1e" providerId="ADAL" clId="{D0485F38-1C99-452B-859A-7983EDB330C4}" dt="2022-03-17T15:51:22.798" v="71" actId="108"/>
        <pc:sldMkLst>
          <pc:docMk/>
          <pc:sldMk cId="1906174829" sldId="260"/>
        </pc:sldMkLst>
        <pc:graphicFrameChg chg="mod modGraphic">
          <ac:chgData name="Sottainadar, S P Memina" userId="5ecc1660-7b32-4b8c-a384-916642fb4d1e" providerId="ADAL" clId="{D0485F38-1C99-452B-859A-7983EDB330C4}" dt="2022-03-17T15:51:22.798" v="71" actId="108"/>
          <ac:graphicFrameMkLst>
            <pc:docMk/>
            <pc:sldMk cId="1906174829" sldId="260"/>
            <ac:graphicFrameMk id="15" creationId="{78779394-33B8-4575-A4E1-BE0D5A31B130}"/>
          </ac:graphicFrameMkLst>
        </pc:graphicFrameChg>
      </pc:sldChg>
      <pc:sldChg chg="modSp mod">
        <pc:chgData name="Sottainadar, S P Memina" userId="5ecc1660-7b32-4b8c-a384-916642fb4d1e" providerId="ADAL" clId="{D0485F38-1C99-452B-859A-7983EDB330C4}" dt="2022-03-17T15:39:20.654" v="25" actId="14100"/>
        <pc:sldMkLst>
          <pc:docMk/>
          <pc:sldMk cId="3380757092" sldId="263"/>
        </pc:sldMkLst>
        <pc:graphicFrameChg chg="mod modGraphic">
          <ac:chgData name="Sottainadar, S P Memina" userId="5ecc1660-7b32-4b8c-a384-916642fb4d1e" providerId="ADAL" clId="{D0485F38-1C99-452B-859A-7983EDB330C4}" dt="2022-03-17T15:39:20.654" v="25" actId="14100"/>
          <ac:graphicFrameMkLst>
            <pc:docMk/>
            <pc:sldMk cId="3380757092" sldId="263"/>
            <ac:graphicFrameMk id="5" creationId="{A958954F-F3AB-425A-81E0-0766D5B7B77D}"/>
          </ac:graphicFrameMkLst>
        </pc:graphicFrameChg>
      </pc:sldChg>
      <pc:sldChg chg="modSp mod">
        <pc:chgData name="Sottainadar, S P Memina" userId="5ecc1660-7b32-4b8c-a384-916642fb4d1e" providerId="ADAL" clId="{D0485F38-1C99-452B-859A-7983EDB330C4}" dt="2022-03-17T15:58:55.865" v="73" actId="14100"/>
        <pc:sldMkLst>
          <pc:docMk/>
          <pc:sldMk cId="210895909" sldId="268"/>
        </pc:sldMkLst>
        <pc:spChg chg="mod">
          <ac:chgData name="Sottainadar, S P Memina" userId="5ecc1660-7b32-4b8c-a384-916642fb4d1e" providerId="ADAL" clId="{D0485F38-1C99-452B-859A-7983EDB330C4}" dt="2022-03-17T15:58:55.865" v="73" actId="14100"/>
          <ac:spMkLst>
            <pc:docMk/>
            <pc:sldMk cId="210895909" sldId="268"/>
            <ac:spMk id="2" creationId="{72CF7222-B3F7-462D-9B0D-14AF7085692A}"/>
          </ac:spMkLst>
        </pc:spChg>
      </pc:sldChg>
      <pc:sldChg chg="modNotesTx">
        <pc:chgData name="Sottainadar, S P Memina" userId="5ecc1660-7b32-4b8c-a384-916642fb4d1e" providerId="ADAL" clId="{D0485F38-1C99-452B-859A-7983EDB330C4}" dt="2022-03-17T16:13:44.128" v="99" actId="6549"/>
        <pc:sldMkLst>
          <pc:docMk/>
          <pc:sldMk cId="2731727619" sldId="269"/>
        </pc:sldMkLst>
      </pc:sldChg>
      <pc:sldChg chg="modSp mod">
        <pc:chgData name="Sottainadar, S P Memina" userId="5ecc1660-7b32-4b8c-a384-916642fb4d1e" providerId="ADAL" clId="{D0485F38-1C99-452B-859A-7983EDB330C4}" dt="2022-03-17T16:04:44.870" v="82" actId="14100"/>
        <pc:sldMkLst>
          <pc:docMk/>
          <pc:sldMk cId="1846602900" sldId="271"/>
        </pc:sldMkLst>
        <pc:spChg chg="mod">
          <ac:chgData name="Sottainadar, S P Memina" userId="5ecc1660-7b32-4b8c-a384-916642fb4d1e" providerId="ADAL" clId="{D0485F38-1C99-452B-859A-7983EDB330C4}" dt="2022-03-17T16:04:44.870" v="82" actId="14100"/>
          <ac:spMkLst>
            <pc:docMk/>
            <pc:sldMk cId="1846602900" sldId="271"/>
            <ac:spMk id="4" creationId="{F9F52BBE-B348-47ED-9D32-32674A2FD85E}"/>
          </ac:spMkLst>
        </pc:spChg>
      </pc:sldChg>
      <pc:sldChg chg="modNotesTx">
        <pc:chgData name="Sottainadar, S P Memina" userId="5ecc1660-7b32-4b8c-a384-916642fb4d1e" providerId="ADAL" clId="{D0485F38-1C99-452B-859A-7983EDB330C4}" dt="2022-03-17T16:13:43.109" v="98" actId="6549"/>
        <pc:sldMkLst>
          <pc:docMk/>
          <pc:sldMk cId="3803285751" sldId="274"/>
        </pc:sldMkLst>
      </pc:sldChg>
      <pc:sldChg chg="modNotesTx">
        <pc:chgData name="Sottainadar, S P Memina" userId="5ecc1660-7b32-4b8c-a384-916642fb4d1e" providerId="ADAL" clId="{D0485F38-1C99-452B-859A-7983EDB330C4}" dt="2022-03-17T16:13:42.545" v="95" actId="6549"/>
        <pc:sldMkLst>
          <pc:docMk/>
          <pc:sldMk cId="3300909727" sldId="275"/>
        </pc:sldMkLst>
      </pc:sldChg>
      <pc:sldChg chg="modSp mod">
        <pc:chgData name="Sottainadar, S P Memina" userId="5ecc1660-7b32-4b8c-a384-916642fb4d1e" providerId="ADAL" clId="{D0485F38-1C99-452B-859A-7983EDB330C4}" dt="2022-03-17T16:15:34.720" v="110" actId="255"/>
        <pc:sldMkLst>
          <pc:docMk/>
          <pc:sldMk cId="69217903" sldId="286"/>
        </pc:sldMkLst>
        <pc:spChg chg="mod">
          <ac:chgData name="Sottainadar, S P Memina" userId="5ecc1660-7b32-4b8c-a384-916642fb4d1e" providerId="ADAL" clId="{D0485F38-1C99-452B-859A-7983EDB330C4}" dt="2022-03-17T16:15:34.720" v="110" actId="255"/>
          <ac:spMkLst>
            <pc:docMk/>
            <pc:sldMk cId="69217903" sldId="286"/>
            <ac:spMk id="7" creationId="{DFFEBB3C-A220-4605-B317-5A2D0D570D6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0820F0-6106-4929-B66A-D69CEFF0DA8D}"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692DAA98-587D-44D2-850D-7F622A8D4BD2}">
      <dgm:prSet phldrT="[Text]"/>
      <dgm:spPr/>
      <dgm:t>
        <a:bodyPr/>
        <a:lstStyle/>
        <a:p>
          <a:r>
            <a:rPr lang="es-xl" b="1" dirty="0"/>
            <a:t>Planificación de eventos</a:t>
          </a:r>
        </a:p>
      </dgm:t>
    </dgm:pt>
    <dgm:pt modelId="{9E16D11D-7C10-4665-BF2C-A58585A6D121}" type="parTrans" cxnId="{B0E26953-518B-47AC-90F2-B41CE9B59653}">
      <dgm:prSet/>
      <dgm:spPr/>
      <dgm:t>
        <a:bodyPr/>
        <a:lstStyle/>
        <a:p>
          <a:endParaRPr lang="en-US"/>
        </a:p>
      </dgm:t>
    </dgm:pt>
    <dgm:pt modelId="{8B849AC6-2836-44BA-8559-94D29C81BE06}" type="sibTrans" cxnId="{B0E26953-518B-47AC-90F2-B41CE9B59653}">
      <dgm:prSet/>
      <dgm:spPr>
        <a:ln>
          <a:solidFill>
            <a:srgbClr val="009A79"/>
          </a:solidFill>
        </a:ln>
      </dgm:spPr>
      <dgm:t>
        <a:bodyPr/>
        <a:lstStyle/>
        <a:p>
          <a:endParaRPr lang="en-US"/>
        </a:p>
      </dgm:t>
    </dgm:pt>
    <dgm:pt modelId="{4C8888B9-F514-4758-818E-1E1653348BF2}">
      <dgm:prSet phldrT="[Text]"/>
      <dgm:spPr/>
      <dgm:t>
        <a:bodyPr/>
        <a:lstStyle/>
        <a:p>
          <a:r>
            <a:rPr lang="es-xl" b="1" dirty="0"/>
            <a:t>Promoción de eventos</a:t>
          </a:r>
        </a:p>
      </dgm:t>
    </dgm:pt>
    <dgm:pt modelId="{B9E997F3-9ABE-4954-B977-C7198C4C4225}" type="parTrans" cxnId="{C8C464EC-0404-4B95-8D04-C204A45536F8}">
      <dgm:prSet/>
      <dgm:spPr/>
      <dgm:t>
        <a:bodyPr/>
        <a:lstStyle/>
        <a:p>
          <a:endParaRPr lang="en-US"/>
        </a:p>
      </dgm:t>
    </dgm:pt>
    <dgm:pt modelId="{D5ECBAFE-AAA7-46E2-9FE4-2F8CA14976AC}" type="sibTrans" cxnId="{C8C464EC-0404-4B95-8D04-C204A45536F8}">
      <dgm:prSet/>
      <dgm:spPr>
        <a:ln>
          <a:solidFill>
            <a:srgbClr val="009A79"/>
          </a:solidFill>
        </a:ln>
      </dgm:spPr>
      <dgm:t>
        <a:bodyPr/>
        <a:lstStyle/>
        <a:p>
          <a:endParaRPr lang="en-US"/>
        </a:p>
      </dgm:t>
    </dgm:pt>
    <dgm:pt modelId="{6959A417-121D-4ADF-9474-F9AB13AC96AB}">
      <dgm:prSet phldrT="[Text]"/>
      <dgm:spPr/>
      <dgm:t>
        <a:bodyPr/>
        <a:lstStyle/>
        <a:p>
          <a:r>
            <a:rPr lang="es-xl" b="1" dirty="0"/>
            <a:t>Ejecución de eventos</a:t>
          </a:r>
        </a:p>
      </dgm:t>
    </dgm:pt>
    <dgm:pt modelId="{F611BB7E-1718-425D-BB17-FD22FBE5DBAC}" type="parTrans" cxnId="{A740ADC4-C628-4BE2-85EE-2D5B6A668794}">
      <dgm:prSet/>
      <dgm:spPr/>
      <dgm:t>
        <a:bodyPr/>
        <a:lstStyle/>
        <a:p>
          <a:endParaRPr lang="en-US"/>
        </a:p>
      </dgm:t>
    </dgm:pt>
    <dgm:pt modelId="{2A1B584A-9352-4EBB-BD00-7BB270DCA8F6}" type="sibTrans" cxnId="{A740ADC4-C628-4BE2-85EE-2D5B6A668794}">
      <dgm:prSet/>
      <dgm:spPr>
        <a:ln>
          <a:solidFill>
            <a:srgbClr val="009A79"/>
          </a:solidFill>
        </a:ln>
      </dgm:spPr>
      <dgm:t>
        <a:bodyPr/>
        <a:lstStyle/>
        <a:p>
          <a:endParaRPr lang="en-US"/>
        </a:p>
      </dgm:t>
    </dgm:pt>
    <dgm:pt modelId="{F3836C5E-439B-4F75-A4AE-5B449A436414}" type="pres">
      <dgm:prSet presAssocID="{DE0820F0-6106-4929-B66A-D69CEFF0DA8D}" presName="cycle" presStyleCnt="0">
        <dgm:presLayoutVars>
          <dgm:dir/>
          <dgm:resizeHandles val="exact"/>
        </dgm:presLayoutVars>
      </dgm:prSet>
      <dgm:spPr/>
    </dgm:pt>
    <dgm:pt modelId="{860977AC-FCF1-408C-AC74-F0B9DBB4916A}" type="pres">
      <dgm:prSet presAssocID="{692DAA98-587D-44D2-850D-7F622A8D4BD2}" presName="node" presStyleLbl="node1" presStyleIdx="0" presStyleCnt="3" custScaleX="95149" custScaleY="143762">
        <dgm:presLayoutVars>
          <dgm:bulletEnabled val="1"/>
        </dgm:presLayoutVars>
      </dgm:prSet>
      <dgm:spPr>
        <a:prstGeom prst="flowChartConnector">
          <a:avLst/>
        </a:prstGeom>
      </dgm:spPr>
    </dgm:pt>
    <dgm:pt modelId="{6512480C-6BB9-4CA0-9A61-AA1A89C21B6B}" type="pres">
      <dgm:prSet presAssocID="{692DAA98-587D-44D2-850D-7F622A8D4BD2}" presName="spNode" presStyleCnt="0"/>
      <dgm:spPr/>
    </dgm:pt>
    <dgm:pt modelId="{A37696CF-A78C-44D3-92A5-5D67F6BD4C13}" type="pres">
      <dgm:prSet presAssocID="{8B849AC6-2836-44BA-8559-94D29C81BE06}" presName="sibTrans" presStyleLbl="sibTrans1D1" presStyleIdx="0" presStyleCnt="3"/>
      <dgm:spPr/>
    </dgm:pt>
    <dgm:pt modelId="{7C5A46A2-EF48-46BA-B4D3-3492811A9315}" type="pres">
      <dgm:prSet presAssocID="{4C8888B9-F514-4758-818E-1E1653348BF2}" presName="node" presStyleLbl="node1" presStyleIdx="1" presStyleCnt="3" custScaleX="95149" custScaleY="143762">
        <dgm:presLayoutVars>
          <dgm:bulletEnabled val="1"/>
        </dgm:presLayoutVars>
      </dgm:prSet>
      <dgm:spPr>
        <a:prstGeom prst="flowChartConnector">
          <a:avLst/>
        </a:prstGeom>
      </dgm:spPr>
    </dgm:pt>
    <dgm:pt modelId="{C182FD42-59D3-4B5E-8AD9-88C05DF1DECF}" type="pres">
      <dgm:prSet presAssocID="{4C8888B9-F514-4758-818E-1E1653348BF2}" presName="spNode" presStyleCnt="0"/>
      <dgm:spPr/>
    </dgm:pt>
    <dgm:pt modelId="{068FC624-A928-40A0-8F5E-CA559B43F319}" type="pres">
      <dgm:prSet presAssocID="{D5ECBAFE-AAA7-46E2-9FE4-2F8CA14976AC}" presName="sibTrans" presStyleLbl="sibTrans1D1" presStyleIdx="1" presStyleCnt="3"/>
      <dgm:spPr/>
    </dgm:pt>
    <dgm:pt modelId="{28BFEB5A-0BB1-412E-B44A-724142F38EEE}" type="pres">
      <dgm:prSet presAssocID="{6959A417-121D-4ADF-9474-F9AB13AC96AB}" presName="node" presStyleLbl="node1" presStyleIdx="2" presStyleCnt="3" custScaleX="95149" custScaleY="143762">
        <dgm:presLayoutVars>
          <dgm:bulletEnabled val="1"/>
        </dgm:presLayoutVars>
      </dgm:prSet>
      <dgm:spPr>
        <a:prstGeom prst="flowChartConnector">
          <a:avLst/>
        </a:prstGeom>
      </dgm:spPr>
    </dgm:pt>
    <dgm:pt modelId="{0D48D52B-07FC-4388-A884-DB9BF02DE500}" type="pres">
      <dgm:prSet presAssocID="{6959A417-121D-4ADF-9474-F9AB13AC96AB}" presName="spNode" presStyleCnt="0"/>
      <dgm:spPr/>
    </dgm:pt>
    <dgm:pt modelId="{10AC51F0-CF53-4F6F-8CD9-4820DDDF37A2}" type="pres">
      <dgm:prSet presAssocID="{2A1B584A-9352-4EBB-BD00-7BB270DCA8F6}" presName="sibTrans" presStyleLbl="sibTrans1D1" presStyleIdx="2" presStyleCnt="3"/>
      <dgm:spPr/>
    </dgm:pt>
  </dgm:ptLst>
  <dgm:cxnLst>
    <dgm:cxn modelId="{B62E4F2D-AB61-4C3F-B805-97A23A77BD6A}" type="presOf" srcId="{DE0820F0-6106-4929-B66A-D69CEFF0DA8D}" destId="{F3836C5E-439B-4F75-A4AE-5B449A436414}" srcOrd="0" destOrd="0" presId="urn:microsoft.com/office/officeart/2005/8/layout/cycle5"/>
    <dgm:cxn modelId="{AE3B3935-DF48-4B0D-8006-80AB7112075D}" type="presOf" srcId="{8B849AC6-2836-44BA-8559-94D29C81BE06}" destId="{A37696CF-A78C-44D3-92A5-5D67F6BD4C13}" srcOrd="0" destOrd="0" presId="urn:microsoft.com/office/officeart/2005/8/layout/cycle5"/>
    <dgm:cxn modelId="{C9BED538-F061-4B58-8DD7-EE13866371DE}" type="presOf" srcId="{692DAA98-587D-44D2-850D-7F622A8D4BD2}" destId="{860977AC-FCF1-408C-AC74-F0B9DBB4916A}" srcOrd="0" destOrd="0" presId="urn:microsoft.com/office/officeart/2005/8/layout/cycle5"/>
    <dgm:cxn modelId="{B651F45C-B6F3-4ACA-B43C-91982FE4DC9A}" type="presOf" srcId="{D5ECBAFE-AAA7-46E2-9FE4-2F8CA14976AC}" destId="{068FC624-A928-40A0-8F5E-CA559B43F319}" srcOrd="0" destOrd="0" presId="urn:microsoft.com/office/officeart/2005/8/layout/cycle5"/>
    <dgm:cxn modelId="{86E25065-1E37-4349-9B6A-008FB1E45649}" type="presOf" srcId="{6959A417-121D-4ADF-9474-F9AB13AC96AB}" destId="{28BFEB5A-0BB1-412E-B44A-724142F38EEE}" srcOrd="0" destOrd="0" presId="urn:microsoft.com/office/officeart/2005/8/layout/cycle5"/>
    <dgm:cxn modelId="{B0E26953-518B-47AC-90F2-B41CE9B59653}" srcId="{DE0820F0-6106-4929-B66A-D69CEFF0DA8D}" destId="{692DAA98-587D-44D2-850D-7F622A8D4BD2}" srcOrd="0" destOrd="0" parTransId="{9E16D11D-7C10-4665-BF2C-A58585A6D121}" sibTransId="{8B849AC6-2836-44BA-8559-94D29C81BE06}"/>
    <dgm:cxn modelId="{022A8387-85A1-4A31-A735-458F3EEBFEE2}" type="presOf" srcId="{2A1B584A-9352-4EBB-BD00-7BB270DCA8F6}" destId="{10AC51F0-CF53-4F6F-8CD9-4820DDDF37A2}" srcOrd="0" destOrd="0" presId="urn:microsoft.com/office/officeart/2005/8/layout/cycle5"/>
    <dgm:cxn modelId="{2C9B1D99-29B7-497E-B40E-0198219B069B}" type="presOf" srcId="{4C8888B9-F514-4758-818E-1E1653348BF2}" destId="{7C5A46A2-EF48-46BA-B4D3-3492811A9315}" srcOrd="0" destOrd="0" presId="urn:microsoft.com/office/officeart/2005/8/layout/cycle5"/>
    <dgm:cxn modelId="{A740ADC4-C628-4BE2-85EE-2D5B6A668794}" srcId="{DE0820F0-6106-4929-B66A-D69CEFF0DA8D}" destId="{6959A417-121D-4ADF-9474-F9AB13AC96AB}" srcOrd="2" destOrd="0" parTransId="{F611BB7E-1718-425D-BB17-FD22FBE5DBAC}" sibTransId="{2A1B584A-9352-4EBB-BD00-7BB270DCA8F6}"/>
    <dgm:cxn modelId="{C8C464EC-0404-4B95-8D04-C204A45536F8}" srcId="{DE0820F0-6106-4929-B66A-D69CEFF0DA8D}" destId="{4C8888B9-F514-4758-818E-1E1653348BF2}" srcOrd="1" destOrd="0" parTransId="{B9E997F3-9ABE-4954-B977-C7198C4C4225}" sibTransId="{D5ECBAFE-AAA7-46E2-9FE4-2F8CA14976AC}"/>
    <dgm:cxn modelId="{79B67F29-59C2-4B12-9A48-3250E1A0CFAA}" type="presParOf" srcId="{F3836C5E-439B-4F75-A4AE-5B449A436414}" destId="{860977AC-FCF1-408C-AC74-F0B9DBB4916A}" srcOrd="0" destOrd="0" presId="urn:microsoft.com/office/officeart/2005/8/layout/cycle5"/>
    <dgm:cxn modelId="{E696831A-C75B-4231-B017-C84ADE92C80B}" type="presParOf" srcId="{F3836C5E-439B-4F75-A4AE-5B449A436414}" destId="{6512480C-6BB9-4CA0-9A61-AA1A89C21B6B}" srcOrd="1" destOrd="0" presId="urn:microsoft.com/office/officeart/2005/8/layout/cycle5"/>
    <dgm:cxn modelId="{EDC4150F-8E52-4EA4-9B3F-5B32EE0D1682}" type="presParOf" srcId="{F3836C5E-439B-4F75-A4AE-5B449A436414}" destId="{A37696CF-A78C-44D3-92A5-5D67F6BD4C13}" srcOrd="2" destOrd="0" presId="urn:microsoft.com/office/officeart/2005/8/layout/cycle5"/>
    <dgm:cxn modelId="{49F23522-501F-47BC-B30A-BC591EEAE31C}" type="presParOf" srcId="{F3836C5E-439B-4F75-A4AE-5B449A436414}" destId="{7C5A46A2-EF48-46BA-B4D3-3492811A9315}" srcOrd="3" destOrd="0" presId="urn:microsoft.com/office/officeart/2005/8/layout/cycle5"/>
    <dgm:cxn modelId="{4AFE47ED-5970-4406-B953-62071AD53732}" type="presParOf" srcId="{F3836C5E-439B-4F75-A4AE-5B449A436414}" destId="{C182FD42-59D3-4B5E-8AD9-88C05DF1DECF}" srcOrd="4" destOrd="0" presId="urn:microsoft.com/office/officeart/2005/8/layout/cycle5"/>
    <dgm:cxn modelId="{30896AD8-E97F-4D0F-B3A1-7DACA260DE71}" type="presParOf" srcId="{F3836C5E-439B-4F75-A4AE-5B449A436414}" destId="{068FC624-A928-40A0-8F5E-CA559B43F319}" srcOrd="5" destOrd="0" presId="urn:microsoft.com/office/officeart/2005/8/layout/cycle5"/>
    <dgm:cxn modelId="{F744030C-D973-4B7A-B2B9-EF7DBA53030A}" type="presParOf" srcId="{F3836C5E-439B-4F75-A4AE-5B449A436414}" destId="{28BFEB5A-0BB1-412E-B44A-724142F38EEE}" srcOrd="6" destOrd="0" presId="urn:microsoft.com/office/officeart/2005/8/layout/cycle5"/>
    <dgm:cxn modelId="{F205B75B-EF01-4937-86BD-2011A8853C05}" type="presParOf" srcId="{F3836C5E-439B-4F75-A4AE-5B449A436414}" destId="{0D48D52B-07FC-4388-A884-DB9BF02DE500}" srcOrd="7" destOrd="0" presId="urn:microsoft.com/office/officeart/2005/8/layout/cycle5"/>
    <dgm:cxn modelId="{15358A05-C556-40F5-94B6-8D3E20D50AB9}" type="presParOf" srcId="{F3836C5E-439B-4F75-A4AE-5B449A436414}" destId="{10AC51F0-CF53-4F6F-8CD9-4820DDDF37A2}"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017ABE-54F9-46BD-9B9D-76B5A6E4E95D}" type="doc">
      <dgm:prSet loTypeId="urn:microsoft.com/office/officeart/2005/8/layout/hList6" loCatId="list" qsTypeId="urn:microsoft.com/office/officeart/2005/8/quickstyle/simple1" qsCatId="simple" csTypeId="urn:microsoft.com/office/officeart/2005/8/colors/accent2_4" csCatId="accent2" phldr="1"/>
      <dgm:spPr/>
      <dgm:t>
        <a:bodyPr/>
        <a:lstStyle/>
        <a:p>
          <a:endParaRPr lang="en-US"/>
        </a:p>
      </dgm:t>
    </dgm:pt>
    <dgm:pt modelId="{EE53B686-A166-4271-82C1-02DBAB803FFE}">
      <dgm:prSet phldrT="[Text]"/>
      <dgm:spPr/>
      <dgm:t>
        <a:bodyPr/>
        <a:lstStyle/>
        <a:p>
          <a:pPr>
            <a:lnSpc>
              <a:spcPct val="95000"/>
            </a:lnSpc>
          </a:pPr>
          <a:r>
            <a:rPr lang="es-xl" dirty="0"/>
            <a:t>Juegos Nacionales</a:t>
          </a:r>
        </a:p>
      </dgm:t>
    </dgm:pt>
    <dgm:pt modelId="{B9592829-013D-4554-A033-6A00DB964A2F}" type="parTrans" cxnId="{C8B917D4-BB7E-42E8-B5D9-F2FDA4558E72}">
      <dgm:prSet/>
      <dgm:spPr/>
      <dgm:t>
        <a:bodyPr/>
        <a:lstStyle/>
        <a:p>
          <a:endParaRPr lang="en-US"/>
        </a:p>
      </dgm:t>
    </dgm:pt>
    <dgm:pt modelId="{C7694003-0BF4-4DF4-BEF6-3D26492362DD}" type="sibTrans" cxnId="{C8B917D4-BB7E-42E8-B5D9-F2FDA4558E72}">
      <dgm:prSet/>
      <dgm:spPr/>
      <dgm:t>
        <a:bodyPr/>
        <a:lstStyle/>
        <a:p>
          <a:endParaRPr lang="en-US"/>
        </a:p>
      </dgm:t>
    </dgm:pt>
    <dgm:pt modelId="{15DBF24E-5ED2-47DA-A6AE-492C7C5047D5}">
      <dgm:prSet phldrT="[Text]"/>
      <dgm:spPr/>
      <dgm:t>
        <a:bodyPr/>
        <a:lstStyle/>
        <a:p>
          <a:pPr>
            <a:lnSpc>
              <a:spcPct val="95000"/>
            </a:lnSpc>
          </a:pPr>
          <a:r>
            <a:rPr lang="es-xl" dirty="0"/>
            <a:t>Juegos locales</a:t>
          </a:r>
        </a:p>
      </dgm:t>
    </dgm:pt>
    <dgm:pt modelId="{ADDC0B11-4670-402A-BC65-9BFAB954E062}" type="parTrans" cxnId="{3524FD79-89E2-45B8-95B5-91378A13050E}">
      <dgm:prSet/>
      <dgm:spPr/>
      <dgm:t>
        <a:bodyPr/>
        <a:lstStyle/>
        <a:p>
          <a:endParaRPr lang="en-US"/>
        </a:p>
      </dgm:t>
    </dgm:pt>
    <dgm:pt modelId="{B079C89F-794E-4F97-8F2E-F891C8EC7DAB}" type="sibTrans" cxnId="{3524FD79-89E2-45B8-95B5-91378A13050E}">
      <dgm:prSet/>
      <dgm:spPr/>
      <dgm:t>
        <a:bodyPr/>
        <a:lstStyle/>
        <a:p>
          <a:endParaRPr lang="en-US"/>
        </a:p>
      </dgm:t>
    </dgm:pt>
    <dgm:pt modelId="{9E5967ED-5067-404A-A8F8-2934310121FA}">
      <dgm:prSet phldrT="[Text]"/>
      <dgm:spPr/>
      <dgm:t>
        <a:bodyPr/>
        <a:lstStyle/>
        <a:p>
          <a:pPr>
            <a:lnSpc>
              <a:spcPct val="95000"/>
            </a:lnSpc>
          </a:pPr>
          <a:r>
            <a:rPr lang="es-xl" dirty="0"/>
            <a:t>Juegos Regionales</a:t>
          </a:r>
        </a:p>
      </dgm:t>
    </dgm:pt>
    <dgm:pt modelId="{2090E6D1-85B0-4A72-A67C-1D6F005E96E8}" type="parTrans" cxnId="{D9460741-A27F-4339-917C-8D448BA6FC9A}">
      <dgm:prSet/>
      <dgm:spPr/>
      <dgm:t>
        <a:bodyPr/>
        <a:lstStyle/>
        <a:p>
          <a:endParaRPr lang="en-US"/>
        </a:p>
      </dgm:t>
    </dgm:pt>
    <dgm:pt modelId="{99A13AD9-F076-40F5-A8C2-308A53CD8570}" type="sibTrans" cxnId="{D9460741-A27F-4339-917C-8D448BA6FC9A}">
      <dgm:prSet/>
      <dgm:spPr/>
      <dgm:t>
        <a:bodyPr/>
        <a:lstStyle/>
        <a:p>
          <a:endParaRPr lang="en-US"/>
        </a:p>
      </dgm:t>
    </dgm:pt>
    <dgm:pt modelId="{06F0EE85-F2EC-4FA6-9664-1C6F44CA392B}">
      <dgm:prSet phldrT="[Text]"/>
      <dgm:spPr/>
      <dgm:t>
        <a:bodyPr/>
        <a:lstStyle/>
        <a:p>
          <a:pPr>
            <a:lnSpc>
              <a:spcPct val="95000"/>
            </a:lnSpc>
          </a:pPr>
          <a:r>
            <a:rPr lang="es-xl" dirty="0"/>
            <a:t>Juegos Mundiales</a:t>
          </a:r>
        </a:p>
      </dgm:t>
    </dgm:pt>
    <dgm:pt modelId="{92BA3CD3-48D5-4409-B744-727F8F6E0FAB}" type="parTrans" cxnId="{BB64D399-8D35-4918-AD52-DA3498560AFB}">
      <dgm:prSet/>
      <dgm:spPr/>
      <dgm:t>
        <a:bodyPr/>
        <a:lstStyle/>
        <a:p>
          <a:endParaRPr lang="en-US"/>
        </a:p>
      </dgm:t>
    </dgm:pt>
    <dgm:pt modelId="{24FA1022-6C8B-416F-A8FC-B34624CAE04E}" type="sibTrans" cxnId="{BB64D399-8D35-4918-AD52-DA3498560AFB}">
      <dgm:prSet/>
      <dgm:spPr/>
      <dgm:t>
        <a:bodyPr/>
        <a:lstStyle/>
        <a:p>
          <a:endParaRPr lang="en-US"/>
        </a:p>
      </dgm:t>
    </dgm:pt>
    <dgm:pt modelId="{FC45633B-9B06-4140-8039-E862D96E70D1}">
      <dgm:prSet/>
      <dgm:spPr/>
      <dgm:t>
        <a:bodyPr/>
        <a:lstStyle/>
        <a:p>
          <a:pPr>
            <a:lnSpc>
              <a:spcPct val="95000"/>
            </a:lnSpc>
          </a:pPr>
          <a:r>
            <a:rPr lang="es-xl" dirty="0"/>
            <a:t>Juegos estatales</a:t>
          </a:r>
        </a:p>
      </dgm:t>
    </dgm:pt>
    <dgm:pt modelId="{5CC7046D-DEA6-49AD-B2CE-E12300626110}" type="parTrans" cxnId="{E2BA0A4A-8728-40A9-B213-2DBEB883ED72}">
      <dgm:prSet/>
      <dgm:spPr/>
      <dgm:t>
        <a:bodyPr/>
        <a:lstStyle/>
        <a:p>
          <a:endParaRPr lang="en-US"/>
        </a:p>
      </dgm:t>
    </dgm:pt>
    <dgm:pt modelId="{CF54D7DF-6A4E-47EF-93B9-39E2ADCC6AEC}" type="sibTrans" cxnId="{E2BA0A4A-8728-40A9-B213-2DBEB883ED72}">
      <dgm:prSet/>
      <dgm:spPr/>
      <dgm:t>
        <a:bodyPr/>
        <a:lstStyle/>
        <a:p>
          <a:endParaRPr lang="en-US"/>
        </a:p>
      </dgm:t>
    </dgm:pt>
    <dgm:pt modelId="{5FD1FBE2-E78C-4168-B188-BB758CE817E4}" type="pres">
      <dgm:prSet presAssocID="{65017ABE-54F9-46BD-9B9D-76B5A6E4E95D}" presName="Name0" presStyleCnt="0">
        <dgm:presLayoutVars>
          <dgm:dir/>
          <dgm:resizeHandles val="exact"/>
        </dgm:presLayoutVars>
      </dgm:prSet>
      <dgm:spPr/>
    </dgm:pt>
    <dgm:pt modelId="{E8038403-91AE-4F7F-9261-C35C3E770BE0}" type="pres">
      <dgm:prSet presAssocID="{EE53B686-A166-4271-82C1-02DBAB803FFE}" presName="node" presStyleLbl="node1" presStyleIdx="0" presStyleCnt="5">
        <dgm:presLayoutVars>
          <dgm:bulletEnabled val="1"/>
        </dgm:presLayoutVars>
      </dgm:prSet>
      <dgm:spPr/>
    </dgm:pt>
    <dgm:pt modelId="{FDE25FDA-AAE2-4210-8044-6556E1FE8455}" type="pres">
      <dgm:prSet presAssocID="{C7694003-0BF4-4DF4-BEF6-3D26492362DD}" presName="sibTrans" presStyleCnt="0"/>
      <dgm:spPr/>
    </dgm:pt>
    <dgm:pt modelId="{E7BF61C7-DEE2-45C3-9227-A4812F4AA756}" type="pres">
      <dgm:prSet presAssocID="{15DBF24E-5ED2-47DA-A6AE-492C7C5047D5}" presName="node" presStyleLbl="node1" presStyleIdx="1" presStyleCnt="5">
        <dgm:presLayoutVars>
          <dgm:bulletEnabled val="1"/>
        </dgm:presLayoutVars>
      </dgm:prSet>
      <dgm:spPr/>
    </dgm:pt>
    <dgm:pt modelId="{99BF9C93-8523-4257-A0AA-BC74B50C0C5D}" type="pres">
      <dgm:prSet presAssocID="{B079C89F-794E-4F97-8F2E-F891C8EC7DAB}" presName="sibTrans" presStyleCnt="0"/>
      <dgm:spPr/>
    </dgm:pt>
    <dgm:pt modelId="{2B2BF4B9-A814-4EBD-9989-A98DF361B24B}" type="pres">
      <dgm:prSet presAssocID="{FC45633B-9B06-4140-8039-E862D96E70D1}" presName="node" presStyleLbl="node1" presStyleIdx="2" presStyleCnt="5">
        <dgm:presLayoutVars>
          <dgm:bulletEnabled val="1"/>
        </dgm:presLayoutVars>
      </dgm:prSet>
      <dgm:spPr/>
    </dgm:pt>
    <dgm:pt modelId="{28C80D36-5298-41E9-8B89-9E8737C021D2}" type="pres">
      <dgm:prSet presAssocID="{CF54D7DF-6A4E-47EF-93B9-39E2ADCC6AEC}" presName="sibTrans" presStyleCnt="0"/>
      <dgm:spPr/>
    </dgm:pt>
    <dgm:pt modelId="{3A37AEC9-F9FA-432D-942B-9D6ADFC76222}" type="pres">
      <dgm:prSet presAssocID="{9E5967ED-5067-404A-A8F8-2934310121FA}" presName="node" presStyleLbl="node1" presStyleIdx="3" presStyleCnt="5">
        <dgm:presLayoutVars>
          <dgm:bulletEnabled val="1"/>
        </dgm:presLayoutVars>
      </dgm:prSet>
      <dgm:spPr/>
    </dgm:pt>
    <dgm:pt modelId="{50E80658-5D6E-4E25-A2B4-E02275823D5E}" type="pres">
      <dgm:prSet presAssocID="{99A13AD9-F076-40F5-A8C2-308A53CD8570}" presName="sibTrans" presStyleCnt="0"/>
      <dgm:spPr/>
    </dgm:pt>
    <dgm:pt modelId="{47958D65-F61A-40EF-AD35-138D96E68C9C}" type="pres">
      <dgm:prSet presAssocID="{06F0EE85-F2EC-4FA6-9664-1C6F44CA392B}" presName="node" presStyleLbl="node1" presStyleIdx="4" presStyleCnt="5">
        <dgm:presLayoutVars>
          <dgm:bulletEnabled val="1"/>
        </dgm:presLayoutVars>
      </dgm:prSet>
      <dgm:spPr/>
    </dgm:pt>
  </dgm:ptLst>
  <dgm:cxnLst>
    <dgm:cxn modelId="{42773760-6617-4588-8BA1-B83E47ACB8CC}" type="presOf" srcId="{06F0EE85-F2EC-4FA6-9664-1C6F44CA392B}" destId="{47958D65-F61A-40EF-AD35-138D96E68C9C}" srcOrd="0" destOrd="0" presId="urn:microsoft.com/office/officeart/2005/8/layout/hList6"/>
    <dgm:cxn modelId="{D9460741-A27F-4339-917C-8D448BA6FC9A}" srcId="{65017ABE-54F9-46BD-9B9D-76B5A6E4E95D}" destId="{9E5967ED-5067-404A-A8F8-2934310121FA}" srcOrd="3" destOrd="0" parTransId="{2090E6D1-85B0-4A72-A67C-1D6F005E96E8}" sibTransId="{99A13AD9-F076-40F5-A8C2-308A53CD8570}"/>
    <dgm:cxn modelId="{E2BA0A4A-8728-40A9-B213-2DBEB883ED72}" srcId="{65017ABE-54F9-46BD-9B9D-76B5A6E4E95D}" destId="{FC45633B-9B06-4140-8039-E862D96E70D1}" srcOrd="2" destOrd="0" parTransId="{5CC7046D-DEA6-49AD-B2CE-E12300626110}" sibTransId="{CF54D7DF-6A4E-47EF-93B9-39E2ADCC6AEC}"/>
    <dgm:cxn modelId="{24BCBC70-7AA5-4FDB-BAA2-CD4BC3A2E9E9}" type="presOf" srcId="{EE53B686-A166-4271-82C1-02DBAB803FFE}" destId="{E8038403-91AE-4F7F-9261-C35C3E770BE0}" srcOrd="0" destOrd="0" presId="urn:microsoft.com/office/officeart/2005/8/layout/hList6"/>
    <dgm:cxn modelId="{3524FD79-89E2-45B8-95B5-91378A13050E}" srcId="{65017ABE-54F9-46BD-9B9D-76B5A6E4E95D}" destId="{15DBF24E-5ED2-47DA-A6AE-492C7C5047D5}" srcOrd="1" destOrd="0" parTransId="{ADDC0B11-4670-402A-BC65-9BFAB954E062}" sibTransId="{B079C89F-794E-4F97-8F2E-F891C8EC7DAB}"/>
    <dgm:cxn modelId="{ED26995A-AF5E-407F-B717-07B06D3EA27C}" type="presOf" srcId="{9E5967ED-5067-404A-A8F8-2934310121FA}" destId="{3A37AEC9-F9FA-432D-942B-9D6ADFC76222}" srcOrd="0" destOrd="0" presId="urn:microsoft.com/office/officeart/2005/8/layout/hList6"/>
    <dgm:cxn modelId="{53DAED82-7818-4F18-A5F1-FEE3355D3046}" type="presOf" srcId="{FC45633B-9B06-4140-8039-E862D96E70D1}" destId="{2B2BF4B9-A814-4EBD-9989-A98DF361B24B}" srcOrd="0" destOrd="0" presId="urn:microsoft.com/office/officeart/2005/8/layout/hList6"/>
    <dgm:cxn modelId="{BB64D399-8D35-4918-AD52-DA3498560AFB}" srcId="{65017ABE-54F9-46BD-9B9D-76B5A6E4E95D}" destId="{06F0EE85-F2EC-4FA6-9664-1C6F44CA392B}" srcOrd="4" destOrd="0" parTransId="{92BA3CD3-48D5-4409-B744-727F8F6E0FAB}" sibTransId="{24FA1022-6C8B-416F-A8FC-B34624CAE04E}"/>
    <dgm:cxn modelId="{4242619A-0309-4DAF-8F51-CBD810D63821}" type="presOf" srcId="{15DBF24E-5ED2-47DA-A6AE-492C7C5047D5}" destId="{E7BF61C7-DEE2-45C3-9227-A4812F4AA756}" srcOrd="0" destOrd="0" presId="urn:microsoft.com/office/officeart/2005/8/layout/hList6"/>
    <dgm:cxn modelId="{470FF3D2-B829-4162-837B-3714A068513E}" type="presOf" srcId="{65017ABE-54F9-46BD-9B9D-76B5A6E4E95D}" destId="{5FD1FBE2-E78C-4168-B188-BB758CE817E4}" srcOrd="0" destOrd="0" presId="urn:microsoft.com/office/officeart/2005/8/layout/hList6"/>
    <dgm:cxn modelId="{C8B917D4-BB7E-42E8-B5D9-F2FDA4558E72}" srcId="{65017ABE-54F9-46BD-9B9D-76B5A6E4E95D}" destId="{EE53B686-A166-4271-82C1-02DBAB803FFE}" srcOrd="0" destOrd="0" parTransId="{B9592829-013D-4554-A033-6A00DB964A2F}" sibTransId="{C7694003-0BF4-4DF4-BEF6-3D26492362DD}"/>
    <dgm:cxn modelId="{EFF4BC36-6D99-40B1-B434-281F652444D7}" type="presParOf" srcId="{5FD1FBE2-E78C-4168-B188-BB758CE817E4}" destId="{E8038403-91AE-4F7F-9261-C35C3E770BE0}" srcOrd="0" destOrd="0" presId="urn:microsoft.com/office/officeart/2005/8/layout/hList6"/>
    <dgm:cxn modelId="{59C00802-A358-4E18-B7CA-296344D8C27D}" type="presParOf" srcId="{5FD1FBE2-E78C-4168-B188-BB758CE817E4}" destId="{FDE25FDA-AAE2-4210-8044-6556E1FE8455}" srcOrd="1" destOrd="0" presId="urn:microsoft.com/office/officeart/2005/8/layout/hList6"/>
    <dgm:cxn modelId="{C18373C8-5571-403B-8609-9349BF0866B2}" type="presParOf" srcId="{5FD1FBE2-E78C-4168-B188-BB758CE817E4}" destId="{E7BF61C7-DEE2-45C3-9227-A4812F4AA756}" srcOrd="2" destOrd="0" presId="urn:microsoft.com/office/officeart/2005/8/layout/hList6"/>
    <dgm:cxn modelId="{D7FD0350-2D1A-410C-AEB7-9EA62798C2E5}" type="presParOf" srcId="{5FD1FBE2-E78C-4168-B188-BB758CE817E4}" destId="{99BF9C93-8523-4257-A0AA-BC74B50C0C5D}" srcOrd="3" destOrd="0" presId="urn:microsoft.com/office/officeart/2005/8/layout/hList6"/>
    <dgm:cxn modelId="{81F127C5-4B26-487D-9CCE-9B46B60304C9}" type="presParOf" srcId="{5FD1FBE2-E78C-4168-B188-BB758CE817E4}" destId="{2B2BF4B9-A814-4EBD-9989-A98DF361B24B}" srcOrd="4" destOrd="0" presId="urn:microsoft.com/office/officeart/2005/8/layout/hList6"/>
    <dgm:cxn modelId="{9AEDD93E-5938-4FB7-BC0B-974B50F5DB0D}" type="presParOf" srcId="{5FD1FBE2-E78C-4168-B188-BB758CE817E4}" destId="{28C80D36-5298-41E9-8B89-9E8737C021D2}" srcOrd="5" destOrd="0" presId="urn:microsoft.com/office/officeart/2005/8/layout/hList6"/>
    <dgm:cxn modelId="{FD3C67BC-6089-4DFE-A35C-98FE149A2778}" type="presParOf" srcId="{5FD1FBE2-E78C-4168-B188-BB758CE817E4}" destId="{3A37AEC9-F9FA-432D-942B-9D6ADFC76222}" srcOrd="6" destOrd="0" presId="urn:microsoft.com/office/officeart/2005/8/layout/hList6"/>
    <dgm:cxn modelId="{5872A335-FB88-4C3E-B5C3-80B3B098EF8A}" type="presParOf" srcId="{5FD1FBE2-E78C-4168-B188-BB758CE817E4}" destId="{50E80658-5D6E-4E25-A2B4-E02275823D5E}" srcOrd="7" destOrd="0" presId="urn:microsoft.com/office/officeart/2005/8/layout/hList6"/>
    <dgm:cxn modelId="{7B57E4B0-1642-4DC2-BA74-8E223BB56A2F}" type="presParOf" srcId="{5FD1FBE2-E78C-4168-B188-BB758CE817E4}" destId="{47958D65-F61A-40EF-AD35-138D96E68C9C}" srcOrd="8"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0820F0-6106-4929-B66A-D69CEFF0DA8D}"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692DAA98-587D-44D2-850D-7F622A8D4BD2}">
      <dgm:prSet phldrT="[Text]" custT="1"/>
      <dgm:spPr/>
      <dgm:t>
        <a:bodyPr/>
        <a:lstStyle/>
        <a:p>
          <a:r>
            <a:rPr lang="es-xl" sz="1900" b="1" dirty="0"/>
            <a:t>Planificación de eventos</a:t>
          </a:r>
        </a:p>
      </dgm:t>
    </dgm:pt>
    <dgm:pt modelId="{9E16D11D-7C10-4665-BF2C-A58585A6D121}" type="parTrans" cxnId="{B0E26953-518B-47AC-90F2-B41CE9B59653}">
      <dgm:prSet/>
      <dgm:spPr/>
      <dgm:t>
        <a:bodyPr/>
        <a:lstStyle/>
        <a:p>
          <a:endParaRPr lang="en-US"/>
        </a:p>
      </dgm:t>
    </dgm:pt>
    <dgm:pt modelId="{8B849AC6-2836-44BA-8559-94D29C81BE06}" type="sibTrans" cxnId="{B0E26953-518B-47AC-90F2-B41CE9B59653}">
      <dgm:prSet/>
      <dgm:spPr>
        <a:ln>
          <a:solidFill>
            <a:srgbClr val="009A79"/>
          </a:solidFill>
        </a:ln>
      </dgm:spPr>
      <dgm:t>
        <a:bodyPr/>
        <a:lstStyle/>
        <a:p>
          <a:endParaRPr lang="en-US"/>
        </a:p>
      </dgm:t>
    </dgm:pt>
    <dgm:pt modelId="{4C8888B9-F514-4758-818E-1E1653348BF2}">
      <dgm:prSet phldrT="[Text]" custT="1"/>
      <dgm:spPr>
        <a:solidFill>
          <a:schemeClr val="accent5">
            <a:lumMod val="75000"/>
          </a:schemeClr>
        </a:solidFill>
      </dgm:spPr>
      <dgm:t>
        <a:bodyPr/>
        <a:lstStyle/>
        <a:p>
          <a:r>
            <a:rPr lang="es-xl" sz="1900" b="1" dirty="0"/>
            <a:t>Promoción de eventos</a:t>
          </a:r>
        </a:p>
      </dgm:t>
    </dgm:pt>
    <dgm:pt modelId="{B9E997F3-9ABE-4954-B977-C7198C4C4225}" type="parTrans" cxnId="{C8C464EC-0404-4B95-8D04-C204A45536F8}">
      <dgm:prSet/>
      <dgm:spPr/>
      <dgm:t>
        <a:bodyPr/>
        <a:lstStyle/>
        <a:p>
          <a:endParaRPr lang="en-US"/>
        </a:p>
      </dgm:t>
    </dgm:pt>
    <dgm:pt modelId="{D5ECBAFE-AAA7-46E2-9FE4-2F8CA14976AC}" type="sibTrans" cxnId="{C8C464EC-0404-4B95-8D04-C204A45536F8}">
      <dgm:prSet/>
      <dgm:spPr>
        <a:ln>
          <a:solidFill>
            <a:srgbClr val="009A79"/>
          </a:solidFill>
        </a:ln>
      </dgm:spPr>
      <dgm:t>
        <a:bodyPr/>
        <a:lstStyle/>
        <a:p>
          <a:endParaRPr lang="en-US"/>
        </a:p>
      </dgm:t>
    </dgm:pt>
    <dgm:pt modelId="{6959A417-121D-4ADF-9474-F9AB13AC96AB}">
      <dgm:prSet phldrT="[Text]" custT="1"/>
      <dgm:spPr>
        <a:solidFill>
          <a:schemeClr val="accent5">
            <a:lumMod val="75000"/>
          </a:schemeClr>
        </a:solidFill>
      </dgm:spPr>
      <dgm:t>
        <a:bodyPr/>
        <a:lstStyle/>
        <a:p>
          <a:r>
            <a:rPr lang="es-xl" sz="1900" b="1" dirty="0"/>
            <a:t>Ejecución de eventos</a:t>
          </a:r>
        </a:p>
      </dgm:t>
    </dgm:pt>
    <dgm:pt modelId="{F611BB7E-1718-425D-BB17-FD22FBE5DBAC}" type="parTrans" cxnId="{A740ADC4-C628-4BE2-85EE-2D5B6A668794}">
      <dgm:prSet/>
      <dgm:spPr/>
      <dgm:t>
        <a:bodyPr/>
        <a:lstStyle/>
        <a:p>
          <a:endParaRPr lang="en-US"/>
        </a:p>
      </dgm:t>
    </dgm:pt>
    <dgm:pt modelId="{2A1B584A-9352-4EBB-BD00-7BB270DCA8F6}" type="sibTrans" cxnId="{A740ADC4-C628-4BE2-85EE-2D5B6A668794}">
      <dgm:prSet/>
      <dgm:spPr>
        <a:ln>
          <a:solidFill>
            <a:srgbClr val="009A79"/>
          </a:solidFill>
        </a:ln>
      </dgm:spPr>
      <dgm:t>
        <a:bodyPr/>
        <a:lstStyle/>
        <a:p>
          <a:endParaRPr lang="en-US"/>
        </a:p>
      </dgm:t>
    </dgm:pt>
    <dgm:pt modelId="{F3836C5E-439B-4F75-A4AE-5B449A436414}" type="pres">
      <dgm:prSet presAssocID="{DE0820F0-6106-4929-B66A-D69CEFF0DA8D}" presName="cycle" presStyleCnt="0">
        <dgm:presLayoutVars>
          <dgm:dir/>
          <dgm:resizeHandles val="exact"/>
        </dgm:presLayoutVars>
      </dgm:prSet>
      <dgm:spPr/>
    </dgm:pt>
    <dgm:pt modelId="{860977AC-FCF1-408C-AC74-F0B9DBB4916A}" type="pres">
      <dgm:prSet presAssocID="{692DAA98-587D-44D2-850D-7F622A8D4BD2}" presName="node" presStyleLbl="node1" presStyleIdx="0" presStyleCnt="3" custScaleX="105631" custScaleY="159600">
        <dgm:presLayoutVars>
          <dgm:bulletEnabled val="1"/>
        </dgm:presLayoutVars>
      </dgm:prSet>
      <dgm:spPr>
        <a:prstGeom prst="flowChartConnector">
          <a:avLst/>
        </a:prstGeom>
      </dgm:spPr>
    </dgm:pt>
    <dgm:pt modelId="{6512480C-6BB9-4CA0-9A61-AA1A89C21B6B}" type="pres">
      <dgm:prSet presAssocID="{692DAA98-587D-44D2-850D-7F622A8D4BD2}" presName="spNode" presStyleCnt="0"/>
      <dgm:spPr/>
    </dgm:pt>
    <dgm:pt modelId="{A37696CF-A78C-44D3-92A5-5D67F6BD4C13}" type="pres">
      <dgm:prSet presAssocID="{8B849AC6-2836-44BA-8559-94D29C81BE06}" presName="sibTrans" presStyleLbl="sibTrans1D1" presStyleIdx="0" presStyleCnt="3"/>
      <dgm:spPr/>
    </dgm:pt>
    <dgm:pt modelId="{7C5A46A2-EF48-46BA-B4D3-3492811A9315}" type="pres">
      <dgm:prSet presAssocID="{4C8888B9-F514-4758-818E-1E1653348BF2}" presName="node" presStyleLbl="node1" presStyleIdx="1" presStyleCnt="3" custScaleX="95149" custScaleY="143762">
        <dgm:presLayoutVars>
          <dgm:bulletEnabled val="1"/>
        </dgm:presLayoutVars>
      </dgm:prSet>
      <dgm:spPr>
        <a:prstGeom prst="flowChartConnector">
          <a:avLst/>
        </a:prstGeom>
      </dgm:spPr>
    </dgm:pt>
    <dgm:pt modelId="{C182FD42-59D3-4B5E-8AD9-88C05DF1DECF}" type="pres">
      <dgm:prSet presAssocID="{4C8888B9-F514-4758-818E-1E1653348BF2}" presName="spNode" presStyleCnt="0"/>
      <dgm:spPr/>
    </dgm:pt>
    <dgm:pt modelId="{068FC624-A928-40A0-8F5E-CA559B43F319}" type="pres">
      <dgm:prSet presAssocID="{D5ECBAFE-AAA7-46E2-9FE4-2F8CA14976AC}" presName="sibTrans" presStyleLbl="sibTrans1D1" presStyleIdx="1" presStyleCnt="3"/>
      <dgm:spPr/>
    </dgm:pt>
    <dgm:pt modelId="{28BFEB5A-0BB1-412E-B44A-724142F38EEE}" type="pres">
      <dgm:prSet presAssocID="{6959A417-121D-4ADF-9474-F9AB13AC96AB}" presName="node" presStyleLbl="node1" presStyleIdx="2" presStyleCnt="3" custScaleX="95149" custScaleY="143762">
        <dgm:presLayoutVars>
          <dgm:bulletEnabled val="1"/>
        </dgm:presLayoutVars>
      </dgm:prSet>
      <dgm:spPr>
        <a:prstGeom prst="flowChartConnector">
          <a:avLst/>
        </a:prstGeom>
      </dgm:spPr>
    </dgm:pt>
    <dgm:pt modelId="{0D48D52B-07FC-4388-A884-DB9BF02DE500}" type="pres">
      <dgm:prSet presAssocID="{6959A417-121D-4ADF-9474-F9AB13AC96AB}" presName="spNode" presStyleCnt="0"/>
      <dgm:spPr/>
    </dgm:pt>
    <dgm:pt modelId="{10AC51F0-CF53-4F6F-8CD9-4820DDDF37A2}" type="pres">
      <dgm:prSet presAssocID="{2A1B584A-9352-4EBB-BD00-7BB270DCA8F6}" presName="sibTrans" presStyleLbl="sibTrans1D1" presStyleIdx="2" presStyleCnt="3"/>
      <dgm:spPr/>
    </dgm:pt>
  </dgm:ptLst>
  <dgm:cxnLst>
    <dgm:cxn modelId="{B62E4F2D-AB61-4C3F-B805-97A23A77BD6A}" type="presOf" srcId="{DE0820F0-6106-4929-B66A-D69CEFF0DA8D}" destId="{F3836C5E-439B-4F75-A4AE-5B449A436414}" srcOrd="0" destOrd="0" presId="urn:microsoft.com/office/officeart/2005/8/layout/cycle5"/>
    <dgm:cxn modelId="{AE3B3935-DF48-4B0D-8006-80AB7112075D}" type="presOf" srcId="{8B849AC6-2836-44BA-8559-94D29C81BE06}" destId="{A37696CF-A78C-44D3-92A5-5D67F6BD4C13}" srcOrd="0" destOrd="0" presId="urn:microsoft.com/office/officeart/2005/8/layout/cycle5"/>
    <dgm:cxn modelId="{C9BED538-F061-4B58-8DD7-EE13866371DE}" type="presOf" srcId="{692DAA98-587D-44D2-850D-7F622A8D4BD2}" destId="{860977AC-FCF1-408C-AC74-F0B9DBB4916A}" srcOrd="0" destOrd="0" presId="urn:microsoft.com/office/officeart/2005/8/layout/cycle5"/>
    <dgm:cxn modelId="{B651F45C-B6F3-4ACA-B43C-91982FE4DC9A}" type="presOf" srcId="{D5ECBAFE-AAA7-46E2-9FE4-2F8CA14976AC}" destId="{068FC624-A928-40A0-8F5E-CA559B43F319}" srcOrd="0" destOrd="0" presId="urn:microsoft.com/office/officeart/2005/8/layout/cycle5"/>
    <dgm:cxn modelId="{86E25065-1E37-4349-9B6A-008FB1E45649}" type="presOf" srcId="{6959A417-121D-4ADF-9474-F9AB13AC96AB}" destId="{28BFEB5A-0BB1-412E-B44A-724142F38EEE}" srcOrd="0" destOrd="0" presId="urn:microsoft.com/office/officeart/2005/8/layout/cycle5"/>
    <dgm:cxn modelId="{B0E26953-518B-47AC-90F2-B41CE9B59653}" srcId="{DE0820F0-6106-4929-B66A-D69CEFF0DA8D}" destId="{692DAA98-587D-44D2-850D-7F622A8D4BD2}" srcOrd="0" destOrd="0" parTransId="{9E16D11D-7C10-4665-BF2C-A58585A6D121}" sibTransId="{8B849AC6-2836-44BA-8559-94D29C81BE06}"/>
    <dgm:cxn modelId="{022A8387-85A1-4A31-A735-458F3EEBFEE2}" type="presOf" srcId="{2A1B584A-9352-4EBB-BD00-7BB270DCA8F6}" destId="{10AC51F0-CF53-4F6F-8CD9-4820DDDF37A2}" srcOrd="0" destOrd="0" presId="urn:microsoft.com/office/officeart/2005/8/layout/cycle5"/>
    <dgm:cxn modelId="{2C9B1D99-29B7-497E-B40E-0198219B069B}" type="presOf" srcId="{4C8888B9-F514-4758-818E-1E1653348BF2}" destId="{7C5A46A2-EF48-46BA-B4D3-3492811A9315}" srcOrd="0" destOrd="0" presId="urn:microsoft.com/office/officeart/2005/8/layout/cycle5"/>
    <dgm:cxn modelId="{A740ADC4-C628-4BE2-85EE-2D5B6A668794}" srcId="{DE0820F0-6106-4929-B66A-D69CEFF0DA8D}" destId="{6959A417-121D-4ADF-9474-F9AB13AC96AB}" srcOrd="2" destOrd="0" parTransId="{F611BB7E-1718-425D-BB17-FD22FBE5DBAC}" sibTransId="{2A1B584A-9352-4EBB-BD00-7BB270DCA8F6}"/>
    <dgm:cxn modelId="{C8C464EC-0404-4B95-8D04-C204A45536F8}" srcId="{DE0820F0-6106-4929-B66A-D69CEFF0DA8D}" destId="{4C8888B9-F514-4758-818E-1E1653348BF2}" srcOrd="1" destOrd="0" parTransId="{B9E997F3-9ABE-4954-B977-C7198C4C4225}" sibTransId="{D5ECBAFE-AAA7-46E2-9FE4-2F8CA14976AC}"/>
    <dgm:cxn modelId="{79B67F29-59C2-4B12-9A48-3250E1A0CFAA}" type="presParOf" srcId="{F3836C5E-439B-4F75-A4AE-5B449A436414}" destId="{860977AC-FCF1-408C-AC74-F0B9DBB4916A}" srcOrd="0" destOrd="0" presId="urn:microsoft.com/office/officeart/2005/8/layout/cycle5"/>
    <dgm:cxn modelId="{E696831A-C75B-4231-B017-C84ADE92C80B}" type="presParOf" srcId="{F3836C5E-439B-4F75-A4AE-5B449A436414}" destId="{6512480C-6BB9-4CA0-9A61-AA1A89C21B6B}" srcOrd="1" destOrd="0" presId="urn:microsoft.com/office/officeart/2005/8/layout/cycle5"/>
    <dgm:cxn modelId="{EDC4150F-8E52-4EA4-9B3F-5B32EE0D1682}" type="presParOf" srcId="{F3836C5E-439B-4F75-A4AE-5B449A436414}" destId="{A37696CF-A78C-44D3-92A5-5D67F6BD4C13}" srcOrd="2" destOrd="0" presId="urn:microsoft.com/office/officeart/2005/8/layout/cycle5"/>
    <dgm:cxn modelId="{49F23522-501F-47BC-B30A-BC591EEAE31C}" type="presParOf" srcId="{F3836C5E-439B-4F75-A4AE-5B449A436414}" destId="{7C5A46A2-EF48-46BA-B4D3-3492811A9315}" srcOrd="3" destOrd="0" presId="urn:microsoft.com/office/officeart/2005/8/layout/cycle5"/>
    <dgm:cxn modelId="{4AFE47ED-5970-4406-B953-62071AD53732}" type="presParOf" srcId="{F3836C5E-439B-4F75-A4AE-5B449A436414}" destId="{C182FD42-59D3-4B5E-8AD9-88C05DF1DECF}" srcOrd="4" destOrd="0" presId="urn:microsoft.com/office/officeart/2005/8/layout/cycle5"/>
    <dgm:cxn modelId="{30896AD8-E97F-4D0F-B3A1-7DACA260DE71}" type="presParOf" srcId="{F3836C5E-439B-4F75-A4AE-5B449A436414}" destId="{068FC624-A928-40A0-8F5E-CA559B43F319}" srcOrd="5" destOrd="0" presId="urn:microsoft.com/office/officeart/2005/8/layout/cycle5"/>
    <dgm:cxn modelId="{F744030C-D973-4B7A-B2B9-EF7DBA53030A}" type="presParOf" srcId="{F3836C5E-439B-4F75-A4AE-5B449A436414}" destId="{28BFEB5A-0BB1-412E-B44A-724142F38EEE}" srcOrd="6" destOrd="0" presId="urn:microsoft.com/office/officeart/2005/8/layout/cycle5"/>
    <dgm:cxn modelId="{F205B75B-EF01-4937-86BD-2011A8853C05}" type="presParOf" srcId="{F3836C5E-439B-4F75-A4AE-5B449A436414}" destId="{0D48D52B-07FC-4388-A884-DB9BF02DE500}" srcOrd="7" destOrd="0" presId="urn:microsoft.com/office/officeart/2005/8/layout/cycle5"/>
    <dgm:cxn modelId="{15358A05-C556-40F5-94B6-8D3E20D50AB9}" type="presParOf" srcId="{F3836C5E-439B-4F75-A4AE-5B449A436414}" destId="{10AC51F0-CF53-4F6F-8CD9-4820DDDF37A2}"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E0820F0-6106-4929-B66A-D69CEFF0DA8D}"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692DAA98-587D-44D2-850D-7F622A8D4BD2}">
      <dgm:prSet phldrT="[Text]" custT="1"/>
      <dgm:spPr>
        <a:solidFill>
          <a:schemeClr val="accent6">
            <a:lumMod val="60000"/>
            <a:lumOff val="40000"/>
          </a:schemeClr>
        </a:solidFill>
        <a:ln>
          <a:noFill/>
        </a:ln>
      </dgm:spPr>
      <dgm:t>
        <a:bodyPr/>
        <a:lstStyle/>
        <a:p>
          <a:r>
            <a:rPr lang="es-xl" sz="1800" b="1" spc="-20" baseline="0" dirty="0"/>
            <a:t>Planificación de eventos</a:t>
          </a:r>
        </a:p>
      </dgm:t>
    </dgm:pt>
    <dgm:pt modelId="{9E16D11D-7C10-4665-BF2C-A58585A6D121}" type="parTrans" cxnId="{B0E26953-518B-47AC-90F2-B41CE9B59653}">
      <dgm:prSet/>
      <dgm:spPr/>
      <dgm:t>
        <a:bodyPr/>
        <a:lstStyle/>
        <a:p>
          <a:endParaRPr lang="en-US"/>
        </a:p>
      </dgm:t>
    </dgm:pt>
    <dgm:pt modelId="{8B849AC6-2836-44BA-8559-94D29C81BE06}" type="sibTrans" cxnId="{B0E26953-518B-47AC-90F2-B41CE9B59653}">
      <dgm:prSet/>
      <dgm:spPr>
        <a:ln>
          <a:solidFill>
            <a:srgbClr val="009A79"/>
          </a:solidFill>
        </a:ln>
      </dgm:spPr>
      <dgm:t>
        <a:bodyPr/>
        <a:lstStyle/>
        <a:p>
          <a:endParaRPr lang="en-US"/>
        </a:p>
      </dgm:t>
    </dgm:pt>
    <dgm:pt modelId="{4C8888B9-F514-4758-818E-1E1653348BF2}">
      <dgm:prSet phldrT="[Text]" custT="1"/>
      <dgm:spPr/>
      <dgm:t>
        <a:bodyPr/>
        <a:lstStyle/>
        <a:p>
          <a:r>
            <a:rPr lang="es-xl" sz="1800" b="1" dirty="0"/>
            <a:t>Promoción de eventos</a:t>
          </a:r>
        </a:p>
      </dgm:t>
    </dgm:pt>
    <dgm:pt modelId="{B9E997F3-9ABE-4954-B977-C7198C4C4225}" type="parTrans" cxnId="{C8C464EC-0404-4B95-8D04-C204A45536F8}">
      <dgm:prSet/>
      <dgm:spPr/>
      <dgm:t>
        <a:bodyPr/>
        <a:lstStyle/>
        <a:p>
          <a:endParaRPr lang="en-US"/>
        </a:p>
      </dgm:t>
    </dgm:pt>
    <dgm:pt modelId="{D5ECBAFE-AAA7-46E2-9FE4-2F8CA14976AC}" type="sibTrans" cxnId="{C8C464EC-0404-4B95-8D04-C204A45536F8}">
      <dgm:prSet/>
      <dgm:spPr>
        <a:ln>
          <a:solidFill>
            <a:srgbClr val="009A79"/>
          </a:solidFill>
        </a:ln>
      </dgm:spPr>
      <dgm:t>
        <a:bodyPr/>
        <a:lstStyle/>
        <a:p>
          <a:endParaRPr lang="en-US"/>
        </a:p>
      </dgm:t>
    </dgm:pt>
    <dgm:pt modelId="{6959A417-121D-4ADF-9474-F9AB13AC96AB}">
      <dgm:prSet phldrT="[Text]" custT="1"/>
      <dgm:spPr>
        <a:solidFill>
          <a:schemeClr val="accent6">
            <a:lumMod val="60000"/>
            <a:lumOff val="40000"/>
          </a:schemeClr>
        </a:solidFill>
        <a:ln>
          <a:noFill/>
        </a:ln>
      </dgm:spPr>
      <dgm:t>
        <a:bodyPr/>
        <a:lstStyle/>
        <a:p>
          <a:r>
            <a:rPr lang="es-xl" sz="1800" b="1" dirty="0"/>
            <a:t>Ejecución de eventos</a:t>
          </a:r>
        </a:p>
      </dgm:t>
    </dgm:pt>
    <dgm:pt modelId="{F611BB7E-1718-425D-BB17-FD22FBE5DBAC}" type="parTrans" cxnId="{A740ADC4-C628-4BE2-85EE-2D5B6A668794}">
      <dgm:prSet/>
      <dgm:spPr/>
      <dgm:t>
        <a:bodyPr/>
        <a:lstStyle/>
        <a:p>
          <a:endParaRPr lang="en-US"/>
        </a:p>
      </dgm:t>
    </dgm:pt>
    <dgm:pt modelId="{2A1B584A-9352-4EBB-BD00-7BB270DCA8F6}" type="sibTrans" cxnId="{A740ADC4-C628-4BE2-85EE-2D5B6A668794}">
      <dgm:prSet/>
      <dgm:spPr>
        <a:ln>
          <a:solidFill>
            <a:srgbClr val="009A79"/>
          </a:solidFill>
        </a:ln>
      </dgm:spPr>
      <dgm:t>
        <a:bodyPr/>
        <a:lstStyle/>
        <a:p>
          <a:endParaRPr lang="en-US"/>
        </a:p>
      </dgm:t>
    </dgm:pt>
    <dgm:pt modelId="{F3836C5E-439B-4F75-A4AE-5B449A436414}" type="pres">
      <dgm:prSet presAssocID="{DE0820F0-6106-4929-B66A-D69CEFF0DA8D}" presName="cycle" presStyleCnt="0">
        <dgm:presLayoutVars>
          <dgm:dir/>
          <dgm:resizeHandles val="exact"/>
        </dgm:presLayoutVars>
      </dgm:prSet>
      <dgm:spPr/>
    </dgm:pt>
    <dgm:pt modelId="{860977AC-FCF1-408C-AC74-F0B9DBB4916A}" type="pres">
      <dgm:prSet presAssocID="{692DAA98-587D-44D2-850D-7F622A8D4BD2}" presName="node" presStyleLbl="node1" presStyleIdx="0" presStyleCnt="3" custScaleX="95149" custScaleY="143762">
        <dgm:presLayoutVars>
          <dgm:bulletEnabled val="1"/>
        </dgm:presLayoutVars>
      </dgm:prSet>
      <dgm:spPr>
        <a:prstGeom prst="flowChartConnector">
          <a:avLst/>
        </a:prstGeom>
      </dgm:spPr>
    </dgm:pt>
    <dgm:pt modelId="{6512480C-6BB9-4CA0-9A61-AA1A89C21B6B}" type="pres">
      <dgm:prSet presAssocID="{692DAA98-587D-44D2-850D-7F622A8D4BD2}" presName="spNode" presStyleCnt="0"/>
      <dgm:spPr/>
    </dgm:pt>
    <dgm:pt modelId="{A37696CF-A78C-44D3-92A5-5D67F6BD4C13}" type="pres">
      <dgm:prSet presAssocID="{8B849AC6-2836-44BA-8559-94D29C81BE06}" presName="sibTrans" presStyleLbl="sibTrans1D1" presStyleIdx="0" presStyleCnt="3"/>
      <dgm:spPr/>
    </dgm:pt>
    <dgm:pt modelId="{7C5A46A2-EF48-46BA-B4D3-3492811A9315}" type="pres">
      <dgm:prSet presAssocID="{4C8888B9-F514-4758-818E-1E1653348BF2}" presName="node" presStyleLbl="node1" presStyleIdx="1" presStyleCnt="3" custScaleX="108817" custScaleY="164414">
        <dgm:presLayoutVars>
          <dgm:bulletEnabled val="1"/>
        </dgm:presLayoutVars>
      </dgm:prSet>
      <dgm:spPr>
        <a:prstGeom prst="flowChartConnector">
          <a:avLst/>
        </a:prstGeom>
      </dgm:spPr>
    </dgm:pt>
    <dgm:pt modelId="{C182FD42-59D3-4B5E-8AD9-88C05DF1DECF}" type="pres">
      <dgm:prSet presAssocID="{4C8888B9-F514-4758-818E-1E1653348BF2}" presName="spNode" presStyleCnt="0"/>
      <dgm:spPr/>
    </dgm:pt>
    <dgm:pt modelId="{068FC624-A928-40A0-8F5E-CA559B43F319}" type="pres">
      <dgm:prSet presAssocID="{D5ECBAFE-AAA7-46E2-9FE4-2F8CA14976AC}" presName="sibTrans" presStyleLbl="sibTrans1D1" presStyleIdx="1" presStyleCnt="3"/>
      <dgm:spPr/>
    </dgm:pt>
    <dgm:pt modelId="{28BFEB5A-0BB1-412E-B44A-724142F38EEE}" type="pres">
      <dgm:prSet presAssocID="{6959A417-121D-4ADF-9474-F9AB13AC96AB}" presName="node" presStyleLbl="node1" presStyleIdx="2" presStyleCnt="3" custScaleX="95149" custScaleY="143762">
        <dgm:presLayoutVars>
          <dgm:bulletEnabled val="1"/>
        </dgm:presLayoutVars>
      </dgm:prSet>
      <dgm:spPr>
        <a:prstGeom prst="flowChartConnector">
          <a:avLst/>
        </a:prstGeom>
      </dgm:spPr>
    </dgm:pt>
    <dgm:pt modelId="{0D48D52B-07FC-4388-A884-DB9BF02DE500}" type="pres">
      <dgm:prSet presAssocID="{6959A417-121D-4ADF-9474-F9AB13AC96AB}" presName="spNode" presStyleCnt="0"/>
      <dgm:spPr/>
    </dgm:pt>
    <dgm:pt modelId="{10AC51F0-CF53-4F6F-8CD9-4820DDDF37A2}" type="pres">
      <dgm:prSet presAssocID="{2A1B584A-9352-4EBB-BD00-7BB270DCA8F6}" presName="sibTrans" presStyleLbl="sibTrans1D1" presStyleIdx="2" presStyleCnt="3"/>
      <dgm:spPr/>
    </dgm:pt>
  </dgm:ptLst>
  <dgm:cxnLst>
    <dgm:cxn modelId="{B62E4F2D-AB61-4C3F-B805-97A23A77BD6A}" type="presOf" srcId="{DE0820F0-6106-4929-B66A-D69CEFF0DA8D}" destId="{F3836C5E-439B-4F75-A4AE-5B449A436414}" srcOrd="0" destOrd="0" presId="urn:microsoft.com/office/officeart/2005/8/layout/cycle5"/>
    <dgm:cxn modelId="{AE3B3935-DF48-4B0D-8006-80AB7112075D}" type="presOf" srcId="{8B849AC6-2836-44BA-8559-94D29C81BE06}" destId="{A37696CF-A78C-44D3-92A5-5D67F6BD4C13}" srcOrd="0" destOrd="0" presId="urn:microsoft.com/office/officeart/2005/8/layout/cycle5"/>
    <dgm:cxn modelId="{C9BED538-F061-4B58-8DD7-EE13866371DE}" type="presOf" srcId="{692DAA98-587D-44D2-850D-7F622A8D4BD2}" destId="{860977AC-FCF1-408C-AC74-F0B9DBB4916A}" srcOrd="0" destOrd="0" presId="urn:microsoft.com/office/officeart/2005/8/layout/cycle5"/>
    <dgm:cxn modelId="{B651F45C-B6F3-4ACA-B43C-91982FE4DC9A}" type="presOf" srcId="{D5ECBAFE-AAA7-46E2-9FE4-2F8CA14976AC}" destId="{068FC624-A928-40A0-8F5E-CA559B43F319}" srcOrd="0" destOrd="0" presId="urn:microsoft.com/office/officeart/2005/8/layout/cycle5"/>
    <dgm:cxn modelId="{86E25065-1E37-4349-9B6A-008FB1E45649}" type="presOf" srcId="{6959A417-121D-4ADF-9474-F9AB13AC96AB}" destId="{28BFEB5A-0BB1-412E-B44A-724142F38EEE}" srcOrd="0" destOrd="0" presId="urn:microsoft.com/office/officeart/2005/8/layout/cycle5"/>
    <dgm:cxn modelId="{B0E26953-518B-47AC-90F2-B41CE9B59653}" srcId="{DE0820F0-6106-4929-B66A-D69CEFF0DA8D}" destId="{692DAA98-587D-44D2-850D-7F622A8D4BD2}" srcOrd="0" destOrd="0" parTransId="{9E16D11D-7C10-4665-BF2C-A58585A6D121}" sibTransId="{8B849AC6-2836-44BA-8559-94D29C81BE06}"/>
    <dgm:cxn modelId="{022A8387-85A1-4A31-A735-458F3EEBFEE2}" type="presOf" srcId="{2A1B584A-9352-4EBB-BD00-7BB270DCA8F6}" destId="{10AC51F0-CF53-4F6F-8CD9-4820DDDF37A2}" srcOrd="0" destOrd="0" presId="urn:microsoft.com/office/officeart/2005/8/layout/cycle5"/>
    <dgm:cxn modelId="{2C9B1D99-29B7-497E-B40E-0198219B069B}" type="presOf" srcId="{4C8888B9-F514-4758-818E-1E1653348BF2}" destId="{7C5A46A2-EF48-46BA-B4D3-3492811A9315}" srcOrd="0" destOrd="0" presId="urn:microsoft.com/office/officeart/2005/8/layout/cycle5"/>
    <dgm:cxn modelId="{A740ADC4-C628-4BE2-85EE-2D5B6A668794}" srcId="{DE0820F0-6106-4929-B66A-D69CEFF0DA8D}" destId="{6959A417-121D-4ADF-9474-F9AB13AC96AB}" srcOrd="2" destOrd="0" parTransId="{F611BB7E-1718-425D-BB17-FD22FBE5DBAC}" sibTransId="{2A1B584A-9352-4EBB-BD00-7BB270DCA8F6}"/>
    <dgm:cxn modelId="{C8C464EC-0404-4B95-8D04-C204A45536F8}" srcId="{DE0820F0-6106-4929-B66A-D69CEFF0DA8D}" destId="{4C8888B9-F514-4758-818E-1E1653348BF2}" srcOrd="1" destOrd="0" parTransId="{B9E997F3-9ABE-4954-B977-C7198C4C4225}" sibTransId="{D5ECBAFE-AAA7-46E2-9FE4-2F8CA14976AC}"/>
    <dgm:cxn modelId="{79B67F29-59C2-4B12-9A48-3250E1A0CFAA}" type="presParOf" srcId="{F3836C5E-439B-4F75-A4AE-5B449A436414}" destId="{860977AC-FCF1-408C-AC74-F0B9DBB4916A}" srcOrd="0" destOrd="0" presId="urn:microsoft.com/office/officeart/2005/8/layout/cycle5"/>
    <dgm:cxn modelId="{E696831A-C75B-4231-B017-C84ADE92C80B}" type="presParOf" srcId="{F3836C5E-439B-4F75-A4AE-5B449A436414}" destId="{6512480C-6BB9-4CA0-9A61-AA1A89C21B6B}" srcOrd="1" destOrd="0" presId="urn:microsoft.com/office/officeart/2005/8/layout/cycle5"/>
    <dgm:cxn modelId="{EDC4150F-8E52-4EA4-9B3F-5B32EE0D1682}" type="presParOf" srcId="{F3836C5E-439B-4F75-A4AE-5B449A436414}" destId="{A37696CF-A78C-44D3-92A5-5D67F6BD4C13}" srcOrd="2" destOrd="0" presId="urn:microsoft.com/office/officeart/2005/8/layout/cycle5"/>
    <dgm:cxn modelId="{49F23522-501F-47BC-B30A-BC591EEAE31C}" type="presParOf" srcId="{F3836C5E-439B-4F75-A4AE-5B449A436414}" destId="{7C5A46A2-EF48-46BA-B4D3-3492811A9315}" srcOrd="3" destOrd="0" presId="urn:microsoft.com/office/officeart/2005/8/layout/cycle5"/>
    <dgm:cxn modelId="{4AFE47ED-5970-4406-B953-62071AD53732}" type="presParOf" srcId="{F3836C5E-439B-4F75-A4AE-5B449A436414}" destId="{C182FD42-59D3-4B5E-8AD9-88C05DF1DECF}" srcOrd="4" destOrd="0" presId="urn:microsoft.com/office/officeart/2005/8/layout/cycle5"/>
    <dgm:cxn modelId="{30896AD8-E97F-4D0F-B3A1-7DACA260DE71}" type="presParOf" srcId="{F3836C5E-439B-4F75-A4AE-5B449A436414}" destId="{068FC624-A928-40A0-8F5E-CA559B43F319}" srcOrd="5" destOrd="0" presId="urn:microsoft.com/office/officeart/2005/8/layout/cycle5"/>
    <dgm:cxn modelId="{F744030C-D973-4B7A-B2B9-EF7DBA53030A}" type="presParOf" srcId="{F3836C5E-439B-4F75-A4AE-5B449A436414}" destId="{28BFEB5A-0BB1-412E-B44A-724142F38EEE}" srcOrd="6" destOrd="0" presId="urn:microsoft.com/office/officeart/2005/8/layout/cycle5"/>
    <dgm:cxn modelId="{F205B75B-EF01-4937-86BD-2011A8853C05}" type="presParOf" srcId="{F3836C5E-439B-4F75-A4AE-5B449A436414}" destId="{0D48D52B-07FC-4388-A884-DB9BF02DE500}" srcOrd="7" destOrd="0" presId="urn:microsoft.com/office/officeart/2005/8/layout/cycle5"/>
    <dgm:cxn modelId="{15358A05-C556-40F5-94B6-8D3E20D50AB9}" type="presParOf" srcId="{F3836C5E-439B-4F75-A4AE-5B449A436414}" destId="{10AC51F0-CF53-4F6F-8CD9-4820DDDF37A2}"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E0820F0-6106-4929-B66A-D69CEFF0DA8D}"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692DAA98-587D-44D2-850D-7F622A8D4BD2}">
      <dgm:prSet phldrT="[Text]" custT="1"/>
      <dgm:spPr>
        <a:solidFill>
          <a:schemeClr val="accent6">
            <a:lumMod val="60000"/>
            <a:lumOff val="40000"/>
          </a:schemeClr>
        </a:solidFill>
      </dgm:spPr>
      <dgm:t>
        <a:bodyPr/>
        <a:lstStyle/>
        <a:p>
          <a:r>
            <a:rPr lang="es-xl" sz="1700" b="1" dirty="0"/>
            <a:t>Planificación de eventos</a:t>
          </a:r>
        </a:p>
      </dgm:t>
    </dgm:pt>
    <dgm:pt modelId="{9E16D11D-7C10-4665-BF2C-A58585A6D121}" type="parTrans" cxnId="{B0E26953-518B-47AC-90F2-B41CE9B59653}">
      <dgm:prSet/>
      <dgm:spPr/>
      <dgm:t>
        <a:bodyPr/>
        <a:lstStyle/>
        <a:p>
          <a:endParaRPr lang="en-US"/>
        </a:p>
      </dgm:t>
    </dgm:pt>
    <dgm:pt modelId="{8B849AC6-2836-44BA-8559-94D29C81BE06}" type="sibTrans" cxnId="{B0E26953-518B-47AC-90F2-B41CE9B59653}">
      <dgm:prSet/>
      <dgm:spPr>
        <a:ln>
          <a:solidFill>
            <a:srgbClr val="009A79"/>
          </a:solidFill>
        </a:ln>
      </dgm:spPr>
      <dgm:t>
        <a:bodyPr/>
        <a:lstStyle/>
        <a:p>
          <a:endParaRPr lang="en-US"/>
        </a:p>
      </dgm:t>
    </dgm:pt>
    <dgm:pt modelId="{4C8888B9-F514-4758-818E-1E1653348BF2}">
      <dgm:prSet phldrT="[Text]" custT="1"/>
      <dgm:spPr>
        <a:solidFill>
          <a:schemeClr val="accent6">
            <a:lumMod val="60000"/>
            <a:lumOff val="40000"/>
          </a:schemeClr>
        </a:solidFill>
      </dgm:spPr>
      <dgm:t>
        <a:bodyPr/>
        <a:lstStyle/>
        <a:p>
          <a:r>
            <a:rPr lang="es-xl" sz="1700" b="1" dirty="0"/>
            <a:t>Promoción de eventos</a:t>
          </a:r>
        </a:p>
      </dgm:t>
    </dgm:pt>
    <dgm:pt modelId="{B9E997F3-9ABE-4954-B977-C7198C4C4225}" type="parTrans" cxnId="{C8C464EC-0404-4B95-8D04-C204A45536F8}">
      <dgm:prSet/>
      <dgm:spPr/>
      <dgm:t>
        <a:bodyPr/>
        <a:lstStyle/>
        <a:p>
          <a:endParaRPr lang="en-US"/>
        </a:p>
      </dgm:t>
    </dgm:pt>
    <dgm:pt modelId="{D5ECBAFE-AAA7-46E2-9FE4-2F8CA14976AC}" type="sibTrans" cxnId="{C8C464EC-0404-4B95-8D04-C204A45536F8}">
      <dgm:prSet/>
      <dgm:spPr>
        <a:ln>
          <a:solidFill>
            <a:srgbClr val="009A79"/>
          </a:solidFill>
        </a:ln>
      </dgm:spPr>
      <dgm:t>
        <a:bodyPr/>
        <a:lstStyle/>
        <a:p>
          <a:endParaRPr lang="en-US"/>
        </a:p>
      </dgm:t>
    </dgm:pt>
    <dgm:pt modelId="{6959A417-121D-4ADF-9474-F9AB13AC96AB}">
      <dgm:prSet phldrT="[Text]" custT="1"/>
      <dgm:spPr/>
      <dgm:t>
        <a:bodyPr/>
        <a:lstStyle/>
        <a:p>
          <a:r>
            <a:rPr lang="es-xl" sz="1700" b="1" dirty="0"/>
            <a:t>Ejecución de eventos</a:t>
          </a:r>
        </a:p>
      </dgm:t>
    </dgm:pt>
    <dgm:pt modelId="{F611BB7E-1718-425D-BB17-FD22FBE5DBAC}" type="parTrans" cxnId="{A740ADC4-C628-4BE2-85EE-2D5B6A668794}">
      <dgm:prSet/>
      <dgm:spPr/>
      <dgm:t>
        <a:bodyPr/>
        <a:lstStyle/>
        <a:p>
          <a:endParaRPr lang="en-US"/>
        </a:p>
      </dgm:t>
    </dgm:pt>
    <dgm:pt modelId="{2A1B584A-9352-4EBB-BD00-7BB270DCA8F6}" type="sibTrans" cxnId="{A740ADC4-C628-4BE2-85EE-2D5B6A668794}">
      <dgm:prSet/>
      <dgm:spPr>
        <a:ln>
          <a:solidFill>
            <a:srgbClr val="009A79"/>
          </a:solidFill>
        </a:ln>
      </dgm:spPr>
      <dgm:t>
        <a:bodyPr/>
        <a:lstStyle/>
        <a:p>
          <a:endParaRPr lang="en-US"/>
        </a:p>
      </dgm:t>
    </dgm:pt>
    <dgm:pt modelId="{F3836C5E-439B-4F75-A4AE-5B449A436414}" type="pres">
      <dgm:prSet presAssocID="{DE0820F0-6106-4929-B66A-D69CEFF0DA8D}" presName="cycle" presStyleCnt="0">
        <dgm:presLayoutVars>
          <dgm:dir/>
          <dgm:resizeHandles val="exact"/>
        </dgm:presLayoutVars>
      </dgm:prSet>
      <dgm:spPr/>
    </dgm:pt>
    <dgm:pt modelId="{860977AC-FCF1-408C-AC74-F0B9DBB4916A}" type="pres">
      <dgm:prSet presAssocID="{692DAA98-587D-44D2-850D-7F622A8D4BD2}" presName="node" presStyleLbl="node1" presStyleIdx="0" presStyleCnt="3" custScaleX="95149" custScaleY="143762">
        <dgm:presLayoutVars>
          <dgm:bulletEnabled val="1"/>
        </dgm:presLayoutVars>
      </dgm:prSet>
      <dgm:spPr>
        <a:prstGeom prst="flowChartConnector">
          <a:avLst/>
        </a:prstGeom>
      </dgm:spPr>
    </dgm:pt>
    <dgm:pt modelId="{6512480C-6BB9-4CA0-9A61-AA1A89C21B6B}" type="pres">
      <dgm:prSet presAssocID="{692DAA98-587D-44D2-850D-7F622A8D4BD2}" presName="spNode" presStyleCnt="0"/>
      <dgm:spPr/>
    </dgm:pt>
    <dgm:pt modelId="{A37696CF-A78C-44D3-92A5-5D67F6BD4C13}" type="pres">
      <dgm:prSet presAssocID="{8B849AC6-2836-44BA-8559-94D29C81BE06}" presName="sibTrans" presStyleLbl="sibTrans1D1" presStyleIdx="0" presStyleCnt="3"/>
      <dgm:spPr/>
    </dgm:pt>
    <dgm:pt modelId="{7C5A46A2-EF48-46BA-B4D3-3492811A9315}" type="pres">
      <dgm:prSet presAssocID="{4C8888B9-F514-4758-818E-1E1653348BF2}" presName="node" presStyleLbl="node1" presStyleIdx="1" presStyleCnt="3" custScaleX="95149" custScaleY="143762">
        <dgm:presLayoutVars>
          <dgm:bulletEnabled val="1"/>
        </dgm:presLayoutVars>
      </dgm:prSet>
      <dgm:spPr>
        <a:prstGeom prst="flowChartConnector">
          <a:avLst/>
        </a:prstGeom>
      </dgm:spPr>
    </dgm:pt>
    <dgm:pt modelId="{C182FD42-59D3-4B5E-8AD9-88C05DF1DECF}" type="pres">
      <dgm:prSet presAssocID="{4C8888B9-F514-4758-818E-1E1653348BF2}" presName="spNode" presStyleCnt="0"/>
      <dgm:spPr/>
    </dgm:pt>
    <dgm:pt modelId="{068FC624-A928-40A0-8F5E-CA559B43F319}" type="pres">
      <dgm:prSet presAssocID="{D5ECBAFE-AAA7-46E2-9FE4-2F8CA14976AC}" presName="sibTrans" presStyleLbl="sibTrans1D1" presStyleIdx="1" presStyleCnt="3"/>
      <dgm:spPr/>
    </dgm:pt>
    <dgm:pt modelId="{28BFEB5A-0BB1-412E-B44A-724142F38EEE}" type="pres">
      <dgm:prSet presAssocID="{6959A417-121D-4ADF-9474-F9AB13AC96AB}" presName="node" presStyleLbl="node1" presStyleIdx="2" presStyleCnt="3" custScaleX="103962" custScaleY="157077">
        <dgm:presLayoutVars>
          <dgm:bulletEnabled val="1"/>
        </dgm:presLayoutVars>
      </dgm:prSet>
      <dgm:spPr>
        <a:prstGeom prst="flowChartConnector">
          <a:avLst/>
        </a:prstGeom>
      </dgm:spPr>
    </dgm:pt>
    <dgm:pt modelId="{0D48D52B-07FC-4388-A884-DB9BF02DE500}" type="pres">
      <dgm:prSet presAssocID="{6959A417-121D-4ADF-9474-F9AB13AC96AB}" presName="spNode" presStyleCnt="0"/>
      <dgm:spPr/>
    </dgm:pt>
    <dgm:pt modelId="{10AC51F0-CF53-4F6F-8CD9-4820DDDF37A2}" type="pres">
      <dgm:prSet presAssocID="{2A1B584A-9352-4EBB-BD00-7BB270DCA8F6}" presName="sibTrans" presStyleLbl="sibTrans1D1" presStyleIdx="2" presStyleCnt="3"/>
      <dgm:spPr/>
    </dgm:pt>
  </dgm:ptLst>
  <dgm:cxnLst>
    <dgm:cxn modelId="{B62E4F2D-AB61-4C3F-B805-97A23A77BD6A}" type="presOf" srcId="{DE0820F0-6106-4929-B66A-D69CEFF0DA8D}" destId="{F3836C5E-439B-4F75-A4AE-5B449A436414}" srcOrd="0" destOrd="0" presId="urn:microsoft.com/office/officeart/2005/8/layout/cycle5"/>
    <dgm:cxn modelId="{AE3B3935-DF48-4B0D-8006-80AB7112075D}" type="presOf" srcId="{8B849AC6-2836-44BA-8559-94D29C81BE06}" destId="{A37696CF-A78C-44D3-92A5-5D67F6BD4C13}" srcOrd="0" destOrd="0" presId="urn:microsoft.com/office/officeart/2005/8/layout/cycle5"/>
    <dgm:cxn modelId="{C9BED538-F061-4B58-8DD7-EE13866371DE}" type="presOf" srcId="{692DAA98-587D-44D2-850D-7F622A8D4BD2}" destId="{860977AC-FCF1-408C-AC74-F0B9DBB4916A}" srcOrd="0" destOrd="0" presId="urn:microsoft.com/office/officeart/2005/8/layout/cycle5"/>
    <dgm:cxn modelId="{B651F45C-B6F3-4ACA-B43C-91982FE4DC9A}" type="presOf" srcId="{D5ECBAFE-AAA7-46E2-9FE4-2F8CA14976AC}" destId="{068FC624-A928-40A0-8F5E-CA559B43F319}" srcOrd="0" destOrd="0" presId="urn:microsoft.com/office/officeart/2005/8/layout/cycle5"/>
    <dgm:cxn modelId="{86E25065-1E37-4349-9B6A-008FB1E45649}" type="presOf" srcId="{6959A417-121D-4ADF-9474-F9AB13AC96AB}" destId="{28BFEB5A-0BB1-412E-B44A-724142F38EEE}" srcOrd="0" destOrd="0" presId="urn:microsoft.com/office/officeart/2005/8/layout/cycle5"/>
    <dgm:cxn modelId="{B0E26953-518B-47AC-90F2-B41CE9B59653}" srcId="{DE0820F0-6106-4929-B66A-D69CEFF0DA8D}" destId="{692DAA98-587D-44D2-850D-7F622A8D4BD2}" srcOrd="0" destOrd="0" parTransId="{9E16D11D-7C10-4665-BF2C-A58585A6D121}" sibTransId="{8B849AC6-2836-44BA-8559-94D29C81BE06}"/>
    <dgm:cxn modelId="{022A8387-85A1-4A31-A735-458F3EEBFEE2}" type="presOf" srcId="{2A1B584A-9352-4EBB-BD00-7BB270DCA8F6}" destId="{10AC51F0-CF53-4F6F-8CD9-4820DDDF37A2}" srcOrd="0" destOrd="0" presId="urn:microsoft.com/office/officeart/2005/8/layout/cycle5"/>
    <dgm:cxn modelId="{2C9B1D99-29B7-497E-B40E-0198219B069B}" type="presOf" srcId="{4C8888B9-F514-4758-818E-1E1653348BF2}" destId="{7C5A46A2-EF48-46BA-B4D3-3492811A9315}" srcOrd="0" destOrd="0" presId="urn:microsoft.com/office/officeart/2005/8/layout/cycle5"/>
    <dgm:cxn modelId="{A740ADC4-C628-4BE2-85EE-2D5B6A668794}" srcId="{DE0820F0-6106-4929-B66A-D69CEFF0DA8D}" destId="{6959A417-121D-4ADF-9474-F9AB13AC96AB}" srcOrd="2" destOrd="0" parTransId="{F611BB7E-1718-425D-BB17-FD22FBE5DBAC}" sibTransId="{2A1B584A-9352-4EBB-BD00-7BB270DCA8F6}"/>
    <dgm:cxn modelId="{C8C464EC-0404-4B95-8D04-C204A45536F8}" srcId="{DE0820F0-6106-4929-B66A-D69CEFF0DA8D}" destId="{4C8888B9-F514-4758-818E-1E1653348BF2}" srcOrd="1" destOrd="0" parTransId="{B9E997F3-9ABE-4954-B977-C7198C4C4225}" sibTransId="{D5ECBAFE-AAA7-46E2-9FE4-2F8CA14976AC}"/>
    <dgm:cxn modelId="{79B67F29-59C2-4B12-9A48-3250E1A0CFAA}" type="presParOf" srcId="{F3836C5E-439B-4F75-A4AE-5B449A436414}" destId="{860977AC-FCF1-408C-AC74-F0B9DBB4916A}" srcOrd="0" destOrd="0" presId="urn:microsoft.com/office/officeart/2005/8/layout/cycle5"/>
    <dgm:cxn modelId="{E696831A-C75B-4231-B017-C84ADE92C80B}" type="presParOf" srcId="{F3836C5E-439B-4F75-A4AE-5B449A436414}" destId="{6512480C-6BB9-4CA0-9A61-AA1A89C21B6B}" srcOrd="1" destOrd="0" presId="urn:microsoft.com/office/officeart/2005/8/layout/cycle5"/>
    <dgm:cxn modelId="{EDC4150F-8E52-4EA4-9B3F-5B32EE0D1682}" type="presParOf" srcId="{F3836C5E-439B-4F75-A4AE-5B449A436414}" destId="{A37696CF-A78C-44D3-92A5-5D67F6BD4C13}" srcOrd="2" destOrd="0" presId="urn:microsoft.com/office/officeart/2005/8/layout/cycle5"/>
    <dgm:cxn modelId="{49F23522-501F-47BC-B30A-BC591EEAE31C}" type="presParOf" srcId="{F3836C5E-439B-4F75-A4AE-5B449A436414}" destId="{7C5A46A2-EF48-46BA-B4D3-3492811A9315}" srcOrd="3" destOrd="0" presId="urn:microsoft.com/office/officeart/2005/8/layout/cycle5"/>
    <dgm:cxn modelId="{4AFE47ED-5970-4406-B953-62071AD53732}" type="presParOf" srcId="{F3836C5E-439B-4F75-A4AE-5B449A436414}" destId="{C182FD42-59D3-4B5E-8AD9-88C05DF1DECF}" srcOrd="4" destOrd="0" presId="urn:microsoft.com/office/officeart/2005/8/layout/cycle5"/>
    <dgm:cxn modelId="{30896AD8-E97F-4D0F-B3A1-7DACA260DE71}" type="presParOf" srcId="{F3836C5E-439B-4F75-A4AE-5B449A436414}" destId="{068FC624-A928-40A0-8F5E-CA559B43F319}" srcOrd="5" destOrd="0" presId="urn:microsoft.com/office/officeart/2005/8/layout/cycle5"/>
    <dgm:cxn modelId="{F744030C-D973-4B7A-B2B9-EF7DBA53030A}" type="presParOf" srcId="{F3836C5E-439B-4F75-A4AE-5B449A436414}" destId="{28BFEB5A-0BB1-412E-B44A-724142F38EEE}" srcOrd="6" destOrd="0" presId="urn:microsoft.com/office/officeart/2005/8/layout/cycle5"/>
    <dgm:cxn modelId="{F205B75B-EF01-4937-86BD-2011A8853C05}" type="presParOf" srcId="{F3836C5E-439B-4F75-A4AE-5B449A436414}" destId="{0D48D52B-07FC-4388-A884-DB9BF02DE500}" srcOrd="7" destOrd="0" presId="urn:microsoft.com/office/officeart/2005/8/layout/cycle5"/>
    <dgm:cxn modelId="{15358A05-C556-40F5-94B6-8D3E20D50AB9}" type="presParOf" srcId="{F3836C5E-439B-4F75-A4AE-5B449A436414}" destId="{10AC51F0-CF53-4F6F-8CD9-4820DDDF37A2}"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0977AC-FCF1-408C-AC74-F0B9DBB4916A}">
      <dsp:nvSpPr>
        <dsp:cNvPr id="0" name=""/>
        <dsp:cNvSpPr/>
      </dsp:nvSpPr>
      <dsp:spPr>
        <a:xfrm>
          <a:off x="2560693" y="-155350"/>
          <a:ext cx="2100340" cy="2062732"/>
        </a:xfrm>
        <a:prstGeom prst="flowChartConnector">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xl" sz="1700" b="1" kern="1200" dirty="0"/>
            <a:t>Planificación de eventos</a:t>
          </a:r>
        </a:p>
      </dsp:txBody>
      <dsp:txXfrm>
        <a:off x="2868281" y="146730"/>
        <a:ext cx="1485164" cy="1458572"/>
      </dsp:txXfrm>
    </dsp:sp>
    <dsp:sp modelId="{A37696CF-A78C-44D3-92A5-5D67F6BD4C13}">
      <dsp:nvSpPr>
        <dsp:cNvPr id="0" name=""/>
        <dsp:cNvSpPr/>
      </dsp:nvSpPr>
      <dsp:spPr>
        <a:xfrm>
          <a:off x="1696398" y="876015"/>
          <a:ext cx="3828930" cy="3828930"/>
        </a:xfrm>
        <a:custGeom>
          <a:avLst/>
          <a:gdLst/>
          <a:ahLst/>
          <a:cxnLst/>
          <a:rect l="0" t="0" r="0" b="0"/>
          <a:pathLst>
            <a:path>
              <a:moveTo>
                <a:pt x="3238665" y="531833"/>
              </a:moveTo>
              <a:arcTo wR="1914465" hR="1914465" stAng="18825801" swAng="2011279"/>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 modelId="{7C5A46A2-EF48-46BA-B4D3-3492811A9315}">
      <dsp:nvSpPr>
        <dsp:cNvPr id="0" name=""/>
        <dsp:cNvSpPr/>
      </dsp:nvSpPr>
      <dsp:spPr>
        <a:xfrm>
          <a:off x="4218669" y="2716347"/>
          <a:ext cx="2100340" cy="2062732"/>
        </a:xfrm>
        <a:prstGeom prst="flowChartConnector">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xl" sz="1700" b="1" kern="1200" dirty="0"/>
            <a:t>Promoción de eventos</a:t>
          </a:r>
        </a:p>
      </dsp:txBody>
      <dsp:txXfrm>
        <a:off x="4526257" y="3018427"/>
        <a:ext cx="1485164" cy="1458572"/>
      </dsp:txXfrm>
    </dsp:sp>
    <dsp:sp modelId="{068FC624-A928-40A0-8F5E-CA559B43F319}">
      <dsp:nvSpPr>
        <dsp:cNvPr id="0" name=""/>
        <dsp:cNvSpPr/>
      </dsp:nvSpPr>
      <dsp:spPr>
        <a:xfrm>
          <a:off x="1696398" y="876015"/>
          <a:ext cx="3828930" cy="3828930"/>
        </a:xfrm>
        <a:custGeom>
          <a:avLst/>
          <a:gdLst/>
          <a:ahLst/>
          <a:cxnLst/>
          <a:rect l="0" t="0" r="0" b="0"/>
          <a:pathLst>
            <a:path>
              <a:moveTo>
                <a:pt x="2287450" y="3792245"/>
              </a:moveTo>
              <a:arcTo wR="1914465" hR="1914465" stAng="4725930" swAng="1348140"/>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 modelId="{28BFEB5A-0BB1-412E-B44A-724142F38EEE}">
      <dsp:nvSpPr>
        <dsp:cNvPr id="0" name=""/>
        <dsp:cNvSpPr/>
      </dsp:nvSpPr>
      <dsp:spPr>
        <a:xfrm>
          <a:off x="902718" y="2716347"/>
          <a:ext cx="2100340" cy="2062732"/>
        </a:xfrm>
        <a:prstGeom prst="flowChartConnector">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xl" sz="1700" b="1" kern="1200" dirty="0"/>
            <a:t>Ejecución de eventos</a:t>
          </a:r>
        </a:p>
      </dsp:txBody>
      <dsp:txXfrm>
        <a:off x="1210306" y="3018427"/>
        <a:ext cx="1485164" cy="1458572"/>
      </dsp:txXfrm>
    </dsp:sp>
    <dsp:sp modelId="{10AC51F0-CF53-4F6F-8CD9-4820DDDF37A2}">
      <dsp:nvSpPr>
        <dsp:cNvPr id="0" name=""/>
        <dsp:cNvSpPr/>
      </dsp:nvSpPr>
      <dsp:spPr>
        <a:xfrm>
          <a:off x="1696398" y="876015"/>
          <a:ext cx="3828930" cy="3828930"/>
        </a:xfrm>
        <a:custGeom>
          <a:avLst/>
          <a:gdLst/>
          <a:ahLst/>
          <a:cxnLst/>
          <a:rect l="0" t="0" r="0" b="0"/>
          <a:pathLst>
            <a:path>
              <a:moveTo>
                <a:pt x="46950" y="1493077"/>
              </a:moveTo>
              <a:arcTo wR="1914465" hR="1914465" stAng="11562919" swAng="2011279"/>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038403-91AE-4F7F-9261-C35C3E770BE0}">
      <dsp:nvSpPr>
        <dsp:cNvPr id="0" name=""/>
        <dsp:cNvSpPr/>
      </dsp:nvSpPr>
      <dsp:spPr>
        <a:xfrm rot="16200000">
          <a:off x="-1576514" y="1580895"/>
          <a:ext cx="4699299" cy="1537508"/>
        </a:xfrm>
        <a:prstGeom prst="flowChartManualOperation">
          <a:avLst/>
        </a:prstGeom>
        <a:solidFill>
          <a:schemeClr val="accent2">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5000"/>
            </a:lnSpc>
            <a:spcBef>
              <a:spcPct val="0"/>
            </a:spcBef>
            <a:spcAft>
              <a:spcPct val="35000"/>
            </a:spcAft>
            <a:buNone/>
          </a:pPr>
          <a:r>
            <a:rPr lang="es-xl" sz="2000" kern="1200" dirty="0"/>
            <a:t>Juegos Nacionales</a:t>
          </a:r>
        </a:p>
      </dsp:txBody>
      <dsp:txXfrm rot="5400000">
        <a:off x="4381" y="939860"/>
        <a:ext cx="1537508" cy="2819579"/>
      </dsp:txXfrm>
    </dsp:sp>
    <dsp:sp modelId="{E7BF61C7-DEE2-45C3-9227-A4812F4AA756}">
      <dsp:nvSpPr>
        <dsp:cNvPr id="0" name=""/>
        <dsp:cNvSpPr/>
      </dsp:nvSpPr>
      <dsp:spPr>
        <a:xfrm rot="16200000">
          <a:off x="76307" y="1580895"/>
          <a:ext cx="4699299" cy="1537508"/>
        </a:xfrm>
        <a:prstGeom prst="flowChartManualOperation">
          <a:avLst/>
        </a:prstGeom>
        <a:solidFill>
          <a:schemeClr val="accent2">
            <a:shade val="50000"/>
            <a:hueOff val="-161927"/>
            <a:satOff val="-31556"/>
            <a:lumOff val="2372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5000"/>
            </a:lnSpc>
            <a:spcBef>
              <a:spcPct val="0"/>
            </a:spcBef>
            <a:spcAft>
              <a:spcPct val="35000"/>
            </a:spcAft>
            <a:buNone/>
          </a:pPr>
          <a:r>
            <a:rPr lang="es-xl" sz="2000" kern="1200" dirty="0"/>
            <a:t>Juegos locales</a:t>
          </a:r>
        </a:p>
      </dsp:txBody>
      <dsp:txXfrm rot="5400000">
        <a:off x="1657202" y="939860"/>
        <a:ext cx="1537508" cy="2819579"/>
      </dsp:txXfrm>
    </dsp:sp>
    <dsp:sp modelId="{2B2BF4B9-A814-4EBD-9989-A98DF361B24B}">
      <dsp:nvSpPr>
        <dsp:cNvPr id="0" name=""/>
        <dsp:cNvSpPr/>
      </dsp:nvSpPr>
      <dsp:spPr>
        <a:xfrm rot="16200000">
          <a:off x="1729128" y="1580895"/>
          <a:ext cx="4699299" cy="1537508"/>
        </a:xfrm>
        <a:prstGeom prst="flowChartManualOperation">
          <a:avLst/>
        </a:prstGeom>
        <a:solidFill>
          <a:schemeClr val="accent2">
            <a:shade val="50000"/>
            <a:hueOff val="-323854"/>
            <a:satOff val="-63113"/>
            <a:lumOff val="47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5000"/>
            </a:lnSpc>
            <a:spcBef>
              <a:spcPct val="0"/>
            </a:spcBef>
            <a:spcAft>
              <a:spcPct val="35000"/>
            </a:spcAft>
            <a:buNone/>
          </a:pPr>
          <a:r>
            <a:rPr lang="es-xl" sz="2000" kern="1200" dirty="0"/>
            <a:t>Juegos estatales</a:t>
          </a:r>
        </a:p>
      </dsp:txBody>
      <dsp:txXfrm rot="5400000">
        <a:off x="3310023" y="939860"/>
        <a:ext cx="1537508" cy="2819579"/>
      </dsp:txXfrm>
    </dsp:sp>
    <dsp:sp modelId="{3A37AEC9-F9FA-432D-942B-9D6ADFC76222}">
      <dsp:nvSpPr>
        <dsp:cNvPr id="0" name=""/>
        <dsp:cNvSpPr/>
      </dsp:nvSpPr>
      <dsp:spPr>
        <a:xfrm rot="16200000">
          <a:off x="3381949" y="1580895"/>
          <a:ext cx="4699299" cy="1537508"/>
        </a:xfrm>
        <a:prstGeom prst="flowChartManualOperation">
          <a:avLst/>
        </a:prstGeom>
        <a:solidFill>
          <a:schemeClr val="accent2">
            <a:shade val="50000"/>
            <a:hueOff val="-323854"/>
            <a:satOff val="-63113"/>
            <a:lumOff val="47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5000"/>
            </a:lnSpc>
            <a:spcBef>
              <a:spcPct val="0"/>
            </a:spcBef>
            <a:spcAft>
              <a:spcPct val="35000"/>
            </a:spcAft>
            <a:buNone/>
          </a:pPr>
          <a:r>
            <a:rPr lang="es-xl" sz="2000" kern="1200" dirty="0"/>
            <a:t>Juegos Regionales</a:t>
          </a:r>
        </a:p>
      </dsp:txBody>
      <dsp:txXfrm rot="5400000">
        <a:off x="4962844" y="939860"/>
        <a:ext cx="1537508" cy="2819579"/>
      </dsp:txXfrm>
    </dsp:sp>
    <dsp:sp modelId="{47958D65-F61A-40EF-AD35-138D96E68C9C}">
      <dsp:nvSpPr>
        <dsp:cNvPr id="0" name=""/>
        <dsp:cNvSpPr/>
      </dsp:nvSpPr>
      <dsp:spPr>
        <a:xfrm rot="16200000">
          <a:off x="5034771" y="1580895"/>
          <a:ext cx="4699299" cy="1537508"/>
        </a:xfrm>
        <a:prstGeom prst="flowChartManualOperation">
          <a:avLst/>
        </a:prstGeom>
        <a:solidFill>
          <a:schemeClr val="accent2">
            <a:shade val="50000"/>
            <a:hueOff val="-161927"/>
            <a:satOff val="-31556"/>
            <a:lumOff val="2372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5000"/>
            </a:lnSpc>
            <a:spcBef>
              <a:spcPct val="0"/>
            </a:spcBef>
            <a:spcAft>
              <a:spcPct val="35000"/>
            </a:spcAft>
            <a:buNone/>
          </a:pPr>
          <a:r>
            <a:rPr lang="es-xl" sz="2000" kern="1200" dirty="0"/>
            <a:t>Juegos Mundiales</a:t>
          </a:r>
        </a:p>
      </dsp:txBody>
      <dsp:txXfrm rot="5400000">
        <a:off x="6615666" y="939860"/>
        <a:ext cx="1537508" cy="28195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0977AC-FCF1-408C-AC74-F0B9DBB4916A}">
      <dsp:nvSpPr>
        <dsp:cNvPr id="0" name=""/>
        <dsp:cNvSpPr/>
      </dsp:nvSpPr>
      <dsp:spPr>
        <a:xfrm>
          <a:off x="2445002" y="-212162"/>
          <a:ext cx="2331722" cy="2289980"/>
        </a:xfrm>
        <a:prstGeom prst="flowChartConnector">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xl" sz="1900" b="1" kern="1200" dirty="0"/>
            <a:t>Planificación de eventos</a:t>
          </a:r>
        </a:p>
      </dsp:txBody>
      <dsp:txXfrm>
        <a:off x="2786475" y="123198"/>
        <a:ext cx="1648776" cy="1619260"/>
      </dsp:txXfrm>
    </dsp:sp>
    <dsp:sp modelId="{A37696CF-A78C-44D3-92A5-5D67F6BD4C13}">
      <dsp:nvSpPr>
        <dsp:cNvPr id="0" name=""/>
        <dsp:cNvSpPr/>
      </dsp:nvSpPr>
      <dsp:spPr>
        <a:xfrm>
          <a:off x="1696398" y="932827"/>
          <a:ext cx="3828930" cy="3828930"/>
        </a:xfrm>
        <a:custGeom>
          <a:avLst/>
          <a:gdLst/>
          <a:ahLst/>
          <a:cxnLst/>
          <a:rect l="0" t="0" r="0" b="0"/>
          <a:pathLst>
            <a:path>
              <a:moveTo>
                <a:pt x="3320281" y="614904"/>
              </a:moveTo>
              <a:arcTo wR="1914465" hR="1914465" stAng="19034952" swAng="1847869"/>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 modelId="{7C5A46A2-EF48-46BA-B4D3-3492811A9315}">
      <dsp:nvSpPr>
        <dsp:cNvPr id="0" name=""/>
        <dsp:cNvSpPr/>
      </dsp:nvSpPr>
      <dsp:spPr>
        <a:xfrm>
          <a:off x="4218669" y="2773158"/>
          <a:ext cx="2100340" cy="2062732"/>
        </a:xfrm>
        <a:prstGeom prst="flowChartConnector">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xl" sz="1900" b="1" kern="1200" dirty="0"/>
            <a:t>Promoción de eventos</a:t>
          </a:r>
        </a:p>
      </dsp:txBody>
      <dsp:txXfrm>
        <a:off x="4526257" y="3075238"/>
        <a:ext cx="1485164" cy="1458572"/>
      </dsp:txXfrm>
    </dsp:sp>
    <dsp:sp modelId="{068FC624-A928-40A0-8F5E-CA559B43F319}">
      <dsp:nvSpPr>
        <dsp:cNvPr id="0" name=""/>
        <dsp:cNvSpPr/>
      </dsp:nvSpPr>
      <dsp:spPr>
        <a:xfrm>
          <a:off x="1696398" y="932827"/>
          <a:ext cx="3828930" cy="3828930"/>
        </a:xfrm>
        <a:custGeom>
          <a:avLst/>
          <a:gdLst/>
          <a:ahLst/>
          <a:cxnLst/>
          <a:rect l="0" t="0" r="0" b="0"/>
          <a:pathLst>
            <a:path>
              <a:moveTo>
                <a:pt x="2287450" y="3792245"/>
              </a:moveTo>
              <a:arcTo wR="1914465" hR="1914465" stAng="4725930" swAng="1348140"/>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 modelId="{28BFEB5A-0BB1-412E-B44A-724142F38EEE}">
      <dsp:nvSpPr>
        <dsp:cNvPr id="0" name=""/>
        <dsp:cNvSpPr/>
      </dsp:nvSpPr>
      <dsp:spPr>
        <a:xfrm>
          <a:off x="902718" y="2773158"/>
          <a:ext cx="2100340" cy="2062732"/>
        </a:xfrm>
        <a:prstGeom prst="flowChartConnector">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xl" sz="1900" b="1" kern="1200" dirty="0"/>
            <a:t>Ejecución de eventos</a:t>
          </a:r>
        </a:p>
      </dsp:txBody>
      <dsp:txXfrm>
        <a:off x="1210306" y="3075238"/>
        <a:ext cx="1485164" cy="1458572"/>
      </dsp:txXfrm>
    </dsp:sp>
    <dsp:sp modelId="{10AC51F0-CF53-4F6F-8CD9-4820DDDF37A2}">
      <dsp:nvSpPr>
        <dsp:cNvPr id="0" name=""/>
        <dsp:cNvSpPr/>
      </dsp:nvSpPr>
      <dsp:spPr>
        <a:xfrm>
          <a:off x="1696398" y="932827"/>
          <a:ext cx="3828930" cy="3828930"/>
        </a:xfrm>
        <a:custGeom>
          <a:avLst/>
          <a:gdLst/>
          <a:ahLst/>
          <a:cxnLst/>
          <a:rect l="0" t="0" r="0" b="0"/>
          <a:pathLst>
            <a:path>
              <a:moveTo>
                <a:pt x="41509" y="1517962"/>
              </a:moveTo>
              <a:arcTo wR="1914465" hR="1914465" stAng="11517179" swAng="1847869"/>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0977AC-FCF1-408C-AC74-F0B9DBB4916A}">
      <dsp:nvSpPr>
        <dsp:cNvPr id="0" name=""/>
        <dsp:cNvSpPr/>
      </dsp:nvSpPr>
      <dsp:spPr>
        <a:xfrm>
          <a:off x="2485266" y="-155350"/>
          <a:ext cx="2100340" cy="2062732"/>
        </a:xfrm>
        <a:prstGeom prst="flowChartConnector">
          <a:avLst/>
        </a:prstGeom>
        <a:solidFill>
          <a:schemeClr val="accent6">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xl" sz="1800" b="1" kern="1200" spc="-20" baseline="0" dirty="0"/>
            <a:t>Planificación de eventos</a:t>
          </a:r>
        </a:p>
      </dsp:txBody>
      <dsp:txXfrm>
        <a:off x="2792854" y="146730"/>
        <a:ext cx="1485164" cy="1458572"/>
      </dsp:txXfrm>
    </dsp:sp>
    <dsp:sp modelId="{A37696CF-A78C-44D3-92A5-5D67F6BD4C13}">
      <dsp:nvSpPr>
        <dsp:cNvPr id="0" name=""/>
        <dsp:cNvSpPr/>
      </dsp:nvSpPr>
      <dsp:spPr>
        <a:xfrm>
          <a:off x="1620971" y="876015"/>
          <a:ext cx="3828930" cy="3828930"/>
        </a:xfrm>
        <a:custGeom>
          <a:avLst/>
          <a:gdLst/>
          <a:ahLst/>
          <a:cxnLst/>
          <a:rect l="0" t="0" r="0" b="0"/>
          <a:pathLst>
            <a:path>
              <a:moveTo>
                <a:pt x="3219264" y="513510"/>
              </a:moveTo>
              <a:arcTo wR="1914465" hR="1914465" stAng="18777883" swAng="1840200"/>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 modelId="{7C5A46A2-EF48-46BA-B4D3-3492811A9315}">
      <dsp:nvSpPr>
        <dsp:cNvPr id="0" name=""/>
        <dsp:cNvSpPr/>
      </dsp:nvSpPr>
      <dsp:spPr>
        <a:xfrm>
          <a:off x="3992386" y="2568187"/>
          <a:ext cx="2402051" cy="2359052"/>
        </a:xfrm>
        <a:prstGeom prst="flowChartConnector">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xl" sz="1800" b="1" kern="1200" dirty="0"/>
            <a:t>Promoción de eventos</a:t>
          </a:r>
        </a:p>
      </dsp:txBody>
      <dsp:txXfrm>
        <a:off x="4344158" y="2913662"/>
        <a:ext cx="1698507" cy="1668102"/>
      </dsp:txXfrm>
    </dsp:sp>
    <dsp:sp modelId="{068FC624-A928-40A0-8F5E-CA559B43F319}">
      <dsp:nvSpPr>
        <dsp:cNvPr id="0" name=""/>
        <dsp:cNvSpPr/>
      </dsp:nvSpPr>
      <dsp:spPr>
        <a:xfrm>
          <a:off x="1620971" y="876015"/>
          <a:ext cx="3828930" cy="3828930"/>
        </a:xfrm>
        <a:custGeom>
          <a:avLst/>
          <a:gdLst/>
          <a:ahLst/>
          <a:cxnLst/>
          <a:rect l="0" t="0" r="0" b="0"/>
          <a:pathLst>
            <a:path>
              <a:moveTo>
                <a:pt x="2162043" y="3812854"/>
              </a:moveTo>
              <a:arcTo wR="1914465" hR="1914465" stAng="4954183" swAng="1173742"/>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 modelId="{28BFEB5A-0BB1-412E-B44A-724142F38EEE}">
      <dsp:nvSpPr>
        <dsp:cNvPr id="0" name=""/>
        <dsp:cNvSpPr/>
      </dsp:nvSpPr>
      <dsp:spPr>
        <a:xfrm>
          <a:off x="827290" y="2716347"/>
          <a:ext cx="2100340" cy="2062732"/>
        </a:xfrm>
        <a:prstGeom prst="flowChartConnector">
          <a:avLst/>
        </a:prstGeom>
        <a:solidFill>
          <a:schemeClr val="accent6">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xl" sz="1800" b="1" kern="1200" dirty="0"/>
            <a:t>Ejecución de eventos</a:t>
          </a:r>
        </a:p>
      </dsp:txBody>
      <dsp:txXfrm>
        <a:off x="1134878" y="3018427"/>
        <a:ext cx="1485164" cy="1458572"/>
      </dsp:txXfrm>
    </dsp:sp>
    <dsp:sp modelId="{10AC51F0-CF53-4F6F-8CD9-4820DDDF37A2}">
      <dsp:nvSpPr>
        <dsp:cNvPr id="0" name=""/>
        <dsp:cNvSpPr/>
      </dsp:nvSpPr>
      <dsp:spPr>
        <a:xfrm>
          <a:off x="1620971" y="876015"/>
          <a:ext cx="3828930" cy="3828930"/>
        </a:xfrm>
        <a:custGeom>
          <a:avLst/>
          <a:gdLst/>
          <a:ahLst/>
          <a:cxnLst/>
          <a:rect l="0" t="0" r="0" b="0"/>
          <a:pathLst>
            <a:path>
              <a:moveTo>
                <a:pt x="46950" y="1493077"/>
              </a:moveTo>
              <a:arcTo wR="1914465" hR="1914465" stAng="11562919" swAng="2011279"/>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0977AC-FCF1-408C-AC74-F0B9DBB4916A}">
      <dsp:nvSpPr>
        <dsp:cNvPr id="0" name=""/>
        <dsp:cNvSpPr/>
      </dsp:nvSpPr>
      <dsp:spPr>
        <a:xfrm>
          <a:off x="2609328" y="-155350"/>
          <a:ext cx="2100340" cy="2062732"/>
        </a:xfrm>
        <a:prstGeom prst="flowChartConnector">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xl" sz="1700" b="1" kern="1200" dirty="0"/>
            <a:t>Planificación de eventos</a:t>
          </a:r>
        </a:p>
      </dsp:txBody>
      <dsp:txXfrm>
        <a:off x="2916916" y="146730"/>
        <a:ext cx="1485164" cy="1458572"/>
      </dsp:txXfrm>
    </dsp:sp>
    <dsp:sp modelId="{A37696CF-A78C-44D3-92A5-5D67F6BD4C13}">
      <dsp:nvSpPr>
        <dsp:cNvPr id="0" name=""/>
        <dsp:cNvSpPr/>
      </dsp:nvSpPr>
      <dsp:spPr>
        <a:xfrm>
          <a:off x="1745033" y="876015"/>
          <a:ext cx="3828930" cy="3828930"/>
        </a:xfrm>
        <a:custGeom>
          <a:avLst/>
          <a:gdLst/>
          <a:ahLst/>
          <a:cxnLst/>
          <a:rect l="0" t="0" r="0" b="0"/>
          <a:pathLst>
            <a:path>
              <a:moveTo>
                <a:pt x="3238665" y="531833"/>
              </a:moveTo>
              <a:arcTo wR="1914465" hR="1914465" stAng="18825801" swAng="2011279"/>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 modelId="{7C5A46A2-EF48-46BA-B4D3-3492811A9315}">
      <dsp:nvSpPr>
        <dsp:cNvPr id="0" name=""/>
        <dsp:cNvSpPr/>
      </dsp:nvSpPr>
      <dsp:spPr>
        <a:xfrm>
          <a:off x="4267304" y="2716347"/>
          <a:ext cx="2100340" cy="2062732"/>
        </a:xfrm>
        <a:prstGeom prst="flowChartConnector">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xl" sz="1700" b="1" kern="1200" dirty="0"/>
            <a:t>Promoción de eventos</a:t>
          </a:r>
        </a:p>
      </dsp:txBody>
      <dsp:txXfrm>
        <a:off x="4574892" y="3018427"/>
        <a:ext cx="1485164" cy="1458572"/>
      </dsp:txXfrm>
    </dsp:sp>
    <dsp:sp modelId="{068FC624-A928-40A0-8F5E-CA559B43F319}">
      <dsp:nvSpPr>
        <dsp:cNvPr id="0" name=""/>
        <dsp:cNvSpPr/>
      </dsp:nvSpPr>
      <dsp:spPr>
        <a:xfrm>
          <a:off x="1745033" y="876015"/>
          <a:ext cx="3828930" cy="3828930"/>
        </a:xfrm>
        <a:custGeom>
          <a:avLst/>
          <a:gdLst/>
          <a:ahLst/>
          <a:cxnLst/>
          <a:rect l="0" t="0" r="0" b="0"/>
          <a:pathLst>
            <a:path>
              <a:moveTo>
                <a:pt x="2306435" y="3788374"/>
              </a:moveTo>
              <a:arcTo wR="1914465" hR="1914465" stAng="4691139" swAng="1235067"/>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 modelId="{28BFEB5A-0BB1-412E-B44A-724142F38EEE}">
      <dsp:nvSpPr>
        <dsp:cNvPr id="0" name=""/>
        <dsp:cNvSpPr/>
      </dsp:nvSpPr>
      <dsp:spPr>
        <a:xfrm>
          <a:off x="854083" y="2620823"/>
          <a:ext cx="2294880" cy="2253779"/>
        </a:xfrm>
        <a:prstGeom prst="flowChartConnector">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xl" sz="1700" b="1" kern="1200" dirty="0"/>
            <a:t>Ejecución de eventos</a:t>
          </a:r>
        </a:p>
      </dsp:txBody>
      <dsp:txXfrm>
        <a:off x="1190160" y="2950881"/>
        <a:ext cx="1622726" cy="1593663"/>
      </dsp:txXfrm>
    </dsp:sp>
    <dsp:sp modelId="{10AC51F0-CF53-4F6F-8CD9-4820DDDF37A2}">
      <dsp:nvSpPr>
        <dsp:cNvPr id="0" name=""/>
        <dsp:cNvSpPr/>
      </dsp:nvSpPr>
      <dsp:spPr>
        <a:xfrm>
          <a:off x="1745033" y="876015"/>
          <a:ext cx="3828930" cy="3828930"/>
        </a:xfrm>
        <a:custGeom>
          <a:avLst/>
          <a:gdLst/>
          <a:ahLst/>
          <a:cxnLst/>
          <a:rect l="0" t="0" r="0" b="0"/>
          <a:pathLst>
            <a:path>
              <a:moveTo>
                <a:pt x="65820" y="1416781"/>
              </a:moveTo>
              <a:arcTo wR="1914465" hR="1914465" stAng="11704059" swAng="1900895"/>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D14869-C4A4-4795-806C-7E383ECBCA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5F049FC-E83B-4729-9A6E-2BB693532D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02BF57-51F4-46B6-8AF0-B48A04FDE1A4}" type="datetimeFigureOut">
              <a:rPr lang="en-US" smtClean="0"/>
              <a:t>6/15/2022</a:t>
            </a:fld>
            <a:endParaRPr lang="en-US"/>
          </a:p>
        </p:txBody>
      </p:sp>
      <p:sp>
        <p:nvSpPr>
          <p:cNvPr id="4" name="Footer Placeholder 3">
            <a:extLst>
              <a:ext uri="{FF2B5EF4-FFF2-40B4-BE49-F238E27FC236}">
                <a16:creationId xmlns:a16="http://schemas.microsoft.com/office/drawing/2014/main" id="{B8EC4783-BB16-4A69-B4CA-DB10659262F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61764E7-F413-4F12-B432-E767D74BEDB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41EEC5-5401-4A79-B048-A31D852935E7}" type="slidenum">
              <a:rPr lang="en-US" smtClean="0"/>
              <a:t>‹#›</a:t>
            </a:fld>
            <a:endParaRPr lang="en-US"/>
          </a:p>
        </p:txBody>
      </p:sp>
    </p:spTree>
    <p:extLst>
      <p:ext uri="{BB962C8B-B14F-4D97-AF65-F5344CB8AC3E}">
        <p14:creationId xmlns:p14="http://schemas.microsoft.com/office/powerpoint/2010/main" val="32577805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E7BBCC-18C9-43EF-B76F-93B8A72A6636}" type="datetimeFigureOut">
              <a:rPr lang="en-US" smtClean="0"/>
              <a:t>6/15/2022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524C34-D508-4CCF-A9F5-C631378A631A}" type="slidenum">
              <a:rPr lang="en-US" smtClean="0"/>
              <a:t>‹#›</a:t>
            </a:fld>
            <a:endParaRPr lang="en-US"/>
          </a:p>
        </p:txBody>
      </p:sp>
    </p:spTree>
    <p:extLst>
      <p:ext uri="{BB962C8B-B14F-4D97-AF65-F5344CB8AC3E}">
        <p14:creationId xmlns:p14="http://schemas.microsoft.com/office/powerpoint/2010/main" val="3399496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1</a:t>
            </a:fld>
            <a:endParaRPr lang="en-US" dirty="0"/>
          </a:p>
        </p:txBody>
      </p:sp>
    </p:spTree>
    <p:extLst>
      <p:ext uri="{BB962C8B-B14F-4D97-AF65-F5344CB8AC3E}">
        <p14:creationId xmlns:p14="http://schemas.microsoft.com/office/powerpoint/2010/main" val="202220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Olimpiadas Especiales celebra muchos tipos de eventos. Eventos deportivos como competiciones. Eventos de salud como evaluaciones de Atletas Saludables y eventos de liderazgo como un Congreso de Atletas o una Cumbre Juvenil.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Hay otros tipos de eventos como marketing y recaudación de fondos, pero a los efectos de esta capacitación nos centraremos en estas tres áreas que se implementan en la mayoría de los Programas de Olimpiadas Especiales en todo el mundo.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Los atletas deben cumplir una función de liderazgo en todos estos tipos de eventos.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10</a:t>
            </a:fld>
            <a:endParaRPr lang="en-US" dirty="0"/>
          </a:p>
        </p:txBody>
      </p:sp>
    </p:spTree>
    <p:extLst>
      <p:ext uri="{BB962C8B-B14F-4D97-AF65-F5344CB8AC3E}">
        <p14:creationId xmlns:p14="http://schemas.microsoft.com/office/powerpoint/2010/main" val="138639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10975"/>
          </a:xfrm>
        </p:spPr>
        <p:txBody>
          <a:bodyPr/>
          <a:lstStyle/>
          <a:p>
            <a:pPr marL="0" marR="0">
              <a:spcBef>
                <a:spcPts val="0"/>
              </a:spcBef>
              <a:spcAft>
                <a:spcPts val="0"/>
              </a:spcAft>
              <a:tabLst>
                <a:tab pos="247015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Primero, echemos un vistazo más de cerca a nuestros eventos deportivos: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¿Quién recuerda cuántos deportes ofrece Olimpiadas Especiales en todo el mundo?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¡Así es! Olimpiadas Especiales ofrece más de 30 deportes de estilo olímpico individuales y de equipo y cada uno de ellos brinda oportunidades significativas de entrenamiento y competencia para personas con discapacidad intelectual.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Los Juegos Mundiales de Olimpiadas Especiales se llevan a cabo cada dos años, alternando con Juegos de Verano e Invierno.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¿Alguien sabe cuáles son los próximos Juegos Mundiales de Verano y dónde se realizarán? ¿Y los próximos Juegos Mundiales de Invierno?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Además de los Juegos Mundiales, las Olimpiadas Especiales organizan competencias a nivel local, estatal/provincial, nacional, regional y mundial todos los años.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¿Cuántos eventos deportivos creen que Olimpiadas Especiales ofrece cada año?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11</a:t>
            </a:fld>
            <a:endParaRPr lang="en-US" dirty="0"/>
          </a:p>
        </p:txBody>
      </p:sp>
    </p:spTree>
    <p:extLst>
      <p:ext uri="{BB962C8B-B14F-4D97-AF65-F5344CB8AC3E}">
        <p14:creationId xmlns:p14="http://schemas.microsoft.com/office/powerpoint/2010/main" val="1148650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247015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En total, cada año se llevan a cabo más de 100.000 competencias de Olimpiadas Especiales.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es-xl"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Un evento deportivo es una competencia deportiva, algunos tienen un deporte, otros tienen más de uno.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es-xl"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es-xl" sz="1200" dirty="0">
                <a:effectLst/>
                <a:latin typeface="Ubuntu Light" panose="020B0304030602030204" pitchFamily="34" charset="0"/>
                <a:ea typeface="Calibri" panose="020F0502020204030204" pitchFamily="34" charset="0"/>
                <a:cs typeface="Times New Roman" panose="02020603050405020304" pitchFamily="18" charset="0"/>
              </a:rPr>
              <a:t>Esta es una gran oportunidad para que usted hable sobre cómo se programan los eventos deportivos de SU Programa. ¿Cuándo se celebran? ¿Qué deportes incluyen? ¿Cuántos atletas suelen competir en cada uno?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12</a:t>
            </a:fld>
            <a:endParaRPr lang="en-US" dirty="0"/>
          </a:p>
        </p:txBody>
      </p:sp>
    </p:spTree>
    <p:extLst>
      <p:ext uri="{BB962C8B-B14F-4D97-AF65-F5344CB8AC3E}">
        <p14:creationId xmlns:p14="http://schemas.microsoft.com/office/powerpoint/2010/main" val="1978754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2470150" algn="l"/>
              </a:tabLst>
            </a:pPr>
            <a:r>
              <a:rPr lang="es-xl"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Los eventos pueden ser muy grandes con muchos participantes y durar varios días y otros son más pequeños y pueden durar solo unas pocas horas. Independientemente de eso, siempre hay oportunidades para participar en la planificación, promoción o ejecución de eventos deportivos de Olimpiadas Especiales. Lo que cambiará es cuántas personas deben participar para garantizar su éxito.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13</a:t>
            </a:fld>
            <a:endParaRPr lang="en-US" dirty="0"/>
          </a:p>
        </p:txBody>
      </p:sp>
    </p:spTree>
    <p:extLst>
      <p:ext uri="{BB962C8B-B14F-4D97-AF65-F5344CB8AC3E}">
        <p14:creationId xmlns:p14="http://schemas.microsoft.com/office/powerpoint/2010/main" val="3845993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Otros eventos que ofrecemos están relacionados con la salud. El trabajo de Olimpiadas Especiales en salud ha crecido en todo el mundo durante las últimas dos décadas.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xl"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Las personas con DI a menudo enfrentan desafíos más significativos para acceder a atención médica de calidad y obtener oportunidades que promuevan el estado físico y el bienestar, lo que generalmente genera disparidades en la salud. </a:t>
            </a:r>
            <a:br>
              <a:rPr dirty="0"/>
            </a:b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¿Quién sabe qué es una disparidad en la salud?</a:t>
            </a:r>
            <a:br>
              <a:rPr dirty="0"/>
            </a:br>
            <a:br>
              <a:rPr dirty="0"/>
            </a:b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¡Así es!  Una disparidad en la salud es la diferencia entre la calidad de la atención que recibe una persona con DID en comparación con la que recibe alguien que no tiene DID. Eso no es justo, ¿verdad? Todos deberían tener el mismo acceso a la misma atención médica. </a:t>
            </a:r>
            <a:endParaRPr lang="en-US" dirty="0"/>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14</a:t>
            </a:fld>
            <a:endParaRPr lang="en-US" dirty="0"/>
          </a:p>
        </p:txBody>
      </p:sp>
    </p:spTree>
    <p:extLst>
      <p:ext uri="{BB962C8B-B14F-4D97-AF65-F5344CB8AC3E}">
        <p14:creationId xmlns:p14="http://schemas.microsoft.com/office/powerpoint/2010/main" val="3071138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Eso es lo que Olimpiadas Especiales está tratando de resolver a través de su Programa Atletas Saludables.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xl"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La programación de salud de Olimpiadas Especiales se enfoca en mejorar el bienestar físico y socioemocional de las personas con DID mediante el aumento de la inclusión en los sistemas de atención médica, bienestar y salud para los atletas de Olimpiadas Especiales.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Estos son algunos ejemplos de eventos en los que puede participar. La función que puede desempeñar en estos eventos dependerá de la programación y las necesidades de su Programa de Olimpiadas Especiales.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15</a:t>
            </a:fld>
            <a:endParaRPr lang="en-US"/>
          </a:p>
        </p:txBody>
      </p:sp>
    </p:spTree>
    <p:extLst>
      <p:ext uri="{BB962C8B-B14F-4D97-AF65-F5344CB8AC3E}">
        <p14:creationId xmlns:p14="http://schemas.microsoft.com/office/powerpoint/2010/main" val="2356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16</a:t>
            </a:fld>
            <a:endParaRPr lang="en-US"/>
          </a:p>
        </p:txBody>
      </p:sp>
    </p:spTree>
    <p:extLst>
      <p:ext uri="{BB962C8B-B14F-4D97-AF65-F5344CB8AC3E}">
        <p14:creationId xmlns:p14="http://schemas.microsoft.com/office/powerpoint/2010/main" val="2984645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marL="0" marR="0">
              <a:lnSpc>
                <a:spcPct val="115000"/>
              </a:lnSpc>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Hay otros eventos relacionados con la salud como: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Atletas Jóvenes: es un programa lúdico de la primera infancia para niños con y sin discapacidad intelectual, de 2 a 7 años. Atletas Jóvenes presenta a los niños y las niñas habilidades deportivas básicas, como correr, patear y realizar lanzamientos.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Deportes de desarrollo: proporciona una introducción a los deportes de acuerdo con la edad para niños con y sin discapacidad intelectual, de 6 a 12 años de edad. Los recursos específicos del deporte, inclusivos y apropiados para la edad se pueden usar para apoyar la transición de un niño a la participación tradicional en Olimpiadas Especiales, o como una introducción a los Deportes Unificados.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Foros de Familias y Salud: proporcionan un espacio para que las familias y los cuidadores de personas con DI se relacionen con profesionales de la salud y líderes comunitarios.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17</a:t>
            </a:fld>
            <a:endParaRPr lang="en-US"/>
          </a:p>
        </p:txBody>
      </p:sp>
    </p:spTree>
    <p:extLst>
      <p:ext uri="{BB962C8B-B14F-4D97-AF65-F5344CB8AC3E}">
        <p14:creationId xmlns:p14="http://schemas.microsoft.com/office/powerpoint/2010/main" val="357120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Por último, veamos eventos relacionados con el Liderazgo.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Olimpiadas Especiales está dando forma a una nueva comprensión del liderazgo, inspirada por nuestros atletas y que libera el potencial de liderazgo en personas con todo tipo de capacidades.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18</a:t>
            </a:fld>
            <a:endParaRPr lang="en-US"/>
          </a:p>
        </p:txBody>
      </p:sp>
    </p:spTree>
    <p:extLst>
      <p:ext uri="{BB962C8B-B14F-4D97-AF65-F5344CB8AC3E}">
        <p14:creationId xmlns:p14="http://schemas.microsoft.com/office/powerpoint/2010/main" val="4031341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A continuación, se presentan algunos ejemplos de eventos de liderazgo: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Eventos de Liderazgo de Atletas, como la Reunión del Consejo de Liderazgo de Atletas, Foros de Atletas, sesiones de Capacitación (Currículo de Habilidades y Liderazgo).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Capacitaciones sobre Liderazgo Unificado o compromiso con otras organizaciones.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Las sesiones de la Academia de Liderazgo de Olimpiadas Especiales.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Cumbres de Liderazgo Juvenil que emparejan a jóvenes con y sin DI.</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19</a:t>
            </a:fld>
            <a:endParaRPr lang="en-US"/>
          </a:p>
        </p:txBody>
      </p:sp>
    </p:spTree>
    <p:extLst>
      <p:ext uri="{BB962C8B-B14F-4D97-AF65-F5344CB8AC3E}">
        <p14:creationId xmlns:p14="http://schemas.microsoft.com/office/powerpoint/2010/main" val="2094391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xl" dirty="0"/>
              <a:t>*mencione cómo los rompehielos pueden ser una excelente manera de involucrar a su audiencia desde el principio.</a:t>
            </a:r>
          </a:p>
        </p:txBody>
      </p:sp>
      <p:sp>
        <p:nvSpPr>
          <p:cNvPr id="4" name="Slide Number Placeholder 3"/>
          <p:cNvSpPr>
            <a:spLocks noGrp="1"/>
          </p:cNvSpPr>
          <p:nvPr>
            <p:ph type="sldNum" sz="quarter" idx="5"/>
          </p:nvPr>
        </p:nvSpPr>
        <p:spPr/>
        <p:txBody>
          <a:bodyPr/>
          <a:lstStyle/>
          <a:p>
            <a:fld id="{94524C34-D508-4CCF-A9F5-C631378A631A}" type="slidenum">
              <a:rPr lang="en-US" smtClean="0"/>
              <a:t>2</a:t>
            </a:fld>
            <a:endParaRPr lang="en-US" dirty="0"/>
          </a:p>
        </p:txBody>
      </p:sp>
    </p:spTree>
    <p:extLst>
      <p:ext uri="{BB962C8B-B14F-4D97-AF65-F5344CB8AC3E}">
        <p14:creationId xmlns:p14="http://schemas.microsoft.com/office/powerpoint/2010/main" val="748175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Estos son algunos ejemplos de eventos de Olimpiadas Especiales, sin duda hay muchos más, pero estos tienen una mayor presencia en el Movimiento a escala mundial.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En las siguientes lecciones, investigaremos cómo puede participar en eventos de Olimpiadas Especiales y compartiremos ejemplos de funciones de liderazgo.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¿Alguien tiene alguna pregunta o comentario?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20</a:t>
            </a:fld>
            <a:endParaRPr lang="en-US"/>
          </a:p>
        </p:txBody>
      </p:sp>
    </p:spTree>
    <p:extLst>
      <p:ext uri="{BB962C8B-B14F-4D97-AF65-F5344CB8AC3E}">
        <p14:creationId xmlns:p14="http://schemas.microsoft.com/office/powerpoint/2010/main" val="3656464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xl" sz="1200" b="1" i="1" dirty="0">
                <a:solidFill>
                  <a:srgbClr val="000000"/>
                </a:solidFill>
                <a:effectLst/>
                <a:latin typeface="Ubuntu Light" panose="020B0304030602030204" pitchFamily="34" charset="0"/>
                <a:ea typeface="Times New Roman" panose="02020603050405020304" pitchFamily="18" charset="0"/>
              </a:rPr>
              <a:t>En esta lección aprenderemos qué tipos de funciones de liderazgo puede tener al planificar un evento.</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21</a:t>
            </a:fld>
            <a:endParaRPr lang="en-US"/>
          </a:p>
        </p:txBody>
      </p:sp>
    </p:spTree>
    <p:extLst>
      <p:ext uri="{BB962C8B-B14F-4D97-AF65-F5344CB8AC3E}">
        <p14:creationId xmlns:p14="http://schemas.microsoft.com/office/powerpoint/2010/main" val="2940072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s-xl" sz="1200" b="1" i="1" dirty="0">
                <a:solidFill>
                  <a:srgbClr val="000000"/>
                </a:solidFill>
                <a:effectLst/>
                <a:latin typeface="Ubuntu Light" panose="020B0304030602030204" pitchFamily="34" charset="0"/>
                <a:ea typeface="Times New Roman" panose="02020603050405020304" pitchFamily="18" charset="0"/>
              </a:rPr>
              <a:t>Pero primero, ¿qué es "planificar"?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s-xl" sz="1200" b="1" i="1" dirty="0">
                <a:solidFill>
                  <a:srgbClr val="000000"/>
                </a:solidFill>
                <a:effectLst/>
                <a:latin typeface="Ubuntu Light" panose="020B0304030602030204" pitchFamily="34" charset="0"/>
                <a:ea typeface="Times New Roman" panose="02020603050405020304" pitchFamily="18" charset="0"/>
              </a:rPr>
              <a:t>La planificación es el proceso de pensar en las actividades requeridas para lograr un objetivo deseado.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s-xl" sz="1200" b="1" i="1" dirty="0">
                <a:effectLst/>
                <a:latin typeface="Ubuntu Light" panose="020B030403060203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s-xl" sz="1200" b="1" i="1" dirty="0">
                <a:solidFill>
                  <a:srgbClr val="000000"/>
                </a:solidFill>
                <a:effectLst/>
                <a:latin typeface="Ubuntu Light" panose="020B0304030602030204" pitchFamily="34" charset="0"/>
                <a:ea typeface="Times New Roman" panose="02020603050405020304" pitchFamily="18" charset="0"/>
              </a:rPr>
              <a:t>Cuando sabe que se llevará a cabo un evento, la planificación es la primera y más importante actividad que debe realizar para lograr los resultados que desea. </a:t>
            </a:r>
            <a:endParaRPr lang="en-US"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22</a:t>
            </a:fld>
            <a:endParaRPr lang="en-US"/>
          </a:p>
        </p:txBody>
      </p:sp>
    </p:spTree>
    <p:extLst>
      <p:ext uri="{BB962C8B-B14F-4D97-AF65-F5344CB8AC3E}">
        <p14:creationId xmlns:p14="http://schemas.microsoft.com/office/powerpoint/2010/main" val="1366971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pPr>
            <a:r>
              <a:rPr lang="es-xl" sz="1200" b="1" i="1" dirty="0">
                <a:solidFill>
                  <a:srgbClr val="000000"/>
                </a:solidFill>
                <a:effectLst/>
                <a:latin typeface="Ubuntu Light" panose="020B0304030602030204" pitchFamily="34" charset="0"/>
                <a:ea typeface="Times New Roman" panose="02020603050405020304" pitchFamily="18" charset="0"/>
              </a:rPr>
              <a:t>Para participar como planificador de eventos en Olimpiadas Especiales, es importante que entrene en las habilidades necesarias que lo ayudarán a tener éxito en dicha función.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pPr>
            <a:r>
              <a:rPr lang="es-xl" sz="1200" b="1" i="1" dirty="0">
                <a:solidFill>
                  <a:srgbClr val="000000"/>
                </a:solidFill>
                <a:effectLst/>
                <a:latin typeface="Ubuntu Light" panose="020B0304030602030204" pitchFamily="34" charset="0"/>
                <a:ea typeface="Times New Roman" panose="02020603050405020304" pitchFamily="18" charset="0"/>
              </a:rPr>
              <a:t>El Currículo de Habilidades y Liderazgo ofrece los siguientes cursos para este propósito:</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57200" algn="l"/>
                <a:tab pos="213995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Administración del tiempo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57200" algn="l"/>
                <a:tab pos="213995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Representante de atletas: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213995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Lección 1: Preparación para las reuniones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213995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Lección 2: Comportamientos en las reuniones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Lección 5: Comités</a:t>
            </a:r>
            <a:endParaRPr lang="en-US" dirty="0"/>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23</a:t>
            </a:fld>
            <a:endParaRPr lang="en-US"/>
          </a:p>
        </p:txBody>
      </p:sp>
    </p:spTree>
    <p:extLst>
      <p:ext uri="{BB962C8B-B14F-4D97-AF65-F5344CB8AC3E}">
        <p14:creationId xmlns:p14="http://schemas.microsoft.com/office/powerpoint/2010/main" val="177795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634962"/>
          </a:xfrm>
        </p:spPr>
        <p:txBody>
          <a:bodyPr>
            <a:normAutofit fontScale="92500" lnSpcReduction="10000"/>
          </a:bodyPr>
          <a:lstStyle/>
          <a:p>
            <a:pPr marL="0" marR="0">
              <a:lnSpc>
                <a:spcPct val="115000"/>
              </a:lnSpc>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La planificación de eventos es más que solo asistir a eventos, un evento bien ejecutado no sucede por accidente. La planificación de eventos puede ser estresante, pero existen habilidades que pueden ayudarle a ser un buen planificador de eventos.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En esta lección hablaremos de cuatro habilidades que le ayudarán en la planificación de eventos.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Pero antes de comenzar a hablar de habilidades, lo primero que hay que tener en cuenta es que debe manejar una comprensión básica del evento.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Para ser un buen planificador de eventos, debe comprender el evento. Aquí hay algunas preguntas que puede hacerse para asegurarse de que sabe de qué se trata el evento. ¿Quién participa en el evento? ¿De qué se trata el evento? ¿Cuándo se realizará? ¿Dónde se realizará? ¿Por qué hacemos el evento?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xl"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"Piense en la última competencia en la que participó. ¿De qué se trató el evento? ¿A quién estaba destinado? ¿Cuándo se realizó? ¿Dónde se realizó? ¿Por qué se llevó a cabo el evento?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Responda todas esas preguntas en voz alta o en grupos.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Este es el mismo proceso en el que participaron los planificadores de ese evento muchos meses antes de que el evento realmente se llevara a cabo para preparar/planificar el evento".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24</a:t>
            </a:fld>
            <a:endParaRPr lang="en-US"/>
          </a:p>
        </p:txBody>
      </p:sp>
    </p:spTree>
    <p:extLst>
      <p:ext uri="{BB962C8B-B14F-4D97-AF65-F5344CB8AC3E}">
        <p14:creationId xmlns:p14="http://schemas.microsoft.com/office/powerpoint/2010/main" val="6612219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1.Habilidades organizativas: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Como planificador, es importante contar con un proceso y un método. Esto significa cumplir con los plazos, los presupuestos y las citas, así como mantener organizados los documentos y la información importantes.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Hay muchas herramientas que puede usar y que lo ayudarán a mantenerse organizado: listas de tareas, planificadores diarios, calendarios, alarmas, etc.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¿Cree que es bueno en cuanto a la organización? ¿Diría un miembro de su familia que usted es organizado? Está bien si aún no está organizado, pero es una habilidad que debe practicar con regularidad.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25</a:t>
            </a:fld>
            <a:endParaRPr lang="en-US"/>
          </a:p>
        </p:txBody>
      </p:sp>
    </p:spTree>
    <p:extLst>
      <p:ext uri="{BB962C8B-B14F-4D97-AF65-F5344CB8AC3E}">
        <p14:creationId xmlns:p14="http://schemas.microsoft.com/office/powerpoint/2010/main" val="4347086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xl" dirty="0"/>
              <a:t>A continuación, se presenta un ejemplo de una lista de verificación.</a:t>
            </a:r>
          </a:p>
        </p:txBody>
      </p:sp>
      <p:sp>
        <p:nvSpPr>
          <p:cNvPr id="4" name="Slide Number Placeholder 3"/>
          <p:cNvSpPr>
            <a:spLocks noGrp="1"/>
          </p:cNvSpPr>
          <p:nvPr>
            <p:ph type="sldNum" sz="quarter" idx="5"/>
          </p:nvPr>
        </p:nvSpPr>
        <p:spPr/>
        <p:txBody>
          <a:bodyPr/>
          <a:lstStyle/>
          <a:p>
            <a:fld id="{94524C34-D508-4CCF-A9F5-C631378A631A}" type="slidenum">
              <a:rPr lang="en-US" smtClean="0"/>
              <a:t>26</a:t>
            </a:fld>
            <a:endParaRPr lang="en-US"/>
          </a:p>
        </p:txBody>
      </p:sp>
    </p:spTree>
    <p:extLst>
      <p:ext uri="{BB962C8B-B14F-4D97-AF65-F5344CB8AC3E}">
        <p14:creationId xmlns:p14="http://schemas.microsoft.com/office/powerpoint/2010/main" val="17799118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72969"/>
          </a:xfrm>
        </p:spPr>
        <p:txBody>
          <a:bodyPr>
            <a:normAutofit lnSpcReduction="10000"/>
          </a:bodyPr>
          <a:lstStyle/>
          <a:p>
            <a:pPr marL="0" marR="0">
              <a:lnSpc>
                <a:spcPct val="115000"/>
              </a:lnSpc>
              <a:spcBef>
                <a:spcPts val="0"/>
              </a:spcBef>
              <a:spcAft>
                <a:spcPts val="0"/>
              </a:spcAft>
              <a:tabLst>
                <a:tab pos="406400" algn="l"/>
                <a:tab pos="4000500" algn="ctr"/>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3.Habilidades para resolver problemas: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406400" algn="l"/>
                <a:tab pos="4000500" algn="ctr"/>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406400" algn="l"/>
                <a:tab pos="4000500" algn="ctr"/>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Los planificadores de eventos se enfrentarán a problemas, eso es un hecho. Es importante que puedan resolverlos con calma. Cuando se enfrentan a un desafío, los buenos planificadores de eventos toman decisiones (a veces difíciles). En ocasiones tienen planes de respaldo y, si no, tienen personas en su equipo que pueden brindarles apoyo y ayudarles a resolver problemas de una manera creativa y efectiva. </a:t>
            </a:r>
          </a:p>
          <a:p>
            <a:pPr marL="0" marR="0">
              <a:lnSpc>
                <a:spcPct val="115000"/>
              </a:lnSpc>
              <a:spcBef>
                <a:spcPts val="0"/>
              </a:spcBef>
              <a:spcAft>
                <a:spcPts val="0"/>
              </a:spcAft>
              <a:tabLst>
                <a:tab pos="406400" algn="l"/>
                <a:tab pos="4000500" algn="ctr"/>
              </a:tabLst>
            </a:pPr>
            <a:endParaRPr lang="en-US" sz="1200" b="1" i="1"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406400" algn="l"/>
                <a:tab pos="4000500" algn="ctr"/>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Encienda su micrófono o comparta en el chat algunos ejemplos de problemas que alguien puede enfrentar durante la planificación de un evento.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406400" algn="l"/>
                <a:tab pos="4000500" algn="ctr"/>
              </a:tabLst>
            </a:pPr>
            <a:r>
              <a:rPr lang="es-xl" sz="1200" b="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406400" algn="l"/>
                <a:tab pos="4000500" algn="ctr"/>
              </a:tabLst>
            </a:pPr>
            <a:r>
              <a:rPr lang="es-xl" sz="1200" dirty="0">
                <a:effectLst/>
                <a:latin typeface="Ubuntu Light" panose="020B0304030602030204" pitchFamily="34" charset="0"/>
                <a:ea typeface="Calibri" panose="020F0502020204030204" pitchFamily="34" charset="0"/>
                <a:cs typeface="Times New Roman" panose="02020603050405020304" pitchFamily="18" charset="0"/>
              </a:rPr>
              <a:t>Lea algunas de sus respuestas en voz alta antes de continuar.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406400" algn="l"/>
                <a:tab pos="4000500" algn="ctr"/>
              </a:tabLs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15000"/>
              </a:lnSpc>
              <a:spcBef>
                <a:spcPts val="0"/>
              </a:spcBef>
              <a:spcAft>
                <a:spcPts val="0"/>
              </a:spcAft>
              <a:tabLst>
                <a:tab pos="406400" algn="l"/>
                <a:tab pos="4000500" algn="ctr"/>
              </a:tabLst>
            </a:pPr>
            <a:r>
              <a:rPr lang="es-xl" sz="1200" b="1" i="1" dirty="0">
                <a:effectLst/>
                <a:latin typeface="Ubuntu Light" panose="020B0304030602030204"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0" marR="0">
              <a:lnSpc>
                <a:spcPct val="115000"/>
              </a:lnSpc>
              <a:spcBef>
                <a:spcPts val="0"/>
              </a:spcBef>
              <a:spcAft>
                <a:spcPts val="0"/>
              </a:spcAft>
              <a:tabLst>
                <a:tab pos="406400" algn="l"/>
                <a:tab pos="4000500" algn="ctr"/>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4.Creatividad: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406400" algn="l"/>
                <a:tab pos="4000500" algn="ctr"/>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406400" algn="l"/>
                <a:tab pos="4000500" algn="ctr"/>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Como planificador de eventos, debe usar su creatividad y, en ocasiones, ser flexible. Cuando planifique un evento, piense en formas en las que puede hacer que las cosas sean nuevas y diferentes. Para algunas ideas creativas, busque inspiración en blogs en línea, plataformas de redes sociales o realice una lluvia de ideas con los demás.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27</a:t>
            </a:fld>
            <a:endParaRPr lang="en-US"/>
          </a:p>
        </p:txBody>
      </p:sp>
    </p:spTree>
    <p:extLst>
      <p:ext uri="{BB962C8B-B14F-4D97-AF65-F5344CB8AC3E}">
        <p14:creationId xmlns:p14="http://schemas.microsoft.com/office/powerpoint/2010/main" val="15974160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Estas son cuatro habilidades muy importantes para los planificadores de eventos. Y no se preocupe si todavía no es muy bueno en estas habilidades. A medida que adquiera más experiencia en la planificación de eventos, sus habilidades mejorarán.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En su manual encontrará una lista de preguntas reflexivas, piense en estas habilidades y cómo se aplican a usted: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¿Qué habilidades de planificación tiene o ya utiliza?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¿Qué habilidades de planificación cree que puede mejorar? ¿Cómo?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Clasificación por habilidades de planificación. N.° 1 es la habilidad que cree que es su fuerte y N.° 4 es la que más necesita mejorar.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28</a:t>
            </a:fld>
            <a:endParaRPr lang="en-US"/>
          </a:p>
        </p:txBody>
      </p:sp>
    </p:spTree>
    <p:extLst>
      <p:ext uri="{BB962C8B-B14F-4D97-AF65-F5344CB8AC3E}">
        <p14:creationId xmlns:p14="http://schemas.microsoft.com/office/powerpoint/2010/main" val="31614169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sz="1200" dirty="0">
                <a:effectLst/>
                <a:latin typeface="Ubuntu Light" panose="020B0304030602030204" pitchFamily="34" charset="0"/>
                <a:ea typeface="Calibri" panose="020F0502020204030204" pitchFamily="34" charset="0"/>
                <a:cs typeface="Times New Roman" panose="02020603050405020304" pitchFamily="18" charset="0"/>
              </a:rPr>
              <a:t>Recomendamos que los Programas se ajusten en esta sección para que se adapten a los nombres y descripciones de las funciones en sus propios equipos que los atletas pueden desempeñar.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b="1" i="1"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Ahora que sabe qué capacitación necesita y conoce la información general y las habilidades que necesitará como planificador, veamos qué oportunidades ofrece Olimpiadas Especiales si desea comenzar su recorrido como planificador de eventos de Olimpiadas Especiales. </a:t>
            </a:r>
          </a:p>
          <a:p>
            <a:pPr marL="0" marR="0">
              <a:spcBef>
                <a:spcPts val="0"/>
              </a:spcBef>
              <a:spcAft>
                <a:spcPts val="0"/>
              </a:spcAft>
            </a:pPr>
            <a:endParaRPr lang="en-US" sz="1200" b="1" i="1"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Primero, compartiremos ejemplos de algunas funciones de liderazgo en la planificación de eventos deportivos: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29</a:t>
            </a:fld>
            <a:endParaRPr lang="en-US"/>
          </a:p>
        </p:txBody>
      </p:sp>
    </p:spTree>
    <p:extLst>
      <p:ext uri="{BB962C8B-B14F-4D97-AF65-F5344CB8AC3E}">
        <p14:creationId xmlns:p14="http://schemas.microsoft.com/office/powerpoint/2010/main" val="2341101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464481"/>
          </a:xfrm>
        </p:spPr>
        <p:txBody>
          <a:bodyPr>
            <a:normAutofit lnSpcReduction="10000"/>
          </a:bodyPr>
          <a:lstStyle/>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Dentro de Olimpiadas Especiales, y especialmente dentro del Liderazgo de Atletas, hemos adoptado el lema "Nada sobre nosotros sin nosotros". ¿Quién sabe qué significa?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¡Así es! Significa que ninguna competencia, evento de recaudación de fondos, decisión, etc., debe realizarse sin antes preguntarle a las personas con DI ¿Qué piensan al respecto?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Este programa es para ustedes y debería ser hecho por ustedes también.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¿Cuáles son algunas formas en que los atletas representan a Olimpiadas Especiales?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Olimpiadas Especiales celebra muchos tipos de eventos. Para llevar a cabo eventos exitosos, los atletas deben liderar estos eventos, no solo participar en ellos. Algunos de estos eventos son competencias deportivas a nivel local, nacional e internacional, o pueden ser parte de eventos organizados por Olimpiadas Especiales sobre salud, escuelas y liderazgo, entre otras cosas.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El propósito del curso de capacitación para Líderes de Eventos 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Proporcionar a los atletas los conocimientos necesarios que les permitan asumir funciones de liderazgo en la planificación, promoción y ejecución de eventos de Olimpiadas Especiales.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3</a:t>
            </a:fld>
            <a:endParaRPr lang="en-US" dirty="0"/>
          </a:p>
        </p:txBody>
      </p:sp>
    </p:spTree>
    <p:extLst>
      <p:ext uri="{BB962C8B-B14F-4D97-AF65-F5344CB8AC3E}">
        <p14:creationId xmlns:p14="http://schemas.microsoft.com/office/powerpoint/2010/main" val="36330745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Recuerde, estos son solo ejemplos. Su Programa de Olimpiadas Especiales puede tener diferentes funciones o simplemente diferentes nombres para las funciones.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dirty="0">
                <a:effectLst/>
                <a:latin typeface="Ubuntu Light" panose="020B0304030602030204" pitchFamily="34" charset="0"/>
                <a:ea typeface="Calibri" panose="020F0502020204030204" pitchFamily="34" charset="0"/>
                <a:cs typeface="Times New Roman" panose="02020603050405020304" pitchFamily="18" charset="0"/>
              </a:rPr>
              <a:t> </a:t>
            </a:r>
            <a:r>
              <a:rPr lang="es-xl"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Equipo Asesor de Ceremonias de Inauguración y Clausura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Prestar servicio como asesores de la agencia de producción en la creación del concepto para las Ceremonias de Inauguración y Clausura.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Ayude a garantizar que el espectáculo de las Ceremonias se centre en los atletas y presente atletas en funciones de liderazgo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s-xl"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Participantes de Mapeo de Experiencias (Atletas)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Como parte del proceso inicial de planificación del evento, participe en el Mapeo de Experiencias para las experiencias de los atletas, brindando información sobre la mejor prestación de servicios de transporte, alojamiento y experiencias de competencia.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30</a:t>
            </a:fld>
            <a:endParaRPr lang="en-US"/>
          </a:p>
        </p:txBody>
      </p:sp>
    </p:spTree>
    <p:extLst>
      <p:ext uri="{BB962C8B-B14F-4D97-AF65-F5344CB8AC3E}">
        <p14:creationId xmlns:p14="http://schemas.microsoft.com/office/powerpoint/2010/main" val="25136008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Equipo de desarrollo de logo o imagen del evento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Participar en la creación y/o selección del logo o imagen del evento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Colabore con los diseñadores para asesorar, proporcionar ideas artísticas y ayudar a crear la narrativa en torno al logo o imagen del evento.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Miembro del Comité de Área Logística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Participación en diferentes comités de planificación. Por ejemplo: recaudación de fondos, comunicaciones, transporte, comidas, acreditación, etc.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Orientación para el equipo/voluntarios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Participe en sesiones regulares de orientación para los voluntarios o el equipo de los eventos.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31</a:t>
            </a:fld>
            <a:endParaRPr lang="en-US"/>
          </a:p>
        </p:txBody>
      </p:sp>
    </p:spTree>
    <p:extLst>
      <p:ext uri="{BB962C8B-B14F-4D97-AF65-F5344CB8AC3E}">
        <p14:creationId xmlns:p14="http://schemas.microsoft.com/office/powerpoint/2010/main" val="975240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sz="1200" dirty="0">
                <a:effectLst/>
                <a:latin typeface="Ubuntu Light" panose="020B0304030602030204" pitchFamily="34" charset="0"/>
                <a:ea typeface="Calibri" panose="020F0502020204030204" pitchFamily="34" charset="0"/>
                <a:cs typeface="Times New Roman" panose="02020603050405020304" pitchFamily="18" charset="0"/>
              </a:rPr>
              <a:t>Recomendamos que los Programas se ajusten en esta sección para que se adapten a los nombres y descripciones de las funciones en sus propios equipos que los atletas pueden desempeñar.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1"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Primero, compartiremos ejemplos de algunas funciones de liderazgo en la planificación de eventos de salud: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32</a:t>
            </a:fld>
            <a:endParaRPr lang="en-US"/>
          </a:p>
        </p:txBody>
      </p:sp>
    </p:spTree>
    <p:extLst>
      <p:ext uri="{BB962C8B-B14F-4D97-AF65-F5344CB8AC3E}">
        <p14:creationId xmlns:p14="http://schemas.microsoft.com/office/powerpoint/2010/main" val="40932224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Coordinador de Atletas Saludables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Servicio en un comité de planificación. Por ejemplo: recaudación de fondos, comunicaciones.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Líder de Hábitos Saludables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Liderazgo de la educación para la salud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33</a:t>
            </a:fld>
            <a:endParaRPr lang="en-US"/>
          </a:p>
        </p:txBody>
      </p:sp>
    </p:spTree>
    <p:extLst>
      <p:ext uri="{BB962C8B-B14F-4D97-AF65-F5344CB8AC3E}">
        <p14:creationId xmlns:p14="http://schemas.microsoft.com/office/powerpoint/2010/main" val="36956213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sz="1200" dirty="0">
                <a:effectLst/>
                <a:latin typeface="Ubuntu Light" panose="020B0304030602030204" pitchFamily="34" charset="0"/>
                <a:ea typeface="Calibri" panose="020F0502020204030204" pitchFamily="34" charset="0"/>
                <a:cs typeface="Times New Roman" panose="02020603050405020304" pitchFamily="18" charset="0"/>
              </a:rPr>
              <a:t>Recomendamos que los Programas se ajusten en esta sección para que se adapten a los nombres y descripciones de las funciones en sus propios equipos que los atletas pueden desempeñar.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b="1" i="1" dirty="0">
              <a:effectLst/>
              <a:latin typeface="Ubuntu Light" panose="020B0304030602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Times New Roman" panose="02020603050405020304" pitchFamily="18" charset="0"/>
                <a:cs typeface="Times New Roman" panose="02020603050405020304" pitchFamily="18" charset="0"/>
              </a:rPr>
              <a:t>¿Cómo podemos involucrar a los atletas en la planificación de nuestros eventos de liderazgo?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Ahora compartiremos ejemplos de algunas funciones de liderazgo de planificación en los eventos de liderazgo, recuerde que estos podrían estar relacionados con el Liderazgo de Atletas, el Liderazgo Unificado, el Liderazgo Juvenil o la Academia de Liderazgo: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34</a:t>
            </a:fld>
            <a:endParaRPr lang="en-US"/>
          </a:p>
        </p:txBody>
      </p:sp>
    </p:spTree>
    <p:extLst>
      <p:ext uri="{BB962C8B-B14F-4D97-AF65-F5344CB8AC3E}">
        <p14:creationId xmlns:p14="http://schemas.microsoft.com/office/powerpoint/2010/main" val="20932832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xl" sz="1200" b="1" i="1" dirty="0">
                <a:effectLst/>
                <a:latin typeface="Ubuntu Light" panose="020B030403060203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s-xl" sz="1200" b="1" i="1" dirty="0">
                <a:effectLst/>
                <a:latin typeface="Ubuntu Light" panose="020B0304030602030204" pitchFamily="34" charset="0"/>
                <a:ea typeface="Times New Roman" panose="02020603050405020304" pitchFamily="18" charset="0"/>
              </a:rPr>
              <a:t>Comité de selección del sitio.</a:t>
            </a:r>
            <a:endParaRPr lang="en-US" sz="12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s-xl" sz="1200" b="1" i="1" dirty="0">
                <a:effectLst/>
                <a:latin typeface="Ubuntu Light" panose="020B0304030602030204" pitchFamily="34" charset="0"/>
                <a:ea typeface="Times New Roman" panose="02020603050405020304" pitchFamily="18" charset="0"/>
              </a:rPr>
              <a:t> </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s-xl" sz="1200" b="1" i="1" dirty="0">
                <a:effectLst/>
                <a:latin typeface="Ubuntu Light" panose="020B0304030602030204" pitchFamily="34" charset="0"/>
                <a:ea typeface="Times New Roman" panose="02020603050405020304" pitchFamily="18" charset="0"/>
              </a:rPr>
              <a:t>Comité organizador general:</a:t>
            </a:r>
            <a:endParaRPr lang="en-US" sz="12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s-xl" sz="1200" b="1" i="1" dirty="0">
                <a:effectLst/>
                <a:latin typeface="Ubuntu Light" panose="020B0304030602030204" pitchFamily="34" charset="0"/>
                <a:ea typeface="Calibri" panose="020F0502020204030204" pitchFamily="34" charset="0"/>
              </a:rPr>
              <a:t>Comidas.</a:t>
            </a:r>
            <a:endParaRPr lang="en-US" sz="12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s-xl" sz="1200" b="1" i="1" dirty="0">
                <a:effectLst/>
                <a:latin typeface="Ubuntu Light" panose="020B0304030602030204" pitchFamily="34" charset="0"/>
                <a:ea typeface="Calibri" panose="020F0502020204030204" pitchFamily="34" charset="0"/>
              </a:rPr>
              <a:t>Establecer agendas y comunicarse con los participantes con anticipación.</a:t>
            </a:r>
            <a:endParaRPr lang="en-US" sz="12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s-xl" sz="1200" b="1" i="1" dirty="0">
                <a:effectLst/>
                <a:latin typeface="Ubuntu Light" panose="020B0304030602030204" pitchFamily="34" charset="0"/>
                <a:ea typeface="Calibri" panose="020F0502020204030204" pitchFamily="34" charset="0"/>
              </a:rPr>
              <a:t>Selección de contenidos, diseño de actividades. Coordinación con oradores invitados.</a:t>
            </a:r>
            <a:endParaRPr lang="en-US" sz="12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s-xl" sz="1200" b="1" i="1" dirty="0">
                <a:effectLst/>
                <a:latin typeface="Ubuntu Light" panose="020B0304030602030204" pitchFamily="34" charset="0"/>
                <a:ea typeface="Calibri" panose="020F0502020204030204" pitchFamily="34" charset="0"/>
              </a:rPr>
              <a:t>Identificar las funciones de los atletas líderes en la promoción y ejecución de los eventos.</a:t>
            </a:r>
            <a:endParaRPr lang="en-US" sz="12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s-xl" sz="1200" b="1" i="1" dirty="0">
                <a:effectLst/>
                <a:latin typeface="Ubuntu Light" panose="020B0304030602030204" pitchFamily="34" charset="0"/>
                <a:ea typeface="Times New Roman" panose="02020603050405020304" pitchFamily="18" charset="0"/>
              </a:rPr>
              <a:t> </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s-xl" sz="1200" b="1" i="1" dirty="0">
                <a:effectLst/>
                <a:latin typeface="Ubuntu Light" panose="020B0304030602030204" pitchFamily="34" charset="0"/>
                <a:ea typeface="Times New Roman" panose="02020603050405020304" pitchFamily="18" charset="0"/>
              </a:rPr>
              <a:t>Participación en reuniones de recaudación de fondos y patrocinadores.</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35</a:t>
            </a:fld>
            <a:endParaRPr lang="en-US"/>
          </a:p>
        </p:txBody>
      </p:sp>
    </p:spTree>
    <p:extLst>
      <p:ext uri="{BB962C8B-B14F-4D97-AF65-F5344CB8AC3E}">
        <p14:creationId xmlns:p14="http://schemas.microsoft.com/office/powerpoint/2010/main" val="15823407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524C34-D508-4CCF-A9F5-C631378A631A}" type="slidenum">
              <a:rPr lang="en-US" smtClean="0"/>
              <a:t>36</a:t>
            </a:fld>
            <a:endParaRPr lang="en-US"/>
          </a:p>
        </p:txBody>
      </p:sp>
    </p:spTree>
    <p:extLst>
      <p:ext uri="{BB962C8B-B14F-4D97-AF65-F5344CB8AC3E}">
        <p14:creationId xmlns:p14="http://schemas.microsoft.com/office/powerpoint/2010/main" val="6213552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¿Alguien tiene alguna pregunta o comentario sobre la planificación de eventos de Olimpiadas Especiales?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37</a:t>
            </a:fld>
            <a:endParaRPr lang="en-US"/>
          </a:p>
        </p:txBody>
      </p:sp>
    </p:spTree>
    <p:extLst>
      <p:ext uri="{BB962C8B-B14F-4D97-AF65-F5344CB8AC3E}">
        <p14:creationId xmlns:p14="http://schemas.microsoft.com/office/powerpoint/2010/main" val="39832510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Promocionar un evento le ayudará a que más personas asistan o presten atención al evento; puede generar interés entre otros e incluso encontrar nuevos seguidores o voluntarios. Lograr esto es una parte fundamental de un evento exitoso.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¿Qué pasaría si creamos el mejor evento del mundo para recaudar fondos para su Programa y nos olvidamos de promocionarlo? Nadie se presentaría y habríamos desperdiciado todo el tiempo planeando un evento que no recaudó dinero ni generó conciencia sobre nuestro Programa. Por eso la promoción de eventos es tan importante.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38</a:t>
            </a:fld>
            <a:endParaRPr lang="en-US"/>
          </a:p>
        </p:txBody>
      </p:sp>
    </p:spTree>
    <p:extLst>
      <p:ext uri="{BB962C8B-B14F-4D97-AF65-F5344CB8AC3E}">
        <p14:creationId xmlns:p14="http://schemas.microsoft.com/office/powerpoint/2010/main" val="5572963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marL="0" marR="0">
              <a:lnSpc>
                <a:spcPct val="115000"/>
              </a:lnSpc>
            </a:pPr>
            <a:r>
              <a:rPr lang="es-xl" sz="1200" b="1" i="1" dirty="0">
                <a:solidFill>
                  <a:srgbClr val="000000"/>
                </a:solidFill>
                <a:effectLst/>
                <a:latin typeface="Ubuntu Light" panose="020B0304030602030204" pitchFamily="34" charset="0"/>
                <a:ea typeface="Times New Roman" panose="02020603050405020304" pitchFamily="18" charset="0"/>
              </a:rPr>
              <a:t>Para participar en la promoción de eventos en Olimpiadas Especiales, es importante que entrene en las habilidades necesarias que lo ayudarán a tener éxito en dicha función.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pPr>
            <a:r>
              <a:rPr lang="es-xl" sz="1200" b="1" i="1" dirty="0">
                <a:solidFill>
                  <a:srgbClr val="000000"/>
                </a:solidFill>
                <a:effectLst/>
                <a:latin typeface="Ubuntu Light" panose="020B0304030602030204" pitchFamily="34" charset="0"/>
                <a:ea typeface="Times New Roman" panose="02020603050405020304" pitchFamily="18" charset="0"/>
              </a:rPr>
              <a:t>El Currículo de Habilidades y Liderazgo ofrece los siguientes cursos para este propósito:</a:t>
            </a:r>
            <a:endParaRPr lang="en-US" sz="1200" b="0" i="0" dirty="0">
              <a:solidFill>
                <a:schemeClr val="tx1"/>
              </a:solidFill>
              <a:effectLst/>
              <a:latin typeface="Times New Roman" panose="02020603050405020304" pitchFamily="18" charset="0"/>
              <a:ea typeface="Times New Roman" panose="02020603050405020304" pitchFamily="18" charset="0"/>
            </a:endParaRPr>
          </a:p>
          <a:p>
            <a:pPr marL="0" marR="0">
              <a:lnSpc>
                <a:spcPct val="115000"/>
              </a:lnSpc>
            </a:pPr>
            <a:endParaRPr lang="en-US" sz="1200" b="0" i="0" dirty="0">
              <a:solidFill>
                <a:schemeClr val="tx1"/>
              </a:solidFill>
              <a:effectLst/>
              <a:latin typeface="Times New Roman" panose="02020603050405020304" pitchFamily="18" charset="0"/>
              <a:ea typeface="Times New Roman" panose="02020603050405020304" pitchFamily="18" charset="0"/>
            </a:endParaRPr>
          </a:p>
          <a:p>
            <a:pPr marL="0" marR="0">
              <a:lnSpc>
                <a:spcPct val="115000"/>
              </a:lnSpc>
            </a:pPr>
            <a:r>
              <a:rPr lang="es-xl" sz="1200" b="0" i="0" dirty="0">
                <a:solidFill>
                  <a:schemeClr val="tx1"/>
                </a:solidFill>
                <a:effectLst/>
                <a:latin typeface="Times New Roman" panose="02020603050405020304" pitchFamily="18" charset="0"/>
                <a:ea typeface="Times New Roman" panose="02020603050405020304" pitchFamily="18" charset="0"/>
              </a:rPr>
              <a:t>1. </a:t>
            </a:r>
            <a:r>
              <a:rPr lang="es-xl" sz="1200" b="1" i="1" dirty="0">
                <a:solidFill>
                  <a:srgbClr val="000000"/>
                </a:solidFill>
                <a:effectLst/>
                <a:latin typeface="Ubuntu Light" panose="020B0304030602030204" pitchFamily="34" charset="0"/>
                <a:ea typeface="Times New Roman" panose="02020603050405020304" pitchFamily="18" charset="0"/>
              </a:rPr>
              <a:t>Portavoz de Atletas/Mensajero Global: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pPr>
            <a:r>
              <a:rPr lang="es-xl" sz="1200" b="1" i="1" dirty="0">
                <a:solidFill>
                  <a:srgbClr val="000000"/>
                </a:solidFill>
                <a:effectLst/>
                <a:latin typeface="Ubuntu Light" panose="020B0304030602030204" pitchFamily="34" charset="0"/>
                <a:ea typeface="Times New Roman" panose="02020603050405020304" pitchFamily="18" charset="0"/>
              </a:rPr>
              <a:t>Está dirigido a promover, educar e informar a otros sobre la misión, los beneficios y la dirección de Olimpiadas Especiales.  Va más allá de dar discursos públicos y entrevistas, se trata de difundir el movimiento de Olimpiadas Especiales a través de diferentes medios.</a:t>
            </a:r>
            <a:endParaRPr lang="en-US" sz="1200" b="0" i="0" dirty="0">
              <a:solidFill>
                <a:schemeClr val="tx1"/>
              </a:solidFill>
              <a:effectLst/>
              <a:latin typeface="Times New Roman" panose="02020603050405020304" pitchFamily="18" charset="0"/>
              <a:ea typeface="Times New Roman" panose="02020603050405020304" pitchFamily="18" charset="0"/>
            </a:endParaRPr>
          </a:p>
          <a:p>
            <a:pPr marL="0" marR="0">
              <a:lnSpc>
                <a:spcPct val="115000"/>
              </a:lnSpc>
            </a:pPr>
            <a:endParaRPr lang="en-US" sz="1200" b="0" i="0" dirty="0">
              <a:solidFill>
                <a:schemeClr val="tx1"/>
              </a:solidFill>
              <a:effectLst/>
              <a:latin typeface="Times New Roman" panose="02020603050405020304" pitchFamily="18" charset="0"/>
              <a:ea typeface="Times New Roman" panose="02020603050405020304" pitchFamily="18" charset="0"/>
            </a:endParaRPr>
          </a:p>
          <a:p>
            <a:pPr marL="0" marR="0">
              <a:lnSpc>
                <a:spcPct val="115000"/>
              </a:lnSpc>
            </a:pPr>
            <a:r>
              <a:rPr lang="es-xl" sz="1200" b="0" i="0" dirty="0">
                <a:solidFill>
                  <a:schemeClr val="tx1"/>
                </a:solidFill>
                <a:effectLst/>
                <a:latin typeface="Times New Roman" panose="02020603050405020304" pitchFamily="18" charset="0"/>
                <a:ea typeface="Times New Roman" panose="02020603050405020304" pitchFamily="18" charset="0"/>
              </a:rPr>
              <a:t>2. </a:t>
            </a:r>
            <a:r>
              <a:rPr lang="es-xl" sz="1200" b="1" i="1" dirty="0">
                <a:solidFill>
                  <a:srgbClr val="000000"/>
                </a:solidFill>
                <a:effectLst/>
                <a:latin typeface="Ubuntu Light" panose="020B0304030602030204" pitchFamily="34" charset="0"/>
                <a:ea typeface="Times New Roman" panose="02020603050405020304" pitchFamily="18" charset="0"/>
              </a:rPr>
              <a:t>Mensajero de salud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pPr>
            <a:r>
              <a:rPr lang="es-xl" sz="1200" b="1" i="1" dirty="0">
                <a:solidFill>
                  <a:srgbClr val="000000"/>
                </a:solidFill>
                <a:effectLst/>
                <a:latin typeface="Ubuntu Light" panose="020B0304030602030204" pitchFamily="34" charset="0"/>
                <a:ea typeface="Times New Roman" panose="02020603050405020304" pitchFamily="18" charset="0"/>
              </a:rPr>
              <a:t>Es una capacitación para atletas que quieren servir como líderes de salud y bienestar, educadores, defensores y modelos a seguir dentro de su comunidad. Es un portavoz enfocado en la salud.</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39</a:t>
            </a:fld>
            <a:endParaRPr lang="en-US"/>
          </a:p>
        </p:txBody>
      </p:sp>
    </p:spTree>
    <p:extLst>
      <p:ext uri="{BB962C8B-B14F-4D97-AF65-F5344CB8AC3E}">
        <p14:creationId xmlns:p14="http://schemas.microsoft.com/office/powerpoint/2010/main" val="4130004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El curso de capacitación para Líderes de Eventos se divide en dos partes: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La primera parte proporciona detalles sobre: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ourier New" panose="02070309020205020404" pitchFamily="49" charset="0"/>
              <a:buChar char="o"/>
            </a:pPr>
            <a:r>
              <a:rPr lang="es-xl" sz="1200" b="1" i="1" dirty="0">
                <a:effectLst/>
                <a:latin typeface="Ubuntu Light" panose="020B0304030602030204" pitchFamily="34" charset="0"/>
                <a:ea typeface="Calibri" panose="020F0502020204030204" pitchFamily="34" charset="0"/>
              </a:rPr>
              <a:t>¿Qué son los eventos de Olimpiadas Especiales?</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ourier New" panose="02070309020205020404" pitchFamily="49" charset="0"/>
              <a:buChar char="o"/>
            </a:pPr>
            <a:r>
              <a:rPr lang="es-xl" sz="1200" b="1" i="1" dirty="0">
                <a:effectLst/>
                <a:latin typeface="Ubuntu Light" panose="020B0304030602030204" pitchFamily="34" charset="0"/>
                <a:ea typeface="Calibri" panose="020F0502020204030204" pitchFamily="34" charset="0"/>
              </a:rPr>
              <a:t>Funciones de liderazgo que puede tener durante:</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s-xl" sz="1200" b="1" i="1" dirty="0">
                <a:effectLst/>
                <a:latin typeface="Ubuntu Light" panose="020B0304030602030204" pitchFamily="34" charset="0"/>
                <a:ea typeface="Calibri" panose="020F0502020204030204" pitchFamily="34" charset="0"/>
              </a:rPr>
              <a:t>Planificación de un evento de Olimpiadas Especiales</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s-xl" sz="1200" b="1" i="1" dirty="0">
                <a:effectLst/>
                <a:latin typeface="Ubuntu Light" panose="020B0304030602030204" pitchFamily="34" charset="0"/>
                <a:ea typeface="Calibri" panose="020F0502020204030204" pitchFamily="34" charset="0"/>
              </a:rPr>
              <a:t>Promoción de un evento de Olimpiadas Especiales</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s-xl" sz="1200" b="1" i="1" dirty="0">
                <a:effectLst/>
                <a:latin typeface="Ubuntu Light" panose="020B0304030602030204" pitchFamily="34" charset="0"/>
                <a:ea typeface="Calibri" panose="020F0502020204030204" pitchFamily="34" charset="0"/>
              </a:rPr>
              <a:t>Voluntariado o trabajo en un evento de Olimpiadas Especiales</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a:t>
            </a:fld>
            <a:endParaRPr lang="en-US" dirty="0"/>
          </a:p>
        </p:txBody>
      </p:sp>
    </p:spTree>
    <p:extLst>
      <p:ext uri="{BB962C8B-B14F-4D97-AF65-F5344CB8AC3E}">
        <p14:creationId xmlns:p14="http://schemas.microsoft.com/office/powerpoint/2010/main" val="1928211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sz="1200" dirty="0">
                <a:effectLst/>
                <a:latin typeface="Ubuntu Light" panose="020B0304030602030204" pitchFamily="34" charset="0"/>
                <a:ea typeface="Calibri" panose="020F0502020204030204" pitchFamily="34" charset="0"/>
                <a:cs typeface="Times New Roman" panose="02020603050405020304" pitchFamily="18" charset="0"/>
              </a:rPr>
              <a:t>Recomendamos que los Programas se ajusten en esta sección para que se adapten a los nombres y descripciones de las funciones en sus propios equipos que los atletas pueden desempeñar.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b="1" i="1"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Veamos qué oportunidades le ofrece Olimpiadas Especiales para comenzar su recorrido como promotor de eventos de Olimpiadas Especiales.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Primero, hablemos de las funciones de liderazgo en la promoción de eventos deportivos: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40</a:t>
            </a:fld>
            <a:endParaRPr lang="en-US"/>
          </a:p>
        </p:txBody>
      </p:sp>
    </p:spTree>
    <p:extLst>
      <p:ext uri="{BB962C8B-B14F-4D97-AF65-F5344CB8AC3E}">
        <p14:creationId xmlns:p14="http://schemas.microsoft.com/office/powerpoint/2010/main" val="11915290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Portavoz / Mensajero Global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Participar en charlas, paneles y entrevistas previas al evento en representación de los atletas de Olimpiadas Especiales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Actividades con Patrocinadores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Participar en reuniones con posibles patrocinadores del evento.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Participar en eventos de activación con patrocinadores previos al evento.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41</a:t>
            </a:fld>
            <a:endParaRPr lang="en-US"/>
          </a:p>
        </p:txBody>
      </p:sp>
    </p:spTree>
    <p:extLst>
      <p:ext uri="{BB962C8B-B14F-4D97-AF65-F5344CB8AC3E}">
        <p14:creationId xmlns:p14="http://schemas.microsoft.com/office/powerpoint/2010/main" val="26697547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108019"/>
          </a:xfrm>
        </p:spPr>
        <p:txBody>
          <a:bodyPr/>
          <a:lstStyle/>
          <a:p>
            <a:pPr marL="0" marR="0">
              <a:spcBef>
                <a:spcPts val="0"/>
              </a:spcBef>
              <a:spcAft>
                <a:spcPts val="0"/>
              </a:spcAft>
            </a:pPr>
            <a:r>
              <a:rPr lang="es-xl" sz="1200" dirty="0">
                <a:effectLst/>
                <a:latin typeface="Ubuntu Light" panose="020B0304030602030204" pitchFamily="34" charset="0"/>
                <a:ea typeface="Calibri" panose="020F0502020204030204" pitchFamily="34" charset="0"/>
                <a:cs typeface="Times New Roman" panose="02020603050405020304" pitchFamily="18" charset="0"/>
              </a:rPr>
              <a:t>Recomendamos que los Programas se ajusten en esta sección para que se adapten a los nombres y descripciones de las funciones en sus propios equipos que los atletas pueden desempeñar.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Hay muchos eventos que nos ayudan a impulsar el trabajo de Salud Inclusiva de Olimpiadas Especiales. Si tiene especial interés en Salud Inclusiva, ¡puede convertirse en un Mensajero de salud!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Los Mensajeros de Salud de Olimpiadas Especiales son atletas que están capacitados para servir como líderes de salud y bienestar, educadores, defensores y modelos a seguir dentro de sus comunidades de Olimpiadas Especiales, así como en la comunidad en general. Lideran sus equipos, familias, amigos y comunidades para que busquen estilos de vida saludables y abogan por que los proveedores de atención médica y los gobiernos adopten políticas inclusivas en torno a la salud, los servicios de bienestar, la educación y los recursos para las personas con discapacidad intelectual.</a:t>
            </a:r>
            <a:endParaRPr lang="en-US" dirty="0"/>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42</a:t>
            </a:fld>
            <a:endParaRPr lang="en-US"/>
          </a:p>
        </p:txBody>
      </p:sp>
    </p:spTree>
    <p:extLst>
      <p:ext uri="{BB962C8B-B14F-4D97-AF65-F5344CB8AC3E}">
        <p14:creationId xmlns:p14="http://schemas.microsoft.com/office/powerpoint/2010/main" val="12792480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Los mensajeros de salud participan en la promoción de eventos de salud: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Participación en charlas, paneles y entrevistas previas al evento en representación de los atletas de Olimpiadas Especiales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Presentación durante las Reuniones de Salud Inclusiva.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43</a:t>
            </a:fld>
            <a:endParaRPr lang="en-US"/>
          </a:p>
        </p:txBody>
      </p:sp>
    </p:spTree>
    <p:extLst>
      <p:ext uri="{BB962C8B-B14F-4D97-AF65-F5344CB8AC3E}">
        <p14:creationId xmlns:p14="http://schemas.microsoft.com/office/powerpoint/2010/main" val="25948531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es-xl" sz="1200" dirty="0">
                <a:effectLst/>
                <a:latin typeface="Ubuntu Light" panose="020B0304030602030204" pitchFamily="34" charset="0"/>
                <a:ea typeface="Calibri" panose="020F0502020204030204" pitchFamily="34" charset="0"/>
                <a:cs typeface="Times New Roman" panose="02020603050405020304" pitchFamily="18" charset="0"/>
              </a:rPr>
              <a:t>Recomendamos que los Programas se ajusten en esta sección para que se adapten a los nombres y descripciones de las funciones en sus propios equipos que los atletas pueden desempeñar.</a:t>
            </a:r>
            <a:endParaRPr lang="en-US" sz="1200" b="1" i="1"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1200" b="1" i="1"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Ahora, hablemos de las funciones de liderazgo en la promoción de eventos de liderazgo: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44</a:t>
            </a:fld>
            <a:endParaRPr lang="en-US"/>
          </a:p>
        </p:txBody>
      </p:sp>
    </p:spTree>
    <p:extLst>
      <p:ext uri="{BB962C8B-B14F-4D97-AF65-F5344CB8AC3E}">
        <p14:creationId xmlns:p14="http://schemas.microsoft.com/office/powerpoint/2010/main" val="36719057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s-xl" sz="1200" b="1" i="1" dirty="0">
                <a:effectLst/>
                <a:latin typeface="Ubuntu Light" panose="020B0304030602030204" pitchFamily="34" charset="0"/>
                <a:ea typeface="Times New Roman" panose="02020603050405020304" pitchFamily="18" charset="0"/>
              </a:rPr>
              <a:t>Reclutamiento de más participantes (atletas líderes/líderes juveniles).</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s-xl" sz="1200" b="1" i="1" dirty="0">
                <a:effectLst/>
                <a:latin typeface="Ubuntu Light" panose="020B0304030602030204" pitchFamily="34" charset="0"/>
                <a:ea typeface="Times New Roman" panose="02020603050405020304" pitchFamily="18" charset="0"/>
              </a:rPr>
              <a:t>Entreviste a los participantes del evento y compártalo/Recopile testimonios de los participantes (incluidos los líderes de los atletas participantes).</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s-xl" sz="1200" b="1" i="1" dirty="0">
                <a:effectLst/>
                <a:latin typeface="Ubuntu Light" panose="020B0304030602030204" pitchFamily="34" charset="0"/>
                <a:ea typeface="Times New Roman" panose="02020603050405020304" pitchFamily="18" charset="0"/>
              </a:rPr>
              <a:t>Promoción en la televisión/prensa local para las delegaciones asistentes a los eventos.</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s-xl" sz="1200" b="1" i="1" dirty="0">
                <a:effectLst/>
                <a:latin typeface="Ubuntu Light" panose="020B0304030602030204" pitchFamily="34" charset="0"/>
                <a:ea typeface="Times New Roman" panose="02020603050405020304" pitchFamily="18" charset="0"/>
              </a:rPr>
              <a:t>Entrevista con la prensa sobre el evento.</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s-xl" sz="1200" b="1" i="1" dirty="0">
                <a:effectLst/>
                <a:latin typeface="Ubuntu Light" panose="020B0304030602030204" pitchFamily="34" charset="0"/>
                <a:ea typeface="Times New Roman" panose="02020603050405020304" pitchFamily="18" charset="0"/>
              </a:rPr>
              <a:t>Ser un influencer en las redes sociales.</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45</a:t>
            </a:fld>
            <a:endParaRPr lang="en-US"/>
          </a:p>
        </p:txBody>
      </p:sp>
    </p:spTree>
    <p:extLst>
      <p:ext uri="{BB962C8B-B14F-4D97-AF65-F5344CB8AC3E}">
        <p14:creationId xmlns:p14="http://schemas.microsoft.com/office/powerpoint/2010/main" val="16477188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xl" sz="1200" b="1" dirty="0">
                <a:effectLst/>
                <a:latin typeface="Calibri" panose="020F0502020204030204" pitchFamily="34" charset="0"/>
                <a:ea typeface="Calibri" panose="020F0502020204030204" pitchFamily="34" charset="0"/>
                <a:cs typeface="Times New Roman" panose="02020603050405020304" pitchFamily="18" charset="0"/>
              </a:rPr>
              <a:t> </a:t>
            </a: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¿Alguien tiene alguna pregunta o comentario sobre la promoción de eventos de Olimpiadas Especiales?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46</a:t>
            </a:fld>
            <a:endParaRPr lang="en-US"/>
          </a:p>
        </p:txBody>
      </p:sp>
    </p:spTree>
    <p:extLst>
      <p:ext uri="{BB962C8B-B14F-4D97-AF65-F5344CB8AC3E}">
        <p14:creationId xmlns:p14="http://schemas.microsoft.com/office/powerpoint/2010/main" val="42698504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xl" sz="1200" b="1" i="1" dirty="0">
                <a:solidFill>
                  <a:srgbClr val="202124"/>
                </a:solidFill>
                <a:effectLst/>
                <a:latin typeface="Ubuntu Light" panose="020B0304030602030204" pitchFamily="34" charset="0"/>
                <a:ea typeface="Calibri" panose="020F0502020204030204" pitchFamily="34" charset="0"/>
                <a:cs typeface="Arial" panose="020B0604020202020204" pitchFamily="34" charset="0"/>
              </a:rPr>
              <a:t>Los voluntarios y el equipo del evento ayudan el día del evento con la instalación, la asistencia de los invitados, el registro o la limpieza.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47</a:t>
            </a:fld>
            <a:endParaRPr lang="en-US"/>
          </a:p>
        </p:txBody>
      </p:sp>
    </p:spTree>
    <p:extLst>
      <p:ext uri="{BB962C8B-B14F-4D97-AF65-F5344CB8AC3E}">
        <p14:creationId xmlns:p14="http://schemas.microsoft.com/office/powerpoint/2010/main" val="13052243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xl" sz="1200" b="1" i="1" dirty="0">
                <a:solidFill>
                  <a:srgbClr val="202124"/>
                </a:solidFill>
                <a:effectLst/>
                <a:latin typeface="Ubuntu Light" panose="020B0304030602030204" pitchFamily="34" charset="0"/>
                <a:ea typeface="Calibri" panose="020F0502020204030204" pitchFamily="34" charset="0"/>
                <a:cs typeface="Arial" panose="020B0604020202020204" pitchFamily="34" charset="0"/>
              </a:rPr>
              <a:t>Esta parte de ser un líder de eventos se llama "ejecución de eventos". ¡Está "ejecutando" el evento o asegurándose de que el evento realmente suceda!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48</a:t>
            </a:fld>
            <a:endParaRPr lang="en-US"/>
          </a:p>
        </p:txBody>
      </p:sp>
    </p:spTree>
    <p:extLst>
      <p:ext uri="{BB962C8B-B14F-4D97-AF65-F5344CB8AC3E}">
        <p14:creationId xmlns:p14="http://schemas.microsoft.com/office/powerpoint/2010/main" val="23028073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pPr>
            <a:r>
              <a:rPr lang="es-xl" sz="1200" b="1" i="1" dirty="0">
                <a:solidFill>
                  <a:srgbClr val="000000"/>
                </a:solidFill>
                <a:effectLst/>
                <a:latin typeface="Ubuntu Light" panose="020B0304030602030204" pitchFamily="34" charset="0"/>
                <a:ea typeface="Times New Roman" panose="02020603050405020304" pitchFamily="18" charset="0"/>
              </a:rPr>
              <a:t>Trabajar o ser voluntario durante los eventos de Olimpiadas Especiales puede ser muy emocionante y exigente. Nuestros eventos involucran a mucha gente y diferentes elementos se suman para hacer un gran evento.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pPr>
            <a:r>
              <a:rPr lang="es-xl" sz="1200" b="1" i="1" dirty="0">
                <a:solidFill>
                  <a:srgbClr val="000000"/>
                </a:solidFill>
                <a:effectLst/>
                <a:latin typeface="Ubuntu Light" panose="020B0304030602030204" pitchFamily="34" charset="0"/>
                <a:ea typeface="Times New Roman" panose="02020603050405020304" pitchFamily="18" charset="0"/>
              </a:rPr>
              <a:t>Ser capaz de trabajar en equipo y comunicarse bien son habilidades importantes para alcanzar el éxito en esta función.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pPr>
            <a:endParaRPr lang="en-US" sz="1200" b="1" i="1" dirty="0">
              <a:solidFill>
                <a:srgbClr val="000000"/>
              </a:solidFill>
              <a:effectLst/>
              <a:latin typeface="Ubuntu Light" panose="020B0304030602030204" pitchFamily="34" charset="0"/>
              <a:ea typeface="Times New Roman" panose="02020603050405020304" pitchFamily="18" charset="0"/>
            </a:endParaRPr>
          </a:p>
          <a:p>
            <a:pPr marL="0" marR="0">
              <a:lnSpc>
                <a:spcPct val="115000"/>
              </a:lnSpc>
            </a:pPr>
            <a:r>
              <a:rPr lang="es-xl" sz="1200" b="1" i="1" dirty="0">
                <a:solidFill>
                  <a:srgbClr val="000000"/>
                </a:solidFill>
                <a:effectLst/>
                <a:latin typeface="Ubuntu Light" panose="020B0304030602030204" pitchFamily="34" charset="0"/>
                <a:ea typeface="Times New Roman" panose="02020603050405020304" pitchFamily="18" charset="0"/>
              </a:rPr>
              <a:t>El Currículo de Habilidades y Liderazgo ofrece los siguientes cursos para este propósito:</a:t>
            </a:r>
            <a:endParaRPr lang="en-US" sz="1200" dirty="0">
              <a:effectLst/>
              <a:latin typeface="Times New Roman" panose="02020603050405020304" pitchFamily="18" charset="0"/>
              <a:ea typeface="Times New Roman" panose="02020603050405020304" pitchFamily="18" charset="0"/>
            </a:endParaRPr>
          </a:p>
          <a:p>
            <a:pPr marL="0" marR="0">
              <a:lnSpc>
                <a:spcPct val="115000"/>
              </a:lnSpc>
            </a:pPr>
            <a:r>
              <a:rPr lang="es-xl" sz="1200" b="1" i="1" dirty="0">
                <a:solidFill>
                  <a:srgbClr val="000000"/>
                </a:solidFill>
                <a:effectLst/>
                <a:latin typeface="Ubuntu Light" panose="020B0304030602030204" pitchFamily="34" charset="0"/>
                <a:ea typeface="Times New Roman" panose="02020603050405020304" pitchFamily="18" charset="0"/>
              </a:rPr>
              <a:t>Gestión del tiempo, Compromiso con los demás y Liderazgo Unificado.</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xl" sz="12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49</a:t>
            </a:fld>
            <a:endParaRPr lang="en-US"/>
          </a:p>
        </p:txBody>
      </p:sp>
    </p:spTree>
    <p:extLst>
      <p:ext uri="{BB962C8B-B14F-4D97-AF65-F5344CB8AC3E}">
        <p14:creationId xmlns:p14="http://schemas.microsoft.com/office/powerpoint/2010/main" val="1859758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La segunda parte se centra en el desarrollo de habilidades y dependerá de la función de liderazgo que desee asumir. Según la función que elija, debe concentrarse en diferentes capacitaciones de habilidades que se ofrecen en el Currículo de Habilidades y Liderazgo.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dirty="0">
                <a:effectLst/>
                <a:latin typeface="Ubuntu Light" panose="020B0304030602030204" pitchFamily="34" charset="0"/>
                <a:ea typeface="Calibri" panose="020F0502020204030204" pitchFamily="34" charset="0"/>
                <a:cs typeface="Times New Roman" panose="02020603050405020304" pitchFamily="18" charset="0"/>
              </a:rPr>
              <a:t>Una vez completada esta capacitación, invite a los atletas a reflexionar sobre cómo quieren participar en los eventos, es decir: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s-xl" sz="1200" dirty="0">
                <a:effectLst/>
                <a:latin typeface="Ubuntu Light" panose="020B0304030602030204" pitchFamily="34" charset="0"/>
                <a:ea typeface="Calibri" panose="020F0502020204030204" pitchFamily="34" charset="0"/>
              </a:rPr>
              <a:t>¿En qué rol? (planificar, promover o ejecutar)</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s-xl" sz="1200" dirty="0">
                <a:effectLst/>
                <a:latin typeface="Ubuntu Light" panose="020B0304030602030204" pitchFamily="34" charset="0"/>
                <a:ea typeface="Calibri" panose="020F0502020204030204" pitchFamily="34" charset="0"/>
              </a:rPr>
              <a:t>¿Qué tipo de evento?</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s-xl" sz="1200" dirty="0">
                <a:effectLst/>
                <a:latin typeface="Ubuntu Light" panose="020B0304030602030204" pitchFamily="34" charset="0"/>
                <a:ea typeface="Calibri" panose="020F0502020204030204" pitchFamily="34" charset="0"/>
              </a:rPr>
              <a:t>¿En qué función de liderazgo?</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s-xl"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dirty="0">
                <a:effectLst/>
                <a:latin typeface="Ubuntu Light" panose="020B0304030602030204" pitchFamily="34" charset="0"/>
                <a:ea typeface="Calibri" panose="020F0502020204030204" pitchFamily="34" charset="0"/>
                <a:cs typeface="Times New Roman" panose="02020603050405020304" pitchFamily="18" charset="0"/>
              </a:rPr>
              <a:t>Por supuesto, esto dependerá de las oportunidades que brinde su Programa.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a:t>
            </a:fld>
            <a:endParaRPr lang="en-US"/>
          </a:p>
        </p:txBody>
      </p:sp>
    </p:spTree>
    <p:extLst>
      <p:ext uri="{BB962C8B-B14F-4D97-AF65-F5344CB8AC3E}">
        <p14:creationId xmlns:p14="http://schemas.microsoft.com/office/powerpoint/2010/main" val="5119401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sz="1200" dirty="0">
                <a:effectLst/>
                <a:latin typeface="Ubuntu Light" panose="020B0304030602030204" pitchFamily="34" charset="0"/>
                <a:ea typeface="Calibri" panose="020F0502020204030204" pitchFamily="34" charset="0"/>
                <a:cs typeface="Times New Roman" panose="02020603050405020304" pitchFamily="18" charset="0"/>
              </a:rPr>
              <a:t>Recomendamos que los Programas se ajusten en esta sección para que se adapten a los nombres y descripciones de las funciones en sus propios equipos que los atletas pueden desempeñar.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b="1" i="1"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Veamos qué oportunidades le ofrece Olimpiadas Especiales si quisiera comenzar su recorrido para colaborar en la ejecución de eventos de Olimpiadas Especiales.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Puede hacerlo como voluntario o miembro del equipo remunerado, según las oportunidades disponibles en su Programa de Olimpiadas Especiales.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Primero, hablemos de las funciones de liderazgo durante la promoción de eventos deportivos: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50</a:t>
            </a:fld>
            <a:endParaRPr lang="en-US"/>
          </a:p>
        </p:txBody>
      </p:sp>
    </p:spTree>
    <p:extLst>
      <p:ext uri="{BB962C8B-B14F-4D97-AF65-F5344CB8AC3E}">
        <p14:creationId xmlns:p14="http://schemas.microsoft.com/office/powerpoint/2010/main" val="2018465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Portavoz / Mensajero Global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Participar en funciones de orador en eventos y recepciones y en paneles.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Participar en Experiencias de Deportes Unificados.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Dar y realizar entrevistas durante los eventos.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Voluntarios atletas/Equipo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Participar en funciones de voluntario o equipo como parte del evento.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Atletas como jueces o árbitros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Participar como oficiales técnicos deportivos durante el evento.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Miembros del equipo de evaluación de eventos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Participar en el equipo de evaluación, realizando evaluaciones, especialmente enfocadas en la experiencia del atleta.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Preparar informes de evaluación posterior al evento.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51</a:t>
            </a:fld>
            <a:endParaRPr lang="en-US"/>
          </a:p>
        </p:txBody>
      </p:sp>
    </p:spTree>
    <p:extLst>
      <p:ext uri="{BB962C8B-B14F-4D97-AF65-F5344CB8AC3E}">
        <p14:creationId xmlns:p14="http://schemas.microsoft.com/office/powerpoint/2010/main" val="20449840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Portavoz / Mensajero Global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Participar en funciones de orador en eventos y recepciones y en paneles.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Participar en Experiencias de Deportes Unificados.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Dar y realizar entrevistas durante los eventos.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Voluntarios atletas/Equipo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Participar en funciones de voluntario o equipo como parte del evento.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Atletas como jueces o árbitros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Participar como oficiales técnicos deportivos durante el evento.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Miembros del equipo de evaluación de eventos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Participar en el equipo de evaluación, realizando evaluaciones, especialmente enfocadas en la experiencia del atleta.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Preparar informes de evaluación posterior al evento.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52</a:t>
            </a:fld>
            <a:endParaRPr lang="en-US"/>
          </a:p>
        </p:txBody>
      </p:sp>
    </p:spTree>
    <p:extLst>
      <p:ext uri="{BB962C8B-B14F-4D97-AF65-F5344CB8AC3E}">
        <p14:creationId xmlns:p14="http://schemas.microsoft.com/office/powerpoint/2010/main" val="5331665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sz="1200" dirty="0">
                <a:effectLst/>
                <a:latin typeface="Ubuntu Light" panose="020B0304030602030204" pitchFamily="34" charset="0"/>
                <a:ea typeface="Calibri" panose="020F0502020204030204" pitchFamily="34" charset="0"/>
                <a:cs typeface="Times New Roman" panose="02020603050405020304" pitchFamily="18" charset="0"/>
              </a:rPr>
              <a:t>Recomendamos que los Programas se ajusten en esta sección para que se adapten a los nombres y descripciones de las funciones en sus propios equipos que los atletas pueden desempeñar.</a:t>
            </a:r>
            <a:endParaRPr lang="en-US" sz="1200" b="1" i="1"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b="1" i="1"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Hay muchas oportunidades para que los atletas lideren durante nuestros eventos de Salud: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53</a:t>
            </a:fld>
            <a:endParaRPr lang="en-US"/>
          </a:p>
        </p:txBody>
      </p:sp>
    </p:spTree>
    <p:extLst>
      <p:ext uri="{BB962C8B-B14F-4D97-AF65-F5344CB8AC3E}">
        <p14:creationId xmlns:p14="http://schemas.microsoft.com/office/powerpoint/2010/main" val="6935379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Líder de Salud y Mejoramiento Físico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Liderazgo de una sesión de Fit 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Defensor de la salud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Asistir a capacitaciones de Salud Inclusiva.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Modelo a seguir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Demostración de comportamientos saludables en los eventos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Entrenador/Asistente de entrenador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Dirigir o apoyar a los Atletas Jóvenes o actividades deportivas de desarrollo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54</a:t>
            </a:fld>
            <a:endParaRPr lang="en-US"/>
          </a:p>
        </p:txBody>
      </p:sp>
    </p:spTree>
    <p:extLst>
      <p:ext uri="{BB962C8B-B14F-4D97-AF65-F5344CB8AC3E}">
        <p14:creationId xmlns:p14="http://schemas.microsoft.com/office/powerpoint/2010/main" val="38203172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xl" sz="1200" dirty="0">
                <a:effectLst/>
                <a:latin typeface="Ubuntu Light" panose="020B0304030602030204" pitchFamily="34" charset="0"/>
                <a:ea typeface="Calibri" panose="020F0502020204030204" pitchFamily="34" charset="0"/>
                <a:cs typeface="Times New Roman" panose="02020603050405020304" pitchFamily="18" charset="0"/>
              </a:rPr>
              <a:t>Recomendamos que los Programas se ajusten en esta sección para que se adapten a los nombres y descripciones de las funciones en sus propios equipos que los atletas pueden desempeñar.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s-xl" sz="1800" b="1" i="1" dirty="0">
                <a:effectLst/>
                <a:latin typeface="Ubuntu Light" panose="020B0304030602030204" pitchFamily="34" charset="0"/>
                <a:ea typeface="Calibri" panose="020F0502020204030204" pitchFamily="34" charset="0"/>
                <a:cs typeface="Times New Roman" panose="02020603050405020304" pitchFamily="18" charset="0"/>
              </a:rPr>
              <a:t>A continuación, se muestran muchas oportunidades para que los atletas lideren durante nuestros eventos de Liderazgo: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55</a:t>
            </a:fld>
            <a:endParaRPr lang="en-US"/>
          </a:p>
        </p:txBody>
      </p:sp>
    </p:spTree>
    <p:extLst>
      <p:ext uri="{BB962C8B-B14F-4D97-AF65-F5344CB8AC3E}">
        <p14:creationId xmlns:p14="http://schemas.microsoft.com/office/powerpoint/2010/main" val="19486824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s-xl" sz="1200" b="1" i="1" dirty="0">
                <a:effectLst/>
                <a:latin typeface="Ubuntu Light" panose="020B0304030602030204" pitchFamily="34" charset="0"/>
                <a:ea typeface="Times New Roman" panose="02020603050405020304" pitchFamily="18" charset="0"/>
              </a:rPr>
              <a:t>Ser mentor de otros atletas.</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s-xl" sz="1200" b="1" i="1" dirty="0">
                <a:effectLst/>
                <a:latin typeface="Ubuntu Light" panose="020B0304030602030204" pitchFamily="34" charset="0"/>
                <a:ea typeface="Times New Roman" panose="02020603050405020304" pitchFamily="18" charset="0"/>
              </a:rPr>
              <a:t>Facilitadores/Instructores.</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s-xl" sz="1200" b="1" i="1" dirty="0">
                <a:effectLst/>
                <a:latin typeface="Ubuntu Light" panose="020B0304030602030204" pitchFamily="34" charset="0"/>
                <a:ea typeface="Times New Roman" panose="02020603050405020304" pitchFamily="18" charset="0"/>
              </a:rPr>
              <a:t>Maestro de ceremonias/Anfitrión.</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s-xl" sz="1200" b="1" i="1" dirty="0">
                <a:effectLst/>
                <a:latin typeface="Ubuntu Light" panose="020B0304030602030204" pitchFamily="34" charset="0"/>
                <a:ea typeface="Times New Roman" panose="02020603050405020304" pitchFamily="18" charset="0"/>
              </a:rPr>
              <a:t>Fotografía, publicaciones en redes sociales, blogs. </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s-xl" sz="1200" b="1" i="1" dirty="0">
                <a:effectLst/>
                <a:latin typeface="Ubuntu Light" panose="020B0304030602030204" pitchFamily="34" charset="0"/>
                <a:ea typeface="Times New Roman" panose="02020603050405020304" pitchFamily="18" charset="0"/>
              </a:rPr>
              <a:t>Sesiones de apertura y cierre.</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s-xl" sz="1200" b="1" i="1" dirty="0">
                <a:effectLst/>
                <a:latin typeface="Ubuntu Light" panose="020B0304030602030204" pitchFamily="34" charset="0"/>
                <a:ea typeface="Times New Roman" panose="02020603050405020304" pitchFamily="18" charset="0"/>
              </a:rPr>
              <a:t>Ser parte del comité de evaluación. </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s-xl" sz="1200" b="1" i="1" dirty="0">
                <a:effectLst/>
                <a:latin typeface="Ubuntu Light" panose="020B0304030602030204" pitchFamily="34" charset="0"/>
                <a:ea typeface="Times New Roman" panose="02020603050405020304" pitchFamily="18" charset="0"/>
              </a:rPr>
              <a:t>Ser parte de un panel de jueces.</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s-xl" sz="1200" b="1" i="1" dirty="0">
                <a:effectLst/>
                <a:latin typeface="Ubuntu Light" panose="020B0304030602030204" pitchFamily="34" charset="0"/>
                <a:ea typeface="Times New Roman" panose="02020603050405020304" pitchFamily="18" charset="0"/>
              </a:rPr>
              <a:t>Facilitar en paneles de discusión. </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56</a:t>
            </a:fld>
            <a:endParaRPr lang="en-US"/>
          </a:p>
        </p:txBody>
      </p:sp>
    </p:spTree>
    <p:extLst>
      <p:ext uri="{BB962C8B-B14F-4D97-AF65-F5344CB8AC3E}">
        <p14:creationId xmlns:p14="http://schemas.microsoft.com/office/powerpoint/2010/main" val="22295600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xl" sz="1200" b="1" dirty="0">
                <a:effectLst/>
                <a:latin typeface="Calibri" panose="020F0502020204030204" pitchFamily="34" charset="0"/>
                <a:ea typeface="Calibri" panose="020F0502020204030204" pitchFamily="34" charset="0"/>
                <a:cs typeface="Times New Roman" panose="02020603050405020304" pitchFamily="18" charset="0"/>
              </a:rPr>
              <a:t> </a:t>
            </a: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¿Alguien tiene alguna pregunta o comentario?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57</a:t>
            </a:fld>
            <a:endParaRPr lang="en-US"/>
          </a:p>
        </p:txBody>
      </p:sp>
    </p:spTree>
    <p:extLst>
      <p:ext uri="{BB962C8B-B14F-4D97-AF65-F5344CB8AC3E}">
        <p14:creationId xmlns:p14="http://schemas.microsoft.com/office/powerpoint/2010/main" val="18137376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Gracias por participar, ya ha concluido la primera parte del curso de formación de Líderes de Eventos.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Recuerde, hay muchas funciones de liderazgo que puede tener como Líder de Eventos.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Si está interesado en participar en los eventos de Olimpiadas Especiales, lo invitamos 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s-xl" sz="1200" b="1" i="1" dirty="0">
                <a:effectLst/>
                <a:latin typeface="Ubuntu Light" panose="020B0304030602030204" pitchFamily="34" charset="0"/>
                <a:ea typeface="Calibri" panose="020F0502020204030204" pitchFamily="34" charset="0"/>
              </a:rPr>
              <a:t> Mirar las diferentes funciones de liderazgo que compartimos. Una vez que haya identificado si está interesado en la planificación, la promoción o la ejecución, piense qué funciones de liderazgo le parecieron más emocionantes. ¿Qué función cree que encaja mejor con sus habilidades?</a:t>
            </a:r>
            <a:endParaRPr lang="en-US" sz="12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s-xl" sz="1200" b="1" i="1" dirty="0">
                <a:effectLst/>
                <a:latin typeface="Ubuntu Light" panose="020B0304030602030204"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Recuerde que hay una segunda parte de esta capacitación. Para continuar capacitándose y convertirse en un Líder de Eventos, le recomendamos que tome los cursos que mencionamos anteriormente.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Más importante aún, comuníquese con su Programa de Olimpiadas Especiales y manifieste sus intereses para que juntos puedan identificar oportunidades para usted y cómo comenzar su recorrido como Líder de Eventos.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58</a:t>
            </a:fld>
            <a:endParaRPr lang="en-US"/>
          </a:p>
        </p:txBody>
      </p:sp>
    </p:spTree>
    <p:extLst>
      <p:ext uri="{BB962C8B-B14F-4D97-AF65-F5344CB8AC3E}">
        <p14:creationId xmlns:p14="http://schemas.microsoft.com/office/powerpoint/2010/main" val="1658212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524C34-D508-4CCF-A9F5-C631378A631A}" type="slidenum">
              <a:rPr lang="en-US" smtClean="0"/>
              <a:t>6</a:t>
            </a:fld>
            <a:endParaRPr lang="en-US"/>
          </a:p>
        </p:txBody>
      </p:sp>
    </p:spTree>
    <p:extLst>
      <p:ext uri="{BB962C8B-B14F-4D97-AF65-F5344CB8AC3E}">
        <p14:creationId xmlns:p14="http://schemas.microsoft.com/office/powerpoint/2010/main" val="1286883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30528"/>
          </a:xfrm>
        </p:spPr>
        <p:txBody>
          <a:bodyPr/>
          <a:lstStyle/>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Esta capacitación se enfoca en la PARTE I:</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Primero, hablaremos sobre los diferentes tipos de eventos que ofrece Olimpiadas Especiales.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A continuación, explicaremos cada una de las tres formas diferentes en que los atletas participan en eventos y compartiremos ejemplos de funciones de liderazgo que puede tener durante: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ourier New" panose="02070309020205020404" pitchFamily="49" charset="0"/>
              <a:buChar char="o"/>
            </a:pPr>
            <a:r>
              <a:rPr lang="es-xl" sz="1200" b="1" i="1" dirty="0">
                <a:effectLst/>
                <a:latin typeface="Ubuntu Light" panose="020B0304030602030204" pitchFamily="34" charset="0"/>
                <a:ea typeface="Calibri" panose="020F0502020204030204" pitchFamily="34" charset="0"/>
              </a:rPr>
              <a:t>La planificación del evento.</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ourier New" panose="02070309020205020404" pitchFamily="49" charset="0"/>
              <a:buChar char="o"/>
            </a:pPr>
            <a:r>
              <a:rPr lang="es-xl" sz="1200" b="1" i="1" dirty="0">
                <a:effectLst/>
                <a:latin typeface="Ubuntu Light" panose="020B0304030602030204" pitchFamily="34" charset="0"/>
                <a:ea typeface="Calibri" panose="020F0502020204030204" pitchFamily="34" charset="0"/>
              </a:rPr>
              <a:t>La promoción del evento.</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ourier New" panose="02070309020205020404" pitchFamily="49" charset="0"/>
              <a:buChar char="o"/>
            </a:pPr>
            <a:r>
              <a:rPr lang="es-xl" sz="1200" b="1" i="1" dirty="0">
                <a:effectLst/>
                <a:latin typeface="Ubuntu Light" panose="020B0304030602030204" pitchFamily="34" charset="0"/>
                <a:ea typeface="Calibri" panose="020F0502020204030204" pitchFamily="34" charset="0"/>
              </a:rPr>
              <a:t>El voluntariado o el trabajo en el evento.</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s-xl" sz="1200" dirty="0">
                <a:effectLst/>
                <a:latin typeface="Ubuntu Light" panose="020B0304030602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tabLst>
                <a:tab pos="2139950" algn="l"/>
              </a:tabLst>
            </a:pPr>
            <a:r>
              <a:rPr lang="es-xl" sz="1200" dirty="0">
                <a:effectLst/>
                <a:latin typeface="Ubuntu Light" panose="020B0304030602030204" pitchFamily="34" charset="0"/>
                <a:ea typeface="Calibri" panose="020F0502020204030204" pitchFamily="34" charset="0"/>
                <a:cs typeface="Times New Roman" panose="02020603050405020304" pitchFamily="18" charset="0"/>
              </a:rPr>
              <a:t>Es importante que revise todas las diapositivas antes de la capacitación para que pueda identificar qué tipos de eventos y funciones de liderazgo están disponibles en su Programa. Es posible que deba realizar cambios para que los atletas que participan del evento puedan tener una idea clara de las oportunidades disponibles para ellos en su Programa de Olimpiadas Especiales.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7</a:t>
            </a:fld>
            <a:endParaRPr lang="en-US" dirty="0"/>
          </a:p>
        </p:txBody>
      </p:sp>
    </p:spTree>
    <p:extLst>
      <p:ext uri="{BB962C8B-B14F-4D97-AF65-F5344CB8AC3E}">
        <p14:creationId xmlns:p14="http://schemas.microsoft.com/office/powerpoint/2010/main" val="985162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524C34-D508-4CCF-A9F5-C631378A631A}" type="slidenum">
              <a:rPr lang="en-US" smtClean="0"/>
              <a:t>8</a:t>
            </a:fld>
            <a:endParaRPr lang="en-US"/>
          </a:p>
        </p:txBody>
      </p:sp>
    </p:spTree>
    <p:extLst>
      <p:ext uri="{BB962C8B-B14F-4D97-AF65-F5344CB8AC3E}">
        <p14:creationId xmlns:p14="http://schemas.microsoft.com/office/powerpoint/2010/main" val="294972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xl" sz="1200" b="1" i="1" dirty="0">
                <a:effectLst/>
                <a:latin typeface="Ubuntu Light" panose="020B0304030602030204" pitchFamily="34" charset="0"/>
                <a:ea typeface="Calibri" panose="020F0502020204030204" pitchFamily="34" charset="0"/>
                <a:cs typeface="Times New Roman" panose="02020603050405020304" pitchFamily="18" charset="0"/>
              </a:rPr>
              <a:t>Si está interesado en liderar eventos de Olimpiadas Especiales, es importante conocer los tipos de eventos que organiza Olimpiadas Especiales en todo el mundo.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9</a:t>
            </a:fld>
            <a:endParaRPr lang="en-US" dirty="0"/>
          </a:p>
        </p:txBody>
      </p:sp>
    </p:spTree>
    <p:extLst>
      <p:ext uri="{BB962C8B-B14F-4D97-AF65-F5344CB8AC3E}">
        <p14:creationId xmlns:p14="http://schemas.microsoft.com/office/powerpoint/2010/main" val="1601117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0.em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Imagen 5">
            <a:extLst>
              <a:ext uri="{FF2B5EF4-FFF2-40B4-BE49-F238E27FC236}">
                <a16:creationId xmlns:a16="http://schemas.microsoft.com/office/drawing/2014/main" id="{CE2F896E-9854-4FE5-BB71-8A3008E9A534}"/>
              </a:ext>
            </a:extLst>
          </p:cNvPr>
          <p:cNvPicPr>
            <a:picLocks noChangeAspect="1"/>
          </p:cNvPicPr>
          <p:nvPr userDrawn="1"/>
        </p:nvPicPr>
        <p:blipFill rotWithShape="1">
          <a:blip r:embed="rId2"/>
          <a:srcRect t="12558" b="12558"/>
          <a:stretch/>
        </p:blipFill>
        <p:spPr>
          <a:xfrm>
            <a:off x="-9525" y="0"/>
            <a:ext cx="12211050" cy="6858000"/>
          </a:xfrm>
          <a:prstGeom prst="rect">
            <a:avLst/>
          </a:prstGeom>
        </p:spPr>
      </p:pic>
      <p:pic>
        <p:nvPicPr>
          <p:cNvPr id="8" name="Picture 7">
            <a:extLst>
              <a:ext uri="{FF2B5EF4-FFF2-40B4-BE49-F238E27FC236}">
                <a16:creationId xmlns:a16="http://schemas.microsoft.com/office/drawing/2014/main" id="{755BAF14-F32E-4930-932F-1C5905D98E2E}"/>
              </a:ext>
            </a:extLst>
          </p:cNvPr>
          <p:cNvPicPr>
            <a:picLocks noChangeAspect="1"/>
          </p:cNvPicPr>
          <p:nvPr userDrawn="1"/>
        </p:nvPicPr>
        <p:blipFill>
          <a:blip r:embed="rId3"/>
          <a:stretch>
            <a:fillRect/>
          </a:stretch>
        </p:blipFill>
        <p:spPr>
          <a:xfrm>
            <a:off x="9322568" y="344960"/>
            <a:ext cx="2316019" cy="809897"/>
          </a:xfrm>
          <a:prstGeom prst="rect">
            <a:avLst/>
          </a:prstGeom>
        </p:spPr>
      </p:pic>
      <p:sp>
        <p:nvSpPr>
          <p:cNvPr id="11" name="TextBox 10">
            <a:extLst>
              <a:ext uri="{FF2B5EF4-FFF2-40B4-BE49-F238E27FC236}">
                <a16:creationId xmlns:a16="http://schemas.microsoft.com/office/drawing/2014/main" id="{802F9226-15E2-4C07-B81C-E1BD4BFD684E}"/>
              </a:ext>
            </a:extLst>
          </p:cNvPr>
          <p:cNvSpPr txBox="1"/>
          <p:nvPr userDrawn="1"/>
        </p:nvSpPr>
        <p:spPr>
          <a:xfrm>
            <a:off x="600436" y="363204"/>
            <a:ext cx="3596426" cy="369332"/>
          </a:xfrm>
          <a:prstGeom prst="rect">
            <a:avLst/>
          </a:prstGeom>
          <a:solidFill>
            <a:srgbClr val="1B94D2"/>
          </a:solidFill>
        </p:spPr>
        <p:txBody>
          <a:bodyPr wrap="square" rtlCol="0">
            <a:spAutoFit/>
          </a:bodyPr>
          <a:lstStyle/>
          <a:p>
            <a:r>
              <a:rPr lang="en-US" altLang="zh-CN" sz="1800" b="1" spc="100" dirty="0">
                <a:solidFill>
                  <a:schemeClr val="bg1"/>
                </a:solidFill>
                <a:latin typeface="+mj-lt"/>
                <a:ea typeface="SimSun" panose="02010600030101010101" pitchFamily="2" charset="-122"/>
              </a:rPr>
              <a:t>LIDERAZGO DE ATLETAS</a:t>
            </a:r>
            <a:endParaRPr lang="zh-cn" sz="1800" b="1" spc="100" dirty="0">
              <a:solidFill>
                <a:schemeClr val="bg1"/>
              </a:solidFill>
              <a:latin typeface="SimSun" panose="02010600030101010101" pitchFamily="2" charset="-122"/>
              <a:ea typeface="SimSun" panose="02010600030101010101" pitchFamily="2" charset="-122"/>
            </a:endParaRPr>
          </a:p>
        </p:txBody>
      </p:sp>
      <p:sp>
        <p:nvSpPr>
          <p:cNvPr id="13" name="TextBox 12">
            <a:extLst>
              <a:ext uri="{FF2B5EF4-FFF2-40B4-BE49-F238E27FC236}">
                <a16:creationId xmlns:a16="http://schemas.microsoft.com/office/drawing/2014/main" id="{41C53345-4A88-4F25-B615-C91476A22783}"/>
              </a:ext>
            </a:extLst>
          </p:cNvPr>
          <p:cNvSpPr txBox="1"/>
          <p:nvPr userDrawn="1"/>
        </p:nvSpPr>
        <p:spPr>
          <a:xfrm>
            <a:off x="492375" y="1879841"/>
            <a:ext cx="6553194" cy="2031325"/>
          </a:xfrm>
          <a:prstGeom prst="rect">
            <a:avLst/>
          </a:prstGeom>
          <a:noFill/>
        </p:spPr>
        <p:txBody>
          <a:bodyPr wrap="square" rtlCol="0">
            <a:spAutoFit/>
          </a:bodyPr>
          <a:lstStyle/>
          <a:p>
            <a:pPr>
              <a:lnSpc>
                <a:spcPct val="90000"/>
              </a:lnSpc>
            </a:pPr>
            <a:r>
              <a:rPr lang="en-US" altLang="ko-KR" sz="7000" b="1" dirty="0">
                <a:solidFill>
                  <a:schemeClr val="bg1"/>
                </a:solidFill>
                <a:latin typeface="+mj-lt"/>
                <a:cs typeface="Arial" panose="020B0604020202020204" pitchFamily="34" charset="0"/>
              </a:rPr>
              <a:t>MOSTRAMOS EL CAMINO</a:t>
            </a:r>
            <a:endParaRPr lang="en-US" sz="7000" b="1" dirty="0">
              <a:solidFill>
                <a:schemeClr val="bg1"/>
              </a:solidFill>
              <a:latin typeface="+mj-lt"/>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1154173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Intro">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6AE1B8-70D0-4951-A945-CEA464212DCA}"/>
              </a:ext>
            </a:extLst>
          </p:cNvPr>
          <p:cNvPicPr>
            <a:picLocks noChangeAspect="1"/>
          </p:cNvPicPr>
          <p:nvPr userDrawn="1"/>
        </p:nvPicPr>
        <p:blipFill>
          <a:blip r:embed="rId3"/>
          <a:stretch>
            <a:fillRect/>
          </a:stretch>
        </p:blipFill>
        <p:spPr>
          <a:xfrm>
            <a:off x="9672793" y="344961"/>
            <a:ext cx="1965794" cy="687426"/>
          </a:xfrm>
          <a:prstGeom prst="rect">
            <a:avLst/>
          </a:prstGeom>
        </p:spPr>
      </p:pic>
      <p:sp>
        <p:nvSpPr>
          <p:cNvPr id="3" name="Text Placeholder 2">
            <a:extLst>
              <a:ext uri="{FF2B5EF4-FFF2-40B4-BE49-F238E27FC236}">
                <a16:creationId xmlns:a16="http://schemas.microsoft.com/office/drawing/2014/main" id="{7CEDC747-2661-4EFD-803D-474FFED2000D}"/>
              </a:ext>
            </a:extLst>
          </p:cNvPr>
          <p:cNvSpPr>
            <a:spLocks noGrp="1"/>
          </p:cNvSpPr>
          <p:nvPr>
            <p:ph type="body" sz="quarter" idx="10" hasCustomPrompt="1"/>
          </p:nvPr>
        </p:nvSpPr>
        <p:spPr>
          <a:xfrm>
            <a:off x="800100" y="962025"/>
            <a:ext cx="6572250" cy="687426"/>
          </a:xfrm>
        </p:spPr>
        <p:txBody>
          <a:bodyPr>
            <a:normAutofit/>
          </a:bodyPr>
          <a:lstStyle>
            <a:lvl1pPr marL="0" indent="0">
              <a:buNone/>
              <a:defRPr sz="4400" b="1">
                <a:solidFill>
                  <a:schemeClr val="bg1"/>
                </a:solidFill>
                <a:latin typeface="+mj-lt"/>
              </a:defRPr>
            </a:lvl1pPr>
          </a:lstStyle>
          <a:p>
            <a:pPr lvl="0"/>
            <a:r>
              <a:rPr lang="en-US" dirty="0"/>
              <a:t>Title</a:t>
            </a:r>
          </a:p>
        </p:txBody>
      </p:sp>
      <p:sp>
        <p:nvSpPr>
          <p:cNvPr id="5" name="Text Placeholder 4">
            <a:extLst>
              <a:ext uri="{FF2B5EF4-FFF2-40B4-BE49-F238E27FC236}">
                <a16:creationId xmlns:a16="http://schemas.microsoft.com/office/drawing/2014/main" id="{99226A07-6959-47A0-BA61-34063C463150}"/>
              </a:ext>
            </a:extLst>
          </p:cNvPr>
          <p:cNvSpPr>
            <a:spLocks noGrp="1"/>
          </p:cNvSpPr>
          <p:nvPr>
            <p:ph type="body" sz="quarter" idx="11" hasCustomPrompt="1"/>
          </p:nvPr>
        </p:nvSpPr>
        <p:spPr>
          <a:xfrm>
            <a:off x="819150" y="2552700"/>
            <a:ext cx="9410700" cy="571500"/>
          </a:xfrm>
        </p:spPr>
        <p:txBody>
          <a:bodyPr/>
          <a:lstStyle>
            <a:lvl1pPr marL="0" indent="0">
              <a:buNone/>
              <a:defRPr b="0">
                <a:solidFill>
                  <a:schemeClr val="bg1"/>
                </a:solidFill>
              </a:defRPr>
            </a:lvl1pPr>
          </a:lstStyle>
          <a:p>
            <a:pPr lvl="0"/>
            <a:r>
              <a:rPr lang="en-US" dirty="0"/>
              <a:t>Lesson intro</a:t>
            </a:r>
          </a:p>
        </p:txBody>
      </p:sp>
      <p:sp>
        <p:nvSpPr>
          <p:cNvPr id="7" name="Text Placeholder 4">
            <a:extLst>
              <a:ext uri="{FF2B5EF4-FFF2-40B4-BE49-F238E27FC236}">
                <a16:creationId xmlns:a16="http://schemas.microsoft.com/office/drawing/2014/main" id="{09DA7251-DE92-4204-B323-60FF4160C904}"/>
              </a:ext>
            </a:extLst>
          </p:cNvPr>
          <p:cNvSpPr>
            <a:spLocks noGrp="1"/>
          </p:cNvSpPr>
          <p:nvPr>
            <p:ph type="body" sz="quarter" idx="12" hasCustomPrompt="1"/>
          </p:nvPr>
        </p:nvSpPr>
        <p:spPr>
          <a:xfrm>
            <a:off x="800100" y="3465473"/>
            <a:ext cx="9410700" cy="1478001"/>
          </a:xfrm>
        </p:spPr>
        <p:txBody>
          <a:bodyPr/>
          <a:lstStyle>
            <a:lvl1pPr marL="0" indent="0">
              <a:lnSpc>
                <a:spcPct val="110000"/>
              </a:lnSpc>
              <a:spcBef>
                <a:spcPts val="0"/>
              </a:spcBef>
              <a:buNone/>
              <a:defRPr b="1">
                <a:solidFill>
                  <a:schemeClr val="bg1"/>
                </a:solidFill>
              </a:defRPr>
            </a:lvl1pPr>
          </a:lstStyle>
          <a:p>
            <a:pPr lvl="0"/>
            <a:r>
              <a:rPr lang="en-US" dirty="0"/>
              <a:t>Lesson intro</a:t>
            </a:r>
          </a:p>
        </p:txBody>
      </p:sp>
    </p:spTree>
    <p:extLst>
      <p:ext uri="{BB962C8B-B14F-4D97-AF65-F5344CB8AC3E}">
        <p14:creationId xmlns:p14="http://schemas.microsoft.com/office/powerpoint/2010/main" val="3071108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vents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6CEA765-CC29-43EC-AF03-FE5FACC123A6}"/>
              </a:ext>
            </a:extLst>
          </p:cNvPr>
          <p:cNvSpPr txBox="1"/>
          <p:nvPr userDrawn="1"/>
        </p:nvSpPr>
        <p:spPr>
          <a:xfrm>
            <a:off x="9320981" y="6233652"/>
            <a:ext cx="3342596" cy="307777"/>
          </a:xfrm>
          <a:prstGeom prst="rect">
            <a:avLst/>
          </a:prstGeom>
          <a:noFill/>
        </p:spPr>
        <p:txBody>
          <a:bodyPr wrap="square" rtlCol="0">
            <a:spAutoFit/>
          </a:bodyPr>
          <a:lstStyle/>
          <a:p>
            <a:r>
              <a:rPr lang="es-xl" sz="1400" b="1" spc="100" baseline="0" dirty="0">
                <a:solidFill>
                  <a:srgbClr val="00695E"/>
                </a:solidFill>
                <a:latin typeface="Ubuntu" panose="020B0504030602030204" pitchFamily="34" charset="0"/>
              </a:rPr>
              <a:t>LIDERAZGO DE ATLETAS</a:t>
            </a:r>
          </a:p>
        </p:txBody>
      </p:sp>
      <p:grpSp>
        <p:nvGrpSpPr>
          <p:cNvPr id="7" name="Group 6">
            <a:extLst>
              <a:ext uri="{FF2B5EF4-FFF2-40B4-BE49-F238E27FC236}">
                <a16:creationId xmlns:a16="http://schemas.microsoft.com/office/drawing/2014/main" id="{C674C508-E0F3-484B-9952-DDB7650C52FA}"/>
              </a:ext>
            </a:extLst>
          </p:cNvPr>
          <p:cNvGrpSpPr/>
          <p:nvPr userDrawn="1"/>
        </p:nvGrpSpPr>
        <p:grpSpPr>
          <a:xfrm>
            <a:off x="-25400" y="982606"/>
            <a:ext cx="4892788" cy="4892788"/>
            <a:chOff x="-165099" y="1638300"/>
            <a:chExt cx="4892788" cy="4892788"/>
          </a:xfrm>
        </p:grpSpPr>
        <p:sp>
          <p:nvSpPr>
            <p:cNvPr id="8" name="Rectangle 7">
              <a:extLst>
                <a:ext uri="{FF2B5EF4-FFF2-40B4-BE49-F238E27FC236}">
                  <a16:creationId xmlns:a16="http://schemas.microsoft.com/office/drawing/2014/main" id="{E9B01250-E6B4-4901-8449-EBBF54535BF2}"/>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59F8D64A-ADA5-41C3-947B-2BF0F82A4876}"/>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 Placeholder 2">
            <a:extLst>
              <a:ext uri="{FF2B5EF4-FFF2-40B4-BE49-F238E27FC236}">
                <a16:creationId xmlns:a16="http://schemas.microsoft.com/office/drawing/2014/main" id="{AE04DB36-B4D1-4673-A8A9-5D5CE8886001}"/>
              </a:ext>
            </a:extLst>
          </p:cNvPr>
          <p:cNvSpPr>
            <a:spLocks noGrp="1"/>
          </p:cNvSpPr>
          <p:nvPr>
            <p:ph type="body" sz="quarter" idx="11"/>
          </p:nvPr>
        </p:nvSpPr>
        <p:spPr>
          <a:xfrm>
            <a:off x="6589760" y="3088480"/>
            <a:ext cx="4892788" cy="604837"/>
          </a:xfrm>
        </p:spPr>
        <p:txBody>
          <a:bodyPr>
            <a:noAutofit/>
          </a:bodyPr>
          <a:lstStyle>
            <a:lvl1pPr marL="0" indent="0" algn="r">
              <a:buNone/>
              <a:defRPr sz="4400" b="1">
                <a:solidFill>
                  <a:srgbClr val="00695E"/>
                </a:solidFill>
              </a:defRPr>
            </a:lvl1pPr>
          </a:lstStyle>
          <a:p>
            <a:pPr lvl="0"/>
            <a:endParaRPr lang="en-US" dirty="0"/>
          </a:p>
        </p:txBody>
      </p:sp>
      <p:sp>
        <p:nvSpPr>
          <p:cNvPr id="5" name="Text Placeholder 4">
            <a:extLst>
              <a:ext uri="{FF2B5EF4-FFF2-40B4-BE49-F238E27FC236}">
                <a16:creationId xmlns:a16="http://schemas.microsoft.com/office/drawing/2014/main" id="{F4838FE1-9D47-4B32-AF42-A6BEE24F01D3}"/>
              </a:ext>
            </a:extLst>
          </p:cNvPr>
          <p:cNvSpPr>
            <a:spLocks noGrp="1"/>
          </p:cNvSpPr>
          <p:nvPr>
            <p:ph type="body" sz="quarter" idx="12"/>
          </p:nvPr>
        </p:nvSpPr>
        <p:spPr>
          <a:xfrm>
            <a:off x="8957188" y="2681644"/>
            <a:ext cx="2525360" cy="442912"/>
          </a:xfrm>
        </p:spPr>
        <p:txBody>
          <a:bodyPr>
            <a:normAutofit/>
          </a:bodyPr>
          <a:lstStyle>
            <a:lvl1pPr marL="0" indent="0" algn="r">
              <a:buNone/>
              <a:defRPr sz="2000">
                <a:solidFill>
                  <a:srgbClr val="00695E"/>
                </a:solidFill>
              </a:defRPr>
            </a:lvl1pPr>
          </a:lstStyle>
          <a:p>
            <a:pPr lvl="0"/>
            <a:endParaRPr lang="en-US" dirty="0"/>
          </a:p>
        </p:txBody>
      </p:sp>
    </p:spTree>
    <p:extLst>
      <p:ext uri="{BB962C8B-B14F-4D97-AF65-F5344CB8AC3E}">
        <p14:creationId xmlns:p14="http://schemas.microsoft.com/office/powerpoint/2010/main" val="3983991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eneral slide">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6CEA765-CC29-43EC-AF03-FE5FACC123A6}"/>
              </a:ext>
            </a:extLst>
          </p:cNvPr>
          <p:cNvSpPr txBox="1"/>
          <p:nvPr userDrawn="1"/>
        </p:nvSpPr>
        <p:spPr>
          <a:xfrm>
            <a:off x="9320981" y="6233652"/>
            <a:ext cx="2871019" cy="307777"/>
          </a:xfrm>
          <a:prstGeom prst="rect">
            <a:avLst/>
          </a:prstGeom>
          <a:noFill/>
        </p:spPr>
        <p:txBody>
          <a:bodyPr wrap="square" rtlCol="0">
            <a:spAutoFit/>
          </a:bodyPr>
          <a:lstStyle/>
          <a:p>
            <a:r>
              <a:rPr lang="es-xl" sz="1400" b="1" spc="100" baseline="0" dirty="0">
                <a:solidFill>
                  <a:srgbClr val="00695E"/>
                </a:solidFill>
                <a:latin typeface="Ubuntu" panose="020B0504030602030204" pitchFamily="34" charset="0"/>
              </a:rPr>
              <a:t>LIDERAZGO DE ATLETAS</a:t>
            </a:r>
          </a:p>
        </p:txBody>
      </p:sp>
      <p:sp>
        <p:nvSpPr>
          <p:cNvPr id="12" name="Text Placeholder 11">
            <a:extLst>
              <a:ext uri="{FF2B5EF4-FFF2-40B4-BE49-F238E27FC236}">
                <a16:creationId xmlns:a16="http://schemas.microsoft.com/office/drawing/2014/main" id="{6B882EA3-E766-4F40-9384-29D6407D281E}"/>
              </a:ext>
            </a:extLst>
          </p:cNvPr>
          <p:cNvSpPr>
            <a:spLocks noGrp="1"/>
          </p:cNvSpPr>
          <p:nvPr>
            <p:ph type="body" sz="quarter" idx="10" hasCustomPrompt="1"/>
          </p:nvPr>
        </p:nvSpPr>
        <p:spPr>
          <a:xfrm>
            <a:off x="628650" y="316571"/>
            <a:ext cx="9610725" cy="581025"/>
          </a:xfrm>
        </p:spPr>
        <p:txBody>
          <a:bodyPr>
            <a:noAutofit/>
          </a:bodyPr>
          <a:lstStyle>
            <a:lvl1pPr marL="0" indent="0">
              <a:buNone/>
              <a:defRPr sz="3600">
                <a:latin typeface="+mj-lt"/>
              </a:defRPr>
            </a:lvl1pPr>
          </a:lstStyle>
          <a:p>
            <a:pPr lvl="0"/>
            <a:r>
              <a:rPr lang="en-US" dirty="0"/>
              <a:t>Title</a:t>
            </a:r>
          </a:p>
        </p:txBody>
      </p:sp>
      <p:sp>
        <p:nvSpPr>
          <p:cNvPr id="14" name="Text Placeholder 13">
            <a:extLst>
              <a:ext uri="{FF2B5EF4-FFF2-40B4-BE49-F238E27FC236}">
                <a16:creationId xmlns:a16="http://schemas.microsoft.com/office/drawing/2014/main" id="{6A594284-69EF-4DEC-B420-A3DC797B72AC}"/>
              </a:ext>
            </a:extLst>
          </p:cNvPr>
          <p:cNvSpPr>
            <a:spLocks noGrp="1"/>
          </p:cNvSpPr>
          <p:nvPr>
            <p:ph type="body" sz="quarter" idx="11" hasCustomPrompt="1"/>
          </p:nvPr>
        </p:nvSpPr>
        <p:spPr>
          <a:xfrm>
            <a:off x="628650" y="897596"/>
            <a:ext cx="9591675" cy="581025"/>
          </a:xfrm>
        </p:spPr>
        <p:txBody>
          <a:bodyPr>
            <a:noAutofit/>
          </a:bodyPr>
          <a:lstStyle>
            <a:lvl1pPr marL="0" indent="0">
              <a:buNone/>
              <a:defRPr sz="3200" b="1">
                <a:solidFill>
                  <a:srgbClr val="179984"/>
                </a:solidFill>
                <a:latin typeface="+mj-lt"/>
              </a:defRPr>
            </a:lvl1pPr>
          </a:lstStyle>
          <a:p>
            <a:pPr lvl="0"/>
            <a:r>
              <a:rPr lang="en-US" dirty="0"/>
              <a:t>Subtitle</a:t>
            </a:r>
          </a:p>
        </p:txBody>
      </p:sp>
      <p:sp>
        <p:nvSpPr>
          <p:cNvPr id="16" name="Text Placeholder 15">
            <a:extLst>
              <a:ext uri="{FF2B5EF4-FFF2-40B4-BE49-F238E27FC236}">
                <a16:creationId xmlns:a16="http://schemas.microsoft.com/office/drawing/2014/main" id="{BF4FFF77-2D3E-4262-8095-12A64B404797}"/>
              </a:ext>
            </a:extLst>
          </p:cNvPr>
          <p:cNvSpPr>
            <a:spLocks noGrp="1"/>
          </p:cNvSpPr>
          <p:nvPr>
            <p:ph type="body" sz="quarter" idx="12" hasCustomPrompt="1"/>
          </p:nvPr>
        </p:nvSpPr>
        <p:spPr>
          <a:xfrm>
            <a:off x="628650" y="1962150"/>
            <a:ext cx="9772650" cy="3400425"/>
          </a:xfrm>
        </p:spPr>
        <p:txBody>
          <a:bodyPr>
            <a:normAutofit/>
          </a:bodyPr>
          <a:lstStyle>
            <a:lvl1pPr marL="0" indent="0">
              <a:lnSpc>
                <a:spcPct val="110000"/>
              </a:lnSpc>
              <a:spcBef>
                <a:spcPts val="0"/>
              </a:spcBef>
              <a:buNone/>
              <a:defRPr sz="2800"/>
            </a:lvl1pPr>
          </a:lstStyle>
          <a:p>
            <a:pPr lvl="0"/>
            <a:r>
              <a:rPr lang="en-US" dirty="0"/>
              <a:t>Text</a:t>
            </a:r>
          </a:p>
        </p:txBody>
      </p:sp>
    </p:spTree>
    <p:extLst>
      <p:ext uri="{BB962C8B-B14F-4D97-AF65-F5344CB8AC3E}">
        <p14:creationId xmlns:p14="http://schemas.microsoft.com/office/powerpoint/2010/main" val="769387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General slide">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6CEA765-CC29-43EC-AF03-FE5FACC123A6}"/>
              </a:ext>
            </a:extLst>
          </p:cNvPr>
          <p:cNvSpPr txBox="1"/>
          <p:nvPr userDrawn="1"/>
        </p:nvSpPr>
        <p:spPr>
          <a:xfrm>
            <a:off x="9320981" y="6233652"/>
            <a:ext cx="2871019" cy="307777"/>
          </a:xfrm>
          <a:prstGeom prst="rect">
            <a:avLst/>
          </a:prstGeom>
          <a:noFill/>
        </p:spPr>
        <p:txBody>
          <a:bodyPr wrap="square" rtlCol="0">
            <a:spAutoFit/>
          </a:bodyPr>
          <a:lstStyle/>
          <a:p>
            <a:r>
              <a:rPr lang="es-xl" sz="1400" b="1" spc="100" baseline="0" dirty="0">
                <a:solidFill>
                  <a:srgbClr val="00695E"/>
                </a:solidFill>
                <a:latin typeface="Ubuntu" panose="020B0504030602030204" pitchFamily="34" charset="0"/>
              </a:rPr>
              <a:t>LIDERAZGO DE ATLETAS</a:t>
            </a:r>
          </a:p>
        </p:txBody>
      </p:sp>
      <p:sp>
        <p:nvSpPr>
          <p:cNvPr id="12" name="Text Placeholder 11">
            <a:extLst>
              <a:ext uri="{FF2B5EF4-FFF2-40B4-BE49-F238E27FC236}">
                <a16:creationId xmlns:a16="http://schemas.microsoft.com/office/drawing/2014/main" id="{6B882EA3-E766-4F40-9384-29D6407D281E}"/>
              </a:ext>
            </a:extLst>
          </p:cNvPr>
          <p:cNvSpPr>
            <a:spLocks noGrp="1"/>
          </p:cNvSpPr>
          <p:nvPr>
            <p:ph type="body" sz="quarter" idx="10" hasCustomPrompt="1"/>
          </p:nvPr>
        </p:nvSpPr>
        <p:spPr>
          <a:xfrm>
            <a:off x="628650" y="316572"/>
            <a:ext cx="9610725" cy="378754"/>
          </a:xfrm>
        </p:spPr>
        <p:txBody>
          <a:bodyPr>
            <a:noAutofit/>
          </a:bodyPr>
          <a:lstStyle>
            <a:lvl1pPr marL="0" indent="0">
              <a:lnSpc>
                <a:spcPct val="100000"/>
              </a:lnSpc>
              <a:buNone/>
              <a:defRPr sz="2400">
                <a:solidFill>
                  <a:schemeClr val="tx1">
                    <a:lumMod val="50000"/>
                    <a:lumOff val="50000"/>
                  </a:schemeClr>
                </a:solidFill>
                <a:latin typeface="+mj-lt"/>
              </a:defRPr>
            </a:lvl1pPr>
          </a:lstStyle>
          <a:p>
            <a:pPr lvl="0"/>
            <a:r>
              <a:rPr lang="en-US" dirty="0"/>
              <a:t>Title</a:t>
            </a:r>
          </a:p>
        </p:txBody>
      </p:sp>
      <p:sp>
        <p:nvSpPr>
          <p:cNvPr id="14" name="Text Placeholder 13">
            <a:extLst>
              <a:ext uri="{FF2B5EF4-FFF2-40B4-BE49-F238E27FC236}">
                <a16:creationId xmlns:a16="http://schemas.microsoft.com/office/drawing/2014/main" id="{6A594284-69EF-4DEC-B420-A3DC797B72AC}"/>
              </a:ext>
            </a:extLst>
          </p:cNvPr>
          <p:cNvSpPr>
            <a:spLocks noGrp="1"/>
          </p:cNvSpPr>
          <p:nvPr>
            <p:ph type="body" sz="quarter" idx="11" hasCustomPrompt="1"/>
          </p:nvPr>
        </p:nvSpPr>
        <p:spPr>
          <a:xfrm>
            <a:off x="628650" y="712319"/>
            <a:ext cx="9591675" cy="378754"/>
          </a:xfrm>
        </p:spPr>
        <p:txBody>
          <a:bodyPr>
            <a:noAutofit/>
          </a:bodyPr>
          <a:lstStyle>
            <a:lvl1pPr marL="0" indent="0">
              <a:lnSpc>
                <a:spcPct val="100000"/>
              </a:lnSpc>
              <a:buNone/>
              <a:defRPr sz="2400" b="1">
                <a:solidFill>
                  <a:srgbClr val="179984"/>
                </a:solidFill>
                <a:latin typeface="+mj-lt"/>
              </a:defRPr>
            </a:lvl1pPr>
          </a:lstStyle>
          <a:p>
            <a:pPr lvl="0"/>
            <a:r>
              <a:rPr lang="en-US" dirty="0"/>
              <a:t>Subtitle</a:t>
            </a:r>
          </a:p>
        </p:txBody>
      </p:sp>
      <p:sp>
        <p:nvSpPr>
          <p:cNvPr id="16" name="Text Placeholder 15">
            <a:extLst>
              <a:ext uri="{FF2B5EF4-FFF2-40B4-BE49-F238E27FC236}">
                <a16:creationId xmlns:a16="http://schemas.microsoft.com/office/drawing/2014/main" id="{BF4FFF77-2D3E-4262-8095-12A64B404797}"/>
              </a:ext>
            </a:extLst>
          </p:cNvPr>
          <p:cNvSpPr>
            <a:spLocks noGrp="1"/>
          </p:cNvSpPr>
          <p:nvPr>
            <p:ph type="body" sz="quarter" idx="12" hasCustomPrompt="1"/>
          </p:nvPr>
        </p:nvSpPr>
        <p:spPr>
          <a:xfrm>
            <a:off x="628650" y="1962150"/>
            <a:ext cx="9772650" cy="3400425"/>
          </a:xfrm>
        </p:spPr>
        <p:txBody>
          <a:bodyPr>
            <a:normAutofit/>
          </a:bodyPr>
          <a:lstStyle>
            <a:lvl1pPr marL="0" indent="0">
              <a:lnSpc>
                <a:spcPct val="110000"/>
              </a:lnSpc>
              <a:spcBef>
                <a:spcPts val="0"/>
              </a:spcBef>
              <a:buNone/>
              <a:defRPr sz="2800"/>
            </a:lvl1pPr>
          </a:lstStyle>
          <a:p>
            <a:pPr lvl="0"/>
            <a:r>
              <a:rPr lang="en-US" dirty="0"/>
              <a:t>Text</a:t>
            </a:r>
          </a:p>
        </p:txBody>
      </p:sp>
    </p:spTree>
    <p:extLst>
      <p:ext uri="{BB962C8B-B14F-4D97-AF65-F5344CB8AC3E}">
        <p14:creationId xmlns:p14="http://schemas.microsoft.com/office/powerpoint/2010/main" val="597473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vents">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1767BAE-8A6B-4245-8072-DC7D45914492}"/>
              </a:ext>
            </a:extLst>
          </p:cNvPr>
          <p:cNvSpPr>
            <a:spLocks noGrp="1"/>
          </p:cNvSpPr>
          <p:nvPr>
            <p:ph type="pic" sz="quarter" idx="12"/>
          </p:nvPr>
        </p:nvSpPr>
        <p:spPr>
          <a:xfrm>
            <a:off x="2428875" y="1638300"/>
            <a:ext cx="9829800" cy="4892675"/>
          </a:xfrm>
        </p:spPr>
        <p:txBody>
          <a:bodyPr/>
          <a:lstStyle/>
          <a:p>
            <a:endParaRPr lang="en-US" dirty="0"/>
          </a:p>
        </p:txBody>
      </p:sp>
      <p:sp>
        <p:nvSpPr>
          <p:cNvPr id="12" name="Text Placeholder 11">
            <a:extLst>
              <a:ext uri="{FF2B5EF4-FFF2-40B4-BE49-F238E27FC236}">
                <a16:creationId xmlns:a16="http://schemas.microsoft.com/office/drawing/2014/main" id="{6B882EA3-E766-4F40-9384-29D6407D281E}"/>
              </a:ext>
            </a:extLst>
          </p:cNvPr>
          <p:cNvSpPr>
            <a:spLocks noGrp="1"/>
          </p:cNvSpPr>
          <p:nvPr>
            <p:ph type="body" sz="quarter" idx="10" hasCustomPrompt="1"/>
          </p:nvPr>
        </p:nvSpPr>
        <p:spPr>
          <a:xfrm>
            <a:off x="628650" y="536016"/>
            <a:ext cx="9610725" cy="581025"/>
          </a:xfrm>
        </p:spPr>
        <p:txBody>
          <a:bodyPr>
            <a:noAutofit/>
          </a:bodyPr>
          <a:lstStyle>
            <a:lvl1pPr marL="0" indent="0" algn="l">
              <a:buNone/>
              <a:defRPr sz="3600" b="1">
                <a:solidFill>
                  <a:schemeClr val="accent2"/>
                </a:solidFill>
                <a:latin typeface="+mn-lt"/>
              </a:defRPr>
            </a:lvl1pPr>
          </a:lstStyle>
          <a:p>
            <a:pPr lvl="0"/>
            <a:r>
              <a:rPr lang="en-US" dirty="0"/>
              <a:t>Title</a:t>
            </a:r>
          </a:p>
        </p:txBody>
      </p:sp>
      <p:pic>
        <p:nvPicPr>
          <p:cNvPr id="22" name="Picture 21" descr="Texto&#10;&#10;Descripción generada automáticamente">
            <a:extLst>
              <a:ext uri="{FF2B5EF4-FFF2-40B4-BE49-F238E27FC236}">
                <a16:creationId xmlns:a16="http://schemas.microsoft.com/office/drawing/2014/main" id="{65E0366C-219D-4F6C-A98A-6EBBF0FF07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4075" y="518668"/>
            <a:ext cx="1750317" cy="615719"/>
          </a:xfrm>
          <a:prstGeom prst="rect">
            <a:avLst/>
          </a:prstGeom>
        </p:spPr>
      </p:pic>
    </p:spTree>
    <p:extLst>
      <p:ext uri="{BB962C8B-B14F-4D97-AF65-F5344CB8AC3E}">
        <p14:creationId xmlns:p14="http://schemas.microsoft.com/office/powerpoint/2010/main" val="3465106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estions">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49A8685-21A9-447D-943C-17D541644DCF}"/>
              </a:ext>
            </a:extLst>
          </p:cNvPr>
          <p:cNvSpPr txBox="1"/>
          <p:nvPr userDrawn="1"/>
        </p:nvSpPr>
        <p:spPr>
          <a:xfrm>
            <a:off x="9320981" y="6233652"/>
            <a:ext cx="2871019" cy="307777"/>
          </a:xfrm>
          <a:prstGeom prst="rect">
            <a:avLst/>
          </a:prstGeom>
          <a:noFill/>
        </p:spPr>
        <p:txBody>
          <a:bodyPr wrap="square" rtlCol="0">
            <a:spAutoFit/>
          </a:bodyPr>
          <a:lstStyle/>
          <a:p>
            <a:r>
              <a:rPr lang="es-xl" sz="1400" b="1" spc="100" baseline="0" dirty="0">
                <a:solidFill>
                  <a:srgbClr val="00695E"/>
                </a:solidFill>
                <a:latin typeface="Ubuntu" panose="020B0504030602030204" pitchFamily="34" charset="0"/>
              </a:rPr>
              <a:t>LIDERAZGO DE ATLETAS</a:t>
            </a:r>
          </a:p>
        </p:txBody>
      </p:sp>
      <p:sp>
        <p:nvSpPr>
          <p:cNvPr id="8" name="TextBox 7">
            <a:extLst>
              <a:ext uri="{FF2B5EF4-FFF2-40B4-BE49-F238E27FC236}">
                <a16:creationId xmlns:a16="http://schemas.microsoft.com/office/drawing/2014/main" id="{79C82241-D7BD-45C9-A845-0538A7795C11}"/>
              </a:ext>
            </a:extLst>
          </p:cNvPr>
          <p:cNvSpPr txBox="1"/>
          <p:nvPr userDrawn="1"/>
        </p:nvSpPr>
        <p:spPr>
          <a:xfrm>
            <a:off x="1071716" y="1769806"/>
            <a:ext cx="5250426" cy="646331"/>
          </a:xfrm>
          <a:prstGeom prst="rect">
            <a:avLst/>
          </a:prstGeom>
          <a:noFill/>
        </p:spPr>
        <p:txBody>
          <a:bodyPr wrap="square" rtlCol="0">
            <a:spAutoFit/>
          </a:bodyPr>
          <a:lstStyle/>
          <a:p>
            <a:r>
              <a:rPr lang="es-xl" sz="3600" b="1" dirty="0">
                <a:solidFill>
                  <a:schemeClr val="bg1"/>
                </a:solidFill>
                <a:latin typeface="Ubuntu" panose="020B0504030602030204" pitchFamily="34" charset="0"/>
              </a:rPr>
              <a:t>¿Preguntas?</a:t>
            </a:r>
          </a:p>
        </p:txBody>
      </p:sp>
    </p:spTree>
    <p:extLst>
      <p:ext uri="{BB962C8B-B14F-4D97-AF65-F5344CB8AC3E}">
        <p14:creationId xmlns:p14="http://schemas.microsoft.com/office/powerpoint/2010/main" val="2371464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tra">
    <p:spTree>
      <p:nvGrpSpPr>
        <p:cNvPr id="1" name=""/>
        <p:cNvGrpSpPr/>
        <p:nvPr/>
      </p:nvGrpSpPr>
      <p:grpSpPr>
        <a:xfrm>
          <a:off x="0" y="0"/>
          <a:ext cx="0" cy="0"/>
          <a:chOff x="0" y="0"/>
          <a:chExt cx="0" cy="0"/>
        </a:xfrm>
      </p:grpSpPr>
      <p:pic>
        <p:nvPicPr>
          <p:cNvPr id="7" name="Picture 16">
            <a:extLst>
              <a:ext uri="{FF2B5EF4-FFF2-40B4-BE49-F238E27FC236}">
                <a16:creationId xmlns:a16="http://schemas.microsoft.com/office/drawing/2014/main" id="{2835C92D-E5B8-41EA-ADAD-BE973996A7D6}"/>
              </a:ext>
            </a:extLst>
          </p:cNvPr>
          <p:cNvPicPr>
            <a:picLocks noChangeAspect="1"/>
          </p:cNvPicPr>
          <p:nvPr userDrawn="1"/>
        </p:nvPicPr>
        <p:blipFill>
          <a:blip r:embed="rId2"/>
          <a:stretch>
            <a:fillRect/>
          </a:stretch>
        </p:blipFill>
        <p:spPr>
          <a:xfrm>
            <a:off x="1584396" y="440288"/>
            <a:ext cx="2167000" cy="133582"/>
          </a:xfrm>
          <a:prstGeom prst="rect">
            <a:avLst/>
          </a:prstGeom>
        </p:spPr>
      </p:pic>
      <p:pic>
        <p:nvPicPr>
          <p:cNvPr id="8" name="Picture 1">
            <a:extLst>
              <a:ext uri="{FF2B5EF4-FFF2-40B4-BE49-F238E27FC236}">
                <a16:creationId xmlns:a16="http://schemas.microsoft.com/office/drawing/2014/main" id="{00319023-64F7-46C2-A150-219C22B85B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5048" y="38100"/>
            <a:ext cx="1389348" cy="1389348"/>
          </a:xfrm>
          <a:prstGeom prst="rect">
            <a:avLst/>
          </a:prstGeom>
        </p:spPr>
      </p:pic>
      <p:pic>
        <p:nvPicPr>
          <p:cNvPr id="9" name="Picture 17">
            <a:extLst>
              <a:ext uri="{FF2B5EF4-FFF2-40B4-BE49-F238E27FC236}">
                <a16:creationId xmlns:a16="http://schemas.microsoft.com/office/drawing/2014/main" id="{8331B1DF-448C-49C4-A805-45061211475C}"/>
              </a:ext>
            </a:extLst>
          </p:cNvPr>
          <p:cNvPicPr>
            <a:picLocks noChangeAspect="1"/>
          </p:cNvPicPr>
          <p:nvPr userDrawn="1"/>
        </p:nvPicPr>
        <p:blipFill>
          <a:blip r:embed="rId4"/>
          <a:stretch>
            <a:fillRect/>
          </a:stretch>
        </p:blipFill>
        <p:spPr>
          <a:xfrm>
            <a:off x="10923534" y="282615"/>
            <a:ext cx="877942" cy="877942"/>
          </a:xfrm>
          <a:prstGeom prst="rect">
            <a:avLst/>
          </a:prstGeom>
        </p:spPr>
      </p:pic>
    </p:spTree>
    <p:extLst>
      <p:ext uri="{BB962C8B-B14F-4D97-AF65-F5344CB8AC3E}">
        <p14:creationId xmlns:p14="http://schemas.microsoft.com/office/powerpoint/2010/main" val="2664659604"/>
      </p:ext>
    </p:extLst>
  </p:cSld>
  <p:clrMapOvr>
    <a:masterClrMapping/>
  </p:clrMapOvr>
  <p:extLst>
    <p:ext uri="{DCECCB84-F9BA-43D5-87BE-67443E8EF086}">
      <p15:sldGuideLst xmlns:p15="http://schemas.microsoft.com/office/powerpoint/2012/main">
        <p15:guide id="1" orient="horz" pos="360" userDrawn="1">
          <p15:clr>
            <a:srgbClr val="FBAE40"/>
          </p15:clr>
        </p15:guide>
        <p15:guide id="2" orient="horz" pos="288" userDrawn="1">
          <p15:clr>
            <a:srgbClr val="FBAE40"/>
          </p15:clr>
        </p15:guide>
        <p15:guide id="3" pos="40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F961701-E30C-432A-88F1-0D6982F90613}"/>
              </a:ext>
            </a:extLst>
          </p:cNvPr>
          <p:cNvPicPr>
            <a:picLocks noChangeAspect="1"/>
          </p:cNvPicPr>
          <p:nvPr userDrawn="1"/>
        </p:nvPicPr>
        <p:blipFill rotWithShape="1">
          <a:blip r:embed="rId2"/>
          <a:srcRect t="12558" b="12558"/>
          <a:stretch/>
        </p:blipFill>
        <p:spPr>
          <a:xfrm>
            <a:off x="-9525" y="0"/>
            <a:ext cx="12211050" cy="6858000"/>
          </a:xfrm>
          <a:prstGeom prst="rect">
            <a:avLst/>
          </a:prstGeom>
        </p:spPr>
      </p:pic>
    </p:spTree>
    <p:extLst>
      <p:ext uri="{BB962C8B-B14F-4D97-AF65-F5344CB8AC3E}">
        <p14:creationId xmlns:p14="http://schemas.microsoft.com/office/powerpoint/2010/main" val="345568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0782AE-9BAD-43CA-9DC2-663751ACDC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A79C50-C718-4482-8CC0-C0C1DC8B7B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35B169-DCD4-4F3A-8B07-D019309DB2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6E692E-3B2C-4E6B-B906-E260F68CBF18}" type="datetimeFigureOut">
              <a:rPr lang="en-US" smtClean="0"/>
              <a:t>6/15/2022</a:t>
            </a:fld>
            <a:endParaRPr lang="en-US"/>
          </a:p>
        </p:txBody>
      </p:sp>
      <p:sp>
        <p:nvSpPr>
          <p:cNvPr id="5" name="Footer Placeholder 4">
            <a:extLst>
              <a:ext uri="{FF2B5EF4-FFF2-40B4-BE49-F238E27FC236}">
                <a16:creationId xmlns:a16="http://schemas.microsoft.com/office/drawing/2014/main" id="{C1CFC83E-3826-48AF-8650-862BABCA40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A93CC0-3B7F-4768-9084-D7297830C3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D3AB00-0628-4CBF-805E-7F0427F7F849}" type="slidenum">
              <a:rPr lang="en-US" smtClean="0"/>
              <a:t>‹#›</a:t>
            </a:fld>
            <a:endParaRPr lang="en-US"/>
          </a:p>
        </p:txBody>
      </p:sp>
    </p:spTree>
    <p:extLst>
      <p:ext uri="{BB962C8B-B14F-4D97-AF65-F5344CB8AC3E}">
        <p14:creationId xmlns:p14="http://schemas.microsoft.com/office/powerpoint/2010/main" val="3577532881"/>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63" r:id="rId3"/>
    <p:sldLayoutId id="2147483653" r:id="rId4"/>
    <p:sldLayoutId id="2147483661" r:id="rId5"/>
    <p:sldLayoutId id="2147483660" r:id="rId6"/>
    <p:sldLayoutId id="2147483654" r:id="rId7"/>
    <p:sldLayoutId id="2147483650" r:id="rId8"/>
    <p:sldLayoutId id="214748366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KMrXNgWO0RE"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igf4MqfKzJ4"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2X1a9_sC_w0"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18" Type="http://schemas.openxmlformats.org/officeDocument/2006/relationships/image" Target="../media/image41.svg"/><Relationship Id="rId3" Type="http://schemas.openxmlformats.org/officeDocument/2006/relationships/image" Target="../media/image26.png"/><Relationship Id="rId21" Type="http://schemas.openxmlformats.org/officeDocument/2006/relationships/hyperlink" Target="https://www.flickr.com/photos/150479708@N08/31668530641/" TargetMode="External"/><Relationship Id="rId7" Type="http://schemas.openxmlformats.org/officeDocument/2006/relationships/image" Target="../media/image30.png"/><Relationship Id="rId12" Type="http://schemas.openxmlformats.org/officeDocument/2006/relationships/image" Target="../media/image35.svg"/><Relationship Id="rId17" Type="http://schemas.openxmlformats.org/officeDocument/2006/relationships/image" Target="../media/image40.png"/><Relationship Id="rId2" Type="http://schemas.openxmlformats.org/officeDocument/2006/relationships/notesSlide" Target="../notesSlides/notesSlide25.xml"/><Relationship Id="rId16" Type="http://schemas.openxmlformats.org/officeDocument/2006/relationships/image" Target="../media/image39.png"/><Relationship Id="rId20" Type="http://schemas.openxmlformats.org/officeDocument/2006/relationships/image" Target="../media/image43.jpg"/><Relationship Id="rId1" Type="http://schemas.openxmlformats.org/officeDocument/2006/relationships/slideLayout" Target="../slideLayouts/slideLayout5.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svg"/><Relationship Id="rId19" Type="http://schemas.openxmlformats.org/officeDocument/2006/relationships/image" Target="../media/image42.pn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svg"/><Relationship Id="rId9" Type="http://schemas.openxmlformats.org/officeDocument/2006/relationships/image" Target="../media/image5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1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9579FEC-E1FB-41DA-A376-7E3F59AA917D}"/>
              </a:ext>
            </a:extLst>
          </p:cNvPr>
          <p:cNvSpPr txBox="1"/>
          <p:nvPr/>
        </p:nvSpPr>
        <p:spPr>
          <a:xfrm>
            <a:off x="731520" y="5730240"/>
            <a:ext cx="4998720" cy="523220"/>
          </a:xfrm>
          <a:prstGeom prst="rect">
            <a:avLst/>
          </a:prstGeom>
          <a:noFill/>
        </p:spPr>
        <p:txBody>
          <a:bodyPr wrap="square" rtlCol="0">
            <a:spAutoFit/>
          </a:bodyPr>
          <a:lstStyle/>
          <a:p>
            <a:r>
              <a:rPr lang="es-xl" sz="2800" b="1" spc="100" dirty="0">
                <a:solidFill>
                  <a:schemeClr val="bg1"/>
                </a:solidFill>
                <a:latin typeface="Ubuntu" panose="020B0504030602030204" pitchFamily="34" charset="0"/>
              </a:rPr>
              <a:t>LÍDER DE EVENTOS</a:t>
            </a:r>
          </a:p>
        </p:txBody>
      </p:sp>
    </p:spTree>
    <p:extLst>
      <p:ext uri="{BB962C8B-B14F-4D97-AF65-F5344CB8AC3E}">
        <p14:creationId xmlns:p14="http://schemas.microsoft.com/office/powerpoint/2010/main" val="1776153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550FAFA-C274-4836-BF79-7BFE38409932}"/>
              </a:ext>
            </a:extLst>
          </p:cNvPr>
          <p:cNvSpPr>
            <a:spLocks noGrp="1"/>
          </p:cNvSpPr>
          <p:nvPr>
            <p:ph type="body" sz="quarter" idx="11"/>
          </p:nvPr>
        </p:nvSpPr>
        <p:spPr/>
        <p:txBody>
          <a:bodyPr>
            <a:normAutofit/>
          </a:bodyPr>
          <a:lstStyle/>
          <a:p>
            <a:r>
              <a:rPr lang="es-xl" dirty="0"/>
              <a:t>Eventos de Olimpiadas Especiales</a:t>
            </a:r>
          </a:p>
        </p:txBody>
      </p:sp>
      <p:pic>
        <p:nvPicPr>
          <p:cNvPr id="3" name="Picture 2">
            <a:extLst>
              <a:ext uri="{FF2B5EF4-FFF2-40B4-BE49-F238E27FC236}">
                <a16:creationId xmlns:a16="http://schemas.microsoft.com/office/drawing/2014/main" id="{EC5EEF71-CD15-445D-869B-CB97A5EB814D}"/>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785178" y="2615543"/>
            <a:ext cx="1691910" cy="1538523"/>
          </a:xfrm>
          <a:prstGeom prst="rect">
            <a:avLst/>
          </a:prstGeom>
        </p:spPr>
      </p:pic>
      <p:pic>
        <p:nvPicPr>
          <p:cNvPr id="7" name="Picture 6">
            <a:extLst>
              <a:ext uri="{FF2B5EF4-FFF2-40B4-BE49-F238E27FC236}">
                <a16:creationId xmlns:a16="http://schemas.microsoft.com/office/drawing/2014/main" id="{A65D221B-7F24-485E-8E1B-189D0F69F6D1}"/>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5022708" y="2591397"/>
            <a:ext cx="1482913" cy="1594132"/>
          </a:xfrm>
          <a:prstGeom prst="rect">
            <a:avLst/>
          </a:prstGeom>
        </p:spPr>
      </p:pic>
      <p:pic>
        <p:nvPicPr>
          <p:cNvPr id="11" name="Picture 10">
            <a:extLst>
              <a:ext uri="{FF2B5EF4-FFF2-40B4-BE49-F238E27FC236}">
                <a16:creationId xmlns:a16="http://schemas.microsoft.com/office/drawing/2014/main" id="{1B7763C4-3709-4610-BFC1-915096CBAC88}"/>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9059068" y="2575298"/>
            <a:ext cx="945357" cy="1631204"/>
          </a:xfrm>
          <a:prstGeom prst="rect">
            <a:avLst/>
          </a:prstGeom>
        </p:spPr>
      </p:pic>
      <p:sp>
        <p:nvSpPr>
          <p:cNvPr id="12" name="TextBox 11">
            <a:extLst>
              <a:ext uri="{FF2B5EF4-FFF2-40B4-BE49-F238E27FC236}">
                <a16:creationId xmlns:a16="http://schemas.microsoft.com/office/drawing/2014/main" id="{454B4561-2571-4416-B3EB-B10369FBB96C}"/>
              </a:ext>
            </a:extLst>
          </p:cNvPr>
          <p:cNvSpPr txBox="1"/>
          <p:nvPr/>
        </p:nvSpPr>
        <p:spPr>
          <a:xfrm>
            <a:off x="1853961" y="4454934"/>
            <a:ext cx="1554344" cy="461665"/>
          </a:xfrm>
          <a:prstGeom prst="rect">
            <a:avLst/>
          </a:prstGeom>
          <a:noFill/>
        </p:spPr>
        <p:txBody>
          <a:bodyPr wrap="square" rtlCol="0">
            <a:spAutoFit/>
          </a:bodyPr>
          <a:lstStyle/>
          <a:p>
            <a:pPr algn="ctr"/>
            <a:r>
              <a:rPr lang="es-xl" sz="2400" b="1" dirty="0">
                <a:solidFill>
                  <a:srgbClr val="00695E"/>
                </a:solidFill>
                <a:latin typeface="+mj-lt"/>
              </a:rPr>
              <a:t>Deportes</a:t>
            </a:r>
          </a:p>
        </p:txBody>
      </p:sp>
      <p:sp>
        <p:nvSpPr>
          <p:cNvPr id="13" name="TextBox 12">
            <a:extLst>
              <a:ext uri="{FF2B5EF4-FFF2-40B4-BE49-F238E27FC236}">
                <a16:creationId xmlns:a16="http://schemas.microsoft.com/office/drawing/2014/main" id="{8C44BE74-CE8C-4BEF-BF43-FA4E5972AA23}"/>
              </a:ext>
            </a:extLst>
          </p:cNvPr>
          <p:cNvSpPr txBox="1"/>
          <p:nvPr/>
        </p:nvSpPr>
        <p:spPr>
          <a:xfrm>
            <a:off x="8383094" y="4454934"/>
            <a:ext cx="2424303" cy="461665"/>
          </a:xfrm>
          <a:prstGeom prst="rect">
            <a:avLst/>
          </a:prstGeom>
          <a:noFill/>
        </p:spPr>
        <p:txBody>
          <a:bodyPr wrap="square" rtlCol="0">
            <a:spAutoFit/>
          </a:bodyPr>
          <a:lstStyle/>
          <a:p>
            <a:pPr algn="ctr"/>
            <a:r>
              <a:rPr lang="es-xl" sz="2400" b="1" dirty="0">
                <a:solidFill>
                  <a:srgbClr val="00695E"/>
                </a:solidFill>
                <a:latin typeface="+mj-lt"/>
              </a:rPr>
              <a:t>Liderazgo</a:t>
            </a:r>
          </a:p>
        </p:txBody>
      </p:sp>
      <p:sp>
        <p:nvSpPr>
          <p:cNvPr id="14" name="TextBox 13">
            <a:extLst>
              <a:ext uri="{FF2B5EF4-FFF2-40B4-BE49-F238E27FC236}">
                <a16:creationId xmlns:a16="http://schemas.microsoft.com/office/drawing/2014/main" id="{A8865785-CBFB-4B2C-92D6-023EA081DF3E}"/>
              </a:ext>
            </a:extLst>
          </p:cNvPr>
          <p:cNvSpPr txBox="1"/>
          <p:nvPr/>
        </p:nvSpPr>
        <p:spPr>
          <a:xfrm>
            <a:off x="5318828" y="4454934"/>
            <a:ext cx="1554344" cy="461665"/>
          </a:xfrm>
          <a:prstGeom prst="rect">
            <a:avLst/>
          </a:prstGeom>
          <a:noFill/>
        </p:spPr>
        <p:txBody>
          <a:bodyPr wrap="square" rtlCol="0">
            <a:spAutoFit/>
          </a:bodyPr>
          <a:lstStyle/>
          <a:p>
            <a:pPr algn="ctr"/>
            <a:r>
              <a:rPr lang="es-xl" sz="2400" b="1" dirty="0">
                <a:solidFill>
                  <a:srgbClr val="00695E"/>
                </a:solidFill>
                <a:latin typeface="+mj-lt"/>
              </a:rPr>
              <a:t>Salud</a:t>
            </a:r>
          </a:p>
        </p:txBody>
      </p:sp>
      <p:sp>
        <p:nvSpPr>
          <p:cNvPr id="9" name="TextBox 8">
            <a:extLst>
              <a:ext uri="{FF2B5EF4-FFF2-40B4-BE49-F238E27FC236}">
                <a16:creationId xmlns:a16="http://schemas.microsoft.com/office/drawing/2014/main" id="{D93844FC-C540-439E-8B8B-CC7E2E21FE92}"/>
              </a:ext>
            </a:extLst>
          </p:cNvPr>
          <p:cNvSpPr txBox="1"/>
          <p:nvPr/>
        </p:nvSpPr>
        <p:spPr>
          <a:xfrm>
            <a:off x="579379" y="6245152"/>
            <a:ext cx="8207569" cy="307777"/>
          </a:xfrm>
          <a:prstGeom prst="rect">
            <a:avLst/>
          </a:prstGeom>
          <a:noFill/>
        </p:spPr>
        <p:txBody>
          <a:bodyPr wrap="square" rtlCol="0">
            <a:spAutoFit/>
          </a:bodyPr>
          <a:lstStyle/>
          <a:p>
            <a:r>
              <a:rPr lang="es-xl" sz="1400" spc="30" dirty="0">
                <a:solidFill>
                  <a:schemeClr val="tx1">
                    <a:lumMod val="50000"/>
                    <a:lumOff val="50000"/>
                  </a:schemeClr>
                </a:solidFill>
                <a:latin typeface="+mj-lt"/>
              </a:rPr>
              <a:t>LÍDER DE EVENTOS | LECCIÓN 1: EVENTOS DE OLIMPIADAS ESPECIALES</a:t>
            </a:r>
          </a:p>
        </p:txBody>
      </p:sp>
    </p:spTree>
    <p:extLst>
      <p:ext uri="{BB962C8B-B14F-4D97-AF65-F5344CB8AC3E}">
        <p14:creationId xmlns:p14="http://schemas.microsoft.com/office/powerpoint/2010/main" val="952572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Placeholder 41">
            <a:extLst>
              <a:ext uri="{FF2B5EF4-FFF2-40B4-BE49-F238E27FC236}">
                <a16:creationId xmlns:a16="http://schemas.microsoft.com/office/drawing/2014/main" id="{06A25CD3-9E92-4675-9213-D32A61CE964C}"/>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304" b="304"/>
          <a:stretch>
            <a:fillRect/>
          </a:stretch>
        </p:blipFill>
        <p:spPr/>
      </p:pic>
      <p:grpSp>
        <p:nvGrpSpPr>
          <p:cNvPr id="36" name="Group 35">
            <a:extLst>
              <a:ext uri="{FF2B5EF4-FFF2-40B4-BE49-F238E27FC236}">
                <a16:creationId xmlns:a16="http://schemas.microsoft.com/office/drawing/2014/main" id="{F2FA1255-6176-4775-AA1B-DE8D53B2ABD9}"/>
              </a:ext>
            </a:extLst>
          </p:cNvPr>
          <p:cNvGrpSpPr/>
          <p:nvPr/>
        </p:nvGrpSpPr>
        <p:grpSpPr>
          <a:xfrm>
            <a:off x="-63499" y="1638300"/>
            <a:ext cx="4892788" cy="4892788"/>
            <a:chOff x="-165099" y="1638300"/>
            <a:chExt cx="4892788" cy="4892788"/>
          </a:xfrm>
        </p:grpSpPr>
        <p:sp>
          <p:nvSpPr>
            <p:cNvPr id="37" name="Rectangle 36">
              <a:extLst>
                <a:ext uri="{FF2B5EF4-FFF2-40B4-BE49-F238E27FC236}">
                  <a16:creationId xmlns:a16="http://schemas.microsoft.com/office/drawing/2014/main" id="{372CE91C-576B-43EA-BC65-EEA475C61EB7}"/>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572DACE3-E687-4EEC-B82C-04BDACCABA26}"/>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 Placeholder 1">
            <a:extLst>
              <a:ext uri="{FF2B5EF4-FFF2-40B4-BE49-F238E27FC236}">
                <a16:creationId xmlns:a16="http://schemas.microsoft.com/office/drawing/2014/main" id="{8550B1CD-CD40-4B1E-AAD1-3447C6C0F386}"/>
              </a:ext>
            </a:extLst>
          </p:cNvPr>
          <p:cNvSpPr>
            <a:spLocks noGrp="1"/>
          </p:cNvSpPr>
          <p:nvPr>
            <p:ph type="body" sz="quarter" idx="10"/>
          </p:nvPr>
        </p:nvSpPr>
        <p:spPr/>
        <p:txBody>
          <a:bodyPr/>
          <a:lstStyle/>
          <a:p>
            <a:r>
              <a:rPr lang="es-xl" sz="3200" dirty="0"/>
              <a:t>Eventos de Olimpiadas Especiales</a:t>
            </a:r>
          </a:p>
        </p:txBody>
      </p:sp>
      <p:sp>
        <p:nvSpPr>
          <p:cNvPr id="39" name="Text Placeholder 12">
            <a:extLst>
              <a:ext uri="{FF2B5EF4-FFF2-40B4-BE49-F238E27FC236}">
                <a16:creationId xmlns:a16="http://schemas.microsoft.com/office/drawing/2014/main" id="{B4A66FAF-21CD-46A6-AA96-F3D14DA22C94}"/>
              </a:ext>
            </a:extLst>
          </p:cNvPr>
          <p:cNvSpPr>
            <a:spLocks noGrp="1"/>
          </p:cNvSpPr>
          <p:nvPr>
            <p:ph type="body" sz="quarter" idx="4294967295" hasCustomPrompt="1"/>
          </p:nvPr>
        </p:nvSpPr>
        <p:spPr>
          <a:xfrm>
            <a:off x="1055688" y="2963863"/>
            <a:ext cx="1819275" cy="581025"/>
          </a:xfrm>
        </p:spPr>
        <p:txBody>
          <a:bodyPr/>
          <a:lstStyle>
            <a:lvl1pPr marL="0" indent="0" algn="ctr">
              <a:buNone/>
              <a:defRPr b="1">
                <a:solidFill>
                  <a:schemeClr val="bg1"/>
                </a:solidFill>
              </a:defRPr>
            </a:lvl1pPr>
          </a:lstStyle>
          <a:p>
            <a:pPr lvl="0"/>
            <a:r>
              <a:rPr lang="es-xl" dirty="0"/>
              <a:t>Deportes</a:t>
            </a:r>
          </a:p>
        </p:txBody>
      </p:sp>
      <p:pic>
        <p:nvPicPr>
          <p:cNvPr id="44" name="Picture 43" descr="Un rectángulo negro con un fondo negro.&#10;&#10;Descripción generada automáticamente con confianza baja">
            <a:extLst>
              <a:ext uri="{FF2B5EF4-FFF2-40B4-BE49-F238E27FC236}">
                <a16:creationId xmlns:a16="http://schemas.microsoft.com/office/drawing/2014/main" id="{24BD2527-6932-4784-9E13-119D64CCC8EA}"/>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410588" y="3637902"/>
            <a:ext cx="1109474" cy="1008890"/>
          </a:xfrm>
          <a:prstGeom prst="rect">
            <a:avLst/>
          </a:prstGeom>
        </p:spPr>
      </p:pic>
    </p:spTree>
    <p:extLst>
      <p:ext uri="{BB962C8B-B14F-4D97-AF65-F5344CB8AC3E}">
        <p14:creationId xmlns:p14="http://schemas.microsoft.com/office/powerpoint/2010/main" val="2666712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Un grupo de personas posando para una foto&#10;&#10;Descripción generada automáticamente">
            <a:extLst>
              <a:ext uri="{FF2B5EF4-FFF2-40B4-BE49-F238E27FC236}">
                <a16:creationId xmlns:a16="http://schemas.microsoft.com/office/drawing/2014/main" id="{CD7B224B-2FD2-4322-9747-8C528D5E8F28}"/>
              </a:ext>
            </a:extLst>
          </p:cNvPr>
          <p:cNvPicPr>
            <a:picLocks noChangeAspect="1"/>
          </p:cNvPicPr>
          <p:nvPr/>
        </p:nvPicPr>
        <p:blipFill>
          <a:blip r:embed="rId3"/>
          <a:stretch>
            <a:fillRect/>
          </a:stretch>
        </p:blipFill>
        <p:spPr>
          <a:xfrm>
            <a:off x="0" y="-109728"/>
            <a:ext cx="12192000" cy="8128000"/>
          </a:xfrm>
          <a:prstGeom prst="rect">
            <a:avLst/>
          </a:prstGeom>
        </p:spPr>
      </p:pic>
      <p:sp>
        <p:nvSpPr>
          <p:cNvPr id="2" name="Oval 1">
            <a:extLst>
              <a:ext uri="{FF2B5EF4-FFF2-40B4-BE49-F238E27FC236}">
                <a16:creationId xmlns:a16="http://schemas.microsoft.com/office/drawing/2014/main" id="{F8729A37-689A-4AC8-85A3-40FECA8F5252}"/>
              </a:ext>
            </a:extLst>
          </p:cNvPr>
          <p:cNvSpPr/>
          <p:nvPr/>
        </p:nvSpPr>
        <p:spPr>
          <a:xfrm>
            <a:off x="10286776" y="5257798"/>
            <a:ext cx="2273523" cy="2273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Un rectángulo negro con un fondo negro.&#10;&#10;Descripción generada automáticamente con confianza baja">
            <a:extLst>
              <a:ext uri="{FF2B5EF4-FFF2-40B4-BE49-F238E27FC236}">
                <a16:creationId xmlns:a16="http://schemas.microsoft.com/office/drawing/2014/main" id="{9BF83FC4-0EE6-4201-B3B0-E0540A6D66B2}"/>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855664" y="5775042"/>
            <a:ext cx="1013657" cy="921759"/>
          </a:xfrm>
          <a:prstGeom prst="rect">
            <a:avLst/>
          </a:prstGeom>
        </p:spPr>
      </p:pic>
    </p:spTree>
    <p:extLst>
      <p:ext uri="{BB962C8B-B14F-4D97-AF65-F5344CB8AC3E}">
        <p14:creationId xmlns:p14="http://schemas.microsoft.com/office/powerpoint/2010/main" val="2396170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CF7222-B3F7-462D-9B0D-14AF7085692A}"/>
              </a:ext>
            </a:extLst>
          </p:cNvPr>
          <p:cNvSpPr>
            <a:spLocks noGrp="1"/>
          </p:cNvSpPr>
          <p:nvPr>
            <p:ph type="body" sz="quarter" idx="10"/>
          </p:nvPr>
        </p:nvSpPr>
        <p:spPr/>
        <p:txBody>
          <a:bodyPr/>
          <a:lstStyle/>
          <a:p>
            <a:r>
              <a:rPr lang="es-xl" sz="2400" dirty="0">
                <a:solidFill>
                  <a:schemeClr val="tx1">
                    <a:lumMod val="50000"/>
                    <a:lumOff val="50000"/>
                  </a:schemeClr>
                </a:solidFill>
              </a:rPr>
              <a:t>Eventos de Olimpiadas Especiales</a:t>
            </a:r>
          </a:p>
        </p:txBody>
      </p:sp>
      <p:sp>
        <p:nvSpPr>
          <p:cNvPr id="3" name="Text Placeholder 2">
            <a:extLst>
              <a:ext uri="{FF2B5EF4-FFF2-40B4-BE49-F238E27FC236}">
                <a16:creationId xmlns:a16="http://schemas.microsoft.com/office/drawing/2014/main" id="{395B6376-B74C-4EDF-BE3C-6CD4B1F57BE9}"/>
              </a:ext>
            </a:extLst>
          </p:cNvPr>
          <p:cNvSpPr>
            <a:spLocks noGrp="1"/>
          </p:cNvSpPr>
          <p:nvPr>
            <p:ph type="body" sz="quarter" idx="11"/>
          </p:nvPr>
        </p:nvSpPr>
        <p:spPr>
          <a:xfrm>
            <a:off x="647700" y="684465"/>
            <a:ext cx="9591675" cy="581025"/>
          </a:xfrm>
        </p:spPr>
        <p:txBody>
          <a:bodyPr>
            <a:normAutofit/>
          </a:bodyPr>
          <a:lstStyle/>
          <a:p>
            <a:r>
              <a:rPr lang="es-xl" sz="2400" dirty="0">
                <a:solidFill>
                  <a:schemeClr val="tx1">
                    <a:lumMod val="50000"/>
                    <a:lumOff val="50000"/>
                  </a:schemeClr>
                </a:solidFill>
              </a:rPr>
              <a:t>Deportes</a:t>
            </a:r>
          </a:p>
        </p:txBody>
      </p:sp>
      <p:graphicFrame>
        <p:nvGraphicFramePr>
          <p:cNvPr id="5" name="Diagram 4">
            <a:extLst>
              <a:ext uri="{FF2B5EF4-FFF2-40B4-BE49-F238E27FC236}">
                <a16:creationId xmlns:a16="http://schemas.microsoft.com/office/drawing/2014/main" id="{D441A7DA-C3C3-44CE-A955-8452D5C9E378}"/>
              </a:ext>
            </a:extLst>
          </p:cNvPr>
          <p:cNvGraphicFramePr/>
          <p:nvPr>
            <p:extLst>
              <p:ext uri="{D42A27DB-BD31-4B8C-83A1-F6EECF244321}">
                <p14:modId xmlns:p14="http://schemas.microsoft.com/office/powerpoint/2010/main" val="1143989988"/>
              </p:ext>
            </p:extLst>
          </p:nvPr>
        </p:nvGraphicFramePr>
        <p:xfrm>
          <a:off x="783243" y="1474235"/>
          <a:ext cx="8157557" cy="4699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Un rectángulo negro con un fondo negro.&#10;&#10;Descripción generada automáticamente con confianza baja">
            <a:extLst>
              <a:ext uri="{FF2B5EF4-FFF2-40B4-BE49-F238E27FC236}">
                <a16:creationId xmlns:a16="http://schemas.microsoft.com/office/drawing/2014/main" id="{C05221FB-9693-4674-B51C-7F7E0DCBEF79}"/>
              </a:ext>
            </a:extLst>
          </p:cNvPr>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906464" y="281799"/>
            <a:ext cx="1013657" cy="921759"/>
          </a:xfrm>
          <a:prstGeom prst="rect">
            <a:avLst/>
          </a:prstGeom>
        </p:spPr>
      </p:pic>
      <p:sp>
        <p:nvSpPr>
          <p:cNvPr id="11" name="TextBox 10">
            <a:extLst>
              <a:ext uri="{FF2B5EF4-FFF2-40B4-BE49-F238E27FC236}">
                <a16:creationId xmlns:a16="http://schemas.microsoft.com/office/drawing/2014/main" id="{4D83E3F8-C912-45BC-B0BF-38385CD03823}"/>
              </a:ext>
            </a:extLst>
          </p:cNvPr>
          <p:cNvSpPr txBox="1"/>
          <p:nvPr/>
        </p:nvSpPr>
        <p:spPr>
          <a:xfrm>
            <a:off x="579379" y="6245152"/>
            <a:ext cx="9470311" cy="307777"/>
          </a:xfrm>
          <a:prstGeom prst="rect">
            <a:avLst/>
          </a:prstGeom>
          <a:noFill/>
        </p:spPr>
        <p:txBody>
          <a:bodyPr wrap="square" rtlCol="0">
            <a:spAutoFit/>
          </a:bodyPr>
          <a:lstStyle/>
          <a:p>
            <a:r>
              <a:rPr lang="es-xl" sz="1400" spc="30" dirty="0">
                <a:solidFill>
                  <a:schemeClr val="tx1">
                    <a:lumMod val="50000"/>
                    <a:lumOff val="50000"/>
                  </a:schemeClr>
                </a:solidFill>
                <a:latin typeface="+mj-lt"/>
              </a:rPr>
              <a:t>LÍDER DE EVENTOS | LECCIÓN 1: EVENTOS DE OLIMPIADAS ESPECIALES | DEPORTES</a:t>
            </a:r>
          </a:p>
        </p:txBody>
      </p:sp>
    </p:spTree>
    <p:extLst>
      <p:ext uri="{BB962C8B-B14F-4D97-AF65-F5344CB8AC3E}">
        <p14:creationId xmlns:p14="http://schemas.microsoft.com/office/powerpoint/2010/main" val="210895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Una ilustración con una persona&#10;&#10;Descripción generada automáticamente">
            <a:extLst>
              <a:ext uri="{FF2B5EF4-FFF2-40B4-BE49-F238E27FC236}">
                <a16:creationId xmlns:a16="http://schemas.microsoft.com/office/drawing/2014/main" id="{067AD833-97D0-4C4B-B6AC-23ADC764A8C2}"/>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837" r="837"/>
          <a:stretch>
            <a:fillRect/>
          </a:stretch>
        </p:blipFill>
        <p:spPr>
          <a:xfrm flipH="1">
            <a:off x="2428875" y="1638300"/>
            <a:ext cx="9829800" cy="4892675"/>
          </a:xfrm>
        </p:spPr>
      </p:pic>
      <p:sp>
        <p:nvSpPr>
          <p:cNvPr id="2" name="Text Placeholder 1">
            <a:extLst>
              <a:ext uri="{FF2B5EF4-FFF2-40B4-BE49-F238E27FC236}">
                <a16:creationId xmlns:a16="http://schemas.microsoft.com/office/drawing/2014/main" id="{A9AA366F-5DED-4E4F-ACFF-332085C779A6}"/>
              </a:ext>
            </a:extLst>
          </p:cNvPr>
          <p:cNvSpPr>
            <a:spLocks noGrp="1"/>
          </p:cNvSpPr>
          <p:nvPr>
            <p:ph type="body" sz="quarter" idx="10"/>
          </p:nvPr>
        </p:nvSpPr>
        <p:spPr/>
        <p:txBody>
          <a:bodyPr/>
          <a:lstStyle/>
          <a:p>
            <a:r>
              <a:rPr lang="es-xl" dirty="0"/>
              <a:t>Eventos de Olimpiadas Especiales</a:t>
            </a:r>
          </a:p>
        </p:txBody>
      </p:sp>
      <p:grpSp>
        <p:nvGrpSpPr>
          <p:cNvPr id="9" name="Group 8">
            <a:extLst>
              <a:ext uri="{FF2B5EF4-FFF2-40B4-BE49-F238E27FC236}">
                <a16:creationId xmlns:a16="http://schemas.microsoft.com/office/drawing/2014/main" id="{8DD13968-DB6D-43A4-A932-AC0B184EF6F3}"/>
              </a:ext>
            </a:extLst>
          </p:cNvPr>
          <p:cNvGrpSpPr/>
          <p:nvPr/>
        </p:nvGrpSpPr>
        <p:grpSpPr>
          <a:xfrm>
            <a:off x="-63499" y="1638300"/>
            <a:ext cx="4892788" cy="4892788"/>
            <a:chOff x="-165099" y="1638300"/>
            <a:chExt cx="4892788" cy="4892788"/>
          </a:xfrm>
        </p:grpSpPr>
        <p:sp>
          <p:nvSpPr>
            <p:cNvPr id="10" name="Rectangle 9">
              <a:extLst>
                <a:ext uri="{FF2B5EF4-FFF2-40B4-BE49-F238E27FC236}">
                  <a16:creationId xmlns:a16="http://schemas.microsoft.com/office/drawing/2014/main" id="{3A4424E1-7663-4E9D-84B8-7F0AF0C79C81}"/>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6AAC770F-0B5E-49A2-BC7F-AC2004221DE3}"/>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 Placeholder 12">
            <a:extLst>
              <a:ext uri="{FF2B5EF4-FFF2-40B4-BE49-F238E27FC236}">
                <a16:creationId xmlns:a16="http://schemas.microsoft.com/office/drawing/2014/main" id="{8C4E8E57-226C-4D96-ADD6-11A415930437}"/>
              </a:ext>
            </a:extLst>
          </p:cNvPr>
          <p:cNvSpPr txBox="1">
            <a:spLocks/>
          </p:cNvSpPr>
          <p:nvPr/>
        </p:nvSpPr>
        <p:spPr>
          <a:xfrm>
            <a:off x="1055688" y="2963863"/>
            <a:ext cx="1819275" cy="5810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xl" dirty="0"/>
              <a:t>Salud</a:t>
            </a:r>
          </a:p>
        </p:txBody>
      </p:sp>
      <p:pic>
        <p:nvPicPr>
          <p:cNvPr id="13" name="Picture 12">
            <a:extLst>
              <a:ext uri="{FF2B5EF4-FFF2-40B4-BE49-F238E27FC236}">
                <a16:creationId xmlns:a16="http://schemas.microsoft.com/office/drawing/2014/main" id="{D0E6D37C-23AA-40D5-8DAE-79B8382DDD38}"/>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439573" y="3637902"/>
            <a:ext cx="938502" cy="1008890"/>
          </a:xfrm>
          <a:prstGeom prst="rect">
            <a:avLst/>
          </a:prstGeom>
        </p:spPr>
      </p:pic>
    </p:spTree>
    <p:extLst>
      <p:ext uri="{BB962C8B-B14F-4D97-AF65-F5344CB8AC3E}">
        <p14:creationId xmlns:p14="http://schemas.microsoft.com/office/powerpoint/2010/main" val="2731727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7BD2CA-A7C4-423F-834C-2DDA477B3CA9}"/>
              </a:ext>
            </a:extLst>
          </p:cNvPr>
          <p:cNvSpPr>
            <a:spLocks noGrp="1"/>
          </p:cNvSpPr>
          <p:nvPr>
            <p:ph type="body" sz="quarter" idx="10"/>
          </p:nvPr>
        </p:nvSpPr>
        <p:spPr>
          <a:xfrm>
            <a:off x="628650" y="354671"/>
            <a:ext cx="9610725" cy="445429"/>
          </a:xfrm>
        </p:spPr>
        <p:txBody>
          <a:bodyPr/>
          <a:lstStyle/>
          <a:p>
            <a:r>
              <a:rPr lang="es-xl" sz="2400" dirty="0">
                <a:solidFill>
                  <a:schemeClr val="tx1">
                    <a:lumMod val="50000"/>
                    <a:lumOff val="50000"/>
                  </a:schemeClr>
                </a:solidFill>
              </a:rPr>
              <a:t>Eventos de Olimpiadas Especiales</a:t>
            </a:r>
          </a:p>
        </p:txBody>
      </p:sp>
      <p:sp>
        <p:nvSpPr>
          <p:cNvPr id="3" name="Text Placeholder 2">
            <a:extLst>
              <a:ext uri="{FF2B5EF4-FFF2-40B4-BE49-F238E27FC236}">
                <a16:creationId xmlns:a16="http://schemas.microsoft.com/office/drawing/2014/main" id="{A39BC2B5-A2AB-4D0D-BF42-EA7BD3871C47}"/>
              </a:ext>
            </a:extLst>
          </p:cNvPr>
          <p:cNvSpPr>
            <a:spLocks noGrp="1"/>
          </p:cNvSpPr>
          <p:nvPr>
            <p:ph type="body" sz="quarter" idx="11"/>
          </p:nvPr>
        </p:nvSpPr>
        <p:spPr>
          <a:xfrm>
            <a:off x="628650" y="757433"/>
            <a:ext cx="9591675" cy="445430"/>
          </a:xfrm>
        </p:spPr>
        <p:txBody>
          <a:bodyPr>
            <a:normAutofit/>
          </a:bodyPr>
          <a:lstStyle/>
          <a:p>
            <a:r>
              <a:rPr lang="es-xl" sz="2400" dirty="0">
                <a:solidFill>
                  <a:schemeClr val="tx1">
                    <a:lumMod val="50000"/>
                    <a:lumOff val="50000"/>
                  </a:schemeClr>
                </a:solidFill>
              </a:rPr>
              <a:t>Salud</a:t>
            </a:r>
          </a:p>
        </p:txBody>
      </p:sp>
      <p:sp>
        <p:nvSpPr>
          <p:cNvPr id="4" name="Text Placeholder 3">
            <a:extLst>
              <a:ext uri="{FF2B5EF4-FFF2-40B4-BE49-F238E27FC236}">
                <a16:creationId xmlns:a16="http://schemas.microsoft.com/office/drawing/2014/main" id="{F9F52BBE-B348-47ED-9D32-32674A2FD85E}"/>
              </a:ext>
            </a:extLst>
          </p:cNvPr>
          <p:cNvSpPr>
            <a:spLocks noGrp="1"/>
          </p:cNvSpPr>
          <p:nvPr>
            <p:ph type="body" sz="quarter" idx="12"/>
          </p:nvPr>
        </p:nvSpPr>
        <p:spPr>
          <a:xfrm>
            <a:off x="628650" y="1302838"/>
            <a:ext cx="10600182" cy="4778838"/>
          </a:xfrm>
        </p:spPr>
        <p:txBody>
          <a:bodyPr>
            <a:normAutofit/>
          </a:bodyPr>
          <a:lstStyle/>
          <a:p>
            <a:pPr marR="0" lvl="0">
              <a:lnSpc>
                <a:spcPct val="130000"/>
              </a:lnSpc>
              <a:spcBef>
                <a:spcPts val="0"/>
              </a:spcBef>
              <a:spcAft>
                <a:spcPts val="600"/>
              </a:spcAft>
            </a:pPr>
            <a:r>
              <a:rPr lang="es-xl" b="1" dirty="0">
                <a:solidFill>
                  <a:srgbClr val="009A79"/>
                </a:solidFill>
                <a:effectLst/>
                <a:latin typeface="Ubuntu Light" panose="020B0304030602030204" pitchFamily="34" charset="0"/>
                <a:ea typeface="Calibri" panose="020F0502020204030204" pitchFamily="34" charset="0"/>
              </a:rPr>
              <a:t>Atletas Saludables</a:t>
            </a:r>
          </a:p>
          <a:p>
            <a:pPr marL="285750" marR="0" lvl="0" indent="-285750">
              <a:lnSpc>
                <a:spcPct val="150000"/>
              </a:lnSpc>
              <a:spcBef>
                <a:spcPts val="0"/>
              </a:spcBef>
              <a:buFont typeface="Arial" panose="020B0604020202020204" pitchFamily="34" charset="0"/>
              <a:buChar char="•"/>
            </a:pPr>
            <a:r>
              <a:rPr lang="es-xl" sz="2200" dirty="0" err="1">
                <a:effectLst/>
                <a:latin typeface="+mj-lt"/>
                <a:ea typeface="Calibri" panose="020F0502020204030204" pitchFamily="34" charset="0"/>
              </a:rPr>
              <a:t>MedFest </a:t>
            </a:r>
            <a:r>
              <a:rPr lang="es-xl" sz="2200" i="1" dirty="0">
                <a:effectLst/>
                <a:ea typeface="Calibri" panose="020F0502020204030204" pitchFamily="34" charset="0"/>
              </a:rPr>
              <a:t>(historia clínica y examen físico)</a:t>
            </a:r>
          </a:p>
          <a:p>
            <a:pPr marL="285750" marR="0" lvl="0" indent="-285750">
              <a:lnSpc>
                <a:spcPct val="150000"/>
              </a:lnSpc>
              <a:spcBef>
                <a:spcPts val="0"/>
              </a:spcBef>
              <a:buFont typeface="Arial" panose="020B0604020202020204" pitchFamily="34" charset="0"/>
              <a:buChar char="•"/>
            </a:pPr>
            <a:r>
              <a:rPr lang="es-ES" sz="2200" dirty="0">
                <a:effectLst/>
                <a:latin typeface="+mj-lt"/>
                <a:ea typeface="Calibri" panose="020F0502020204030204" pitchFamily="34" charset="0"/>
              </a:rPr>
              <a:t>Abriendo Tus Ojos de Olimpiadas Especiales – </a:t>
            </a:r>
            <a:r>
              <a:rPr lang="es-ES" sz="2200" dirty="0" err="1">
                <a:effectLst/>
                <a:latin typeface="+mj-lt"/>
                <a:ea typeface="Calibri" panose="020F0502020204030204" pitchFamily="34" charset="0"/>
              </a:rPr>
              <a:t>Lions</a:t>
            </a:r>
            <a:r>
              <a:rPr lang="es-ES" sz="2200" dirty="0">
                <a:effectLst/>
                <a:latin typeface="+mj-lt"/>
                <a:ea typeface="Calibri" panose="020F0502020204030204" pitchFamily="34" charset="0"/>
              </a:rPr>
              <a:t> Clubs International </a:t>
            </a:r>
            <a:r>
              <a:rPr lang="es-xl" sz="2200" i="1" dirty="0">
                <a:effectLst/>
                <a:ea typeface="Calibri" panose="020F0502020204030204" pitchFamily="34" charset="0"/>
              </a:rPr>
              <a:t>(ojos)</a:t>
            </a:r>
          </a:p>
          <a:p>
            <a:pPr marL="285750" marR="0" lvl="0" indent="-285750">
              <a:lnSpc>
                <a:spcPct val="150000"/>
              </a:lnSpc>
              <a:spcBef>
                <a:spcPts val="0"/>
              </a:spcBef>
              <a:buFont typeface="Arial" panose="020B0604020202020204" pitchFamily="34" charset="0"/>
              <a:buChar char="•"/>
            </a:pPr>
            <a:r>
              <a:rPr lang="en-US" sz="2200">
                <a:latin typeface="+mj-lt"/>
              </a:rPr>
              <a:t>Audición</a:t>
            </a:r>
            <a:r>
              <a:rPr lang="en-US" sz="2200" dirty="0">
                <a:latin typeface="+mj-lt"/>
              </a:rPr>
              <a:t> </a:t>
            </a:r>
            <a:r>
              <a:rPr lang="en-US" sz="2200" dirty="0" err="1">
                <a:latin typeface="+mj-lt"/>
              </a:rPr>
              <a:t>Saludable</a:t>
            </a:r>
            <a:r>
              <a:rPr lang="en-US" sz="2200" dirty="0">
                <a:latin typeface="+mj-lt"/>
              </a:rPr>
              <a:t> </a:t>
            </a:r>
            <a:r>
              <a:rPr lang="es-xl" sz="2200" i="1" dirty="0">
                <a:effectLst/>
                <a:ea typeface="Calibri" panose="020F0502020204030204" pitchFamily="34" charset="0"/>
              </a:rPr>
              <a:t>(oídos)</a:t>
            </a:r>
          </a:p>
          <a:p>
            <a:pPr marL="285750" marR="0" lvl="0" indent="-285750">
              <a:lnSpc>
                <a:spcPct val="150000"/>
              </a:lnSpc>
              <a:spcBef>
                <a:spcPts val="0"/>
              </a:spcBef>
              <a:buFont typeface="Arial" panose="020B0604020202020204" pitchFamily="34" charset="0"/>
              <a:buChar char="•"/>
            </a:pPr>
            <a:r>
              <a:rPr lang="es-xl" sz="2200" dirty="0">
                <a:effectLst/>
                <a:latin typeface="+mj-lt"/>
                <a:ea typeface="Calibri" panose="020F0502020204030204" pitchFamily="34" charset="0"/>
              </a:rPr>
              <a:t>Sonrisas Especiales </a:t>
            </a:r>
            <a:r>
              <a:rPr lang="es-xl" sz="2200" i="1" dirty="0">
                <a:effectLst/>
                <a:ea typeface="Calibri" panose="020F0502020204030204" pitchFamily="34" charset="0"/>
              </a:rPr>
              <a:t>(dientes)</a:t>
            </a:r>
          </a:p>
          <a:p>
            <a:pPr marL="285750" marR="0" lvl="0" indent="-285750">
              <a:lnSpc>
                <a:spcPct val="150000"/>
              </a:lnSpc>
              <a:spcBef>
                <a:spcPts val="0"/>
              </a:spcBef>
              <a:buFont typeface="Arial" panose="020B0604020202020204" pitchFamily="34" charset="0"/>
              <a:buChar char="•"/>
            </a:pPr>
            <a:r>
              <a:rPr lang="es-xl" sz="2200" dirty="0">
                <a:effectLst/>
                <a:latin typeface="+mj-lt"/>
                <a:ea typeface="Calibri" panose="020F0502020204030204" pitchFamily="34" charset="0"/>
              </a:rPr>
              <a:t>Promoción de la Salud </a:t>
            </a:r>
            <a:r>
              <a:rPr lang="es-xl" sz="2200" i="1" dirty="0">
                <a:effectLst/>
                <a:ea typeface="Calibri" panose="020F0502020204030204" pitchFamily="34" charset="0"/>
              </a:rPr>
              <a:t>(prevención de enfermedades y nutrición)</a:t>
            </a:r>
          </a:p>
          <a:p>
            <a:pPr marL="285750" marR="0" lvl="0" indent="-285750">
              <a:lnSpc>
                <a:spcPct val="150000"/>
              </a:lnSpc>
              <a:spcBef>
                <a:spcPts val="0"/>
              </a:spcBef>
              <a:buFont typeface="Arial" panose="020B0604020202020204" pitchFamily="34" charset="0"/>
              <a:buChar char="•"/>
            </a:pPr>
            <a:r>
              <a:rPr lang="es-xl" sz="2200" dirty="0">
                <a:effectLst/>
                <a:latin typeface="+mj-lt"/>
                <a:ea typeface="Calibri" panose="020F0502020204030204" pitchFamily="34" charset="0"/>
              </a:rPr>
              <a:t>Mentes Poderosas </a:t>
            </a:r>
            <a:r>
              <a:rPr lang="es-xl" sz="2200" i="1" dirty="0">
                <a:effectLst/>
                <a:ea typeface="Calibri" panose="020F0502020204030204" pitchFamily="34" charset="0"/>
              </a:rPr>
              <a:t>(bienestar emocional)</a:t>
            </a:r>
          </a:p>
          <a:p>
            <a:pPr marL="285750" marR="0" lvl="0" indent="-285750">
              <a:lnSpc>
                <a:spcPct val="150000"/>
              </a:lnSpc>
              <a:spcBef>
                <a:spcPts val="0"/>
              </a:spcBef>
              <a:buFont typeface="Arial" panose="020B0604020202020204" pitchFamily="34" charset="0"/>
              <a:buChar char="•"/>
            </a:pPr>
            <a:r>
              <a:rPr lang="es-xl" sz="2200" dirty="0" err="1">
                <a:effectLst/>
                <a:latin typeface="+mj-lt"/>
                <a:ea typeface="Calibri" panose="020F0502020204030204" pitchFamily="34" charset="0"/>
              </a:rPr>
              <a:t>FUNfitness </a:t>
            </a:r>
            <a:r>
              <a:rPr lang="es-xl" sz="2200" i="1" dirty="0">
                <a:effectLst/>
                <a:ea typeface="Calibri" panose="020F0502020204030204" pitchFamily="34" charset="0"/>
              </a:rPr>
              <a:t>(fisioterapia)</a:t>
            </a:r>
          </a:p>
          <a:p>
            <a:pPr marL="285750" marR="0" lvl="0" indent="-285750">
              <a:lnSpc>
                <a:spcPct val="150000"/>
              </a:lnSpc>
              <a:spcBef>
                <a:spcPts val="0"/>
              </a:spcBef>
              <a:buFont typeface="Arial" panose="020B0604020202020204" pitchFamily="34" charset="0"/>
              <a:buChar char="•"/>
            </a:pPr>
            <a:r>
              <a:rPr lang="es-xl" sz="2200" dirty="0">
                <a:effectLst/>
                <a:latin typeface="+mj-lt"/>
                <a:ea typeface="Calibri" panose="020F0502020204030204" pitchFamily="34" charset="0"/>
              </a:rPr>
              <a:t>Pies Saludables </a:t>
            </a:r>
            <a:r>
              <a:rPr lang="es-xl" sz="2200" i="1" dirty="0">
                <a:effectLst/>
                <a:ea typeface="Calibri" panose="020F0502020204030204" pitchFamily="34" charset="0"/>
              </a:rPr>
              <a:t>(pies)</a:t>
            </a:r>
          </a:p>
        </p:txBody>
      </p:sp>
      <p:pic>
        <p:nvPicPr>
          <p:cNvPr id="5" name="Picture 4">
            <a:extLst>
              <a:ext uri="{FF2B5EF4-FFF2-40B4-BE49-F238E27FC236}">
                <a16:creationId xmlns:a16="http://schemas.microsoft.com/office/drawing/2014/main" id="{9C4DDAEF-403E-477C-B058-F861A1D1F8F4}"/>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0941125" y="316571"/>
            <a:ext cx="756957" cy="813729"/>
          </a:xfrm>
          <a:prstGeom prst="rect">
            <a:avLst/>
          </a:prstGeom>
        </p:spPr>
      </p:pic>
      <p:sp>
        <p:nvSpPr>
          <p:cNvPr id="7" name="TextBox 6">
            <a:extLst>
              <a:ext uri="{FF2B5EF4-FFF2-40B4-BE49-F238E27FC236}">
                <a16:creationId xmlns:a16="http://schemas.microsoft.com/office/drawing/2014/main" id="{4343FB3F-7188-44EA-B108-5A0E5EACC686}"/>
              </a:ext>
            </a:extLst>
          </p:cNvPr>
          <p:cNvSpPr txBox="1"/>
          <p:nvPr/>
        </p:nvSpPr>
        <p:spPr>
          <a:xfrm>
            <a:off x="579380" y="6245152"/>
            <a:ext cx="8164026" cy="307777"/>
          </a:xfrm>
          <a:prstGeom prst="rect">
            <a:avLst/>
          </a:prstGeom>
          <a:noFill/>
        </p:spPr>
        <p:txBody>
          <a:bodyPr wrap="square" rtlCol="0">
            <a:spAutoFit/>
          </a:bodyPr>
          <a:lstStyle/>
          <a:p>
            <a:r>
              <a:rPr lang="es-xl" sz="1400" spc="30" dirty="0">
                <a:solidFill>
                  <a:schemeClr val="tx1">
                    <a:lumMod val="50000"/>
                    <a:lumOff val="50000"/>
                  </a:schemeClr>
                </a:solidFill>
                <a:latin typeface="+mj-lt"/>
              </a:rPr>
              <a:t>LÍDER DE EVENTOS | LECCIÓN 1: EVENTOS DE OLIMPIADAS ESPECIALES | SALUD</a:t>
            </a:r>
          </a:p>
        </p:txBody>
      </p:sp>
    </p:spTree>
    <p:extLst>
      <p:ext uri="{BB962C8B-B14F-4D97-AF65-F5344CB8AC3E}">
        <p14:creationId xmlns:p14="http://schemas.microsoft.com/office/powerpoint/2010/main" val="3689701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7BD2CA-A7C4-423F-834C-2DDA477B3CA9}"/>
              </a:ext>
            </a:extLst>
          </p:cNvPr>
          <p:cNvSpPr>
            <a:spLocks noGrp="1"/>
          </p:cNvSpPr>
          <p:nvPr>
            <p:ph type="body" sz="quarter" idx="10"/>
          </p:nvPr>
        </p:nvSpPr>
        <p:spPr/>
        <p:txBody>
          <a:bodyPr/>
          <a:lstStyle/>
          <a:p>
            <a:r>
              <a:rPr lang="es-xl" dirty="0"/>
              <a:t>Eventos de Olimpiadas Especiales</a:t>
            </a:r>
          </a:p>
        </p:txBody>
      </p:sp>
      <p:sp>
        <p:nvSpPr>
          <p:cNvPr id="3" name="Text Placeholder 2">
            <a:extLst>
              <a:ext uri="{FF2B5EF4-FFF2-40B4-BE49-F238E27FC236}">
                <a16:creationId xmlns:a16="http://schemas.microsoft.com/office/drawing/2014/main" id="{A39BC2B5-A2AB-4D0D-BF42-EA7BD3871C47}"/>
              </a:ext>
            </a:extLst>
          </p:cNvPr>
          <p:cNvSpPr>
            <a:spLocks noGrp="1"/>
          </p:cNvSpPr>
          <p:nvPr>
            <p:ph type="body" sz="quarter" idx="11"/>
          </p:nvPr>
        </p:nvSpPr>
        <p:spPr>
          <a:xfrm>
            <a:off x="628650" y="712318"/>
            <a:ext cx="9591675" cy="506881"/>
          </a:xfrm>
        </p:spPr>
        <p:txBody>
          <a:bodyPr>
            <a:normAutofit/>
          </a:bodyPr>
          <a:lstStyle/>
          <a:p>
            <a:r>
              <a:rPr lang="es-xl" dirty="0">
                <a:solidFill>
                  <a:schemeClr val="tx1">
                    <a:lumMod val="50000"/>
                    <a:lumOff val="50000"/>
                  </a:schemeClr>
                </a:solidFill>
              </a:rPr>
              <a:t>Salud</a:t>
            </a:r>
          </a:p>
        </p:txBody>
      </p:sp>
      <p:sp>
        <p:nvSpPr>
          <p:cNvPr id="4" name="Text Placeholder 3">
            <a:extLst>
              <a:ext uri="{FF2B5EF4-FFF2-40B4-BE49-F238E27FC236}">
                <a16:creationId xmlns:a16="http://schemas.microsoft.com/office/drawing/2014/main" id="{F9F52BBE-B348-47ED-9D32-32674A2FD85E}"/>
              </a:ext>
            </a:extLst>
          </p:cNvPr>
          <p:cNvSpPr>
            <a:spLocks noGrp="1"/>
          </p:cNvSpPr>
          <p:nvPr>
            <p:ph type="body" sz="quarter" idx="12"/>
          </p:nvPr>
        </p:nvSpPr>
        <p:spPr>
          <a:xfrm>
            <a:off x="628650" y="2034380"/>
            <a:ext cx="9772650" cy="2715419"/>
          </a:xfrm>
        </p:spPr>
        <p:txBody>
          <a:bodyPr>
            <a:normAutofit/>
          </a:bodyPr>
          <a:lstStyle/>
          <a:p>
            <a:pPr marR="0" lvl="0">
              <a:lnSpc>
                <a:spcPct val="120000"/>
              </a:lnSpc>
              <a:spcBef>
                <a:spcPts val="0"/>
              </a:spcBef>
              <a:spcAft>
                <a:spcPts val="600"/>
              </a:spcAft>
            </a:pPr>
            <a:r>
              <a:rPr lang="es-xl" sz="3000" b="1" dirty="0">
                <a:solidFill>
                  <a:srgbClr val="009A79"/>
                </a:solidFill>
                <a:effectLst/>
                <a:latin typeface="Ubuntu Light" panose="020B0304030602030204" pitchFamily="34" charset="0"/>
                <a:ea typeface="Calibri" panose="020F0502020204030204" pitchFamily="34" charset="0"/>
              </a:rPr>
              <a:t>Mejoramiento Físico</a:t>
            </a:r>
          </a:p>
          <a:p>
            <a:pPr marL="285750" marR="0" lvl="0" indent="-285750">
              <a:lnSpc>
                <a:spcPct val="150000"/>
              </a:lnSpc>
              <a:spcBef>
                <a:spcPts val="0"/>
              </a:spcBef>
              <a:spcAft>
                <a:spcPts val="0"/>
              </a:spcAft>
              <a:buFont typeface="Arial" panose="020B0604020202020204" pitchFamily="34" charset="0"/>
              <a:buChar char="•"/>
            </a:pPr>
            <a:r>
              <a:rPr lang="es-xl" sz="2200" dirty="0">
                <a:effectLst/>
                <a:latin typeface="Ubuntu Light" panose="020B0304030602030204" pitchFamily="34" charset="0"/>
                <a:ea typeface="Calibri" panose="020F0502020204030204" pitchFamily="34" charset="0"/>
              </a:rPr>
              <a:t>Estaciones de rendimiento del Mejoramiento Físico</a:t>
            </a:r>
          </a:p>
          <a:p>
            <a:pPr marL="285750" marR="0" lvl="0" indent="-285750">
              <a:lnSpc>
                <a:spcPct val="150000"/>
              </a:lnSpc>
              <a:spcBef>
                <a:spcPts val="0"/>
              </a:spcBef>
              <a:spcAft>
                <a:spcPts val="0"/>
              </a:spcAft>
              <a:buFont typeface="Arial" panose="020B0604020202020204" pitchFamily="34" charset="0"/>
              <a:buChar char="•"/>
            </a:pPr>
            <a:r>
              <a:rPr lang="es-xl" sz="2200" dirty="0">
                <a:effectLst/>
                <a:latin typeface="Ubuntu Light" panose="020B0304030602030204" pitchFamily="34" charset="0"/>
                <a:ea typeface="Calibri" panose="020F0502020204030204" pitchFamily="34" charset="0"/>
              </a:rPr>
              <a:t>Club de Mejoramiento Físico unificado</a:t>
            </a:r>
          </a:p>
          <a:p>
            <a:pPr marL="285750" marR="0" lvl="0" indent="-285750">
              <a:lnSpc>
                <a:spcPct val="150000"/>
              </a:lnSpc>
              <a:spcBef>
                <a:spcPts val="0"/>
              </a:spcBef>
              <a:spcAft>
                <a:spcPts val="0"/>
              </a:spcAft>
              <a:buFont typeface="Arial" panose="020B0604020202020204" pitchFamily="34" charset="0"/>
              <a:buChar char="•"/>
            </a:pPr>
            <a:r>
              <a:rPr lang="es-xl" sz="2200" dirty="0" err="1">
                <a:effectLst/>
                <a:latin typeface="Ubuntu Light" panose="020B0304030602030204" pitchFamily="34" charset="0"/>
                <a:ea typeface="Calibri" panose="020F0502020204030204" pitchFamily="34" charset="0"/>
              </a:rPr>
              <a:t>SOFit</a:t>
            </a:r>
            <a:endParaRPr lang="en-US" sz="2200" dirty="0">
              <a:effectLst/>
              <a:latin typeface="Ubuntu Light" panose="020B0304030602030204" pitchFamily="34" charset="0"/>
              <a:ea typeface="Calibri" panose="020F0502020204030204" pitchFamily="34" charset="0"/>
            </a:endParaRPr>
          </a:p>
          <a:p>
            <a:pPr marL="285750" marR="0" lvl="0" indent="-285750">
              <a:lnSpc>
                <a:spcPct val="150000"/>
              </a:lnSpc>
              <a:spcBef>
                <a:spcPts val="0"/>
              </a:spcBef>
              <a:spcAft>
                <a:spcPts val="0"/>
              </a:spcAft>
              <a:buFont typeface="Arial" panose="020B0604020202020204" pitchFamily="34" charset="0"/>
              <a:buChar char="•"/>
            </a:pPr>
            <a:r>
              <a:rPr lang="es-xl" sz="2200" dirty="0">
                <a:effectLst/>
                <a:latin typeface="Ubuntu Light" panose="020B0304030602030204" pitchFamily="34" charset="0"/>
                <a:ea typeface="Calibri" panose="020F0502020204030204" pitchFamily="34" charset="0"/>
              </a:rPr>
              <a:t>Familias y Amigos Saludables</a:t>
            </a:r>
          </a:p>
        </p:txBody>
      </p:sp>
      <p:sp>
        <p:nvSpPr>
          <p:cNvPr id="5" name="TextBox 4">
            <a:extLst>
              <a:ext uri="{FF2B5EF4-FFF2-40B4-BE49-F238E27FC236}">
                <a16:creationId xmlns:a16="http://schemas.microsoft.com/office/drawing/2014/main" id="{0A53F2D3-F9D8-430B-A610-DAAF82ABB9F3}"/>
              </a:ext>
            </a:extLst>
          </p:cNvPr>
          <p:cNvSpPr txBox="1"/>
          <p:nvPr/>
        </p:nvSpPr>
        <p:spPr>
          <a:xfrm>
            <a:off x="7046468" y="4121090"/>
            <a:ext cx="3681984" cy="707886"/>
          </a:xfrm>
          <a:prstGeom prst="rect">
            <a:avLst/>
          </a:prstGeom>
          <a:noFill/>
        </p:spPr>
        <p:txBody>
          <a:bodyPr wrap="square" rtlCol="0">
            <a:spAutoFit/>
          </a:bodyPr>
          <a:lstStyle/>
          <a:p>
            <a:pPr algn="ctr"/>
            <a:r>
              <a:rPr lang="es-xl" sz="2000" b="1" dirty="0">
                <a:solidFill>
                  <a:srgbClr val="179984"/>
                </a:solidFill>
                <a:hlinkClick r:id="rId3">
                  <a:extLst>
                    <a:ext uri="{A12FA001-AC4F-418D-AE19-62706E023703}">
                      <ahyp:hlinkClr xmlns:ahyp="http://schemas.microsoft.com/office/drawing/2018/hyperlinkcolor" val="tx"/>
                    </a:ext>
                  </a:extLst>
                </a:hlinkClick>
              </a:rPr>
              <a:t>Video de</a:t>
            </a:r>
            <a:br>
              <a:rPr lang="en-US" sz="2000" b="1" dirty="0">
                <a:solidFill>
                  <a:srgbClr val="179984"/>
                </a:solidFill>
                <a:hlinkClick r:id="rId3">
                  <a:extLst>
                    <a:ext uri="{A12FA001-AC4F-418D-AE19-62706E023703}">
                      <ahyp:hlinkClr xmlns:ahyp="http://schemas.microsoft.com/office/drawing/2018/hyperlinkcolor" val="tx"/>
                    </a:ext>
                  </a:extLst>
                </a:hlinkClick>
              </a:rPr>
            </a:br>
            <a:r>
              <a:rPr lang="es-xl" sz="2000" b="1" dirty="0">
                <a:solidFill>
                  <a:srgbClr val="179984"/>
                </a:solidFill>
                <a:hlinkClick r:id="rId3">
                  <a:extLst>
                    <a:ext uri="{A12FA001-AC4F-418D-AE19-62706E023703}">
                      <ahyp:hlinkClr xmlns:ahyp="http://schemas.microsoft.com/office/drawing/2018/hyperlinkcolor" val="tx"/>
                    </a:ext>
                  </a:extLst>
                </a:hlinkClick>
              </a:rPr>
              <a:t>Atletas Saludables aquí</a:t>
            </a:r>
            <a:endParaRPr lang="en-US" sz="2000" b="1" dirty="0">
              <a:solidFill>
                <a:srgbClr val="179984"/>
              </a:solidFill>
            </a:endParaRPr>
          </a:p>
        </p:txBody>
      </p:sp>
      <p:pic>
        <p:nvPicPr>
          <p:cNvPr id="6" name="Picture 5">
            <a:extLst>
              <a:ext uri="{FF2B5EF4-FFF2-40B4-BE49-F238E27FC236}">
                <a16:creationId xmlns:a16="http://schemas.microsoft.com/office/drawing/2014/main" id="{DDDC9AA5-1F2E-4B02-A5F3-C48AB82DC592}"/>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0941125" y="316571"/>
            <a:ext cx="756957" cy="813729"/>
          </a:xfrm>
          <a:prstGeom prst="rect">
            <a:avLst/>
          </a:prstGeom>
        </p:spPr>
      </p:pic>
      <p:pic>
        <p:nvPicPr>
          <p:cNvPr id="8" name="Picture 7" descr="Forma&#10;&#10;Descripción generada automáticamente con confianza media">
            <a:hlinkClick r:id="rId3"/>
            <a:extLst>
              <a:ext uri="{FF2B5EF4-FFF2-40B4-BE49-F238E27FC236}">
                <a16:creationId xmlns:a16="http://schemas.microsoft.com/office/drawing/2014/main" id="{740D6921-2F55-44C2-A87D-A7FE475C7F1B}"/>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137397" y="2542240"/>
            <a:ext cx="1500126" cy="1313078"/>
          </a:xfrm>
          <a:prstGeom prst="rect">
            <a:avLst/>
          </a:prstGeom>
        </p:spPr>
      </p:pic>
      <p:sp>
        <p:nvSpPr>
          <p:cNvPr id="10" name="TextBox 9">
            <a:extLst>
              <a:ext uri="{FF2B5EF4-FFF2-40B4-BE49-F238E27FC236}">
                <a16:creationId xmlns:a16="http://schemas.microsoft.com/office/drawing/2014/main" id="{5ADAA559-EB23-458D-9D59-03DF97440438}"/>
              </a:ext>
            </a:extLst>
          </p:cNvPr>
          <p:cNvSpPr txBox="1"/>
          <p:nvPr/>
        </p:nvSpPr>
        <p:spPr>
          <a:xfrm>
            <a:off x="579380" y="6245152"/>
            <a:ext cx="8103066" cy="307777"/>
          </a:xfrm>
          <a:prstGeom prst="rect">
            <a:avLst/>
          </a:prstGeom>
          <a:noFill/>
        </p:spPr>
        <p:txBody>
          <a:bodyPr wrap="square" rtlCol="0">
            <a:spAutoFit/>
          </a:bodyPr>
          <a:lstStyle/>
          <a:p>
            <a:r>
              <a:rPr lang="es-xl" sz="1400" spc="30" dirty="0">
                <a:solidFill>
                  <a:schemeClr val="tx1">
                    <a:lumMod val="50000"/>
                    <a:lumOff val="50000"/>
                  </a:schemeClr>
                </a:solidFill>
                <a:latin typeface="+mj-lt"/>
              </a:rPr>
              <a:t>LÍDER DE EVENTOS | LECCIÓN 1: EVENTOS DE OLIMPIADAS ESPECIALES | SALUD</a:t>
            </a:r>
          </a:p>
        </p:txBody>
      </p:sp>
    </p:spTree>
    <p:extLst>
      <p:ext uri="{BB962C8B-B14F-4D97-AF65-F5344CB8AC3E}">
        <p14:creationId xmlns:p14="http://schemas.microsoft.com/office/powerpoint/2010/main" val="1846602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7BD2CA-A7C4-423F-834C-2DDA477B3CA9}"/>
              </a:ext>
            </a:extLst>
          </p:cNvPr>
          <p:cNvSpPr>
            <a:spLocks noGrp="1"/>
          </p:cNvSpPr>
          <p:nvPr>
            <p:ph type="body" sz="quarter" idx="10"/>
          </p:nvPr>
        </p:nvSpPr>
        <p:spPr/>
        <p:txBody>
          <a:bodyPr/>
          <a:lstStyle/>
          <a:p>
            <a:r>
              <a:rPr lang="es-xl" dirty="0"/>
              <a:t>Eventos de Olimpiadas Especiales</a:t>
            </a:r>
          </a:p>
        </p:txBody>
      </p:sp>
      <p:sp>
        <p:nvSpPr>
          <p:cNvPr id="3" name="Text Placeholder 2">
            <a:extLst>
              <a:ext uri="{FF2B5EF4-FFF2-40B4-BE49-F238E27FC236}">
                <a16:creationId xmlns:a16="http://schemas.microsoft.com/office/drawing/2014/main" id="{A39BC2B5-A2AB-4D0D-BF42-EA7BD3871C47}"/>
              </a:ext>
            </a:extLst>
          </p:cNvPr>
          <p:cNvSpPr>
            <a:spLocks noGrp="1"/>
          </p:cNvSpPr>
          <p:nvPr>
            <p:ph type="body" sz="quarter" idx="11"/>
          </p:nvPr>
        </p:nvSpPr>
        <p:spPr>
          <a:xfrm>
            <a:off x="628650" y="712318"/>
            <a:ext cx="9591675" cy="519582"/>
          </a:xfrm>
        </p:spPr>
        <p:txBody>
          <a:bodyPr>
            <a:normAutofit/>
          </a:bodyPr>
          <a:lstStyle/>
          <a:p>
            <a:r>
              <a:rPr lang="es-xl" dirty="0">
                <a:solidFill>
                  <a:schemeClr val="tx1">
                    <a:lumMod val="50000"/>
                    <a:lumOff val="50000"/>
                  </a:schemeClr>
                </a:solidFill>
              </a:rPr>
              <a:t>Salud</a:t>
            </a:r>
          </a:p>
        </p:txBody>
      </p:sp>
      <p:sp>
        <p:nvSpPr>
          <p:cNvPr id="4" name="Text Placeholder 3">
            <a:extLst>
              <a:ext uri="{FF2B5EF4-FFF2-40B4-BE49-F238E27FC236}">
                <a16:creationId xmlns:a16="http://schemas.microsoft.com/office/drawing/2014/main" id="{F9F52BBE-B348-47ED-9D32-32674A2FD85E}"/>
              </a:ext>
            </a:extLst>
          </p:cNvPr>
          <p:cNvSpPr>
            <a:spLocks noGrp="1"/>
          </p:cNvSpPr>
          <p:nvPr>
            <p:ph type="body" sz="quarter" idx="12"/>
          </p:nvPr>
        </p:nvSpPr>
        <p:spPr>
          <a:xfrm>
            <a:off x="628650" y="2219324"/>
            <a:ext cx="5645150" cy="2682875"/>
          </a:xfrm>
        </p:spPr>
        <p:txBody>
          <a:bodyPr>
            <a:noAutofit/>
          </a:bodyPr>
          <a:lstStyle/>
          <a:p>
            <a:pPr marL="457200" marR="0" lvl="0" indent="-457200">
              <a:lnSpc>
                <a:spcPct val="150000"/>
              </a:lnSpc>
              <a:spcBef>
                <a:spcPts val="0"/>
              </a:spcBef>
              <a:spcAft>
                <a:spcPts val="0"/>
              </a:spcAft>
              <a:buFont typeface="Arial" panose="020B0604020202020204" pitchFamily="34" charset="0"/>
              <a:buChar char="•"/>
            </a:pPr>
            <a:r>
              <a:rPr lang="es-xl" sz="2200" dirty="0">
                <a:effectLst/>
                <a:latin typeface="Ubuntu Light" panose="020B0304030602030204" pitchFamily="34" charset="0"/>
                <a:ea typeface="Calibri" panose="020F0502020204030204" pitchFamily="34" charset="0"/>
              </a:rPr>
              <a:t>Atletas Jóvenes</a:t>
            </a:r>
          </a:p>
          <a:p>
            <a:pPr marL="457200" marR="0" lvl="0" indent="-457200">
              <a:lnSpc>
                <a:spcPct val="150000"/>
              </a:lnSpc>
              <a:spcBef>
                <a:spcPts val="0"/>
              </a:spcBef>
              <a:spcAft>
                <a:spcPts val="0"/>
              </a:spcAft>
              <a:buFont typeface="Arial" panose="020B0604020202020204" pitchFamily="34" charset="0"/>
              <a:buChar char="•"/>
            </a:pPr>
            <a:r>
              <a:rPr lang="es-xl" sz="2200" dirty="0">
                <a:effectLst/>
                <a:latin typeface="Ubuntu Light" panose="020B0304030602030204" pitchFamily="34" charset="0"/>
                <a:ea typeface="Calibri" panose="020F0502020204030204" pitchFamily="34" charset="0"/>
              </a:rPr>
              <a:t>Deportes de desarrollo</a:t>
            </a:r>
          </a:p>
          <a:p>
            <a:pPr marL="457200" marR="0" lvl="0" indent="-457200">
              <a:lnSpc>
                <a:spcPct val="150000"/>
              </a:lnSpc>
              <a:spcBef>
                <a:spcPts val="0"/>
              </a:spcBef>
              <a:spcAft>
                <a:spcPts val="0"/>
              </a:spcAft>
              <a:buFont typeface="Arial" panose="020B0604020202020204" pitchFamily="34" charset="0"/>
              <a:buChar char="•"/>
            </a:pPr>
            <a:r>
              <a:rPr lang="es-xl" sz="2200" dirty="0">
                <a:effectLst/>
                <a:latin typeface="Ubuntu Light" panose="020B0304030602030204" pitchFamily="34" charset="0"/>
                <a:ea typeface="Calibri" panose="020F0502020204030204" pitchFamily="34" charset="0"/>
              </a:rPr>
              <a:t>Foro de Familias y Salud</a:t>
            </a:r>
          </a:p>
          <a:p>
            <a:pPr marL="457200" marR="0" lvl="0" indent="-457200">
              <a:lnSpc>
                <a:spcPct val="150000"/>
              </a:lnSpc>
              <a:spcBef>
                <a:spcPts val="0"/>
              </a:spcBef>
              <a:spcAft>
                <a:spcPts val="0"/>
              </a:spcAft>
              <a:buFont typeface="Arial" panose="020B0604020202020204" pitchFamily="34" charset="0"/>
              <a:buChar char="•"/>
            </a:pPr>
            <a:r>
              <a:rPr lang="es-xl" sz="2200" dirty="0">
                <a:effectLst/>
                <a:latin typeface="Ubuntu Light" panose="020B0304030602030204" pitchFamily="34" charset="0"/>
                <a:ea typeface="Calibri" panose="020F0502020204030204" pitchFamily="34" charset="0"/>
              </a:rPr>
              <a:t>Reuniones de Salud Inclusiva, cumbres, seminarios web, etc.</a:t>
            </a:r>
            <a:endParaRPr lang="en-US" sz="2200" dirty="0">
              <a:effectLst/>
              <a:latin typeface="Ubuntu Light" panose="020B0304030602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0A53F2D3-F9D8-430B-A610-DAAF82ABB9F3}"/>
              </a:ext>
            </a:extLst>
          </p:cNvPr>
          <p:cNvSpPr txBox="1"/>
          <p:nvPr/>
        </p:nvSpPr>
        <p:spPr>
          <a:xfrm>
            <a:off x="7285482" y="3928350"/>
            <a:ext cx="3467862" cy="707886"/>
          </a:xfrm>
          <a:prstGeom prst="rect">
            <a:avLst/>
          </a:prstGeom>
          <a:noFill/>
        </p:spPr>
        <p:txBody>
          <a:bodyPr wrap="square" rtlCol="0">
            <a:spAutoFit/>
          </a:bodyPr>
          <a:lstStyle/>
          <a:p>
            <a:pPr algn="ctr"/>
            <a:r>
              <a:rPr lang="es-xl" sz="2000" b="1" dirty="0">
                <a:solidFill>
                  <a:srgbClr val="179984"/>
                </a:solidFill>
                <a:hlinkClick r:id="rId3">
                  <a:extLst>
                    <a:ext uri="{A12FA001-AC4F-418D-AE19-62706E023703}">
                      <ahyp:hlinkClr xmlns:ahyp="http://schemas.microsoft.com/office/drawing/2018/hyperlinkcolor" val="tx"/>
                    </a:ext>
                  </a:extLst>
                </a:hlinkClick>
              </a:rPr>
              <a:t>Video de</a:t>
            </a:r>
            <a:br>
              <a:rPr lang="en-US" sz="2000" b="1" dirty="0">
                <a:solidFill>
                  <a:srgbClr val="179984"/>
                </a:solidFill>
                <a:hlinkClick r:id="rId3">
                  <a:extLst>
                    <a:ext uri="{A12FA001-AC4F-418D-AE19-62706E023703}">
                      <ahyp:hlinkClr xmlns:ahyp="http://schemas.microsoft.com/office/drawing/2018/hyperlinkcolor" val="tx"/>
                    </a:ext>
                  </a:extLst>
                </a:hlinkClick>
              </a:rPr>
            </a:br>
            <a:r>
              <a:rPr lang="es-xl" sz="2000" b="1" dirty="0">
                <a:solidFill>
                  <a:srgbClr val="179984"/>
                </a:solidFill>
                <a:hlinkClick r:id="rId3">
                  <a:extLst>
                    <a:ext uri="{A12FA001-AC4F-418D-AE19-62706E023703}">
                      <ahyp:hlinkClr xmlns:ahyp="http://schemas.microsoft.com/office/drawing/2018/hyperlinkcolor" val="tx"/>
                    </a:ext>
                  </a:extLst>
                </a:hlinkClick>
              </a:rPr>
              <a:t>Atletas Jóvenes aquí</a:t>
            </a:r>
            <a:endParaRPr lang="en-US" sz="2000" b="1" dirty="0">
              <a:solidFill>
                <a:srgbClr val="179984"/>
              </a:solidFill>
            </a:endParaRPr>
          </a:p>
        </p:txBody>
      </p:sp>
      <p:pic>
        <p:nvPicPr>
          <p:cNvPr id="6" name="Picture 5">
            <a:extLst>
              <a:ext uri="{FF2B5EF4-FFF2-40B4-BE49-F238E27FC236}">
                <a16:creationId xmlns:a16="http://schemas.microsoft.com/office/drawing/2014/main" id="{B08E4D5E-7A7E-4BE1-99F8-8E03705DFAC3}"/>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0941125" y="316571"/>
            <a:ext cx="756957" cy="813729"/>
          </a:xfrm>
          <a:prstGeom prst="rect">
            <a:avLst/>
          </a:prstGeom>
        </p:spPr>
      </p:pic>
      <p:pic>
        <p:nvPicPr>
          <p:cNvPr id="7" name="Picture 6" descr="Forma&#10;&#10;Descripción generada automáticamente con confianza media">
            <a:hlinkClick r:id="rId3"/>
            <a:extLst>
              <a:ext uri="{FF2B5EF4-FFF2-40B4-BE49-F238E27FC236}">
                <a16:creationId xmlns:a16="http://schemas.microsoft.com/office/drawing/2014/main" id="{474357E1-6EF2-41DD-A57A-3BE0F2233D2E}"/>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69350" y="2460625"/>
            <a:ext cx="1500126" cy="1313078"/>
          </a:xfrm>
          <a:prstGeom prst="rect">
            <a:avLst/>
          </a:prstGeom>
        </p:spPr>
      </p:pic>
      <p:sp>
        <p:nvSpPr>
          <p:cNvPr id="9" name="TextBox 8">
            <a:extLst>
              <a:ext uri="{FF2B5EF4-FFF2-40B4-BE49-F238E27FC236}">
                <a16:creationId xmlns:a16="http://schemas.microsoft.com/office/drawing/2014/main" id="{36FC2B51-13DD-44A5-8890-1E199C8F8C50}"/>
              </a:ext>
            </a:extLst>
          </p:cNvPr>
          <p:cNvSpPr txBox="1"/>
          <p:nvPr/>
        </p:nvSpPr>
        <p:spPr>
          <a:xfrm>
            <a:off x="579380" y="6245152"/>
            <a:ext cx="8468826" cy="307777"/>
          </a:xfrm>
          <a:prstGeom prst="rect">
            <a:avLst/>
          </a:prstGeom>
          <a:noFill/>
        </p:spPr>
        <p:txBody>
          <a:bodyPr wrap="square" rtlCol="0">
            <a:spAutoFit/>
          </a:bodyPr>
          <a:lstStyle/>
          <a:p>
            <a:r>
              <a:rPr lang="es-xl" sz="1400" spc="30" dirty="0">
                <a:solidFill>
                  <a:schemeClr val="tx1">
                    <a:lumMod val="50000"/>
                    <a:lumOff val="50000"/>
                  </a:schemeClr>
                </a:solidFill>
                <a:latin typeface="+mj-lt"/>
              </a:rPr>
              <a:t>LÍDER DE EVENTOS | LECCIÓN 1: EVENTOS DE OLIMPIADAS ESPECIALES | SALUD</a:t>
            </a:r>
          </a:p>
        </p:txBody>
      </p:sp>
    </p:spTree>
    <p:extLst>
      <p:ext uri="{BB962C8B-B14F-4D97-AF65-F5344CB8AC3E}">
        <p14:creationId xmlns:p14="http://schemas.microsoft.com/office/powerpoint/2010/main" val="3537415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Un grupo de personas bailando&#10;&#10;Descripción generada automáticamente con confianza media">
            <a:extLst>
              <a:ext uri="{FF2B5EF4-FFF2-40B4-BE49-F238E27FC236}">
                <a16:creationId xmlns:a16="http://schemas.microsoft.com/office/drawing/2014/main" id="{B5C33DA5-07F5-4840-9128-FAC2B2037FCB}"/>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758" b="1758"/>
          <a:stretch>
            <a:fillRect/>
          </a:stretch>
        </p:blipFill>
        <p:spPr/>
      </p:pic>
      <p:sp>
        <p:nvSpPr>
          <p:cNvPr id="2" name="Text Placeholder 1">
            <a:extLst>
              <a:ext uri="{FF2B5EF4-FFF2-40B4-BE49-F238E27FC236}">
                <a16:creationId xmlns:a16="http://schemas.microsoft.com/office/drawing/2014/main" id="{E873B546-EE67-432B-A24C-2556FCC136B3}"/>
              </a:ext>
            </a:extLst>
          </p:cNvPr>
          <p:cNvSpPr>
            <a:spLocks noGrp="1"/>
          </p:cNvSpPr>
          <p:nvPr>
            <p:ph type="body" sz="quarter" idx="10"/>
          </p:nvPr>
        </p:nvSpPr>
        <p:spPr/>
        <p:txBody>
          <a:bodyPr/>
          <a:lstStyle/>
          <a:p>
            <a:r>
              <a:rPr lang="es-xl" dirty="0"/>
              <a:t>Eventos de Olimpiadas Especiales</a:t>
            </a:r>
          </a:p>
        </p:txBody>
      </p:sp>
      <p:grpSp>
        <p:nvGrpSpPr>
          <p:cNvPr id="11" name="Group 10">
            <a:extLst>
              <a:ext uri="{FF2B5EF4-FFF2-40B4-BE49-F238E27FC236}">
                <a16:creationId xmlns:a16="http://schemas.microsoft.com/office/drawing/2014/main" id="{3210112C-A693-4D3C-B518-68C58E4C0F78}"/>
              </a:ext>
            </a:extLst>
          </p:cNvPr>
          <p:cNvGrpSpPr/>
          <p:nvPr/>
        </p:nvGrpSpPr>
        <p:grpSpPr>
          <a:xfrm>
            <a:off x="-63499" y="1638300"/>
            <a:ext cx="4892788" cy="4892788"/>
            <a:chOff x="-165099" y="1638300"/>
            <a:chExt cx="4892788" cy="4892788"/>
          </a:xfrm>
        </p:grpSpPr>
        <p:sp>
          <p:nvSpPr>
            <p:cNvPr id="12" name="Rectangle 11">
              <a:extLst>
                <a:ext uri="{FF2B5EF4-FFF2-40B4-BE49-F238E27FC236}">
                  <a16:creationId xmlns:a16="http://schemas.microsoft.com/office/drawing/2014/main" id="{71D5C581-0AED-4364-AF04-00A2916E56B8}"/>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6BBB84C5-94E8-4242-8B58-AA7A69F652C2}"/>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 Placeholder 12">
            <a:extLst>
              <a:ext uri="{FF2B5EF4-FFF2-40B4-BE49-F238E27FC236}">
                <a16:creationId xmlns:a16="http://schemas.microsoft.com/office/drawing/2014/main" id="{2296AE4A-1182-4BE4-81D2-CD6D2B8D6162}"/>
              </a:ext>
            </a:extLst>
          </p:cNvPr>
          <p:cNvSpPr txBox="1">
            <a:spLocks/>
          </p:cNvSpPr>
          <p:nvPr/>
        </p:nvSpPr>
        <p:spPr>
          <a:xfrm>
            <a:off x="863600" y="2963863"/>
            <a:ext cx="2209800" cy="5810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xl" dirty="0"/>
              <a:t>Liderazgo</a:t>
            </a:r>
          </a:p>
        </p:txBody>
      </p:sp>
      <p:pic>
        <p:nvPicPr>
          <p:cNvPr id="15" name="Picture 14">
            <a:extLst>
              <a:ext uri="{FF2B5EF4-FFF2-40B4-BE49-F238E27FC236}">
                <a16:creationId xmlns:a16="http://schemas.microsoft.com/office/drawing/2014/main" id="{F6664AD5-F5DE-4B31-9C3F-DBAD975DC856}"/>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527575" y="3637902"/>
            <a:ext cx="758425" cy="1308656"/>
          </a:xfrm>
          <a:prstGeom prst="rect">
            <a:avLst/>
          </a:prstGeom>
        </p:spPr>
      </p:pic>
    </p:spTree>
    <p:extLst>
      <p:ext uri="{BB962C8B-B14F-4D97-AF65-F5344CB8AC3E}">
        <p14:creationId xmlns:p14="http://schemas.microsoft.com/office/powerpoint/2010/main" val="1853111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AA4B61-77E3-4F0B-AB08-3B3B7ABFDFD1}"/>
              </a:ext>
            </a:extLst>
          </p:cNvPr>
          <p:cNvSpPr>
            <a:spLocks noGrp="1"/>
          </p:cNvSpPr>
          <p:nvPr>
            <p:ph type="body" sz="quarter" idx="10"/>
          </p:nvPr>
        </p:nvSpPr>
        <p:spPr/>
        <p:txBody>
          <a:bodyPr/>
          <a:lstStyle/>
          <a:p>
            <a:r>
              <a:rPr lang="es-xl" dirty="0"/>
              <a:t>Eventos de Olimpiadas Especiales</a:t>
            </a:r>
          </a:p>
        </p:txBody>
      </p:sp>
      <p:sp>
        <p:nvSpPr>
          <p:cNvPr id="3" name="Text Placeholder 2">
            <a:extLst>
              <a:ext uri="{FF2B5EF4-FFF2-40B4-BE49-F238E27FC236}">
                <a16:creationId xmlns:a16="http://schemas.microsoft.com/office/drawing/2014/main" id="{458AA681-3861-403E-9FEA-D8494247C874}"/>
              </a:ext>
            </a:extLst>
          </p:cNvPr>
          <p:cNvSpPr>
            <a:spLocks noGrp="1"/>
          </p:cNvSpPr>
          <p:nvPr>
            <p:ph type="body" sz="quarter" idx="11"/>
          </p:nvPr>
        </p:nvSpPr>
        <p:spPr>
          <a:xfrm>
            <a:off x="628650" y="712318"/>
            <a:ext cx="9591675" cy="519581"/>
          </a:xfrm>
        </p:spPr>
        <p:txBody>
          <a:bodyPr>
            <a:normAutofit/>
          </a:bodyPr>
          <a:lstStyle/>
          <a:p>
            <a:r>
              <a:rPr lang="es-xl" dirty="0">
                <a:solidFill>
                  <a:schemeClr val="tx1">
                    <a:lumMod val="50000"/>
                    <a:lumOff val="50000"/>
                  </a:schemeClr>
                </a:solidFill>
              </a:rPr>
              <a:t>Liderazgo</a:t>
            </a:r>
          </a:p>
        </p:txBody>
      </p:sp>
      <p:sp>
        <p:nvSpPr>
          <p:cNvPr id="4" name="Text Placeholder 3">
            <a:extLst>
              <a:ext uri="{FF2B5EF4-FFF2-40B4-BE49-F238E27FC236}">
                <a16:creationId xmlns:a16="http://schemas.microsoft.com/office/drawing/2014/main" id="{F6CD35FB-05CB-487B-9D3E-22EA1BCDE1F4}"/>
              </a:ext>
            </a:extLst>
          </p:cNvPr>
          <p:cNvSpPr>
            <a:spLocks noGrp="1"/>
          </p:cNvSpPr>
          <p:nvPr>
            <p:ph type="body" sz="quarter" idx="12"/>
          </p:nvPr>
        </p:nvSpPr>
        <p:spPr>
          <a:xfrm>
            <a:off x="628650" y="2374899"/>
            <a:ext cx="9772650" cy="2006600"/>
          </a:xfrm>
        </p:spPr>
        <p:txBody>
          <a:bodyPr>
            <a:normAutofit lnSpcReduction="10000"/>
          </a:bodyPr>
          <a:lstStyle/>
          <a:p>
            <a:pPr marL="457200" indent="-457200">
              <a:lnSpc>
                <a:spcPct val="150000"/>
              </a:lnSpc>
              <a:buFont typeface="Arial" panose="020B0604020202020204" pitchFamily="34" charset="0"/>
              <a:buChar char="•"/>
            </a:pPr>
            <a:r>
              <a:rPr lang="es-xl" sz="2200" dirty="0">
                <a:latin typeface="Ubuntu Light" panose="020B0304030602030204" pitchFamily="34" charset="0"/>
              </a:rPr>
              <a:t>Entrenamientos de Liderazgo de Atletas</a:t>
            </a:r>
          </a:p>
          <a:p>
            <a:pPr marL="457200" indent="-457200">
              <a:lnSpc>
                <a:spcPct val="150000"/>
              </a:lnSpc>
              <a:buFont typeface="Arial" panose="020B0604020202020204" pitchFamily="34" charset="0"/>
              <a:buChar char="•"/>
            </a:pPr>
            <a:r>
              <a:rPr lang="es-xl" sz="2200" dirty="0">
                <a:latin typeface="Ubuntu Light" panose="020B0304030602030204" pitchFamily="34" charset="0"/>
              </a:rPr>
              <a:t>Capacitaciones de Liderazgo Unificado</a:t>
            </a:r>
          </a:p>
          <a:p>
            <a:pPr marL="457200" indent="-457200">
              <a:lnSpc>
                <a:spcPct val="150000"/>
              </a:lnSpc>
              <a:buFont typeface="Arial" panose="020B0604020202020204" pitchFamily="34" charset="0"/>
              <a:buChar char="•"/>
            </a:pPr>
            <a:r>
              <a:rPr lang="es-xl" sz="2200" dirty="0">
                <a:latin typeface="Ubuntu Light" panose="020B0304030602030204" pitchFamily="34" charset="0"/>
              </a:rPr>
              <a:t>Academia de Liderazgo de Olimpiadas Especiales</a:t>
            </a:r>
          </a:p>
          <a:p>
            <a:pPr marL="457200" indent="-457200">
              <a:lnSpc>
                <a:spcPct val="150000"/>
              </a:lnSpc>
              <a:buFont typeface="Arial" panose="020B0604020202020204" pitchFamily="34" charset="0"/>
              <a:buChar char="•"/>
            </a:pPr>
            <a:r>
              <a:rPr lang="es-xl" sz="2200" dirty="0">
                <a:latin typeface="Ubuntu Light" panose="020B0304030602030204" pitchFamily="34" charset="0"/>
              </a:rPr>
              <a:t>Cumbres de Liderazgo Juvenil</a:t>
            </a:r>
          </a:p>
        </p:txBody>
      </p:sp>
      <p:sp>
        <p:nvSpPr>
          <p:cNvPr id="5" name="TextBox 4">
            <a:extLst>
              <a:ext uri="{FF2B5EF4-FFF2-40B4-BE49-F238E27FC236}">
                <a16:creationId xmlns:a16="http://schemas.microsoft.com/office/drawing/2014/main" id="{DCCF47D6-1B8E-4BE3-972C-ECEEB0FAFD55}"/>
              </a:ext>
            </a:extLst>
          </p:cNvPr>
          <p:cNvSpPr txBox="1"/>
          <p:nvPr/>
        </p:nvSpPr>
        <p:spPr>
          <a:xfrm>
            <a:off x="7415276" y="3877362"/>
            <a:ext cx="3291840" cy="707886"/>
          </a:xfrm>
          <a:prstGeom prst="rect">
            <a:avLst/>
          </a:prstGeom>
          <a:noFill/>
        </p:spPr>
        <p:txBody>
          <a:bodyPr wrap="square" rtlCol="0">
            <a:spAutoFit/>
          </a:bodyPr>
          <a:lstStyle/>
          <a:p>
            <a:pPr algn="ctr"/>
            <a:r>
              <a:rPr lang="es-xl" sz="2000" b="1" dirty="0">
                <a:solidFill>
                  <a:srgbClr val="179984"/>
                </a:solidFill>
                <a:hlinkClick r:id="rId3">
                  <a:extLst>
                    <a:ext uri="{A12FA001-AC4F-418D-AE19-62706E023703}">
                      <ahyp:hlinkClr xmlns:ahyp="http://schemas.microsoft.com/office/drawing/2018/hyperlinkcolor" val="tx"/>
                    </a:ext>
                  </a:extLst>
                </a:hlinkClick>
              </a:rPr>
              <a:t>Video de la</a:t>
            </a:r>
            <a:br>
              <a:rPr lang="en-US" sz="2000" b="1" dirty="0">
                <a:solidFill>
                  <a:srgbClr val="179984"/>
                </a:solidFill>
                <a:hlinkClick r:id="rId3">
                  <a:extLst>
                    <a:ext uri="{A12FA001-AC4F-418D-AE19-62706E023703}">
                      <ahyp:hlinkClr xmlns:ahyp="http://schemas.microsoft.com/office/drawing/2018/hyperlinkcolor" val="tx"/>
                    </a:ext>
                  </a:extLst>
                </a:hlinkClick>
              </a:rPr>
            </a:br>
            <a:r>
              <a:rPr lang="es-xl" sz="2000" b="1" dirty="0">
                <a:solidFill>
                  <a:srgbClr val="179984"/>
                </a:solidFill>
                <a:hlinkClick r:id="rId3">
                  <a:extLst>
                    <a:ext uri="{A12FA001-AC4F-418D-AE19-62706E023703}">
                      <ahyp:hlinkClr xmlns:ahyp="http://schemas.microsoft.com/office/drawing/2018/hyperlinkcolor" val="tx"/>
                    </a:ext>
                  </a:extLst>
                </a:hlinkClick>
              </a:rPr>
              <a:t>Cumbre Juvenil aquí</a:t>
            </a:r>
            <a:endParaRPr lang="en-US" sz="2000" b="1" dirty="0">
              <a:solidFill>
                <a:srgbClr val="179984"/>
              </a:solidFill>
            </a:endParaRPr>
          </a:p>
        </p:txBody>
      </p:sp>
      <p:pic>
        <p:nvPicPr>
          <p:cNvPr id="6" name="Picture 5">
            <a:extLst>
              <a:ext uri="{FF2B5EF4-FFF2-40B4-BE49-F238E27FC236}">
                <a16:creationId xmlns:a16="http://schemas.microsoft.com/office/drawing/2014/main" id="{587CC3B8-384C-4EDB-8348-87FEB18FB76A}"/>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1221466" y="316572"/>
            <a:ext cx="530474" cy="915328"/>
          </a:xfrm>
          <a:prstGeom prst="rect">
            <a:avLst/>
          </a:prstGeom>
        </p:spPr>
      </p:pic>
      <p:pic>
        <p:nvPicPr>
          <p:cNvPr id="9" name="Picture 8" descr="Forma&#10;&#10;Descripción generada automáticamente con confianza media">
            <a:hlinkClick r:id="rId3"/>
            <a:extLst>
              <a:ext uri="{FF2B5EF4-FFF2-40B4-BE49-F238E27FC236}">
                <a16:creationId xmlns:a16="http://schemas.microsoft.com/office/drawing/2014/main" id="{CC82123C-8478-49D7-9B44-AC4152914778}"/>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311133" y="2425699"/>
            <a:ext cx="1500126" cy="1313078"/>
          </a:xfrm>
          <a:prstGeom prst="rect">
            <a:avLst/>
          </a:prstGeom>
        </p:spPr>
      </p:pic>
      <p:sp>
        <p:nvSpPr>
          <p:cNvPr id="11" name="TextBox 10">
            <a:extLst>
              <a:ext uri="{FF2B5EF4-FFF2-40B4-BE49-F238E27FC236}">
                <a16:creationId xmlns:a16="http://schemas.microsoft.com/office/drawing/2014/main" id="{7834D5BC-2FE1-42A8-A76C-0287B25A9578}"/>
              </a:ext>
            </a:extLst>
          </p:cNvPr>
          <p:cNvSpPr txBox="1"/>
          <p:nvPr/>
        </p:nvSpPr>
        <p:spPr>
          <a:xfrm>
            <a:off x="579379" y="6245152"/>
            <a:ext cx="9659995" cy="307777"/>
          </a:xfrm>
          <a:prstGeom prst="rect">
            <a:avLst/>
          </a:prstGeom>
          <a:noFill/>
        </p:spPr>
        <p:txBody>
          <a:bodyPr wrap="square" rtlCol="0">
            <a:spAutoFit/>
          </a:bodyPr>
          <a:lstStyle/>
          <a:p>
            <a:r>
              <a:rPr lang="es-xl" sz="1400" spc="30" dirty="0">
                <a:solidFill>
                  <a:schemeClr val="tx1">
                    <a:lumMod val="50000"/>
                    <a:lumOff val="50000"/>
                  </a:schemeClr>
                </a:solidFill>
                <a:latin typeface="+mj-lt"/>
              </a:rPr>
              <a:t>LÍDER DE EVENTOS | LECCIÓN 1: EVENTOS DE OLIMPIADAS ESPECIALES | LIDERAZGO</a:t>
            </a:r>
          </a:p>
        </p:txBody>
      </p:sp>
    </p:spTree>
    <p:extLst>
      <p:ext uri="{BB962C8B-B14F-4D97-AF65-F5344CB8AC3E}">
        <p14:creationId xmlns:p14="http://schemas.microsoft.com/office/powerpoint/2010/main" val="3803285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3;p2">
            <a:extLst>
              <a:ext uri="{FF2B5EF4-FFF2-40B4-BE49-F238E27FC236}">
                <a16:creationId xmlns:a16="http://schemas.microsoft.com/office/drawing/2014/main" id="{206399DC-9366-44AB-AE36-C8B28A0FB088}"/>
              </a:ext>
            </a:extLst>
          </p:cNvPr>
          <p:cNvSpPr txBox="1">
            <a:spLocks/>
          </p:cNvSpPr>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Ubuntu"/>
              <a:buNone/>
            </a:pPr>
            <a:r>
              <a:rPr lang="es-xl" b="1" dirty="0">
                <a:latin typeface="Ubuntu" panose="020B0504030602030204" pitchFamily="34" charset="0"/>
              </a:rPr>
              <a:t>Introducción</a:t>
            </a:r>
          </a:p>
        </p:txBody>
      </p:sp>
      <p:sp>
        <p:nvSpPr>
          <p:cNvPr id="5" name="Google Shape;94;p2">
            <a:extLst>
              <a:ext uri="{FF2B5EF4-FFF2-40B4-BE49-F238E27FC236}">
                <a16:creationId xmlns:a16="http://schemas.microsoft.com/office/drawing/2014/main" id="{C25E7E39-1AAC-4898-B58E-A7A7B2EEA319}"/>
              </a:ext>
            </a:extLst>
          </p:cNvPr>
          <p:cNvSpPr txBox="1">
            <a:spLocks/>
          </p:cNvSpPr>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Clr>
                <a:schemeClr val="dk1"/>
              </a:buClr>
              <a:buSzPts val="2800"/>
              <a:buNone/>
            </a:pPr>
            <a:r>
              <a:rPr lang="es-xl" dirty="0">
                <a:latin typeface="Ubuntu" panose="020B0504030602030204" pitchFamily="34" charset="0"/>
              </a:rPr>
              <a:t>¡Cuéntanos sobre ti! </a:t>
            </a:r>
          </a:p>
          <a:p>
            <a:pPr lvl="1">
              <a:lnSpc>
                <a:spcPct val="150000"/>
              </a:lnSpc>
              <a:buClr>
                <a:schemeClr val="dk1"/>
              </a:buClr>
              <a:buSzPts val="2400"/>
            </a:pPr>
            <a:r>
              <a:rPr lang="es-xl" dirty="0">
                <a:latin typeface="Ubuntu" panose="020B0504030602030204" pitchFamily="34" charset="0"/>
              </a:rPr>
              <a:t>Nombre</a:t>
            </a:r>
          </a:p>
          <a:p>
            <a:pPr lvl="1">
              <a:lnSpc>
                <a:spcPct val="150000"/>
              </a:lnSpc>
              <a:buClr>
                <a:schemeClr val="dk1"/>
              </a:buClr>
              <a:buSzPts val="2400"/>
            </a:pPr>
            <a:r>
              <a:rPr lang="es-xl" dirty="0">
                <a:latin typeface="Ubuntu" panose="020B0504030602030204" pitchFamily="34" charset="0"/>
              </a:rPr>
              <a:t>Comparta su actividad favorita para romper el hielo</a:t>
            </a:r>
          </a:p>
          <a:p>
            <a:pPr marL="0" indent="0">
              <a:buClr>
                <a:schemeClr val="dk1"/>
              </a:buClr>
              <a:buSzPts val="2800"/>
              <a:buFont typeface="Arial" panose="020B0604020202020204" pitchFamily="34" charset="0"/>
              <a:buNone/>
            </a:pPr>
            <a:endParaRPr lang="en-US" dirty="0">
              <a:latin typeface="Ubuntu" panose="020B0504030602030204" pitchFamily="34" charset="0"/>
            </a:endParaRPr>
          </a:p>
        </p:txBody>
      </p:sp>
    </p:spTree>
    <p:extLst>
      <p:ext uri="{BB962C8B-B14F-4D97-AF65-F5344CB8AC3E}">
        <p14:creationId xmlns:p14="http://schemas.microsoft.com/office/powerpoint/2010/main" val="2301142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0909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FB0B23-81E0-4DF5-A6C7-7B284BA6416F}"/>
              </a:ext>
            </a:extLst>
          </p:cNvPr>
          <p:cNvSpPr>
            <a:spLocks noGrp="1"/>
          </p:cNvSpPr>
          <p:nvPr>
            <p:ph type="body" sz="quarter" idx="10"/>
          </p:nvPr>
        </p:nvSpPr>
        <p:spPr>
          <a:xfrm>
            <a:off x="819149" y="1635124"/>
            <a:ext cx="10136233" cy="1196976"/>
          </a:xfrm>
        </p:spPr>
        <p:txBody>
          <a:bodyPr>
            <a:noAutofit/>
          </a:bodyPr>
          <a:lstStyle/>
          <a:p>
            <a:r>
              <a:rPr lang="es-xl" sz="4800" b="0" dirty="0"/>
              <a:t>Lección 2:</a:t>
            </a:r>
          </a:p>
          <a:p>
            <a:r>
              <a:rPr lang="es-xl" sz="4100" dirty="0"/>
              <a:t>Planificación de un evento de Olimpiadas Especiales</a:t>
            </a:r>
          </a:p>
          <a:p>
            <a:endParaRPr lang="en-US" dirty="0"/>
          </a:p>
        </p:txBody>
      </p:sp>
      <p:sp>
        <p:nvSpPr>
          <p:cNvPr id="3" name="Text Placeholder 2">
            <a:extLst>
              <a:ext uri="{FF2B5EF4-FFF2-40B4-BE49-F238E27FC236}">
                <a16:creationId xmlns:a16="http://schemas.microsoft.com/office/drawing/2014/main" id="{29EEA90E-FB6A-4868-A951-E2DAB40F51F4}"/>
              </a:ext>
            </a:extLst>
          </p:cNvPr>
          <p:cNvSpPr>
            <a:spLocks noGrp="1"/>
          </p:cNvSpPr>
          <p:nvPr>
            <p:ph type="body" sz="quarter" idx="11"/>
          </p:nvPr>
        </p:nvSpPr>
        <p:spPr>
          <a:xfrm>
            <a:off x="819150" y="3610798"/>
            <a:ext cx="9410700" cy="571500"/>
          </a:xfrm>
        </p:spPr>
        <p:txBody>
          <a:bodyPr/>
          <a:lstStyle/>
          <a:p>
            <a:r>
              <a:rPr lang="es-xl" dirty="0"/>
              <a:t>En esta lección</a:t>
            </a:r>
          </a:p>
        </p:txBody>
      </p:sp>
      <p:sp>
        <p:nvSpPr>
          <p:cNvPr id="4" name="Text Placeholder 3">
            <a:extLst>
              <a:ext uri="{FF2B5EF4-FFF2-40B4-BE49-F238E27FC236}">
                <a16:creationId xmlns:a16="http://schemas.microsoft.com/office/drawing/2014/main" id="{878E8F3C-3D13-42A8-8FE2-B56D17A5C83E}"/>
              </a:ext>
            </a:extLst>
          </p:cNvPr>
          <p:cNvSpPr>
            <a:spLocks noGrp="1"/>
          </p:cNvSpPr>
          <p:nvPr>
            <p:ph type="body" sz="quarter" idx="12"/>
          </p:nvPr>
        </p:nvSpPr>
        <p:spPr>
          <a:xfrm>
            <a:off x="800100" y="4034248"/>
            <a:ext cx="8026400" cy="1081127"/>
          </a:xfrm>
        </p:spPr>
        <p:txBody>
          <a:bodyPr/>
          <a:lstStyle/>
          <a:p>
            <a:r>
              <a:rPr lang="es-xl" sz="2800" dirty="0">
                <a:solidFill>
                  <a:schemeClr val="bg1"/>
                </a:solidFill>
                <a:latin typeface="Ubuntu Light" panose="020B0304030602030204" pitchFamily="34" charset="0"/>
                <a:ea typeface="Calibri" panose="020F0502020204030204" pitchFamily="34" charset="0"/>
                <a:cs typeface="Times New Roman" panose="02020603050405020304" pitchFamily="18" charset="0"/>
              </a:rPr>
              <a:t>A</a:t>
            </a:r>
            <a:r>
              <a:rPr lang="es-xl" sz="2800" dirty="0">
                <a:solidFill>
                  <a:schemeClr val="bg1"/>
                </a:solidFill>
                <a:effectLst/>
                <a:latin typeface="Ubuntu Light" panose="020B0304030602030204" pitchFamily="34" charset="0"/>
                <a:ea typeface="Calibri" panose="020F0502020204030204" pitchFamily="34" charset="0"/>
                <a:cs typeface="Times New Roman" panose="02020603050405020304" pitchFamily="18" charset="0"/>
              </a:rPr>
              <a:t>prenderemos qué tipos de funciones de liderazgo puede tener al planificar un evento</a:t>
            </a:r>
            <a:endParaRPr lang="en-US" sz="4000" b="1" u="sng" dirty="0">
              <a:solidFill>
                <a:schemeClr val="bg1"/>
              </a:solidFill>
              <a:latin typeface="Ubuntu Light" panose="020B0304030602030204" pitchFamily="34" charset="0"/>
            </a:endParaRPr>
          </a:p>
          <a:p>
            <a:endParaRPr lang="en-US" dirty="0"/>
          </a:p>
        </p:txBody>
      </p:sp>
    </p:spTree>
    <p:extLst>
      <p:ext uri="{BB962C8B-B14F-4D97-AF65-F5344CB8AC3E}">
        <p14:creationId xmlns:p14="http://schemas.microsoft.com/office/powerpoint/2010/main" val="40531770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CFCF3A2-4EBF-43E2-B924-FC482707D81D}"/>
              </a:ext>
            </a:extLst>
          </p:cNvPr>
          <p:cNvGraphicFramePr/>
          <p:nvPr>
            <p:extLst>
              <p:ext uri="{D42A27DB-BD31-4B8C-83A1-F6EECF244321}">
                <p14:modId xmlns:p14="http://schemas.microsoft.com/office/powerpoint/2010/main" val="2953681477"/>
              </p:ext>
            </p:extLst>
          </p:nvPr>
        </p:nvGraphicFramePr>
        <p:xfrm>
          <a:off x="3897376" y="1021757"/>
          <a:ext cx="7221728" cy="48144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Icono&#10;&#10;Descripción generada automáticamente">
            <a:extLst>
              <a:ext uri="{FF2B5EF4-FFF2-40B4-BE49-F238E27FC236}">
                <a16:creationId xmlns:a16="http://schemas.microsoft.com/office/drawing/2014/main" id="{657CFD8A-3982-49D5-B1C7-BFDB19683584}"/>
              </a:ext>
            </a:extLst>
          </p:cNvPr>
          <p:cNvPicPr>
            <a:picLocks noChangeAspect="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78068" y="557516"/>
            <a:ext cx="5823925" cy="6300484"/>
          </a:xfrm>
          <a:prstGeom prst="rect">
            <a:avLst/>
          </a:prstGeom>
        </p:spPr>
      </p:pic>
      <p:pic>
        <p:nvPicPr>
          <p:cNvPr id="4" name="Picture 3" descr="Logotipo&#10;&#10;Descripción generada automáticamente">
            <a:extLst>
              <a:ext uri="{FF2B5EF4-FFF2-40B4-BE49-F238E27FC236}">
                <a16:creationId xmlns:a16="http://schemas.microsoft.com/office/drawing/2014/main" id="{261633B6-FCE9-453D-8244-EB1507DE19E0}"/>
              </a:ext>
            </a:extLst>
          </p:cNvPr>
          <p:cNvPicPr>
            <a:picLocks noChangeAspect="1"/>
          </p:cNvPicPr>
          <p:nvPr/>
        </p:nvPicPr>
        <p:blipFill>
          <a:blip r:embed="rId9">
            <a:biLevel thresh="25000"/>
            <a:extLst>
              <a:ext uri="{28A0092B-C50C-407E-A947-70E740481C1C}">
                <a14:useLocalDpi xmlns:a14="http://schemas.microsoft.com/office/drawing/2010/main" val="0"/>
              </a:ext>
            </a:extLst>
          </a:blip>
          <a:stretch>
            <a:fillRect/>
          </a:stretch>
        </p:blipFill>
        <p:spPr>
          <a:xfrm>
            <a:off x="10863348" y="169257"/>
            <a:ext cx="1150851" cy="986443"/>
          </a:xfrm>
          <a:prstGeom prst="rect">
            <a:avLst/>
          </a:prstGeom>
        </p:spPr>
      </p:pic>
    </p:spTree>
    <p:extLst>
      <p:ext uri="{BB962C8B-B14F-4D97-AF65-F5344CB8AC3E}">
        <p14:creationId xmlns:p14="http://schemas.microsoft.com/office/powerpoint/2010/main" val="38920401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es-xl" dirty="0"/>
              <a:t>Planificación</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es-xl" dirty="0"/>
              <a:t>Entrenamiento de habilidades</a:t>
            </a:r>
          </a:p>
        </p:txBody>
      </p:sp>
      <p:sp>
        <p:nvSpPr>
          <p:cNvPr id="4" name="Text Placeholder 3">
            <a:extLst>
              <a:ext uri="{FF2B5EF4-FFF2-40B4-BE49-F238E27FC236}">
                <a16:creationId xmlns:a16="http://schemas.microsoft.com/office/drawing/2014/main" id="{603AE68C-E3CD-4350-B628-931F605DA5AE}"/>
              </a:ext>
            </a:extLst>
          </p:cNvPr>
          <p:cNvSpPr>
            <a:spLocks noGrp="1"/>
          </p:cNvSpPr>
          <p:nvPr>
            <p:ph type="body" sz="quarter" idx="12"/>
          </p:nvPr>
        </p:nvSpPr>
        <p:spPr>
          <a:xfrm>
            <a:off x="628650" y="2139950"/>
            <a:ext cx="9772650" cy="3400425"/>
          </a:xfrm>
        </p:spPr>
        <p:txBody>
          <a:bodyPr/>
          <a:lstStyle/>
          <a:p>
            <a:pPr>
              <a:spcAft>
                <a:spcPts val="1200"/>
              </a:spcAft>
            </a:pPr>
            <a:r>
              <a:rPr lang="es-xl" b="1" dirty="0">
                <a:solidFill>
                  <a:srgbClr val="009A79"/>
                </a:solidFill>
              </a:rPr>
              <a:t>PLANIFICADOR DE EVENTOS</a:t>
            </a:r>
          </a:p>
          <a:p>
            <a:pPr marL="520700" indent="-342900">
              <a:buFont typeface="Arial" panose="020B0604020202020204" pitchFamily="34" charset="0"/>
              <a:buChar char="•"/>
            </a:pPr>
            <a:r>
              <a:rPr lang="es-xl" b="1" dirty="0"/>
              <a:t>Gestión del tiempo </a:t>
            </a:r>
            <a:r>
              <a:rPr lang="es-xl" dirty="0"/>
              <a:t>/2 horas</a:t>
            </a:r>
            <a:endParaRPr lang="en-US" dirty="0"/>
          </a:p>
          <a:p>
            <a:pPr marL="520700" indent="-342900">
              <a:buFont typeface="Arial" panose="020B0604020202020204" pitchFamily="34" charset="0"/>
              <a:buChar char="•"/>
            </a:pPr>
            <a:r>
              <a:rPr lang="es-xl" b="1" dirty="0"/>
              <a:t>Representante de atletas </a:t>
            </a:r>
            <a:r>
              <a:rPr lang="es-xl" dirty="0"/>
              <a:t>/2,5 horas</a:t>
            </a:r>
            <a:endParaRPr lang="en-US" dirty="0"/>
          </a:p>
          <a:p>
            <a:pPr marL="520700"/>
            <a:r>
              <a:rPr lang="es-xl" dirty="0"/>
              <a:t>Lección 1</a:t>
            </a:r>
          </a:p>
          <a:p>
            <a:pPr marL="520700"/>
            <a:r>
              <a:rPr lang="es-xl" dirty="0"/>
              <a:t>Lección 2</a:t>
            </a:r>
          </a:p>
          <a:p>
            <a:pPr marL="520700"/>
            <a:r>
              <a:rPr lang="es-xl" dirty="0"/>
              <a:t>Lección 3</a:t>
            </a:r>
          </a:p>
        </p:txBody>
      </p:sp>
      <p:grpSp>
        <p:nvGrpSpPr>
          <p:cNvPr id="5" name="Group 4">
            <a:extLst>
              <a:ext uri="{FF2B5EF4-FFF2-40B4-BE49-F238E27FC236}">
                <a16:creationId xmlns:a16="http://schemas.microsoft.com/office/drawing/2014/main" id="{CD12B4D6-8B4A-44A6-B656-9BD93DF50804}"/>
              </a:ext>
            </a:extLst>
          </p:cNvPr>
          <p:cNvGrpSpPr/>
          <p:nvPr/>
        </p:nvGrpSpPr>
        <p:grpSpPr>
          <a:xfrm>
            <a:off x="10239375" y="318750"/>
            <a:ext cx="1566739" cy="1538691"/>
            <a:chOff x="2445002" y="-212162"/>
            <a:chExt cx="2331722" cy="2289980"/>
          </a:xfrm>
          <a:solidFill>
            <a:srgbClr val="179984"/>
          </a:solidFill>
        </p:grpSpPr>
        <p:sp>
          <p:nvSpPr>
            <p:cNvPr id="6" name="Flowchart: Connector 5">
              <a:extLst>
                <a:ext uri="{FF2B5EF4-FFF2-40B4-BE49-F238E27FC236}">
                  <a16:creationId xmlns:a16="http://schemas.microsoft.com/office/drawing/2014/main" id="{350ADEE3-3C7C-4E0F-955F-1008B0026F88}"/>
                </a:ext>
              </a:extLst>
            </p:cNvPr>
            <p:cNvSpPr/>
            <p:nvPr/>
          </p:nvSpPr>
          <p:spPr>
            <a:xfrm>
              <a:off x="2445002" y="-212162"/>
              <a:ext cx="2331722"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lowchart: Connector 4">
              <a:extLst>
                <a:ext uri="{FF2B5EF4-FFF2-40B4-BE49-F238E27FC236}">
                  <a16:creationId xmlns:a16="http://schemas.microsoft.com/office/drawing/2014/main" id="{9225CA37-FEA6-45C9-A528-D07CD69C6464}"/>
                </a:ext>
              </a:extLst>
            </p:cNvPr>
            <p:cNvSpPr txBox="1"/>
            <p:nvPr/>
          </p:nvSpPr>
          <p:spPr>
            <a:xfrm>
              <a:off x="2786475" y="123198"/>
              <a:ext cx="1648776" cy="161926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600" b="1" kern="1200" dirty="0" err="1"/>
                <a:t>Planifica</a:t>
              </a:r>
              <a:r>
                <a:rPr lang="en-US" sz="1600" b="1" kern="1200" dirty="0"/>
                <a:t>- </a:t>
              </a:r>
              <a:r>
                <a:rPr lang="en-US" sz="1600" b="1" kern="1200" dirty="0" err="1"/>
                <a:t>ción</a:t>
              </a:r>
              <a:r>
                <a:rPr lang="en-US" sz="1600" b="1" kern="1200" dirty="0"/>
                <a:t> </a:t>
              </a:r>
              <a:r>
                <a:rPr lang="es-xl" sz="1600" b="1" kern="1200" dirty="0"/>
                <a:t>de eventos</a:t>
              </a:r>
            </a:p>
          </p:txBody>
        </p:sp>
      </p:grpSp>
      <p:sp>
        <p:nvSpPr>
          <p:cNvPr id="9" name="TextBox 8">
            <a:extLst>
              <a:ext uri="{FF2B5EF4-FFF2-40B4-BE49-F238E27FC236}">
                <a16:creationId xmlns:a16="http://schemas.microsoft.com/office/drawing/2014/main" id="{D5AB26BF-4DD7-41EA-9163-43C521882930}"/>
              </a:ext>
            </a:extLst>
          </p:cNvPr>
          <p:cNvSpPr txBox="1"/>
          <p:nvPr/>
        </p:nvSpPr>
        <p:spPr>
          <a:xfrm>
            <a:off x="579380" y="6245152"/>
            <a:ext cx="6189720" cy="307777"/>
          </a:xfrm>
          <a:prstGeom prst="rect">
            <a:avLst/>
          </a:prstGeom>
          <a:noFill/>
        </p:spPr>
        <p:txBody>
          <a:bodyPr wrap="square" rtlCol="0">
            <a:spAutoFit/>
          </a:bodyPr>
          <a:lstStyle/>
          <a:p>
            <a:r>
              <a:rPr lang="es-xl" sz="1400" spc="30" dirty="0">
                <a:solidFill>
                  <a:schemeClr val="tx1">
                    <a:lumMod val="50000"/>
                    <a:lumOff val="50000"/>
                  </a:schemeClr>
                </a:solidFill>
                <a:latin typeface="+mj-lt"/>
              </a:rPr>
              <a:t>LÍDER DE EVENTOS | LECCIÓN 2: PLANIFICACIÓN</a:t>
            </a:r>
          </a:p>
        </p:txBody>
      </p:sp>
    </p:spTree>
    <p:extLst>
      <p:ext uri="{BB962C8B-B14F-4D97-AF65-F5344CB8AC3E}">
        <p14:creationId xmlns:p14="http://schemas.microsoft.com/office/powerpoint/2010/main" val="1826823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4374D2-F7C3-44F3-BE5D-8D050E02CB53}"/>
              </a:ext>
            </a:extLst>
          </p:cNvPr>
          <p:cNvSpPr>
            <a:spLocks noGrp="1"/>
          </p:cNvSpPr>
          <p:nvPr>
            <p:ph type="body" sz="quarter" idx="10"/>
          </p:nvPr>
        </p:nvSpPr>
        <p:spPr>
          <a:xfrm>
            <a:off x="628650" y="405471"/>
            <a:ext cx="9610725" cy="649837"/>
          </a:xfrm>
        </p:spPr>
        <p:txBody>
          <a:bodyPr/>
          <a:lstStyle/>
          <a:p>
            <a:r>
              <a:rPr lang="es-xl" sz="3600" dirty="0">
                <a:solidFill>
                  <a:schemeClr val="tx1"/>
                </a:solidFill>
              </a:rPr>
              <a:t>Planificación</a:t>
            </a:r>
          </a:p>
        </p:txBody>
      </p:sp>
      <p:sp>
        <p:nvSpPr>
          <p:cNvPr id="3" name="Text Placeholder 2">
            <a:extLst>
              <a:ext uri="{FF2B5EF4-FFF2-40B4-BE49-F238E27FC236}">
                <a16:creationId xmlns:a16="http://schemas.microsoft.com/office/drawing/2014/main" id="{E0CF430F-F243-4D63-9530-BCEB20313023}"/>
              </a:ext>
            </a:extLst>
          </p:cNvPr>
          <p:cNvSpPr>
            <a:spLocks noGrp="1"/>
          </p:cNvSpPr>
          <p:nvPr>
            <p:ph type="body" sz="quarter" idx="11"/>
          </p:nvPr>
        </p:nvSpPr>
        <p:spPr>
          <a:xfrm>
            <a:off x="647700" y="996842"/>
            <a:ext cx="9591675" cy="700068"/>
          </a:xfrm>
        </p:spPr>
        <p:txBody>
          <a:bodyPr>
            <a:normAutofit/>
          </a:bodyPr>
          <a:lstStyle/>
          <a:p>
            <a:r>
              <a:rPr lang="es-xl" sz="3200" dirty="0"/>
              <a:t>Habilidades de planificación</a:t>
            </a:r>
          </a:p>
        </p:txBody>
      </p:sp>
      <p:sp>
        <p:nvSpPr>
          <p:cNvPr id="4" name="Text Placeholder 3">
            <a:extLst>
              <a:ext uri="{FF2B5EF4-FFF2-40B4-BE49-F238E27FC236}">
                <a16:creationId xmlns:a16="http://schemas.microsoft.com/office/drawing/2014/main" id="{2DBAF42C-D9E8-40B5-A351-1AA6BF8D6A24}"/>
              </a:ext>
            </a:extLst>
          </p:cNvPr>
          <p:cNvSpPr>
            <a:spLocks noGrp="1"/>
          </p:cNvSpPr>
          <p:nvPr>
            <p:ph type="body" sz="quarter" idx="12"/>
          </p:nvPr>
        </p:nvSpPr>
        <p:spPr>
          <a:xfrm>
            <a:off x="628650" y="1962151"/>
            <a:ext cx="9772650" cy="519581"/>
          </a:xfrm>
        </p:spPr>
        <p:txBody>
          <a:bodyPr/>
          <a:lstStyle/>
          <a:p>
            <a:r>
              <a:rPr lang="es-xl" dirty="0"/>
              <a:t>Una comprensión básica del evento</a:t>
            </a:r>
          </a:p>
        </p:txBody>
      </p:sp>
      <p:pic>
        <p:nvPicPr>
          <p:cNvPr id="7" name="Picture 6" descr="Forma&#10;&#10;Descripción generada automáticamente con confianza media">
            <a:extLst>
              <a:ext uri="{FF2B5EF4-FFF2-40B4-BE49-F238E27FC236}">
                <a16:creationId xmlns:a16="http://schemas.microsoft.com/office/drawing/2014/main" id="{36DE9CAF-25FB-4313-9A4A-7DB892447EA8}"/>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650771" y="3292562"/>
            <a:ext cx="1177208" cy="1085196"/>
          </a:xfrm>
          <a:prstGeom prst="rect">
            <a:avLst/>
          </a:prstGeom>
        </p:spPr>
      </p:pic>
      <p:pic>
        <p:nvPicPr>
          <p:cNvPr id="9" name="Picture 8" descr="Forma&#10;&#10;Descripción generada automáticamente con baja confianza">
            <a:extLst>
              <a:ext uri="{FF2B5EF4-FFF2-40B4-BE49-F238E27FC236}">
                <a16:creationId xmlns:a16="http://schemas.microsoft.com/office/drawing/2014/main" id="{4FDC3CA8-1394-4D3E-BEBD-E0E5C1FCACAA}"/>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255266" y="3400459"/>
            <a:ext cx="893600" cy="893600"/>
          </a:xfrm>
          <a:prstGeom prst="rect">
            <a:avLst/>
          </a:prstGeom>
        </p:spPr>
      </p:pic>
      <p:pic>
        <p:nvPicPr>
          <p:cNvPr id="11" name="Picture 10" descr="Forma&#10;&#10;Descripción generada automáticamente con baja confianza">
            <a:extLst>
              <a:ext uri="{FF2B5EF4-FFF2-40B4-BE49-F238E27FC236}">
                <a16:creationId xmlns:a16="http://schemas.microsoft.com/office/drawing/2014/main" id="{C1FD5E96-5328-4967-A51D-039E04A38C67}"/>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387231" y="3348994"/>
            <a:ext cx="1048855" cy="984990"/>
          </a:xfrm>
          <a:prstGeom prst="rect">
            <a:avLst/>
          </a:prstGeom>
        </p:spPr>
      </p:pic>
      <p:pic>
        <p:nvPicPr>
          <p:cNvPr id="13" name="Picture 12" descr="Forma&#10;&#10;Descripción generada automáticamente con baja confianza">
            <a:extLst>
              <a:ext uri="{FF2B5EF4-FFF2-40B4-BE49-F238E27FC236}">
                <a16:creationId xmlns:a16="http://schemas.microsoft.com/office/drawing/2014/main" id="{941F6BCC-AAFC-4A2B-BBA0-FD17DFBFB9AD}"/>
              </a:ext>
            </a:extLst>
          </p:cNvPr>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74451" y="3350929"/>
            <a:ext cx="737955" cy="981552"/>
          </a:xfrm>
          <a:prstGeom prst="rect">
            <a:avLst/>
          </a:prstGeom>
        </p:spPr>
      </p:pic>
      <p:pic>
        <p:nvPicPr>
          <p:cNvPr id="15" name="Picture 14" descr="Forma&#10;&#10;Descripción generada automáticamente con confianza media">
            <a:extLst>
              <a:ext uri="{FF2B5EF4-FFF2-40B4-BE49-F238E27FC236}">
                <a16:creationId xmlns:a16="http://schemas.microsoft.com/office/drawing/2014/main" id="{B70693A7-F10C-41CC-8DFE-95A9F813927B}"/>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0860" y="3426674"/>
            <a:ext cx="860580" cy="847049"/>
          </a:xfrm>
          <a:prstGeom prst="rect">
            <a:avLst/>
          </a:prstGeom>
        </p:spPr>
      </p:pic>
      <p:sp>
        <p:nvSpPr>
          <p:cNvPr id="16" name="TextBox 15">
            <a:extLst>
              <a:ext uri="{FF2B5EF4-FFF2-40B4-BE49-F238E27FC236}">
                <a16:creationId xmlns:a16="http://schemas.microsoft.com/office/drawing/2014/main" id="{641F1A9B-DB7A-46BA-9EFB-5F33AD87B7F3}"/>
              </a:ext>
            </a:extLst>
          </p:cNvPr>
          <p:cNvSpPr txBox="1"/>
          <p:nvPr/>
        </p:nvSpPr>
        <p:spPr>
          <a:xfrm>
            <a:off x="812800" y="4572000"/>
            <a:ext cx="1536700" cy="461665"/>
          </a:xfrm>
          <a:prstGeom prst="rect">
            <a:avLst/>
          </a:prstGeom>
          <a:noFill/>
        </p:spPr>
        <p:txBody>
          <a:bodyPr wrap="square" rtlCol="0">
            <a:spAutoFit/>
          </a:bodyPr>
          <a:lstStyle/>
          <a:p>
            <a:pPr algn="ctr"/>
            <a:r>
              <a:rPr lang="es-xl" sz="2400" b="1" dirty="0"/>
              <a:t>¿Quién?</a:t>
            </a:r>
          </a:p>
        </p:txBody>
      </p:sp>
      <p:sp>
        <p:nvSpPr>
          <p:cNvPr id="18" name="TextBox 17">
            <a:extLst>
              <a:ext uri="{FF2B5EF4-FFF2-40B4-BE49-F238E27FC236}">
                <a16:creationId xmlns:a16="http://schemas.microsoft.com/office/drawing/2014/main" id="{29C18194-5C8F-40FC-B5D0-5EBC513EEC26}"/>
              </a:ext>
            </a:extLst>
          </p:cNvPr>
          <p:cNvSpPr txBox="1"/>
          <p:nvPr/>
        </p:nvSpPr>
        <p:spPr>
          <a:xfrm>
            <a:off x="2933716" y="4572000"/>
            <a:ext cx="1536700" cy="461665"/>
          </a:xfrm>
          <a:prstGeom prst="rect">
            <a:avLst/>
          </a:prstGeom>
          <a:noFill/>
        </p:spPr>
        <p:txBody>
          <a:bodyPr wrap="square" rtlCol="0">
            <a:spAutoFit/>
          </a:bodyPr>
          <a:lstStyle/>
          <a:p>
            <a:pPr algn="ctr"/>
            <a:r>
              <a:rPr lang="es-xl" sz="2400" b="1" dirty="0"/>
              <a:t>¿Qué?</a:t>
            </a:r>
          </a:p>
        </p:txBody>
      </p:sp>
      <p:sp>
        <p:nvSpPr>
          <p:cNvPr id="19" name="TextBox 18">
            <a:extLst>
              <a:ext uri="{FF2B5EF4-FFF2-40B4-BE49-F238E27FC236}">
                <a16:creationId xmlns:a16="http://schemas.microsoft.com/office/drawing/2014/main" id="{2BFB9553-5F52-4A35-8E7B-EE0B404D7A78}"/>
              </a:ext>
            </a:extLst>
          </p:cNvPr>
          <p:cNvSpPr txBox="1"/>
          <p:nvPr/>
        </p:nvSpPr>
        <p:spPr>
          <a:xfrm>
            <a:off x="5143308" y="4572000"/>
            <a:ext cx="1536700" cy="461665"/>
          </a:xfrm>
          <a:prstGeom prst="rect">
            <a:avLst/>
          </a:prstGeom>
          <a:noFill/>
        </p:spPr>
        <p:txBody>
          <a:bodyPr wrap="square" rtlCol="0">
            <a:spAutoFit/>
          </a:bodyPr>
          <a:lstStyle/>
          <a:p>
            <a:pPr algn="ctr"/>
            <a:r>
              <a:rPr lang="es-xl" sz="2400" b="1" dirty="0"/>
              <a:t>¿Cuándo?</a:t>
            </a:r>
          </a:p>
        </p:txBody>
      </p:sp>
      <p:sp>
        <p:nvSpPr>
          <p:cNvPr id="20" name="TextBox 19">
            <a:extLst>
              <a:ext uri="{FF2B5EF4-FFF2-40B4-BE49-F238E27FC236}">
                <a16:creationId xmlns:a16="http://schemas.microsoft.com/office/drawing/2014/main" id="{52A4669F-84F5-4841-B648-C3A4FD08C922}"/>
              </a:ext>
            </a:extLst>
          </p:cNvPr>
          <p:cNvSpPr txBox="1"/>
          <p:nvPr/>
        </p:nvSpPr>
        <p:spPr>
          <a:xfrm>
            <a:off x="7275078" y="4572000"/>
            <a:ext cx="1536700" cy="461665"/>
          </a:xfrm>
          <a:prstGeom prst="rect">
            <a:avLst/>
          </a:prstGeom>
          <a:noFill/>
        </p:spPr>
        <p:txBody>
          <a:bodyPr wrap="square" rtlCol="0">
            <a:spAutoFit/>
          </a:bodyPr>
          <a:lstStyle/>
          <a:p>
            <a:pPr algn="ctr"/>
            <a:r>
              <a:rPr lang="es-xl" sz="2400" b="1" dirty="0"/>
              <a:t>¿Dónde?</a:t>
            </a:r>
          </a:p>
        </p:txBody>
      </p:sp>
      <p:sp>
        <p:nvSpPr>
          <p:cNvPr id="21" name="TextBox 20">
            <a:extLst>
              <a:ext uri="{FF2B5EF4-FFF2-40B4-BE49-F238E27FC236}">
                <a16:creationId xmlns:a16="http://schemas.microsoft.com/office/drawing/2014/main" id="{35462480-8770-40A0-A3BC-FE8EEE486707}"/>
              </a:ext>
            </a:extLst>
          </p:cNvPr>
          <p:cNvSpPr txBox="1"/>
          <p:nvPr/>
        </p:nvSpPr>
        <p:spPr>
          <a:xfrm>
            <a:off x="9304069" y="4572000"/>
            <a:ext cx="1870612" cy="461665"/>
          </a:xfrm>
          <a:prstGeom prst="rect">
            <a:avLst/>
          </a:prstGeom>
          <a:noFill/>
        </p:spPr>
        <p:txBody>
          <a:bodyPr wrap="square" rtlCol="0">
            <a:spAutoFit/>
          </a:bodyPr>
          <a:lstStyle/>
          <a:p>
            <a:pPr algn="ctr"/>
            <a:r>
              <a:rPr lang="es-xl" sz="2400" b="1" dirty="0"/>
              <a:t>¿Por qué?</a:t>
            </a:r>
          </a:p>
        </p:txBody>
      </p:sp>
      <p:grpSp>
        <p:nvGrpSpPr>
          <p:cNvPr id="22" name="Group 21">
            <a:extLst>
              <a:ext uri="{FF2B5EF4-FFF2-40B4-BE49-F238E27FC236}">
                <a16:creationId xmlns:a16="http://schemas.microsoft.com/office/drawing/2014/main" id="{B6562625-8BDF-4CDF-A7FD-0FB3CF251CCA}"/>
              </a:ext>
            </a:extLst>
          </p:cNvPr>
          <p:cNvGrpSpPr/>
          <p:nvPr/>
        </p:nvGrpSpPr>
        <p:grpSpPr>
          <a:xfrm>
            <a:off x="10239375" y="318750"/>
            <a:ext cx="1566739" cy="1538691"/>
            <a:chOff x="2445002" y="-212162"/>
            <a:chExt cx="2331722" cy="2289980"/>
          </a:xfrm>
          <a:solidFill>
            <a:srgbClr val="179984"/>
          </a:solidFill>
        </p:grpSpPr>
        <p:sp>
          <p:nvSpPr>
            <p:cNvPr id="23" name="Flowchart: Connector 22">
              <a:extLst>
                <a:ext uri="{FF2B5EF4-FFF2-40B4-BE49-F238E27FC236}">
                  <a16:creationId xmlns:a16="http://schemas.microsoft.com/office/drawing/2014/main" id="{54B3FD6D-A8CA-4CEB-8856-B797DAA727B5}"/>
                </a:ext>
              </a:extLst>
            </p:cNvPr>
            <p:cNvSpPr/>
            <p:nvPr/>
          </p:nvSpPr>
          <p:spPr>
            <a:xfrm>
              <a:off x="2445002" y="-212162"/>
              <a:ext cx="2331722"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Flowchart: Connector 4">
              <a:extLst>
                <a:ext uri="{FF2B5EF4-FFF2-40B4-BE49-F238E27FC236}">
                  <a16:creationId xmlns:a16="http://schemas.microsoft.com/office/drawing/2014/main" id="{3A67C53C-6B6C-4CC0-B711-CF549CC668B0}"/>
                </a:ext>
              </a:extLst>
            </p:cNvPr>
            <p:cNvSpPr txBox="1"/>
            <p:nvPr/>
          </p:nvSpPr>
          <p:spPr>
            <a:xfrm>
              <a:off x="2786475" y="123198"/>
              <a:ext cx="1648776" cy="161926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600" b="1" kern="1200" dirty="0" err="1"/>
                <a:t>Planifica</a:t>
              </a:r>
              <a:r>
                <a:rPr lang="en-US" sz="1600" b="1" kern="1200" dirty="0"/>
                <a:t>- </a:t>
              </a:r>
              <a:r>
                <a:rPr lang="en-US" sz="1600" b="1" kern="1200" dirty="0" err="1"/>
                <a:t>ción</a:t>
              </a:r>
              <a:r>
                <a:rPr lang="en-US" sz="1600" b="1" kern="1200" dirty="0"/>
                <a:t> de </a:t>
              </a:r>
              <a:r>
                <a:rPr lang="en-US" sz="1600" b="1" kern="1200" dirty="0" err="1"/>
                <a:t>eventos</a:t>
              </a:r>
              <a:endParaRPr lang="en-US" sz="1600" b="1" kern="1200" dirty="0"/>
            </a:p>
          </p:txBody>
        </p:sp>
      </p:grpSp>
      <p:sp>
        <p:nvSpPr>
          <p:cNvPr id="26" name="TextBox 25">
            <a:extLst>
              <a:ext uri="{FF2B5EF4-FFF2-40B4-BE49-F238E27FC236}">
                <a16:creationId xmlns:a16="http://schemas.microsoft.com/office/drawing/2014/main" id="{39CC3CA6-7C91-4E44-AB68-A636D1433A92}"/>
              </a:ext>
            </a:extLst>
          </p:cNvPr>
          <p:cNvSpPr txBox="1"/>
          <p:nvPr/>
        </p:nvSpPr>
        <p:spPr>
          <a:xfrm>
            <a:off x="579380" y="6245152"/>
            <a:ext cx="6189720" cy="307777"/>
          </a:xfrm>
          <a:prstGeom prst="rect">
            <a:avLst/>
          </a:prstGeom>
          <a:noFill/>
        </p:spPr>
        <p:txBody>
          <a:bodyPr wrap="square" rtlCol="0">
            <a:spAutoFit/>
          </a:bodyPr>
          <a:lstStyle/>
          <a:p>
            <a:r>
              <a:rPr lang="es-xl" sz="1400" spc="30" dirty="0">
                <a:solidFill>
                  <a:schemeClr val="tx1">
                    <a:lumMod val="50000"/>
                    <a:lumOff val="50000"/>
                  </a:schemeClr>
                </a:solidFill>
                <a:latin typeface="+mj-lt"/>
              </a:rPr>
              <a:t>LÍDER DE EVENTOS | LECCIÓN 2: PLANIFICACIÓN</a:t>
            </a:r>
          </a:p>
        </p:txBody>
      </p:sp>
    </p:spTree>
    <p:extLst>
      <p:ext uri="{BB962C8B-B14F-4D97-AF65-F5344CB8AC3E}">
        <p14:creationId xmlns:p14="http://schemas.microsoft.com/office/powerpoint/2010/main" val="2817821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001901-5521-4288-9386-B5D408C3BD82}"/>
              </a:ext>
            </a:extLst>
          </p:cNvPr>
          <p:cNvSpPr>
            <a:spLocks noGrp="1"/>
          </p:cNvSpPr>
          <p:nvPr>
            <p:ph type="body" sz="quarter" idx="10"/>
          </p:nvPr>
        </p:nvSpPr>
        <p:spPr/>
        <p:txBody>
          <a:bodyPr/>
          <a:lstStyle/>
          <a:p>
            <a:r>
              <a:rPr lang="es-xl" dirty="0"/>
              <a:t>Planificación</a:t>
            </a:r>
            <a:endParaRPr lang="en-US" sz="2800" dirty="0"/>
          </a:p>
        </p:txBody>
      </p:sp>
      <p:sp>
        <p:nvSpPr>
          <p:cNvPr id="3" name="Text Placeholder 2">
            <a:extLst>
              <a:ext uri="{FF2B5EF4-FFF2-40B4-BE49-F238E27FC236}">
                <a16:creationId xmlns:a16="http://schemas.microsoft.com/office/drawing/2014/main" id="{62A4B76E-FC6C-4B67-919F-CDE0687F960B}"/>
              </a:ext>
            </a:extLst>
          </p:cNvPr>
          <p:cNvSpPr>
            <a:spLocks noGrp="1"/>
          </p:cNvSpPr>
          <p:nvPr>
            <p:ph type="body" sz="quarter" idx="11"/>
          </p:nvPr>
        </p:nvSpPr>
        <p:spPr/>
        <p:txBody>
          <a:bodyPr>
            <a:noAutofit/>
          </a:bodyPr>
          <a:lstStyle/>
          <a:p>
            <a:r>
              <a:rPr lang="es-xl" dirty="0">
                <a:solidFill>
                  <a:schemeClr val="tx1">
                    <a:lumMod val="50000"/>
                    <a:lumOff val="50000"/>
                  </a:schemeClr>
                </a:solidFill>
              </a:rPr>
              <a:t>Habilidades de planificación</a:t>
            </a:r>
          </a:p>
        </p:txBody>
      </p:sp>
      <p:sp>
        <p:nvSpPr>
          <p:cNvPr id="4" name="Text Placeholder 3">
            <a:extLst>
              <a:ext uri="{FF2B5EF4-FFF2-40B4-BE49-F238E27FC236}">
                <a16:creationId xmlns:a16="http://schemas.microsoft.com/office/drawing/2014/main" id="{45E723CB-52A2-4B9F-B519-D2C961AE748B}"/>
              </a:ext>
            </a:extLst>
          </p:cNvPr>
          <p:cNvSpPr>
            <a:spLocks noGrp="1"/>
          </p:cNvSpPr>
          <p:nvPr>
            <p:ph type="body" sz="quarter" idx="12"/>
          </p:nvPr>
        </p:nvSpPr>
        <p:spPr>
          <a:xfrm>
            <a:off x="1261195" y="1643423"/>
            <a:ext cx="4878564" cy="624821"/>
          </a:xfrm>
        </p:spPr>
        <p:txBody>
          <a:bodyPr>
            <a:normAutofit/>
          </a:bodyPr>
          <a:lstStyle/>
          <a:p>
            <a:r>
              <a:rPr lang="es-xl" dirty="0"/>
              <a:t>Habilidades organizativas</a:t>
            </a:r>
          </a:p>
        </p:txBody>
      </p:sp>
      <p:pic>
        <p:nvPicPr>
          <p:cNvPr id="5" name="Graphic 4" descr="Notas Postit con relleno sólido">
            <a:extLst>
              <a:ext uri="{FF2B5EF4-FFF2-40B4-BE49-F238E27FC236}">
                <a16:creationId xmlns:a16="http://schemas.microsoft.com/office/drawing/2014/main" id="{72F2C3B8-9A1F-40B4-99BE-D2C81E629D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07844" y="2401492"/>
            <a:ext cx="1002646" cy="1002646"/>
          </a:xfrm>
          <a:prstGeom prst="rect">
            <a:avLst/>
          </a:prstGeom>
        </p:spPr>
      </p:pic>
      <p:pic>
        <p:nvPicPr>
          <p:cNvPr id="6" name="Graphic 5" descr="Calendario diario con relleno sólido">
            <a:extLst>
              <a:ext uri="{FF2B5EF4-FFF2-40B4-BE49-F238E27FC236}">
                <a16:creationId xmlns:a16="http://schemas.microsoft.com/office/drawing/2014/main" id="{42E93C52-E859-4F65-B911-18346FEB63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68780" y="2268244"/>
            <a:ext cx="1144324" cy="1144324"/>
          </a:xfrm>
          <a:prstGeom prst="rect">
            <a:avLst/>
          </a:prstGeom>
        </p:spPr>
      </p:pic>
      <p:pic>
        <p:nvPicPr>
          <p:cNvPr id="7" name="Graphic 6" descr="Portapapeles con marcas de verificación con relleno sólido">
            <a:extLst>
              <a:ext uri="{FF2B5EF4-FFF2-40B4-BE49-F238E27FC236}">
                <a16:creationId xmlns:a16="http://schemas.microsoft.com/office/drawing/2014/main" id="{CB57F7FB-9FDB-47F4-98AF-EE394523F74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94786" y="2284676"/>
            <a:ext cx="1144324" cy="1144324"/>
          </a:xfrm>
          <a:prstGeom prst="rect">
            <a:avLst/>
          </a:prstGeom>
        </p:spPr>
      </p:pic>
      <p:pic>
        <p:nvPicPr>
          <p:cNvPr id="8" name="Graphic 7" descr="Teléfono inteligente con relleno sólido">
            <a:extLst>
              <a:ext uri="{FF2B5EF4-FFF2-40B4-BE49-F238E27FC236}">
                <a16:creationId xmlns:a16="http://schemas.microsoft.com/office/drawing/2014/main" id="{8900DC6D-2213-40E3-8724-76E0199CD42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47865" y="2491350"/>
            <a:ext cx="893663" cy="893663"/>
          </a:xfrm>
          <a:prstGeom prst="rect">
            <a:avLst/>
          </a:prstGeom>
        </p:spPr>
      </p:pic>
      <p:pic>
        <p:nvPicPr>
          <p:cNvPr id="9" name="Graphic 8" descr="Insignia 1 con relleno sólido">
            <a:extLst>
              <a:ext uri="{FF2B5EF4-FFF2-40B4-BE49-F238E27FC236}">
                <a16:creationId xmlns:a16="http://schemas.microsoft.com/office/drawing/2014/main" id="{9210890F-B876-4097-BA72-C103D9C8D68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2616" y="1624373"/>
            <a:ext cx="624821" cy="624821"/>
          </a:xfrm>
          <a:prstGeom prst="rect">
            <a:avLst/>
          </a:prstGeom>
        </p:spPr>
      </p:pic>
      <p:sp>
        <p:nvSpPr>
          <p:cNvPr id="15" name="Text Placeholder 3">
            <a:extLst>
              <a:ext uri="{FF2B5EF4-FFF2-40B4-BE49-F238E27FC236}">
                <a16:creationId xmlns:a16="http://schemas.microsoft.com/office/drawing/2014/main" id="{58460A12-62F9-4CC2-994C-DF2DADA93873}"/>
              </a:ext>
            </a:extLst>
          </p:cNvPr>
          <p:cNvSpPr txBox="1">
            <a:spLocks/>
          </p:cNvSpPr>
          <p:nvPr/>
        </p:nvSpPr>
        <p:spPr>
          <a:xfrm>
            <a:off x="1297229" y="3824186"/>
            <a:ext cx="4878564" cy="624821"/>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xl" dirty="0"/>
              <a:t>Habilidades de comunicación</a:t>
            </a:r>
          </a:p>
        </p:txBody>
      </p:sp>
      <p:pic>
        <p:nvPicPr>
          <p:cNvPr id="18" name="Picture 17" descr="Forma&#10;&#10;Descripción generada automáticamente con confianza media">
            <a:extLst>
              <a:ext uri="{FF2B5EF4-FFF2-40B4-BE49-F238E27FC236}">
                <a16:creationId xmlns:a16="http://schemas.microsoft.com/office/drawing/2014/main" id="{54517EA0-F081-4394-B46B-CC0B7D48E998}"/>
              </a:ext>
            </a:extLst>
          </p:cNvPr>
          <p:cNvPicPr>
            <a:picLocks noChangeAspect="1"/>
          </p:cNvPicPr>
          <p:nvPr/>
        </p:nvPicPr>
        <p:blipFill>
          <a:blip r:embed="rId1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399552" y="4655681"/>
            <a:ext cx="1019231" cy="991622"/>
          </a:xfrm>
          <a:prstGeom prst="rect">
            <a:avLst/>
          </a:prstGeom>
        </p:spPr>
      </p:pic>
      <p:pic>
        <p:nvPicPr>
          <p:cNvPr id="21" name="Picture 20">
            <a:extLst>
              <a:ext uri="{FF2B5EF4-FFF2-40B4-BE49-F238E27FC236}">
                <a16:creationId xmlns:a16="http://schemas.microsoft.com/office/drawing/2014/main" id="{A3DFA743-3DF0-4F5B-BF8D-63A8D7C47C79}"/>
              </a:ext>
            </a:extLst>
          </p:cNvPr>
          <p:cNvPicPr>
            <a:picLocks noChangeAspect="1"/>
          </p:cNvPicPr>
          <p:nvPr/>
        </p:nvPicPr>
        <p:blipFill>
          <a:blip r:embed="rId1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989208" y="4728793"/>
            <a:ext cx="1210977" cy="845399"/>
          </a:xfrm>
          <a:prstGeom prst="rect">
            <a:avLst/>
          </a:prstGeom>
        </p:spPr>
      </p:pic>
      <p:pic>
        <p:nvPicPr>
          <p:cNvPr id="23" name="Picture 22" descr="Forma&#10;&#10;Descripción generada automáticamente con confianza media">
            <a:extLst>
              <a:ext uri="{FF2B5EF4-FFF2-40B4-BE49-F238E27FC236}">
                <a16:creationId xmlns:a16="http://schemas.microsoft.com/office/drawing/2014/main" id="{BB5FD242-0F49-473E-8DE8-513DACC28F27}"/>
              </a:ext>
            </a:extLst>
          </p:cNvPr>
          <p:cNvPicPr>
            <a:picLocks noChangeAspect="1"/>
          </p:cNvPicPr>
          <p:nvPr/>
        </p:nvPicPr>
        <p:blipFill>
          <a:blip r:embed="rId1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891804" y="4664084"/>
            <a:ext cx="1098276" cy="974816"/>
          </a:xfrm>
          <a:prstGeom prst="rect">
            <a:avLst/>
          </a:prstGeom>
        </p:spPr>
      </p:pic>
      <p:pic>
        <p:nvPicPr>
          <p:cNvPr id="25" name="Picture 24" descr="Forma&#10;&#10;Descripción generada automáticamente con confianza media">
            <a:extLst>
              <a:ext uri="{FF2B5EF4-FFF2-40B4-BE49-F238E27FC236}">
                <a16:creationId xmlns:a16="http://schemas.microsoft.com/office/drawing/2014/main" id="{F1DE1006-9BD2-4578-AC44-CD6EE836C25B}"/>
              </a:ext>
            </a:extLst>
          </p:cNvPr>
          <p:cNvPicPr>
            <a:picLocks noChangeAspect="1"/>
          </p:cNvPicPr>
          <p:nvPr/>
        </p:nvPicPr>
        <p:blipFill>
          <a:blip r:embed="rId1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468941" y="4687233"/>
            <a:ext cx="1196015" cy="928519"/>
          </a:xfrm>
          <a:prstGeom prst="rect">
            <a:avLst/>
          </a:prstGeom>
        </p:spPr>
      </p:pic>
      <p:pic>
        <p:nvPicPr>
          <p:cNvPr id="26" name="Graphic 25" descr="Insignia con relleno sólido">
            <a:extLst>
              <a:ext uri="{FF2B5EF4-FFF2-40B4-BE49-F238E27FC236}">
                <a16:creationId xmlns:a16="http://schemas.microsoft.com/office/drawing/2014/main" id="{7ED6B055-AB2C-4BE7-BB36-CA57FEC0C56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92615" y="3805135"/>
            <a:ext cx="624821" cy="624821"/>
          </a:xfrm>
          <a:prstGeom prst="rect">
            <a:avLst/>
          </a:prstGeom>
        </p:spPr>
      </p:pic>
      <p:pic>
        <p:nvPicPr>
          <p:cNvPr id="27" name="Picture 2" descr="WhatsApp - Wikipedia, la enciclopedia libre">
            <a:extLst>
              <a:ext uri="{FF2B5EF4-FFF2-40B4-BE49-F238E27FC236}">
                <a16:creationId xmlns:a16="http://schemas.microsoft.com/office/drawing/2014/main" id="{A78B91D4-A29B-4D91-AC5C-C40DDBBD3A4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160727" y="5725823"/>
            <a:ext cx="411025" cy="41207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Logotipo, nombre de la compañía&#10;&#10;Descripción generada automáticamente">
            <a:extLst>
              <a:ext uri="{FF2B5EF4-FFF2-40B4-BE49-F238E27FC236}">
                <a16:creationId xmlns:a16="http://schemas.microsoft.com/office/drawing/2014/main" id="{DCCF917E-3C60-4E73-854A-52B6950F48C2}"/>
              </a:ext>
            </a:extLst>
          </p:cNvPr>
          <p:cNvPicPr>
            <a:picLocks noChangeAspect="1"/>
          </p:cNvPicPr>
          <p:nvPr/>
        </p:nvPicPr>
        <p:blipFill>
          <a:blip r:embed="rId20">
            <a:extLst>
              <a:ext uri="{837473B0-CC2E-450A-ABE3-18F120FF3D39}">
                <a1611:picAttrSrcUrl xmlns:a1611="http://schemas.microsoft.com/office/drawing/2016/11/main" r:id="rId21"/>
              </a:ext>
            </a:extLst>
          </a:blip>
          <a:stretch>
            <a:fillRect/>
          </a:stretch>
        </p:blipFill>
        <p:spPr>
          <a:xfrm>
            <a:off x="6691923" y="5723403"/>
            <a:ext cx="750049" cy="422278"/>
          </a:xfrm>
          <a:prstGeom prst="rect">
            <a:avLst/>
          </a:prstGeom>
        </p:spPr>
      </p:pic>
      <p:grpSp>
        <p:nvGrpSpPr>
          <p:cNvPr id="29" name="Group 28">
            <a:extLst>
              <a:ext uri="{FF2B5EF4-FFF2-40B4-BE49-F238E27FC236}">
                <a16:creationId xmlns:a16="http://schemas.microsoft.com/office/drawing/2014/main" id="{7C0560B1-2FD2-45E1-8F4C-BEEE3DD854EE}"/>
              </a:ext>
            </a:extLst>
          </p:cNvPr>
          <p:cNvGrpSpPr/>
          <p:nvPr/>
        </p:nvGrpSpPr>
        <p:grpSpPr>
          <a:xfrm>
            <a:off x="10239375" y="318750"/>
            <a:ext cx="1566739" cy="1538691"/>
            <a:chOff x="2445002" y="-212162"/>
            <a:chExt cx="2331722" cy="2289980"/>
          </a:xfrm>
          <a:solidFill>
            <a:srgbClr val="179984"/>
          </a:solidFill>
        </p:grpSpPr>
        <p:sp>
          <p:nvSpPr>
            <p:cNvPr id="30" name="Flowchart: Connector 29">
              <a:extLst>
                <a:ext uri="{FF2B5EF4-FFF2-40B4-BE49-F238E27FC236}">
                  <a16:creationId xmlns:a16="http://schemas.microsoft.com/office/drawing/2014/main" id="{499775CB-DFE4-4150-AC0A-7202B30E3C3D}"/>
                </a:ext>
              </a:extLst>
            </p:cNvPr>
            <p:cNvSpPr/>
            <p:nvPr/>
          </p:nvSpPr>
          <p:spPr>
            <a:xfrm>
              <a:off x="2445002" y="-212162"/>
              <a:ext cx="2331722"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Flowchart: Connector 4">
              <a:extLst>
                <a:ext uri="{FF2B5EF4-FFF2-40B4-BE49-F238E27FC236}">
                  <a16:creationId xmlns:a16="http://schemas.microsoft.com/office/drawing/2014/main" id="{7344F329-5781-4492-843D-E092B9CD4936}"/>
                </a:ext>
              </a:extLst>
            </p:cNvPr>
            <p:cNvSpPr txBox="1"/>
            <p:nvPr/>
          </p:nvSpPr>
          <p:spPr>
            <a:xfrm>
              <a:off x="2786475" y="123198"/>
              <a:ext cx="1648776" cy="161926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600" b="1" kern="1200" dirty="0" err="1"/>
                <a:t>Planifica</a:t>
              </a:r>
              <a:r>
                <a:rPr lang="en-US" sz="1600" b="1" kern="1200" dirty="0"/>
                <a:t>- </a:t>
              </a:r>
              <a:r>
                <a:rPr lang="en-US" sz="1600" b="1" kern="1200" dirty="0" err="1"/>
                <a:t>ción</a:t>
              </a:r>
              <a:r>
                <a:rPr lang="en-US" sz="1600" b="1" kern="1200" dirty="0"/>
                <a:t> </a:t>
              </a:r>
              <a:r>
                <a:rPr lang="es-xl" sz="1600" b="1" kern="1200" dirty="0"/>
                <a:t>de eventos</a:t>
              </a:r>
            </a:p>
          </p:txBody>
        </p:sp>
      </p:grpSp>
      <p:sp>
        <p:nvSpPr>
          <p:cNvPr id="33" name="TextBox 32">
            <a:extLst>
              <a:ext uri="{FF2B5EF4-FFF2-40B4-BE49-F238E27FC236}">
                <a16:creationId xmlns:a16="http://schemas.microsoft.com/office/drawing/2014/main" id="{DF9B9291-2958-4F11-9194-24AE76443200}"/>
              </a:ext>
            </a:extLst>
          </p:cNvPr>
          <p:cNvSpPr txBox="1"/>
          <p:nvPr/>
        </p:nvSpPr>
        <p:spPr>
          <a:xfrm>
            <a:off x="579380" y="6245152"/>
            <a:ext cx="6189720" cy="307777"/>
          </a:xfrm>
          <a:prstGeom prst="rect">
            <a:avLst/>
          </a:prstGeom>
          <a:noFill/>
        </p:spPr>
        <p:txBody>
          <a:bodyPr wrap="square" rtlCol="0">
            <a:spAutoFit/>
          </a:bodyPr>
          <a:lstStyle/>
          <a:p>
            <a:r>
              <a:rPr lang="es-xl" sz="1400" spc="30" dirty="0">
                <a:solidFill>
                  <a:schemeClr val="tx1">
                    <a:lumMod val="50000"/>
                    <a:lumOff val="50000"/>
                  </a:schemeClr>
                </a:solidFill>
                <a:latin typeface="+mj-lt"/>
              </a:rPr>
              <a:t>LÍDER DE EVENTOS | LECCIÓN 2: PLANIFICACIÓN</a:t>
            </a:r>
          </a:p>
        </p:txBody>
      </p:sp>
    </p:spTree>
    <p:extLst>
      <p:ext uri="{BB962C8B-B14F-4D97-AF65-F5344CB8AC3E}">
        <p14:creationId xmlns:p14="http://schemas.microsoft.com/office/powerpoint/2010/main" val="18401694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C38543F-AAA2-4614-9AC3-64582176D174}"/>
              </a:ext>
            </a:extLst>
          </p:cNvPr>
          <p:cNvSpPr>
            <a:spLocks noGrp="1"/>
          </p:cNvSpPr>
          <p:nvPr>
            <p:ph type="body" sz="quarter" idx="12"/>
          </p:nvPr>
        </p:nvSpPr>
        <p:spPr/>
        <p:txBody>
          <a:bodyPr/>
          <a:lstStyle/>
          <a:p>
            <a:endParaRPr lang="en-US" baseline="-25000" dirty="0"/>
          </a:p>
        </p:txBody>
      </p:sp>
      <p:pic>
        <p:nvPicPr>
          <p:cNvPr id="5" name="Picture 4">
            <a:extLst>
              <a:ext uri="{FF2B5EF4-FFF2-40B4-BE49-F238E27FC236}">
                <a16:creationId xmlns:a16="http://schemas.microsoft.com/office/drawing/2014/main" id="{88AF7967-8DF5-407D-8421-D79FD760473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24430" y="260957"/>
            <a:ext cx="2530629" cy="6336086"/>
          </a:xfrm>
          <a:prstGeom prst="rect">
            <a:avLst/>
          </a:prstGeom>
          <a:ln>
            <a:noFill/>
          </a:ln>
        </p:spPr>
      </p:pic>
      <p:sp>
        <p:nvSpPr>
          <p:cNvPr id="6" name="Text Placeholder 1">
            <a:extLst>
              <a:ext uri="{FF2B5EF4-FFF2-40B4-BE49-F238E27FC236}">
                <a16:creationId xmlns:a16="http://schemas.microsoft.com/office/drawing/2014/main" id="{2F229E75-CFD4-4BA5-859B-396469FFFE55}"/>
              </a:ext>
            </a:extLst>
          </p:cNvPr>
          <p:cNvSpPr txBox="1">
            <a:spLocks/>
          </p:cNvSpPr>
          <p:nvPr/>
        </p:nvSpPr>
        <p:spPr>
          <a:xfrm>
            <a:off x="628650" y="316572"/>
            <a:ext cx="9610725" cy="3787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xl" sz="2400" dirty="0">
                <a:solidFill>
                  <a:schemeClr val="tx1">
                    <a:lumMod val="50000"/>
                    <a:lumOff val="50000"/>
                  </a:schemeClr>
                </a:solidFill>
              </a:rPr>
              <a:t>Planificación</a:t>
            </a:r>
          </a:p>
        </p:txBody>
      </p:sp>
      <p:sp>
        <p:nvSpPr>
          <p:cNvPr id="7" name="Text Placeholder 2">
            <a:extLst>
              <a:ext uri="{FF2B5EF4-FFF2-40B4-BE49-F238E27FC236}">
                <a16:creationId xmlns:a16="http://schemas.microsoft.com/office/drawing/2014/main" id="{6D9D5727-00B8-4245-8F91-A72E039F908B}"/>
              </a:ext>
            </a:extLst>
          </p:cNvPr>
          <p:cNvSpPr txBox="1">
            <a:spLocks/>
          </p:cNvSpPr>
          <p:nvPr/>
        </p:nvSpPr>
        <p:spPr>
          <a:xfrm>
            <a:off x="628650" y="712319"/>
            <a:ext cx="9591675" cy="3787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179984"/>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xl" sz="2400" dirty="0">
                <a:solidFill>
                  <a:schemeClr val="tx1">
                    <a:lumMod val="50000"/>
                    <a:lumOff val="50000"/>
                  </a:schemeClr>
                </a:solidFill>
              </a:rPr>
              <a:t>Habilidades </a:t>
            </a:r>
            <a:br>
              <a:rPr lang="en-US" sz="2400" dirty="0">
                <a:solidFill>
                  <a:schemeClr val="tx1">
                    <a:lumMod val="50000"/>
                    <a:lumOff val="50000"/>
                  </a:schemeClr>
                </a:solidFill>
              </a:rPr>
            </a:br>
            <a:r>
              <a:rPr lang="es-xl" sz="2400" dirty="0">
                <a:solidFill>
                  <a:schemeClr val="tx1">
                    <a:lumMod val="50000"/>
                    <a:lumOff val="50000"/>
                  </a:schemeClr>
                </a:solidFill>
              </a:rPr>
              <a:t>de planificación</a:t>
            </a:r>
          </a:p>
        </p:txBody>
      </p:sp>
      <p:grpSp>
        <p:nvGrpSpPr>
          <p:cNvPr id="8" name="Group 7">
            <a:extLst>
              <a:ext uri="{FF2B5EF4-FFF2-40B4-BE49-F238E27FC236}">
                <a16:creationId xmlns:a16="http://schemas.microsoft.com/office/drawing/2014/main" id="{A9169614-CF8B-4642-AB4B-B78D3D46FEE3}"/>
              </a:ext>
            </a:extLst>
          </p:cNvPr>
          <p:cNvGrpSpPr/>
          <p:nvPr/>
        </p:nvGrpSpPr>
        <p:grpSpPr>
          <a:xfrm>
            <a:off x="10239375" y="318750"/>
            <a:ext cx="1566739" cy="1538691"/>
            <a:chOff x="2445002" y="-212162"/>
            <a:chExt cx="2331722" cy="2289980"/>
          </a:xfrm>
          <a:solidFill>
            <a:srgbClr val="179984"/>
          </a:solidFill>
        </p:grpSpPr>
        <p:sp>
          <p:nvSpPr>
            <p:cNvPr id="9" name="Flowchart: Connector 8">
              <a:extLst>
                <a:ext uri="{FF2B5EF4-FFF2-40B4-BE49-F238E27FC236}">
                  <a16:creationId xmlns:a16="http://schemas.microsoft.com/office/drawing/2014/main" id="{B2743F92-4637-4725-A770-DE9E9E2CD842}"/>
                </a:ext>
              </a:extLst>
            </p:cNvPr>
            <p:cNvSpPr/>
            <p:nvPr/>
          </p:nvSpPr>
          <p:spPr>
            <a:xfrm>
              <a:off x="2445002" y="-212162"/>
              <a:ext cx="2331722"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lowchart: Connector 4">
              <a:extLst>
                <a:ext uri="{FF2B5EF4-FFF2-40B4-BE49-F238E27FC236}">
                  <a16:creationId xmlns:a16="http://schemas.microsoft.com/office/drawing/2014/main" id="{C56B88E8-6153-482F-BFD6-947B96217E7A}"/>
                </a:ext>
              </a:extLst>
            </p:cNvPr>
            <p:cNvSpPr txBox="1"/>
            <p:nvPr/>
          </p:nvSpPr>
          <p:spPr>
            <a:xfrm>
              <a:off x="2786475" y="123198"/>
              <a:ext cx="1648776" cy="161926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600" b="1" kern="1200" dirty="0" err="1"/>
                <a:t>Planifica</a:t>
              </a:r>
              <a:r>
                <a:rPr lang="en-US" sz="1600" b="1" kern="1200" dirty="0"/>
                <a:t>- </a:t>
              </a:r>
              <a:r>
                <a:rPr lang="en-US" sz="1600" b="1" kern="1200" dirty="0" err="1"/>
                <a:t>ción</a:t>
              </a:r>
              <a:r>
                <a:rPr lang="en-US" sz="1600" b="1" kern="1200" dirty="0"/>
                <a:t> </a:t>
              </a:r>
              <a:r>
                <a:rPr lang="es-xl" sz="1600" b="1" kern="1200" dirty="0"/>
                <a:t>de eventos</a:t>
              </a:r>
            </a:p>
          </p:txBody>
        </p:sp>
      </p:grpSp>
      <p:sp>
        <p:nvSpPr>
          <p:cNvPr id="12" name="TextBox 11">
            <a:extLst>
              <a:ext uri="{FF2B5EF4-FFF2-40B4-BE49-F238E27FC236}">
                <a16:creationId xmlns:a16="http://schemas.microsoft.com/office/drawing/2014/main" id="{38D7A6A5-B38B-4773-97A2-B56ED9011376}"/>
              </a:ext>
            </a:extLst>
          </p:cNvPr>
          <p:cNvSpPr txBox="1"/>
          <p:nvPr/>
        </p:nvSpPr>
        <p:spPr>
          <a:xfrm>
            <a:off x="579380" y="6245152"/>
            <a:ext cx="6189720" cy="307777"/>
          </a:xfrm>
          <a:prstGeom prst="rect">
            <a:avLst/>
          </a:prstGeom>
          <a:noFill/>
        </p:spPr>
        <p:txBody>
          <a:bodyPr wrap="square" rtlCol="0">
            <a:spAutoFit/>
          </a:bodyPr>
          <a:lstStyle/>
          <a:p>
            <a:r>
              <a:rPr lang="es-xl" sz="1400" spc="-30" dirty="0">
                <a:solidFill>
                  <a:schemeClr val="tx1">
                    <a:lumMod val="50000"/>
                    <a:lumOff val="50000"/>
                  </a:schemeClr>
                </a:solidFill>
                <a:latin typeface="+mj-lt"/>
              </a:rPr>
              <a:t>LÍDER DE EVENTOS | LECCIÓN 2: PLANIFICACIÓN</a:t>
            </a:r>
          </a:p>
        </p:txBody>
      </p:sp>
    </p:spTree>
    <p:extLst>
      <p:ext uri="{BB962C8B-B14F-4D97-AF65-F5344CB8AC3E}">
        <p14:creationId xmlns:p14="http://schemas.microsoft.com/office/powerpoint/2010/main" val="15722156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7F23739-D36D-40A2-93BC-BF2A0F65D6D4}"/>
              </a:ext>
            </a:extLst>
          </p:cNvPr>
          <p:cNvSpPr txBox="1"/>
          <p:nvPr/>
        </p:nvSpPr>
        <p:spPr>
          <a:xfrm>
            <a:off x="1258150" y="2565324"/>
            <a:ext cx="4961066" cy="523220"/>
          </a:xfrm>
          <a:prstGeom prst="rect">
            <a:avLst/>
          </a:prstGeom>
          <a:noFill/>
        </p:spPr>
        <p:txBody>
          <a:bodyPr wrap="square" rtlCol="0">
            <a:spAutoFit/>
          </a:bodyPr>
          <a:lstStyle/>
          <a:p>
            <a:r>
              <a:rPr lang="es-xl" sz="2800" dirty="0">
                <a:latin typeface="Ubuntu Light" panose="020B0304030602030204" pitchFamily="34" charset="0"/>
              </a:rPr>
              <a:t>Habilidades para resolver problemas</a:t>
            </a:r>
          </a:p>
        </p:txBody>
      </p:sp>
      <p:pic>
        <p:nvPicPr>
          <p:cNvPr id="6" name="Graphic 5" descr="Insignia 4 con relleno sólido">
            <a:extLst>
              <a:ext uri="{FF2B5EF4-FFF2-40B4-BE49-F238E27FC236}">
                <a16:creationId xmlns:a16="http://schemas.microsoft.com/office/drawing/2014/main" id="{278D5E30-80AD-49A8-8591-D32E31F83A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75672" y="2514524"/>
            <a:ext cx="624821" cy="624821"/>
          </a:xfrm>
          <a:prstGeom prst="rect">
            <a:avLst/>
          </a:prstGeom>
        </p:spPr>
      </p:pic>
      <p:sp>
        <p:nvSpPr>
          <p:cNvPr id="7" name="TextBox 6">
            <a:extLst>
              <a:ext uri="{FF2B5EF4-FFF2-40B4-BE49-F238E27FC236}">
                <a16:creationId xmlns:a16="http://schemas.microsoft.com/office/drawing/2014/main" id="{1FC48FEB-4DCC-4BE9-9401-703DD95896F1}"/>
              </a:ext>
            </a:extLst>
          </p:cNvPr>
          <p:cNvSpPr txBox="1"/>
          <p:nvPr/>
        </p:nvSpPr>
        <p:spPr>
          <a:xfrm>
            <a:off x="7440325" y="2565324"/>
            <a:ext cx="4000500" cy="523220"/>
          </a:xfrm>
          <a:prstGeom prst="rect">
            <a:avLst/>
          </a:prstGeom>
          <a:noFill/>
        </p:spPr>
        <p:txBody>
          <a:bodyPr wrap="square" rtlCol="0">
            <a:spAutoFit/>
          </a:bodyPr>
          <a:lstStyle/>
          <a:p>
            <a:r>
              <a:rPr lang="es-xl" sz="2800" dirty="0">
                <a:latin typeface="Ubuntu Light" panose="020B0304030602030204" pitchFamily="34" charset="0"/>
              </a:rPr>
              <a:t>Creatividad</a:t>
            </a:r>
          </a:p>
        </p:txBody>
      </p:sp>
      <p:pic>
        <p:nvPicPr>
          <p:cNvPr id="8" name="Graphic 7" descr="Insignia 3 con relleno sólido">
            <a:extLst>
              <a:ext uri="{FF2B5EF4-FFF2-40B4-BE49-F238E27FC236}">
                <a16:creationId xmlns:a16="http://schemas.microsoft.com/office/drawing/2014/main" id="{EA3F0094-CEB1-437E-AFCD-BFFD7F4660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3497" y="2514524"/>
            <a:ext cx="624821" cy="624821"/>
          </a:xfrm>
          <a:prstGeom prst="rect">
            <a:avLst/>
          </a:prstGeom>
        </p:spPr>
      </p:pic>
      <p:sp>
        <p:nvSpPr>
          <p:cNvPr id="13" name="Text Placeholder 1">
            <a:extLst>
              <a:ext uri="{FF2B5EF4-FFF2-40B4-BE49-F238E27FC236}">
                <a16:creationId xmlns:a16="http://schemas.microsoft.com/office/drawing/2014/main" id="{59258E12-597C-4BF3-A640-5AD439FD7015}"/>
              </a:ext>
            </a:extLst>
          </p:cNvPr>
          <p:cNvSpPr>
            <a:spLocks noGrp="1"/>
          </p:cNvSpPr>
          <p:nvPr>
            <p:ph type="body" sz="quarter" idx="10"/>
          </p:nvPr>
        </p:nvSpPr>
        <p:spPr/>
        <p:txBody>
          <a:bodyPr/>
          <a:lstStyle/>
          <a:p>
            <a:r>
              <a:rPr lang="es-xl" dirty="0"/>
              <a:t>Planificación</a:t>
            </a:r>
          </a:p>
        </p:txBody>
      </p:sp>
      <p:sp>
        <p:nvSpPr>
          <p:cNvPr id="14" name="Text Placeholder 2">
            <a:extLst>
              <a:ext uri="{FF2B5EF4-FFF2-40B4-BE49-F238E27FC236}">
                <a16:creationId xmlns:a16="http://schemas.microsoft.com/office/drawing/2014/main" id="{F88B7228-9CBB-4531-B6A2-93BA906F3B93}"/>
              </a:ext>
            </a:extLst>
          </p:cNvPr>
          <p:cNvSpPr>
            <a:spLocks noGrp="1"/>
          </p:cNvSpPr>
          <p:nvPr>
            <p:ph type="body" sz="quarter" idx="11"/>
          </p:nvPr>
        </p:nvSpPr>
        <p:spPr/>
        <p:txBody>
          <a:bodyPr>
            <a:noAutofit/>
          </a:bodyPr>
          <a:lstStyle/>
          <a:p>
            <a:r>
              <a:rPr lang="es-xl" dirty="0">
                <a:solidFill>
                  <a:schemeClr val="tx1">
                    <a:lumMod val="50000"/>
                    <a:lumOff val="50000"/>
                  </a:schemeClr>
                </a:solidFill>
              </a:rPr>
              <a:t>Habilidades de planificación</a:t>
            </a:r>
          </a:p>
        </p:txBody>
      </p:sp>
      <p:pic>
        <p:nvPicPr>
          <p:cNvPr id="9" name="Graphic 8">
            <a:extLst>
              <a:ext uri="{FF2B5EF4-FFF2-40B4-BE49-F238E27FC236}">
                <a16:creationId xmlns:a16="http://schemas.microsoft.com/office/drawing/2014/main" id="{EF1B41D0-7E61-454B-A92D-4C31362F2F43}"/>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218318" y="3573785"/>
            <a:ext cx="1074288" cy="990938"/>
          </a:xfrm>
          <a:prstGeom prst="rect">
            <a:avLst/>
          </a:prstGeom>
        </p:spPr>
      </p:pic>
      <p:pic>
        <p:nvPicPr>
          <p:cNvPr id="18" name="Picture 17">
            <a:extLst>
              <a:ext uri="{FF2B5EF4-FFF2-40B4-BE49-F238E27FC236}">
                <a16:creationId xmlns:a16="http://schemas.microsoft.com/office/drawing/2014/main" id="{42E7903D-3549-4A09-82E7-F30A328CA1C9}"/>
              </a:ext>
            </a:extLst>
          </p:cNvPr>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7591943" y="3495685"/>
            <a:ext cx="892723" cy="1147138"/>
          </a:xfrm>
          <a:prstGeom prst="rect">
            <a:avLst/>
          </a:prstGeom>
        </p:spPr>
      </p:pic>
      <p:pic>
        <p:nvPicPr>
          <p:cNvPr id="20" name="Picture 19" descr="Forma&#10;&#10;Descripción generada automáticamente con confianza media">
            <a:extLst>
              <a:ext uri="{FF2B5EF4-FFF2-40B4-BE49-F238E27FC236}">
                <a16:creationId xmlns:a16="http://schemas.microsoft.com/office/drawing/2014/main" id="{88A668C2-568D-4CC2-ACFF-C7C1594684CD}"/>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131452" y="3593512"/>
            <a:ext cx="1462513" cy="951485"/>
          </a:xfrm>
          <a:prstGeom prst="rect">
            <a:avLst/>
          </a:prstGeom>
        </p:spPr>
      </p:pic>
      <p:pic>
        <p:nvPicPr>
          <p:cNvPr id="26" name="Picture 25" descr="Forma&#10;&#10;Descripción generada automáticamente con confianza media">
            <a:extLst>
              <a:ext uri="{FF2B5EF4-FFF2-40B4-BE49-F238E27FC236}">
                <a16:creationId xmlns:a16="http://schemas.microsoft.com/office/drawing/2014/main" id="{4B5630B2-622D-49EB-8D5C-0C9903C77DDA}"/>
              </a:ext>
            </a:extLst>
          </p:cNvPr>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532869" y="3457039"/>
            <a:ext cx="1202319" cy="1224430"/>
          </a:xfrm>
          <a:prstGeom prst="rect">
            <a:avLst/>
          </a:prstGeom>
        </p:spPr>
      </p:pic>
      <p:grpSp>
        <p:nvGrpSpPr>
          <p:cNvPr id="27" name="Group 26">
            <a:extLst>
              <a:ext uri="{FF2B5EF4-FFF2-40B4-BE49-F238E27FC236}">
                <a16:creationId xmlns:a16="http://schemas.microsoft.com/office/drawing/2014/main" id="{100FB012-B19B-4FAC-A252-5A0893557E34}"/>
              </a:ext>
            </a:extLst>
          </p:cNvPr>
          <p:cNvGrpSpPr/>
          <p:nvPr/>
        </p:nvGrpSpPr>
        <p:grpSpPr>
          <a:xfrm>
            <a:off x="10239375" y="318750"/>
            <a:ext cx="1566739" cy="1538691"/>
            <a:chOff x="2445002" y="-212162"/>
            <a:chExt cx="2331722" cy="2289980"/>
          </a:xfrm>
          <a:solidFill>
            <a:srgbClr val="179984"/>
          </a:solidFill>
        </p:grpSpPr>
        <p:sp>
          <p:nvSpPr>
            <p:cNvPr id="28" name="Flowchart: Connector 27">
              <a:extLst>
                <a:ext uri="{FF2B5EF4-FFF2-40B4-BE49-F238E27FC236}">
                  <a16:creationId xmlns:a16="http://schemas.microsoft.com/office/drawing/2014/main" id="{0C51BC34-BC89-4EB9-8671-D0D794396B12}"/>
                </a:ext>
              </a:extLst>
            </p:cNvPr>
            <p:cNvSpPr/>
            <p:nvPr/>
          </p:nvSpPr>
          <p:spPr>
            <a:xfrm>
              <a:off x="2445002" y="-212162"/>
              <a:ext cx="2331722"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Flowchart: Connector 4">
              <a:extLst>
                <a:ext uri="{FF2B5EF4-FFF2-40B4-BE49-F238E27FC236}">
                  <a16:creationId xmlns:a16="http://schemas.microsoft.com/office/drawing/2014/main" id="{FB56E86F-8B6E-4A7A-B2AD-3249B0B60B05}"/>
                </a:ext>
              </a:extLst>
            </p:cNvPr>
            <p:cNvSpPr txBox="1"/>
            <p:nvPr/>
          </p:nvSpPr>
          <p:spPr>
            <a:xfrm>
              <a:off x="2786475" y="123198"/>
              <a:ext cx="1648776" cy="161926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US" sz="1600" b="1" dirty="0" err="1"/>
                <a:t>Planifica</a:t>
              </a:r>
              <a:r>
                <a:rPr lang="en-US" sz="1600" b="1" dirty="0"/>
                <a:t>- </a:t>
              </a:r>
              <a:r>
                <a:rPr lang="en-US" sz="1600" b="1" dirty="0" err="1"/>
                <a:t>ción</a:t>
              </a:r>
              <a:r>
                <a:rPr lang="en-US" sz="1600" b="1" dirty="0"/>
                <a:t> </a:t>
              </a:r>
              <a:r>
                <a:rPr lang="es-xl" sz="1600" b="1" dirty="0"/>
                <a:t>de eventos</a:t>
              </a:r>
            </a:p>
          </p:txBody>
        </p:sp>
      </p:grpSp>
      <p:sp>
        <p:nvSpPr>
          <p:cNvPr id="31" name="TextBox 30">
            <a:extLst>
              <a:ext uri="{FF2B5EF4-FFF2-40B4-BE49-F238E27FC236}">
                <a16:creationId xmlns:a16="http://schemas.microsoft.com/office/drawing/2014/main" id="{32122D7F-5105-472B-B3BA-EDDBC09F0AD5}"/>
              </a:ext>
            </a:extLst>
          </p:cNvPr>
          <p:cNvSpPr txBox="1"/>
          <p:nvPr/>
        </p:nvSpPr>
        <p:spPr>
          <a:xfrm>
            <a:off x="579380" y="6245152"/>
            <a:ext cx="6189720" cy="307777"/>
          </a:xfrm>
          <a:prstGeom prst="rect">
            <a:avLst/>
          </a:prstGeom>
          <a:noFill/>
        </p:spPr>
        <p:txBody>
          <a:bodyPr wrap="square" rtlCol="0">
            <a:spAutoFit/>
          </a:bodyPr>
          <a:lstStyle/>
          <a:p>
            <a:r>
              <a:rPr lang="es-xl" sz="1400" spc="30" dirty="0">
                <a:solidFill>
                  <a:schemeClr val="tx1">
                    <a:lumMod val="50000"/>
                    <a:lumOff val="50000"/>
                  </a:schemeClr>
                </a:solidFill>
                <a:latin typeface="+mj-lt"/>
              </a:rPr>
              <a:t>LÍDER DE EVENTOS | LECCIÓN 2: PLANIFICACIÓN</a:t>
            </a:r>
          </a:p>
        </p:txBody>
      </p:sp>
    </p:spTree>
    <p:extLst>
      <p:ext uri="{BB962C8B-B14F-4D97-AF65-F5344CB8AC3E}">
        <p14:creationId xmlns:p14="http://schemas.microsoft.com/office/powerpoint/2010/main" val="42947986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C15AE4-1A25-4C1D-9C8D-6FF14456E82A}"/>
              </a:ext>
            </a:extLst>
          </p:cNvPr>
          <p:cNvSpPr>
            <a:spLocks noGrp="1"/>
          </p:cNvSpPr>
          <p:nvPr>
            <p:ph type="body" sz="quarter" idx="10"/>
          </p:nvPr>
        </p:nvSpPr>
        <p:spPr/>
        <p:txBody>
          <a:bodyPr/>
          <a:lstStyle/>
          <a:p>
            <a:endParaRPr lang="en-US" dirty="0"/>
          </a:p>
        </p:txBody>
      </p:sp>
      <p:sp>
        <p:nvSpPr>
          <p:cNvPr id="3" name="Text Placeholder 2">
            <a:extLst>
              <a:ext uri="{FF2B5EF4-FFF2-40B4-BE49-F238E27FC236}">
                <a16:creationId xmlns:a16="http://schemas.microsoft.com/office/drawing/2014/main" id="{E1ED696D-3066-469B-9898-51D8399DDDFB}"/>
              </a:ext>
            </a:extLst>
          </p:cNvPr>
          <p:cNvSpPr>
            <a:spLocks noGrp="1"/>
          </p:cNvSpPr>
          <p:nvPr>
            <p:ph type="body" sz="quarter" idx="11"/>
          </p:nvPr>
        </p:nvSpPr>
        <p:spPr/>
        <p:txBody>
          <a:bodyPr>
            <a:normAutofit/>
          </a:bodyPr>
          <a:lstStyle/>
          <a:p>
            <a:r>
              <a:rPr lang="es-xl" dirty="0"/>
              <a:t>Preguntas para reflexionar</a:t>
            </a:r>
          </a:p>
        </p:txBody>
      </p:sp>
      <p:graphicFrame>
        <p:nvGraphicFramePr>
          <p:cNvPr id="11" name="Table 11">
            <a:extLst>
              <a:ext uri="{FF2B5EF4-FFF2-40B4-BE49-F238E27FC236}">
                <a16:creationId xmlns:a16="http://schemas.microsoft.com/office/drawing/2014/main" id="{B13BC5D8-CF82-4957-A953-BD09512DDBC1}"/>
              </a:ext>
            </a:extLst>
          </p:cNvPr>
          <p:cNvGraphicFramePr>
            <a:graphicFrameLocks noGrp="1"/>
          </p:cNvGraphicFramePr>
          <p:nvPr>
            <p:extLst>
              <p:ext uri="{D42A27DB-BD31-4B8C-83A1-F6EECF244321}">
                <p14:modId xmlns:p14="http://schemas.microsoft.com/office/powerpoint/2010/main" val="3114231569"/>
              </p:ext>
            </p:extLst>
          </p:nvPr>
        </p:nvGraphicFramePr>
        <p:xfrm>
          <a:off x="1916481" y="2414401"/>
          <a:ext cx="8359038" cy="2607735"/>
        </p:xfrm>
        <a:graphic>
          <a:graphicData uri="http://schemas.openxmlformats.org/drawingml/2006/table">
            <a:tbl>
              <a:tblPr firstRow="1" bandRow="1">
                <a:tableStyleId>{72833802-FEF1-4C79-8D5D-14CF1EAF98D9}</a:tableStyleId>
              </a:tblPr>
              <a:tblGrid>
                <a:gridCol w="4179519">
                  <a:extLst>
                    <a:ext uri="{9D8B030D-6E8A-4147-A177-3AD203B41FA5}">
                      <a16:colId xmlns:a16="http://schemas.microsoft.com/office/drawing/2014/main" val="221235560"/>
                    </a:ext>
                  </a:extLst>
                </a:gridCol>
                <a:gridCol w="4179519">
                  <a:extLst>
                    <a:ext uri="{9D8B030D-6E8A-4147-A177-3AD203B41FA5}">
                      <a16:colId xmlns:a16="http://schemas.microsoft.com/office/drawing/2014/main" val="4121442170"/>
                    </a:ext>
                  </a:extLst>
                </a:gridCol>
              </a:tblGrid>
              <a:tr h="521547">
                <a:tc>
                  <a:txBody>
                    <a:bodyPr/>
                    <a:lstStyle/>
                    <a:p>
                      <a:r>
                        <a:rPr lang="es-xl" sz="2500" dirty="0"/>
                        <a:t>Habilidad</a:t>
                      </a:r>
                    </a:p>
                  </a:txBody>
                  <a:tcPr marL="128601" marR="128601" marT="64300" marB="64300">
                    <a:lnR w="9525" cap="flat" cmpd="sng" algn="ctr">
                      <a:solidFill>
                        <a:schemeClr val="accent4"/>
                      </a:solidFill>
                      <a:prstDash val="solid"/>
                      <a:round/>
                      <a:headEnd type="none" w="med" len="med"/>
                      <a:tailEnd type="none" w="med" len="med"/>
                    </a:lnR>
                  </a:tcPr>
                </a:tc>
                <a:tc>
                  <a:txBody>
                    <a:bodyPr/>
                    <a:lstStyle/>
                    <a:p>
                      <a:r>
                        <a:rPr lang="es-xl" sz="2500" dirty="0"/>
                        <a:t>N.º de clasificación</a:t>
                      </a:r>
                    </a:p>
                  </a:txBody>
                  <a:tcPr marL="128601" marR="128601" marT="64300" marB="64300">
                    <a:lnL w="9525" cap="flat" cmpd="sng" algn="ctr">
                      <a:solidFill>
                        <a:schemeClr val="accent4"/>
                      </a:solidFill>
                      <a:prstDash val="solid"/>
                      <a:round/>
                      <a:headEnd type="none" w="med" len="med"/>
                      <a:tailEnd type="none" w="med" len="med"/>
                    </a:lnL>
                  </a:tcPr>
                </a:tc>
                <a:extLst>
                  <a:ext uri="{0D108BD9-81ED-4DB2-BD59-A6C34878D82A}">
                    <a16:rowId xmlns:a16="http://schemas.microsoft.com/office/drawing/2014/main" val="1594030939"/>
                  </a:ext>
                </a:extLst>
              </a:tr>
              <a:tr h="521547">
                <a:tc>
                  <a:txBody>
                    <a:bodyPr/>
                    <a:lstStyle/>
                    <a:p>
                      <a:r>
                        <a:rPr lang="es-xl" sz="2500" dirty="0"/>
                        <a:t>Organización</a:t>
                      </a:r>
                    </a:p>
                  </a:txBody>
                  <a:tcPr marL="128601" marR="128601" marT="64300" marB="64300">
                    <a:lnR w="9525" cap="flat" cmpd="sng" algn="ctr">
                      <a:solidFill>
                        <a:schemeClr val="accent4"/>
                      </a:solidFill>
                      <a:prstDash val="solid"/>
                      <a:round/>
                      <a:headEnd type="none" w="med" len="med"/>
                      <a:tailEnd type="none" w="med" len="med"/>
                    </a:lnR>
                  </a:tcPr>
                </a:tc>
                <a:tc>
                  <a:txBody>
                    <a:bodyPr/>
                    <a:lstStyle/>
                    <a:p>
                      <a:endParaRPr lang="en-US" sz="2500" dirty="0"/>
                    </a:p>
                  </a:txBody>
                  <a:tcPr marL="128601" marR="128601" marT="64300" marB="64300">
                    <a:lnL w="9525" cap="flat" cmpd="sng" algn="ctr">
                      <a:solidFill>
                        <a:schemeClr val="accent4"/>
                      </a:solidFill>
                      <a:prstDash val="solid"/>
                      <a:round/>
                      <a:headEnd type="none" w="med" len="med"/>
                      <a:tailEnd type="none" w="med" len="med"/>
                    </a:lnL>
                  </a:tcPr>
                </a:tc>
                <a:extLst>
                  <a:ext uri="{0D108BD9-81ED-4DB2-BD59-A6C34878D82A}">
                    <a16:rowId xmlns:a16="http://schemas.microsoft.com/office/drawing/2014/main" val="208742345"/>
                  </a:ext>
                </a:extLst>
              </a:tr>
              <a:tr h="521547">
                <a:tc>
                  <a:txBody>
                    <a:bodyPr/>
                    <a:lstStyle/>
                    <a:p>
                      <a:r>
                        <a:rPr lang="es-xl" sz="2500" dirty="0"/>
                        <a:t>Comunicación</a:t>
                      </a:r>
                    </a:p>
                  </a:txBody>
                  <a:tcPr marL="128601" marR="128601" marT="64300" marB="64300">
                    <a:lnR w="9525" cap="flat" cmpd="sng" algn="ctr">
                      <a:solidFill>
                        <a:schemeClr val="accent4"/>
                      </a:solidFill>
                      <a:prstDash val="solid"/>
                      <a:round/>
                      <a:headEnd type="none" w="med" len="med"/>
                      <a:tailEnd type="none" w="med" len="med"/>
                    </a:lnR>
                  </a:tcPr>
                </a:tc>
                <a:tc>
                  <a:txBody>
                    <a:bodyPr/>
                    <a:lstStyle/>
                    <a:p>
                      <a:endParaRPr lang="en-US" sz="2500" dirty="0"/>
                    </a:p>
                  </a:txBody>
                  <a:tcPr marL="128601" marR="128601" marT="64300" marB="64300">
                    <a:lnL w="9525" cap="flat" cmpd="sng" algn="ctr">
                      <a:solidFill>
                        <a:schemeClr val="accent4"/>
                      </a:solidFill>
                      <a:prstDash val="solid"/>
                      <a:round/>
                      <a:headEnd type="none" w="med" len="med"/>
                      <a:tailEnd type="none" w="med" len="med"/>
                    </a:lnL>
                  </a:tcPr>
                </a:tc>
                <a:extLst>
                  <a:ext uri="{0D108BD9-81ED-4DB2-BD59-A6C34878D82A}">
                    <a16:rowId xmlns:a16="http://schemas.microsoft.com/office/drawing/2014/main" val="3049568833"/>
                  </a:ext>
                </a:extLst>
              </a:tr>
              <a:tr h="521547">
                <a:tc>
                  <a:txBody>
                    <a:bodyPr/>
                    <a:lstStyle/>
                    <a:p>
                      <a:r>
                        <a:rPr lang="es-xl" sz="2500" dirty="0"/>
                        <a:t>Resolución de problemas</a:t>
                      </a:r>
                    </a:p>
                  </a:txBody>
                  <a:tcPr marL="128601" marR="128601" marT="64300" marB="64300">
                    <a:lnR w="9525" cap="flat" cmpd="sng" algn="ctr">
                      <a:solidFill>
                        <a:schemeClr val="accent4"/>
                      </a:solidFill>
                      <a:prstDash val="solid"/>
                      <a:round/>
                      <a:headEnd type="none" w="med" len="med"/>
                      <a:tailEnd type="none" w="med" len="med"/>
                    </a:lnR>
                  </a:tcPr>
                </a:tc>
                <a:tc>
                  <a:txBody>
                    <a:bodyPr/>
                    <a:lstStyle/>
                    <a:p>
                      <a:endParaRPr lang="en-US" sz="2500"/>
                    </a:p>
                  </a:txBody>
                  <a:tcPr marL="128601" marR="128601" marT="64300" marB="64300">
                    <a:lnL w="9525" cap="flat" cmpd="sng" algn="ctr">
                      <a:solidFill>
                        <a:schemeClr val="accent4"/>
                      </a:solidFill>
                      <a:prstDash val="solid"/>
                      <a:round/>
                      <a:headEnd type="none" w="med" len="med"/>
                      <a:tailEnd type="none" w="med" len="med"/>
                    </a:lnL>
                  </a:tcPr>
                </a:tc>
                <a:extLst>
                  <a:ext uri="{0D108BD9-81ED-4DB2-BD59-A6C34878D82A}">
                    <a16:rowId xmlns:a16="http://schemas.microsoft.com/office/drawing/2014/main" val="2597360364"/>
                  </a:ext>
                </a:extLst>
              </a:tr>
              <a:tr h="521547">
                <a:tc>
                  <a:txBody>
                    <a:bodyPr/>
                    <a:lstStyle/>
                    <a:p>
                      <a:r>
                        <a:rPr lang="es-xl" sz="2500" dirty="0"/>
                        <a:t>Creatividad</a:t>
                      </a:r>
                    </a:p>
                  </a:txBody>
                  <a:tcPr marL="128601" marR="128601" marT="64300" marB="64300">
                    <a:lnR w="9525" cap="flat" cmpd="sng" algn="ctr">
                      <a:solidFill>
                        <a:schemeClr val="accent4"/>
                      </a:solidFill>
                      <a:prstDash val="solid"/>
                      <a:round/>
                      <a:headEnd type="none" w="med" len="med"/>
                      <a:tailEnd type="none" w="med" len="med"/>
                    </a:lnR>
                  </a:tcPr>
                </a:tc>
                <a:tc>
                  <a:txBody>
                    <a:bodyPr/>
                    <a:lstStyle/>
                    <a:p>
                      <a:endParaRPr lang="en-US" sz="2500" dirty="0"/>
                    </a:p>
                  </a:txBody>
                  <a:tcPr marL="128601" marR="128601" marT="64300" marB="64300">
                    <a:lnL w="9525" cap="flat" cmpd="sng" algn="ctr">
                      <a:solidFill>
                        <a:schemeClr val="accent4"/>
                      </a:solidFill>
                      <a:prstDash val="solid"/>
                      <a:round/>
                      <a:headEnd type="none" w="med" len="med"/>
                      <a:tailEnd type="none" w="med" len="med"/>
                    </a:lnL>
                  </a:tcPr>
                </a:tc>
                <a:extLst>
                  <a:ext uri="{0D108BD9-81ED-4DB2-BD59-A6C34878D82A}">
                    <a16:rowId xmlns:a16="http://schemas.microsoft.com/office/drawing/2014/main" val="3576950279"/>
                  </a:ext>
                </a:extLst>
              </a:tr>
            </a:tbl>
          </a:graphicData>
        </a:graphic>
      </p:graphicFrame>
      <p:grpSp>
        <p:nvGrpSpPr>
          <p:cNvPr id="5" name="Group 4">
            <a:extLst>
              <a:ext uri="{FF2B5EF4-FFF2-40B4-BE49-F238E27FC236}">
                <a16:creationId xmlns:a16="http://schemas.microsoft.com/office/drawing/2014/main" id="{49DA73D2-54C6-45FE-9598-E643E6D1123E}"/>
              </a:ext>
            </a:extLst>
          </p:cNvPr>
          <p:cNvGrpSpPr/>
          <p:nvPr/>
        </p:nvGrpSpPr>
        <p:grpSpPr>
          <a:xfrm>
            <a:off x="10239375" y="318750"/>
            <a:ext cx="1566739" cy="1538691"/>
            <a:chOff x="2445002" y="-212162"/>
            <a:chExt cx="2331722" cy="2289980"/>
          </a:xfrm>
          <a:solidFill>
            <a:srgbClr val="179984"/>
          </a:solidFill>
        </p:grpSpPr>
        <p:sp>
          <p:nvSpPr>
            <p:cNvPr id="6" name="Flowchart: Connector 5">
              <a:extLst>
                <a:ext uri="{FF2B5EF4-FFF2-40B4-BE49-F238E27FC236}">
                  <a16:creationId xmlns:a16="http://schemas.microsoft.com/office/drawing/2014/main" id="{D1920850-85DE-4B15-A39A-C1D9C6B2F889}"/>
                </a:ext>
              </a:extLst>
            </p:cNvPr>
            <p:cNvSpPr/>
            <p:nvPr/>
          </p:nvSpPr>
          <p:spPr>
            <a:xfrm>
              <a:off x="2445002" y="-212162"/>
              <a:ext cx="2331722"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lowchart: Connector 4">
              <a:extLst>
                <a:ext uri="{FF2B5EF4-FFF2-40B4-BE49-F238E27FC236}">
                  <a16:creationId xmlns:a16="http://schemas.microsoft.com/office/drawing/2014/main" id="{C1733EF5-8730-49F2-A8DB-3167A7C615DE}"/>
                </a:ext>
              </a:extLst>
            </p:cNvPr>
            <p:cNvSpPr txBox="1"/>
            <p:nvPr/>
          </p:nvSpPr>
          <p:spPr>
            <a:xfrm>
              <a:off x="2786475" y="123198"/>
              <a:ext cx="1648776" cy="161926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600" b="1" kern="1200" dirty="0" err="1"/>
                <a:t>Planifica</a:t>
              </a:r>
              <a:r>
                <a:rPr lang="en-US" sz="1600" b="1" kern="1200" dirty="0"/>
                <a:t>- </a:t>
              </a:r>
              <a:r>
                <a:rPr lang="en-US" sz="1600" b="1" kern="1200" dirty="0" err="1"/>
                <a:t>ción</a:t>
              </a:r>
              <a:r>
                <a:rPr lang="en-US" sz="1600" b="1" kern="1200" dirty="0"/>
                <a:t> </a:t>
              </a:r>
              <a:r>
                <a:rPr lang="es-xl" sz="1600" b="1" kern="1200" dirty="0"/>
                <a:t>de eventos</a:t>
              </a:r>
            </a:p>
          </p:txBody>
        </p:sp>
      </p:grpSp>
      <p:sp>
        <p:nvSpPr>
          <p:cNvPr id="9" name="TextBox 8">
            <a:extLst>
              <a:ext uri="{FF2B5EF4-FFF2-40B4-BE49-F238E27FC236}">
                <a16:creationId xmlns:a16="http://schemas.microsoft.com/office/drawing/2014/main" id="{D680458C-DF18-4BB2-A5A6-9BD599E24327}"/>
              </a:ext>
            </a:extLst>
          </p:cNvPr>
          <p:cNvSpPr txBox="1"/>
          <p:nvPr/>
        </p:nvSpPr>
        <p:spPr>
          <a:xfrm>
            <a:off x="579380" y="6245152"/>
            <a:ext cx="6189720" cy="307777"/>
          </a:xfrm>
          <a:prstGeom prst="rect">
            <a:avLst/>
          </a:prstGeom>
          <a:noFill/>
        </p:spPr>
        <p:txBody>
          <a:bodyPr wrap="square" rtlCol="0">
            <a:spAutoFit/>
          </a:bodyPr>
          <a:lstStyle/>
          <a:p>
            <a:r>
              <a:rPr lang="es-xl" sz="1400" spc="30" dirty="0">
                <a:solidFill>
                  <a:schemeClr val="tx1">
                    <a:lumMod val="50000"/>
                    <a:lumOff val="50000"/>
                  </a:schemeClr>
                </a:solidFill>
                <a:latin typeface="+mj-lt"/>
              </a:rPr>
              <a:t>LÍDER DE EVENTOS | LECCIÓN 2: PLANIFICACIÓN</a:t>
            </a:r>
          </a:p>
        </p:txBody>
      </p:sp>
    </p:spTree>
    <p:extLst>
      <p:ext uri="{BB962C8B-B14F-4D97-AF65-F5344CB8AC3E}">
        <p14:creationId xmlns:p14="http://schemas.microsoft.com/office/powerpoint/2010/main" val="36019148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869F9B-06D4-4831-A164-13054371F05C}"/>
              </a:ext>
            </a:extLst>
          </p:cNvPr>
          <p:cNvSpPr>
            <a:spLocks noGrp="1"/>
          </p:cNvSpPr>
          <p:nvPr>
            <p:ph type="body" sz="quarter" idx="11"/>
          </p:nvPr>
        </p:nvSpPr>
        <p:spPr>
          <a:xfrm>
            <a:off x="5878286" y="3088480"/>
            <a:ext cx="5604262" cy="604837"/>
          </a:xfrm>
        </p:spPr>
        <p:txBody>
          <a:bodyPr>
            <a:noAutofit/>
          </a:bodyPr>
          <a:lstStyle/>
          <a:p>
            <a:pPr marL="0" indent="0" algn="r">
              <a:buNone/>
            </a:pPr>
            <a:r>
              <a:rPr lang="es-xl" sz="4400" b="1" dirty="0">
                <a:solidFill>
                  <a:srgbClr val="00695E"/>
                </a:solidFill>
              </a:rPr>
              <a:t>Eventos </a:t>
            </a:r>
            <a:r>
              <a:rPr lang="es-xl" b="1" dirty="0">
                <a:solidFill>
                  <a:srgbClr val="00695E"/>
                </a:solidFill>
              </a:rPr>
              <a:t>deportivos</a:t>
            </a:r>
            <a:endParaRPr lang="en-US" sz="4400" b="1" dirty="0">
              <a:solidFill>
                <a:srgbClr val="00695E"/>
              </a:solidFill>
            </a:endParaRPr>
          </a:p>
        </p:txBody>
      </p:sp>
      <p:sp>
        <p:nvSpPr>
          <p:cNvPr id="21" name="Text Placeholder 20">
            <a:extLst>
              <a:ext uri="{FF2B5EF4-FFF2-40B4-BE49-F238E27FC236}">
                <a16:creationId xmlns:a16="http://schemas.microsoft.com/office/drawing/2014/main" id="{ACDEAA2A-7348-4F78-AEE4-AD0C292592A2}"/>
              </a:ext>
            </a:extLst>
          </p:cNvPr>
          <p:cNvSpPr>
            <a:spLocks noGrp="1"/>
          </p:cNvSpPr>
          <p:nvPr>
            <p:ph type="body" sz="quarter" idx="12"/>
          </p:nvPr>
        </p:nvSpPr>
        <p:spPr/>
        <p:txBody>
          <a:bodyPr>
            <a:normAutofit fontScale="85000" lnSpcReduction="10000"/>
          </a:bodyPr>
          <a:lstStyle/>
          <a:p>
            <a:r>
              <a:rPr lang="es-xl" dirty="0"/>
              <a:t>Planificación de eventos</a:t>
            </a:r>
          </a:p>
        </p:txBody>
      </p:sp>
      <p:grpSp>
        <p:nvGrpSpPr>
          <p:cNvPr id="3" name="Group 2">
            <a:extLst>
              <a:ext uri="{FF2B5EF4-FFF2-40B4-BE49-F238E27FC236}">
                <a16:creationId xmlns:a16="http://schemas.microsoft.com/office/drawing/2014/main" id="{F30AFD7E-D39D-49A2-8FD5-1BC9F5219A97}"/>
              </a:ext>
            </a:extLst>
          </p:cNvPr>
          <p:cNvGrpSpPr/>
          <p:nvPr/>
        </p:nvGrpSpPr>
        <p:grpSpPr>
          <a:xfrm>
            <a:off x="-25400" y="982606"/>
            <a:ext cx="4892788" cy="4892788"/>
            <a:chOff x="-165099" y="1638300"/>
            <a:chExt cx="4892788" cy="4892788"/>
          </a:xfrm>
        </p:grpSpPr>
        <p:sp>
          <p:nvSpPr>
            <p:cNvPr id="4" name="Rectangle 3">
              <a:extLst>
                <a:ext uri="{FF2B5EF4-FFF2-40B4-BE49-F238E27FC236}">
                  <a16:creationId xmlns:a16="http://schemas.microsoft.com/office/drawing/2014/main" id="{7394579C-6D8B-4E85-A88D-5A273D322944}"/>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91FB72A7-6E6B-42B3-8A2C-AF6A655A455A}"/>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descr="Un rectángulo negro con un fondo negro.&#10;&#10;Descripción generada automáticamente con confianza baja">
            <a:extLst>
              <a:ext uri="{FF2B5EF4-FFF2-40B4-BE49-F238E27FC236}">
                <a16:creationId xmlns:a16="http://schemas.microsoft.com/office/drawing/2014/main" id="{BEB35E01-7484-4F34-BC75-0C1D3A8B79F7}"/>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474087" y="2924555"/>
            <a:ext cx="1109474" cy="1008890"/>
          </a:xfrm>
          <a:prstGeom prst="rect">
            <a:avLst/>
          </a:prstGeom>
        </p:spPr>
      </p:pic>
      <p:sp>
        <p:nvSpPr>
          <p:cNvPr id="23" name="TextBox 22">
            <a:extLst>
              <a:ext uri="{FF2B5EF4-FFF2-40B4-BE49-F238E27FC236}">
                <a16:creationId xmlns:a16="http://schemas.microsoft.com/office/drawing/2014/main" id="{ECA32643-568A-43A1-B044-EA1F78BF9443}"/>
              </a:ext>
            </a:extLst>
          </p:cNvPr>
          <p:cNvSpPr txBox="1"/>
          <p:nvPr/>
        </p:nvSpPr>
        <p:spPr>
          <a:xfrm>
            <a:off x="579380" y="6245152"/>
            <a:ext cx="6189720" cy="307777"/>
          </a:xfrm>
          <a:prstGeom prst="rect">
            <a:avLst/>
          </a:prstGeom>
          <a:noFill/>
        </p:spPr>
        <p:txBody>
          <a:bodyPr wrap="square" rtlCol="0">
            <a:spAutoFit/>
          </a:bodyPr>
          <a:lstStyle/>
          <a:p>
            <a:r>
              <a:rPr lang="es-xl" sz="1400" spc="30" dirty="0">
                <a:solidFill>
                  <a:schemeClr val="tx1">
                    <a:lumMod val="50000"/>
                    <a:lumOff val="50000"/>
                  </a:schemeClr>
                </a:solidFill>
                <a:latin typeface="+mj-lt"/>
              </a:rPr>
              <a:t>LÍDER DE EVENTOS | LECCIÓN 2: PLANIFICACIÓN</a:t>
            </a:r>
          </a:p>
        </p:txBody>
      </p:sp>
      <p:sp>
        <p:nvSpPr>
          <p:cNvPr id="9" name="TextBox 8">
            <a:extLst>
              <a:ext uri="{FF2B5EF4-FFF2-40B4-BE49-F238E27FC236}">
                <a16:creationId xmlns:a16="http://schemas.microsoft.com/office/drawing/2014/main" id="{C105A070-6D35-4B1C-82E0-016CA70C1EFC}"/>
              </a:ext>
            </a:extLst>
          </p:cNvPr>
          <p:cNvSpPr txBox="1"/>
          <p:nvPr/>
        </p:nvSpPr>
        <p:spPr>
          <a:xfrm>
            <a:off x="9320981" y="165434"/>
            <a:ext cx="2871019" cy="292388"/>
          </a:xfrm>
          <a:prstGeom prst="rect">
            <a:avLst/>
          </a:prstGeom>
          <a:solidFill>
            <a:srgbClr val="EBF8F5"/>
          </a:solidFill>
        </p:spPr>
        <p:txBody>
          <a:bodyPr wrap="square" rtlCol="0">
            <a:spAutoFit/>
          </a:bodyPr>
          <a:lstStyle/>
          <a:p>
            <a:r>
              <a:rPr lang="en-US" sz="1300" b="1" spc="100" baseline="0" dirty="0">
                <a:solidFill>
                  <a:srgbClr val="00695E"/>
                </a:solidFill>
                <a:latin typeface="Ubuntu" panose="020B0504030602030204" pitchFamily="34" charset="0"/>
              </a:rPr>
              <a:t>LIDERAZGO DE ATLETAS</a:t>
            </a:r>
            <a:endParaRPr lang="ru-ru" sz="1300" b="1" spc="100" baseline="0" dirty="0">
              <a:solidFill>
                <a:srgbClr val="00695E"/>
              </a:solidFill>
              <a:latin typeface="Ubuntu" panose="020B0504030602030204" pitchFamily="34" charset="0"/>
            </a:endParaRPr>
          </a:p>
        </p:txBody>
      </p:sp>
    </p:spTree>
    <p:extLst>
      <p:ext uri="{BB962C8B-B14F-4D97-AF65-F5344CB8AC3E}">
        <p14:creationId xmlns:p14="http://schemas.microsoft.com/office/powerpoint/2010/main" val="852767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F54C68-D023-422A-A7C7-624CB35DA5E6}"/>
              </a:ext>
            </a:extLst>
          </p:cNvPr>
          <p:cNvSpPr>
            <a:spLocks noGrp="1"/>
          </p:cNvSpPr>
          <p:nvPr>
            <p:ph type="body" sz="quarter" idx="10"/>
          </p:nvPr>
        </p:nvSpPr>
        <p:spPr>
          <a:xfrm>
            <a:off x="800100" y="1493952"/>
            <a:ext cx="6572250" cy="687426"/>
          </a:xfrm>
        </p:spPr>
        <p:txBody>
          <a:bodyPr>
            <a:normAutofit fontScale="62500" lnSpcReduction="20000"/>
          </a:bodyPr>
          <a:lstStyle/>
          <a:p>
            <a:r>
              <a:rPr lang="es-xl" b="1" dirty="0"/>
              <a:t>Capacitación para Líderes de Eventos</a:t>
            </a:r>
          </a:p>
        </p:txBody>
      </p:sp>
      <p:sp>
        <p:nvSpPr>
          <p:cNvPr id="3" name="Text Placeholder 2">
            <a:extLst>
              <a:ext uri="{FF2B5EF4-FFF2-40B4-BE49-F238E27FC236}">
                <a16:creationId xmlns:a16="http://schemas.microsoft.com/office/drawing/2014/main" id="{9468A2A8-AC76-4192-B3EF-8EF0A81E8771}"/>
              </a:ext>
            </a:extLst>
          </p:cNvPr>
          <p:cNvSpPr>
            <a:spLocks noGrp="1"/>
          </p:cNvSpPr>
          <p:nvPr>
            <p:ph type="body" sz="quarter" idx="11"/>
          </p:nvPr>
        </p:nvSpPr>
        <p:spPr>
          <a:xfrm>
            <a:off x="819149" y="2667881"/>
            <a:ext cx="10650040" cy="457810"/>
          </a:xfrm>
        </p:spPr>
        <p:txBody>
          <a:bodyPr>
            <a:normAutofit lnSpcReduction="10000"/>
          </a:bodyPr>
          <a:lstStyle/>
          <a:p>
            <a:r>
              <a:rPr lang="es-xl" b="0" dirty="0"/>
              <a:t>El propósito del curso de capacitación para Líderes de Eventos es</a:t>
            </a:r>
          </a:p>
        </p:txBody>
      </p:sp>
      <p:sp>
        <p:nvSpPr>
          <p:cNvPr id="4" name="Text Placeholder 3">
            <a:extLst>
              <a:ext uri="{FF2B5EF4-FFF2-40B4-BE49-F238E27FC236}">
                <a16:creationId xmlns:a16="http://schemas.microsoft.com/office/drawing/2014/main" id="{79DCA7BC-23AB-42AA-AEAB-5D48731BE3E9}"/>
              </a:ext>
            </a:extLst>
          </p:cNvPr>
          <p:cNvSpPr>
            <a:spLocks noGrp="1"/>
          </p:cNvSpPr>
          <p:nvPr>
            <p:ph type="body" sz="quarter" idx="12"/>
          </p:nvPr>
        </p:nvSpPr>
        <p:spPr>
          <a:xfrm>
            <a:off x="800100" y="3231699"/>
            <a:ext cx="10538460" cy="1772102"/>
          </a:xfrm>
        </p:spPr>
        <p:txBody>
          <a:bodyPr>
            <a:normAutofit/>
          </a:bodyPr>
          <a:lstStyle/>
          <a:p>
            <a:pPr>
              <a:lnSpc>
                <a:spcPct val="120000"/>
              </a:lnSpc>
            </a:pPr>
            <a:r>
              <a:rPr lang="es-xl" sz="2800" b="1" dirty="0">
                <a:solidFill>
                  <a:schemeClr val="bg1"/>
                </a:solidFill>
                <a:effectLst/>
                <a:latin typeface="Ubuntu Light" panose="020B0304030602030204" pitchFamily="34" charset="0"/>
                <a:ea typeface="Calibri" panose="020F0502020204030204" pitchFamily="34" charset="0"/>
                <a:cs typeface="Times New Roman" panose="02020603050405020304" pitchFamily="18" charset="0"/>
              </a:rPr>
              <a:t>Proporcionar a los atletas los conocimientos necesarios que les permitan asumir funciones de liderazgo en la planificación, promoción y ejecución de eventos de Olimpiadas Especiales.</a:t>
            </a:r>
          </a:p>
          <a:p>
            <a:endParaRPr lang="en-US" dirty="0"/>
          </a:p>
        </p:txBody>
      </p:sp>
    </p:spTree>
    <p:extLst>
      <p:ext uri="{BB962C8B-B14F-4D97-AF65-F5344CB8AC3E}">
        <p14:creationId xmlns:p14="http://schemas.microsoft.com/office/powerpoint/2010/main" val="40219107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E44040C-D2C9-419D-B8E3-3F4465C97C53}"/>
              </a:ext>
            </a:extLst>
          </p:cNvPr>
          <p:cNvSpPr>
            <a:spLocks noGrp="1"/>
          </p:cNvSpPr>
          <p:nvPr>
            <p:ph type="body" sz="quarter" idx="10"/>
          </p:nvPr>
        </p:nvSpPr>
        <p:spPr>
          <a:xfrm>
            <a:off x="628650" y="496705"/>
            <a:ext cx="9610725" cy="581025"/>
          </a:xfrm>
        </p:spPr>
        <p:txBody>
          <a:bodyPr/>
          <a:lstStyle/>
          <a:p>
            <a:r>
              <a:rPr lang="es-xl" dirty="0"/>
              <a:t>Planificación</a:t>
            </a:r>
          </a:p>
        </p:txBody>
      </p:sp>
      <p:sp>
        <p:nvSpPr>
          <p:cNvPr id="6" name="Text Placeholder 5">
            <a:extLst>
              <a:ext uri="{FF2B5EF4-FFF2-40B4-BE49-F238E27FC236}">
                <a16:creationId xmlns:a16="http://schemas.microsoft.com/office/drawing/2014/main" id="{74C8C1F8-B463-462C-A07E-EEC4BF3AF254}"/>
              </a:ext>
            </a:extLst>
          </p:cNvPr>
          <p:cNvSpPr>
            <a:spLocks noGrp="1"/>
          </p:cNvSpPr>
          <p:nvPr>
            <p:ph type="body" sz="quarter" idx="11"/>
          </p:nvPr>
        </p:nvSpPr>
        <p:spPr>
          <a:xfrm>
            <a:off x="628650" y="1077730"/>
            <a:ext cx="9591675" cy="581025"/>
          </a:xfrm>
        </p:spPr>
        <p:txBody>
          <a:bodyPr>
            <a:normAutofit/>
          </a:bodyPr>
          <a:lstStyle/>
          <a:p>
            <a:r>
              <a:rPr lang="es-xl" dirty="0"/>
              <a:t>Funciones de liderazgo </a:t>
            </a:r>
          </a:p>
        </p:txBody>
      </p:sp>
      <p:sp>
        <p:nvSpPr>
          <p:cNvPr id="7" name="Text Placeholder 6">
            <a:extLst>
              <a:ext uri="{FF2B5EF4-FFF2-40B4-BE49-F238E27FC236}">
                <a16:creationId xmlns:a16="http://schemas.microsoft.com/office/drawing/2014/main" id="{DFFEBB3C-A220-4605-B317-5A2D0D570D65}"/>
              </a:ext>
            </a:extLst>
          </p:cNvPr>
          <p:cNvSpPr>
            <a:spLocks noGrp="1"/>
          </p:cNvSpPr>
          <p:nvPr>
            <p:ph type="body" sz="quarter" idx="12"/>
          </p:nvPr>
        </p:nvSpPr>
        <p:spPr>
          <a:xfrm>
            <a:off x="657224" y="2035397"/>
            <a:ext cx="11148890" cy="4278518"/>
          </a:xfrm>
        </p:spPr>
        <p:txBody>
          <a:bodyPr>
            <a:normAutofit/>
          </a:bodyPr>
          <a:lstStyle/>
          <a:p>
            <a:pPr>
              <a:lnSpc>
                <a:spcPct val="130000"/>
              </a:lnSpc>
            </a:pPr>
            <a:r>
              <a:rPr lang="es-xl" sz="2400" b="1" dirty="0">
                <a:latin typeface="Ubuntu Light" panose="020B0304030602030204" pitchFamily="34" charset="0"/>
              </a:rPr>
              <a:t>Equipo Asesor de</a:t>
            </a:r>
            <a:r>
              <a:rPr lang="es-xl" sz="2400" b="1" baseline="0" dirty="0">
                <a:latin typeface="Ubuntu Light" panose="020B0304030602030204" pitchFamily="34" charset="0"/>
              </a:rPr>
              <a:t> Ceremonias de Inauguración y Clausura</a:t>
            </a:r>
          </a:p>
          <a:p>
            <a:pPr marL="171450" indent="-171450">
              <a:lnSpc>
                <a:spcPct val="130000"/>
              </a:lnSpc>
              <a:buFont typeface="Arial" panose="020B0604020202020204" pitchFamily="34" charset="0"/>
              <a:buChar char="•"/>
            </a:pPr>
            <a:r>
              <a:rPr lang="es-xl" sz="1900" dirty="0">
                <a:latin typeface="Ubuntu Light" panose="020B0304030602030204" pitchFamily="34" charset="0"/>
              </a:rPr>
              <a:t>Prestar servicio como asesores de la agencia de producción en la creación del concepto para</a:t>
            </a:r>
            <a:r>
              <a:rPr lang="es-xl" sz="1900" baseline="0" dirty="0">
                <a:latin typeface="Ubuntu Light" panose="020B0304030602030204" pitchFamily="34" charset="0"/>
              </a:rPr>
              <a:t> las Ceremonias de Inauguración y Clausura</a:t>
            </a:r>
          </a:p>
          <a:p>
            <a:pPr marL="171450" indent="-171450">
              <a:lnSpc>
                <a:spcPct val="130000"/>
              </a:lnSpc>
              <a:buFont typeface="Arial" panose="020B0604020202020204" pitchFamily="34" charset="0"/>
              <a:buChar char="•"/>
            </a:pPr>
            <a:r>
              <a:rPr lang="es-xl" sz="1900" baseline="0" dirty="0">
                <a:latin typeface="Ubuntu Light" panose="020B0304030602030204" pitchFamily="34" charset="0"/>
              </a:rPr>
              <a:t>Ayude a garantizar que el espectáculo de las Ceremonias se centre en los atletas y presente atletas en funciones de liderazgo</a:t>
            </a:r>
            <a:endParaRPr lang="en-US" sz="1900" b="1" dirty="0">
              <a:latin typeface="Ubuntu Light" panose="020B0304030602030204" pitchFamily="34" charset="0"/>
            </a:endParaRPr>
          </a:p>
          <a:p>
            <a:pPr>
              <a:lnSpc>
                <a:spcPct val="130000"/>
              </a:lnSpc>
            </a:pPr>
            <a:r>
              <a:rPr lang="es-xl" sz="2400" b="1" dirty="0">
                <a:latin typeface="Ubuntu Light" panose="020B0304030602030204" pitchFamily="34" charset="0"/>
              </a:rPr>
              <a:t>Participantes de Mapeo de Experiencias</a:t>
            </a:r>
            <a:r>
              <a:rPr lang="es-xl" sz="2400" b="1" baseline="0" dirty="0">
                <a:latin typeface="Ubuntu Light" panose="020B0304030602030204" pitchFamily="34" charset="0"/>
              </a:rPr>
              <a:t> </a:t>
            </a:r>
            <a:r>
              <a:rPr lang="es-xl" sz="2400" b="1" dirty="0">
                <a:latin typeface="Ubuntu Light" panose="020B0304030602030204" pitchFamily="34" charset="0"/>
              </a:rPr>
              <a:t>(Atletas)</a:t>
            </a:r>
          </a:p>
          <a:p>
            <a:pPr>
              <a:lnSpc>
                <a:spcPct val="130000"/>
              </a:lnSpc>
            </a:pPr>
            <a:r>
              <a:rPr lang="es-xl" sz="1900" dirty="0">
                <a:latin typeface="Ubuntu Light" panose="020B0304030602030204" pitchFamily="34" charset="0"/>
              </a:rPr>
              <a:t>Como parte del proceso inicial de planificación</a:t>
            </a:r>
            <a:r>
              <a:rPr lang="es-xl" sz="1900" baseline="0" dirty="0">
                <a:latin typeface="Ubuntu Light" panose="020B0304030602030204" pitchFamily="34" charset="0"/>
              </a:rPr>
              <a:t> del evento, participe en el Mapeo de Experiencias para las experiencias de los atletas, brindando información sobre la mejor prestación de servicios desde la llegada al aeropuerto hasta la partida, incluyendo la estadía, la atención en la ciudad y las experiencias en las competencias</a:t>
            </a:r>
            <a:r>
              <a:rPr lang="es-xl" sz="2000" baseline="0" dirty="0">
                <a:latin typeface="Ubuntu Light" panose="020B0304030602030204" pitchFamily="34" charset="0"/>
              </a:rPr>
              <a:t>.</a:t>
            </a:r>
          </a:p>
          <a:p>
            <a:endParaRPr lang="en-US" sz="2800" b="1" dirty="0">
              <a:latin typeface="Ubuntu Light" panose="020B0304030602030204" pitchFamily="34" charset="0"/>
            </a:endParaRPr>
          </a:p>
        </p:txBody>
      </p:sp>
      <p:grpSp>
        <p:nvGrpSpPr>
          <p:cNvPr id="8" name="Group 7">
            <a:extLst>
              <a:ext uri="{FF2B5EF4-FFF2-40B4-BE49-F238E27FC236}">
                <a16:creationId xmlns:a16="http://schemas.microsoft.com/office/drawing/2014/main" id="{C757D79A-E156-4640-9C50-67156863AF28}"/>
              </a:ext>
            </a:extLst>
          </p:cNvPr>
          <p:cNvGrpSpPr/>
          <p:nvPr/>
        </p:nvGrpSpPr>
        <p:grpSpPr>
          <a:xfrm>
            <a:off x="10239375" y="318750"/>
            <a:ext cx="1566739" cy="1538691"/>
            <a:chOff x="2445002" y="-212162"/>
            <a:chExt cx="2331721" cy="2289980"/>
          </a:xfrm>
          <a:solidFill>
            <a:srgbClr val="179984"/>
          </a:solidFill>
        </p:grpSpPr>
        <p:sp>
          <p:nvSpPr>
            <p:cNvPr id="9" name="Flowchart: Connector 8">
              <a:extLst>
                <a:ext uri="{FF2B5EF4-FFF2-40B4-BE49-F238E27FC236}">
                  <a16:creationId xmlns:a16="http://schemas.microsoft.com/office/drawing/2014/main" id="{9E5F8682-18E7-4FD9-AED8-B98CBE5DD062}"/>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lowchart: Connector 4">
              <a:extLst>
                <a:ext uri="{FF2B5EF4-FFF2-40B4-BE49-F238E27FC236}">
                  <a16:creationId xmlns:a16="http://schemas.microsoft.com/office/drawing/2014/main" id="{EB78667A-6D05-4059-9484-311CAD37E8CC}"/>
                </a:ext>
              </a:extLst>
            </p:cNvPr>
            <p:cNvSpPr txBox="1"/>
            <p:nvPr/>
          </p:nvSpPr>
          <p:spPr>
            <a:xfrm>
              <a:off x="2786476" y="123198"/>
              <a:ext cx="1648775"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1500" b="1" kern="1200" dirty="0" err="1"/>
                <a:t>Planifica</a:t>
              </a:r>
              <a:r>
                <a:rPr lang="en-US" sz="1500" b="1" kern="1200" dirty="0"/>
                <a:t>- </a:t>
              </a:r>
              <a:r>
                <a:rPr lang="en-US" sz="1500" b="1" kern="1200" dirty="0" err="1"/>
                <a:t>ción</a:t>
              </a:r>
              <a:r>
                <a:rPr lang="en-US" sz="1500" b="1" kern="1200" dirty="0"/>
                <a:t> de </a:t>
              </a:r>
              <a:r>
                <a:rPr lang="en-US" sz="1500" b="1" kern="1200" dirty="0" err="1"/>
                <a:t>eventos</a:t>
              </a:r>
              <a:endParaRPr lang="en-US" sz="1500" b="1" kern="1200" dirty="0"/>
            </a:p>
            <a:p>
              <a:pPr marL="0" lvl="0" indent="0" algn="ctr" defTabSz="1066800">
                <a:lnSpc>
                  <a:spcPct val="90000"/>
                </a:lnSpc>
                <a:spcBef>
                  <a:spcPct val="0"/>
                </a:spcBef>
                <a:spcAft>
                  <a:spcPct val="35000"/>
                </a:spcAft>
                <a:buNone/>
              </a:pPr>
              <a:r>
                <a:rPr lang="es-xl" sz="1500" dirty="0"/>
                <a:t>Deportes</a:t>
              </a:r>
              <a:endParaRPr lang="en-US" sz="1500" kern="1200" dirty="0"/>
            </a:p>
          </p:txBody>
        </p:sp>
      </p:grpSp>
      <p:sp>
        <p:nvSpPr>
          <p:cNvPr id="13" name="TextBox 12">
            <a:extLst>
              <a:ext uri="{FF2B5EF4-FFF2-40B4-BE49-F238E27FC236}">
                <a16:creationId xmlns:a16="http://schemas.microsoft.com/office/drawing/2014/main" id="{95208902-8DAC-4607-8738-FB466557F7BF}"/>
              </a:ext>
            </a:extLst>
          </p:cNvPr>
          <p:cNvSpPr txBox="1"/>
          <p:nvPr/>
        </p:nvSpPr>
        <p:spPr>
          <a:xfrm>
            <a:off x="579379" y="6245152"/>
            <a:ext cx="7580551" cy="307777"/>
          </a:xfrm>
          <a:prstGeom prst="rect">
            <a:avLst/>
          </a:prstGeom>
          <a:noFill/>
        </p:spPr>
        <p:txBody>
          <a:bodyPr wrap="square" rtlCol="0">
            <a:spAutoFit/>
          </a:bodyPr>
          <a:lstStyle/>
          <a:p>
            <a:r>
              <a:rPr lang="es-xl" sz="1400" spc="30" dirty="0">
                <a:solidFill>
                  <a:schemeClr val="tx1">
                    <a:lumMod val="50000"/>
                    <a:lumOff val="50000"/>
                  </a:schemeClr>
                </a:solidFill>
                <a:latin typeface="+mj-lt"/>
              </a:rPr>
              <a:t>LÍDER DE EVENTOS | LECCIÓN 2: PLANIFICACIÓN | EVENTOS DEPORTIVOS</a:t>
            </a:r>
          </a:p>
        </p:txBody>
      </p:sp>
    </p:spTree>
    <p:extLst>
      <p:ext uri="{BB962C8B-B14F-4D97-AF65-F5344CB8AC3E}">
        <p14:creationId xmlns:p14="http://schemas.microsoft.com/office/powerpoint/2010/main" val="69217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E44040C-D2C9-419D-B8E3-3F4465C97C53}"/>
              </a:ext>
            </a:extLst>
          </p:cNvPr>
          <p:cNvSpPr>
            <a:spLocks noGrp="1"/>
          </p:cNvSpPr>
          <p:nvPr>
            <p:ph type="body" sz="quarter" idx="10"/>
          </p:nvPr>
        </p:nvSpPr>
        <p:spPr/>
        <p:txBody>
          <a:bodyPr/>
          <a:lstStyle/>
          <a:p>
            <a:r>
              <a:rPr lang="es-xl" dirty="0"/>
              <a:t>Planificación</a:t>
            </a:r>
          </a:p>
        </p:txBody>
      </p:sp>
      <p:sp>
        <p:nvSpPr>
          <p:cNvPr id="6" name="Text Placeholder 5">
            <a:extLst>
              <a:ext uri="{FF2B5EF4-FFF2-40B4-BE49-F238E27FC236}">
                <a16:creationId xmlns:a16="http://schemas.microsoft.com/office/drawing/2014/main" id="{74C8C1F8-B463-462C-A07E-EEC4BF3AF254}"/>
              </a:ext>
            </a:extLst>
          </p:cNvPr>
          <p:cNvSpPr>
            <a:spLocks noGrp="1"/>
          </p:cNvSpPr>
          <p:nvPr>
            <p:ph type="body" sz="quarter" idx="11"/>
          </p:nvPr>
        </p:nvSpPr>
        <p:spPr/>
        <p:txBody>
          <a:bodyPr>
            <a:normAutofit/>
          </a:bodyPr>
          <a:lstStyle/>
          <a:p>
            <a:r>
              <a:rPr lang="es-xl" dirty="0"/>
              <a:t>Funciones de liderazgo </a:t>
            </a:r>
          </a:p>
        </p:txBody>
      </p:sp>
      <p:sp>
        <p:nvSpPr>
          <p:cNvPr id="7" name="Text Placeholder 6">
            <a:extLst>
              <a:ext uri="{FF2B5EF4-FFF2-40B4-BE49-F238E27FC236}">
                <a16:creationId xmlns:a16="http://schemas.microsoft.com/office/drawing/2014/main" id="{DFFEBB3C-A220-4605-B317-5A2D0D570D65}"/>
              </a:ext>
            </a:extLst>
          </p:cNvPr>
          <p:cNvSpPr>
            <a:spLocks noGrp="1"/>
          </p:cNvSpPr>
          <p:nvPr>
            <p:ph type="body" sz="quarter" idx="12"/>
          </p:nvPr>
        </p:nvSpPr>
        <p:spPr>
          <a:xfrm>
            <a:off x="628650" y="1749425"/>
            <a:ext cx="10877550" cy="4346575"/>
          </a:xfrm>
        </p:spPr>
        <p:txBody>
          <a:bodyPr>
            <a:normAutofit/>
          </a:bodyPr>
          <a:lstStyle/>
          <a:p>
            <a:r>
              <a:rPr lang="es-xl" sz="2400" b="1" dirty="0">
                <a:latin typeface="Ubuntu Light" panose="020B0304030602030204" pitchFamily="34" charset="0"/>
              </a:rPr>
              <a:t>Equipo de desarrollo de logo o imagen del evento</a:t>
            </a:r>
          </a:p>
          <a:p>
            <a:pPr marL="171450" indent="-171450">
              <a:buFont typeface="Arial" panose="020B0604020202020204" pitchFamily="34" charset="0"/>
              <a:buChar char="•"/>
            </a:pPr>
            <a:r>
              <a:rPr lang="es-xl" sz="2000" dirty="0">
                <a:latin typeface="Ubuntu Light" panose="020B0304030602030204" pitchFamily="34" charset="0"/>
              </a:rPr>
              <a:t>Participar en la creación y/o selección del logo o imagen del evento</a:t>
            </a:r>
          </a:p>
          <a:p>
            <a:pPr marL="171450" indent="-171450">
              <a:buFont typeface="Arial" panose="020B0604020202020204" pitchFamily="34" charset="0"/>
              <a:buChar char="•"/>
            </a:pPr>
            <a:r>
              <a:rPr lang="es-xl" sz="2000" dirty="0">
                <a:latin typeface="Ubuntu Light" panose="020B0304030602030204" pitchFamily="34" charset="0"/>
              </a:rPr>
              <a:t>Colabore con los diseñadores para asesorar, proporcionar ideas artísticas y ayudar a crear la narrativa en torno al logo o imagen del evento.</a:t>
            </a:r>
          </a:p>
          <a:p>
            <a:pPr marL="171450" indent="-171450">
              <a:buFont typeface="Arial" panose="020B0604020202020204" pitchFamily="34" charset="0"/>
              <a:buChar char="•"/>
            </a:pPr>
            <a:endParaRPr lang="en-US" sz="2000" b="1" dirty="0">
              <a:latin typeface="Ubuntu Light" panose="020B0304030602030204" pitchFamily="34" charset="0"/>
            </a:endParaRPr>
          </a:p>
          <a:p>
            <a:r>
              <a:rPr lang="es-xl" sz="2400" b="1" dirty="0">
                <a:latin typeface="Ubuntu Light" panose="020B0304030602030204" pitchFamily="34" charset="0"/>
              </a:rPr>
              <a:t>Miembro del Comité de Área Logística</a:t>
            </a:r>
          </a:p>
          <a:p>
            <a:pPr marL="171450" indent="-171450">
              <a:buFont typeface="Arial" panose="020B0604020202020204" pitchFamily="34" charset="0"/>
              <a:buChar char="•"/>
            </a:pPr>
            <a:r>
              <a:rPr lang="es-xl" sz="2000" dirty="0">
                <a:latin typeface="Ubuntu Light" panose="020B0304030602030204" pitchFamily="34" charset="0"/>
              </a:rPr>
              <a:t>Participación en diferentes comités de planificación. Por ejemplo: transporte, alimentación, acreditación, etc. </a:t>
            </a:r>
          </a:p>
          <a:p>
            <a:pPr marL="171450" indent="-171450">
              <a:buFont typeface="Arial" panose="020B0604020202020204" pitchFamily="34" charset="0"/>
              <a:buChar char="•"/>
            </a:pPr>
            <a:endParaRPr lang="en-US" sz="2000" baseline="0" dirty="0">
              <a:latin typeface="Ubuntu Light" panose="020B0304030602030204" pitchFamily="34" charset="0"/>
            </a:endParaRPr>
          </a:p>
          <a:p>
            <a:r>
              <a:rPr lang="es-xl" sz="2400" b="1" dirty="0">
                <a:latin typeface="Ubuntu Light" panose="020B0304030602030204" pitchFamily="34" charset="0"/>
              </a:rPr>
              <a:t>Orientación para el equipo/ voluntarios</a:t>
            </a:r>
          </a:p>
          <a:p>
            <a:r>
              <a:rPr lang="es-xl" sz="2000" dirty="0">
                <a:latin typeface="Ubuntu Light" panose="020B0304030602030204" pitchFamily="34" charset="0"/>
              </a:rPr>
              <a:t>Participe en sesiones regulares de orientación para los voluntarios o el equipo de los eventos.</a:t>
            </a:r>
          </a:p>
          <a:p>
            <a:endParaRPr lang="en-US" sz="2800" b="1" dirty="0">
              <a:latin typeface="Ubuntu Light" panose="020B0304030602030204" pitchFamily="34" charset="0"/>
            </a:endParaRPr>
          </a:p>
        </p:txBody>
      </p:sp>
      <p:grpSp>
        <p:nvGrpSpPr>
          <p:cNvPr id="8" name="Group 7">
            <a:extLst>
              <a:ext uri="{FF2B5EF4-FFF2-40B4-BE49-F238E27FC236}">
                <a16:creationId xmlns:a16="http://schemas.microsoft.com/office/drawing/2014/main" id="{45048FC4-DA60-4EC2-9AE3-E70B6BA25FC4}"/>
              </a:ext>
            </a:extLst>
          </p:cNvPr>
          <p:cNvGrpSpPr/>
          <p:nvPr/>
        </p:nvGrpSpPr>
        <p:grpSpPr>
          <a:xfrm>
            <a:off x="10239375" y="318750"/>
            <a:ext cx="1566739" cy="1538691"/>
            <a:chOff x="2445002" y="-212162"/>
            <a:chExt cx="2331721" cy="2289980"/>
          </a:xfrm>
          <a:solidFill>
            <a:srgbClr val="179984"/>
          </a:solidFill>
        </p:grpSpPr>
        <p:sp>
          <p:nvSpPr>
            <p:cNvPr id="9" name="Flowchart: Connector 8">
              <a:extLst>
                <a:ext uri="{FF2B5EF4-FFF2-40B4-BE49-F238E27FC236}">
                  <a16:creationId xmlns:a16="http://schemas.microsoft.com/office/drawing/2014/main" id="{408BD33E-3F92-4F99-A8A3-C0D3130D7AF5}"/>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lowchart: Connector 4">
              <a:extLst>
                <a:ext uri="{FF2B5EF4-FFF2-40B4-BE49-F238E27FC236}">
                  <a16:creationId xmlns:a16="http://schemas.microsoft.com/office/drawing/2014/main" id="{CF242151-33A7-4166-A8A9-FFF2A8CEEBEE}"/>
                </a:ext>
              </a:extLst>
            </p:cNvPr>
            <p:cNvSpPr txBox="1"/>
            <p:nvPr/>
          </p:nvSpPr>
          <p:spPr>
            <a:xfrm>
              <a:off x="2786476" y="123198"/>
              <a:ext cx="1648775"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xl" sz="1500" b="1" kern="1200" dirty="0"/>
                <a:t>Planifica</a:t>
              </a:r>
              <a:r>
                <a:rPr lang="en-US" sz="1500" b="1" kern="1200" dirty="0"/>
                <a:t>-</a:t>
              </a:r>
              <a:r>
                <a:rPr lang="es-xl" sz="1500" b="1" kern="1200" dirty="0"/>
                <a:t>ción de eventos</a:t>
              </a:r>
            </a:p>
            <a:p>
              <a:pPr marL="0" lvl="0" indent="0" algn="ctr" defTabSz="1066800">
                <a:lnSpc>
                  <a:spcPct val="90000"/>
                </a:lnSpc>
                <a:spcBef>
                  <a:spcPct val="0"/>
                </a:spcBef>
                <a:spcAft>
                  <a:spcPct val="35000"/>
                </a:spcAft>
                <a:buNone/>
              </a:pPr>
              <a:r>
                <a:rPr lang="es-xl" sz="1500" dirty="0"/>
                <a:t>Deportes</a:t>
              </a:r>
              <a:endParaRPr lang="en-US" sz="1500" kern="1200" dirty="0"/>
            </a:p>
          </p:txBody>
        </p:sp>
      </p:grpSp>
      <p:sp>
        <p:nvSpPr>
          <p:cNvPr id="12" name="TextBox 11">
            <a:extLst>
              <a:ext uri="{FF2B5EF4-FFF2-40B4-BE49-F238E27FC236}">
                <a16:creationId xmlns:a16="http://schemas.microsoft.com/office/drawing/2014/main" id="{066025A1-DCF8-4D2B-B5E2-DBE2309FBD1E}"/>
              </a:ext>
            </a:extLst>
          </p:cNvPr>
          <p:cNvSpPr txBox="1"/>
          <p:nvPr/>
        </p:nvSpPr>
        <p:spPr>
          <a:xfrm>
            <a:off x="579379" y="6245152"/>
            <a:ext cx="7110289" cy="307777"/>
          </a:xfrm>
          <a:prstGeom prst="rect">
            <a:avLst/>
          </a:prstGeom>
          <a:noFill/>
        </p:spPr>
        <p:txBody>
          <a:bodyPr wrap="square" rtlCol="0">
            <a:spAutoFit/>
          </a:bodyPr>
          <a:lstStyle/>
          <a:p>
            <a:r>
              <a:rPr lang="es-xl" sz="1400" spc="30" dirty="0">
                <a:solidFill>
                  <a:schemeClr val="tx1">
                    <a:lumMod val="50000"/>
                    <a:lumOff val="50000"/>
                  </a:schemeClr>
                </a:solidFill>
                <a:latin typeface="+mj-lt"/>
              </a:rPr>
              <a:t>LÍDER DE EVENTOS | LECCIÓN 2: PLANIFICACIÓN | EVENTOS DEPORTIVOS</a:t>
            </a:r>
          </a:p>
        </p:txBody>
      </p:sp>
    </p:spTree>
    <p:extLst>
      <p:ext uri="{BB962C8B-B14F-4D97-AF65-F5344CB8AC3E}">
        <p14:creationId xmlns:p14="http://schemas.microsoft.com/office/powerpoint/2010/main" val="2976910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C366D85F-C518-4673-8B43-8A9BE7DB2097}"/>
              </a:ext>
            </a:extLst>
          </p:cNvPr>
          <p:cNvSpPr txBox="1">
            <a:spLocks/>
          </p:cNvSpPr>
          <p:nvPr/>
        </p:nvSpPr>
        <p:spPr>
          <a:xfrm>
            <a:off x="7785100" y="3085287"/>
            <a:ext cx="3975100" cy="687426"/>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xl" dirty="0"/>
              <a:t>Eventos de salud</a:t>
            </a:r>
          </a:p>
        </p:txBody>
      </p:sp>
      <p:grpSp>
        <p:nvGrpSpPr>
          <p:cNvPr id="4" name="Group 3">
            <a:extLst>
              <a:ext uri="{FF2B5EF4-FFF2-40B4-BE49-F238E27FC236}">
                <a16:creationId xmlns:a16="http://schemas.microsoft.com/office/drawing/2014/main" id="{17434D10-912E-451F-B9F0-E97552EABF1D}"/>
              </a:ext>
            </a:extLst>
          </p:cNvPr>
          <p:cNvGrpSpPr/>
          <p:nvPr/>
        </p:nvGrpSpPr>
        <p:grpSpPr>
          <a:xfrm>
            <a:off x="-25400" y="982606"/>
            <a:ext cx="4892788" cy="4892788"/>
            <a:chOff x="-165099" y="1638300"/>
            <a:chExt cx="4892788" cy="4892788"/>
          </a:xfrm>
        </p:grpSpPr>
        <p:sp>
          <p:nvSpPr>
            <p:cNvPr id="6" name="Rectangle 5">
              <a:extLst>
                <a:ext uri="{FF2B5EF4-FFF2-40B4-BE49-F238E27FC236}">
                  <a16:creationId xmlns:a16="http://schemas.microsoft.com/office/drawing/2014/main" id="{0EE8D6F3-9C58-40FD-BDCA-E503FF1CF306}"/>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45AC084C-65B5-4E10-BB08-73AC688286F3}"/>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AB9DF6DB-D2D1-437A-BCAE-57A7314CA442}"/>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559573" y="2924555"/>
            <a:ext cx="938502" cy="1008890"/>
          </a:xfrm>
          <a:prstGeom prst="rect">
            <a:avLst/>
          </a:prstGeom>
        </p:spPr>
      </p:pic>
      <p:sp>
        <p:nvSpPr>
          <p:cNvPr id="9" name="TextBox 8">
            <a:extLst>
              <a:ext uri="{FF2B5EF4-FFF2-40B4-BE49-F238E27FC236}">
                <a16:creationId xmlns:a16="http://schemas.microsoft.com/office/drawing/2014/main" id="{4191BC92-5D2B-4BF5-BE46-6E7414D346AB}"/>
              </a:ext>
            </a:extLst>
          </p:cNvPr>
          <p:cNvSpPr txBox="1"/>
          <p:nvPr/>
        </p:nvSpPr>
        <p:spPr>
          <a:xfrm>
            <a:off x="9115078" y="2672477"/>
            <a:ext cx="2545269" cy="400110"/>
          </a:xfrm>
          <a:prstGeom prst="rect">
            <a:avLst/>
          </a:prstGeom>
          <a:noFill/>
        </p:spPr>
        <p:txBody>
          <a:bodyPr wrap="square" rtlCol="0">
            <a:spAutoFit/>
          </a:bodyPr>
          <a:lstStyle/>
          <a:p>
            <a:pPr algn="r"/>
            <a:r>
              <a:rPr lang="es-xl" sz="2000" dirty="0">
                <a:solidFill>
                  <a:schemeClr val="bg1"/>
                </a:solidFill>
              </a:rPr>
              <a:t>Planificación de eventos</a:t>
            </a:r>
          </a:p>
        </p:txBody>
      </p:sp>
      <p:sp>
        <p:nvSpPr>
          <p:cNvPr id="11" name="Text Placeholder 10">
            <a:extLst>
              <a:ext uri="{FF2B5EF4-FFF2-40B4-BE49-F238E27FC236}">
                <a16:creationId xmlns:a16="http://schemas.microsoft.com/office/drawing/2014/main" id="{20C38759-7770-471F-B2EA-1F34C837FC67}"/>
              </a:ext>
            </a:extLst>
          </p:cNvPr>
          <p:cNvSpPr>
            <a:spLocks noGrp="1"/>
          </p:cNvSpPr>
          <p:nvPr>
            <p:ph type="body" sz="quarter" idx="11"/>
          </p:nvPr>
        </p:nvSpPr>
        <p:spPr/>
        <p:txBody>
          <a:bodyPr/>
          <a:lstStyle/>
          <a:p>
            <a:r>
              <a:rPr lang="es-xl" dirty="0"/>
              <a:t>Eventos de salud</a:t>
            </a:r>
          </a:p>
        </p:txBody>
      </p:sp>
      <p:sp>
        <p:nvSpPr>
          <p:cNvPr id="12" name="Text Placeholder 11">
            <a:extLst>
              <a:ext uri="{FF2B5EF4-FFF2-40B4-BE49-F238E27FC236}">
                <a16:creationId xmlns:a16="http://schemas.microsoft.com/office/drawing/2014/main" id="{952CB6FA-081E-41C5-8451-CF2842299EBF}"/>
              </a:ext>
            </a:extLst>
          </p:cNvPr>
          <p:cNvSpPr>
            <a:spLocks noGrp="1"/>
          </p:cNvSpPr>
          <p:nvPr>
            <p:ph type="body" sz="quarter" idx="12"/>
          </p:nvPr>
        </p:nvSpPr>
        <p:spPr/>
        <p:txBody>
          <a:bodyPr>
            <a:normAutofit fontScale="85000" lnSpcReduction="10000"/>
          </a:bodyPr>
          <a:lstStyle/>
          <a:p>
            <a:r>
              <a:rPr lang="es-xl" dirty="0"/>
              <a:t>Planificación de eventos</a:t>
            </a:r>
          </a:p>
        </p:txBody>
      </p:sp>
      <p:sp>
        <p:nvSpPr>
          <p:cNvPr id="14" name="TextBox 13">
            <a:extLst>
              <a:ext uri="{FF2B5EF4-FFF2-40B4-BE49-F238E27FC236}">
                <a16:creationId xmlns:a16="http://schemas.microsoft.com/office/drawing/2014/main" id="{8D8B4131-2AE8-4E37-BE76-E58D4A90482C}"/>
              </a:ext>
            </a:extLst>
          </p:cNvPr>
          <p:cNvSpPr txBox="1"/>
          <p:nvPr/>
        </p:nvSpPr>
        <p:spPr>
          <a:xfrm>
            <a:off x="579380" y="6245152"/>
            <a:ext cx="6189720" cy="307777"/>
          </a:xfrm>
          <a:prstGeom prst="rect">
            <a:avLst/>
          </a:prstGeom>
          <a:noFill/>
        </p:spPr>
        <p:txBody>
          <a:bodyPr wrap="square" rtlCol="0">
            <a:spAutoFit/>
          </a:bodyPr>
          <a:lstStyle/>
          <a:p>
            <a:r>
              <a:rPr lang="es-xl" sz="1400" spc="30" dirty="0">
                <a:solidFill>
                  <a:schemeClr val="tx1">
                    <a:lumMod val="50000"/>
                    <a:lumOff val="50000"/>
                  </a:schemeClr>
                </a:solidFill>
                <a:latin typeface="+mj-lt"/>
              </a:rPr>
              <a:t>LÍDER DE EVENTOS | LECCIÓN 2: PLANIFICACIÓN</a:t>
            </a:r>
          </a:p>
        </p:txBody>
      </p:sp>
    </p:spTree>
    <p:extLst>
      <p:ext uri="{BB962C8B-B14F-4D97-AF65-F5344CB8AC3E}">
        <p14:creationId xmlns:p14="http://schemas.microsoft.com/office/powerpoint/2010/main" val="9208711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B07B08A-C7CF-4589-8E67-D12B7FE54E88}"/>
              </a:ext>
            </a:extLst>
          </p:cNvPr>
          <p:cNvSpPr>
            <a:spLocks noGrp="1"/>
          </p:cNvSpPr>
          <p:nvPr>
            <p:ph type="body" sz="quarter" idx="10"/>
          </p:nvPr>
        </p:nvSpPr>
        <p:spPr/>
        <p:txBody>
          <a:bodyPr/>
          <a:lstStyle/>
          <a:p>
            <a:r>
              <a:rPr lang="es-xl" dirty="0"/>
              <a:t>Planificación</a:t>
            </a:r>
          </a:p>
        </p:txBody>
      </p:sp>
      <p:sp>
        <p:nvSpPr>
          <p:cNvPr id="6" name="Text Placeholder 5">
            <a:extLst>
              <a:ext uri="{FF2B5EF4-FFF2-40B4-BE49-F238E27FC236}">
                <a16:creationId xmlns:a16="http://schemas.microsoft.com/office/drawing/2014/main" id="{827317E0-EDF0-4628-AD3E-113F6972AFB1}"/>
              </a:ext>
            </a:extLst>
          </p:cNvPr>
          <p:cNvSpPr>
            <a:spLocks noGrp="1"/>
          </p:cNvSpPr>
          <p:nvPr>
            <p:ph type="body" sz="quarter" idx="11"/>
          </p:nvPr>
        </p:nvSpPr>
        <p:spPr/>
        <p:txBody>
          <a:bodyPr>
            <a:normAutofit/>
          </a:bodyPr>
          <a:lstStyle/>
          <a:p>
            <a:r>
              <a:rPr lang="es-xl" dirty="0"/>
              <a:t>Funciones de liderazgo</a:t>
            </a:r>
          </a:p>
        </p:txBody>
      </p:sp>
      <p:sp>
        <p:nvSpPr>
          <p:cNvPr id="8" name="Text Placeholder 6">
            <a:extLst>
              <a:ext uri="{FF2B5EF4-FFF2-40B4-BE49-F238E27FC236}">
                <a16:creationId xmlns:a16="http://schemas.microsoft.com/office/drawing/2014/main" id="{BE2DF054-7EB3-4115-B499-0E3278156A3E}"/>
              </a:ext>
            </a:extLst>
          </p:cNvPr>
          <p:cNvSpPr>
            <a:spLocks noGrp="1"/>
          </p:cNvSpPr>
          <p:nvPr>
            <p:ph type="body" sz="quarter" idx="12"/>
          </p:nvPr>
        </p:nvSpPr>
        <p:spPr>
          <a:xfrm>
            <a:off x="628650" y="2538412"/>
            <a:ext cx="9772650" cy="2020888"/>
          </a:xfrm>
        </p:spPr>
        <p:txBody>
          <a:bodyPr>
            <a:normAutofit lnSpcReduction="10000"/>
          </a:bodyPr>
          <a:lstStyle/>
          <a:p>
            <a:pPr>
              <a:lnSpc>
                <a:spcPct val="120000"/>
              </a:lnSpc>
            </a:pPr>
            <a:r>
              <a:rPr lang="es-xl" sz="2400" b="1" dirty="0">
                <a:latin typeface="Ubuntu Light" panose="020B0304030602030204" pitchFamily="34" charset="0"/>
              </a:rPr>
              <a:t>Coordinador de Atletas Saludables</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s-xl" sz="2000" dirty="0">
                <a:effectLst/>
                <a:latin typeface="Ubuntu Light" panose="020B0304030602030204" pitchFamily="34" charset="0"/>
                <a:ea typeface="Calibri" panose="020F0502020204030204" pitchFamily="34" charset="0"/>
              </a:rPr>
              <a:t>Servicio en un comité de planificación</a:t>
            </a:r>
          </a:p>
          <a:p>
            <a:pPr marR="0" lvl="0" algn="l" defTabSz="914400" rtl="0" eaLnBrk="1" fontAlgn="auto" latinLnBrk="0" hangingPunct="1">
              <a:lnSpc>
                <a:spcPct val="120000"/>
              </a:lnSpc>
              <a:spcBef>
                <a:spcPts val="0"/>
              </a:spcBef>
              <a:spcAft>
                <a:spcPts val="0"/>
              </a:spcAft>
              <a:buClrTx/>
              <a:buSzTx/>
              <a:tabLst/>
              <a:defRPr/>
            </a:pPr>
            <a:endParaRPr lang="en-US" sz="2000" dirty="0">
              <a:effectLst/>
              <a:latin typeface="Ubuntu Light" panose="020B0304030602030204" pitchFamily="34" charset="0"/>
              <a:ea typeface="Calibri" panose="020F0502020204030204" pitchFamily="34" charset="0"/>
            </a:endParaRPr>
          </a:p>
          <a:p>
            <a:pPr>
              <a:lnSpc>
                <a:spcPct val="120000"/>
              </a:lnSpc>
            </a:pPr>
            <a:r>
              <a:rPr lang="es-xl" sz="2400" b="1" dirty="0">
                <a:latin typeface="Ubuntu Light" panose="020B0304030602030204" pitchFamily="34" charset="0"/>
              </a:rPr>
              <a:t>Líder de Hábitos Saludables</a:t>
            </a:r>
          </a:p>
          <a:p>
            <a:pPr marL="171450" indent="-171450">
              <a:lnSpc>
                <a:spcPct val="120000"/>
              </a:lnSpc>
              <a:buFont typeface="Arial" panose="020B0604020202020204" pitchFamily="34" charset="0"/>
              <a:buChar char="•"/>
            </a:pPr>
            <a:r>
              <a:rPr lang="es-xl" sz="2000" dirty="0">
                <a:effectLst/>
                <a:latin typeface="Ubuntu Light" panose="020B0304030602030204" pitchFamily="34" charset="0"/>
                <a:ea typeface="Calibri" panose="020F0502020204030204" pitchFamily="34" charset="0"/>
              </a:rPr>
              <a:t>Liderazgo de la educación para la salud</a:t>
            </a:r>
          </a:p>
          <a:p>
            <a:endParaRPr lang="en-US" sz="2800" b="1" dirty="0">
              <a:latin typeface="Ubuntu Light" panose="020B0304030602030204" pitchFamily="34" charset="0"/>
            </a:endParaRPr>
          </a:p>
        </p:txBody>
      </p:sp>
      <p:grpSp>
        <p:nvGrpSpPr>
          <p:cNvPr id="7" name="Group 6">
            <a:extLst>
              <a:ext uri="{FF2B5EF4-FFF2-40B4-BE49-F238E27FC236}">
                <a16:creationId xmlns:a16="http://schemas.microsoft.com/office/drawing/2014/main" id="{C84A567C-5718-40C7-93D6-AA1DBD121CF2}"/>
              </a:ext>
            </a:extLst>
          </p:cNvPr>
          <p:cNvGrpSpPr/>
          <p:nvPr/>
        </p:nvGrpSpPr>
        <p:grpSpPr>
          <a:xfrm>
            <a:off x="10239375" y="318750"/>
            <a:ext cx="1566739" cy="1538691"/>
            <a:chOff x="2445002" y="-212162"/>
            <a:chExt cx="2331721" cy="2289980"/>
          </a:xfrm>
          <a:solidFill>
            <a:srgbClr val="179984"/>
          </a:solidFill>
        </p:grpSpPr>
        <p:sp>
          <p:nvSpPr>
            <p:cNvPr id="9" name="Flowchart: Connector 8">
              <a:extLst>
                <a:ext uri="{FF2B5EF4-FFF2-40B4-BE49-F238E27FC236}">
                  <a16:creationId xmlns:a16="http://schemas.microsoft.com/office/drawing/2014/main" id="{E04163A1-777E-4684-9597-04ABCA04C1E9}"/>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lowchart: Connector 4">
              <a:extLst>
                <a:ext uri="{FF2B5EF4-FFF2-40B4-BE49-F238E27FC236}">
                  <a16:creationId xmlns:a16="http://schemas.microsoft.com/office/drawing/2014/main" id="{38DF57C7-9763-4BD5-85FC-FE7AC2571399}"/>
                </a:ext>
              </a:extLst>
            </p:cNvPr>
            <p:cNvSpPr txBox="1"/>
            <p:nvPr/>
          </p:nvSpPr>
          <p:spPr>
            <a:xfrm>
              <a:off x="2786476" y="123198"/>
              <a:ext cx="1648775"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xl" sz="1500" b="1" kern="1200" dirty="0"/>
                <a:t>Planifica</a:t>
              </a:r>
              <a:r>
                <a:rPr lang="en-US" sz="1500" b="1" kern="1200" dirty="0"/>
                <a:t>-</a:t>
              </a:r>
              <a:r>
                <a:rPr lang="es-xl" sz="1500" b="1" kern="1200" dirty="0"/>
                <a:t>ción de eventos</a:t>
              </a:r>
            </a:p>
            <a:p>
              <a:pPr marL="0" lvl="0" indent="0" algn="ctr" defTabSz="1066800">
                <a:lnSpc>
                  <a:spcPct val="90000"/>
                </a:lnSpc>
                <a:spcBef>
                  <a:spcPct val="0"/>
                </a:spcBef>
                <a:spcAft>
                  <a:spcPct val="35000"/>
                </a:spcAft>
                <a:buNone/>
              </a:pPr>
              <a:r>
                <a:rPr lang="es-xl" sz="1500" dirty="0"/>
                <a:t>Salud</a:t>
              </a:r>
              <a:endParaRPr lang="en-US" sz="1500" kern="1200" dirty="0"/>
            </a:p>
          </p:txBody>
        </p:sp>
      </p:grpSp>
      <p:sp>
        <p:nvSpPr>
          <p:cNvPr id="12" name="TextBox 11">
            <a:extLst>
              <a:ext uri="{FF2B5EF4-FFF2-40B4-BE49-F238E27FC236}">
                <a16:creationId xmlns:a16="http://schemas.microsoft.com/office/drawing/2014/main" id="{D615C192-A55D-4E2A-9FDD-9F907EB3A418}"/>
              </a:ext>
            </a:extLst>
          </p:cNvPr>
          <p:cNvSpPr txBox="1"/>
          <p:nvPr/>
        </p:nvSpPr>
        <p:spPr>
          <a:xfrm>
            <a:off x="579380" y="6245152"/>
            <a:ext cx="6189720" cy="307777"/>
          </a:xfrm>
          <a:prstGeom prst="rect">
            <a:avLst/>
          </a:prstGeom>
          <a:noFill/>
        </p:spPr>
        <p:txBody>
          <a:bodyPr wrap="square" rtlCol="0">
            <a:spAutoFit/>
          </a:bodyPr>
          <a:lstStyle/>
          <a:p>
            <a:r>
              <a:rPr lang="es-xl" sz="1400" spc="30" dirty="0">
                <a:solidFill>
                  <a:schemeClr val="tx1">
                    <a:lumMod val="50000"/>
                    <a:lumOff val="50000"/>
                  </a:schemeClr>
                </a:solidFill>
                <a:latin typeface="+mj-lt"/>
              </a:rPr>
              <a:t>LÍDER DE EVENTOS | LECCIÓN 2: PLANIFICACIÓN | EVENTOS DE SALUD</a:t>
            </a:r>
          </a:p>
        </p:txBody>
      </p:sp>
    </p:spTree>
    <p:extLst>
      <p:ext uri="{BB962C8B-B14F-4D97-AF65-F5344CB8AC3E}">
        <p14:creationId xmlns:p14="http://schemas.microsoft.com/office/powerpoint/2010/main" val="40164274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9A0140-CD9A-42FA-A141-4CB53788AF0B}"/>
              </a:ext>
            </a:extLst>
          </p:cNvPr>
          <p:cNvSpPr>
            <a:spLocks noGrp="1"/>
          </p:cNvSpPr>
          <p:nvPr>
            <p:ph type="body" sz="quarter" idx="11"/>
          </p:nvPr>
        </p:nvSpPr>
        <p:spPr/>
        <p:txBody>
          <a:bodyPr>
            <a:normAutofit fontScale="85000" lnSpcReduction="10000"/>
          </a:bodyPr>
          <a:lstStyle/>
          <a:p>
            <a:pPr algn="r"/>
            <a:r>
              <a:rPr lang="es-xl" dirty="0"/>
              <a:t>Eventos de liderazgo</a:t>
            </a:r>
          </a:p>
        </p:txBody>
      </p:sp>
      <p:sp>
        <p:nvSpPr>
          <p:cNvPr id="9" name="Text Placeholder 8">
            <a:extLst>
              <a:ext uri="{FF2B5EF4-FFF2-40B4-BE49-F238E27FC236}">
                <a16:creationId xmlns:a16="http://schemas.microsoft.com/office/drawing/2014/main" id="{647489FE-55F8-4002-9470-FD6F82649B80}"/>
              </a:ext>
            </a:extLst>
          </p:cNvPr>
          <p:cNvSpPr>
            <a:spLocks noGrp="1"/>
          </p:cNvSpPr>
          <p:nvPr>
            <p:ph type="body" sz="quarter" idx="12"/>
          </p:nvPr>
        </p:nvSpPr>
        <p:spPr/>
        <p:txBody>
          <a:bodyPr>
            <a:normAutofit fontScale="85000" lnSpcReduction="10000"/>
          </a:bodyPr>
          <a:lstStyle/>
          <a:p>
            <a:r>
              <a:rPr lang="es-xl" dirty="0"/>
              <a:t>Planificación de eventos</a:t>
            </a:r>
          </a:p>
        </p:txBody>
      </p:sp>
      <p:grpSp>
        <p:nvGrpSpPr>
          <p:cNvPr id="4" name="Group 3">
            <a:extLst>
              <a:ext uri="{FF2B5EF4-FFF2-40B4-BE49-F238E27FC236}">
                <a16:creationId xmlns:a16="http://schemas.microsoft.com/office/drawing/2014/main" id="{A4394E9D-8D68-4EB4-B58D-40C5DB84E3C8}"/>
              </a:ext>
            </a:extLst>
          </p:cNvPr>
          <p:cNvGrpSpPr/>
          <p:nvPr/>
        </p:nvGrpSpPr>
        <p:grpSpPr>
          <a:xfrm>
            <a:off x="-25400" y="982606"/>
            <a:ext cx="4892788" cy="4892788"/>
            <a:chOff x="-165099" y="1638300"/>
            <a:chExt cx="4892788" cy="4892788"/>
          </a:xfrm>
        </p:grpSpPr>
        <p:sp>
          <p:nvSpPr>
            <p:cNvPr id="5" name="Rectangle 4">
              <a:extLst>
                <a:ext uri="{FF2B5EF4-FFF2-40B4-BE49-F238E27FC236}">
                  <a16:creationId xmlns:a16="http://schemas.microsoft.com/office/drawing/2014/main" id="{62D801DC-996A-4A84-B24E-3926F590E658}"/>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521163F5-191D-4875-AE8A-AC5280CAF8EB}"/>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97D4C48A-77EB-4D4F-9D08-AA76C2C5EFE0}"/>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650749" y="2553578"/>
            <a:ext cx="765425" cy="1320735"/>
          </a:xfrm>
          <a:prstGeom prst="rect">
            <a:avLst/>
          </a:prstGeom>
        </p:spPr>
      </p:pic>
      <p:sp>
        <p:nvSpPr>
          <p:cNvPr id="12" name="TextBox 11">
            <a:extLst>
              <a:ext uri="{FF2B5EF4-FFF2-40B4-BE49-F238E27FC236}">
                <a16:creationId xmlns:a16="http://schemas.microsoft.com/office/drawing/2014/main" id="{070A98E1-48A6-4423-BE89-474865506ADD}"/>
              </a:ext>
            </a:extLst>
          </p:cNvPr>
          <p:cNvSpPr txBox="1"/>
          <p:nvPr/>
        </p:nvSpPr>
        <p:spPr>
          <a:xfrm>
            <a:off x="579380" y="6245152"/>
            <a:ext cx="6189720" cy="307777"/>
          </a:xfrm>
          <a:prstGeom prst="rect">
            <a:avLst/>
          </a:prstGeom>
          <a:noFill/>
        </p:spPr>
        <p:txBody>
          <a:bodyPr wrap="square" rtlCol="0">
            <a:spAutoFit/>
          </a:bodyPr>
          <a:lstStyle/>
          <a:p>
            <a:r>
              <a:rPr lang="es-xl" sz="1400" spc="30" dirty="0">
                <a:solidFill>
                  <a:schemeClr val="tx1">
                    <a:lumMod val="50000"/>
                    <a:lumOff val="50000"/>
                  </a:schemeClr>
                </a:solidFill>
                <a:latin typeface="+mj-lt"/>
              </a:rPr>
              <a:t>LÍDER DE EVENTOS | LECCIÓN 2: PLANIFICACIÓN</a:t>
            </a:r>
          </a:p>
        </p:txBody>
      </p:sp>
    </p:spTree>
    <p:extLst>
      <p:ext uri="{BB962C8B-B14F-4D97-AF65-F5344CB8AC3E}">
        <p14:creationId xmlns:p14="http://schemas.microsoft.com/office/powerpoint/2010/main" val="18614672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08198A-40C9-43FD-9394-1BBF36A677F7}"/>
              </a:ext>
            </a:extLst>
          </p:cNvPr>
          <p:cNvSpPr>
            <a:spLocks noGrp="1"/>
          </p:cNvSpPr>
          <p:nvPr>
            <p:ph type="body" sz="quarter" idx="10"/>
          </p:nvPr>
        </p:nvSpPr>
        <p:spPr/>
        <p:txBody>
          <a:bodyPr/>
          <a:lstStyle/>
          <a:p>
            <a:r>
              <a:rPr lang="es-xl" dirty="0"/>
              <a:t>Planificación</a:t>
            </a:r>
          </a:p>
        </p:txBody>
      </p:sp>
      <p:sp>
        <p:nvSpPr>
          <p:cNvPr id="3" name="Text Placeholder 2">
            <a:extLst>
              <a:ext uri="{FF2B5EF4-FFF2-40B4-BE49-F238E27FC236}">
                <a16:creationId xmlns:a16="http://schemas.microsoft.com/office/drawing/2014/main" id="{515CDD6E-4DDE-4BE7-92F0-2C28D73A55E0}"/>
              </a:ext>
            </a:extLst>
          </p:cNvPr>
          <p:cNvSpPr>
            <a:spLocks noGrp="1"/>
          </p:cNvSpPr>
          <p:nvPr>
            <p:ph type="body" sz="quarter" idx="11"/>
          </p:nvPr>
        </p:nvSpPr>
        <p:spPr/>
        <p:txBody>
          <a:bodyPr>
            <a:normAutofit/>
          </a:bodyPr>
          <a:lstStyle/>
          <a:p>
            <a:r>
              <a:rPr lang="es-xl" dirty="0"/>
              <a:t>Funciones de liderazgo</a:t>
            </a:r>
          </a:p>
        </p:txBody>
      </p:sp>
      <p:sp>
        <p:nvSpPr>
          <p:cNvPr id="4" name="Text Placeholder 3">
            <a:extLst>
              <a:ext uri="{FF2B5EF4-FFF2-40B4-BE49-F238E27FC236}">
                <a16:creationId xmlns:a16="http://schemas.microsoft.com/office/drawing/2014/main" id="{1EA0D81D-CD66-4F84-BD07-40168F78AB07}"/>
              </a:ext>
            </a:extLst>
          </p:cNvPr>
          <p:cNvSpPr>
            <a:spLocks noGrp="1"/>
          </p:cNvSpPr>
          <p:nvPr>
            <p:ph type="body" sz="quarter" idx="12"/>
          </p:nvPr>
        </p:nvSpPr>
        <p:spPr>
          <a:xfrm>
            <a:off x="628650" y="2105025"/>
            <a:ext cx="10065476" cy="3584575"/>
          </a:xfrm>
        </p:spPr>
        <p:txBody>
          <a:bodyPr>
            <a:normAutofit fontScale="92500"/>
          </a:bodyPr>
          <a:lstStyle/>
          <a:p>
            <a:pPr marL="0" algn="l" rtl="0" eaLnBrk="1" fontAlgn="t" latinLnBrk="0" hangingPunct="1">
              <a:lnSpc>
                <a:spcPct val="120000"/>
              </a:lnSpc>
              <a:spcBef>
                <a:spcPts val="0"/>
              </a:spcBef>
              <a:spcAft>
                <a:spcPts val="600"/>
              </a:spcAft>
            </a:pPr>
            <a:r>
              <a:rPr lang="es-xl" sz="2600" b="1" i="0" u="none" strike="noStrike" kern="1200" dirty="0">
                <a:solidFill>
                  <a:srgbClr val="000000"/>
                </a:solidFill>
                <a:effectLst/>
              </a:rPr>
              <a:t>Comité de selección del sitio</a:t>
            </a:r>
          </a:p>
          <a:p>
            <a:pPr marL="0" algn="l" rtl="0" eaLnBrk="1" fontAlgn="t" latinLnBrk="0" hangingPunct="1">
              <a:lnSpc>
                <a:spcPct val="120000"/>
              </a:lnSpc>
              <a:spcBef>
                <a:spcPts val="0"/>
              </a:spcBef>
              <a:spcAft>
                <a:spcPts val="0"/>
              </a:spcAft>
            </a:pPr>
            <a:r>
              <a:rPr lang="es-xl" sz="2600" b="1" i="0" u="none" strike="noStrike" kern="1200" dirty="0">
                <a:solidFill>
                  <a:srgbClr val="000000"/>
                </a:solidFill>
                <a:effectLst/>
              </a:rPr>
              <a:t>Comité organizador general</a:t>
            </a:r>
            <a:endParaRPr lang="en-US" sz="2600" b="0" i="0" u="none" strike="noStrike" dirty="0">
              <a:effectLst/>
            </a:endParaRPr>
          </a:p>
          <a:p>
            <a:pPr marL="282575" indent="9525" algn="l" rtl="0" eaLnBrk="1" fontAlgn="t" latinLnBrk="0" hangingPunct="1">
              <a:lnSpc>
                <a:spcPct val="120000"/>
              </a:lnSpc>
              <a:spcBef>
                <a:spcPts val="0"/>
              </a:spcBef>
              <a:spcAft>
                <a:spcPts val="0"/>
              </a:spcAft>
            </a:pPr>
            <a:r>
              <a:rPr lang="es-xl" sz="2000" b="0" i="0" u="none" strike="noStrike" kern="1200" dirty="0">
                <a:solidFill>
                  <a:srgbClr val="000000"/>
                </a:solidFill>
                <a:effectLst/>
              </a:rPr>
              <a:t>Comidas.</a:t>
            </a:r>
            <a:endParaRPr lang="en-US" sz="2000" b="0" i="0" u="none" strike="noStrike" dirty="0">
              <a:effectLst/>
            </a:endParaRPr>
          </a:p>
          <a:p>
            <a:pPr marL="282575" indent="9525" algn="l" rtl="0" eaLnBrk="1" fontAlgn="t" latinLnBrk="0" hangingPunct="1">
              <a:lnSpc>
                <a:spcPct val="120000"/>
              </a:lnSpc>
              <a:spcBef>
                <a:spcPts val="0"/>
              </a:spcBef>
              <a:spcAft>
                <a:spcPts val="0"/>
              </a:spcAft>
            </a:pPr>
            <a:r>
              <a:rPr lang="es-xl" sz="2000" b="0" i="0" u="none" strike="noStrike" kern="1200" dirty="0">
                <a:solidFill>
                  <a:srgbClr val="000000"/>
                </a:solidFill>
                <a:effectLst/>
              </a:rPr>
              <a:t>Establecer agendas y comunicarse con los participantes con anticipación.</a:t>
            </a:r>
            <a:endParaRPr lang="en-US" sz="2000" b="0" i="0" u="none" strike="noStrike" dirty="0">
              <a:effectLst/>
            </a:endParaRPr>
          </a:p>
          <a:p>
            <a:pPr marL="282575" indent="9525" algn="l" rtl="0" eaLnBrk="1" fontAlgn="t" latinLnBrk="0" hangingPunct="1">
              <a:lnSpc>
                <a:spcPct val="120000"/>
              </a:lnSpc>
              <a:spcBef>
                <a:spcPts val="0"/>
              </a:spcBef>
              <a:spcAft>
                <a:spcPts val="0"/>
              </a:spcAft>
            </a:pPr>
            <a:r>
              <a:rPr lang="es-xl" sz="2000" b="0" i="0" u="none" strike="noStrike" kern="1200" dirty="0">
                <a:solidFill>
                  <a:srgbClr val="000000"/>
                </a:solidFill>
                <a:effectLst/>
              </a:rPr>
              <a:t>Selección de contenidos, diseño de actividades. Coordinación con oradores invitados.</a:t>
            </a:r>
            <a:endParaRPr lang="en-US" sz="2000" b="0" i="0" u="none" strike="noStrike" dirty="0">
              <a:effectLst/>
            </a:endParaRPr>
          </a:p>
          <a:p>
            <a:pPr marL="282575" indent="9525" algn="l" rtl="0" eaLnBrk="1" fontAlgn="t" latinLnBrk="0" hangingPunct="1">
              <a:lnSpc>
                <a:spcPct val="120000"/>
              </a:lnSpc>
              <a:spcBef>
                <a:spcPts val="0"/>
              </a:spcBef>
              <a:spcAft>
                <a:spcPts val="600"/>
              </a:spcAft>
            </a:pPr>
            <a:r>
              <a:rPr lang="es-xl" sz="2000" b="0" i="0" u="none" strike="noStrike" kern="1200" dirty="0">
                <a:solidFill>
                  <a:srgbClr val="000000"/>
                </a:solidFill>
                <a:effectLst/>
              </a:rPr>
              <a:t>Identificar las funciones de los atletas líderes en la promoción y ejecución de los eventos.</a:t>
            </a:r>
            <a:endParaRPr lang="en-US" sz="2000" b="0" i="0" u="none" strike="noStrike" dirty="0">
              <a:effectLst/>
            </a:endParaRPr>
          </a:p>
          <a:p>
            <a:pPr marL="0" algn="l" rtl="0" eaLnBrk="1" fontAlgn="t" latinLnBrk="0" hangingPunct="1">
              <a:lnSpc>
                <a:spcPct val="120000"/>
              </a:lnSpc>
              <a:spcBef>
                <a:spcPts val="0"/>
              </a:spcBef>
              <a:spcAft>
                <a:spcPts val="0"/>
              </a:spcAft>
            </a:pPr>
            <a:r>
              <a:rPr lang="es-xl" sz="2600" b="1" i="0" u="none" strike="noStrike" kern="1200" dirty="0">
                <a:solidFill>
                  <a:srgbClr val="000000"/>
                </a:solidFill>
                <a:effectLst/>
              </a:rPr>
              <a:t>Participación en reuniones de recaudación de fondos y patrocinadores.</a:t>
            </a:r>
            <a:endParaRPr lang="en-US" sz="2600" b="0" i="0" u="none" strike="noStrike" dirty="0">
              <a:effectLst/>
            </a:endParaRPr>
          </a:p>
          <a:p>
            <a:endParaRPr lang="en-US" dirty="0"/>
          </a:p>
        </p:txBody>
      </p:sp>
      <p:grpSp>
        <p:nvGrpSpPr>
          <p:cNvPr id="5" name="Group 4">
            <a:extLst>
              <a:ext uri="{FF2B5EF4-FFF2-40B4-BE49-F238E27FC236}">
                <a16:creationId xmlns:a16="http://schemas.microsoft.com/office/drawing/2014/main" id="{90988692-36A7-479A-87C6-C027D143F071}"/>
              </a:ext>
            </a:extLst>
          </p:cNvPr>
          <p:cNvGrpSpPr/>
          <p:nvPr/>
        </p:nvGrpSpPr>
        <p:grpSpPr>
          <a:xfrm>
            <a:off x="10139223" y="318750"/>
            <a:ext cx="1666891" cy="1637050"/>
            <a:chOff x="2445002" y="-212162"/>
            <a:chExt cx="2331721" cy="2289980"/>
          </a:xfrm>
          <a:solidFill>
            <a:srgbClr val="179984"/>
          </a:solidFill>
        </p:grpSpPr>
        <p:sp>
          <p:nvSpPr>
            <p:cNvPr id="6" name="Flowchart: Connector 5">
              <a:extLst>
                <a:ext uri="{FF2B5EF4-FFF2-40B4-BE49-F238E27FC236}">
                  <a16:creationId xmlns:a16="http://schemas.microsoft.com/office/drawing/2014/main" id="{6024507E-AD3D-4BEC-8D81-74D4F674892C}"/>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lowchart: Connector 4">
              <a:extLst>
                <a:ext uri="{FF2B5EF4-FFF2-40B4-BE49-F238E27FC236}">
                  <a16:creationId xmlns:a16="http://schemas.microsoft.com/office/drawing/2014/main" id="{9F69539E-E2F0-49A5-B4F2-1B18B6517A9E}"/>
                </a:ext>
              </a:extLst>
            </p:cNvPr>
            <p:cNvSpPr txBox="1"/>
            <p:nvPr/>
          </p:nvSpPr>
          <p:spPr>
            <a:xfrm>
              <a:off x="2786476" y="123198"/>
              <a:ext cx="1648775"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xl" sz="1500" b="1" kern="1200" dirty="0"/>
                <a:t>Planifica</a:t>
              </a:r>
              <a:r>
                <a:rPr lang="en-US" sz="1500" b="1" kern="1200" dirty="0"/>
                <a:t>-</a:t>
              </a:r>
              <a:r>
                <a:rPr lang="es-xl" sz="1500" b="1" kern="1200" dirty="0"/>
                <a:t>ción de eventos</a:t>
              </a:r>
            </a:p>
            <a:p>
              <a:pPr marL="0" lvl="0" indent="0" algn="ctr" defTabSz="1066800">
                <a:lnSpc>
                  <a:spcPct val="90000"/>
                </a:lnSpc>
                <a:spcBef>
                  <a:spcPct val="0"/>
                </a:spcBef>
                <a:spcAft>
                  <a:spcPct val="35000"/>
                </a:spcAft>
                <a:buNone/>
              </a:pPr>
              <a:r>
                <a:rPr lang="es-xl" sz="1500" dirty="0"/>
                <a:t>Liderazgo</a:t>
              </a:r>
              <a:endParaRPr lang="en-US" sz="1500" kern="1200" dirty="0"/>
            </a:p>
          </p:txBody>
        </p:sp>
      </p:grpSp>
      <p:sp>
        <p:nvSpPr>
          <p:cNvPr id="9" name="TextBox 8">
            <a:extLst>
              <a:ext uri="{FF2B5EF4-FFF2-40B4-BE49-F238E27FC236}">
                <a16:creationId xmlns:a16="http://schemas.microsoft.com/office/drawing/2014/main" id="{A1AE66F9-AC11-436A-AC56-6F42A0BA192E}"/>
              </a:ext>
            </a:extLst>
          </p:cNvPr>
          <p:cNvSpPr txBox="1"/>
          <p:nvPr/>
        </p:nvSpPr>
        <p:spPr>
          <a:xfrm>
            <a:off x="579379" y="6245152"/>
            <a:ext cx="7606677" cy="307777"/>
          </a:xfrm>
          <a:prstGeom prst="rect">
            <a:avLst/>
          </a:prstGeom>
          <a:noFill/>
        </p:spPr>
        <p:txBody>
          <a:bodyPr wrap="square" rtlCol="0">
            <a:spAutoFit/>
          </a:bodyPr>
          <a:lstStyle/>
          <a:p>
            <a:r>
              <a:rPr lang="es-xl" sz="1400" spc="30" dirty="0">
                <a:solidFill>
                  <a:schemeClr val="tx1">
                    <a:lumMod val="50000"/>
                    <a:lumOff val="50000"/>
                  </a:schemeClr>
                </a:solidFill>
                <a:latin typeface="+mj-lt"/>
              </a:rPr>
              <a:t>LÍDER DE EVENTOS | LECCIÓN 2: PLANIFICACIÓN | EVENTOS DE LIDERAZGO</a:t>
            </a:r>
          </a:p>
        </p:txBody>
      </p:sp>
    </p:spTree>
    <p:extLst>
      <p:ext uri="{BB962C8B-B14F-4D97-AF65-F5344CB8AC3E}">
        <p14:creationId xmlns:p14="http://schemas.microsoft.com/office/powerpoint/2010/main" val="31745683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3589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AAB0D23-914D-4B22-AA62-3540EA93B9D6}"/>
              </a:ext>
            </a:extLst>
          </p:cNvPr>
          <p:cNvSpPr>
            <a:spLocks noGrp="1"/>
          </p:cNvSpPr>
          <p:nvPr>
            <p:ph type="body" sz="quarter" idx="10"/>
          </p:nvPr>
        </p:nvSpPr>
        <p:spPr>
          <a:xfrm>
            <a:off x="800099" y="1735021"/>
            <a:ext cx="9179924" cy="1249402"/>
          </a:xfrm>
        </p:spPr>
        <p:txBody>
          <a:bodyPr>
            <a:noAutofit/>
          </a:bodyPr>
          <a:lstStyle/>
          <a:p>
            <a:pPr>
              <a:lnSpc>
                <a:spcPct val="80000"/>
              </a:lnSpc>
            </a:pPr>
            <a:r>
              <a:rPr lang="es-xl" sz="4100" dirty="0"/>
              <a:t>Lección 3: Promoción de un</a:t>
            </a:r>
          </a:p>
          <a:p>
            <a:pPr>
              <a:lnSpc>
                <a:spcPct val="80000"/>
              </a:lnSpc>
            </a:pPr>
            <a:r>
              <a:rPr lang="es-xl" sz="4100" dirty="0"/>
              <a:t>Evento de Olimpiadas Especiales</a:t>
            </a:r>
          </a:p>
        </p:txBody>
      </p:sp>
      <p:sp>
        <p:nvSpPr>
          <p:cNvPr id="6" name="Text Placeholder 5">
            <a:extLst>
              <a:ext uri="{FF2B5EF4-FFF2-40B4-BE49-F238E27FC236}">
                <a16:creationId xmlns:a16="http://schemas.microsoft.com/office/drawing/2014/main" id="{394AD266-631A-48A2-943C-595738AB5497}"/>
              </a:ext>
            </a:extLst>
          </p:cNvPr>
          <p:cNvSpPr>
            <a:spLocks noGrp="1"/>
          </p:cNvSpPr>
          <p:nvPr>
            <p:ph type="body" sz="quarter" idx="11"/>
          </p:nvPr>
        </p:nvSpPr>
        <p:spPr>
          <a:xfrm>
            <a:off x="819150" y="3371773"/>
            <a:ext cx="9410700" cy="571500"/>
          </a:xfrm>
        </p:spPr>
        <p:txBody>
          <a:bodyPr/>
          <a:lstStyle/>
          <a:p>
            <a:r>
              <a:rPr lang="es-xl" dirty="0"/>
              <a:t>En esta lección:</a:t>
            </a:r>
          </a:p>
        </p:txBody>
      </p:sp>
      <p:sp>
        <p:nvSpPr>
          <p:cNvPr id="7" name="Text Placeholder 6">
            <a:extLst>
              <a:ext uri="{FF2B5EF4-FFF2-40B4-BE49-F238E27FC236}">
                <a16:creationId xmlns:a16="http://schemas.microsoft.com/office/drawing/2014/main" id="{B29D3598-464D-4B6E-817B-49BE8CE5E8B1}"/>
              </a:ext>
            </a:extLst>
          </p:cNvPr>
          <p:cNvSpPr>
            <a:spLocks noGrp="1"/>
          </p:cNvSpPr>
          <p:nvPr>
            <p:ph type="body" sz="quarter" idx="12"/>
          </p:nvPr>
        </p:nvSpPr>
        <p:spPr>
          <a:xfrm>
            <a:off x="800100" y="3943273"/>
            <a:ext cx="9410700" cy="1478001"/>
          </a:xfrm>
        </p:spPr>
        <p:txBody>
          <a:bodyPr/>
          <a:lstStyle/>
          <a:p>
            <a:r>
              <a:rPr lang="es-xl" sz="2800" dirty="0">
                <a:solidFill>
                  <a:schemeClr val="bg1"/>
                </a:solidFill>
                <a:latin typeface="Ubuntu Light" panose="020B0304030602030204" pitchFamily="34" charset="0"/>
                <a:ea typeface="Calibri" panose="020F0502020204030204" pitchFamily="34" charset="0"/>
                <a:cs typeface="Times New Roman" panose="02020603050405020304" pitchFamily="18" charset="0"/>
              </a:rPr>
              <a:t>A</a:t>
            </a:r>
            <a:r>
              <a:rPr lang="es-xl" sz="2800" dirty="0">
                <a:solidFill>
                  <a:schemeClr val="bg1"/>
                </a:solidFill>
                <a:effectLst/>
                <a:latin typeface="Ubuntu Light" panose="020B0304030602030204" pitchFamily="34" charset="0"/>
                <a:ea typeface="Calibri" panose="020F0502020204030204" pitchFamily="34" charset="0"/>
                <a:cs typeface="Times New Roman" panose="02020603050405020304" pitchFamily="18" charset="0"/>
              </a:rPr>
              <a:t>prenderemos información importante sobre cómo Olimpiadas Especiales promociona sus eventos.</a:t>
            </a:r>
            <a:endParaRPr lang="en-US" sz="3600" dirty="0">
              <a:solidFill>
                <a:schemeClr val="bg1"/>
              </a:solidFill>
              <a:latin typeface="Ubuntu Light" panose="020B0304030602030204" pitchFamily="34" charset="0"/>
            </a:endParaRPr>
          </a:p>
        </p:txBody>
      </p:sp>
    </p:spTree>
    <p:extLst>
      <p:ext uri="{BB962C8B-B14F-4D97-AF65-F5344CB8AC3E}">
        <p14:creationId xmlns:p14="http://schemas.microsoft.com/office/powerpoint/2010/main" val="41503190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47BD1BD2-7ACD-4246-AB20-77FCBA5BD26C}"/>
              </a:ext>
            </a:extLst>
          </p:cNvPr>
          <p:cNvGraphicFramePr/>
          <p:nvPr>
            <p:extLst>
              <p:ext uri="{D42A27DB-BD31-4B8C-83A1-F6EECF244321}">
                <p14:modId xmlns:p14="http://schemas.microsoft.com/office/powerpoint/2010/main" val="4121366968"/>
              </p:ext>
            </p:extLst>
          </p:nvPr>
        </p:nvGraphicFramePr>
        <p:xfrm>
          <a:off x="3897376" y="1021757"/>
          <a:ext cx="7221728" cy="48144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descr="Icono&#10;&#10;Descripción generada automáticamente">
            <a:extLst>
              <a:ext uri="{FF2B5EF4-FFF2-40B4-BE49-F238E27FC236}">
                <a16:creationId xmlns:a16="http://schemas.microsoft.com/office/drawing/2014/main" id="{6C78110E-08EF-44F0-A21D-8EB86601653E}"/>
              </a:ext>
            </a:extLst>
          </p:cNvPr>
          <p:cNvPicPr>
            <a:picLocks noChangeAspect="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78068" y="557516"/>
            <a:ext cx="5823925" cy="6300484"/>
          </a:xfrm>
          <a:prstGeom prst="rect">
            <a:avLst/>
          </a:prstGeom>
        </p:spPr>
      </p:pic>
      <p:pic>
        <p:nvPicPr>
          <p:cNvPr id="4" name="Picture 3" descr="Logotipo&#10;&#10;Descripción generada automáticamente">
            <a:extLst>
              <a:ext uri="{FF2B5EF4-FFF2-40B4-BE49-F238E27FC236}">
                <a16:creationId xmlns:a16="http://schemas.microsoft.com/office/drawing/2014/main" id="{05205FFA-BC70-46C4-A930-57A880A9C19E}"/>
              </a:ext>
            </a:extLst>
          </p:cNvPr>
          <p:cNvPicPr>
            <a:picLocks noChangeAspect="1"/>
          </p:cNvPicPr>
          <p:nvPr/>
        </p:nvPicPr>
        <p:blipFill>
          <a:blip r:embed="rId9">
            <a:biLevel thresh="25000"/>
            <a:extLst>
              <a:ext uri="{28A0092B-C50C-407E-A947-70E740481C1C}">
                <a14:useLocalDpi xmlns:a14="http://schemas.microsoft.com/office/drawing/2010/main" val="0"/>
              </a:ext>
            </a:extLst>
          </a:blip>
          <a:stretch>
            <a:fillRect/>
          </a:stretch>
        </p:blipFill>
        <p:spPr>
          <a:xfrm>
            <a:off x="10863348" y="169257"/>
            <a:ext cx="1150851" cy="986443"/>
          </a:xfrm>
          <a:prstGeom prst="rect">
            <a:avLst/>
          </a:prstGeom>
        </p:spPr>
      </p:pic>
    </p:spTree>
    <p:extLst>
      <p:ext uri="{BB962C8B-B14F-4D97-AF65-F5344CB8AC3E}">
        <p14:creationId xmlns:p14="http://schemas.microsoft.com/office/powerpoint/2010/main" val="41244994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81B9F1-FDB3-4D0A-9D5D-C8938810D86D}"/>
              </a:ext>
            </a:extLst>
          </p:cNvPr>
          <p:cNvSpPr>
            <a:spLocks noGrp="1"/>
          </p:cNvSpPr>
          <p:nvPr>
            <p:ph type="body" sz="quarter" idx="10"/>
          </p:nvPr>
        </p:nvSpPr>
        <p:spPr/>
        <p:txBody>
          <a:bodyPr/>
          <a:lstStyle/>
          <a:p>
            <a:r>
              <a:rPr lang="es-xl" dirty="0"/>
              <a:t>Promoción</a:t>
            </a:r>
          </a:p>
        </p:txBody>
      </p:sp>
      <p:sp>
        <p:nvSpPr>
          <p:cNvPr id="3" name="Text Placeholder 2">
            <a:extLst>
              <a:ext uri="{FF2B5EF4-FFF2-40B4-BE49-F238E27FC236}">
                <a16:creationId xmlns:a16="http://schemas.microsoft.com/office/drawing/2014/main" id="{F5589E4C-8F8E-4B0B-A7A6-2B09EE0093AB}"/>
              </a:ext>
            </a:extLst>
          </p:cNvPr>
          <p:cNvSpPr>
            <a:spLocks noGrp="1"/>
          </p:cNvSpPr>
          <p:nvPr>
            <p:ph type="body" sz="quarter" idx="11"/>
          </p:nvPr>
        </p:nvSpPr>
        <p:spPr/>
        <p:txBody>
          <a:bodyPr>
            <a:normAutofit/>
          </a:bodyPr>
          <a:lstStyle/>
          <a:p>
            <a:r>
              <a:rPr lang="es-xl" dirty="0"/>
              <a:t>Habilidades de planificación</a:t>
            </a:r>
          </a:p>
        </p:txBody>
      </p:sp>
      <p:sp>
        <p:nvSpPr>
          <p:cNvPr id="6" name="Text Placeholder 3">
            <a:extLst>
              <a:ext uri="{FF2B5EF4-FFF2-40B4-BE49-F238E27FC236}">
                <a16:creationId xmlns:a16="http://schemas.microsoft.com/office/drawing/2014/main" id="{4DC86589-81F5-4267-B54D-52027FED5CF7}"/>
              </a:ext>
            </a:extLst>
          </p:cNvPr>
          <p:cNvSpPr>
            <a:spLocks noGrp="1"/>
          </p:cNvSpPr>
          <p:nvPr>
            <p:ph type="body" sz="quarter" idx="12"/>
          </p:nvPr>
        </p:nvSpPr>
        <p:spPr>
          <a:xfrm>
            <a:off x="628650" y="2442139"/>
            <a:ext cx="10115550" cy="3089275"/>
          </a:xfrm>
        </p:spPr>
        <p:txBody>
          <a:bodyPr/>
          <a:lstStyle/>
          <a:p>
            <a:pPr>
              <a:spcAft>
                <a:spcPts val="1200"/>
              </a:spcAft>
            </a:pPr>
            <a:r>
              <a:rPr lang="es-xl" b="1" dirty="0">
                <a:solidFill>
                  <a:srgbClr val="009A79"/>
                </a:solidFill>
              </a:rPr>
              <a:t>PROMOTOR DE EVENTOS</a:t>
            </a:r>
          </a:p>
          <a:p>
            <a:pPr marL="174625" indent="339725">
              <a:buFont typeface="Arial" panose="020B0604020202020204" pitchFamily="34" charset="0"/>
              <a:buChar char="•"/>
            </a:pPr>
            <a:r>
              <a:rPr lang="es-xl" b="1" dirty="0"/>
              <a:t>Portavoz de Atletas / Mensajero Global </a:t>
            </a:r>
            <a:r>
              <a:rPr lang="es-xl" dirty="0"/>
              <a:t>/4,5 horas </a:t>
            </a:r>
            <a:br>
              <a:rPr lang="en-US" dirty="0"/>
            </a:br>
            <a:r>
              <a:rPr lang="es-xl" dirty="0"/>
              <a:t>o</a:t>
            </a:r>
          </a:p>
          <a:p>
            <a:pPr marL="520700" indent="-342900">
              <a:buFont typeface="Arial" panose="020B0604020202020204" pitchFamily="34" charset="0"/>
              <a:buChar char="•"/>
            </a:pPr>
            <a:r>
              <a:rPr lang="es-xl" b="1" dirty="0"/>
              <a:t>Mensajero de salud </a:t>
            </a:r>
            <a:r>
              <a:rPr lang="es-xl" dirty="0"/>
              <a:t>/8 horas</a:t>
            </a:r>
            <a:endParaRPr lang="en-US" dirty="0"/>
          </a:p>
        </p:txBody>
      </p:sp>
      <p:grpSp>
        <p:nvGrpSpPr>
          <p:cNvPr id="5" name="Group 4">
            <a:extLst>
              <a:ext uri="{FF2B5EF4-FFF2-40B4-BE49-F238E27FC236}">
                <a16:creationId xmlns:a16="http://schemas.microsoft.com/office/drawing/2014/main" id="{E3FF286F-6570-4000-9D0E-2D68B1EEC605}"/>
              </a:ext>
            </a:extLst>
          </p:cNvPr>
          <p:cNvGrpSpPr/>
          <p:nvPr/>
        </p:nvGrpSpPr>
        <p:grpSpPr>
          <a:xfrm>
            <a:off x="10007601" y="318749"/>
            <a:ext cx="1798514" cy="1766317"/>
            <a:chOff x="2445002" y="-212162"/>
            <a:chExt cx="2331721" cy="2289980"/>
          </a:xfrm>
          <a:solidFill>
            <a:srgbClr val="179984"/>
          </a:solidFill>
        </p:grpSpPr>
        <p:sp>
          <p:nvSpPr>
            <p:cNvPr id="7" name="Flowchart: Connector 6">
              <a:extLst>
                <a:ext uri="{FF2B5EF4-FFF2-40B4-BE49-F238E27FC236}">
                  <a16:creationId xmlns:a16="http://schemas.microsoft.com/office/drawing/2014/main" id="{B04A64A2-1B68-4F06-90CC-B2D3E3CBBE8C}"/>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Flowchart: Connector 4">
              <a:extLst>
                <a:ext uri="{FF2B5EF4-FFF2-40B4-BE49-F238E27FC236}">
                  <a16:creationId xmlns:a16="http://schemas.microsoft.com/office/drawing/2014/main" id="{D57FB280-A3D5-4FEE-8B4C-D1CD3D3DE53C}"/>
                </a:ext>
              </a:extLst>
            </p:cNvPr>
            <p:cNvSpPr txBox="1"/>
            <p:nvPr/>
          </p:nvSpPr>
          <p:spPr>
            <a:xfrm>
              <a:off x="2703131" y="123198"/>
              <a:ext cx="1815464"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xl" b="1" kern="1200" dirty="0"/>
                <a:t>Promoción de eventos</a:t>
              </a:r>
            </a:p>
          </p:txBody>
        </p:sp>
      </p:grpSp>
      <p:sp>
        <p:nvSpPr>
          <p:cNvPr id="10" name="TextBox 9">
            <a:extLst>
              <a:ext uri="{FF2B5EF4-FFF2-40B4-BE49-F238E27FC236}">
                <a16:creationId xmlns:a16="http://schemas.microsoft.com/office/drawing/2014/main" id="{79C86AE0-A2FD-44BD-87CA-AD5DFA49C284}"/>
              </a:ext>
            </a:extLst>
          </p:cNvPr>
          <p:cNvSpPr txBox="1"/>
          <p:nvPr/>
        </p:nvSpPr>
        <p:spPr>
          <a:xfrm>
            <a:off x="579380" y="6245152"/>
            <a:ext cx="6189720" cy="307777"/>
          </a:xfrm>
          <a:prstGeom prst="rect">
            <a:avLst/>
          </a:prstGeom>
          <a:noFill/>
        </p:spPr>
        <p:txBody>
          <a:bodyPr wrap="square" rtlCol="0">
            <a:spAutoFit/>
          </a:bodyPr>
          <a:lstStyle/>
          <a:p>
            <a:r>
              <a:rPr lang="es-xl" sz="1400" spc="30" dirty="0">
                <a:solidFill>
                  <a:schemeClr val="tx1">
                    <a:lumMod val="50000"/>
                    <a:lumOff val="50000"/>
                  </a:schemeClr>
                </a:solidFill>
                <a:latin typeface="+mj-lt"/>
              </a:rPr>
              <a:t>LÍDER DE EVENTOS | LECCIÓN 3: PROMOCIÓN</a:t>
            </a:r>
          </a:p>
        </p:txBody>
      </p:sp>
    </p:spTree>
    <p:extLst>
      <p:ext uri="{BB962C8B-B14F-4D97-AF65-F5344CB8AC3E}">
        <p14:creationId xmlns:p14="http://schemas.microsoft.com/office/powerpoint/2010/main" val="2162789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B947B6F-A0A9-452A-B5BA-AD55448ACD43}"/>
              </a:ext>
            </a:extLst>
          </p:cNvPr>
          <p:cNvSpPr>
            <a:spLocks noGrp="1"/>
          </p:cNvSpPr>
          <p:nvPr>
            <p:ph type="body" sz="quarter" idx="10"/>
          </p:nvPr>
        </p:nvSpPr>
        <p:spPr>
          <a:xfrm>
            <a:off x="628650" y="554638"/>
            <a:ext cx="9610725" cy="581025"/>
          </a:xfrm>
        </p:spPr>
        <p:txBody>
          <a:bodyPr/>
          <a:lstStyle/>
          <a:p>
            <a:r>
              <a:rPr lang="es-xl" sz="3600" dirty="0"/>
              <a:t>Descripción general del módulo</a:t>
            </a:r>
          </a:p>
        </p:txBody>
      </p:sp>
      <p:sp>
        <p:nvSpPr>
          <p:cNvPr id="8" name="Text Placeholder 7">
            <a:extLst>
              <a:ext uri="{FF2B5EF4-FFF2-40B4-BE49-F238E27FC236}">
                <a16:creationId xmlns:a16="http://schemas.microsoft.com/office/drawing/2014/main" id="{1E8EA3E0-6596-4A4D-9B37-689005BC8A2F}"/>
              </a:ext>
            </a:extLst>
          </p:cNvPr>
          <p:cNvSpPr>
            <a:spLocks noGrp="1"/>
          </p:cNvSpPr>
          <p:nvPr>
            <p:ph type="body" sz="quarter" idx="11"/>
          </p:nvPr>
        </p:nvSpPr>
        <p:spPr>
          <a:xfrm>
            <a:off x="628650" y="1222067"/>
            <a:ext cx="9591675" cy="581025"/>
          </a:xfrm>
        </p:spPr>
        <p:txBody>
          <a:bodyPr>
            <a:normAutofit/>
          </a:bodyPr>
          <a:lstStyle/>
          <a:p>
            <a:r>
              <a:rPr lang="es-xl" dirty="0"/>
              <a:t>Parte I</a:t>
            </a:r>
          </a:p>
        </p:txBody>
      </p:sp>
      <p:graphicFrame>
        <p:nvGraphicFramePr>
          <p:cNvPr id="15" name="Table 14">
            <a:extLst>
              <a:ext uri="{FF2B5EF4-FFF2-40B4-BE49-F238E27FC236}">
                <a16:creationId xmlns:a16="http://schemas.microsoft.com/office/drawing/2014/main" id="{78779394-33B8-4575-A4E1-BE0D5A31B130}"/>
              </a:ext>
            </a:extLst>
          </p:cNvPr>
          <p:cNvGraphicFramePr>
            <a:graphicFrameLocks noGrp="1"/>
          </p:cNvGraphicFramePr>
          <p:nvPr>
            <p:extLst>
              <p:ext uri="{D42A27DB-BD31-4B8C-83A1-F6EECF244321}">
                <p14:modId xmlns:p14="http://schemas.microsoft.com/office/powerpoint/2010/main" val="1909148732"/>
              </p:ext>
            </p:extLst>
          </p:nvPr>
        </p:nvGraphicFramePr>
        <p:xfrm>
          <a:off x="1120773" y="1940567"/>
          <a:ext cx="10148117" cy="3943878"/>
        </p:xfrm>
        <a:graphic>
          <a:graphicData uri="http://schemas.openxmlformats.org/drawingml/2006/table">
            <a:tbl>
              <a:tblPr bandRow="1">
                <a:tableStyleId>{22838BEF-8BB2-4498-84A7-C5851F593DF1}</a:tableStyleId>
              </a:tblPr>
              <a:tblGrid>
                <a:gridCol w="4539798">
                  <a:extLst>
                    <a:ext uri="{9D8B030D-6E8A-4147-A177-3AD203B41FA5}">
                      <a16:colId xmlns:a16="http://schemas.microsoft.com/office/drawing/2014/main" val="2327306952"/>
                    </a:ext>
                  </a:extLst>
                </a:gridCol>
                <a:gridCol w="5608319">
                  <a:extLst>
                    <a:ext uri="{9D8B030D-6E8A-4147-A177-3AD203B41FA5}">
                      <a16:colId xmlns:a16="http://schemas.microsoft.com/office/drawing/2014/main" val="4235766345"/>
                    </a:ext>
                  </a:extLst>
                </a:gridCol>
              </a:tblGrid>
              <a:tr h="843382">
                <a:tc>
                  <a:txBody>
                    <a:bodyPr/>
                    <a:lstStyle/>
                    <a:p>
                      <a:pPr marL="0" marR="0">
                        <a:spcBef>
                          <a:spcPts val="0"/>
                        </a:spcBef>
                        <a:spcAft>
                          <a:spcPts val="0"/>
                        </a:spcAft>
                      </a:pPr>
                      <a:r>
                        <a:rPr lang="es-xl" sz="1900" b="1" dirty="0">
                          <a:solidFill>
                            <a:srgbClr val="179984"/>
                          </a:solidFill>
                        </a:rPr>
                        <a:t>Lección 1: </a:t>
                      </a:r>
                    </a:p>
                    <a:p>
                      <a:pPr marL="0" marR="0">
                        <a:spcBef>
                          <a:spcPts val="0"/>
                        </a:spcBef>
                        <a:spcAft>
                          <a:spcPts val="0"/>
                        </a:spcAft>
                      </a:pPr>
                      <a:r>
                        <a:rPr lang="es-xl" sz="1700" b="1" dirty="0"/>
                        <a:t>Eventos de Olimpiadas Especiales</a:t>
                      </a:r>
                    </a:p>
                  </a:txBody>
                  <a:tcPr marL="71545" marR="71545" marT="86119" marB="86119" anchor="ctr">
                    <a:lnL w="12700" cmpd="sng">
                      <a:noFill/>
                    </a:lnL>
                    <a:lnR w="12700" cmpd="sng">
                      <a:noFill/>
                    </a:lnR>
                    <a:lnT w="12700" cmpd="sng">
                      <a:noFill/>
                    </a:lnT>
                    <a:lnB w="9525" cap="flat" cmpd="sng" algn="ctr">
                      <a:solidFill>
                        <a:srgbClr val="29BB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s-xl" sz="1900" dirty="0"/>
                        <a:t>Aprenderá los tipos de eventos que organiza Olimpiadas Especiales en todo el mundo.</a:t>
                      </a:r>
                    </a:p>
                  </a:txBody>
                  <a:tcPr marL="71545" marR="71545" marT="86119" marB="86119" anchor="ctr">
                    <a:lnL w="12700" cmpd="sng">
                      <a:noFill/>
                    </a:lnL>
                    <a:lnR w="12700" cmpd="sng">
                      <a:noFill/>
                    </a:lnR>
                    <a:lnT w="12700" cmpd="sng">
                      <a:noFill/>
                    </a:lnT>
                    <a:lnB w="9525" cap="flat" cmpd="sng" algn="ctr">
                      <a:solidFill>
                        <a:srgbClr val="29BB9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4257164"/>
                  </a:ext>
                </a:extLst>
              </a:tr>
              <a:tr h="1029789">
                <a:tc>
                  <a:txBody>
                    <a:bodyPr/>
                    <a:lstStyle/>
                    <a:p>
                      <a:pPr marL="0" marR="0">
                        <a:spcBef>
                          <a:spcPts val="0"/>
                        </a:spcBef>
                        <a:spcAft>
                          <a:spcPts val="0"/>
                        </a:spcAft>
                      </a:pPr>
                      <a:r>
                        <a:rPr lang="es-xl" sz="1900" b="1" dirty="0">
                          <a:solidFill>
                            <a:srgbClr val="179984"/>
                          </a:solidFill>
                        </a:rPr>
                        <a:t>Lección 2: </a:t>
                      </a:r>
                    </a:p>
                    <a:p>
                      <a:pPr marL="0" marR="0">
                        <a:spcBef>
                          <a:spcPts val="0"/>
                        </a:spcBef>
                        <a:spcAft>
                          <a:spcPts val="0"/>
                        </a:spcAft>
                      </a:pPr>
                      <a:r>
                        <a:rPr lang="es-xl" sz="1700" b="1" dirty="0"/>
                        <a:t>Planificación de un evento de Olimpiadas</a:t>
                      </a:r>
                      <a:br>
                        <a:rPr dirty="0"/>
                      </a:br>
                      <a:r>
                        <a:rPr lang="es-xl" sz="1700" b="1" dirty="0"/>
                        <a:t>Especiales</a:t>
                      </a:r>
                    </a:p>
                  </a:txBody>
                  <a:tcPr marL="71545" marR="71545" marT="86119" marB="86119" anchor="ctr">
                    <a:lnL w="12700" cmpd="sng">
                      <a:noFill/>
                    </a:lnL>
                    <a:lnR w="12700" cmpd="sng">
                      <a:noFill/>
                    </a:lnR>
                    <a:lnT w="9525" cap="flat" cmpd="sng" algn="ctr">
                      <a:solidFill>
                        <a:srgbClr val="29BB9C"/>
                      </a:solidFill>
                      <a:prstDash val="solid"/>
                      <a:round/>
                      <a:headEnd type="none" w="med" len="med"/>
                      <a:tailEnd type="none" w="med" len="med"/>
                    </a:lnT>
                    <a:lnB w="9525" cap="flat" cmpd="sng" algn="ctr">
                      <a:solidFill>
                        <a:srgbClr val="29BB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s-xl" sz="1900" dirty="0"/>
                        <a:t>Aprenderá qué tipos de funciones de liderazgo puede tener al planificar un evento</a:t>
                      </a:r>
                    </a:p>
                  </a:txBody>
                  <a:tcPr marL="71545" marR="71545" marT="86119" marB="86119" anchor="ctr">
                    <a:lnL w="12700" cmpd="sng">
                      <a:noFill/>
                    </a:lnL>
                    <a:lnR w="12700" cmpd="sng">
                      <a:noFill/>
                    </a:lnR>
                    <a:lnT w="9525" cap="flat" cmpd="sng" algn="ctr">
                      <a:solidFill>
                        <a:srgbClr val="29BB9C"/>
                      </a:solidFill>
                      <a:prstDash val="solid"/>
                      <a:round/>
                      <a:headEnd type="none" w="med" len="med"/>
                      <a:tailEnd type="none" w="med" len="med"/>
                    </a:lnT>
                    <a:lnB w="9525" cap="flat" cmpd="sng" algn="ctr">
                      <a:solidFill>
                        <a:srgbClr val="29BB9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6103661"/>
                  </a:ext>
                </a:extLst>
              </a:tr>
              <a:tr h="1029789">
                <a:tc>
                  <a:txBody>
                    <a:bodyPr/>
                    <a:lstStyle/>
                    <a:p>
                      <a:pPr marL="0" marR="0">
                        <a:spcBef>
                          <a:spcPts val="0"/>
                        </a:spcBef>
                        <a:spcAft>
                          <a:spcPts val="0"/>
                        </a:spcAft>
                      </a:pPr>
                      <a:r>
                        <a:rPr lang="es-xl" sz="1900" b="1" dirty="0">
                          <a:solidFill>
                            <a:srgbClr val="179984"/>
                          </a:solidFill>
                        </a:rPr>
                        <a:t>Lección 3: </a:t>
                      </a:r>
                    </a:p>
                    <a:p>
                      <a:pPr marL="0" marR="0">
                        <a:spcBef>
                          <a:spcPts val="0"/>
                        </a:spcBef>
                        <a:spcAft>
                          <a:spcPts val="0"/>
                        </a:spcAft>
                      </a:pPr>
                      <a:r>
                        <a:rPr lang="es-xl" sz="1700" b="1" kern="0" spc="0" baseline="0" dirty="0"/>
                        <a:t>Promoción de un evento de Olimpiadas </a:t>
                      </a:r>
                      <a:br>
                        <a:rPr dirty="0"/>
                      </a:br>
                      <a:r>
                        <a:rPr lang="es-xl" sz="1700" b="1" kern="0" spc="0" baseline="0" dirty="0"/>
                        <a:t>Especiales</a:t>
                      </a:r>
                    </a:p>
                  </a:txBody>
                  <a:tcPr marL="71545" marR="71545" marT="86119" marB="86119" anchor="ctr">
                    <a:lnL w="12700" cmpd="sng">
                      <a:noFill/>
                    </a:lnL>
                    <a:lnR w="12700" cmpd="sng">
                      <a:noFill/>
                    </a:lnR>
                    <a:lnT w="9525" cap="flat" cmpd="sng" algn="ctr">
                      <a:solidFill>
                        <a:srgbClr val="29BB9C"/>
                      </a:solidFill>
                      <a:prstDash val="solid"/>
                      <a:round/>
                      <a:headEnd type="none" w="med" len="med"/>
                      <a:tailEnd type="none" w="med" len="med"/>
                    </a:lnT>
                    <a:lnB w="9525" cap="flat" cmpd="sng" algn="ctr">
                      <a:solidFill>
                        <a:srgbClr val="29BB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s-xl" sz="1900" dirty="0"/>
                        <a:t>Aprenderá información importante sobre cómo Olimpiadas Especiales promociona sus eventos</a:t>
                      </a:r>
                    </a:p>
                  </a:txBody>
                  <a:tcPr marL="71545" marR="71545" marT="86119" marB="86119" anchor="ctr">
                    <a:lnL w="12700" cmpd="sng">
                      <a:noFill/>
                    </a:lnL>
                    <a:lnR w="12700" cmpd="sng">
                      <a:noFill/>
                    </a:lnR>
                    <a:lnT w="9525" cap="flat" cmpd="sng" algn="ctr">
                      <a:solidFill>
                        <a:srgbClr val="29BB9C"/>
                      </a:solidFill>
                      <a:prstDash val="solid"/>
                      <a:round/>
                      <a:headEnd type="none" w="med" len="med"/>
                      <a:tailEnd type="none" w="med" len="med"/>
                    </a:lnT>
                    <a:lnB w="9525" cap="flat" cmpd="sng" algn="ctr">
                      <a:solidFill>
                        <a:srgbClr val="29BB9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5172290"/>
                  </a:ext>
                </a:extLst>
              </a:tr>
              <a:tr h="1029789">
                <a:tc>
                  <a:txBody>
                    <a:bodyPr/>
                    <a:lstStyle/>
                    <a:p>
                      <a:pPr marL="0" marR="0">
                        <a:spcBef>
                          <a:spcPts val="0"/>
                        </a:spcBef>
                        <a:spcAft>
                          <a:spcPts val="0"/>
                        </a:spcAft>
                      </a:pPr>
                      <a:r>
                        <a:rPr lang="es-xl" sz="1900" b="1" dirty="0">
                          <a:solidFill>
                            <a:srgbClr val="179984"/>
                          </a:solidFill>
                        </a:rPr>
                        <a:t>Lección 4: </a:t>
                      </a:r>
                    </a:p>
                    <a:p>
                      <a:pPr marL="0" marR="0">
                        <a:spcBef>
                          <a:spcPts val="0"/>
                        </a:spcBef>
                        <a:spcAft>
                          <a:spcPts val="0"/>
                        </a:spcAft>
                      </a:pPr>
                      <a:r>
                        <a:rPr lang="es-xl" sz="1700" b="1" spc="20" baseline="0" dirty="0"/>
                        <a:t>Voluntariado en un evento </a:t>
                      </a:r>
                      <a:br>
                        <a:rPr lang="en-US" sz="1700" b="1" spc="20" baseline="0" dirty="0"/>
                      </a:br>
                      <a:r>
                        <a:rPr lang="es-xl" sz="1700" b="1" spc="20" baseline="0" dirty="0"/>
                        <a:t>de Olimpiadas Especiales</a:t>
                      </a:r>
                    </a:p>
                  </a:txBody>
                  <a:tcPr marL="71545" marR="71545" marT="86119" marB="86119" anchor="ctr">
                    <a:lnL w="12700" cmpd="sng">
                      <a:noFill/>
                    </a:lnL>
                    <a:lnR w="12700" cmpd="sng">
                      <a:noFill/>
                    </a:lnR>
                    <a:lnT w="9525" cap="flat" cmpd="sng" algn="ctr">
                      <a:solidFill>
                        <a:srgbClr val="29BB9C"/>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s-xl" sz="1900" dirty="0"/>
                        <a:t>Aprenderá qué funciones puede desempeñar como voluntario en los eventos de Olimpiadas Especiales</a:t>
                      </a:r>
                    </a:p>
                  </a:txBody>
                  <a:tcPr marL="71545" marR="71545" marT="86119" marB="86119" anchor="ctr">
                    <a:lnL w="12700" cmpd="sng">
                      <a:noFill/>
                    </a:lnL>
                    <a:lnR w="12700" cmpd="sng">
                      <a:noFill/>
                    </a:lnR>
                    <a:lnT w="9525" cap="flat" cmpd="sng" algn="ctr">
                      <a:solidFill>
                        <a:srgbClr val="29BB9C"/>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50580430"/>
                  </a:ext>
                </a:extLst>
              </a:tr>
            </a:tbl>
          </a:graphicData>
        </a:graphic>
      </p:graphicFrame>
      <p:sp>
        <p:nvSpPr>
          <p:cNvPr id="6" name="TextBox 5">
            <a:extLst>
              <a:ext uri="{FF2B5EF4-FFF2-40B4-BE49-F238E27FC236}">
                <a16:creationId xmlns:a16="http://schemas.microsoft.com/office/drawing/2014/main" id="{CE1971B7-CAD2-4C48-8562-A301183D7B4C}"/>
              </a:ext>
            </a:extLst>
          </p:cNvPr>
          <p:cNvSpPr txBox="1"/>
          <p:nvPr/>
        </p:nvSpPr>
        <p:spPr>
          <a:xfrm>
            <a:off x="628650" y="6212973"/>
            <a:ext cx="5657850" cy="307777"/>
          </a:xfrm>
          <a:prstGeom prst="rect">
            <a:avLst/>
          </a:prstGeom>
          <a:noFill/>
        </p:spPr>
        <p:txBody>
          <a:bodyPr wrap="square" rtlCol="0">
            <a:spAutoFit/>
          </a:bodyPr>
          <a:lstStyle/>
          <a:p>
            <a:r>
              <a:rPr lang="es-xl" sz="1400" spc="30" dirty="0">
                <a:solidFill>
                  <a:schemeClr val="tx1">
                    <a:lumMod val="50000"/>
                    <a:lumOff val="50000"/>
                  </a:schemeClr>
                </a:solidFill>
                <a:latin typeface="+mj-lt"/>
              </a:rPr>
              <a:t>LÍDER DE EVENTOS</a:t>
            </a:r>
          </a:p>
        </p:txBody>
      </p:sp>
    </p:spTree>
    <p:extLst>
      <p:ext uri="{BB962C8B-B14F-4D97-AF65-F5344CB8AC3E}">
        <p14:creationId xmlns:p14="http://schemas.microsoft.com/office/powerpoint/2010/main" val="19061748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1AF009BC-78EB-41D4-956A-69FCE5D97581}"/>
              </a:ext>
            </a:extLst>
          </p:cNvPr>
          <p:cNvSpPr txBox="1">
            <a:spLocks/>
          </p:cNvSpPr>
          <p:nvPr/>
        </p:nvSpPr>
        <p:spPr>
          <a:xfrm>
            <a:off x="7785100" y="3085287"/>
            <a:ext cx="3975100" cy="687426"/>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xl" dirty="0"/>
              <a:t>Eventos deportivos</a:t>
            </a:r>
          </a:p>
        </p:txBody>
      </p:sp>
      <p:grpSp>
        <p:nvGrpSpPr>
          <p:cNvPr id="6" name="Group 5">
            <a:extLst>
              <a:ext uri="{FF2B5EF4-FFF2-40B4-BE49-F238E27FC236}">
                <a16:creationId xmlns:a16="http://schemas.microsoft.com/office/drawing/2014/main" id="{B1459910-BC59-4C3F-AD18-41F1C5E08135}"/>
              </a:ext>
            </a:extLst>
          </p:cNvPr>
          <p:cNvGrpSpPr/>
          <p:nvPr/>
        </p:nvGrpSpPr>
        <p:grpSpPr>
          <a:xfrm>
            <a:off x="-25400" y="982606"/>
            <a:ext cx="4892788" cy="4892788"/>
            <a:chOff x="-165099" y="1638300"/>
            <a:chExt cx="4892788" cy="4892788"/>
          </a:xfrm>
        </p:grpSpPr>
        <p:sp>
          <p:nvSpPr>
            <p:cNvPr id="7" name="Rectangle 6">
              <a:extLst>
                <a:ext uri="{FF2B5EF4-FFF2-40B4-BE49-F238E27FC236}">
                  <a16:creationId xmlns:a16="http://schemas.microsoft.com/office/drawing/2014/main" id="{7D39231E-F172-481A-88B4-5DB2A91E603B}"/>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6F45F195-3D25-451D-9157-18B9BFBC8991}"/>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descr="Un rectángulo negro con un fondo negro.&#10;&#10;Descripción generada automáticamente con confianza baja">
            <a:extLst>
              <a:ext uri="{FF2B5EF4-FFF2-40B4-BE49-F238E27FC236}">
                <a16:creationId xmlns:a16="http://schemas.microsoft.com/office/drawing/2014/main" id="{EE8E3713-CCF4-4663-8581-CEF86DC87374}"/>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474087" y="2924555"/>
            <a:ext cx="1109474" cy="1008890"/>
          </a:xfrm>
          <a:prstGeom prst="rect">
            <a:avLst/>
          </a:prstGeom>
        </p:spPr>
      </p:pic>
      <p:sp>
        <p:nvSpPr>
          <p:cNvPr id="10" name="TextBox 9">
            <a:extLst>
              <a:ext uri="{FF2B5EF4-FFF2-40B4-BE49-F238E27FC236}">
                <a16:creationId xmlns:a16="http://schemas.microsoft.com/office/drawing/2014/main" id="{DCB7B453-618F-45FF-8AA3-7780F6DEF4A4}"/>
              </a:ext>
            </a:extLst>
          </p:cNvPr>
          <p:cNvSpPr txBox="1"/>
          <p:nvPr/>
        </p:nvSpPr>
        <p:spPr>
          <a:xfrm>
            <a:off x="9115078" y="2672477"/>
            <a:ext cx="2545269" cy="400110"/>
          </a:xfrm>
          <a:prstGeom prst="rect">
            <a:avLst/>
          </a:prstGeom>
          <a:noFill/>
        </p:spPr>
        <p:txBody>
          <a:bodyPr wrap="square" rtlCol="0">
            <a:spAutoFit/>
          </a:bodyPr>
          <a:lstStyle/>
          <a:p>
            <a:pPr algn="r"/>
            <a:r>
              <a:rPr lang="es-xl" sz="2000" dirty="0">
                <a:solidFill>
                  <a:schemeClr val="bg1"/>
                </a:solidFill>
              </a:rPr>
              <a:t>Promoción de eventos</a:t>
            </a:r>
          </a:p>
        </p:txBody>
      </p:sp>
      <p:sp>
        <p:nvSpPr>
          <p:cNvPr id="11" name="Text Placeholder 10">
            <a:extLst>
              <a:ext uri="{FF2B5EF4-FFF2-40B4-BE49-F238E27FC236}">
                <a16:creationId xmlns:a16="http://schemas.microsoft.com/office/drawing/2014/main" id="{C499178C-5A6E-440D-B896-51F531D84927}"/>
              </a:ext>
            </a:extLst>
          </p:cNvPr>
          <p:cNvSpPr>
            <a:spLocks noGrp="1"/>
          </p:cNvSpPr>
          <p:nvPr>
            <p:ph type="body" sz="quarter" idx="11"/>
          </p:nvPr>
        </p:nvSpPr>
        <p:spPr>
          <a:xfrm>
            <a:off x="5695406" y="3088480"/>
            <a:ext cx="5787142" cy="604837"/>
          </a:xfrm>
        </p:spPr>
        <p:txBody>
          <a:bodyPr/>
          <a:lstStyle/>
          <a:p>
            <a:r>
              <a:rPr lang="es-xl" dirty="0"/>
              <a:t>Eventos deportivos</a:t>
            </a:r>
          </a:p>
        </p:txBody>
      </p:sp>
      <p:sp>
        <p:nvSpPr>
          <p:cNvPr id="12" name="Text Placeholder 11">
            <a:extLst>
              <a:ext uri="{FF2B5EF4-FFF2-40B4-BE49-F238E27FC236}">
                <a16:creationId xmlns:a16="http://schemas.microsoft.com/office/drawing/2014/main" id="{FD75B42A-564D-42D8-A2D5-F4AC5CB9441A}"/>
              </a:ext>
            </a:extLst>
          </p:cNvPr>
          <p:cNvSpPr>
            <a:spLocks noGrp="1"/>
          </p:cNvSpPr>
          <p:nvPr>
            <p:ph type="body" sz="quarter" idx="12"/>
          </p:nvPr>
        </p:nvSpPr>
        <p:spPr/>
        <p:txBody>
          <a:bodyPr>
            <a:normAutofit fontScale="85000" lnSpcReduction="10000"/>
          </a:bodyPr>
          <a:lstStyle/>
          <a:p>
            <a:r>
              <a:rPr lang="es-xl" dirty="0"/>
              <a:t>Promoción de eventos</a:t>
            </a:r>
          </a:p>
        </p:txBody>
      </p:sp>
      <p:sp>
        <p:nvSpPr>
          <p:cNvPr id="14" name="TextBox 13">
            <a:extLst>
              <a:ext uri="{FF2B5EF4-FFF2-40B4-BE49-F238E27FC236}">
                <a16:creationId xmlns:a16="http://schemas.microsoft.com/office/drawing/2014/main" id="{1C04E13F-7E58-4557-A0B8-84BB47D0B08A}"/>
              </a:ext>
            </a:extLst>
          </p:cNvPr>
          <p:cNvSpPr txBox="1"/>
          <p:nvPr/>
        </p:nvSpPr>
        <p:spPr>
          <a:xfrm>
            <a:off x="579380" y="6245152"/>
            <a:ext cx="6189720" cy="307777"/>
          </a:xfrm>
          <a:prstGeom prst="rect">
            <a:avLst/>
          </a:prstGeom>
          <a:noFill/>
        </p:spPr>
        <p:txBody>
          <a:bodyPr wrap="square" rtlCol="0">
            <a:spAutoFit/>
          </a:bodyPr>
          <a:lstStyle/>
          <a:p>
            <a:r>
              <a:rPr lang="es-xl" sz="1400" spc="30" dirty="0">
                <a:solidFill>
                  <a:schemeClr val="tx1">
                    <a:lumMod val="50000"/>
                    <a:lumOff val="50000"/>
                  </a:schemeClr>
                </a:solidFill>
                <a:latin typeface="+mj-lt"/>
              </a:rPr>
              <a:t>LÍDER DE EVENTOS | LECCIÓN 3: PROMOCIÓN</a:t>
            </a:r>
          </a:p>
        </p:txBody>
      </p:sp>
    </p:spTree>
    <p:extLst>
      <p:ext uri="{BB962C8B-B14F-4D97-AF65-F5344CB8AC3E}">
        <p14:creationId xmlns:p14="http://schemas.microsoft.com/office/powerpoint/2010/main" val="33304051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A00706-9079-45B9-8B2D-3ADF0502B2A1}"/>
              </a:ext>
            </a:extLst>
          </p:cNvPr>
          <p:cNvSpPr>
            <a:spLocks noGrp="1"/>
          </p:cNvSpPr>
          <p:nvPr>
            <p:ph type="body" sz="quarter" idx="10"/>
          </p:nvPr>
        </p:nvSpPr>
        <p:spPr/>
        <p:txBody>
          <a:bodyPr/>
          <a:lstStyle/>
          <a:p>
            <a:r>
              <a:rPr lang="es-xl" dirty="0"/>
              <a:t>Promoción	</a:t>
            </a:r>
          </a:p>
        </p:txBody>
      </p:sp>
      <p:sp>
        <p:nvSpPr>
          <p:cNvPr id="3" name="Text Placeholder 2">
            <a:extLst>
              <a:ext uri="{FF2B5EF4-FFF2-40B4-BE49-F238E27FC236}">
                <a16:creationId xmlns:a16="http://schemas.microsoft.com/office/drawing/2014/main" id="{D1077C83-4BB6-462C-A9B7-9EB147B20E89}"/>
              </a:ext>
            </a:extLst>
          </p:cNvPr>
          <p:cNvSpPr>
            <a:spLocks noGrp="1"/>
          </p:cNvSpPr>
          <p:nvPr>
            <p:ph type="body" sz="quarter" idx="11"/>
          </p:nvPr>
        </p:nvSpPr>
        <p:spPr/>
        <p:txBody>
          <a:bodyPr>
            <a:normAutofit/>
          </a:bodyPr>
          <a:lstStyle/>
          <a:p>
            <a:r>
              <a:rPr lang="es-xl" dirty="0"/>
              <a:t>Funciones de liderazgo</a:t>
            </a:r>
          </a:p>
        </p:txBody>
      </p:sp>
      <p:sp>
        <p:nvSpPr>
          <p:cNvPr id="4" name="Text Placeholder 3">
            <a:extLst>
              <a:ext uri="{FF2B5EF4-FFF2-40B4-BE49-F238E27FC236}">
                <a16:creationId xmlns:a16="http://schemas.microsoft.com/office/drawing/2014/main" id="{6050A149-0DF6-4A5F-AA30-EEF71EEE2E91}"/>
              </a:ext>
            </a:extLst>
          </p:cNvPr>
          <p:cNvSpPr>
            <a:spLocks noGrp="1"/>
          </p:cNvSpPr>
          <p:nvPr>
            <p:ph type="body" sz="quarter" idx="12"/>
          </p:nvPr>
        </p:nvSpPr>
        <p:spPr>
          <a:xfrm>
            <a:off x="628650" y="2057468"/>
            <a:ext cx="9772650" cy="2952750"/>
          </a:xfrm>
        </p:spPr>
        <p:txBody>
          <a:bodyPr>
            <a:normAutofit/>
          </a:bodyPr>
          <a:lstStyle/>
          <a:p>
            <a:pPr>
              <a:spcAft>
                <a:spcPts val="600"/>
              </a:spcAft>
            </a:pPr>
            <a:r>
              <a:rPr lang="es-xl" sz="2400" b="1" dirty="0"/>
              <a:t>Portavoz/Mensajero Global</a:t>
            </a:r>
          </a:p>
          <a:p>
            <a:pPr>
              <a:spcAft>
                <a:spcPts val="1800"/>
              </a:spcAft>
            </a:pPr>
            <a:r>
              <a:rPr lang="es-xl" sz="2200" dirty="0">
                <a:latin typeface="Ubuntu Light" panose="020B0304030602030204" pitchFamily="34" charset="0"/>
              </a:rPr>
              <a:t>Participar en charlas, paneles y entrevistas previas</a:t>
            </a:r>
            <a:r>
              <a:rPr lang="es-xl" sz="2200" baseline="0" dirty="0">
                <a:latin typeface="Ubuntu Light" panose="020B0304030602030204" pitchFamily="34" charset="0"/>
              </a:rPr>
              <a:t> al evento en representación de los atletas de Olimpiadas Especiales</a:t>
            </a:r>
          </a:p>
          <a:p>
            <a:pPr>
              <a:spcAft>
                <a:spcPts val="600"/>
              </a:spcAft>
            </a:pPr>
            <a:r>
              <a:rPr lang="es-xl" sz="2400" b="1" dirty="0"/>
              <a:t>Activación con Patrocinador</a:t>
            </a:r>
          </a:p>
          <a:p>
            <a:pPr marL="171450" indent="-171450">
              <a:spcAft>
                <a:spcPts val="600"/>
              </a:spcAft>
              <a:buFont typeface="Arial" panose="020B0604020202020204" pitchFamily="34" charset="0"/>
              <a:buChar char="•"/>
            </a:pPr>
            <a:r>
              <a:rPr lang="es-xl" sz="2200" dirty="0">
                <a:latin typeface="Ubuntu Light" panose="020B0304030602030204" pitchFamily="34" charset="0"/>
              </a:rPr>
              <a:t>Participar en reuniones con</a:t>
            </a:r>
            <a:r>
              <a:rPr lang="es-xl" sz="2200" baseline="0" dirty="0">
                <a:latin typeface="Ubuntu Light" panose="020B0304030602030204" pitchFamily="34" charset="0"/>
              </a:rPr>
              <a:t> posibles patrocinadores del evento</a:t>
            </a:r>
          </a:p>
          <a:p>
            <a:pPr marL="171450" indent="-171450">
              <a:spcAft>
                <a:spcPts val="600"/>
              </a:spcAft>
              <a:buFont typeface="Arial" panose="020B0604020202020204" pitchFamily="34" charset="0"/>
              <a:buChar char="•"/>
            </a:pPr>
            <a:r>
              <a:rPr lang="es-xl" sz="2200" baseline="0" dirty="0">
                <a:latin typeface="Ubuntu Light" panose="020B0304030602030204" pitchFamily="34" charset="0"/>
              </a:rPr>
              <a:t>Participar en eventos de activación con patrocinadores previos al evento</a:t>
            </a:r>
          </a:p>
        </p:txBody>
      </p:sp>
      <p:grpSp>
        <p:nvGrpSpPr>
          <p:cNvPr id="5" name="Group 4">
            <a:extLst>
              <a:ext uri="{FF2B5EF4-FFF2-40B4-BE49-F238E27FC236}">
                <a16:creationId xmlns:a16="http://schemas.microsoft.com/office/drawing/2014/main" id="{8806D846-91BF-413A-8438-A1012457860B}"/>
              </a:ext>
            </a:extLst>
          </p:cNvPr>
          <p:cNvGrpSpPr/>
          <p:nvPr/>
        </p:nvGrpSpPr>
        <p:grpSpPr>
          <a:xfrm>
            <a:off x="10007601" y="318749"/>
            <a:ext cx="1798514" cy="1766317"/>
            <a:chOff x="2445002" y="-212162"/>
            <a:chExt cx="2331721" cy="2289980"/>
          </a:xfrm>
          <a:solidFill>
            <a:srgbClr val="179984"/>
          </a:solidFill>
        </p:grpSpPr>
        <p:sp>
          <p:nvSpPr>
            <p:cNvPr id="6" name="Flowchart: Connector 5">
              <a:extLst>
                <a:ext uri="{FF2B5EF4-FFF2-40B4-BE49-F238E27FC236}">
                  <a16:creationId xmlns:a16="http://schemas.microsoft.com/office/drawing/2014/main" id="{0FF5675D-E368-4FCD-B084-395FFE3B84EA}"/>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lowchart: Connector 4">
              <a:extLst>
                <a:ext uri="{FF2B5EF4-FFF2-40B4-BE49-F238E27FC236}">
                  <a16:creationId xmlns:a16="http://schemas.microsoft.com/office/drawing/2014/main" id="{086974EB-18F1-48CB-A523-6B9FD8F28FC1}"/>
                </a:ext>
              </a:extLst>
            </p:cNvPr>
            <p:cNvSpPr txBox="1"/>
            <p:nvPr/>
          </p:nvSpPr>
          <p:spPr>
            <a:xfrm>
              <a:off x="2703131" y="123198"/>
              <a:ext cx="1815464"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xl" b="1" kern="1200" dirty="0"/>
                <a:t>Promoción de eventos</a:t>
              </a:r>
            </a:p>
            <a:p>
              <a:pPr marL="0" lvl="0" indent="0" algn="ctr" defTabSz="1066800">
                <a:lnSpc>
                  <a:spcPct val="90000"/>
                </a:lnSpc>
                <a:spcBef>
                  <a:spcPct val="0"/>
                </a:spcBef>
                <a:spcAft>
                  <a:spcPct val="35000"/>
                </a:spcAft>
                <a:buNone/>
              </a:pPr>
              <a:r>
                <a:rPr lang="es-xl" dirty="0"/>
                <a:t>Deportes</a:t>
              </a:r>
              <a:endParaRPr lang="en-US" kern="1200" dirty="0"/>
            </a:p>
          </p:txBody>
        </p:sp>
      </p:grpSp>
      <p:sp>
        <p:nvSpPr>
          <p:cNvPr id="9" name="TextBox 8">
            <a:extLst>
              <a:ext uri="{FF2B5EF4-FFF2-40B4-BE49-F238E27FC236}">
                <a16:creationId xmlns:a16="http://schemas.microsoft.com/office/drawing/2014/main" id="{84D78541-734C-4AA1-9D80-C6C1D02AA5E3}"/>
              </a:ext>
            </a:extLst>
          </p:cNvPr>
          <p:cNvSpPr txBox="1"/>
          <p:nvPr/>
        </p:nvSpPr>
        <p:spPr>
          <a:xfrm>
            <a:off x="579380" y="6245152"/>
            <a:ext cx="6189720" cy="307777"/>
          </a:xfrm>
          <a:prstGeom prst="rect">
            <a:avLst/>
          </a:prstGeom>
          <a:noFill/>
        </p:spPr>
        <p:txBody>
          <a:bodyPr wrap="square" rtlCol="0">
            <a:spAutoFit/>
          </a:bodyPr>
          <a:lstStyle/>
          <a:p>
            <a:r>
              <a:rPr lang="es-xl" sz="1400" spc="30" dirty="0">
                <a:solidFill>
                  <a:schemeClr val="tx1">
                    <a:lumMod val="50000"/>
                    <a:lumOff val="50000"/>
                  </a:schemeClr>
                </a:solidFill>
                <a:latin typeface="+mj-lt"/>
              </a:rPr>
              <a:t>LÍDER DE EVENTOS | LECCIÓN 3: PROMOCIÓN | EVENTOS DEPORTIVOS</a:t>
            </a:r>
          </a:p>
        </p:txBody>
      </p:sp>
    </p:spTree>
    <p:extLst>
      <p:ext uri="{BB962C8B-B14F-4D97-AF65-F5344CB8AC3E}">
        <p14:creationId xmlns:p14="http://schemas.microsoft.com/office/powerpoint/2010/main" val="1654324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7944EF38-E1CB-4263-93A5-0D94781D3925}"/>
              </a:ext>
            </a:extLst>
          </p:cNvPr>
          <p:cNvSpPr txBox="1">
            <a:spLocks/>
          </p:cNvSpPr>
          <p:nvPr/>
        </p:nvSpPr>
        <p:spPr>
          <a:xfrm>
            <a:off x="7785100" y="3085287"/>
            <a:ext cx="3975100" cy="687426"/>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xl" dirty="0"/>
              <a:t>Eventos de salud</a:t>
            </a:r>
          </a:p>
        </p:txBody>
      </p:sp>
      <p:grpSp>
        <p:nvGrpSpPr>
          <p:cNvPr id="7" name="Group 6">
            <a:extLst>
              <a:ext uri="{FF2B5EF4-FFF2-40B4-BE49-F238E27FC236}">
                <a16:creationId xmlns:a16="http://schemas.microsoft.com/office/drawing/2014/main" id="{C91A0A17-EDE8-4F5C-B2CD-A38B68602126}"/>
              </a:ext>
            </a:extLst>
          </p:cNvPr>
          <p:cNvGrpSpPr/>
          <p:nvPr/>
        </p:nvGrpSpPr>
        <p:grpSpPr>
          <a:xfrm>
            <a:off x="-25400" y="982606"/>
            <a:ext cx="4892788" cy="4892788"/>
            <a:chOff x="-165099" y="1638300"/>
            <a:chExt cx="4892788" cy="4892788"/>
          </a:xfrm>
        </p:grpSpPr>
        <p:sp>
          <p:nvSpPr>
            <p:cNvPr id="8" name="Rectangle 7">
              <a:extLst>
                <a:ext uri="{FF2B5EF4-FFF2-40B4-BE49-F238E27FC236}">
                  <a16:creationId xmlns:a16="http://schemas.microsoft.com/office/drawing/2014/main" id="{000AEE9D-10E6-46CD-B0F6-D195E71CA211}"/>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1081F2B4-4D65-42F3-9B61-FF18671D5427}"/>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C0B364D7-5DA7-4AFF-BFB9-CBD948A73F9E}"/>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559573" y="2924555"/>
            <a:ext cx="938502" cy="1008890"/>
          </a:xfrm>
          <a:prstGeom prst="rect">
            <a:avLst/>
          </a:prstGeom>
        </p:spPr>
      </p:pic>
      <p:sp>
        <p:nvSpPr>
          <p:cNvPr id="11" name="TextBox 10">
            <a:extLst>
              <a:ext uri="{FF2B5EF4-FFF2-40B4-BE49-F238E27FC236}">
                <a16:creationId xmlns:a16="http://schemas.microsoft.com/office/drawing/2014/main" id="{8CDBCB37-6088-4728-A5A6-75B9E62AD84A}"/>
              </a:ext>
            </a:extLst>
          </p:cNvPr>
          <p:cNvSpPr txBox="1"/>
          <p:nvPr/>
        </p:nvSpPr>
        <p:spPr>
          <a:xfrm>
            <a:off x="9115078" y="2672477"/>
            <a:ext cx="2545269" cy="400110"/>
          </a:xfrm>
          <a:prstGeom prst="rect">
            <a:avLst/>
          </a:prstGeom>
          <a:noFill/>
        </p:spPr>
        <p:txBody>
          <a:bodyPr wrap="square" rtlCol="0">
            <a:spAutoFit/>
          </a:bodyPr>
          <a:lstStyle/>
          <a:p>
            <a:pPr algn="r"/>
            <a:r>
              <a:rPr lang="es-xl" sz="2000" dirty="0">
                <a:solidFill>
                  <a:schemeClr val="bg1"/>
                </a:solidFill>
              </a:rPr>
              <a:t>Promoción de eventos</a:t>
            </a:r>
          </a:p>
        </p:txBody>
      </p:sp>
      <p:sp>
        <p:nvSpPr>
          <p:cNvPr id="4" name="Text Placeholder 3">
            <a:extLst>
              <a:ext uri="{FF2B5EF4-FFF2-40B4-BE49-F238E27FC236}">
                <a16:creationId xmlns:a16="http://schemas.microsoft.com/office/drawing/2014/main" id="{6EA4215E-35C0-4A0D-8F10-A51590BC15B9}"/>
              </a:ext>
            </a:extLst>
          </p:cNvPr>
          <p:cNvSpPr>
            <a:spLocks noGrp="1"/>
          </p:cNvSpPr>
          <p:nvPr>
            <p:ph type="body" sz="quarter" idx="11"/>
          </p:nvPr>
        </p:nvSpPr>
        <p:spPr/>
        <p:txBody>
          <a:bodyPr/>
          <a:lstStyle/>
          <a:p>
            <a:r>
              <a:rPr lang="es-xl" dirty="0"/>
              <a:t>Eventos de salud</a:t>
            </a:r>
          </a:p>
        </p:txBody>
      </p:sp>
      <p:sp>
        <p:nvSpPr>
          <p:cNvPr id="12" name="Text Placeholder 11">
            <a:extLst>
              <a:ext uri="{FF2B5EF4-FFF2-40B4-BE49-F238E27FC236}">
                <a16:creationId xmlns:a16="http://schemas.microsoft.com/office/drawing/2014/main" id="{B769C4E2-63B4-4F73-A710-41CF05B1D439}"/>
              </a:ext>
            </a:extLst>
          </p:cNvPr>
          <p:cNvSpPr>
            <a:spLocks noGrp="1"/>
          </p:cNvSpPr>
          <p:nvPr>
            <p:ph type="body" sz="quarter" idx="12"/>
          </p:nvPr>
        </p:nvSpPr>
        <p:spPr/>
        <p:txBody>
          <a:bodyPr>
            <a:normAutofit fontScale="85000" lnSpcReduction="10000"/>
          </a:bodyPr>
          <a:lstStyle/>
          <a:p>
            <a:r>
              <a:rPr lang="es-xl" dirty="0"/>
              <a:t>Promoción de eventos</a:t>
            </a:r>
          </a:p>
        </p:txBody>
      </p:sp>
      <p:sp>
        <p:nvSpPr>
          <p:cNvPr id="14" name="TextBox 13">
            <a:extLst>
              <a:ext uri="{FF2B5EF4-FFF2-40B4-BE49-F238E27FC236}">
                <a16:creationId xmlns:a16="http://schemas.microsoft.com/office/drawing/2014/main" id="{36F02B1A-C48B-4144-B708-8918D1AB6FF1}"/>
              </a:ext>
            </a:extLst>
          </p:cNvPr>
          <p:cNvSpPr txBox="1"/>
          <p:nvPr/>
        </p:nvSpPr>
        <p:spPr>
          <a:xfrm>
            <a:off x="579380" y="6245152"/>
            <a:ext cx="6189720" cy="307777"/>
          </a:xfrm>
          <a:prstGeom prst="rect">
            <a:avLst/>
          </a:prstGeom>
          <a:noFill/>
        </p:spPr>
        <p:txBody>
          <a:bodyPr wrap="square" rtlCol="0">
            <a:spAutoFit/>
          </a:bodyPr>
          <a:lstStyle/>
          <a:p>
            <a:r>
              <a:rPr lang="es-xl" sz="1400" spc="30" dirty="0">
                <a:solidFill>
                  <a:schemeClr val="tx1">
                    <a:lumMod val="50000"/>
                    <a:lumOff val="50000"/>
                  </a:schemeClr>
                </a:solidFill>
                <a:latin typeface="+mj-lt"/>
              </a:rPr>
              <a:t>LÍDER DE EVENTOS | LECCIÓN 3: PROMOCIÓN</a:t>
            </a:r>
          </a:p>
        </p:txBody>
      </p:sp>
    </p:spTree>
    <p:extLst>
      <p:ext uri="{BB962C8B-B14F-4D97-AF65-F5344CB8AC3E}">
        <p14:creationId xmlns:p14="http://schemas.microsoft.com/office/powerpoint/2010/main" val="6681658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A81983-5E6D-402B-93D7-571E91D05158}"/>
              </a:ext>
            </a:extLst>
          </p:cNvPr>
          <p:cNvSpPr>
            <a:spLocks noGrp="1"/>
          </p:cNvSpPr>
          <p:nvPr>
            <p:ph type="body" sz="quarter" idx="10"/>
          </p:nvPr>
        </p:nvSpPr>
        <p:spPr/>
        <p:txBody>
          <a:bodyPr/>
          <a:lstStyle/>
          <a:p>
            <a:r>
              <a:rPr lang="es-xl" dirty="0"/>
              <a:t>Promoción</a:t>
            </a:r>
          </a:p>
        </p:txBody>
      </p:sp>
      <p:sp>
        <p:nvSpPr>
          <p:cNvPr id="3" name="Text Placeholder 2">
            <a:extLst>
              <a:ext uri="{FF2B5EF4-FFF2-40B4-BE49-F238E27FC236}">
                <a16:creationId xmlns:a16="http://schemas.microsoft.com/office/drawing/2014/main" id="{FF26E2AA-DFA6-4C7E-B933-7B62D69F3979}"/>
              </a:ext>
            </a:extLst>
          </p:cNvPr>
          <p:cNvSpPr>
            <a:spLocks noGrp="1"/>
          </p:cNvSpPr>
          <p:nvPr>
            <p:ph type="body" sz="quarter" idx="11"/>
          </p:nvPr>
        </p:nvSpPr>
        <p:spPr/>
        <p:txBody>
          <a:bodyPr>
            <a:normAutofit/>
          </a:bodyPr>
          <a:lstStyle/>
          <a:p>
            <a:r>
              <a:rPr lang="es-xl" dirty="0"/>
              <a:t>Funciones de liderazgo</a:t>
            </a:r>
          </a:p>
        </p:txBody>
      </p:sp>
      <p:sp>
        <p:nvSpPr>
          <p:cNvPr id="4" name="Text Placeholder 3">
            <a:extLst>
              <a:ext uri="{FF2B5EF4-FFF2-40B4-BE49-F238E27FC236}">
                <a16:creationId xmlns:a16="http://schemas.microsoft.com/office/drawing/2014/main" id="{7FDDF4EC-0C14-4AB0-8EA3-16468A379916}"/>
              </a:ext>
            </a:extLst>
          </p:cNvPr>
          <p:cNvSpPr>
            <a:spLocks noGrp="1"/>
          </p:cNvSpPr>
          <p:nvPr>
            <p:ph type="body" sz="quarter" idx="12"/>
          </p:nvPr>
        </p:nvSpPr>
        <p:spPr>
          <a:xfrm>
            <a:off x="628650" y="2343737"/>
            <a:ext cx="9772650" cy="1936750"/>
          </a:xfrm>
        </p:spPr>
        <p:txBody>
          <a:bodyPr/>
          <a:lstStyle/>
          <a:p>
            <a:pPr>
              <a:lnSpc>
                <a:spcPct val="120000"/>
              </a:lnSpc>
              <a:spcAft>
                <a:spcPts val="600"/>
              </a:spcAft>
            </a:pPr>
            <a:r>
              <a:rPr lang="es-xl" sz="2400" b="1" dirty="0"/>
              <a:t>Portavoz de Atletas/Mensajeros globales</a:t>
            </a:r>
          </a:p>
          <a:p>
            <a:pPr marL="171450" marR="0" lvl="0" indent="-17145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lang="es-xl" sz="2200" dirty="0">
                <a:latin typeface="Ubuntu Light" panose="020B0304030602030204" pitchFamily="34" charset="0"/>
              </a:rPr>
              <a:t>Participar en charlas, paneles y entrevistas previas</a:t>
            </a:r>
            <a:r>
              <a:rPr lang="es-xl" sz="2200" baseline="0" dirty="0">
                <a:latin typeface="Ubuntu Light" panose="020B0304030602030204" pitchFamily="34" charset="0"/>
              </a:rPr>
              <a:t> al evento </a:t>
            </a:r>
            <a:br>
              <a:rPr lang="en-US" sz="2200" baseline="0" dirty="0">
                <a:latin typeface="Ubuntu Light" panose="020B0304030602030204" pitchFamily="34" charset="0"/>
              </a:rPr>
            </a:br>
            <a:r>
              <a:rPr lang="es-xl" sz="2200" baseline="0" dirty="0">
                <a:latin typeface="Ubuntu Light" panose="020B0304030602030204" pitchFamily="34" charset="0"/>
              </a:rPr>
              <a:t>en representación de los atletas de Olimpiadas Especiales</a:t>
            </a:r>
          </a:p>
          <a:p>
            <a:pPr marL="171450" indent="-171450">
              <a:lnSpc>
                <a:spcPct val="120000"/>
              </a:lnSpc>
              <a:spcAft>
                <a:spcPts val="600"/>
              </a:spcAft>
              <a:buFont typeface="Arial" panose="020B0604020202020204" pitchFamily="34" charset="0"/>
              <a:buChar char="•"/>
            </a:pPr>
            <a:r>
              <a:rPr lang="es-xl" sz="2200" dirty="0">
                <a:effectLst/>
                <a:latin typeface="Ubuntu Light" panose="020B0304030602030204" pitchFamily="34" charset="0"/>
                <a:ea typeface="Calibri" panose="020F0502020204030204" pitchFamily="34" charset="0"/>
              </a:rPr>
              <a:t>Presentación durante las Reuniones de Salud Inclusiva</a:t>
            </a:r>
          </a:p>
        </p:txBody>
      </p:sp>
      <p:grpSp>
        <p:nvGrpSpPr>
          <p:cNvPr id="5" name="Group 4">
            <a:extLst>
              <a:ext uri="{FF2B5EF4-FFF2-40B4-BE49-F238E27FC236}">
                <a16:creationId xmlns:a16="http://schemas.microsoft.com/office/drawing/2014/main" id="{D9EC5FC3-1376-4460-8ED5-64B821F4BA67}"/>
              </a:ext>
            </a:extLst>
          </p:cNvPr>
          <p:cNvGrpSpPr/>
          <p:nvPr/>
        </p:nvGrpSpPr>
        <p:grpSpPr>
          <a:xfrm>
            <a:off x="10007601" y="318749"/>
            <a:ext cx="1798514" cy="1766317"/>
            <a:chOff x="2445002" y="-212162"/>
            <a:chExt cx="2331721" cy="2289980"/>
          </a:xfrm>
          <a:solidFill>
            <a:srgbClr val="179984"/>
          </a:solidFill>
        </p:grpSpPr>
        <p:sp>
          <p:nvSpPr>
            <p:cNvPr id="6" name="Flowchart: Connector 5">
              <a:extLst>
                <a:ext uri="{FF2B5EF4-FFF2-40B4-BE49-F238E27FC236}">
                  <a16:creationId xmlns:a16="http://schemas.microsoft.com/office/drawing/2014/main" id="{D0787128-C0DB-49FF-B566-A5CB59450BB9}"/>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lowchart: Connector 4">
              <a:extLst>
                <a:ext uri="{FF2B5EF4-FFF2-40B4-BE49-F238E27FC236}">
                  <a16:creationId xmlns:a16="http://schemas.microsoft.com/office/drawing/2014/main" id="{F09C2A08-B15F-4B9B-9E75-1EE3D6F8383C}"/>
                </a:ext>
              </a:extLst>
            </p:cNvPr>
            <p:cNvSpPr txBox="1"/>
            <p:nvPr/>
          </p:nvSpPr>
          <p:spPr>
            <a:xfrm>
              <a:off x="2703131" y="123198"/>
              <a:ext cx="1815464"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xl" b="1" kern="1200" dirty="0"/>
                <a:t>Promoción de eventos</a:t>
              </a:r>
            </a:p>
            <a:p>
              <a:pPr marL="0" lvl="0" indent="0" algn="ctr" defTabSz="1066800">
                <a:lnSpc>
                  <a:spcPct val="90000"/>
                </a:lnSpc>
                <a:spcBef>
                  <a:spcPct val="0"/>
                </a:spcBef>
                <a:spcAft>
                  <a:spcPct val="35000"/>
                </a:spcAft>
                <a:buNone/>
              </a:pPr>
              <a:r>
                <a:rPr lang="es-xl" dirty="0"/>
                <a:t>Salud</a:t>
              </a:r>
              <a:endParaRPr lang="en-US" kern="1200" dirty="0"/>
            </a:p>
          </p:txBody>
        </p:sp>
      </p:grpSp>
      <p:sp>
        <p:nvSpPr>
          <p:cNvPr id="9" name="TextBox 8">
            <a:extLst>
              <a:ext uri="{FF2B5EF4-FFF2-40B4-BE49-F238E27FC236}">
                <a16:creationId xmlns:a16="http://schemas.microsoft.com/office/drawing/2014/main" id="{DE4DEF1E-CE9C-483F-B7F4-B2C4E4AB5297}"/>
              </a:ext>
            </a:extLst>
          </p:cNvPr>
          <p:cNvSpPr txBox="1"/>
          <p:nvPr/>
        </p:nvSpPr>
        <p:spPr>
          <a:xfrm>
            <a:off x="579380" y="6245152"/>
            <a:ext cx="6189720" cy="307777"/>
          </a:xfrm>
          <a:prstGeom prst="rect">
            <a:avLst/>
          </a:prstGeom>
          <a:noFill/>
        </p:spPr>
        <p:txBody>
          <a:bodyPr wrap="square" rtlCol="0">
            <a:spAutoFit/>
          </a:bodyPr>
          <a:lstStyle/>
          <a:p>
            <a:r>
              <a:rPr lang="es-xl" sz="1400" spc="30" dirty="0">
                <a:solidFill>
                  <a:schemeClr val="tx1">
                    <a:lumMod val="50000"/>
                    <a:lumOff val="50000"/>
                  </a:schemeClr>
                </a:solidFill>
                <a:latin typeface="+mj-lt"/>
              </a:rPr>
              <a:t>LÍDER DE EVENTOS | LECCIÓN 3: PROMOCIÓN | EVENTOS DE SALUD</a:t>
            </a:r>
          </a:p>
        </p:txBody>
      </p:sp>
    </p:spTree>
    <p:extLst>
      <p:ext uri="{BB962C8B-B14F-4D97-AF65-F5344CB8AC3E}">
        <p14:creationId xmlns:p14="http://schemas.microsoft.com/office/powerpoint/2010/main" val="23596043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2385610-C871-43F2-BC6C-78FBB8AF7C83}"/>
              </a:ext>
            </a:extLst>
          </p:cNvPr>
          <p:cNvSpPr>
            <a:spLocks noGrp="1"/>
          </p:cNvSpPr>
          <p:nvPr>
            <p:ph type="body" sz="quarter" idx="12"/>
          </p:nvPr>
        </p:nvSpPr>
        <p:spPr/>
        <p:txBody>
          <a:bodyPr>
            <a:normAutofit fontScale="85000" lnSpcReduction="10000"/>
          </a:bodyPr>
          <a:lstStyle/>
          <a:p>
            <a:r>
              <a:rPr lang="es-xl" dirty="0"/>
              <a:t>Promoción de eventos</a:t>
            </a:r>
          </a:p>
        </p:txBody>
      </p:sp>
      <p:grpSp>
        <p:nvGrpSpPr>
          <p:cNvPr id="6" name="Group 5">
            <a:extLst>
              <a:ext uri="{FF2B5EF4-FFF2-40B4-BE49-F238E27FC236}">
                <a16:creationId xmlns:a16="http://schemas.microsoft.com/office/drawing/2014/main" id="{43F43890-B602-4BAC-A76A-7926481B9813}"/>
              </a:ext>
            </a:extLst>
          </p:cNvPr>
          <p:cNvGrpSpPr/>
          <p:nvPr/>
        </p:nvGrpSpPr>
        <p:grpSpPr>
          <a:xfrm>
            <a:off x="-25400" y="982606"/>
            <a:ext cx="4892788" cy="4892788"/>
            <a:chOff x="-165099" y="1638300"/>
            <a:chExt cx="4892788" cy="4892788"/>
          </a:xfrm>
        </p:grpSpPr>
        <p:sp>
          <p:nvSpPr>
            <p:cNvPr id="7" name="Rectangle 6">
              <a:extLst>
                <a:ext uri="{FF2B5EF4-FFF2-40B4-BE49-F238E27FC236}">
                  <a16:creationId xmlns:a16="http://schemas.microsoft.com/office/drawing/2014/main" id="{04EF6A3A-B1DA-4CD6-846A-53331BDEA26F}"/>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D95700CF-BBEC-4C04-9DA5-04E7247E2046}"/>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295A7A5D-3526-44B1-BADB-2E615F6D1177}"/>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650749" y="2553578"/>
            <a:ext cx="765425" cy="1320735"/>
          </a:xfrm>
          <a:prstGeom prst="rect">
            <a:avLst/>
          </a:prstGeom>
        </p:spPr>
      </p:pic>
      <p:sp>
        <p:nvSpPr>
          <p:cNvPr id="13" name="Text Placeholder 12">
            <a:extLst>
              <a:ext uri="{FF2B5EF4-FFF2-40B4-BE49-F238E27FC236}">
                <a16:creationId xmlns:a16="http://schemas.microsoft.com/office/drawing/2014/main" id="{1B4DFDB5-48E4-4523-B7DA-87161431562A}"/>
              </a:ext>
            </a:extLst>
          </p:cNvPr>
          <p:cNvSpPr>
            <a:spLocks noGrp="1"/>
          </p:cNvSpPr>
          <p:nvPr>
            <p:ph type="body" sz="quarter" idx="11"/>
          </p:nvPr>
        </p:nvSpPr>
        <p:spPr>
          <a:xfrm>
            <a:off x="5617029" y="3088480"/>
            <a:ext cx="5865519" cy="604837"/>
          </a:xfrm>
        </p:spPr>
        <p:txBody>
          <a:bodyPr/>
          <a:lstStyle/>
          <a:p>
            <a:r>
              <a:rPr lang="es-xl" dirty="0"/>
              <a:t>Eventos de liderazgo</a:t>
            </a:r>
          </a:p>
        </p:txBody>
      </p:sp>
      <p:sp>
        <p:nvSpPr>
          <p:cNvPr id="15" name="TextBox 14">
            <a:extLst>
              <a:ext uri="{FF2B5EF4-FFF2-40B4-BE49-F238E27FC236}">
                <a16:creationId xmlns:a16="http://schemas.microsoft.com/office/drawing/2014/main" id="{C64CB2A3-81F7-4FBE-BD13-BFAD0FCBEF7E}"/>
              </a:ext>
            </a:extLst>
          </p:cNvPr>
          <p:cNvSpPr txBox="1"/>
          <p:nvPr/>
        </p:nvSpPr>
        <p:spPr>
          <a:xfrm>
            <a:off x="579380" y="6245152"/>
            <a:ext cx="6189720" cy="307777"/>
          </a:xfrm>
          <a:prstGeom prst="rect">
            <a:avLst/>
          </a:prstGeom>
          <a:noFill/>
        </p:spPr>
        <p:txBody>
          <a:bodyPr wrap="square" rtlCol="0">
            <a:spAutoFit/>
          </a:bodyPr>
          <a:lstStyle/>
          <a:p>
            <a:r>
              <a:rPr lang="es-xl" sz="1400" spc="30" dirty="0">
                <a:solidFill>
                  <a:schemeClr val="tx1">
                    <a:lumMod val="50000"/>
                    <a:lumOff val="50000"/>
                  </a:schemeClr>
                </a:solidFill>
                <a:latin typeface="+mj-lt"/>
              </a:rPr>
              <a:t>LÍDER DE EVENTOS | LECCIÓN 3: PROMOCIÓN</a:t>
            </a:r>
          </a:p>
        </p:txBody>
      </p:sp>
    </p:spTree>
    <p:extLst>
      <p:ext uri="{BB962C8B-B14F-4D97-AF65-F5344CB8AC3E}">
        <p14:creationId xmlns:p14="http://schemas.microsoft.com/office/powerpoint/2010/main" val="10906177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AD6995-43C9-4E7F-9F0F-CE9BD9A74D47}"/>
              </a:ext>
            </a:extLst>
          </p:cNvPr>
          <p:cNvSpPr>
            <a:spLocks noGrp="1"/>
          </p:cNvSpPr>
          <p:nvPr>
            <p:ph type="body" sz="quarter" idx="10"/>
          </p:nvPr>
        </p:nvSpPr>
        <p:spPr/>
        <p:txBody>
          <a:bodyPr/>
          <a:lstStyle/>
          <a:p>
            <a:r>
              <a:rPr lang="es-xl" dirty="0"/>
              <a:t>Promoción</a:t>
            </a:r>
          </a:p>
        </p:txBody>
      </p:sp>
      <p:sp>
        <p:nvSpPr>
          <p:cNvPr id="3" name="Text Placeholder 2">
            <a:extLst>
              <a:ext uri="{FF2B5EF4-FFF2-40B4-BE49-F238E27FC236}">
                <a16:creationId xmlns:a16="http://schemas.microsoft.com/office/drawing/2014/main" id="{4FB68D5D-09C4-4F37-97C0-5055A6BD4938}"/>
              </a:ext>
            </a:extLst>
          </p:cNvPr>
          <p:cNvSpPr>
            <a:spLocks noGrp="1"/>
          </p:cNvSpPr>
          <p:nvPr>
            <p:ph type="body" sz="quarter" idx="11"/>
          </p:nvPr>
        </p:nvSpPr>
        <p:spPr/>
        <p:txBody>
          <a:bodyPr>
            <a:normAutofit/>
          </a:bodyPr>
          <a:lstStyle/>
          <a:p>
            <a:r>
              <a:rPr lang="es-xl" dirty="0"/>
              <a:t>Funciones de liderazgo</a:t>
            </a:r>
          </a:p>
        </p:txBody>
      </p:sp>
      <p:sp>
        <p:nvSpPr>
          <p:cNvPr id="4" name="Text Placeholder 3">
            <a:extLst>
              <a:ext uri="{FF2B5EF4-FFF2-40B4-BE49-F238E27FC236}">
                <a16:creationId xmlns:a16="http://schemas.microsoft.com/office/drawing/2014/main" id="{CACBCA86-3A03-441F-93FE-9DBFE8E5F92E}"/>
              </a:ext>
            </a:extLst>
          </p:cNvPr>
          <p:cNvSpPr>
            <a:spLocks noGrp="1"/>
          </p:cNvSpPr>
          <p:nvPr>
            <p:ph type="body" sz="quarter" idx="12"/>
          </p:nvPr>
        </p:nvSpPr>
        <p:spPr>
          <a:xfrm>
            <a:off x="628649" y="2105025"/>
            <a:ext cx="10169979" cy="3880139"/>
          </a:xfrm>
        </p:spPr>
        <p:txBody>
          <a:bodyPr>
            <a:normAutofit fontScale="92500"/>
          </a:bodyPr>
          <a:lstStyle/>
          <a:p>
            <a:pPr marL="342900" indent="-342900">
              <a:lnSpc>
                <a:spcPct val="160000"/>
              </a:lnSpc>
              <a:buFont typeface="Arial" panose="020B0604020202020204" pitchFamily="34" charset="0"/>
              <a:buChar char="•"/>
            </a:pPr>
            <a:r>
              <a:rPr lang="es-xl" sz="2400" dirty="0">
                <a:effectLst/>
                <a:latin typeface="Ubuntu Light" panose="020B0304030602030204" pitchFamily="34" charset="0"/>
                <a:ea typeface="Times New Roman" panose="02020603050405020304" pitchFamily="18" charset="0"/>
              </a:rPr>
              <a:t>Reclutamiento de más participantes (atletas líderes).</a:t>
            </a:r>
            <a:endParaRPr lang="en-US" sz="2400" dirty="0">
              <a:effectLst/>
              <a:latin typeface="Ubuntu Light" panose="020B0304030602030204" pitchFamily="34" charset="0"/>
              <a:ea typeface="Calibri" panose="020F0502020204030204" pitchFamily="34" charset="0"/>
            </a:endParaRPr>
          </a:p>
          <a:p>
            <a:pPr marL="342900" indent="-342900">
              <a:lnSpc>
                <a:spcPct val="160000"/>
              </a:lnSpc>
              <a:buFont typeface="Arial" panose="020B0604020202020204" pitchFamily="34" charset="0"/>
              <a:buChar char="•"/>
            </a:pPr>
            <a:r>
              <a:rPr lang="es-xl" sz="2400" dirty="0">
                <a:effectLst/>
                <a:latin typeface="Ubuntu Light" panose="020B0304030602030204" pitchFamily="34" charset="0"/>
                <a:ea typeface="Times New Roman" panose="02020603050405020304" pitchFamily="18" charset="0"/>
              </a:rPr>
              <a:t>Entreviste a los participantes del evento y compártalo / Recopile testimonios de los participantes (incluidos los líderes de los atletas participantes).</a:t>
            </a:r>
            <a:endParaRPr lang="en-US" sz="2400" dirty="0">
              <a:effectLst/>
              <a:latin typeface="Ubuntu Light" panose="020B0304030602030204" pitchFamily="34" charset="0"/>
              <a:ea typeface="Calibri" panose="020F0502020204030204" pitchFamily="34" charset="0"/>
            </a:endParaRPr>
          </a:p>
          <a:p>
            <a:pPr marL="342900" indent="-342900">
              <a:lnSpc>
                <a:spcPct val="160000"/>
              </a:lnSpc>
              <a:buFont typeface="Arial" panose="020B0604020202020204" pitchFamily="34" charset="0"/>
              <a:buChar char="•"/>
            </a:pPr>
            <a:r>
              <a:rPr lang="es-xl" sz="2400" dirty="0">
                <a:effectLst/>
                <a:latin typeface="Ubuntu Light" panose="020B0304030602030204" pitchFamily="34" charset="0"/>
                <a:ea typeface="Times New Roman" panose="02020603050405020304" pitchFamily="18" charset="0"/>
              </a:rPr>
              <a:t>Promoción en la televisión/prensa local para las delegaciones asistentes </a:t>
            </a:r>
            <a:br>
              <a:rPr lang="en-US" sz="2400" dirty="0">
                <a:effectLst/>
                <a:latin typeface="Ubuntu Light" panose="020B0304030602030204" pitchFamily="34" charset="0"/>
                <a:ea typeface="Times New Roman" panose="02020603050405020304" pitchFamily="18" charset="0"/>
              </a:rPr>
            </a:br>
            <a:r>
              <a:rPr lang="es-xl" sz="2400" dirty="0">
                <a:effectLst/>
                <a:latin typeface="Ubuntu Light" panose="020B0304030602030204" pitchFamily="34" charset="0"/>
                <a:ea typeface="Times New Roman" panose="02020603050405020304" pitchFamily="18" charset="0"/>
              </a:rPr>
              <a:t>a los eventos.</a:t>
            </a:r>
            <a:endParaRPr lang="en-US" sz="2400" dirty="0">
              <a:effectLst/>
              <a:latin typeface="Ubuntu Light" panose="020B0304030602030204" pitchFamily="34" charset="0"/>
              <a:ea typeface="Calibri" panose="020F0502020204030204" pitchFamily="34" charset="0"/>
            </a:endParaRPr>
          </a:p>
          <a:p>
            <a:pPr marL="342900" indent="-342900">
              <a:lnSpc>
                <a:spcPct val="160000"/>
              </a:lnSpc>
              <a:buFont typeface="Arial" panose="020B0604020202020204" pitchFamily="34" charset="0"/>
              <a:buChar char="•"/>
            </a:pPr>
            <a:r>
              <a:rPr lang="es-xl" sz="2400" dirty="0">
                <a:effectLst/>
                <a:latin typeface="Ubuntu Light" panose="020B0304030602030204" pitchFamily="34" charset="0"/>
                <a:ea typeface="Times New Roman" panose="02020603050405020304" pitchFamily="18" charset="0"/>
              </a:rPr>
              <a:t>Entrevista con la prensa sobre el evento.</a:t>
            </a:r>
            <a:endParaRPr lang="en-US" sz="2400" dirty="0">
              <a:effectLst/>
              <a:latin typeface="Ubuntu Light" panose="020B0304030602030204" pitchFamily="34" charset="0"/>
              <a:ea typeface="Calibri" panose="020F0502020204030204" pitchFamily="34" charset="0"/>
            </a:endParaRPr>
          </a:p>
          <a:p>
            <a:pPr marL="342900" indent="-342900">
              <a:lnSpc>
                <a:spcPct val="160000"/>
              </a:lnSpc>
              <a:buFont typeface="Arial" panose="020B0604020202020204" pitchFamily="34" charset="0"/>
              <a:buChar char="•"/>
            </a:pPr>
            <a:r>
              <a:rPr lang="es-xl" sz="2400" dirty="0">
                <a:effectLst/>
                <a:latin typeface="Ubuntu Light" panose="020B0304030602030204" pitchFamily="34" charset="0"/>
                <a:ea typeface="Times New Roman" panose="02020603050405020304" pitchFamily="18" charset="0"/>
              </a:rPr>
              <a:t>Ser un influencer en las redes sociales.</a:t>
            </a:r>
            <a:endParaRPr lang="en-US" sz="2400" dirty="0">
              <a:effectLst/>
              <a:latin typeface="Ubuntu Light" panose="020B0304030602030204" pitchFamily="34" charset="0"/>
              <a:ea typeface="Calibri" panose="020F0502020204030204" pitchFamily="34" charset="0"/>
            </a:endParaRPr>
          </a:p>
          <a:p>
            <a:endParaRPr lang="en-US" dirty="0"/>
          </a:p>
        </p:txBody>
      </p:sp>
      <p:grpSp>
        <p:nvGrpSpPr>
          <p:cNvPr id="11" name="Group 10">
            <a:extLst>
              <a:ext uri="{FF2B5EF4-FFF2-40B4-BE49-F238E27FC236}">
                <a16:creationId xmlns:a16="http://schemas.microsoft.com/office/drawing/2014/main" id="{B99F7C28-5CAE-410C-A27A-44B0C00D1C2C}"/>
              </a:ext>
            </a:extLst>
          </p:cNvPr>
          <p:cNvGrpSpPr/>
          <p:nvPr/>
        </p:nvGrpSpPr>
        <p:grpSpPr>
          <a:xfrm>
            <a:off x="10007601" y="318749"/>
            <a:ext cx="1798514" cy="1766317"/>
            <a:chOff x="2445002" y="-212162"/>
            <a:chExt cx="2331721" cy="2289980"/>
          </a:xfrm>
          <a:solidFill>
            <a:srgbClr val="179984"/>
          </a:solidFill>
        </p:grpSpPr>
        <p:sp>
          <p:nvSpPr>
            <p:cNvPr id="12" name="Flowchart: Connector 11">
              <a:extLst>
                <a:ext uri="{FF2B5EF4-FFF2-40B4-BE49-F238E27FC236}">
                  <a16:creationId xmlns:a16="http://schemas.microsoft.com/office/drawing/2014/main" id="{62049403-2E85-4E7F-BA63-85A0574594E7}"/>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Flowchart: Connector 4">
              <a:extLst>
                <a:ext uri="{FF2B5EF4-FFF2-40B4-BE49-F238E27FC236}">
                  <a16:creationId xmlns:a16="http://schemas.microsoft.com/office/drawing/2014/main" id="{803A6BD2-CF94-4086-87C8-EF18F80F60C3}"/>
                </a:ext>
              </a:extLst>
            </p:cNvPr>
            <p:cNvSpPr txBox="1"/>
            <p:nvPr/>
          </p:nvSpPr>
          <p:spPr>
            <a:xfrm>
              <a:off x="2703131" y="123198"/>
              <a:ext cx="1815464"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xl" b="1" kern="1200" dirty="0"/>
                <a:t>Promoción de eventos</a:t>
              </a:r>
            </a:p>
            <a:p>
              <a:pPr marL="0" lvl="0" indent="0" algn="ctr" defTabSz="1066800">
                <a:lnSpc>
                  <a:spcPct val="90000"/>
                </a:lnSpc>
                <a:spcBef>
                  <a:spcPct val="0"/>
                </a:spcBef>
                <a:spcAft>
                  <a:spcPct val="35000"/>
                </a:spcAft>
                <a:buNone/>
              </a:pPr>
              <a:r>
                <a:rPr lang="es-xl" dirty="0"/>
                <a:t>Liderazgo</a:t>
              </a:r>
              <a:endParaRPr lang="en-US" kern="1200" dirty="0"/>
            </a:p>
          </p:txBody>
        </p:sp>
      </p:grpSp>
      <p:sp>
        <p:nvSpPr>
          <p:cNvPr id="15" name="TextBox 14">
            <a:extLst>
              <a:ext uri="{FF2B5EF4-FFF2-40B4-BE49-F238E27FC236}">
                <a16:creationId xmlns:a16="http://schemas.microsoft.com/office/drawing/2014/main" id="{13A3B6F0-BE27-41EB-A19E-B75F34B740F5}"/>
              </a:ext>
            </a:extLst>
          </p:cNvPr>
          <p:cNvSpPr txBox="1"/>
          <p:nvPr/>
        </p:nvSpPr>
        <p:spPr>
          <a:xfrm>
            <a:off x="579379" y="6245152"/>
            <a:ext cx="8007271" cy="307777"/>
          </a:xfrm>
          <a:prstGeom prst="rect">
            <a:avLst/>
          </a:prstGeom>
          <a:noFill/>
        </p:spPr>
        <p:txBody>
          <a:bodyPr wrap="square" rtlCol="0">
            <a:spAutoFit/>
          </a:bodyPr>
          <a:lstStyle/>
          <a:p>
            <a:r>
              <a:rPr lang="es-xl" sz="1400" spc="30" dirty="0">
                <a:solidFill>
                  <a:schemeClr val="tx1">
                    <a:lumMod val="50000"/>
                    <a:lumOff val="50000"/>
                  </a:schemeClr>
                </a:solidFill>
                <a:latin typeface="+mj-lt"/>
              </a:rPr>
              <a:t>LÍDER DE EVENTOS | LECCIÓN 3: PROMOCIÓN | EVENTOS DE LIDERAZGO</a:t>
            </a:r>
          </a:p>
        </p:txBody>
      </p:sp>
    </p:spTree>
    <p:extLst>
      <p:ext uri="{BB962C8B-B14F-4D97-AF65-F5344CB8AC3E}">
        <p14:creationId xmlns:p14="http://schemas.microsoft.com/office/powerpoint/2010/main" val="15599667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70925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9D7A49E-284A-46D9-AF37-8F1D49D905FD}"/>
              </a:ext>
            </a:extLst>
          </p:cNvPr>
          <p:cNvSpPr>
            <a:spLocks noGrp="1"/>
          </p:cNvSpPr>
          <p:nvPr>
            <p:ph type="body" sz="quarter" idx="10"/>
          </p:nvPr>
        </p:nvSpPr>
        <p:spPr>
          <a:xfrm>
            <a:off x="800099" y="1636247"/>
            <a:ext cx="8293101" cy="1249402"/>
          </a:xfrm>
        </p:spPr>
        <p:txBody>
          <a:bodyPr>
            <a:normAutofit fontScale="85000" lnSpcReduction="10000"/>
          </a:bodyPr>
          <a:lstStyle/>
          <a:p>
            <a:r>
              <a:rPr lang="es-xl" dirty="0"/>
              <a:t>Lección 4: Ejecución de un </a:t>
            </a:r>
          </a:p>
          <a:p>
            <a:r>
              <a:rPr lang="es-xl" dirty="0"/>
              <a:t>Evento de Olimpiadas Especiales</a:t>
            </a:r>
          </a:p>
        </p:txBody>
      </p:sp>
      <p:sp>
        <p:nvSpPr>
          <p:cNvPr id="6" name="Text Placeholder 5">
            <a:extLst>
              <a:ext uri="{FF2B5EF4-FFF2-40B4-BE49-F238E27FC236}">
                <a16:creationId xmlns:a16="http://schemas.microsoft.com/office/drawing/2014/main" id="{DAAD9AA7-CDBE-493C-A541-5742D8BDB1E0}"/>
              </a:ext>
            </a:extLst>
          </p:cNvPr>
          <p:cNvSpPr>
            <a:spLocks noGrp="1"/>
          </p:cNvSpPr>
          <p:nvPr>
            <p:ph type="body" sz="quarter" idx="11"/>
          </p:nvPr>
        </p:nvSpPr>
        <p:spPr>
          <a:xfrm>
            <a:off x="819150" y="3289300"/>
            <a:ext cx="9410700" cy="571500"/>
          </a:xfrm>
        </p:spPr>
        <p:txBody>
          <a:bodyPr/>
          <a:lstStyle/>
          <a:p>
            <a:r>
              <a:rPr lang="es-xl" dirty="0"/>
              <a:t>En esta lección:</a:t>
            </a:r>
          </a:p>
        </p:txBody>
      </p:sp>
      <p:sp>
        <p:nvSpPr>
          <p:cNvPr id="7" name="Text Placeholder 6">
            <a:extLst>
              <a:ext uri="{FF2B5EF4-FFF2-40B4-BE49-F238E27FC236}">
                <a16:creationId xmlns:a16="http://schemas.microsoft.com/office/drawing/2014/main" id="{AF97260A-DCF1-4549-840F-FEAEF3F49676}"/>
              </a:ext>
            </a:extLst>
          </p:cNvPr>
          <p:cNvSpPr>
            <a:spLocks noGrp="1"/>
          </p:cNvSpPr>
          <p:nvPr>
            <p:ph type="body" sz="quarter" idx="12"/>
          </p:nvPr>
        </p:nvSpPr>
        <p:spPr>
          <a:xfrm>
            <a:off x="800100" y="3731400"/>
            <a:ext cx="9410700" cy="1478001"/>
          </a:xfrm>
        </p:spPr>
        <p:txBody>
          <a:bodyPr/>
          <a:lstStyle/>
          <a:p>
            <a:r>
              <a:rPr lang="es-xl" sz="2800" dirty="0">
                <a:solidFill>
                  <a:schemeClr val="bg1"/>
                </a:solidFill>
                <a:effectLst/>
                <a:latin typeface="Ubuntu Light" panose="020B0304030602030204" pitchFamily="34" charset="0"/>
                <a:ea typeface="Calibri" panose="020F0502020204030204" pitchFamily="34" charset="0"/>
                <a:cs typeface="Times New Roman" panose="02020603050405020304" pitchFamily="18" charset="0"/>
              </a:rPr>
              <a:t>Aprenderá qué funciones puede desempeñar como voluntario en los eventos de Olimpiadas Especiales</a:t>
            </a:r>
            <a:endParaRPr lang="en-US" sz="16100" b="1" u="sng" dirty="0">
              <a:solidFill>
                <a:schemeClr val="bg1"/>
              </a:solidFill>
              <a:latin typeface="Ubuntu Light" panose="020B0304030602030204" pitchFamily="34" charset="0"/>
            </a:endParaRPr>
          </a:p>
        </p:txBody>
      </p:sp>
    </p:spTree>
    <p:extLst>
      <p:ext uri="{BB962C8B-B14F-4D97-AF65-F5344CB8AC3E}">
        <p14:creationId xmlns:p14="http://schemas.microsoft.com/office/powerpoint/2010/main" val="32064683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02A7D313-7151-4F67-8580-6AC3931F9F91}"/>
              </a:ext>
            </a:extLst>
          </p:cNvPr>
          <p:cNvGraphicFramePr/>
          <p:nvPr>
            <p:extLst>
              <p:ext uri="{D42A27DB-BD31-4B8C-83A1-F6EECF244321}">
                <p14:modId xmlns:p14="http://schemas.microsoft.com/office/powerpoint/2010/main" val="1412717104"/>
              </p:ext>
            </p:extLst>
          </p:nvPr>
        </p:nvGraphicFramePr>
        <p:xfrm>
          <a:off x="3897376" y="1021757"/>
          <a:ext cx="7221728" cy="48144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descr="Icono&#10;&#10;Descripción generada automáticamente">
            <a:extLst>
              <a:ext uri="{FF2B5EF4-FFF2-40B4-BE49-F238E27FC236}">
                <a16:creationId xmlns:a16="http://schemas.microsoft.com/office/drawing/2014/main" id="{5C20641B-0139-46CB-B76F-803C987779BC}"/>
              </a:ext>
            </a:extLst>
          </p:cNvPr>
          <p:cNvPicPr>
            <a:picLocks noChangeAspect="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78068" y="557516"/>
            <a:ext cx="5823925" cy="6300484"/>
          </a:xfrm>
          <a:prstGeom prst="rect">
            <a:avLst/>
          </a:prstGeom>
        </p:spPr>
      </p:pic>
    </p:spTree>
    <p:extLst>
      <p:ext uri="{BB962C8B-B14F-4D97-AF65-F5344CB8AC3E}">
        <p14:creationId xmlns:p14="http://schemas.microsoft.com/office/powerpoint/2010/main" val="12854587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11C9D5-9BFF-424D-8EAF-320358DC36D9}"/>
              </a:ext>
            </a:extLst>
          </p:cNvPr>
          <p:cNvSpPr>
            <a:spLocks noGrp="1"/>
          </p:cNvSpPr>
          <p:nvPr>
            <p:ph type="body" sz="quarter" idx="10"/>
          </p:nvPr>
        </p:nvSpPr>
        <p:spPr/>
        <p:txBody>
          <a:bodyPr/>
          <a:lstStyle/>
          <a:p>
            <a:r>
              <a:rPr lang="es-xl" dirty="0"/>
              <a:t>Ejecución</a:t>
            </a:r>
          </a:p>
        </p:txBody>
      </p:sp>
      <p:sp>
        <p:nvSpPr>
          <p:cNvPr id="3" name="Text Placeholder 2">
            <a:extLst>
              <a:ext uri="{FF2B5EF4-FFF2-40B4-BE49-F238E27FC236}">
                <a16:creationId xmlns:a16="http://schemas.microsoft.com/office/drawing/2014/main" id="{CC86534E-D9B3-4C22-AC62-F3B055CBAEB1}"/>
              </a:ext>
            </a:extLst>
          </p:cNvPr>
          <p:cNvSpPr>
            <a:spLocks noGrp="1"/>
          </p:cNvSpPr>
          <p:nvPr>
            <p:ph type="body" sz="quarter" idx="11"/>
          </p:nvPr>
        </p:nvSpPr>
        <p:spPr/>
        <p:txBody>
          <a:bodyPr>
            <a:normAutofit/>
          </a:bodyPr>
          <a:lstStyle/>
          <a:p>
            <a:r>
              <a:rPr lang="es-xl" dirty="0"/>
              <a:t>Entrenamiento de habilidades</a:t>
            </a:r>
          </a:p>
        </p:txBody>
      </p:sp>
      <p:sp>
        <p:nvSpPr>
          <p:cNvPr id="5" name="Text Placeholder 3">
            <a:extLst>
              <a:ext uri="{FF2B5EF4-FFF2-40B4-BE49-F238E27FC236}">
                <a16:creationId xmlns:a16="http://schemas.microsoft.com/office/drawing/2014/main" id="{33262626-7A5E-4D8C-BA6C-0F31149C9578}"/>
              </a:ext>
            </a:extLst>
          </p:cNvPr>
          <p:cNvSpPr txBox="1">
            <a:spLocks/>
          </p:cNvSpPr>
          <p:nvPr/>
        </p:nvSpPr>
        <p:spPr>
          <a:xfrm>
            <a:off x="628650" y="2359012"/>
            <a:ext cx="9772650" cy="3089275"/>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s-xl" b="1" dirty="0">
                <a:solidFill>
                  <a:srgbClr val="009A79"/>
                </a:solidFill>
              </a:rPr>
              <a:t>VOLUNTARIO DE EVENTOS</a:t>
            </a:r>
          </a:p>
          <a:p>
            <a:pPr marL="457200" indent="-457200">
              <a:buFont typeface="Arial" panose="020B0604020202020204" pitchFamily="34" charset="0"/>
              <a:buChar char="•"/>
            </a:pPr>
            <a:r>
              <a:rPr lang="es-xl" b="1" dirty="0"/>
              <a:t>Gestión del tiempo</a:t>
            </a:r>
            <a:r>
              <a:rPr lang="es-xl" dirty="0"/>
              <a:t> /2 horas</a:t>
            </a:r>
            <a:endParaRPr lang="en-US" dirty="0"/>
          </a:p>
          <a:p>
            <a:pPr marL="457200" indent="-457200">
              <a:buFont typeface="Arial" panose="020B0604020202020204" pitchFamily="34" charset="0"/>
              <a:buChar char="•"/>
            </a:pPr>
            <a:r>
              <a:rPr lang="es-xl" b="1" dirty="0"/>
              <a:t>Compromiso con los demás </a:t>
            </a:r>
            <a:r>
              <a:rPr lang="es-xl" dirty="0"/>
              <a:t>/2 horas</a:t>
            </a:r>
            <a:endParaRPr lang="en-US" dirty="0"/>
          </a:p>
          <a:p>
            <a:pPr marL="457200" indent="-457200">
              <a:buFont typeface="Arial" panose="020B0604020202020204" pitchFamily="34" charset="0"/>
              <a:buChar char="•"/>
            </a:pPr>
            <a:r>
              <a:rPr lang="es-xl" b="1" dirty="0"/>
              <a:t>Liderazgo Unificado </a:t>
            </a:r>
            <a:r>
              <a:rPr lang="es-xl" dirty="0"/>
              <a:t>/2 horas</a:t>
            </a:r>
            <a:endParaRPr lang="en-US" dirty="0"/>
          </a:p>
        </p:txBody>
      </p:sp>
      <p:grpSp>
        <p:nvGrpSpPr>
          <p:cNvPr id="6" name="Group 5">
            <a:extLst>
              <a:ext uri="{FF2B5EF4-FFF2-40B4-BE49-F238E27FC236}">
                <a16:creationId xmlns:a16="http://schemas.microsoft.com/office/drawing/2014/main" id="{7265F00D-DE17-4591-B49F-1D0815A94D6A}"/>
              </a:ext>
            </a:extLst>
          </p:cNvPr>
          <p:cNvGrpSpPr/>
          <p:nvPr/>
        </p:nvGrpSpPr>
        <p:grpSpPr>
          <a:xfrm>
            <a:off x="10007601" y="318749"/>
            <a:ext cx="1798514" cy="1766317"/>
            <a:chOff x="2445002" y="-212162"/>
            <a:chExt cx="2331721" cy="2289980"/>
          </a:xfrm>
          <a:solidFill>
            <a:srgbClr val="179984"/>
          </a:solidFill>
        </p:grpSpPr>
        <p:sp>
          <p:nvSpPr>
            <p:cNvPr id="7" name="Flowchart: Connector 6">
              <a:extLst>
                <a:ext uri="{FF2B5EF4-FFF2-40B4-BE49-F238E27FC236}">
                  <a16:creationId xmlns:a16="http://schemas.microsoft.com/office/drawing/2014/main" id="{3DB1F20A-33E9-4AC8-94C8-7834C9D00B16}"/>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Flowchart: Connector 4">
              <a:extLst>
                <a:ext uri="{FF2B5EF4-FFF2-40B4-BE49-F238E27FC236}">
                  <a16:creationId xmlns:a16="http://schemas.microsoft.com/office/drawing/2014/main" id="{86D701FB-C6C8-4476-B7F7-2C47DE25718E}"/>
                </a:ext>
              </a:extLst>
            </p:cNvPr>
            <p:cNvSpPr txBox="1"/>
            <p:nvPr/>
          </p:nvSpPr>
          <p:spPr>
            <a:xfrm>
              <a:off x="2703131" y="123198"/>
              <a:ext cx="1815464"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xl" b="1" kern="1200" dirty="0"/>
                <a:t>Ejecución de </a:t>
              </a:r>
              <a:r>
                <a:rPr lang="es-xl" b="1" dirty="0"/>
                <a:t>eventos</a:t>
              </a:r>
              <a:endParaRPr lang="en-US" b="1" kern="1200" dirty="0"/>
            </a:p>
          </p:txBody>
        </p:sp>
      </p:grpSp>
      <p:sp>
        <p:nvSpPr>
          <p:cNvPr id="10" name="TextBox 9">
            <a:extLst>
              <a:ext uri="{FF2B5EF4-FFF2-40B4-BE49-F238E27FC236}">
                <a16:creationId xmlns:a16="http://schemas.microsoft.com/office/drawing/2014/main" id="{88E89888-E092-4910-A918-3C36CE47A9CD}"/>
              </a:ext>
            </a:extLst>
          </p:cNvPr>
          <p:cNvSpPr txBox="1"/>
          <p:nvPr/>
        </p:nvSpPr>
        <p:spPr>
          <a:xfrm>
            <a:off x="579380" y="6245152"/>
            <a:ext cx="6189720" cy="307777"/>
          </a:xfrm>
          <a:prstGeom prst="rect">
            <a:avLst/>
          </a:prstGeom>
          <a:noFill/>
        </p:spPr>
        <p:txBody>
          <a:bodyPr wrap="square" rtlCol="0">
            <a:spAutoFit/>
          </a:bodyPr>
          <a:lstStyle/>
          <a:p>
            <a:r>
              <a:rPr lang="es-xl" sz="1400" spc="30" dirty="0">
                <a:solidFill>
                  <a:schemeClr val="tx1">
                    <a:lumMod val="50000"/>
                    <a:lumOff val="50000"/>
                  </a:schemeClr>
                </a:solidFill>
                <a:latin typeface="+mj-lt"/>
              </a:rPr>
              <a:t>LÍDER DE EVENTOS | LECCIÓN 4: EJECUCIÓN</a:t>
            </a:r>
          </a:p>
        </p:txBody>
      </p:sp>
    </p:spTree>
    <p:extLst>
      <p:ext uri="{BB962C8B-B14F-4D97-AF65-F5344CB8AC3E}">
        <p14:creationId xmlns:p14="http://schemas.microsoft.com/office/powerpoint/2010/main" val="1543251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6A1B570-060F-47E3-B403-157AD90FD80A}"/>
              </a:ext>
            </a:extLst>
          </p:cNvPr>
          <p:cNvSpPr>
            <a:spLocks noGrp="1"/>
          </p:cNvSpPr>
          <p:nvPr>
            <p:ph type="body" sz="quarter" idx="10"/>
          </p:nvPr>
        </p:nvSpPr>
        <p:spPr>
          <a:xfrm>
            <a:off x="628650" y="548419"/>
            <a:ext cx="9610725" cy="581025"/>
          </a:xfrm>
        </p:spPr>
        <p:txBody>
          <a:bodyPr/>
          <a:lstStyle/>
          <a:p>
            <a:r>
              <a:rPr lang="es-xl" sz="3600" dirty="0"/>
              <a:t>Descripción general del módulo</a:t>
            </a:r>
          </a:p>
        </p:txBody>
      </p:sp>
      <p:sp>
        <p:nvSpPr>
          <p:cNvPr id="10" name="Text Placeholder 9">
            <a:extLst>
              <a:ext uri="{FF2B5EF4-FFF2-40B4-BE49-F238E27FC236}">
                <a16:creationId xmlns:a16="http://schemas.microsoft.com/office/drawing/2014/main" id="{6906A69F-E8D3-4AD8-885F-5C4CC41BA498}"/>
              </a:ext>
            </a:extLst>
          </p:cNvPr>
          <p:cNvSpPr>
            <a:spLocks noGrp="1"/>
          </p:cNvSpPr>
          <p:nvPr>
            <p:ph type="body" sz="quarter" idx="11"/>
          </p:nvPr>
        </p:nvSpPr>
        <p:spPr>
          <a:xfrm>
            <a:off x="628650" y="1129173"/>
            <a:ext cx="9591675" cy="581025"/>
          </a:xfrm>
        </p:spPr>
        <p:txBody>
          <a:bodyPr>
            <a:normAutofit/>
          </a:bodyPr>
          <a:lstStyle/>
          <a:p>
            <a:r>
              <a:rPr lang="es-xl" sz="3200" dirty="0"/>
              <a:t>Parte II</a:t>
            </a:r>
          </a:p>
        </p:txBody>
      </p:sp>
      <p:graphicFrame>
        <p:nvGraphicFramePr>
          <p:cNvPr id="12" name="Table 11">
            <a:extLst>
              <a:ext uri="{FF2B5EF4-FFF2-40B4-BE49-F238E27FC236}">
                <a16:creationId xmlns:a16="http://schemas.microsoft.com/office/drawing/2014/main" id="{39760F61-24BE-4294-A360-D97228F017AB}"/>
              </a:ext>
            </a:extLst>
          </p:cNvPr>
          <p:cNvGraphicFramePr>
            <a:graphicFrameLocks noGrp="1"/>
          </p:cNvGraphicFramePr>
          <p:nvPr>
            <p:extLst>
              <p:ext uri="{D42A27DB-BD31-4B8C-83A1-F6EECF244321}">
                <p14:modId xmlns:p14="http://schemas.microsoft.com/office/powerpoint/2010/main" val="3018449049"/>
              </p:ext>
            </p:extLst>
          </p:nvPr>
        </p:nvGraphicFramePr>
        <p:xfrm>
          <a:off x="778002" y="1735703"/>
          <a:ext cx="8644672" cy="4436989"/>
        </p:xfrm>
        <a:graphic>
          <a:graphicData uri="http://schemas.openxmlformats.org/drawingml/2006/table">
            <a:tbl>
              <a:tblPr firstRow="1" firstCol="1" bandRow="1">
                <a:tableStyleId>{F2DE63D5-997A-4646-A377-4702673A728D}</a:tableStyleId>
              </a:tblPr>
              <a:tblGrid>
                <a:gridCol w="3451290">
                  <a:extLst>
                    <a:ext uri="{9D8B030D-6E8A-4147-A177-3AD203B41FA5}">
                      <a16:colId xmlns:a16="http://schemas.microsoft.com/office/drawing/2014/main" val="4205956546"/>
                    </a:ext>
                  </a:extLst>
                </a:gridCol>
                <a:gridCol w="5193382">
                  <a:extLst>
                    <a:ext uri="{9D8B030D-6E8A-4147-A177-3AD203B41FA5}">
                      <a16:colId xmlns:a16="http://schemas.microsoft.com/office/drawing/2014/main" val="433894951"/>
                    </a:ext>
                  </a:extLst>
                </a:gridCol>
              </a:tblGrid>
              <a:tr h="301047">
                <a:tc>
                  <a:txBody>
                    <a:bodyPr/>
                    <a:lstStyle/>
                    <a:p>
                      <a:pPr marL="0" marR="0">
                        <a:spcBef>
                          <a:spcPts val="0"/>
                        </a:spcBef>
                        <a:spcAft>
                          <a:spcPts val="0"/>
                        </a:spcAft>
                      </a:pPr>
                      <a:r>
                        <a:rPr lang="es-xl" sz="2000" dirty="0">
                          <a:effectLst/>
                        </a:rPr>
                        <a:t>Función de liderazgo</a:t>
                      </a:r>
                      <a:endParaRPr lang="en-US" sz="2000" b="1" dirty="0">
                        <a:solidFill>
                          <a:srgbClr val="808080"/>
                        </a:solidFill>
                        <a:effectLst/>
                        <a:latin typeface="Ubuntu" panose="020B0504030602030204" pitchFamily="34" charset="0"/>
                        <a:ea typeface="Calibri" panose="020F0502020204030204" pitchFamily="34" charset="0"/>
                        <a:cs typeface="Times New Roman" panose="02020603050405020304" pitchFamily="18" charset="0"/>
                      </a:endParaRPr>
                    </a:p>
                  </a:txBody>
                  <a:tcPr marL="56841" marR="56841" marT="68420" marB="68420">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s-xl" sz="2000" dirty="0">
                          <a:effectLst/>
                        </a:rPr>
                        <a:t>Cursos</a:t>
                      </a:r>
                      <a:endParaRPr lang="en-US" sz="2000" b="1" dirty="0">
                        <a:solidFill>
                          <a:srgbClr val="808080"/>
                        </a:solidFill>
                        <a:effectLst/>
                        <a:latin typeface="Ubuntu" panose="020B0504030602030204" pitchFamily="34" charset="0"/>
                        <a:ea typeface="Calibri" panose="020F0502020204030204" pitchFamily="34" charset="0"/>
                        <a:cs typeface="Times New Roman" panose="02020603050405020304" pitchFamily="18" charset="0"/>
                      </a:endParaRPr>
                    </a:p>
                  </a:txBody>
                  <a:tcPr marL="56841" marR="56841" marT="68420" marB="68420">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85142335"/>
                  </a:ext>
                </a:extLst>
              </a:tr>
              <a:tr h="1742969">
                <a:tc>
                  <a:txBody>
                    <a:bodyPr/>
                    <a:lstStyle/>
                    <a:p>
                      <a:pPr marL="0" marR="0">
                        <a:spcBef>
                          <a:spcPts val="0"/>
                        </a:spcBef>
                        <a:spcAft>
                          <a:spcPts val="0"/>
                        </a:spcAft>
                      </a:pPr>
                      <a:r>
                        <a:rPr lang="es-xl" sz="1900" b="1" dirty="0">
                          <a:effectLst/>
                        </a:rPr>
                        <a:t>Planificador de eventos</a:t>
                      </a:r>
                      <a:endParaRPr lang="en-US" sz="1900" b="1" dirty="0">
                        <a:solidFill>
                          <a:srgbClr val="016A5F"/>
                        </a:solidFill>
                        <a:effectLst/>
                        <a:latin typeface="Ubuntu" panose="020B0504030602030204" pitchFamily="34" charset="0"/>
                        <a:ea typeface="Calibri" panose="020F0502020204030204" pitchFamily="34" charset="0"/>
                        <a:cs typeface="Times New Roman" panose="02020603050405020304" pitchFamily="18" charset="0"/>
                      </a:endParaRPr>
                    </a:p>
                  </a:txBody>
                  <a:tcPr marL="56841" marR="56841" marT="68420" marB="6842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marL="342900" marR="0" lvl="0" indent="-342900">
                        <a:lnSpc>
                          <a:spcPct val="150000"/>
                        </a:lnSpc>
                        <a:spcBef>
                          <a:spcPts val="0"/>
                        </a:spcBef>
                        <a:spcAft>
                          <a:spcPts val="0"/>
                        </a:spcAft>
                        <a:buFont typeface="+mj-lt"/>
                        <a:buAutoNum type="arabicPeriod"/>
                        <a:tabLst>
                          <a:tab pos="457200" algn="l"/>
                        </a:tabLst>
                      </a:pPr>
                      <a:r>
                        <a:rPr lang="es-xl" sz="1800" dirty="0">
                          <a:effectLst/>
                        </a:rPr>
                        <a:t>Administración del tiempo</a:t>
                      </a:r>
                    </a:p>
                    <a:p>
                      <a:pPr marL="342900" marR="0" lvl="0" indent="-342900">
                        <a:lnSpc>
                          <a:spcPct val="150000"/>
                        </a:lnSpc>
                        <a:spcBef>
                          <a:spcPts val="0"/>
                        </a:spcBef>
                        <a:spcAft>
                          <a:spcPts val="0"/>
                        </a:spcAft>
                        <a:buFont typeface="+mj-lt"/>
                        <a:buAutoNum type="arabicPeriod"/>
                        <a:tabLst>
                          <a:tab pos="457200" algn="l"/>
                        </a:tabLst>
                      </a:pPr>
                      <a:r>
                        <a:rPr lang="es-xl" sz="1800" dirty="0">
                          <a:effectLst/>
                        </a:rPr>
                        <a:t>Representante de atletas</a:t>
                      </a:r>
                    </a:p>
                    <a:p>
                      <a:pPr marL="202565" marR="0">
                        <a:lnSpc>
                          <a:spcPct val="115000"/>
                        </a:lnSpc>
                        <a:spcBef>
                          <a:spcPts val="0"/>
                        </a:spcBef>
                        <a:spcAft>
                          <a:spcPts val="0"/>
                        </a:spcAft>
                      </a:pPr>
                      <a:r>
                        <a:rPr lang="es-xl" sz="1800" b="1" dirty="0">
                          <a:effectLst/>
                        </a:rPr>
                        <a:t>Lección 1: </a:t>
                      </a:r>
                      <a:r>
                        <a:rPr lang="es-xl" sz="1800" dirty="0">
                          <a:effectLst/>
                        </a:rPr>
                        <a:t>Preparación para las reuniones</a:t>
                      </a:r>
                    </a:p>
                    <a:p>
                      <a:pPr marL="202565" marR="0">
                        <a:lnSpc>
                          <a:spcPct val="115000"/>
                        </a:lnSpc>
                        <a:spcBef>
                          <a:spcPts val="0"/>
                        </a:spcBef>
                        <a:spcAft>
                          <a:spcPts val="0"/>
                        </a:spcAft>
                      </a:pPr>
                      <a:r>
                        <a:rPr lang="es-xl" sz="1800" b="1" dirty="0">
                          <a:effectLst/>
                        </a:rPr>
                        <a:t>Lección 2: </a:t>
                      </a:r>
                      <a:r>
                        <a:rPr lang="es-xl" sz="1800" dirty="0">
                          <a:effectLst/>
                        </a:rPr>
                        <a:t>Comportamientos en las reuniones</a:t>
                      </a:r>
                    </a:p>
                    <a:p>
                      <a:pPr marL="202565" marR="0">
                        <a:lnSpc>
                          <a:spcPct val="115000"/>
                        </a:lnSpc>
                        <a:spcBef>
                          <a:spcPts val="0"/>
                        </a:spcBef>
                        <a:spcAft>
                          <a:spcPts val="0"/>
                        </a:spcAft>
                      </a:pPr>
                      <a:r>
                        <a:rPr lang="es-xl" sz="1800" b="1" dirty="0">
                          <a:effectLst/>
                        </a:rPr>
                        <a:t>Lección 5: </a:t>
                      </a:r>
                      <a:r>
                        <a:rPr lang="es-xl" sz="1800" dirty="0">
                          <a:effectLst/>
                        </a:rPr>
                        <a:t>Comités</a:t>
                      </a:r>
                      <a:endParaRPr lang="en-US" sz="1800" dirty="0">
                        <a:solidFill>
                          <a:srgbClr val="016A5F"/>
                        </a:solidFill>
                        <a:effectLst/>
                        <a:latin typeface="Ubuntu" panose="020B0504030602030204" pitchFamily="34" charset="0"/>
                        <a:ea typeface="Calibri" panose="020F0502020204030204" pitchFamily="34" charset="0"/>
                        <a:cs typeface="Times New Roman" panose="02020603050405020304" pitchFamily="18" charset="0"/>
                      </a:endParaRPr>
                    </a:p>
                  </a:txBody>
                  <a:tcPr marL="56841" marR="56841" marT="68420" marB="6842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20144938"/>
                  </a:ext>
                </a:extLst>
              </a:tr>
              <a:tr h="726934">
                <a:tc>
                  <a:txBody>
                    <a:bodyPr/>
                    <a:lstStyle/>
                    <a:p>
                      <a:pPr marL="0" marR="0">
                        <a:lnSpc>
                          <a:spcPct val="107000"/>
                        </a:lnSpc>
                        <a:spcBef>
                          <a:spcPts val="0"/>
                        </a:spcBef>
                        <a:spcAft>
                          <a:spcPts val="0"/>
                        </a:spcAft>
                      </a:pPr>
                      <a:r>
                        <a:rPr lang="es-xl" sz="1900" b="1">
                          <a:effectLst/>
                        </a:rPr>
                        <a:t>Promotor de eventos</a:t>
                      </a:r>
                      <a:endParaRPr lang="en-US" sz="1900" b="1">
                        <a:effectLst/>
                        <a:latin typeface="Calibri" panose="020F0502020204030204" pitchFamily="34" charset="0"/>
                        <a:ea typeface="Calibri" panose="020F0502020204030204" pitchFamily="34" charset="0"/>
                        <a:cs typeface="Times New Roman" panose="02020603050405020304" pitchFamily="18" charset="0"/>
                      </a:endParaRPr>
                    </a:p>
                  </a:txBody>
                  <a:tcPr marL="56841" marR="56841" marT="68420" marB="68420">
                    <a:lnL w="12700" cap="flat" cmpd="sng" algn="ctr">
                      <a:solidFill>
                        <a:schemeClr val="bg1"/>
                      </a:solidFill>
                      <a:prstDash val="solid"/>
                      <a:round/>
                      <a:headEnd type="none" w="med" len="med"/>
                      <a:tailEnd type="none" w="med" len="med"/>
                    </a:lnL>
                  </a:tcPr>
                </a:tc>
                <a:tc>
                  <a:txBody>
                    <a:bodyPr/>
                    <a:lstStyle/>
                    <a:p>
                      <a:pPr marL="342900" marR="0" lvl="0" indent="-342900">
                        <a:lnSpc>
                          <a:spcPct val="115000"/>
                        </a:lnSpc>
                        <a:spcBef>
                          <a:spcPts val="0"/>
                        </a:spcBef>
                        <a:spcAft>
                          <a:spcPts val="0"/>
                        </a:spcAft>
                        <a:buFont typeface="+mj-lt"/>
                        <a:buAutoNum type="arabicPeriod"/>
                        <a:tabLst>
                          <a:tab pos="457200" algn="l"/>
                        </a:tabLst>
                      </a:pPr>
                      <a:r>
                        <a:rPr lang="es-xl" sz="1800" dirty="0">
                          <a:effectLst/>
                        </a:rPr>
                        <a:t>Mensajero Global o</a:t>
                      </a:r>
                    </a:p>
                    <a:p>
                      <a:pPr marL="342900" marR="0" lvl="0" indent="-342900">
                        <a:lnSpc>
                          <a:spcPct val="150000"/>
                        </a:lnSpc>
                        <a:spcBef>
                          <a:spcPts val="0"/>
                        </a:spcBef>
                        <a:spcAft>
                          <a:spcPts val="0"/>
                        </a:spcAft>
                        <a:buFont typeface="+mj-lt"/>
                        <a:buAutoNum type="arabicPeriod"/>
                        <a:tabLst>
                          <a:tab pos="457200" algn="l"/>
                        </a:tabLst>
                      </a:pPr>
                      <a:r>
                        <a:rPr lang="es-xl" sz="1800" dirty="0">
                          <a:effectLst/>
                        </a:rPr>
                        <a:t>Mensajero de salud</a:t>
                      </a:r>
                      <a:endParaRPr lang="en-US" sz="1800" b="1" dirty="0">
                        <a:solidFill>
                          <a:srgbClr val="016A5F"/>
                        </a:solidFill>
                        <a:effectLst/>
                        <a:latin typeface="Ubuntu" panose="020B0504030602030204" pitchFamily="34" charset="0"/>
                        <a:ea typeface="Calibri" panose="020F0502020204030204" pitchFamily="34" charset="0"/>
                        <a:cs typeface="Times New Roman" panose="02020603050405020304" pitchFamily="18" charset="0"/>
                      </a:endParaRPr>
                    </a:p>
                  </a:txBody>
                  <a:tcPr marL="56841" marR="56841" marT="68420" marB="68420">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4172598526"/>
                  </a:ext>
                </a:extLst>
              </a:tr>
              <a:tr h="841880">
                <a:tc>
                  <a:txBody>
                    <a:bodyPr/>
                    <a:lstStyle/>
                    <a:p>
                      <a:pPr marL="0" marR="0">
                        <a:lnSpc>
                          <a:spcPct val="107000"/>
                        </a:lnSpc>
                        <a:spcBef>
                          <a:spcPts val="0"/>
                        </a:spcBef>
                        <a:spcAft>
                          <a:spcPts val="0"/>
                        </a:spcAft>
                      </a:pPr>
                      <a:r>
                        <a:rPr lang="es-xl" sz="1900" b="1" dirty="0">
                          <a:effectLst/>
                        </a:rPr>
                        <a:t>Voluntario de eventos</a:t>
                      </a:r>
                      <a:endParaRPr lang="en-US" sz="19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841" marR="56841" marT="68420" marB="68420">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a:txBody>
                    <a:bodyPr/>
                    <a:lstStyle/>
                    <a:p>
                      <a:pPr marL="342900" marR="0" lvl="0" indent="-342900">
                        <a:lnSpc>
                          <a:spcPct val="150000"/>
                        </a:lnSpc>
                        <a:spcBef>
                          <a:spcPts val="0"/>
                        </a:spcBef>
                        <a:spcAft>
                          <a:spcPts val="0"/>
                        </a:spcAft>
                        <a:buFont typeface="+mj-lt"/>
                        <a:buAutoNum type="arabicPeriod"/>
                        <a:tabLst>
                          <a:tab pos="457200" algn="l"/>
                        </a:tabLst>
                      </a:pPr>
                      <a:r>
                        <a:rPr lang="es-xl" sz="1800" dirty="0">
                          <a:effectLst/>
                        </a:rPr>
                        <a:t>Administración del tiempo</a:t>
                      </a:r>
                    </a:p>
                    <a:p>
                      <a:pPr marL="342900" marR="0" lvl="0" indent="-342900">
                        <a:lnSpc>
                          <a:spcPct val="150000"/>
                        </a:lnSpc>
                        <a:spcBef>
                          <a:spcPts val="0"/>
                        </a:spcBef>
                        <a:spcAft>
                          <a:spcPts val="0"/>
                        </a:spcAft>
                        <a:buFont typeface="+mj-lt"/>
                        <a:buAutoNum type="arabicPeriod"/>
                        <a:tabLst>
                          <a:tab pos="457200" algn="l"/>
                        </a:tabLst>
                      </a:pPr>
                      <a:r>
                        <a:rPr lang="es-xl" sz="1800" dirty="0">
                          <a:effectLst/>
                        </a:rPr>
                        <a:t>Compromiso con los demás</a:t>
                      </a:r>
                    </a:p>
                    <a:p>
                      <a:pPr marL="342900" marR="0" lvl="0" indent="-342900">
                        <a:lnSpc>
                          <a:spcPct val="150000"/>
                        </a:lnSpc>
                        <a:spcBef>
                          <a:spcPts val="0"/>
                        </a:spcBef>
                        <a:spcAft>
                          <a:spcPts val="0"/>
                        </a:spcAft>
                        <a:buFont typeface="+mj-lt"/>
                        <a:buAutoNum type="arabicPeriod"/>
                        <a:tabLst>
                          <a:tab pos="457200" algn="l"/>
                        </a:tabLst>
                      </a:pPr>
                      <a:r>
                        <a:rPr lang="es-xl" sz="1800" dirty="0">
                          <a:effectLst/>
                        </a:rPr>
                        <a:t>Liderazgo Unificado</a:t>
                      </a:r>
                      <a:endParaRPr lang="en-US" sz="1800" b="1" dirty="0">
                        <a:solidFill>
                          <a:srgbClr val="016A5F"/>
                        </a:solidFill>
                        <a:effectLst/>
                        <a:latin typeface="Ubuntu" panose="020B0504030602030204" pitchFamily="34" charset="0"/>
                        <a:ea typeface="Calibri" panose="020F0502020204030204" pitchFamily="34" charset="0"/>
                        <a:cs typeface="Times New Roman" panose="02020603050405020304" pitchFamily="18" charset="0"/>
                      </a:endParaRPr>
                    </a:p>
                  </a:txBody>
                  <a:tcPr marL="56841" marR="56841" marT="68420" marB="68420">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96124200"/>
                  </a:ext>
                </a:extLst>
              </a:tr>
            </a:tbl>
          </a:graphicData>
        </a:graphic>
      </p:graphicFrame>
      <p:sp>
        <p:nvSpPr>
          <p:cNvPr id="7" name="TextBox 6">
            <a:extLst>
              <a:ext uri="{FF2B5EF4-FFF2-40B4-BE49-F238E27FC236}">
                <a16:creationId xmlns:a16="http://schemas.microsoft.com/office/drawing/2014/main" id="{5EE4B0DB-8A93-491C-8EEB-2BC11C7B8C29}"/>
              </a:ext>
            </a:extLst>
          </p:cNvPr>
          <p:cNvSpPr txBox="1"/>
          <p:nvPr/>
        </p:nvSpPr>
        <p:spPr>
          <a:xfrm>
            <a:off x="628650" y="6212973"/>
            <a:ext cx="5657850" cy="307777"/>
          </a:xfrm>
          <a:prstGeom prst="rect">
            <a:avLst/>
          </a:prstGeom>
          <a:noFill/>
        </p:spPr>
        <p:txBody>
          <a:bodyPr wrap="square" rtlCol="0">
            <a:spAutoFit/>
          </a:bodyPr>
          <a:lstStyle/>
          <a:p>
            <a:r>
              <a:rPr lang="es-xl" sz="1400" spc="30" dirty="0">
                <a:solidFill>
                  <a:schemeClr val="tx1">
                    <a:lumMod val="50000"/>
                    <a:lumOff val="50000"/>
                  </a:schemeClr>
                </a:solidFill>
                <a:latin typeface="+mj-lt"/>
              </a:rPr>
              <a:t>LÍDER DE EVENTOS</a:t>
            </a:r>
          </a:p>
        </p:txBody>
      </p:sp>
    </p:spTree>
    <p:extLst>
      <p:ext uri="{BB962C8B-B14F-4D97-AF65-F5344CB8AC3E}">
        <p14:creationId xmlns:p14="http://schemas.microsoft.com/office/powerpoint/2010/main" val="32471804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DAD70E76-9818-4391-82E8-856FB2DEC34C}"/>
              </a:ext>
            </a:extLst>
          </p:cNvPr>
          <p:cNvSpPr txBox="1">
            <a:spLocks/>
          </p:cNvSpPr>
          <p:nvPr/>
        </p:nvSpPr>
        <p:spPr>
          <a:xfrm>
            <a:off x="7785100" y="3085287"/>
            <a:ext cx="3975100" cy="687426"/>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xl" dirty="0"/>
              <a:t>Eventos deportivos</a:t>
            </a:r>
          </a:p>
        </p:txBody>
      </p:sp>
      <p:grpSp>
        <p:nvGrpSpPr>
          <p:cNvPr id="7" name="Group 6">
            <a:extLst>
              <a:ext uri="{FF2B5EF4-FFF2-40B4-BE49-F238E27FC236}">
                <a16:creationId xmlns:a16="http://schemas.microsoft.com/office/drawing/2014/main" id="{9C560E7F-863A-4130-9BC8-0F027CE49AAD}"/>
              </a:ext>
            </a:extLst>
          </p:cNvPr>
          <p:cNvGrpSpPr/>
          <p:nvPr/>
        </p:nvGrpSpPr>
        <p:grpSpPr>
          <a:xfrm>
            <a:off x="-25400" y="982606"/>
            <a:ext cx="4892788" cy="4892788"/>
            <a:chOff x="-165099" y="1638300"/>
            <a:chExt cx="4892788" cy="4892788"/>
          </a:xfrm>
        </p:grpSpPr>
        <p:sp>
          <p:nvSpPr>
            <p:cNvPr id="8" name="Rectangle 7">
              <a:extLst>
                <a:ext uri="{FF2B5EF4-FFF2-40B4-BE49-F238E27FC236}">
                  <a16:creationId xmlns:a16="http://schemas.microsoft.com/office/drawing/2014/main" id="{D9A757E9-725A-4B30-B66F-50575E3524EA}"/>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A6AAC2BD-670E-450B-A300-F0E35ADC8434}"/>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Un rectángulo negro con un fondo negro.&#10;&#10;Descripción generada automáticamente con confianza baja">
            <a:extLst>
              <a:ext uri="{FF2B5EF4-FFF2-40B4-BE49-F238E27FC236}">
                <a16:creationId xmlns:a16="http://schemas.microsoft.com/office/drawing/2014/main" id="{62F90D48-8C8B-4F22-ABDE-C44622E31E1C}"/>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474087" y="2924555"/>
            <a:ext cx="1109474" cy="1008890"/>
          </a:xfrm>
          <a:prstGeom prst="rect">
            <a:avLst/>
          </a:prstGeom>
        </p:spPr>
      </p:pic>
      <p:sp>
        <p:nvSpPr>
          <p:cNvPr id="11" name="TextBox 10">
            <a:extLst>
              <a:ext uri="{FF2B5EF4-FFF2-40B4-BE49-F238E27FC236}">
                <a16:creationId xmlns:a16="http://schemas.microsoft.com/office/drawing/2014/main" id="{E53D5A99-0CC6-4638-AB2E-F9F6A11EEA7D}"/>
              </a:ext>
            </a:extLst>
          </p:cNvPr>
          <p:cNvSpPr txBox="1"/>
          <p:nvPr/>
        </p:nvSpPr>
        <p:spPr>
          <a:xfrm>
            <a:off x="9115078" y="2672477"/>
            <a:ext cx="2545269" cy="400110"/>
          </a:xfrm>
          <a:prstGeom prst="rect">
            <a:avLst/>
          </a:prstGeom>
          <a:noFill/>
        </p:spPr>
        <p:txBody>
          <a:bodyPr wrap="square" rtlCol="0">
            <a:spAutoFit/>
          </a:bodyPr>
          <a:lstStyle/>
          <a:p>
            <a:pPr algn="r"/>
            <a:r>
              <a:rPr lang="es-xl" sz="2000" dirty="0">
                <a:solidFill>
                  <a:schemeClr val="bg1"/>
                </a:solidFill>
              </a:rPr>
              <a:t>Ejecución de eventos</a:t>
            </a:r>
          </a:p>
        </p:txBody>
      </p:sp>
      <p:sp>
        <p:nvSpPr>
          <p:cNvPr id="4" name="Text Placeholder 3">
            <a:extLst>
              <a:ext uri="{FF2B5EF4-FFF2-40B4-BE49-F238E27FC236}">
                <a16:creationId xmlns:a16="http://schemas.microsoft.com/office/drawing/2014/main" id="{6421541E-FA76-4012-8384-748E29B1EC25}"/>
              </a:ext>
            </a:extLst>
          </p:cNvPr>
          <p:cNvSpPr>
            <a:spLocks noGrp="1"/>
          </p:cNvSpPr>
          <p:nvPr>
            <p:ph type="body" sz="quarter" idx="11"/>
          </p:nvPr>
        </p:nvSpPr>
        <p:spPr>
          <a:xfrm>
            <a:off x="6017623" y="3088480"/>
            <a:ext cx="5464925" cy="604837"/>
          </a:xfrm>
        </p:spPr>
        <p:txBody>
          <a:bodyPr/>
          <a:lstStyle/>
          <a:p>
            <a:r>
              <a:rPr lang="es-xl" dirty="0"/>
              <a:t>Eventos deportivos</a:t>
            </a:r>
          </a:p>
        </p:txBody>
      </p:sp>
      <p:sp>
        <p:nvSpPr>
          <p:cNvPr id="12" name="Text Placeholder 11">
            <a:extLst>
              <a:ext uri="{FF2B5EF4-FFF2-40B4-BE49-F238E27FC236}">
                <a16:creationId xmlns:a16="http://schemas.microsoft.com/office/drawing/2014/main" id="{5B607F0D-980E-454B-9C82-513E201ACDA9}"/>
              </a:ext>
            </a:extLst>
          </p:cNvPr>
          <p:cNvSpPr>
            <a:spLocks noGrp="1"/>
          </p:cNvSpPr>
          <p:nvPr>
            <p:ph type="body" sz="quarter" idx="12"/>
          </p:nvPr>
        </p:nvSpPr>
        <p:spPr/>
        <p:txBody>
          <a:bodyPr>
            <a:normAutofit fontScale="92500"/>
          </a:bodyPr>
          <a:lstStyle/>
          <a:p>
            <a:r>
              <a:rPr lang="es-xl" dirty="0"/>
              <a:t>Ejecución de eventos</a:t>
            </a:r>
          </a:p>
        </p:txBody>
      </p:sp>
      <p:sp>
        <p:nvSpPr>
          <p:cNvPr id="14" name="TextBox 13">
            <a:extLst>
              <a:ext uri="{FF2B5EF4-FFF2-40B4-BE49-F238E27FC236}">
                <a16:creationId xmlns:a16="http://schemas.microsoft.com/office/drawing/2014/main" id="{750C6F2D-E44B-4DB3-B717-0E33F43700D8}"/>
              </a:ext>
            </a:extLst>
          </p:cNvPr>
          <p:cNvSpPr txBox="1"/>
          <p:nvPr/>
        </p:nvSpPr>
        <p:spPr>
          <a:xfrm>
            <a:off x="579380" y="6245152"/>
            <a:ext cx="6189720" cy="307777"/>
          </a:xfrm>
          <a:prstGeom prst="rect">
            <a:avLst/>
          </a:prstGeom>
          <a:noFill/>
        </p:spPr>
        <p:txBody>
          <a:bodyPr wrap="square" rtlCol="0">
            <a:spAutoFit/>
          </a:bodyPr>
          <a:lstStyle/>
          <a:p>
            <a:r>
              <a:rPr lang="es-xl" sz="1400" spc="30" dirty="0">
                <a:solidFill>
                  <a:schemeClr val="tx1">
                    <a:lumMod val="50000"/>
                    <a:lumOff val="50000"/>
                  </a:schemeClr>
                </a:solidFill>
                <a:latin typeface="+mj-lt"/>
              </a:rPr>
              <a:t>LÍDER DE EVENTOS | LECCIÓN 4: EJECUCIÓN</a:t>
            </a:r>
          </a:p>
        </p:txBody>
      </p:sp>
    </p:spTree>
    <p:extLst>
      <p:ext uri="{BB962C8B-B14F-4D97-AF65-F5344CB8AC3E}">
        <p14:creationId xmlns:p14="http://schemas.microsoft.com/office/powerpoint/2010/main" val="32483711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B474781-EFCD-473E-8504-E08510A71D23}"/>
              </a:ext>
            </a:extLst>
          </p:cNvPr>
          <p:cNvSpPr>
            <a:spLocks noGrp="1"/>
          </p:cNvSpPr>
          <p:nvPr>
            <p:ph type="body" sz="quarter" idx="10"/>
          </p:nvPr>
        </p:nvSpPr>
        <p:spPr/>
        <p:txBody>
          <a:bodyPr/>
          <a:lstStyle/>
          <a:p>
            <a:r>
              <a:rPr lang="es-xl" dirty="0"/>
              <a:t>Ejecución</a:t>
            </a:r>
          </a:p>
        </p:txBody>
      </p:sp>
      <p:sp>
        <p:nvSpPr>
          <p:cNvPr id="6" name="Text Placeholder 5">
            <a:extLst>
              <a:ext uri="{FF2B5EF4-FFF2-40B4-BE49-F238E27FC236}">
                <a16:creationId xmlns:a16="http://schemas.microsoft.com/office/drawing/2014/main" id="{745B9327-F6CE-4D75-936C-4DF5747E2B83}"/>
              </a:ext>
            </a:extLst>
          </p:cNvPr>
          <p:cNvSpPr>
            <a:spLocks noGrp="1"/>
          </p:cNvSpPr>
          <p:nvPr>
            <p:ph type="body" sz="quarter" idx="11"/>
          </p:nvPr>
        </p:nvSpPr>
        <p:spPr/>
        <p:txBody>
          <a:bodyPr>
            <a:normAutofit/>
          </a:bodyPr>
          <a:lstStyle/>
          <a:p>
            <a:r>
              <a:rPr lang="es-xl" dirty="0"/>
              <a:t>Funciones de liderazgo</a:t>
            </a:r>
          </a:p>
        </p:txBody>
      </p:sp>
      <p:sp>
        <p:nvSpPr>
          <p:cNvPr id="7" name="Text Placeholder 6">
            <a:extLst>
              <a:ext uri="{FF2B5EF4-FFF2-40B4-BE49-F238E27FC236}">
                <a16:creationId xmlns:a16="http://schemas.microsoft.com/office/drawing/2014/main" id="{5429E7FE-2AAB-4649-BFF2-F2E9C257D974}"/>
              </a:ext>
            </a:extLst>
          </p:cNvPr>
          <p:cNvSpPr>
            <a:spLocks noGrp="1"/>
          </p:cNvSpPr>
          <p:nvPr>
            <p:ph type="body" sz="quarter" idx="12"/>
          </p:nvPr>
        </p:nvSpPr>
        <p:spPr>
          <a:xfrm>
            <a:off x="628650" y="1962150"/>
            <a:ext cx="10496550" cy="3400425"/>
          </a:xfrm>
        </p:spPr>
        <p:txBody>
          <a:bodyPr>
            <a:noAutofit/>
          </a:bodyPr>
          <a:lstStyle/>
          <a:p>
            <a:pPr>
              <a:lnSpc>
                <a:spcPct val="120000"/>
              </a:lnSpc>
            </a:pPr>
            <a:r>
              <a:rPr lang="es-xl" sz="2400" b="1" dirty="0"/>
              <a:t>Portavoz/Mensajero Global</a:t>
            </a:r>
          </a:p>
          <a:p>
            <a:pPr marL="285750" indent="-285750">
              <a:lnSpc>
                <a:spcPct val="120000"/>
              </a:lnSpc>
              <a:buFont typeface="Arial" panose="020B0604020202020204" pitchFamily="34" charset="0"/>
              <a:buChar char="•"/>
            </a:pPr>
            <a:r>
              <a:rPr lang="es-xl" sz="2000" dirty="0">
                <a:latin typeface="Ubuntu Light" panose="020B0304030602030204" pitchFamily="34" charset="0"/>
              </a:rPr>
              <a:t>Participar</a:t>
            </a:r>
            <a:r>
              <a:rPr lang="es-xl" sz="2000" baseline="0" dirty="0">
                <a:latin typeface="Ubuntu Light" panose="020B0304030602030204" pitchFamily="34" charset="0"/>
              </a:rPr>
              <a:t> en funciones de orador en eventos y recepciones y en paneles.</a:t>
            </a:r>
          </a:p>
          <a:p>
            <a:pPr marL="285750" marR="0" lvl="0" indent="-285750" algn="l" defTabSz="321457"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s-xl" sz="2000" baseline="0" dirty="0">
                <a:latin typeface="Ubuntu Light" panose="020B0304030602030204" pitchFamily="34" charset="0"/>
              </a:rPr>
              <a:t>Participar en Experiencias de Deportes Unificados.</a:t>
            </a:r>
          </a:p>
          <a:p>
            <a:pPr marL="285750" marR="0" lvl="0" indent="-285750" algn="l" defTabSz="321457"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s-xl" sz="2000" baseline="0" dirty="0">
                <a:latin typeface="Ubuntu Light" panose="020B0304030602030204" pitchFamily="34" charset="0"/>
              </a:rPr>
              <a:t>Dar y realizar entrevistas durante los eventos.</a:t>
            </a:r>
          </a:p>
          <a:p>
            <a:pPr marR="0" lvl="0" algn="l" defTabSz="321457" rtl="0" eaLnBrk="1" fontAlgn="auto" latinLnBrk="0" hangingPunct="1">
              <a:lnSpc>
                <a:spcPct val="120000"/>
              </a:lnSpc>
              <a:spcBef>
                <a:spcPts val="0"/>
              </a:spcBef>
              <a:spcAft>
                <a:spcPts val="0"/>
              </a:spcAft>
              <a:buClrTx/>
              <a:buSzTx/>
              <a:tabLst/>
              <a:defRPr/>
            </a:pPr>
            <a:endParaRPr lang="en-US" sz="2000" dirty="0"/>
          </a:p>
          <a:p>
            <a:pPr>
              <a:lnSpc>
                <a:spcPct val="120000"/>
              </a:lnSpc>
            </a:pPr>
            <a:r>
              <a:rPr lang="es-xl" sz="2400" b="1" dirty="0"/>
              <a:t>Voluntarios atletas/Equipo</a:t>
            </a:r>
          </a:p>
          <a:p>
            <a:pPr>
              <a:lnSpc>
                <a:spcPct val="120000"/>
              </a:lnSpc>
            </a:pPr>
            <a:r>
              <a:rPr lang="es-xl" sz="2000" dirty="0">
                <a:latin typeface="Ubuntu Light" panose="020B0304030602030204" pitchFamily="34" charset="0"/>
              </a:rPr>
              <a:t>Participar en funciones de voluntario o equipo como parte del personal del evento.</a:t>
            </a:r>
          </a:p>
          <a:p>
            <a:endParaRPr lang="en-US" sz="2000" dirty="0"/>
          </a:p>
        </p:txBody>
      </p:sp>
      <p:grpSp>
        <p:nvGrpSpPr>
          <p:cNvPr id="8" name="Group 7">
            <a:extLst>
              <a:ext uri="{FF2B5EF4-FFF2-40B4-BE49-F238E27FC236}">
                <a16:creationId xmlns:a16="http://schemas.microsoft.com/office/drawing/2014/main" id="{51A6EA4D-EE42-45F3-AC11-28F959A8643C}"/>
              </a:ext>
            </a:extLst>
          </p:cNvPr>
          <p:cNvGrpSpPr/>
          <p:nvPr/>
        </p:nvGrpSpPr>
        <p:grpSpPr>
          <a:xfrm>
            <a:off x="10007601" y="318749"/>
            <a:ext cx="1798514" cy="1766317"/>
            <a:chOff x="2445002" y="-212162"/>
            <a:chExt cx="2331721" cy="2289980"/>
          </a:xfrm>
          <a:solidFill>
            <a:srgbClr val="179984"/>
          </a:solidFill>
        </p:grpSpPr>
        <p:sp>
          <p:nvSpPr>
            <p:cNvPr id="9" name="Flowchart: Connector 8">
              <a:extLst>
                <a:ext uri="{FF2B5EF4-FFF2-40B4-BE49-F238E27FC236}">
                  <a16:creationId xmlns:a16="http://schemas.microsoft.com/office/drawing/2014/main" id="{FAF5697E-EF8E-47A8-8D7B-5BBD64219E86}"/>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lowchart: Connector 4">
              <a:extLst>
                <a:ext uri="{FF2B5EF4-FFF2-40B4-BE49-F238E27FC236}">
                  <a16:creationId xmlns:a16="http://schemas.microsoft.com/office/drawing/2014/main" id="{20202D37-DCC2-4692-AF1F-E81D7B4B542D}"/>
                </a:ext>
              </a:extLst>
            </p:cNvPr>
            <p:cNvSpPr txBox="1"/>
            <p:nvPr/>
          </p:nvSpPr>
          <p:spPr>
            <a:xfrm>
              <a:off x="2703131" y="123198"/>
              <a:ext cx="1815464"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xl" b="1" kern="1200" dirty="0"/>
                <a:t>Ejecución de </a:t>
              </a:r>
              <a:r>
                <a:rPr lang="es-xl" b="1" dirty="0"/>
                <a:t>eventos</a:t>
              </a:r>
            </a:p>
            <a:p>
              <a:pPr marL="0" lvl="0" indent="0" algn="ctr" defTabSz="1066800">
                <a:lnSpc>
                  <a:spcPct val="90000"/>
                </a:lnSpc>
                <a:spcBef>
                  <a:spcPct val="0"/>
                </a:spcBef>
                <a:spcAft>
                  <a:spcPct val="35000"/>
                </a:spcAft>
                <a:buNone/>
              </a:pPr>
              <a:r>
                <a:rPr lang="es-xl" kern="1200" dirty="0"/>
                <a:t>Deportes</a:t>
              </a:r>
            </a:p>
          </p:txBody>
        </p:sp>
      </p:grpSp>
      <p:sp>
        <p:nvSpPr>
          <p:cNvPr id="12" name="TextBox 11">
            <a:extLst>
              <a:ext uri="{FF2B5EF4-FFF2-40B4-BE49-F238E27FC236}">
                <a16:creationId xmlns:a16="http://schemas.microsoft.com/office/drawing/2014/main" id="{F74F0F08-DE03-4352-9278-28F42B8BD9E3}"/>
              </a:ext>
            </a:extLst>
          </p:cNvPr>
          <p:cNvSpPr txBox="1"/>
          <p:nvPr/>
        </p:nvSpPr>
        <p:spPr>
          <a:xfrm>
            <a:off x="579380" y="6245152"/>
            <a:ext cx="6189720" cy="307777"/>
          </a:xfrm>
          <a:prstGeom prst="rect">
            <a:avLst/>
          </a:prstGeom>
          <a:noFill/>
        </p:spPr>
        <p:txBody>
          <a:bodyPr wrap="square" rtlCol="0">
            <a:spAutoFit/>
          </a:bodyPr>
          <a:lstStyle/>
          <a:p>
            <a:r>
              <a:rPr lang="es-xl" sz="1400" spc="30" dirty="0">
                <a:solidFill>
                  <a:schemeClr val="tx1">
                    <a:lumMod val="50000"/>
                    <a:lumOff val="50000"/>
                  </a:schemeClr>
                </a:solidFill>
                <a:latin typeface="+mj-lt"/>
              </a:rPr>
              <a:t>LÍDER DE EVENTOS | LECCIÓN 4: EJECUCIÓN | EVENTOS DEPORTIVOS</a:t>
            </a:r>
          </a:p>
        </p:txBody>
      </p:sp>
    </p:spTree>
    <p:extLst>
      <p:ext uri="{BB962C8B-B14F-4D97-AF65-F5344CB8AC3E}">
        <p14:creationId xmlns:p14="http://schemas.microsoft.com/office/powerpoint/2010/main" val="27732817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B474781-EFCD-473E-8504-E08510A71D23}"/>
              </a:ext>
            </a:extLst>
          </p:cNvPr>
          <p:cNvSpPr>
            <a:spLocks noGrp="1"/>
          </p:cNvSpPr>
          <p:nvPr>
            <p:ph type="body" sz="quarter" idx="10"/>
          </p:nvPr>
        </p:nvSpPr>
        <p:spPr/>
        <p:txBody>
          <a:bodyPr/>
          <a:lstStyle/>
          <a:p>
            <a:r>
              <a:rPr lang="es-xl" dirty="0"/>
              <a:t>Ejecución</a:t>
            </a:r>
          </a:p>
        </p:txBody>
      </p:sp>
      <p:sp>
        <p:nvSpPr>
          <p:cNvPr id="6" name="Text Placeholder 5">
            <a:extLst>
              <a:ext uri="{FF2B5EF4-FFF2-40B4-BE49-F238E27FC236}">
                <a16:creationId xmlns:a16="http://schemas.microsoft.com/office/drawing/2014/main" id="{745B9327-F6CE-4D75-936C-4DF5747E2B83}"/>
              </a:ext>
            </a:extLst>
          </p:cNvPr>
          <p:cNvSpPr>
            <a:spLocks noGrp="1"/>
          </p:cNvSpPr>
          <p:nvPr>
            <p:ph type="body" sz="quarter" idx="11"/>
          </p:nvPr>
        </p:nvSpPr>
        <p:spPr/>
        <p:txBody>
          <a:bodyPr>
            <a:normAutofit/>
          </a:bodyPr>
          <a:lstStyle/>
          <a:p>
            <a:r>
              <a:rPr lang="es-xl" dirty="0"/>
              <a:t>Funciones de liderazgo</a:t>
            </a:r>
          </a:p>
        </p:txBody>
      </p:sp>
      <p:sp>
        <p:nvSpPr>
          <p:cNvPr id="7" name="Text Placeholder 6">
            <a:extLst>
              <a:ext uri="{FF2B5EF4-FFF2-40B4-BE49-F238E27FC236}">
                <a16:creationId xmlns:a16="http://schemas.microsoft.com/office/drawing/2014/main" id="{5429E7FE-2AAB-4649-BFF2-F2E9C257D974}"/>
              </a:ext>
            </a:extLst>
          </p:cNvPr>
          <p:cNvSpPr>
            <a:spLocks noGrp="1"/>
          </p:cNvSpPr>
          <p:nvPr>
            <p:ph type="body" sz="quarter" idx="12"/>
          </p:nvPr>
        </p:nvSpPr>
        <p:spPr>
          <a:xfrm>
            <a:off x="628650" y="2085066"/>
            <a:ext cx="10496550" cy="2810785"/>
          </a:xfrm>
        </p:spPr>
        <p:txBody>
          <a:bodyPr>
            <a:noAutofit/>
          </a:bodyPr>
          <a:lstStyle/>
          <a:p>
            <a:pPr>
              <a:lnSpc>
                <a:spcPct val="120000"/>
              </a:lnSpc>
            </a:pPr>
            <a:r>
              <a:rPr lang="es-xl" sz="2400" b="1" dirty="0"/>
              <a:t>Atletas como jueces o árbitros</a:t>
            </a:r>
          </a:p>
          <a:p>
            <a:pPr>
              <a:lnSpc>
                <a:spcPct val="120000"/>
              </a:lnSpc>
            </a:pPr>
            <a:r>
              <a:rPr lang="es-xl" sz="2000" dirty="0">
                <a:latin typeface="Ubuntu Light" panose="020B0304030602030204" pitchFamily="34" charset="0"/>
              </a:rPr>
              <a:t>Participar como oficiales técnicos deportivos</a:t>
            </a:r>
            <a:r>
              <a:rPr lang="es-xl" sz="2000" baseline="0" dirty="0">
                <a:latin typeface="Ubuntu Light" panose="020B0304030602030204" pitchFamily="34" charset="0"/>
              </a:rPr>
              <a:t> durante el evento.</a:t>
            </a:r>
          </a:p>
          <a:p>
            <a:pPr>
              <a:lnSpc>
                <a:spcPct val="120000"/>
              </a:lnSpc>
            </a:pPr>
            <a:endParaRPr lang="en-US" sz="2000" dirty="0"/>
          </a:p>
          <a:p>
            <a:pPr>
              <a:lnSpc>
                <a:spcPct val="120000"/>
              </a:lnSpc>
            </a:pPr>
            <a:r>
              <a:rPr lang="es-xl" sz="2400" b="1" dirty="0"/>
              <a:t>Miembros del equipo de evaluación de eventos</a:t>
            </a:r>
          </a:p>
          <a:p>
            <a:pPr marL="171450" indent="-171450">
              <a:lnSpc>
                <a:spcPct val="120000"/>
              </a:lnSpc>
              <a:buFont typeface="Arial" panose="020B0604020202020204" pitchFamily="34" charset="0"/>
              <a:buChar char="•"/>
            </a:pPr>
            <a:r>
              <a:rPr lang="es-xl" sz="2000" dirty="0">
                <a:latin typeface="Ubuntu Light" panose="020B0304030602030204" pitchFamily="34" charset="0"/>
              </a:rPr>
              <a:t>Participar en el equipo de evaluación, realizando evaluaciones de áreas funcionales </a:t>
            </a:r>
            <a:r>
              <a:rPr lang="es-xl" sz="2000" baseline="0" dirty="0">
                <a:latin typeface="Ubuntu Light" panose="020B0304030602030204" pitchFamily="34" charset="0"/>
              </a:rPr>
              <a:t>predeterminadas, especialmente enfocadas en la experiencia del atleta.</a:t>
            </a:r>
          </a:p>
          <a:p>
            <a:pPr marL="171450" indent="-171450">
              <a:lnSpc>
                <a:spcPct val="120000"/>
              </a:lnSpc>
              <a:buFont typeface="Arial" panose="020B0604020202020204" pitchFamily="34" charset="0"/>
              <a:buChar char="•"/>
            </a:pPr>
            <a:r>
              <a:rPr lang="es-xl" sz="2000" baseline="0" dirty="0">
                <a:latin typeface="Ubuntu Light" panose="020B0304030602030204" pitchFamily="34" charset="0"/>
              </a:rPr>
              <a:t>Preparar informes de evaluación posterior al evento.</a:t>
            </a:r>
          </a:p>
        </p:txBody>
      </p:sp>
      <p:grpSp>
        <p:nvGrpSpPr>
          <p:cNvPr id="8" name="Group 7">
            <a:extLst>
              <a:ext uri="{FF2B5EF4-FFF2-40B4-BE49-F238E27FC236}">
                <a16:creationId xmlns:a16="http://schemas.microsoft.com/office/drawing/2014/main" id="{51A6EA4D-EE42-45F3-AC11-28F959A8643C}"/>
              </a:ext>
            </a:extLst>
          </p:cNvPr>
          <p:cNvGrpSpPr/>
          <p:nvPr/>
        </p:nvGrpSpPr>
        <p:grpSpPr>
          <a:xfrm>
            <a:off x="10007601" y="318749"/>
            <a:ext cx="1798514" cy="1766317"/>
            <a:chOff x="2445002" y="-212162"/>
            <a:chExt cx="2331721" cy="2289980"/>
          </a:xfrm>
          <a:solidFill>
            <a:srgbClr val="179984"/>
          </a:solidFill>
        </p:grpSpPr>
        <p:sp>
          <p:nvSpPr>
            <p:cNvPr id="9" name="Flowchart: Connector 8">
              <a:extLst>
                <a:ext uri="{FF2B5EF4-FFF2-40B4-BE49-F238E27FC236}">
                  <a16:creationId xmlns:a16="http://schemas.microsoft.com/office/drawing/2014/main" id="{FAF5697E-EF8E-47A8-8D7B-5BBD64219E86}"/>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lowchart: Connector 4">
              <a:extLst>
                <a:ext uri="{FF2B5EF4-FFF2-40B4-BE49-F238E27FC236}">
                  <a16:creationId xmlns:a16="http://schemas.microsoft.com/office/drawing/2014/main" id="{20202D37-DCC2-4692-AF1F-E81D7B4B542D}"/>
                </a:ext>
              </a:extLst>
            </p:cNvPr>
            <p:cNvSpPr txBox="1"/>
            <p:nvPr/>
          </p:nvSpPr>
          <p:spPr>
            <a:xfrm>
              <a:off x="2703131" y="123198"/>
              <a:ext cx="1815464"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xl" b="1" kern="1200" dirty="0"/>
                <a:t>Ejecución de </a:t>
              </a:r>
              <a:r>
                <a:rPr lang="es-xl" b="1" dirty="0"/>
                <a:t>eventos</a:t>
              </a:r>
            </a:p>
            <a:p>
              <a:pPr marL="0" lvl="0" indent="0" algn="ctr" defTabSz="1066800">
                <a:lnSpc>
                  <a:spcPct val="90000"/>
                </a:lnSpc>
                <a:spcBef>
                  <a:spcPct val="0"/>
                </a:spcBef>
                <a:spcAft>
                  <a:spcPct val="35000"/>
                </a:spcAft>
                <a:buNone/>
              </a:pPr>
              <a:r>
                <a:rPr lang="es-xl" kern="1200" dirty="0"/>
                <a:t>Deportes</a:t>
              </a:r>
            </a:p>
          </p:txBody>
        </p:sp>
      </p:grpSp>
      <p:sp>
        <p:nvSpPr>
          <p:cNvPr id="12" name="TextBox 11">
            <a:extLst>
              <a:ext uri="{FF2B5EF4-FFF2-40B4-BE49-F238E27FC236}">
                <a16:creationId xmlns:a16="http://schemas.microsoft.com/office/drawing/2014/main" id="{9AA39688-DE26-46BF-8ED5-2DAD45C37FB0}"/>
              </a:ext>
            </a:extLst>
          </p:cNvPr>
          <p:cNvSpPr txBox="1"/>
          <p:nvPr/>
        </p:nvSpPr>
        <p:spPr>
          <a:xfrm>
            <a:off x="579380" y="6245152"/>
            <a:ext cx="6189720" cy="307777"/>
          </a:xfrm>
          <a:prstGeom prst="rect">
            <a:avLst/>
          </a:prstGeom>
          <a:noFill/>
        </p:spPr>
        <p:txBody>
          <a:bodyPr wrap="square" rtlCol="0">
            <a:spAutoFit/>
          </a:bodyPr>
          <a:lstStyle/>
          <a:p>
            <a:r>
              <a:rPr lang="es-xl" sz="1400" spc="30" dirty="0">
                <a:solidFill>
                  <a:schemeClr val="tx1">
                    <a:lumMod val="50000"/>
                    <a:lumOff val="50000"/>
                  </a:schemeClr>
                </a:solidFill>
                <a:latin typeface="+mj-lt"/>
              </a:rPr>
              <a:t>LÍDER DE EVENTOS | LECCIÓN 4: EJECUCIÓN | EVENTOS DEPORTIVOS</a:t>
            </a:r>
          </a:p>
        </p:txBody>
      </p:sp>
    </p:spTree>
    <p:extLst>
      <p:ext uri="{BB962C8B-B14F-4D97-AF65-F5344CB8AC3E}">
        <p14:creationId xmlns:p14="http://schemas.microsoft.com/office/powerpoint/2010/main" val="18335786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78572AE0-EAA2-4823-A68F-324A9AE47AD2}"/>
              </a:ext>
            </a:extLst>
          </p:cNvPr>
          <p:cNvSpPr txBox="1">
            <a:spLocks/>
          </p:cNvSpPr>
          <p:nvPr/>
        </p:nvSpPr>
        <p:spPr>
          <a:xfrm>
            <a:off x="7785100" y="3085287"/>
            <a:ext cx="3975100" cy="687426"/>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xl" dirty="0"/>
              <a:t>Eventos de salud</a:t>
            </a:r>
          </a:p>
        </p:txBody>
      </p:sp>
      <p:grpSp>
        <p:nvGrpSpPr>
          <p:cNvPr id="7" name="Group 6">
            <a:extLst>
              <a:ext uri="{FF2B5EF4-FFF2-40B4-BE49-F238E27FC236}">
                <a16:creationId xmlns:a16="http://schemas.microsoft.com/office/drawing/2014/main" id="{76B1DD0D-B807-4DD0-8571-C59507294192}"/>
              </a:ext>
            </a:extLst>
          </p:cNvPr>
          <p:cNvGrpSpPr/>
          <p:nvPr/>
        </p:nvGrpSpPr>
        <p:grpSpPr>
          <a:xfrm>
            <a:off x="-25400" y="982606"/>
            <a:ext cx="4892788" cy="4892788"/>
            <a:chOff x="-165099" y="1638300"/>
            <a:chExt cx="4892788" cy="4892788"/>
          </a:xfrm>
        </p:grpSpPr>
        <p:sp>
          <p:nvSpPr>
            <p:cNvPr id="8" name="Rectangle 7">
              <a:extLst>
                <a:ext uri="{FF2B5EF4-FFF2-40B4-BE49-F238E27FC236}">
                  <a16:creationId xmlns:a16="http://schemas.microsoft.com/office/drawing/2014/main" id="{A05DBDB0-F9C0-4E6B-9F37-069B559FA746}"/>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14C737B7-4DB1-4BC5-957A-0E061EF58319}"/>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6B307A53-88AD-41C8-A3D9-22AD3D130AC8}"/>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559573" y="2924555"/>
            <a:ext cx="938502" cy="1008890"/>
          </a:xfrm>
          <a:prstGeom prst="rect">
            <a:avLst/>
          </a:prstGeom>
        </p:spPr>
      </p:pic>
      <p:sp>
        <p:nvSpPr>
          <p:cNvPr id="11" name="TextBox 10">
            <a:extLst>
              <a:ext uri="{FF2B5EF4-FFF2-40B4-BE49-F238E27FC236}">
                <a16:creationId xmlns:a16="http://schemas.microsoft.com/office/drawing/2014/main" id="{F3564911-EF3F-4117-91B7-ED2DB027C4DC}"/>
              </a:ext>
            </a:extLst>
          </p:cNvPr>
          <p:cNvSpPr txBox="1"/>
          <p:nvPr/>
        </p:nvSpPr>
        <p:spPr>
          <a:xfrm>
            <a:off x="9115078" y="2672477"/>
            <a:ext cx="2545269" cy="400110"/>
          </a:xfrm>
          <a:prstGeom prst="rect">
            <a:avLst/>
          </a:prstGeom>
          <a:noFill/>
        </p:spPr>
        <p:txBody>
          <a:bodyPr wrap="square" rtlCol="0">
            <a:spAutoFit/>
          </a:bodyPr>
          <a:lstStyle/>
          <a:p>
            <a:pPr algn="r"/>
            <a:r>
              <a:rPr lang="es-xl" sz="2000" dirty="0">
                <a:solidFill>
                  <a:schemeClr val="bg1"/>
                </a:solidFill>
              </a:rPr>
              <a:t>Ejecución de eventos</a:t>
            </a:r>
          </a:p>
        </p:txBody>
      </p:sp>
      <p:sp>
        <p:nvSpPr>
          <p:cNvPr id="4" name="Text Placeholder 3">
            <a:extLst>
              <a:ext uri="{FF2B5EF4-FFF2-40B4-BE49-F238E27FC236}">
                <a16:creationId xmlns:a16="http://schemas.microsoft.com/office/drawing/2014/main" id="{4413D1C0-96A6-4F1A-9D5A-BBA1474ED06D}"/>
              </a:ext>
            </a:extLst>
          </p:cNvPr>
          <p:cNvSpPr>
            <a:spLocks noGrp="1"/>
          </p:cNvSpPr>
          <p:nvPr>
            <p:ph type="body" sz="quarter" idx="11"/>
          </p:nvPr>
        </p:nvSpPr>
        <p:spPr/>
        <p:txBody>
          <a:bodyPr/>
          <a:lstStyle/>
          <a:p>
            <a:r>
              <a:rPr lang="es-xl" dirty="0"/>
              <a:t>Eventos de salud</a:t>
            </a:r>
          </a:p>
        </p:txBody>
      </p:sp>
      <p:sp>
        <p:nvSpPr>
          <p:cNvPr id="12" name="Text Placeholder 11">
            <a:extLst>
              <a:ext uri="{FF2B5EF4-FFF2-40B4-BE49-F238E27FC236}">
                <a16:creationId xmlns:a16="http://schemas.microsoft.com/office/drawing/2014/main" id="{F030A8CA-3B9C-4F3A-AA35-CB61BB6AF65E}"/>
              </a:ext>
            </a:extLst>
          </p:cNvPr>
          <p:cNvSpPr>
            <a:spLocks noGrp="1"/>
          </p:cNvSpPr>
          <p:nvPr>
            <p:ph type="body" sz="quarter" idx="12"/>
          </p:nvPr>
        </p:nvSpPr>
        <p:spPr/>
        <p:txBody>
          <a:bodyPr>
            <a:normAutofit fontScale="92500"/>
          </a:bodyPr>
          <a:lstStyle/>
          <a:p>
            <a:r>
              <a:rPr lang="es-xl" dirty="0"/>
              <a:t>Ejecución de eventos</a:t>
            </a:r>
          </a:p>
        </p:txBody>
      </p:sp>
      <p:sp>
        <p:nvSpPr>
          <p:cNvPr id="14" name="TextBox 13">
            <a:extLst>
              <a:ext uri="{FF2B5EF4-FFF2-40B4-BE49-F238E27FC236}">
                <a16:creationId xmlns:a16="http://schemas.microsoft.com/office/drawing/2014/main" id="{0BA9657A-F915-41CD-ABD4-DFF7972B3C76}"/>
              </a:ext>
            </a:extLst>
          </p:cNvPr>
          <p:cNvSpPr txBox="1"/>
          <p:nvPr/>
        </p:nvSpPr>
        <p:spPr>
          <a:xfrm>
            <a:off x="579380" y="6245152"/>
            <a:ext cx="6189720" cy="307777"/>
          </a:xfrm>
          <a:prstGeom prst="rect">
            <a:avLst/>
          </a:prstGeom>
          <a:noFill/>
        </p:spPr>
        <p:txBody>
          <a:bodyPr wrap="square" rtlCol="0">
            <a:spAutoFit/>
          </a:bodyPr>
          <a:lstStyle/>
          <a:p>
            <a:r>
              <a:rPr lang="es-xl" sz="1400" spc="30" dirty="0">
                <a:solidFill>
                  <a:schemeClr val="tx1">
                    <a:lumMod val="50000"/>
                    <a:lumOff val="50000"/>
                  </a:schemeClr>
                </a:solidFill>
                <a:latin typeface="+mj-lt"/>
              </a:rPr>
              <a:t>LÍDER DE EVENTOS | LECCIÓN 4: EJECUCIÓN</a:t>
            </a:r>
          </a:p>
        </p:txBody>
      </p:sp>
    </p:spTree>
    <p:extLst>
      <p:ext uri="{BB962C8B-B14F-4D97-AF65-F5344CB8AC3E}">
        <p14:creationId xmlns:p14="http://schemas.microsoft.com/office/powerpoint/2010/main" val="15904006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D19B568-9355-4BD9-95B9-06EF165F9264}"/>
              </a:ext>
            </a:extLst>
          </p:cNvPr>
          <p:cNvSpPr>
            <a:spLocks noGrp="1"/>
          </p:cNvSpPr>
          <p:nvPr>
            <p:ph type="body" sz="quarter" idx="10"/>
          </p:nvPr>
        </p:nvSpPr>
        <p:spPr/>
        <p:txBody>
          <a:bodyPr/>
          <a:lstStyle/>
          <a:p>
            <a:r>
              <a:rPr lang="es-xl" dirty="0"/>
              <a:t>Ejecución</a:t>
            </a:r>
          </a:p>
        </p:txBody>
      </p:sp>
      <p:sp>
        <p:nvSpPr>
          <p:cNvPr id="6" name="Text Placeholder 5">
            <a:extLst>
              <a:ext uri="{FF2B5EF4-FFF2-40B4-BE49-F238E27FC236}">
                <a16:creationId xmlns:a16="http://schemas.microsoft.com/office/drawing/2014/main" id="{F8A38A19-ECA1-4ADE-BA75-9070B1B37F4C}"/>
              </a:ext>
            </a:extLst>
          </p:cNvPr>
          <p:cNvSpPr>
            <a:spLocks noGrp="1"/>
          </p:cNvSpPr>
          <p:nvPr>
            <p:ph type="body" sz="quarter" idx="11"/>
          </p:nvPr>
        </p:nvSpPr>
        <p:spPr/>
        <p:txBody>
          <a:bodyPr>
            <a:normAutofit/>
          </a:bodyPr>
          <a:lstStyle/>
          <a:p>
            <a:r>
              <a:rPr lang="es-xl" dirty="0"/>
              <a:t>Funciones de liderazgo</a:t>
            </a:r>
          </a:p>
        </p:txBody>
      </p:sp>
      <p:sp>
        <p:nvSpPr>
          <p:cNvPr id="7" name="Text Placeholder 6">
            <a:extLst>
              <a:ext uri="{FF2B5EF4-FFF2-40B4-BE49-F238E27FC236}">
                <a16:creationId xmlns:a16="http://schemas.microsoft.com/office/drawing/2014/main" id="{61F3B303-51E5-42C5-B167-D15C04048BA5}"/>
              </a:ext>
            </a:extLst>
          </p:cNvPr>
          <p:cNvSpPr>
            <a:spLocks noGrp="1"/>
          </p:cNvSpPr>
          <p:nvPr>
            <p:ph type="body" sz="quarter" idx="12"/>
          </p:nvPr>
        </p:nvSpPr>
        <p:spPr>
          <a:xfrm>
            <a:off x="628650" y="2105025"/>
            <a:ext cx="10255250" cy="3851275"/>
          </a:xfrm>
        </p:spPr>
        <p:txBody>
          <a:bodyPr>
            <a:normAutofit/>
          </a:bodyPr>
          <a:lstStyle/>
          <a:p>
            <a:r>
              <a:rPr lang="es-xl" sz="2400" b="1" dirty="0"/>
              <a:t>Líder de Salud y Mejoramiento Físico</a:t>
            </a:r>
          </a:p>
          <a:p>
            <a:pPr>
              <a:spcAft>
                <a:spcPts val="1200"/>
              </a:spcAft>
            </a:pPr>
            <a:r>
              <a:rPr lang="es-xl" sz="2200" dirty="0"/>
              <a:t>Liderazgo de una sesión de Fit 5</a:t>
            </a:r>
          </a:p>
          <a:p>
            <a:r>
              <a:rPr lang="es-xl" sz="2400" b="1" dirty="0"/>
              <a:t>Defensor de la salud</a:t>
            </a:r>
          </a:p>
          <a:p>
            <a:pPr>
              <a:spcAft>
                <a:spcPts val="1200"/>
              </a:spcAft>
            </a:pPr>
            <a:r>
              <a:rPr lang="es-xl" sz="2200" dirty="0"/>
              <a:t>Asistir a capacitaciones de Salud Inclusiva</a:t>
            </a:r>
          </a:p>
          <a:p>
            <a:r>
              <a:rPr lang="es-xl" sz="2400" b="1" dirty="0"/>
              <a:t>Modelo a seguir</a:t>
            </a:r>
          </a:p>
          <a:p>
            <a:pPr>
              <a:spcAft>
                <a:spcPts val="1200"/>
              </a:spcAft>
            </a:pPr>
            <a:r>
              <a:rPr lang="es-xl" sz="2200" dirty="0"/>
              <a:t>Demostración de comportamientos saludables en los eventos</a:t>
            </a:r>
          </a:p>
          <a:p>
            <a:r>
              <a:rPr lang="es-xl" sz="2400" b="1" dirty="0"/>
              <a:t>Entrenador/Asistente de entrenador</a:t>
            </a:r>
          </a:p>
          <a:p>
            <a:r>
              <a:rPr lang="es-xl" sz="2200" dirty="0"/>
              <a:t>Dirigir o apoyar a los Atletas Jóvenes o actividades deportivas de desarrollo</a:t>
            </a:r>
          </a:p>
        </p:txBody>
      </p:sp>
      <p:grpSp>
        <p:nvGrpSpPr>
          <p:cNvPr id="8" name="Group 7">
            <a:extLst>
              <a:ext uri="{FF2B5EF4-FFF2-40B4-BE49-F238E27FC236}">
                <a16:creationId xmlns:a16="http://schemas.microsoft.com/office/drawing/2014/main" id="{3C77F2E8-F234-42A8-93C2-D2AF380C6D6A}"/>
              </a:ext>
            </a:extLst>
          </p:cNvPr>
          <p:cNvGrpSpPr/>
          <p:nvPr/>
        </p:nvGrpSpPr>
        <p:grpSpPr>
          <a:xfrm>
            <a:off x="10007601" y="318749"/>
            <a:ext cx="1798514" cy="1766317"/>
            <a:chOff x="2445002" y="-212162"/>
            <a:chExt cx="2331721" cy="2289980"/>
          </a:xfrm>
          <a:solidFill>
            <a:srgbClr val="179984"/>
          </a:solidFill>
        </p:grpSpPr>
        <p:sp>
          <p:nvSpPr>
            <p:cNvPr id="9" name="Flowchart: Connector 8">
              <a:extLst>
                <a:ext uri="{FF2B5EF4-FFF2-40B4-BE49-F238E27FC236}">
                  <a16:creationId xmlns:a16="http://schemas.microsoft.com/office/drawing/2014/main" id="{F3FF970C-85DF-4A32-B3E7-51127869BBD6}"/>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lowchart: Connector 4">
              <a:extLst>
                <a:ext uri="{FF2B5EF4-FFF2-40B4-BE49-F238E27FC236}">
                  <a16:creationId xmlns:a16="http://schemas.microsoft.com/office/drawing/2014/main" id="{D27A511B-87FB-49B7-9103-661817B2B348}"/>
                </a:ext>
              </a:extLst>
            </p:cNvPr>
            <p:cNvSpPr txBox="1"/>
            <p:nvPr/>
          </p:nvSpPr>
          <p:spPr>
            <a:xfrm>
              <a:off x="2703131" y="123198"/>
              <a:ext cx="1815464"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xl" b="1" kern="1200" dirty="0"/>
                <a:t>Ejecución de </a:t>
              </a:r>
              <a:r>
                <a:rPr lang="es-xl" b="1" dirty="0"/>
                <a:t>eventos</a:t>
              </a:r>
            </a:p>
            <a:p>
              <a:pPr marL="0" lvl="0" indent="0" algn="ctr" defTabSz="1066800">
                <a:lnSpc>
                  <a:spcPct val="90000"/>
                </a:lnSpc>
                <a:spcBef>
                  <a:spcPct val="0"/>
                </a:spcBef>
                <a:spcAft>
                  <a:spcPct val="35000"/>
                </a:spcAft>
                <a:buNone/>
              </a:pPr>
              <a:r>
                <a:rPr lang="es-xl" kern="1200" dirty="0"/>
                <a:t>Salud</a:t>
              </a:r>
            </a:p>
          </p:txBody>
        </p:sp>
      </p:grpSp>
      <p:sp>
        <p:nvSpPr>
          <p:cNvPr id="12" name="TextBox 11">
            <a:extLst>
              <a:ext uri="{FF2B5EF4-FFF2-40B4-BE49-F238E27FC236}">
                <a16:creationId xmlns:a16="http://schemas.microsoft.com/office/drawing/2014/main" id="{DDB0957C-B681-44AC-8ABC-9719F4718834}"/>
              </a:ext>
            </a:extLst>
          </p:cNvPr>
          <p:cNvSpPr txBox="1"/>
          <p:nvPr/>
        </p:nvSpPr>
        <p:spPr>
          <a:xfrm>
            <a:off x="579380" y="6245152"/>
            <a:ext cx="6189720" cy="307777"/>
          </a:xfrm>
          <a:prstGeom prst="rect">
            <a:avLst/>
          </a:prstGeom>
          <a:noFill/>
        </p:spPr>
        <p:txBody>
          <a:bodyPr wrap="square" rtlCol="0">
            <a:spAutoFit/>
          </a:bodyPr>
          <a:lstStyle/>
          <a:p>
            <a:r>
              <a:rPr lang="es-xl" sz="1400" spc="30" dirty="0">
                <a:solidFill>
                  <a:schemeClr val="tx1">
                    <a:lumMod val="50000"/>
                    <a:lumOff val="50000"/>
                  </a:schemeClr>
                </a:solidFill>
                <a:latin typeface="+mj-lt"/>
              </a:rPr>
              <a:t>LÍDER DE EVENTOS | LECCIÓN 4: EJECUCIÓN | EVENTOS DE SALUD</a:t>
            </a:r>
          </a:p>
        </p:txBody>
      </p:sp>
    </p:spTree>
    <p:extLst>
      <p:ext uri="{BB962C8B-B14F-4D97-AF65-F5344CB8AC3E}">
        <p14:creationId xmlns:p14="http://schemas.microsoft.com/office/powerpoint/2010/main" val="3273989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1AE86CCC-7754-4A6F-A2BF-20139FB14ABD}"/>
              </a:ext>
            </a:extLst>
          </p:cNvPr>
          <p:cNvSpPr txBox="1">
            <a:spLocks/>
          </p:cNvSpPr>
          <p:nvPr/>
        </p:nvSpPr>
        <p:spPr>
          <a:xfrm>
            <a:off x="6307297" y="3072587"/>
            <a:ext cx="5353050" cy="687426"/>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s-xl"/>
              <a:t>Eventos de liderazgo</a:t>
            </a:r>
            <a:endParaRPr lang="en-US" dirty="0"/>
          </a:p>
        </p:txBody>
      </p:sp>
      <p:grpSp>
        <p:nvGrpSpPr>
          <p:cNvPr id="7" name="Group 6">
            <a:extLst>
              <a:ext uri="{FF2B5EF4-FFF2-40B4-BE49-F238E27FC236}">
                <a16:creationId xmlns:a16="http://schemas.microsoft.com/office/drawing/2014/main" id="{857E5F62-12CB-46E0-AA51-328A2547EC60}"/>
              </a:ext>
            </a:extLst>
          </p:cNvPr>
          <p:cNvGrpSpPr/>
          <p:nvPr/>
        </p:nvGrpSpPr>
        <p:grpSpPr>
          <a:xfrm>
            <a:off x="-25400" y="982606"/>
            <a:ext cx="4892788" cy="4892788"/>
            <a:chOff x="-165099" y="1638300"/>
            <a:chExt cx="4892788" cy="4892788"/>
          </a:xfrm>
        </p:grpSpPr>
        <p:sp>
          <p:nvSpPr>
            <p:cNvPr id="8" name="Rectangle 7">
              <a:extLst>
                <a:ext uri="{FF2B5EF4-FFF2-40B4-BE49-F238E27FC236}">
                  <a16:creationId xmlns:a16="http://schemas.microsoft.com/office/drawing/2014/main" id="{62FEEBAB-9F93-481A-9C21-61CD8DFF3FE8}"/>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F13A00E2-3D46-4219-ABBC-CB6C833B4781}"/>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1AD376B3-26CC-4950-A0B3-CB0D45AFA20A}"/>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650749" y="2553578"/>
            <a:ext cx="765425" cy="1320735"/>
          </a:xfrm>
          <a:prstGeom prst="rect">
            <a:avLst/>
          </a:prstGeom>
        </p:spPr>
      </p:pic>
      <p:sp>
        <p:nvSpPr>
          <p:cNvPr id="11" name="TextBox 10">
            <a:extLst>
              <a:ext uri="{FF2B5EF4-FFF2-40B4-BE49-F238E27FC236}">
                <a16:creationId xmlns:a16="http://schemas.microsoft.com/office/drawing/2014/main" id="{4AD0EBF8-0B3D-4071-8875-F9AC8A9612F3}"/>
              </a:ext>
            </a:extLst>
          </p:cNvPr>
          <p:cNvSpPr txBox="1"/>
          <p:nvPr/>
        </p:nvSpPr>
        <p:spPr>
          <a:xfrm>
            <a:off x="9115078" y="2672477"/>
            <a:ext cx="2545269" cy="400110"/>
          </a:xfrm>
          <a:prstGeom prst="rect">
            <a:avLst/>
          </a:prstGeom>
          <a:noFill/>
        </p:spPr>
        <p:txBody>
          <a:bodyPr wrap="square" rtlCol="0">
            <a:spAutoFit/>
          </a:bodyPr>
          <a:lstStyle/>
          <a:p>
            <a:pPr algn="r"/>
            <a:r>
              <a:rPr lang="es-xl" sz="2000" dirty="0">
                <a:solidFill>
                  <a:schemeClr val="bg1"/>
                </a:solidFill>
              </a:rPr>
              <a:t>Ejecución de eventos</a:t>
            </a:r>
          </a:p>
        </p:txBody>
      </p:sp>
      <p:sp>
        <p:nvSpPr>
          <p:cNvPr id="4" name="Text Placeholder 3">
            <a:extLst>
              <a:ext uri="{FF2B5EF4-FFF2-40B4-BE49-F238E27FC236}">
                <a16:creationId xmlns:a16="http://schemas.microsoft.com/office/drawing/2014/main" id="{9CA99381-86DB-4541-AAEF-DABAAEF23FEB}"/>
              </a:ext>
            </a:extLst>
          </p:cNvPr>
          <p:cNvSpPr>
            <a:spLocks noGrp="1"/>
          </p:cNvSpPr>
          <p:nvPr>
            <p:ph type="body" sz="quarter" idx="11"/>
          </p:nvPr>
        </p:nvSpPr>
        <p:spPr>
          <a:xfrm>
            <a:off x="4798423" y="3088480"/>
            <a:ext cx="6684125" cy="604837"/>
          </a:xfrm>
        </p:spPr>
        <p:txBody>
          <a:bodyPr/>
          <a:lstStyle/>
          <a:p>
            <a:r>
              <a:rPr lang="es-xl" dirty="0"/>
              <a:t>Eventos de liderazgo</a:t>
            </a:r>
          </a:p>
        </p:txBody>
      </p:sp>
      <p:sp>
        <p:nvSpPr>
          <p:cNvPr id="12" name="Text Placeholder 11">
            <a:extLst>
              <a:ext uri="{FF2B5EF4-FFF2-40B4-BE49-F238E27FC236}">
                <a16:creationId xmlns:a16="http://schemas.microsoft.com/office/drawing/2014/main" id="{C3EDF231-58FB-40DC-B51D-9B2A12A97FE3}"/>
              </a:ext>
            </a:extLst>
          </p:cNvPr>
          <p:cNvSpPr>
            <a:spLocks noGrp="1"/>
          </p:cNvSpPr>
          <p:nvPr>
            <p:ph type="body" sz="quarter" idx="12"/>
          </p:nvPr>
        </p:nvSpPr>
        <p:spPr/>
        <p:txBody>
          <a:bodyPr>
            <a:normAutofit fontScale="92500"/>
          </a:bodyPr>
          <a:lstStyle/>
          <a:p>
            <a:r>
              <a:rPr lang="es-xl" dirty="0"/>
              <a:t>Ejecución de eventos</a:t>
            </a:r>
          </a:p>
        </p:txBody>
      </p:sp>
      <p:sp>
        <p:nvSpPr>
          <p:cNvPr id="14" name="TextBox 13">
            <a:extLst>
              <a:ext uri="{FF2B5EF4-FFF2-40B4-BE49-F238E27FC236}">
                <a16:creationId xmlns:a16="http://schemas.microsoft.com/office/drawing/2014/main" id="{E4B144FB-F8BB-410A-9C12-009808E5C19D}"/>
              </a:ext>
            </a:extLst>
          </p:cNvPr>
          <p:cNvSpPr txBox="1"/>
          <p:nvPr/>
        </p:nvSpPr>
        <p:spPr>
          <a:xfrm>
            <a:off x="579380" y="6245152"/>
            <a:ext cx="6189720" cy="307777"/>
          </a:xfrm>
          <a:prstGeom prst="rect">
            <a:avLst/>
          </a:prstGeom>
          <a:noFill/>
        </p:spPr>
        <p:txBody>
          <a:bodyPr wrap="square" rtlCol="0">
            <a:spAutoFit/>
          </a:bodyPr>
          <a:lstStyle/>
          <a:p>
            <a:r>
              <a:rPr lang="es-xl" sz="1400" spc="30" dirty="0">
                <a:solidFill>
                  <a:schemeClr val="tx1">
                    <a:lumMod val="50000"/>
                    <a:lumOff val="50000"/>
                  </a:schemeClr>
                </a:solidFill>
                <a:latin typeface="+mj-lt"/>
              </a:rPr>
              <a:t>LÍDER DE EVENTOS | LECCIÓN 4: EJECUCIÓN</a:t>
            </a:r>
          </a:p>
        </p:txBody>
      </p:sp>
    </p:spTree>
    <p:extLst>
      <p:ext uri="{BB962C8B-B14F-4D97-AF65-F5344CB8AC3E}">
        <p14:creationId xmlns:p14="http://schemas.microsoft.com/office/powerpoint/2010/main" val="2575528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A27C473-6AA6-40BE-8C34-9558BB25FE99}"/>
              </a:ext>
            </a:extLst>
          </p:cNvPr>
          <p:cNvSpPr>
            <a:spLocks noGrp="1"/>
          </p:cNvSpPr>
          <p:nvPr>
            <p:ph type="body" sz="quarter" idx="10"/>
          </p:nvPr>
        </p:nvSpPr>
        <p:spPr/>
        <p:txBody>
          <a:bodyPr/>
          <a:lstStyle/>
          <a:p>
            <a:r>
              <a:rPr lang="es-xl" dirty="0"/>
              <a:t>Ejecución</a:t>
            </a:r>
          </a:p>
        </p:txBody>
      </p:sp>
      <p:sp>
        <p:nvSpPr>
          <p:cNvPr id="6" name="Text Placeholder 5">
            <a:extLst>
              <a:ext uri="{FF2B5EF4-FFF2-40B4-BE49-F238E27FC236}">
                <a16:creationId xmlns:a16="http://schemas.microsoft.com/office/drawing/2014/main" id="{1000BB03-7FFD-435F-9365-57FBB13D6A79}"/>
              </a:ext>
            </a:extLst>
          </p:cNvPr>
          <p:cNvSpPr>
            <a:spLocks noGrp="1"/>
          </p:cNvSpPr>
          <p:nvPr>
            <p:ph type="body" sz="quarter" idx="11"/>
          </p:nvPr>
        </p:nvSpPr>
        <p:spPr/>
        <p:txBody>
          <a:bodyPr>
            <a:normAutofit/>
          </a:bodyPr>
          <a:lstStyle/>
          <a:p>
            <a:r>
              <a:rPr lang="es-xl" dirty="0"/>
              <a:t>Funciones de liderazgo</a:t>
            </a:r>
          </a:p>
        </p:txBody>
      </p:sp>
      <p:sp>
        <p:nvSpPr>
          <p:cNvPr id="7" name="Text Placeholder 6">
            <a:extLst>
              <a:ext uri="{FF2B5EF4-FFF2-40B4-BE49-F238E27FC236}">
                <a16:creationId xmlns:a16="http://schemas.microsoft.com/office/drawing/2014/main" id="{2D1DD8A1-4EAA-45BF-9E71-D7AD8665641F}"/>
              </a:ext>
            </a:extLst>
          </p:cNvPr>
          <p:cNvSpPr>
            <a:spLocks noGrp="1"/>
          </p:cNvSpPr>
          <p:nvPr>
            <p:ph type="body" sz="quarter" idx="12"/>
          </p:nvPr>
        </p:nvSpPr>
        <p:spPr>
          <a:xfrm>
            <a:off x="628650" y="1962150"/>
            <a:ext cx="9772650" cy="3998254"/>
          </a:xfrm>
        </p:spPr>
        <p:txBody>
          <a:bodyPr>
            <a:normAutofit lnSpcReduction="10000"/>
          </a:bodyPr>
          <a:lstStyle/>
          <a:p>
            <a:pPr marL="285750" lvl="0" indent="-285750">
              <a:lnSpc>
                <a:spcPct val="150000"/>
              </a:lnSpc>
              <a:buFont typeface="Arial" panose="020B0604020202020204" pitchFamily="34" charset="0"/>
              <a:buChar char="•"/>
            </a:pPr>
            <a:r>
              <a:rPr lang="es-xl" sz="2200" b="0" i="0" kern="1200" dirty="0">
                <a:solidFill>
                  <a:schemeClr val="dk1"/>
                </a:solidFill>
                <a:effectLst/>
                <a:latin typeface="Ubuntu Light" panose="020B0304030602030204" pitchFamily="34" charset="0"/>
                <a:ea typeface="+mn-ea"/>
                <a:cs typeface="+mn-cs"/>
              </a:rPr>
              <a:t>Ser mentor de otros atletas.</a:t>
            </a:r>
          </a:p>
          <a:p>
            <a:pPr marL="285750" lvl="0" indent="-285750">
              <a:lnSpc>
                <a:spcPct val="150000"/>
              </a:lnSpc>
              <a:buFont typeface="Arial" panose="020B0604020202020204" pitchFamily="34" charset="0"/>
              <a:buChar char="•"/>
            </a:pPr>
            <a:r>
              <a:rPr lang="es-xl" sz="2200" b="0" i="0" kern="1200" dirty="0">
                <a:solidFill>
                  <a:schemeClr val="dk1"/>
                </a:solidFill>
                <a:effectLst/>
                <a:latin typeface="Ubuntu Light" panose="020B0304030602030204" pitchFamily="34" charset="0"/>
                <a:ea typeface="+mn-ea"/>
                <a:cs typeface="+mn-cs"/>
              </a:rPr>
              <a:t>Facilitadores/Instructores.</a:t>
            </a:r>
          </a:p>
          <a:p>
            <a:pPr marL="285750" lvl="0" indent="-285750">
              <a:lnSpc>
                <a:spcPct val="150000"/>
              </a:lnSpc>
              <a:buFont typeface="Arial" panose="020B0604020202020204" pitchFamily="34" charset="0"/>
              <a:buChar char="•"/>
            </a:pPr>
            <a:r>
              <a:rPr lang="es-xl" sz="2200" b="0" i="0" kern="1200" dirty="0">
                <a:solidFill>
                  <a:schemeClr val="dk1"/>
                </a:solidFill>
                <a:effectLst/>
                <a:latin typeface="Ubuntu Light" panose="020B0304030602030204" pitchFamily="34" charset="0"/>
                <a:ea typeface="+mn-ea"/>
                <a:cs typeface="+mn-cs"/>
              </a:rPr>
              <a:t>Maestro de ceremonias/Anfitrión.</a:t>
            </a:r>
          </a:p>
          <a:p>
            <a:pPr marL="285750" lvl="0" indent="-285750">
              <a:lnSpc>
                <a:spcPct val="150000"/>
              </a:lnSpc>
              <a:buFont typeface="Arial" panose="020B0604020202020204" pitchFamily="34" charset="0"/>
              <a:buChar char="•"/>
            </a:pPr>
            <a:r>
              <a:rPr lang="es-xl" sz="2200" b="0" i="0" kern="1200" dirty="0">
                <a:solidFill>
                  <a:schemeClr val="dk1"/>
                </a:solidFill>
                <a:effectLst/>
                <a:latin typeface="Ubuntu Light" panose="020B0304030602030204" pitchFamily="34" charset="0"/>
                <a:ea typeface="+mn-ea"/>
                <a:cs typeface="+mn-cs"/>
              </a:rPr>
              <a:t>Fotografía, publicaciones en redes sociales, blogs. </a:t>
            </a:r>
          </a:p>
          <a:p>
            <a:pPr marL="285750" lvl="0" indent="-285750">
              <a:lnSpc>
                <a:spcPct val="150000"/>
              </a:lnSpc>
              <a:buFont typeface="Arial" panose="020B0604020202020204" pitchFamily="34" charset="0"/>
              <a:buChar char="•"/>
            </a:pPr>
            <a:r>
              <a:rPr lang="es-xl" sz="2200" b="0" i="0" kern="1200" dirty="0">
                <a:solidFill>
                  <a:schemeClr val="dk1"/>
                </a:solidFill>
                <a:effectLst/>
                <a:latin typeface="Ubuntu Light" panose="020B0304030602030204" pitchFamily="34" charset="0"/>
                <a:ea typeface="+mn-ea"/>
                <a:cs typeface="+mn-cs"/>
              </a:rPr>
              <a:t>Sesiones de apertura y cierre.</a:t>
            </a:r>
          </a:p>
          <a:p>
            <a:pPr marL="285750" lvl="0" indent="-285750">
              <a:lnSpc>
                <a:spcPct val="150000"/>
              </a:lnSpc>
              <a:buFont typeface="Arial" panose="020B0604020202020204" pitchFamily="34" charset="0"/>
              <a:buChar char="•"/>
            </a:pPr>
            <a:r>
              <a:rPr lang="es-xl" sz="2200" b="0" i="0" kern="1200" dirty="0">
                <a:solidFill>
                  <a:schemeClr val="dk1"/>
                </a:solidFill>
                <a:effectLst/>
                <a:latin typeface="Ubuntu Light" panose="020B0304030602030204" pitchFamily="34" charset="0"/>
                <a:ea typeface="+mn-ea"/>
                <a:cs typeface="+mn-cs"/>
              </a:rPr>
              <a:t>Ser parte del comité de evaluación. </a:t>
            </a:r>
          </a:p>
          <a:p>
            <a:pPr marL="285750" lvl="0" indent="-285750">
              <a:lnSpc>
                <a:spcPct val="150000"/>
              </a:lnSpc>
              <a:buFont typeface="Arial" panose="020B0604020202020204" pitchFamily="34" charset="0"/>
              <a:buChar char="•"/>
            </a:pPr>
            <a:r>
              <a:rPr lang="es-xl" sz="2200" b="0" i="0" kern="1200" dirty="0">
                <a:solidFill>
                  <a:schemeClr val="dk1"/>
                </a:solidFill>
                <a:effectLst/>
                <a:latin typeface="Ubuntu Light" panose="020B0304030602030204" pitchFamily="34" charset="0"/>
                <a:ea typeface="+mn-ea"/>
                <a:cs typeface="+mn-cs"/>
              </a:rPr>
              <a:t>Ser parte de un panel de jueces.</a:t>
            </a:r>
          </a:p>
          <a:p>
            <a:pPr marL="285750" lvl="0" indent="-285750">
              <a:lnSpc>
                <a:spcPct val="150000"/>
              </a:lnSpc>
              <a:buFont typeface="Arial" panose="020B0604020202020204" pitchFamily="34" charset="0"/>
              <a:buChar char="•"/>
            </a:pPr>
            <a:r>
              <a:rPr lang="es-xl" sz="2200" b="0" i="0" kern="1200" dirty="0">
                <a:solidFill>
                  <a:schemeClr val="dk1"/>
                </a:solidFill>
                <a:effectLst/>
                <a:latin typeface="Ubuntu Light" panose="020B0304030602030204" pitchFamily="34" charset="0"/>
                <a:ea typeface="+mn-ea"/>
                <a:cs typeface="+mn-cs"/>
              </a:rPr>
              <a:t>Facilitar en paneles de discusión. </a:t>
            </a:r>
          </a:p>
        </p:txBody>
      </p:sp>
      <p:grpSp>
        <p:nvGrpSpPr>
          <p:cNvPr id="9" name="Group 8">
            <a:extLst>
              <a:ext uri="{FF2B5EF4-FFF2-40B4-BE49-F238E27FC236}">
                <a16:creationId xmlns:a16="http://schemas.microsoft.com/office/drawing/2014/main" id="{E9611FD4-997C-4D67-BD21-EC399E909455}"/>
              </a:ext>
            </a:extLst>
          </p:cNvPr>
          <p:cNvGrpSpPr/>
          <p:nvPr/>
        </p:nvGrpSpPr>
        <p:grpSpPr>
          <a:xfrm>
            <a:off x="10007601" y="318749"/>
            <a:ext cx="1798514" cy="1766317"/>
            <a:chOff x="2445002" y="-212162"/>
            <a:chExt cx="2331721" cy="2289980"/>
          </a:xfrm>
          <a:solidFill>
            <a:srgbClr val="179984"/>
          </a:solidFill>
        </p:grpSpPr>
        <p:sp>
          <p:nvSpPr>
            <p:cNvPr id="10" name="Flowchart: Connector 9">
              <a:extLst>
                <a:ext uri="{FF2B5EF4-FFF2-40B4-BE49-F238E27FC236}">
                  <a16:creationId xmlns:a16="http://schemas.microsoft.com/office/drawing/2014/main" id="{20BC21DF-94A4-47B6-8362-212211C3D76B}"/>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Flowchart: Connector 4">
              <a:extLst>
                <a:ext uri="{FF2B5EF4-FFF2-40B4-BE49-F238E27FC236}">
                  <a16:creationId xmlns:a16="http://schemas.microsoft.com/office/drawing/2014/main" id="{8286C2AC-DA36-47BF-B3E9-6E5C5559A35C}"/>
                </a:ext>
              </a:extLst>
            </p:cNvPr>
            <p:cNvSpPr txBox="1"/>
            <p:nvPr/>
          </p:nvSpPr>
          <p:spPr>
            <a:xfrm>
              <a:off x="2703131" y="123198"/>
              <a:ext cx="1815464"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xl" b="1" kern="1200" dirty="0"/>
                <a:t>Ejecución de </a:t>
              </a:r>
              <a:r>
                <a:rPr lang="es-xl" b="1" dirty="0"/>
                <a:t>eventos</a:t>
              </a:r>
            </a:p>
            <a:p>
              <a:pPr marL="0" lvl="0" indent="0" algn="ctr" defTabSz="1066800">
                <a:lnSpc>
                  <a:spcPct val="90000"/>
                </a:lnSpc>
                <a:spcBef>
                  <a:spcPct val="0"/>
                </a:spcBef>
                <a:spcAft>
                  <a:spcPct val="35000"/>
                </a:spcAft>
                <a:buNone/>
              </a:pPr>
              <a:r>
                <a:rPr lang="es-xl" kern="1200" dirty="0"/>
                <a:t>Liderazgo</a:t>
              </a:r>
            </a:p>
          </p:txBody>
        </p:sp>
      </p:grpSp>
      <p:sp>
        <p:nvSpPr>
          <p:cNvPr id="12" name="TextBox 11">
            <a:extLst>
              <a:ext uri="{FF2B5EF4-FFF2-40B4-BE49-F238E27FC236}">
                <a16:creationId xmlns:a16="http://schemas.microsoft.com/office/drawing/2014/main" id="{BCF8C611-7959-421D-9CDB-B278B8928E43}"/>
              </a:ext>
            </a:extLst>
          </p:cNvPr>
          <p:cNvSpPr txBox="1"/>
          <p:nvPr/>
        </p:nvSpPr>
        <p:spPr>
          <a:xfrm>
            <a:off x="579379" y="6245152"/>
            <a:ext cx="7606677" cy="307777"/>
          </a:xfrm>
          <a:prstGeom prst="rect">
            <a:avLst/>
          </a:prstGeom>
          <a:noFill/>
        </p:spPr>
        <p:txBody>
          <a:bodyPr wrap="square" rtlCol="0">
            <a:spAutoFit/>
          </a:bodyPr>
          <a:lstStyle/>
          <a:p>
            <a:r>
              <a:rPr lang="es-xl" sz="1400" spc="30" dirty="0">
                <a:solidFill>
                  <a:schemeClr val="tx1">
                    <a:lumMod val="50000"/>
                    <a:lumOff val="50000"/>
                  </a:schemeClr>
                </a:solidFill>
                <a:latin typeface="+mj-lt"/>
              </a:rPr>
              <a:t>LÍDER DE EVENTOS | LECCIÓN 4: EJECUCIÓN | EVENTOS DE LIDERAZGO</a:t>
            </a:r>
          </a:p>
        </p:txBody>
      </p:sp>
    </p:spTree>
    <p:extLst>
      <p:ext uri="{BB962C8B-B14F-4D97-AF65-F5344CB8AC3E}">
        <p14:creationId xmlns:p14="http://schemas.microsoft.com/office/powerpoint/2010/main" val="24910043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33284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67A250-32A7-41B4-8817-B5618D646DC2}"/>
              </a:ext>
            </a:extLst>
          </p:cNvPr>
          <p:cNvSpPr>
            <a:spLocks noGrp="1"/>
          </p:cNvSpPr>
          <p:nvPr>
            <p:ph type="body" sz="quarter" idx="4294967295"/>
          </p:nvPr>
        </p:nvSpPr>
        <p:spPr>
          <a:xfrm>
            <a:off x="690562" y="3303587"/>
            <a:ext cx="9591675" cy="581025"/>
          </a:xfrm>
        </p:spPr>
        <p:txBody>
          <a:bodyPr>
            <a:normAutofit fontScale="92500" lnSpcReduction="20000"/>
          </a:bodyPr>
          <a:lstStyle/>
          <a:p>
            <a:pPr marL="0" indent="0">
              <a:buNone/>
            </a:pPr>
            <a:r>
              <a:rPr lang="es-xl" sz="4400" b="1" dirty="0">
                <a:solidFill>
                  <a:schemeClr val="bg1"/>
                </a:solidFill>
                <a:latin typeface="+mj-lt"/>
              </a:rPr>
              <a:t>¡GRACIAS!</a:t>
            </a:r>
          </a:p>
        </p:txBody>
      </p:sp>
    </p:spTree>
    <p:extLst>
      <p:ext uri="{BB962C8B-B14F-4D97-AF65-F5344CB8AC3E}">
        <p14:creationId xmlns:p14="http://schemas.microsoft.com/office/powerpoint/2010/main" val="2029959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E690617-9E29-4A0B-B619-DA4D2D9E0C86}"/>
              </a:ext>
            </a:extLst>
          </p:cNvPr>
          <p:cNvSpPr>
            <a:spLocks noGrp="1"/>
          </p:cNvSpPr>
          <p:nvPr>
            <p:ph type="body" sz="quarter" idx="10"/>
          </p:nvPr>
        </p:nvSpPr>
        <p:spPr>
          <a:xfrm>
            <a:off x="800100" y="3047187"/>
            <a:ext cx="9284426" cy="687426"/>
          </a:xfrm>
        </p:spPr>
        <p:txBody>
          <a:bodyPr>
            <a:noAutofit/>
          </a:bodyPr>
          <a:lstStyle/>
          <a:p>
            <a:r>
              <a:rPr lang="es-xl" sz="4100" dirty="0"/>
              <a:t>Eventos de Olimpiadas Especiales</a:t>
            </a:r>
          </a:p>
        </p:txBody>
      </p:sp>
    </p:spTree>
    <p:extLst>
      <p:ext uri="{BB962C8B-B14F-4D97-AF65-F5344CB8AC3E}">
        <p14:creationId xmlns:p14="http://schemas.microsoft.com/office/powerpoint/2010/main" val="223837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47BD1BD2-7ACD-4246-AB20-77FCBA5BD26C}"/>
              </a:ext>
            </a:extLst>
          </p:cNvPr>
          <p:cNvGraphicFramePr/>
          <p:nvPr>
            <p:extLst>
              <p:ext uri="{D42A27DB-BD31-4B8C-83A1-F6EECF244321}">
                <p14:modId xmlns:p14="http://schemas.microsoft.com/office/powerpoint/2010/main" val="2809832727"/>
              </p:ext>
            </p:extLst>
          </p:nvPr>
        </p:nvGraphicFramePr>
        <p:xfrm>
          <a:off x="3897376" y="1021757"/>
          <a:ext cx="7221728" cy="48144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descr="Icono&#10;&#10;Descripción generada automáticamente">
            <a:extLst>
              <a:ext uri="{FF2B5EF4-FFF2-40B4-BE49-F238E27FC236}">
                <a16:creationId xmlns:a16="http://schemas.microsoft.com/office/drawing/2014/main" id="{6C78110E-08EF-44F0-A21D-8EB86601653E}"/>
              </a:ext>
            </a:extLst>
          </p:cNvPr>
          <p:cNvPicPr>
            <a:picLocks noChangeAspect="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78068" y="557516"/>
            <a:ext cx="5823925" cy="6300484"/>
          </a:xfrm>
          <a:prstGeom prst="rect">
            <a:avLst/>
          </a:prstGeom>
        </p:spPr>
      </p:pic>
      <p:pic>
        <p:nvPicPr>
          <p:cNvPr id="3" name="Picture 2" descr="Logotipo&#10;&#10;Descripción generada automáticamente">
            <a:extLst>
              <a:ext uri="{FF2B5EF4-FFF2-40B4-BE49-F238E27FC236}">
                <a16:creationId xmlns:a16="http://schemas.microsoft.com/office/drawing/2014/main" id="{2DA66C3E-621D-4BBF-BB0D-56A8D50ECBB1}"/>
              </a:ext>
            </a:extLst>
          </p:cNvPr>
          <p:cNvPicPr>
            <a:picLocks noChangeAspect="1"/>
          </p:cNvPicPr>
          <p:nvPr/>
        </p:nvPicPr>
        <p:blipFill>
          <a:blip r:embed="rId9">
            <a:biLevel thresh="25000"/>
            <a:extLst>
              <a:ext uri="{28A0092B-C50C-407E-A947-70E740481C1C}">
                <a14:useLocalDpi xmlns:a14="http://schemas.microsoft.com/office/drawing/2010/main" val="0"/>
              </a:ext>
            </a:extLst>
          </a:blip>
          <a:stretch>
            <a:fillRect/>
          </a:stretch>
        </p:blipFill>
        <p:spPr>
          <a:xfrm>
            <a:off x="10863348" y="169257"/>
            <a:ext cx="1150851" cy="986443"/>
          </a:xfrm>
          <a:prstGeom prst="rect">
            <a:avLst/>
          </a:prstGeom>
        </p:spPr>
      </p:pic>
    </p:spTree>
    <p:extLst>
      <p:ext uri="{BB962C8B-B14F-4D97-AF65-F5344CB8AC3E}">
        <p14:creationId xmlns:p14="http://schemas.microsoft.com/office/powerpoint/2010/main" val="1051575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0ABADE-B9D8-4724-82E7-04A5D993D659}"/>
              </a:ext>
            </a:extLst>
          </p:cNvPr>
          <p:cNvSpPr>
            <a:spLocks noGrp="1"/>
          </p:cNvSpPr>
          <p:nvPr>
            <p:ph type="body" sz="quarter" idx="10"/>
          </p:nvPr>
        </p:nvSpPr>
        <p:spPr/>
        <p:txBody>
          <a:bodyPr/>
          <a:lstStyle/>
          <a:p>
            <a:r>
              <a:rPr lang="es-xl" dirty="0"/>
              <a:t>Líder de Eventos</a:t>
            </a:r>
          </a:p>
        </p:txBody>
      </p:sp>
      <p:sp>
        <p:nvSpPr>
          <p:cNvPr id="3" name="Text Placeholder 2">
            <a:extLst>
              <a:ext uri="{FF2B5EF4-FFF2-40B4-BE49-F238E27FC236}">
                <a16:creationId xmlns:a16="http://schemas.microsoft.com/office/drawing/2014/main" id="{830821F7-323C-4926-B57C-4C482669BB16}"/>
              </a:ext>
            </a:extLst>
          </p:cNvPr>
          <p:cNvSpPr>
            <a:spLocks noGrp="1"/>
          </p:cNvSpPr>
          <p:nvPr>
            <p:ph type="body" sz="quarter" idx="11"/>
          </p:nvPr>
        </p:nvSpPr>
        <p:spPr/>
        <p:txBody>
          <a:bodyPr>
            <a:normAutofit/>
          </a:bodyPr>
          <a:lstStyle/>
          <a:p>
            <a:r>
              <a:rPr lang="es-xl" dirty="0"/>
              <a:t>Funciones de liderazgo</a:t>
            </a:r>
          </a:p>
        </p:txBody>
      </p:sp>
      <p:graphicFrame>
        <p:nvGraphicFramePr>
          <p:cNvPr id="5" name="Table 5">
            <a:extLst>
              <a:ext uri="{FF2B5EF4-FFF2-40B4-BE49-F238E27FC236}">
                <a16:creationId xmlns:a16="http://schemas.microsoft.com/office/drawing/2014/main" id="{A958954F-F3AB-425A-81E0-0766D5B7B77D}"/>
              </a:ext>
            </a:extLst>
          </p:cNvPr>
          <p:cNvGraphicFramePr>
            <a:graphicFrameLocks noGrp="1"/>
          </p:cNvGraphicFramePr>
          <p:nvPr>
            <p:extLst>
              <p:ext uri="{D42A27DB-BD31-4B8C-83A1-F6EECF244321}">
                <p14:modId xmlns:p14="http://schemas.microsoft.com/office/powerpoint/2010/main" val="3759135179"/>
              </p:ext>
            </p:extLst>
          </p:nvPr>
        </p:nvGraphicFramePr>
        <p:xfrm>
          <a:off x="726140" y="2637123"/>
          <a:ext cx="10837210" cy="3291840"/>
        </p:xfrm>
        <a:graphic>
          <a:graphicData uri="http://schemas.openxmlformats.org/drawingml/2006/table">
            <a:tbl>
              <a:tblPr bandRow="1">
                <a:tableStyleId>{7DF18680-E054-41AD-8BC1-D1AEF772440D}</a:tableStyleId>
              </a:tblPr>
              <a:tblGrid>
                <a:gridCol w="3122586">
                  <a:extLst>
                    <a:ext uri="{9D8B030D-6E8A-4147-A177-3AD203B41FA5}">
                      <a16:colId xmlns:a16="http://schemas.microsoft.com/office/drawing/2014/main" val="1408489451"/>
                    </a:ext>
                  </a:extLst>
                </a:gridCol>
                <a:gridCol w="7714624">
                  <a:extLst>
                    <a:ext uri="{9D8B030D-6E8A-4147-A177-3AD203B41FA5}">
                      <a16:colId xmlns:a16="http://schemas.microsoft.com/office/drawing/2014/main" val="293226885"/>
                    </a:ext>
                  </a:extLst>
                </a:gridCol>
              </a:tblGrid>
              <a:tr h="1833310">
                <a:tc>
                  <a:txBody>
                    <a:bodyPr/>
                    <a:lstStyle/>
                    <a:p>
                      <a:pPr>
                        <a:lnSpc>
                          <a:spcPct val="110000"/>
                        </a:lnSpc>
                      </a:pPr>
                      <a:r>
                        <a:rPr lang="es-xl" sz="2200" b="1" dirty="0">
                          <a:solidFill>
                            <a:srgbClr val="179984"/>
                          </a:solidFill>
                        </a:rPr>
                        <a:t>Planificación</a:t>
                      </a:r>
                      <a:r>
                        <a:rPr lang="es-xl" sz="2200" b="1" dirty="0"/>
                        <a:t> </a:t>
                      </a:r>
                      <a:br>
                        <a:rPr lang="en-US" sz="2200" b="1" dirty="0"/>
                      </a:br>
                      <a:r>
                        <a:rPr lang="es-xl" sz="2200" b="1" dirty="0"/>
                        <a:t>de eventos</a:t>
                      </a:r>
                    </a:p>
                  </a:txBody>
                  <a:tcPr>
                    <a:lnB w="9525" cap="flat" cmpd="sng" algn="ctr">
                      <a:solidFill>
                        <a:srgbClr val="29BB9C"/>
                      </a:solidFill>
                      <a:prstDash val="solid"/>
                      <a:round/>
                      <a:headEnd type="none" w="med" len="med"/>
                      <a:tailEnd type="none" w="med" len="med"/>
                    </a:lnB>
                  </a:tcPr>
                </a:tc>
                <a:tc>
                  <a:txBody>
                    <a:bodyPr/>
                    <a:lstStyle/>
                    <a:p>
                      <a:pPr marL="0" lvl="1" indent="0">
                        <a:lnSpc>
                          <a:spcPct val="110000"/>
                        </a:lnSpc>
                        <a:spcBef>
                          <a:spcPts val="0"/>
                        </a:spcBef>
                        <a:spcAft>
                          <a:spcPts val="1200"/>
                        </a:spcAft>
                      </a:pPr>
                      <a:r>
                        <a:rPr lang="es-xl" sz="1900" dirty="0">
                          <a:effectLst/>
                        </a:rPr>
                        <a:t>Selección del sitio del evento</a:t>
                      </a:r>
                    </a:p>
                    <a:p>
                      <a:pPr marL="0" lvl="1" indent="0">
                        <a:lnSpc>
                          <a:spcPct val="110000"/>
                        </a:lnSpc>
                        <a:spcBef>
                          <a:spcPts val="0"/>
                        </a:spcBef>
                      </a:pPr>
                      <a:r>
                        <a:rPr lang="es-xl" sz="1900" dirty="0">
                          <a:effectLst/>
                        </a:rPr>
                        <a:t>Miembro del comité de área logística (p. ej., comité de evaluación, logística, relaciones públicas, transporte, voluntarios, participación comunitaria, recaudación de fondos, etc.)</a:t>
                      </a:r>
                      <a:endParaRPr lang="en-US" sz="1900" dirty="0">
                        <a:effectLst/>
                        <a:latin typeface="Ubuntu Light" panose="020B0304030602030204" pitchFamily="34" charset="0"/>
                        <a:ea typeface="Calibri" panose="020F0502020204030204" pitchFamily="34" charset="0"/>
                        <a:cs typeface="Times New Roman" panose="02020603050405020304" pitchFamily="18" charset="0"/>
                      </a:endParaRPr>
                    </a:p>
                  </a:txBody>
                  <a:tcPr>
                    <a:lnB w="9525" cap="flat" cmpd="sng" algn="ctr">
                      <a:solidFill>
                        <a:srgbClr val="29BB9C"/>
                      </a:solidFill>
                      <a:prstDash val="solid"/>
                      <a:round/>
                      <a:headEnd type="none" w="med" len="med"/>
                      <a:tailEnd type="none" w="med" len="med"/>
                    </a:lnB>
                  </a:tcPr>
                </a:tc>
                <a:extLst>
                  <a:ext uri="{0D108BD9-81ED-4DB2-BD59-A6C34878D82A}">
                    <a16:rowId xmlns:a16="http://schemas.microsoft.com/office/drawing/2014/main" val="2402862620"/>
                  </a:ext>
                </a:extLst>
              </a:tr>
              <a:tr h="950074">
                <a:tc>
                  <a:txBody>
                    <a:bodyPr/>
                    <a:lstStyle/>
                    <a:p>
                      <a:pPr>
                        <a:lnSpc>
                          <a:spcPct val="110000"/>
                        </a:lnSpc>
                      </a:pPr>
                      <a:r>
                        <a:rPr lang="es-xl" sz="2200" b="1" dirty="0">
                          <a:solidFill>
                            <a:srgbClr val="179984"/>
                          </a:solidFill>
                        </a:rPr>
                        <a:t>Promoción</a:t>
                      </a:r>
                      <a:r>
                        <a:rPr lang="es-xl" sz="2200" b="1" dirty="0"/>
                        <a:t> de eventos</a:t>
                      </a:r>
                    </a:p>
                  </a:txBody>
                  <a:tcPr>
                    <a:lnT w="9525" cap="flat" cmpd="sng" algn="ctr">
                      <a:solidFill>
                        <a:srgbClr val="29BB9C"/>
                      </a:solidFill>
                      <a:prstDash val="solid"/>
                      <a:round/>
                      <a:headEnd type="none" w="med" len="med"/>
                      <a:tailEnd type="none" w="med" len="med"/>
                    </a:lnT>
                    <a:lnB w="9525" cap="flat" cmpd="sng" algn="ctr">
                      <a:solidFill>
                        <a:srgbClr val="29BB9C"/>
                      </a:solidFill>
                      <a:prstDash val="solid"/>
                      <a:round/>
                      <a:headEnd type="none" w="med" len="med"/>
                      <a:tailEnd type="none" w="med" len="med"/>
                    </a:lnB>
                  </a:tcP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s-xl" sz="1900" dirty="0">
                          <a:effectLst/>
                        </a:rPr>
                        <a:t>Portavoz (p. ej., hacer entrevistas, enviar mensajes a través de las redes sociales).</a:t>
                      </a:r>
                      <a:endParaRPr lang="en-US" sz="1900" dirty="0">
                        <a:effectLst/>
                        <a:latin typeface="Ubuntu Light" panose="020B0304030602030204" pitchFamily="34" charset="0"/>
                        <a:ea typeface="Calibri" panose="020F0502020204030204" pitchFamily="34" charset="0"/>
                        <a:cs typeface="Times New Roman" panose="02020603050405020304" pitchFamily="18" charset="0"/>
                      </a:endParaRPr>
                    </a:p>
                  </a:txBody>
                  <a:tcPr>
                    <a:lnT w="9525" cap="flat" cmpd="sng" algn="ctr">
                      <a:solidFill>
                        <a:srgbClr val="29BB9C"/>
                      </a:solidFill>
                      <a:prstDash val="solid"/>
                      <a:round/>
                      <a:headEnd type="none" w="med" len="med"/>
                      <a:tailEnd type="none" w="med" len="med"/>
                    </a:lnT>
                    <a:lnB w="9525" cap="flat" cmpd="sng" algn="ctr">
                      <a:solidFill>
                        <a:srgbClr val="29BB9C"/>
                      </a:solidFill>
                      <a:prstDash val="solid"/>
                      <a:round/>
                      <a:headEnd type="none" w="med" len="med"/>
                      <a:tailEnd type="none" w="med" len="med"/>
                    </a:lnB>
                  </a:tcPr>
                </a:tc>
                <a:extLst>
                  <a:ext uri="{0D108BD9-81ED-4DB2-BD59-A6C34878D82A}">
                    <a16:rowId xmlns:a16="http://schemas.microsoft.com/office/drawing/2014/main" val="2771889273"/>
                  </a:ext>
                </a:extLst>
              </a:tr>
              <a:tr h="508456">
                <a:tc>
                  <a:txBody>
                    <a:bodyPr/>
                    <a:lstStyle/>
                    <a:p>
                      <a:pPr>
                        <a:lnSpc>
                          <a:spcPct val="110000"/>
                        </a:lnSpc>
                      </a:pPr>
                      <a:r>
                        <a:rPr lang="es-xl" sz="2200" b="1" dirty="0">
                          <a:solidFill>
                            <a:srgbClr val="179984"/>
                          </a:solidFill>
                        </a:rPr>
                        <a:t>Ejecución</a:t>
                      </a:r>
                      <a:r>
                        <a:rPr lang="es-xl" sz="2200" b="1" dirty="0"/>
                        <a:t> de eventos</a:t>
                      </a:r>
                    </a:p>
                  </a:txBody>
                  <a:tcPr>
                    <a:lnT w="9525" cap="flat" cmpd="sng" algn="ctr">
                      <a:solidFill>
                        <a:srgbClr val="29BB9C"/>
                      </a:solidFill>
                      <a:prstDash val="solid"/>
                      <a:round/>
                      <a:headEnd type="none" w="med" len="med"/>
                      <a:tailEnd type="none" w="med" len="med"/>
                    </a:lnT>
                  </a:tcP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s-xl" sz="1900" dirty="0">
                          <a:effectLst/>
                        </a:rPr>
                        <a:t>Voluntariado o trabajo en eventos.</a:t>
                      </a:r>
                      <a:endParaRPr lang="en-US" sz="1900" dirty="0">
                        <a:effectLst/>
                        <a:latin typeface="Ubuntu Light" panose="020B0304030602030204" pitchFamily="34" charset="0"/>
                        <a:ea typeface="Calibri" panose="020F0502020204030204" pitchFamily="34" charset="0"/>
                        <a:cs typeface="Times New Roman" panose="02020603050405020304" pitchFamily="18" charset="0"/>
                      </a:endParaRPr>
                    </a:p>
                  </a:txBody>
                  <a:tcPr>
                    <a:lnT w="9525" cap="flat" cmpd="sng" algn="ctr">
                      <a:solidFill>
                        <a:srgbClr val="29BB9C"/>
                      </a:solidFill>
                      <a:prstDash val="solid"/>
                      <a:round/>
                      <a:headEnd type="none" w="med" len="med"/>
                      <a:tailEnd type="none" w="med" len="med"/>
                    </a:lnT>
                  </a:tcPr>
                </a:tc>
                <a:extLst>
                  <a:ext uri="{0D108BD9-81ED-4DB2-BD59-A6C34878D82A}">
                    <a16:rowId xmlns:a16="http://schemas.microsoft.com/office/drawing/2014/main" val="2488934736"/>
                  </a:ext>
                </a:extLst>
              </a:tr>
            </a:tbl>
          </a:graphicData>
        </a:graphic>
      </p:graphicFrame>
      <p:sp>
        <p:nvSpPr>
          <p:cNvPr id="6" name="TextBox 5">
            <a:extLst>
              <a:ext uri="{FF2B5EF4-FFF2-40B4-BE49-F238E27FC236}">
                <a16:creationId xmlns:a16="http://schemas.microsoft.com/office/drawing/2014/main" id="{EB3185AE-22B3-4944-AD73-9F51D8336490}"/>
              </a:ext>
            </a:extLst>
          </p:cNvPr>
          <p:cNvSpPr txBox="1"/>
          <p:nvPr/>
        </p:nvSpPr>
        <p:spPr>
          <a:xfrm>
            <a:off x="628650" y="1685395"/>
            <a:ext cx="10313894" cy="1046440"/>
          </a:xfrm>
          <a:prstGeom prst="rect">
            <a:avLst/>
          </a:prstGeom>
          <a:noFill/>
        </p:spPr>
        <p:txBody>
          <a:bodyPr wrap="square" rtlCol="0">
            <a:spAutoFit/>
          </a:bodyPr>
          <a:lstStyle/>
          <a:p>
            <a:r>
              <a:rPr lang="es-xl" sz="2200" b="1" dirty="0">
                <a:effectLst/>
                <a:latin typeface="Ubuntu Light" panose="020B0304030602030204" pitchFamily="34" charset="0"/>
                <a:ea typeface="Calibri" panose="020F0502020204030204" pitchFamily="34" charset="0"/>
                <a:cs typeface="Times New Roman" panose="02020603050405020304" pitchFamily="18" charset="0"/>
              </a:rPr>
              <a:t>A continuación, se muestran ejemplos de las funciones que los atletas pueden desempeñar como </a:t>
            </a:r>
            <a:r>
              <a:rPr lang="en-US" sz="2200" b="1" dirty="0" err="1">
                <a:effectLst/>
                <a:latin typeface="Ubuntu Light" panose="020B0304030602030204" pitchFamily="34" charset="0"/>
                <a:ea typeface="Calibri" panose="020F0502020204030204" pitchFamily="34" charset="0"/>
                <a:cs typeface="Times New Roman" panose="02020603050405020304" pitchFamily="18" charset="0"/>
              </a:rPr>
              <a:t>Líder</a:t>
            </a:r>
            <a:r>
              <a:rPr lang="en-US" sz="2200" b="1" dirty="0">
                <a:effectLst/>
                <a:latin typeface="Ubuntu Light" panose="020B0304030602030204" pitchFamily="34" charset="0"/>
                <a:ea typeface="Calibri" panose="020F0502020204030204" pitchFamily="34" charset="0"/>
                <a:cs typeface="Times New Roman" panose="02020603050405020304" pitchFamily="18" charset="0"/>
              </a:rPr>
              <a:t> de </a:t>
            </a:r>
            <a:r>
              <a:rPr lang="en-US" sz="2200" b="1" dirty="0" err="1">
                <a:effectLst/>
                <a:latin typeface="Ubuntu Light" panose="020B0304030602030204" pitchFamily="34" charset="0"/>
                <a:ea typeface="Calibri" panose="020F0502020204030204" pitchFamily="34" charset="0"/>
                <a:cs typeface="Times New Roman" panose="02020603050405020304" pitchFamily="18" charset="0"/>
              </a:rPr>
              <a:t>Eventos</a:t>
            </a:r>
            <a:r>
              <a:rPr lang="es-xl" sz="2200" b="1" dirty="0">
                <a:effectLst/>
                <a:latin typeface="Ubuntu Light" panose="020B0304030602030204" pitchFamily="34" charset="0"/>
                <a:ea typeface="Calibri" panose="020F0502020204030204" pitchFamily="34" charset="0"/>
                <a:cs typeface="Times New Roman" panose="02020603050405020304" pitchFamily="18" charset="0"/>
              </a:rPr>
              <a:t>:</a:t>
            </a:r>
          </a:p>
          <a:p>
            <a:endParaRPr lang="en-US" dirty="0"/>
          </a:p>
        </p:txBody>
      </p:sp>
      <p:sp>
        <p:nvSpPr>
          <p:cNvPr id="11" name="TextBox 10">
            <a:extLst>
              <a:ext uri="{FF2B5EF4-FFF2-40B4-BE49-F238E27FC236}">
                <a16:creationId xmlns:a16="http://schemas.microsoft.com/office/drawing/2014/main" id="{AB571CBF-E387-437E-8EAD-89FFC7BFB12C}"/>
              </a:ext>
            </a:extLst>
          </p:cNvPr>
          <p:cNvSpPr txBox="1"/>
          <p:nvPr/>
        </p:nvSpPr>
        <p:spPr>
          <a:xfrm>
            <a:off x="628650" y="6212973"/>
            <a:ext cx="5657850" cy="307777"/>
          </a:xfrm>
          <a:prstGeom prst="rect">
            <a:avLst/>
          </a:prstGeom>
          <a:noFill/>
        </p:spPr>
        <p:txBody>
          <a:bodyPr wrap="square" rtlCol="0">
            <a:spAutoFit/>
          </a:bodyPr>
          <a:lstStyle/>
          <a:p>
            <a:r>
              <a:rPr lang="es-xl" sz="1400" spc="30" dirty="0">
                <a:solidFill>
                  <a:schemeClr val="tx1">
                    <a:lumMod val="50000"/>
                    <a:lumOff val="50000"/>
                  </a:schemeClr>
                </a:solidFill>
                <a:latin typeface="+mj-lt"/>
              </a:rPr>
              <a:t>LÍDER DE EVENTOS</a:t>
            </a:r>
          </a:p>
        </p:txBody>
      </p:sp>
    </p:spTree>
    <p:extLst>
      <p:ext uri="{BB962C8B-B14F-4D97-AF65-F5344CB8AC3E}">
        <p14:creationId xmlns:p14="http://schemas.microsoft.com/office/powerpoint/2010/main" val="3380757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CB3E4F-24F8-4B0B-AD89-B7D27D57E12C}"/>
              </a:ext>
            </a:extLst>
          </p:cNvPr>
          <p:cNvSpPr>
            <a:spLocks noGrp="1"/>
          </p:cNvSpPr>
          <p:nvPr>
            <p:ph type="body" sz="quarter" idx="10"/>
          </p:nvPr>
        </p:nvSpPr>
        <p:spPr>
          <a:xfrm>
            <a:off x="800100" y="1196212"/>
            <a:ext cx="9429750" cy="1299337"/>
          </a:xfrm>
        </p:spPr>
        <p:txBody>
          <a:bodyPr>
            <a:normAutofit fontScale="92500" lnSpcReduction="10000"/>
          </a:bodyPr>
          <a:lstStyle/>
          <a:p>
            <a:r>
              <a:rPr lang="es-xl" b="0" dirty="0"/>
              <a:t>Lección 1:</a:t>
            </a:r>
          </a:p>
          <a:p>
            <a:r>
              <a:rPr lang="es-xl" dirty="0"/>
              <a:t>Eventos de Olimpiadas Especiales</a:t>
            </a:r>
          </a:p>
        </p:txBody>
      </p:sp>
      <p:sp>
        <p:nvSpPr>
          <p:cNvPr id="3" name="Text Placeholder 2">
            <a:extLst>
              <a:ext uri="{FF2B5EF4-FFF2-40B4-BE49-F238E27FC236}">
                <a16:creationId xmlns:a16="http://schemas.microsoft.com/office/drawing/2014/main" id="{CAAE3C1A-EA2F-4F02-A563-47F74298C2DC}"/>
              </a:ext>
            </a:extLst>
          </p:cNvPr>
          <p:cNvSpPr>
            <a:spLocks noGrp="1"/>
          </p:cNvSpPr>
          <p:nvPr>
            <p:ph type="body" sz="quarter" idx="11"/>
          </p:nvPr>
        </p:nvSpPr>
        <p:spPr>
          <a:xfrm>
            <a:off x="819150" y="3105150"/>
            <a:ext cx="9410700" cy="571500"/>
          </a:xfrm>
        </p:spPr>
        <p:txBody>
          <a:bodyPr/>
          <a:lstStyle/>
          <a:p>
            <a:r>
              <a:rPr lang="es-xl" dirty="0"/>
              <a:t>En esta lección:</a:t>
            </a:r>
          </a:p>
        </p:txBody>
      </p:sp>
      <p:sp>
        <p:nvSpPr>
          <p:cNvPr id="4" name="Text Placeholder 3">
            <a:extLst>
              <a:ext uri="{FF2B5EF4-FFF2-40B4-BE49-F238E27FC236}">
                <a16:creationId xmlns:a16="http://schemas.microsoft.com/office/drawing/2014/main" id="{55598ED0-1757-4FE6-8884-1DAE690AC681}"/>
              </a:ext>
            </a:extLst>
          </p:cNvPr>
          <p:cNvSpPr>
            <a:spLocks noGrp="1"/>
          </p:cNvSpPr>
          <p:nvPr>
            <p:ph type="body" sz="quarter" idx="12"/>
          </p:nvPr>
        </p:nvSpPr>
        <p:spPr>
          <a:xfrm>
            <a:off x="800100" y="3676650"/>
            <a:ext cx="9067800" cy="1478001"/>
          </a:xfrm>
        </p:spPr>
        <p:txBody>
          <a:bodyPr/>
          <a:lstStyle/>
          <a:p>
            <a:r>
              <a:rPr lang="es-xl" sz="2800" dirty="0">
                <a:solidFill>
                  <a:schemeClr val="bg1"/>
                </a:solidFill>
                <a:latin typeface="Ubuntu Light" panose="020B0304030602030204" pitchFamily="34" charset="0"/>
                <a:ea typeface="Calibri" panose="020F0502020204030204" pitchFamily="34" charset="0"/>
                <a:cs typeface="Times New Roman" panose="02020603050405020304" pitchFamily="18" charset="0"/>
              </a:rPr>
              <a:t>A</a:t>
            </a:r>
            <a:r>
              <a:rPr lang="es-xl" sz="2800" dirty="0">
                <a:solidFill>
                  <a:schemeClr val="bg1"/>
                </a:solidFill>
                <a:effectLst/>
                <a:latin typeface="Ubuntu Light" panose="020B0304030602030204" pitchFamily="34" charset="0"/>
                <a:ea typeface="Calibri" panose="020F0502020204030204" pitchFamily="34" charset="0"/>
                <a:cs typeface="Times New Roman" panose="02020603050405020304" pitchFamily="18" charset="0"/>
              </a:rPr>
              <a:t>prenderá sobre los tipos de eventos que organiza Olimpiadas Especiales en todo el mundo.</a:t>
            </a:r>
            <a:endParaRPr lang="en-US" sz="3600" dirty="0">
              <a:solidFill>
                <a:schemeClr val="bg1"/>
              </a:solidFill>
              <a:latin typeface="Ubuntu Light" panose="020B0304030602030204" pitchFamily="34" charset="0"/>
            </a:endParaRPr>
          </a:p>
        </p:txBody>
      </p:sp>
    </p:spTree>
    <p:extLst>
      <p:ext uri="{BB962C8B-B14F-4D97-AF65-F5344CB8AC3E}">
        <p14:creationId xmlns:p14="http://schemas.microsoft.com/office/powerpoint/2010/main" val="3053966453"/>
      </p:ext>
    </p:extLst>
  </p:cSld>
  <p:clrMapOvr>
    <a:masterClrMapping/>
  </p:clrMapOvr>
</p:sld>
</file>

<file path=ppt/theme/theme1.xml><?xml version="1.0" encoding="utf-8"?>
<a:theme xmlns:a="http://schemas.openxmlformats.org/drawingml/2006/main" name="Office Theme">
  <a:themeElements>
    <a:clrScheme name="Event Leader">
      <a:dk1>
        <a:sysClr val="windowText" lastClr="000000"/>
      </a:dk1>
      <a:lt1>
        <a:sysClr val="window" lastClr="FFFFFF"/>
      </a:lt1>
      <a:dk2>
        <a:srgbClr val="00695E"/>
      </a:dk2>
      <a:lt2>
        <a:srgbClr val="E7E6E6"/>
      </a:lt2>
      <a:accent1>
        <a:srgbClr val="00695E"/>
      </a:accent1>
      <a:accent2>
        <a:srgbClr val="009784"/>
      </a:accent2>
      <a:accent3>
        <a:srgbClr val="39BB9D"/>
      </a:accent3>
      <a:accent4>
        <a:srgbClr val="6FC7B6"/>
      </a:accent4>
      <a:accent5>
        <a:srgbClr val="FFFFFF"/>
      </a:accent5>
      <a:accent6>
        <a:srgbClr val="A5A5A5"/>
      </a:accent6>
      <a:hlink>
        <a:srgbClr val="0563C1"/>
      </a:hlink>
      <a:folHlink>
        <a:srgbClr val="954F72"/>
      </a:folHlink>
    </a:clrScheme>
    <a:fontScheme name="General">
      <a:majorFont>
        <a:latin typeface="Ubuntu"/>
        <a:ea typeface=""/>
        <a:cs typeface=""/>
      </a:majorFont>
      <a:minorFont>
        <a:latin typeface="Ubuntu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1909</TotalTime>
  <Words>6423</Words>
  <Application>Microsoft Office PowerPoint</Application>
  <PresentationFormat>Widescreen</PresentationFormat>
  <Paragraphs>734</Paragraphs>
  <Slides>58</Slides>
  <Notes>58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58</vt:i4>
      </vt:variant>
    </vt:vector>
  </HeadingPairs>
  <TitlesOfParts>
    <vt:vector size="67" baseType="lpstr">
      <vt:lpstr>Symbol</vt:lpstr>
      <vt:lpstr>SimSun</vt:lpstr>
      <vt:lpstr>Ubuntu Light</vt:lpstr>
      <vt:lpstr>Times New Roman</vt:lpstr>
      <vt:lpstr>Courier New</vt:lpstr>
      <vt:lpstr>Ubuntu</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Yaiguili Alvarado García</dc:creator>
  <cp:lastModifiedBy>Mhatre, Kunal</cp:lastModifiedBy>
  <cp:revision>45</cp:revision>
  <dcterms:created xsi:type="dcterms:W3CDTF">2022-02-22T02:12:09Z</dcterms:created>
  <dcterms:modified xsi:type="dcterms:W3CDTF">2022-06-14T19:08:01Z</dcterms:modified>
</cp:coreProperties>
</file>