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0"/>
  </p:notesMasterIdLst>
  <p:handoutMasterIdLst>
    <p:handoutMasterId r:id="rId61"/>
  </p:handoutMasterIdLst>
  <p:sldIdLst>
    <p:sldId id="256" r:id="rId2"/>
    <p:sldId id="257" r:id="rId3"/>
    <p:sldId id="258" r:id="rId4"/>
    <p:sldId id="260"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3" r:id="rId28"/>
    <p:sldId id="284" r:id="rId29"/>
    <p:sldId id="285" r:id="rId30"/>
    <p:sldId id="286" r:id="rId31"/>
    <p:sldId id="287" r:id="rId32"/>
    <p:sldId id="288" r:id="rId33"/>
    <p:sldId id="289" r:id="rId34"/>
    <p:sldId id="290" r:id="rId35"/>
    <p:sldId id="291" r:id="rId36"/>
    <p:sldId id="315" r:id="rId37"/>
    <p:sldId id="292" r:id="rId38"/>
    <p:sldId id="293" r:id="rId39"/>
    <p:sldId id="294" r:id="rId40"/>
    <p:sldId id="295" r:id="rId41"/>
    <p:sldId id="296" r:id="rId42"/>
    <p:sldId id="297" r:id="rId43"/>
    <p:sldId id="298" r:id="rId44"/>
    <p:sldId id="300" r:id="rId45"/>
    <p:sldId id="301" r:id="rId46"/>
    <p:sldId id="302" r:id="rId47"/>
    <p:sldId id="303" r:id="rId48"/>
    <p:sldId id="304" r:id="rId49"/>
    <p:sldId id="305" r:id="rId50"/>
    <p:sldId id="306" r:id="rId51"/>
    <p:sldId id="307" r:id="rId52"/>
    <p:sldId id="314" r:id="rId53"/>
    <p:sldId id="308" r:id="rId54"/>
    <p:sldId id="309" r:id="rId55"/>
    <p:sldId id="310" r:id="rId56"/>
    <p:sldId id="311" r:id="rId57"/>
    <p:sldId id="312" r:id="rId58"/>
    <p:sldId id="313" r:id="rId59"/>
  </p:sldIdLst>
  <p:sldSz cx="12192000" cy="6858000"/>
  <p:notesSz cx="6858000" cy="9144000"/>
  <p:embeddedFontLst>
    <p:embeddedFont>
      <p:font typeface="Calibri" panose="020F0502020204030204" pitchFamily="34" charset="0"/>
      <p:regular r:id="rId62"/>
      <p:bold r:id="rId63"/>
      <p:italic r:id="rId64"/>
      <p:boldItalic r:id="rId65"/>
    </p:embeddedFont>
    <p:embeddedFont>
      <p:font typeface="SimSun" panose="02010600030101010101" pitchFamily="2" charset="-122"/>
      <p:regular r:id="rId66"/>
    </p:embeddedFont>
    <p:embeddedFont>
      <p:font typeface="Ubuntu" panose="020B0504030602030204" pitchFamily="34" charset="0"/>
      <p:regular r:id="rId67"/>
      <p:bold r:id="rId68"/>
      <p:italic r:id="rId69"/>
      <p:boldItalic r:id="rId70"/>
    </p:embeddedFont>
    <p:embeddedFont>
      <p:font typeface="Ubuntu Light" panose="020B0304030602030204" pitchFamily="34" charset="0"/>
      <p:regular r:id="rId71"/>
      <p:italic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64"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F8F5"/>
    <a:srgbClr val="0093D4"/>
    <a:srgbClr val="00695E"/>
    <a:srgbClr val="009A79"/>
    <a:srgbClr val="29BB9C"/>
    <a:srgbClr val="1799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485F38-1C99-452B-859A-7983EDB330C4}" v="7" dt="2022-03-17T15:51:15.0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118" autoAdjust="0"/>
  </p:normalViewPr>
  <p:slideViewPr>
    <p:cSldViewPr snapToGrid="0" showGuides="1">
      <p:cViewPr varScale="1">
        <p:scale>
          <a:sx n="81" d="100"/>
          <a:sy n="81" d="100"/>
        </p:scale>
        <p:origin x="690" y="90"/>
      </p:cViewPr>
      <p:guideLst>
        <p:guide orient="horz" pos="2184"/>
        <p:guide pos="3864"/>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62" d="100"/>
          <a:sy n="62" d="100"/>
        </p:scale>
        <p:origin x="3150"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2.fntdata"/><Relationship Id="rId68" Type="http://schemas.openxmlformats.org/officeDocument/2006/relationships/font" Target="fonts/font7.fntdata"/><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4.fntdata"/><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77"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ttainadar, S P Memina" userId="5ecc1660-7b32-4b8c-a384-916642fb4d1e" providerId="ADAL" clId="{D0485F38-1C99-452B-859A-7983EDB330C4}"/>
    <pc:docChg chg="undo custSel modSld">
      <pc:chgData name="Sottainadar, S P Memina" userId="5ecc1660-7b32-4b8c-a384-916642fb4d1e" providerId="ADAL" clId="{D0485F38-1C99-452B-859A-7983EDB330C4}" dt="2022-03-17T16:15:34.720" v="110" actId="255"/>
      <pc:docMkLst>
        <pc:docMk/>
      </pc:docMkLst>
      <pc:sldChg chg="modSp mod">
        <pc:chgData name="Sottainadar, S P Memina" userId="5ecc1660-7b32-4b8c-a384-916642fb4d1e" providerId="ADAL" clId="{D0485F38-1C99-452B-859A-7983EDB330C4}" dt="2022-03-17T15:12:28.213" v="1" actId="14100"/>
        <pc:sldMkLst>
          <pc:docMk/>
          <pc:sldMk cId="4021910773" sldId="258"/>
        </pc:sldMkLst>
        <pc:spChg chg="mod">
          <ac:chgData name="Sottainadar, S P Memina" userId="5ecc1660-7b32-4b8c-a384-916642fb4d1e" providerId="ADAL" clId="{D0485F38-1C99-452B-859A-7983EDB330C4}" dt="2022-03-17T15:12:28.213" v="1" actId="14100"/>
          <ac:spMkLst>
            <pc:docMk/>
            <pc:sldMk cId="4021910773" sldId="258"/>
            <ac:spMk id="4" creationId="{79DCA7BC-23AB-42AA-AEAB-5D48731BE3E9}"/>
          </ac:spMkLst>
        </pc:spChg>
      </pc:sldChg>
      <pc:sldChg chg="modSp mod">
        <pc:chgData name="Sottainadar, S P Memina" userId="5ecc1660-7b32-4b8c-a384-916642fb4d1e" providerId="ADAL" clId="{D0485F38-1C99-452B-859A-7983EDB330C4}" dt="2022-03-17T15:48:11.301" v="46" actId="1035"/>
        <pc:sldMkLst>
          <pc:docMk/>
          <pc:sldMk cId="3247180465" sldId="259"/>
        </pc:sldMkLst>
        <pc:graphicFrameChg chg="mod">
          <ac:chgData name="Sottainadar, S P Memina" userId="5ecc1660-7b32-4b8c-a384-916642fb4d1e" providerId="ADAL" clId="{D0485F38-1C99-452B-859A-7983EDB330C4}" dt="2022-03-17T15:48:11.301" v="46" actId="1035"/>
          <ac:graphicFrameMkLst>
            <pc:docMk/>
            <pc:sldMk cId="3247180465" sldId="259"/>
            <ac:graphicFrameMk id="12" creationId="{39760F61-24BE-4294-A360-D97228F017AB}"/>
          </ac:graphicFrameMkLst>
        </pc:graphicFrameChg>
      </pc:sldChg>
      <pc:sldChg chg="modSp mod">
        <pc:chgData name="Sottainadar, S P Memina" userId="5ecc1660-7b32-4b8c-a384-916642fb4d1e" providerId="ADAL" clId="{D0485F38-1C99-452B-859A-7983EDB330C4}" dt="2022-03-17T15:51:22.798" v="71" actId="108"/>
        <pc:sldMkLst>
          <pc:docMk/>
          <pc:sldMk cId="1906174829" sldId="260"/>
        </pc:sldMkLst>
        <pc:graphicFrameChg chg="mod modGraphic">
          <ac:chgData name="Sottainadar, S P Memina" userId="5ecc1660-7b32-4b8c-a384-916642fb4d1e" providerId="ADAL" clId="{D0485F38-1C99-452B-859A-7983EDB330C4}" dt="2022-03-17T15:51:22.798" v="71" actId="108"/>
          <ac:graphicFrameMkLst>
            <pc:docMk/>
            <pc:sldMk cId="1906174829" sldId="260"/>
            <ac:graphicFrameMk id="15" creationId="{78779394-33B8-4575-A4E1-BE0D5A31B130}"/>
          </ac:graphicFrameMkLst>
        </pc:graphicFrameChg>
      </pc:sldChg>
      <pc:sldChg chg="modSp mod">
        <pc:chgData name="Sottainadar, S P Memina" userId="5ecc1660-7b32-4b8c-a384-916642fb4d1e" providerId="ADAL" clId="{D0485F38-1C99-452B-859A-7983EDB330C4}" dt="2022-03-17T15:39:20.654" v="25" actId="14100"/>
        <pc:sldMkLst>
          <pc:docMk/>
          <pc:sldMk cId="3380757092" sldId="263"/>
        </pc:sldMkLst>
        <pc:graphicFrameChg chg="mod modGraphic">
          <ac:chgData name="Sottainadar, S P Memina" userId="5ecc1660-7b32-4b8c-a384-916642fb4d1e" providerId="ADAL" clId="{D0485F38-1C99-452B-859A-7983EDB330C4}" dt="2022-03-17T15:39:20.654" v="25" actId="14100"/>
          <ac:graphicFrameMkLst>
            <pc:docMk/>
            <pc:sldMk cId="3380757092" sldId="263"/>
            <ac:graphicFrameMk id="5" creationId="{A958954F-F3AB-425A-81E0-0766D5B7B77D}"/>
          </ac:graphicFrameMkLst>
        </pc:graphicFrameChg>
      </pc:sldChg>
      <pc:sldChg chg="modSp mod">
        <pc:chgData name="Sottainadar, S P Memina" userId="5ecc1660-7b32-4b8c-a384-916642fb4d1e" providerId="ADAL" clId="{D0485F38-1C99-452B-859A-7983EDB330C4}" dt="2022-03-17T15:58:55.865" v="73" actId="14100"/>
        <pc:sldMkLst>
          <pc:docMk/>
          <pc:sldMk cId="210895909" sldId="268"/>
        </pc:sldMkLst>
        <pc:spChg chg="mod">
          <ac:chgData name="Sottainadar, S P Memina" userId="5ecc1660-7b32-4b8c-a384-916642fb4d1e" providerId="ADAL" clId="{D0485F38-1C99-452B-859A-7983EDB330C4}" dt="2022-03-17T15:58:55.865" v="73" actId="14100"/>
          <ac:spMkLst>
            <pc:docMk/>
            <pc:sldMk cId="210895909" sldId="268"/>
            <ac:spMk id="2" creationId="{72CF7222-B3F7-462D-9B0D-14AF7085692A}"/>
          </ac:spMkLst>
        </pc:spChg>
      </pc:sldChg>
      <pc:sldChg chg="modNotesTx">
        <pc:chgData name="Sottainadar, S P Memina" userId="5ecc1660-7b32-4b8c-a384-916642fb4d1e" providerId="ADAL" clId="{D0485F38-1C99-452B-859A-7983EDB330C4}" dt="2022-03-17T16:13:44.128" v="99" actId="6549"/>
        <pc:sldMkLst>
          <pc:docMk/>
          <pc:sldMk cId="2731727619" sldId="269"/>
        </pc:sldMkLst>
      </pc:sldChg>
      <pc:sldChg chg="modSp mod">
        <pc:chgData name="Sottainadar, S P Memina" userId="5ecc1660-7b32-4b8c-a384-916642fb4d1e" providerId="ADAL" clId="{D0485F38-1C99-452B-859A-7983EDB330C4}" dt="2022-03-17T16:04:44.870" v="82" actId="14100"/>
        <pc:sldMkLst>
          <pc:docMk/>
          <pc:sldMk cId="1846602900" sldId="271"/>
        </pc:sldMkLst>
        <pc:spChg chg="mod">
          <ac:chgData name="Sottainadar, S P Memina" userId="5ecc1660-7b32-4b8c-a384-916642fb4d1e" providerId="ADAL" clId="{D0485F38-1C99-452B-859A-7983EDB330C4}" dt="2022-03-17T16:04:44.870" v="82" actId="14100"/>
          <ac:spMkLst>
            <pc:docMk/>
            <pc:sldMk cId="1846602900" sldId="271"/>
            <ac:spMk id="4" creationId="{F9F52BBE-B348-47ED-9D32-32674A2FD85E}"/>
          </ac:spMkLst>
        </pc:spChg>
      </pc:sldChg>
      <pc:sldChg chg="modNotesTx">
        <pc:chgData name="Sottainadar, S P Memina" userId="5ecc1660-7b32-4b8c-a384-916642fb4d1e" providerId="ADAL" clId="{D0485F38-1C99-452B-859A-7983EDB330C4}" dt="2022-03-17T16:13:43.109" v="98" actId="6549"/>
        <pc:sldMkLst>
          <pc:docMk/>
          <pc:sldMk cId="3803285751" sldId="274"/>
        </pc:sldMkLst>
      </pc:sldChg>
      <pc:sldChg chg="modNotesTx">
        <pc:chgData name="Sottainadar, S P Memina" userId="5ecc1660-7b32-4b8c-a384-916642fb4d1e" providerId="ADAL" clId="{D0485F38-1C99-452B-859A-7983EDB330C4}" dt="2022-03-17T16:13:42.545" v="95" actId="6549"/>
        <pc:sldMkLst>
          <pc:docMk/>
          <pc:sldMk cId="3300909727" sldId="275"/>
        </pc:sldMkLst>
      </pc:sldChg>
      <pc:sldChg chg="modSp mod">
        <pc:chgData name="Sottainadar, S P Memina" userId="5ecc1660-7b32-4b8c-a384-916642fb4d1e" providerId="ADAL" clId="{D0485F38-1C99-452B-859A-7983EDB330C4}" dt="2022-03-17T16:15:34.720" v="110" actId="255"/>
        <pc:sldMkLst>
          <pc:docMk/>
          <pc:sldMk cId="69217903" sldId="286"/>
        </pc:sldMkLst>
        <pc:spChg chg="mod">
          <ac:chgData name="Sottainadar, S P Memina" userId="5ecc1660-7b32-4b8c-a384-916642fb4d1e" providerId="ADAL" clId="{D0485F38-1C99-452B-859A-7983EDB330C4}" dt="2022-03-17T16:15:34.720" v="110" actId="255"/>
          <ac:spMkLst>
            <pc:docMk/>
            <pc:sldMk cId="69217903" sldId="286"/>
            <ac:spMk id="7" creationId="{DFFEBB3C-A220-4605-B317-5A2D0D570D6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0820F0-6106-4929-B66A-D69CEFF0DA8D}"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692DAA98-587D-44D2-850D-7F622A8D4BD2}">
      <dgm:prSet phldrT="[Text]"/>
      <dgm:spPr/>
      <dgm:t>
        <a:bodyPr/>
        <a:lstStyle/>
        <a:p>
          <a:r>
            <a:rPr lang="ru-ru" b="1" dirty="0"/>
            <a:t>Планирование мероприятий</a:t>
          </a:r>
        </a:p>
      </dgm:t>
    </dgm:pt>
    <dgm:pt modelId="{9E16D11D-7C10-4665-BF2C-A58585A6D121}" type="parTrans" cxnId="{B0E26953-518B-47AC-90F2-B41CE9B59653}">
      <dgm:prSet/>
      <dgm:spPr/>
      <dgm:t>
        <a:bodyPr/>
        <a:lstStyle/>
        <a:p>
          <a:endParaRPr lang="en-US"/>
        </a:p>
      </dgm:t>
    </dgm:pt>
    <dgm:pt modelId="{8B849AC6-2836-44BA-8559-94D29C81BE06}" type="sibTrans" cxnId="{B0E26953-518B-47AC-90F2-B41CE9B59653}">
      <dgm:prSet/>
      <dgm:spPr>
        <a:ln>
          <a:solidFill>
            <a:srgbClr val="009A79"/>
          </a:solidFill>
        </a:ln>
      </dgm:spPr>
      <dgm:t>
        <a:bodyPr/>
        <a:lstStyle/>
        <a:p>
          <a:endParaRPr lang="en-US"/>
        </a:p>
      </dgm:t>
    </dgm:pt>
    <dgm:pt modelId="{4C8888B9-F514-4758-818E-1E1653348BF2}">
      <dgm:prSet phldrT="[Text]"/>
      <dgm:spPr/>
      <dgm:t>
        <a:bodyPr/>
        <a:lstStyle/>
        <a:p>
          <a:r>
            <a:rPr lang="ru-ru" b="1" dirty="0"/>
            <a:t>Продвижение мероприятий</a:t>
          </a:r>
        </a:p>
      </dgm:t>
    </dgm:pt>
    <dgm:pt modelId="{B9E997F3-9ABE-4954-B977-C7198C4C4225}" type="parTrans" cxnId="{C8C464EC-0404-4B95-8D04-C204A45536F8}">
      <dgm:prSet/>
      <dgm:spPr/>
      <dgm:t>
        <a:bodyPr/>
        <a:lstStyle/>
        <a:p>
          <a:endParaRPr lang="en-US"/>
        </a:p>
      </dgm:t>
    </dgm:pt>
    <dgm:pt modelId="{D5ECBAFE-AAA7-46E2-9FE4-2F8CA14976AC}" type="sibTrans" cxnId="{C8C464EC-0404-4B95-8D04-C204A45536F8}">
      <dgm:prSet/>
      <dgm:spPr>
        <a:ln>
          <a:solidFill>
            <a:srgbClr val="009A79"/>
          </a:solidFill>
        </a:ln>
      </dgm:spPr>
      <dgm:t>
        <a:bodyPr/>
        <a:lstStyle/>
        <a:p>
          <a:endParaRPr lang="en-US"/>
        </a:p>
      </dgm:t>
    </dgm:pt>
    <dgm:pt modelId="{6959A417-121D-4ADF-9474-F9AB13AC96AB}">
      <dgm:prSet phldrT="[Text]"/>
      <dgm:spPr/>
      <dgm:t>
        <a:bodyPr/>
        <a:lstStyle/>
        <a:p>
          <a:r>
            <a:rPr lang="ru-ru" b="1" dirty="0"/>
            <a:t>Проведение мероприятий</a:t>
          </a:r>
        </a:p>
      </dgm:t>
    </dgm:pt>
    <dgm:pt modelId="{F611BB7E-1718-425D-BB17-FD22FBE5DBAC}" type="parTrans" cxnId="{A740ADC4-C628-4BE2-85EE-2D5B6A668794}">
      <dgm:prSet/>
      <dgm:spPr/>
      <dgm:t>
        <a:bodyPr/>
        <a:lstStyle/>
        <a:p>
          <a:endParaRPr lang="en-US"/>
        </a:p>
      </dgm:t>
    </dgm:pt>
    <dgm:pt modelId="{2A1B584A-9352-4EBB-BD00-7BB270DCA8F6}" type="sibTrans" cxnId="{A740ADC4-C628-4BE2-85EE-2D5B6A668794}">
      <dgm:prSet/>
      <dgm:spPr>
        <a:ln>
          <a:solidFill>
            <a:srgbClr val="009A79"/>
          </a:solidFill>
        </a:ln>
      </dgm:spPr>
      <dgm:t>
        <a:bodyPr/>
        <a:lstStyle/>
        <a:p>
          <a:endParaRPr lang="en-US"/>
        </a:p>
      </dgm:t>
    </dgm:pt>
    <dgm:pt modelId="{F3836C5E-439B-4F75-A4AE-5B449A436414}" type="pres">
      <dgm:prSet presAssocID="{DE0820F0-6106-4929-B66A-D69CEFF0DA8D}" presName="cycle" presStyleCnt="0">
        <dgm:presLayoutVars>
          <dgm:dir/>
          <dgm:resizeHandles val="exact"/>
        </dgm:presLayoutVars>
      </dgm:prSet>
      <dgm:spPr/>
    </dgm:pt>
    <dgm:pt modelId="{860977AC-FCF1-408C-AC74-F0B9DBB4916A}" type="pres">
      <dgm:prSet presAssocID="{692DAA98-587D-44D2-850D-7F622A8D4BD2}" presName="node" presStyleLbl="node1" presStyleIdx="0" presStyleCnt="3" custScaleX="95149" custScaleY="143762">
        <dgm:presLayoutVars>
          <dgm:bulletEnabled val="1"/>
        </dgm:presLayoutVars>
      </dgm:prSet>
      <dgm:spPr>
        <a:prstGeom prst="flowChartConnector">
          <a:avLst/>
        </a:prstGeom>
      </dgm:spPr>
    </dgm:pt>
    <dgm:pt modelId="{6512480C-6BB9-4CA0-9A61-AA1A89C21B6B}" type="pres">
      <dgm:prSet presAssocID="{692DAA98-587D-44D2-850D-7F622A8D4BD2}" presName="spNode" presStyleCnt="0"/>
      <dgm:spPr/>
    </dgm:pt>
    <dgm:pt modelId="{A37696CF-A78C-44D3-92A5-5D67F6BD4C13}" type="pres">
      <dgm:prSet presAssocID="{8B849AC6-2836-44BA-8559-94D29C81BE06}" presName="sibTrans" presStyleLbl="sibTrans1D1" presStyleIdx="0" presStyleCnt="3"/>
      <dgm:spPr/>
    </dgm:pt>
    <dgm:pt modelId="{7C5A46A2-EF48-46BA-B4D3-3492811A9315}" type="pres">
      <dgm:prSet presAssocID="{4C8888B9-F514-4758-818E-1E1653348BF2}" presName="node" presStyleLbl="node1" presStyleIdx="1" presStyleCnt="3" custScaleX="95149" custScaleY="143762">
        <dgm:presLayoutVars>
          <dgm:bulletEnabled val="1"/>
        </dgm:presLayoutVars>
      </dgm:prSet>
      <dgm:spPr>
        <a:prstGeom prst="flowChartConnector">
          <a:avLst/>
        </a:prstGeom>
      </dgm:spPr>
    </dgm:pt>
    <dgm:pt modelId="{C182FD42-59D3-4B5E-8AD9-88C05DF1DECF}" type="pres">
      <dgm:prSet presAssocID="{4C8888B9-F514-4758-818E-1E1653348BF2}" presName="spNode" presStyleCnt="0"/>
      <dgm:spPr/>
    </dgm:pt>
    <dgm:pt modelId="{068FC624-A928-40A0-8F5E-CA559B43F319}" type="pres">
      <dgm:prSet presAssocID="{D5ECBAFE-AAA7-46E2-9FE4-2F8CA14976AC}" presName="sibTrans" presStyleLbl="sibTrans1D1" presStyleIdx="1" presStyleCnt="3"/>
      <dgm:spPr/>
    </dgm:pt>
    <dgm:pt modelId="{28BFEB5A-0BB1-412E-B44A-724142F38EEE}" type="pres">
      <dgm:prSet presAssocID="{6959A417-121D-4ADF-9474-F9AB13AC96AB}" presName="node" presStyleLbl="node1" presStyleIdx="2" presStyleCnt="3" custScaleX="95149" custScaleY="143762">
        <dgm:presLayoutVars>
          <dgm:bulletEnabled val="1"/>
        </dgm:presLayoutVars>
      </dgm:prSet>
      <dgm:spPr>
        <a:prstGeom prst="flowChartConnector">
          <a:avLst/>
        </a:prstGeom>
      </dgm:spPr>
    </dgm:pt>
    <dgm:pt modelId="{0D48D52B-07FC-4388-A884-DB9BF02DE500}" type="pres">
      <dgm:prSet presAssocID="{6959A417-121D-4ADF-9474-F9AB13AC96AB}" presName="spNode" presStyleCnt="0"/>
      <dgm:spPr/>
    </dgm:pt>
    <dgm:pt modelId="{10AC51F0-CF53-4F6F-8CD9-4820DDDF37A2}" type="pres">
      <dgm:prSet presAssocID="{2A1B584A-9352-4EBB-BD00-7BB270DCA8F6}" presName="sibTrans" presStyleLbl="sibTrans1D1" presStyleIdx="2" presStyleCnt="3"/>
      <dgm:spPr/>
    </dgm:pt>
  </dgm:ptLst>
  <dgm:cxnLst>
    <dgm:cxn modelId="{B62E4F2D-AB61-4C3F-B805-97A23A77BD6A}" type="presOf" srcId="{DE0820F0-6106-4929-B66A-D69CEFF0DA8D}" destId="{F3836C5E-439B-4F75-A4AE-5B449A436414}" srcOrd="0" destOrd="0" presId="urn:microsoft.com/office/officeart/2005/8/layout/cycle5"/>
    <dgm:cxn modelId="{AE3B3935-DF48-4B0D-8006-80AB7112075D}" type="presOf" srcId="{8B849AC6-2836-44BA-8559-94D29C81BE06}" destId="{A37696CF-A78C-44D3-92A5-5D67F6BD4C13}" srcOrd="0" destOrd="0" presId="urn:microsoft.com/office/officeart/2005/8/layout/cycle5"/>
    <dgm:cxn modelId="{C9BED538-F061-4B58-8DD7-EE13866371DE}" type="presOf" srcId="{692DAA98-587D-44D2-850D-7F622A8D4BD2}" destId="{860977AC-FCF1-408C-AC74-F0B9DBB4916A}" srcOrd="0" destOrd="0" presId="urn:microsoft.com/office/officeart/2005/8/layout/cycle5"/>
    <dgm:cxn modelId="{B651F45C-B6F3-4ACA-B43C-91982FE4DC9A}" type="presOf" srcId="{D5ECBAFE-AAA7-46E2-9FE4-2F8CA14976AC}" destId="{068FC624-A928-40A0-8F5E-CA559B43F319}" srcOrd="0" destOrd="0" presId="urn:microsoft.com/office/officeart/2005/8/layout/cycle5"/>
    <dgm:cxn modelId="{86E25065-1E37-4349-9B6A-008FB1E45649}" type="presOf" srcId="{6959A417-121D-4ADF-9474-F9AB13AC96AB}" destId="{28BFEB5A-0BB1-412E-B44A-724142F38EEE}" srcOrd="0" destOrd="0" presId="urn:microsoft.com/office/officeart/2005/8/layout/cycle5"/>
    <dgm:cxn modelId="{B0E26953-518B-47AC-90F2-B41CE9B59653}" srcId="{DE0820F0-6106-4929-B66A-D69CEFF0DA8D}" destId="{692DAA98-587D-44D2-850D-7F622A8D4BD2}" srcOrd="0" destOrd="0" parTransId="{9E16D11D-7C10-4665-BF2C-A58585A6D121}" sibTransId="{8B849AC6-2836-44BA-8559-94D29C81BE06}"/>
    <dgm:cxn modelId="{022A8387-85A1-4A31-A735-458F3EEBFEE2}" type="presOf" srcId="{2A1B584A-9352-4EBB-BD00-7BB270DCA8F6}" destId="{10AC51F0-CF53-4F6F-8CD9-4820DDDF37A2}" srcOrd="0" destOrd="0" presId="urn:microsoft.com/office/officeart/2005/8/layout/cycle5"/>
    <dgm:cxn modelId="{2C9B1D99-29B7-497E-B40E-0198219B069B}" type="presOf" srcId="{4C8888B9-F514-4758-818E-1E1653348BF2}" destId="{7C5A46A2-EF48-46BA-B4D3-3492811A9315}" srcOrd="0" destOrd="0" presId="urn:microsoft.com/office/officeart/2005/8/layout/cycle5"/>
    <dgm:cxn modelId="{A740ADC4-C628-4BE2-85EE-2D5B6A668794}" srcId="{DE0820F0-6106-4929-B66A-D69CEFF0DA8D}" destId="{6959A417-121D-4ADF-9474-F9AB13AC96AB}" srcOrd="2" destOrd="0" parTransId="{F611BB7E-1718-425D-BB17-FD22FBE5DBAC}" sibTransId="{2A1B584A-9352-4EBB-BD00-7BB270DCA8F6}"/>
    <dgm:cxn modelId="{C8C464EC-0404-4B95-8D04-C204A45536F8}" srcId="{DE0820F0-6106-4929-B66A-D69CEFF0DA8D}" destId="{4C8888B9-F514-4758-818E-1E1653348BF2}" srcOrd="1" destOrd="0" parTransId="{B9E997F3-9ABE-4954-B977-C7198C4C4225}" sibTransId="{D5ECBAFE-AAA7-46E2-9FE4-2F8CA14976AC}"/>
    <dgm:cxn modelId="{79B67F29-59C2-4B12-9A48-3250E1A0CFAA}" type="presParOf" srcId="{F3836C5E-439B-4F75-A4AE-5B449A436414}" destId="{860977AC-FCF1-408C-AC74-F0B9DBB4916A}" srcOrd="0" destOrd="0" presId="urn:microsoft.com/office/officeart/2005/8/layout/cycle5"/>
    <dgm:cxn modelId="{E696831A-C75B-4231-B017-C84ADE92C80B}" type="presParOf" srcId="{F3836C5E-439B-4F75-A4AE-5B449A436414}" destId="{6512480C-6BB9-4CA0-9A61-AA1A89C21B6B}" srcOrd="1" destOrd="0" presId="urn:microsoft.com/office/officeart/2005/8/layout/cycle5"/>
    <dgm:cxn modelId="{EDC4150F-8E52-4EA4-9B3F-5B32EE0D1682}" type="presParOf" srcId="{F3836C5E-439B-4F75-A4AE-5B449A436414}" destId="{A37696CF-A78C-44D3-92A5-5D67F6BD4C13}" srcOrd="2" destOrd="0" presId="urn:microsoft.com/office/officeart/2005/8/layout/cycle5"/>
    <dgm:cxn modelId="{49F23522-501F-47BC-B30A-BC591EEAE31C}" type="presParOf" srcId="{F3836C5E-439B-4F75-A4AE-5B449A436414}" destId="{7C5A46A2-EF48-46BA-B4D3-3492811A9315}" srcOrd="3" destOrd="0" presId="urn:microsoft.com/office/officeart/2005/8/layout/cycle5"/>
    <dgm:cxn modelId="{4AFE47ED-5970-4406-B953-62071AD53732}" type="presParOf" srcId="{F3836C5E-439B-4F75-A4AE-5B449A436414}" destId="{C182FD42-59D3-4B5E-8AD9-88C05DF1DECF}" srcOrd="4" destOrd="0" presId="urn:microsoft.com/office/officeart/2005/8/layout/cycle5"/>
    <dgm:cxn modelId="{30896AD8-E97F-4D0F-B3A1-7DACA260DE71}" type="presParOf" srcId="{F3836C5E-439B-4F75-A4AE-5B449A436414}" destId="{068FC624-A928-40A0-8F5E-CA559B43F319}" srcOrd="5" destOrd="0" presId="urn:microsoft.com/office/officeart/2005/8/layout/cycle5"/>
    <dgm:cxn modelId="{F744030C-D973-4B7A-B2B9-EF7DBA53030A}" type="presParOf" srcId="{F3836C5E-439B-4F75-A4AE-5B449A436414}" destId="{28BFEB5A-0BB1-412E-B44A-724142F38EEE}" srcOrd="6" destOrd="0" presId="urn:microsoft.com/office/officeart/2005/8/layout/cycle5"/>
    <dgm:cxn modelId="{F205B75B-EF01-4937-86BD-2011A8853C05}" type="presParOf" srcId="{F3836C5E-439B-4F75-A4AE-5B449A436414}" destId="{0D48D52B-07FC-4388-A884-DB9BF02DE500}" srcOrd="7" destOrd="0" presId="urn:microsoft.com/office/officeart/2005/8/layout/cycle5"/>
    <dgm:cxn modelId="{15358A05-C556-40F5-94B6-8D3E20D50AB9}" type="presParOf" srcId="{F3836C5E-439B-4F75-A4AE-5B449A436414}" destId="{10AC51F0-CF53-4F6F-8CD9-4820DDDF37A2}"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017ABE-54F9-46BD-9B9D-76B5A6E4E95D}" type="doc">
      <dgm:prSet loTypeId="urn:microsoft.com/office/officeart/2005/8/layout/hList6" loCatId="list" qsTypeId="urn:microsoft.com/office/officeart/2005/8/quickstyle/simple1" qsCatId="simple" csTypeId="urn:microsoft.com/office/officeart/2005/8/colors/accent2_4" csCatId="accent2" phldr="1"/>
      <dgm:spPr/>
      <dgm:t>
        <a:bodyPr/>
        <a:lstStyle/>
        <a:p>
          <a:endParaRPr lang="en-US"/>
        </a:p>
      </dgm:t>
    </dgm:pt>
    <dgm:pt modelId="{EE53B686-A166-4271-82C1-02DBAB803FFE}">
      <dgm:prSet phldrT="[Text]"/>
      <dgm:spPr/>
      <dgm:t>
        <a:bodyPr/>
        <a:lstStyle/>
        <a:p>
          <a:r>
            <a:rPr lang="ru-ru" dirty="0"/>
            <a:t>Игры на национальном уровне</a:t>
          </a:r>
        </a:p>
      </dgm:t>
    </dgm:pt>
    <dgm:pt modelId="{B9592829-013D-4554-A033-6A00DB964A2F}" type="parTrans" cxnId="{C8B917D4-BB7E-42E8-B5D9-F2FDA4558E72}">
      <dgm:prSet/>
      <dgm:spPr/>
      <dgm:t>
        <a:bodyPr/>
        <a:lstStyle/>
        <a:p>
          <a:endParaRPr lang="en-US"/>
        </a:p>
      </dgm:t>
    </dgm:pt>
    <dgm:pt modelId="{C7694003-0BF4-4DF4-BEF6-3D26492362DD}" type="sibTrans" cxnId="{C8B917D4-BB7E-42E8-B5D9-F2FDA4558E72}">
      <dgm:prSet/>
      <dgm:spPr/>
      <dgm:t>
        <a:bodyPr/>
        <a:lstStyle/>
        <a:p>
          <a:endParaRPr lang="en-US"/>
        </a:p>
      </dgm:t>
    </dgm:pt>
    <dgm:pt modelId="{15DBF24E-5ED2-47DA-A6AE-492C7C5047D5}">
      <dgm:prSet phldrT="[Text]"/>
      <dgm:spPr/>
      <dgm:t>
        <a:bodyPr/>
        <a:lstStyle/>
        <a:p>
          <a:r>
            <a:rPr lang="ru-ru" dirty="0"/>
            <a:t>Игры на местном уровне</a:t>
          </a:r>
        </a:p>
      </dgm:t>
    </dgm:pt>
    <dgm:pt modelId="{ADDC0B11-4670-402A-BC65-9BFAB954E062}" type="parTrans" cxnId="{3524FD79-89E2-45B8-95B5-91378A13050E}">
      <dgm:prSet/>
      <dgm:spPr/>
      <dgm:t>
        <a:bodyPr/>
        <a:lstStyle/>
        <a:p>
          <a:endParaRPr lang="en-US"/>
        </a:p>
      </dgm:t>
    </dgm:pt>
    <dgm:pt modelId="{B079C89F-794E-4F97-8F2E-F891C8EC7DAB}" type="sibTrans" cxnId="{3524FD79-89E2-45B8-95B5-91378A13050E}">
      <dgm:prSet/>
      <dgm:spPr/>
      <dgm:t>
        <a:bodyPr/>
        <a:lstStyle/>
        <a:p>
          <a:endParaRPr lang="en-US"/>
        </a:p>
      </dgm:t>
    </dgm:pt>
    <dgm:pt modelId="{9E5967ED-5067-404A-A8F8-2934310121FA}">
      <dgm:prSet phldrT="[Text]"/>
      <dgm:spPr/>
      <dgm:t>
        <a:bodyPr/>
        <a:lstStyle/>
        <a:p>
          <a:r>
            <a:rPr lang="ru-ru" dirty="0"/>
            <a:t>Игры на региональном уровне</a:t>
          </a:r>
        </a:p>
      </dgm:t>
    </dgm:pt>
    <dgm:pt modelId="{2090E6D1-85B0-4A72-A67C-1D6F005E96E8}" type="parTrans" cxnId="{D9460741-A27F-4339-917C-8D448BA6FC9A}">
      <dgm:prSet/>
      <dgm:spPr/>
      <dgm:t>
        <a:bodyPr/>
        <a:lstStyle/>
        <a:p>
          <a:endParaRPr lang="en-US"/>
        </a:p>
      </dgm:t>
    </dgm:pt>
    <dgm:pt modelId="{99A13AD9-F076-40F5-A8C2-308A53CD8570}" type="sibTrans" cxnId="{D9460741-A27F-4339-917C-8D448BA6FC9A}">
      <dgm:prSet/>
      <dgm:spPr/>
      <dgm:t>
        <a:bodyPr/>
        <a:lstStyle/>
        <a:p>
          <a:endParaRPr lang="en-US"/>
        </a:p>
      </dgm:t>
    </dgm:pt>
    <dgm:pt modelId="{06F0EE85-F2EC-4FA6-9664-1C6F44CA392B}">
      <dgm:prSet phldrT="[Text]"/>
      <dgm:spPr/>
      <dgm:t>
        <a:bodyPr/>
        <a:lstStyle/>
        <a:p>
          <a:r>
            <a:rPr lang="ru-ru" dirty="0"/>
            <a:t>Всемирные игры</a:t>
          </a:r>
        </a:p>
      </dgm:t>
    </dgm:pt>
    <dgm:pt modelId="{92BA3CD3-48D5-4409-B744-727F8F6E0FAB}" type="parTrans" cxnId="{BB64D399-8D35-4918-AD52-DA3498560AFB}">
      <dgm:prSet/>
      <dgm:spPr/>
      <dgm:t>
        <a:bodyPr/>
        <a:lstStyle/>
        <a:p>
          <a:endParaRPr lang="en-US"/>
        </a:p>
      </dgm:t>
    </dgm:pt>
    <dgm:pt modelId="{24FA1022-6C8B-416F-A8FC-B34624CAE04E}" type="sibTrans" cxnId="{BB64D399-8D35-4918-AD52-DA3498560AFB}">
      <dgm:prSet/>
      <dgm:spPr/>
      <dgm:t>
        <a:bodyPr/>
        <a:lstStyle/>
        <a:p>
          <a:endParaRPr lang="en-US"/>
        </a:p>
      </dgm:t>
    </dgm:pt>
    <dgm:pt modelId="{FC45633B-9B06-4140-8039-E862D96E70D1}">
      <dgm:prSet/>
      <dgm:spPr/>
      <dgm:t>
        <a:bodyPr/>
        <a:lstStyle/>
        <a:p>
          <a:r>
            <a:rPr lang="ru-ru" dirty="0"/>
            <a:t>Игры на областном уровне</a:t>
          </a:r>
        </a:p>
      </dgm:t>
    </dgm:pt>
    <dgm:pt modelId="{5CC7046D-DEA6-49AD-B2CE-E12300626110}" type="parTrans" cxnId="{E2BA0A4A-8728-40A9-B213-2DBEB883ED72}">
      <dgm:prSet/>
      <dgm:spPr/>
      <dgm:t>
        <a:bodyPr/>
        <a:lstStyle/>
        <a:p>
          <a:endParaRPr lang="en-US"/>
        </a:p>
      </dgm:t>
    </dgm:pt>
    <dgm:pt modelId="{CF54D7DF-6A4E-47EF-93B9-39E2ADCC6AEC}" type="sibTrans" cxnId="{E2BA0A4A-8728-40A9-B213-2DBEB883ED72}">
      <dgm:prSet/>
      <dgm:spPr/>
      <dgm:t>
        <a:bodyPr/>
        <a:lstStyle/>
        <a:p>
          <a:endParaRPr lang="en-US"/>
        </a:p>
      </dgm:t>
    </dgm:pt>
    <dgm:pt modelId="{5FD1FBE2-E78C-4168-B188-BB758CE817E4}" type="pres">
      <dgm:prSet presAssocID="{65017ABE-54F9-46BD-9B9D-76B5A6E4E95D}" presName="Name0" presStyleCnt="0">
        <dgm:presLayoutVars>
          <dgm:dir/>
          <dgm:resizeHandles val="exact"/>
        </dgm:presLayoutVars>
      </dgm:prSet>
      <dgm:spPr/>
    </dgm:pt>
    <dgm:pt modelId="{E8038403-91AE-4F7F-9261-C35C3E770BE0}" type="pres">
      <dgm:prSet presAssocID="{EE53B686-A166-4271-82C1-02DBAB803FFE}" presName="node" presStyleLbl="node1" presStyleIdx="0" presStyleCnt="5">
        <dgm:presLayoutVars>
          <dgm:bulletEnabled val="1"/>
        </dgm:presLayoutVars>
      </dgm:prSet>
      <dgm:spPr/>
    </dgm:pt>
    <dgm:pt modelId="{FDE25FDA-AAE2-4210-8044-6556E1FE8455}" type="pres">
      <dgm:prSet presAssocID="{C7694003-0BF4-4DF4-BEF6-3D26492362DD}" presName="sibTrans" presStyleCnt="0"/>
      <dgm:spPr/>
    </dgm:pt>
    <dgm:pt modelId="{E7BF61C7-DEE2-45C3-9227-A4812F4AA756}" type="pres">
      <dgm:prSet presAssocID="{15DBF24E-5ED2-47DA-A6AE-492C7C5047D5}" presName="node" presStyleLbl="node1" presStyleIdx="1" presStyleCnt="5">
        <dgm:presLayoutVars>
          <dgm:bulletEnabled val="1"/>
        </dgm:presLayoutVars>
      </dgm:prSet>
      <dgm:spPr/>
    </dgm:pt>
    <dgm:pt modelId="{99BF9C93-8523-4257-A0AA-BC74B50C0C5D}" type="pres">
      <dgm:prSet presAssocID="{B079C89F-794E-4F97-8F2E-F891C8EC7DAB}" presName="sibTrans" presStyleCnt="0"/>
      <dgm:spPr/>
    </dgm:pt>
    <dgm:pt modelId="{2B2BF4B9-A814-4EBD-9989-A98DF361B24B}" type="pres">
      <dgm:prSet presAssocID="{FC45633B-9B06-4140-8039-E862D96E70D1}" presName="node" presStyleLbl="node1" presStyleIdx="2" presStyleCnt="5">
        <dgm:presLayoutVars>
          <dgm:bulletEnabled val="1"/>
        </dgm:presLayoutVars>
      </dgm:prSet>
      <dgm:spPr/>
    </dgm:pt>
    <dgm:pt modelId="{28C80D36-5298-41E9-8B89-9E8737C021D2}" type="pres">
      <dgm:prSet presAssocID="{CF54D7DF-6A4E-47EF-93B9-39E2ADCC6AEC}" presName="sibTrans" presStyleCnt="0"/>
      <dgm:spPr/>
    </dgm:pt>
    <dgm:pt modelId="{3A37AEC9-F9FA-432D-942B-9D6ADFC76222}" type="pres">
      <dgm:prSet presAssocID="{9E5967ED-5067-404A-A8F8-2934310121FA}" presName="node" presStyleLbl="node1" presStyleIdx="3" presStyleCnt="5">
        <dgm:presLayoutVars>
          <dgm:bulletEnabled val="1"/>
        </dgm:presLayoutVars>
      </dgm:prSet>
      <dgm:spPr/>
    </dgm:pt>
    <dgm:pt modelId="{50E80658-5D6E-4E25-A2B4-E02275823D5E}" type="pres">
      <dgm:prSet presAssocID="{99A13AD9-F076-40F5-A8C2-308A53CD8570}" presName="sibTrans" presStyleCnt="0"/>
      <dgm:spPr/>
    </dgm:pt>
    <dgm:pt modelId="{47958D65-F61A-40EF-AD35-138D96E68C9C}" type="pres">
      <dgm:prSet presAssocID="{06F0EE85-F2EC-4FA6-9664-1C6F44CA392B}" presName="node" presStyleLbl="node1" presStyleIdx="4" presStyleCnt="5">
        <dgm:presLayoutVars>
          <dgm:bulletEnabled val="1"/>
        </dgm:presLayoutVars>
      </dgm:prSet>
      <dgm:spPr/>
    </dgm:pt>
  </dgm:ptLst>
  <dgm:cxnLst>
    <dgm:cxn modelId="{42773760-6617-4588-8BA1-B83E47ACB8CC}" type="presOf" srcId="{06F0EE85-F2EC-4FA6-9664-1C6F44CA392B}" destId="{47958D65-F61A-40EF-AD35-138D96E68C9C}" srcOrd="0" destOrd="0" presId="urn:microsoft.com/office/officeart/2005/8/layout/hList6"/>
    <dgm:cxn modelId="{D9460741-A27F-4339-917C-8D448BA6FC9A}" srcId="{65017ABE-54F9-46BD-9B9D-76B5A6E4E95D}" destId="{9E5967ED-5067-404A-A8F8-2934310121FA}" srcOrd="3" destOrd="0" parTransId="{2090E6D1-85B0-4A72-A67C-1D6F005E96E8}" sibTransId="{99A13AD9-F076-40F5-A8C2-308A53CD8570}"/>
    <dgm:cxn modelId="{E2BA0A4A-8728-40A9-B213-2DBEB883ED72}" srcId="{65017ABE-54F9-46BD-9B9D-76B5A6E4E95D}" destId="{FC45633B-9B06-4140-8039-E862D96E70D1}" srcOrd="2" destOrd="0" parTransId="{5CC7046D-DEA6-49AD-B2CE-E12300626110}" sibTransId="{CF54D7DF-6A4E-47EF-93B9-39E2ADCC6AEC}"/>
    <dgm:cxn modelId="{24BCBC70-7AA5-4FDB-BAA2-CD4BC3A2E9E9}" type="presOf" srcId="{EE53B686-A166-4271-82C1-02DBAB803FFE}" destId="{E8038403-91AE-4F7F-9261-C35C3E770BE0}" srcOrd="0" destOrd="0" presId="urn:microsoft.com/office/officeart/2005/8/layout/hList6"/>
    <dgm:cxn modelId="{3524FD79-89E2-45B8-95B5-91378A13050E}" srcId="{65017ABE-54F9-46BD-9B9D-76B5A6E4E95D}" destId="{15DBF24E-5ED2-47DA-A6AE-492C7C5047D5}" srcOrd="1" destOrd="0" parTransId="{ADDC0B11-4670-402A-BC65-9BFAB954E062}" sibTransId="{B079C89F-794E-4F97-8F2E-F891C8EC7DAB}"/>
    <dgm:cxn modelId="{ED26995A-AF5E-407F-B717-07B06D3EA27C}" type="presOf" srcId="{9E5967ED-5067-404A-A8F8-2934310121FA}" destId="{3A37AEC9-F9FA-432D-942B-9D6ADFC76222}" srcOrd="0" destOrd="0" presId="urn:microsoft.com/office/officeart/2005/8/layout/hList6"/>
    <dgm:cxn modelId="{53DAED82-7818-4F18-A5F1-FEE3355D3046}" type="presOf" srcId="{FC45633B-9B06-4140-8039-E862D96E70D1}" destId="{2B2BF4B9-A814-4EBD-9989-A98DF361B24B}" srcOrd="0" destOrd="0" presId="urn:microsoft.com/office/officeart/2005/8/layout/hList6"/>
    <dgm:cxn modelId="{BB64D399-8D35-4918-AD52-DA3498560AFB}" srcId="{65017ABE-54F9-46BD-9B9D-76B5A6E4E95D}" destId="{06F0EE85-F2EC-4FA6-9664-1C6F44CA392B}" srcOrd="4" destOrd="0" parTransId="{92BA3CD3-48D5-4409-B744-727F8F6E0FAB}" sibTransId="{24FA1022-6C8B-416F-A8FC-B34624CAE04E}"/>
    <dgm:cxn modelId="{4242619A-0309-4DAF-8F51-CBD810D63821}" type="presOf" srcId="{15DBF24E-5ED2-47DA-A6AE-492C7C5047D5}" destId="{E7BF61C7-DEE2-45C3-9227-A4812F4AA756}" srcOrd="0" destOrd="0" presId="urn:microsoft.com/office/officeart/2005/8/layout/hList6"/>
    <dgm:cxn modelId="{470FF3D2-B829-4162-837B-3714A068513E}" type="presOf" srcId="{65017ABE-54F9-46BD-9B9D-76B5A6E4E95D}" destId="{5FD1FBE2-E78C-4168-B188-BB758CE817E4}" srcOrd="0" destOrd="0" presId="urn:microsoft.com/office/officeart/2005/8/layout/hList6"/>
    <dgm:cxn modelId="{C8B917D4-BB7E-42E8-B5D9-F2FDA4558E72}" srcId="{65017ABE-54F9-46BD-9B9D-76B5A6E4E95D}" destId="{EE53B686-A166-4271-82C1-02DBAB803FFE}" srcOrd="0" destOrd="0" parTransId="{B9592829-013D-4554-A033-6A00DB964A2F}" sibTransId="{C7694003-0BF4-4DF4-BEF6-3D26492362DD}"/>
    <dgm:cxn modelId="{EFF4BC36-6D99-40B1-B434-281F652444D7}" type="presParOf" srcId="{5FD1FBE2-E78C-4168-B188-BB758CE817E4}" destId="{E8038403-91AE-4F7F-9261-C35C3E770BE0}" srcOrd="0" destOrd="0" presId="urn:microsoft.com/office/officeart/2005/8/layout/hList6"/>
    <dgm:cxn modelId="{59C00802-A358-4E18-B7CA-296344D8C27D}" type="presParOf" srcId="{5FD1FBE2-E78C-4168-B188-BB758CE817E4}" destId="{FDE25FDA-AAE2-4210-8044-6556E1FE8455}" srcOrd="1" destOrd="0" presId="urn:microsoft.com/office/officeart/2005/8/layout/hList6"/>
    <dgm:cxn modelId="{C18373C8-5571-403B-8609-9349BF0866B2}" type="presParOf" srcId="{5FD1FBE2-E78C-4168-B188-BB758CE817E4}" destId="{E7BF61C7-DEE2-45C3-9227-A4812F4AA756}" srcOrd="2" destOrd="0" presId="urn:microsoft.com/office/officeart/2005/8/layout/hList6"/>
    <dgm:cxn modelId="{D7FD0350-2D1A-410C-AEB7-9EA62798C2E5}" type="presParOf" srcId="{5FD1FBE2-E78C-4168-B188-BB758CE817E4}" destId="{99BF9C93-8523-4257-A0AA-BC74B50C0C5D}" srcOrd="3" destOrd="0" presId="urn:microsoft.com/office/officeart/2005/8/layout/hList6"/>
    <dgm:cxn modelId="{81F127C5-4B26-487D-9CCE-9B46B60304C9}" type="presParOf" srcId="{5FD1FBE2-E78C-4168-B188-BB758CE817E4}" destId="{2B2BF4B9-A814-4EBD-9989-A98DF361B24B}" srcOrd="4" destOrd="0" presId="urn:microsoft.com/office/officeart/2005/8/layout/hList6"/>
    <dgm:cxn modelId="{9AEDD93E-5938-4FB7-BC0B-974B50F5DB0D}" type="presParOf" srcId="{5FD1FBE2-E78C-4168-B188-BB758CE817E4}" destId="{28C80D36-5298-41E9-8B89-9E8737C021D2}" srcOrd="5" destOrd="0" presId="urn:microsoft.com/office/officeart/2005/8/layout/hList6"/>
    <dgm:cxn modelId="{FD3C67BC-6089-4DFE-A35C-98FE149A2778}" type="presParOf" srcId="{5FD1FBE2-E78C-4168-B188-BB758CE817E4}" destId="{3A37AEC9-F9FA-432D-942B-9D6ADFC76222}" srcOrd="6" destOrd="0" presId="urn:microsoft.com/office/officeart/2005/8/layout/hList6"/>
    <dgm:cxn modelId="{5872A335-FB88-4C3E-B5C3-80B3B098EF8A}" type="presParOf" srcId="{5FD1FBE2-E78C-4168-B188-BB758CE817E4}" destId="{50E80658-5D6E-4E25-A2B4-E02275823D5E}" srcOrd="7" destOrd="0" presId="urn:microsoft.com/office/officeart/2005/8/layout/hList6"/>
    <dgm:cxn modelId="{7B57E4B0-1642-4DC2-BA74-8E223BB56A2F}" type="presParOf" srcId="{5FD1FBE2-E78C-4168-B188-BB758CE817E4}" destId="{47958D65-F61A-40EF-AD35-138D96E68C9C}" srcOrd="8"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0820F0-6106-4929-B66A-D69CEFF0DA8D}"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692DAA98-587D-44D2-850D-7F622A8D4BD2}">
      <dgm:prSet phldrT="[Text]" custT="1"/>
      <dgm:spPr/>
      <dgm:t>
        <a:bodyPr/>
        <a:lstStyle/>
        <a:p>
          <a:r>
            <a:rPr lang="ru-ru" sz="1500" b="1" dirty="0"/>
            <a:t>Планирование мероприятий</a:t>
          </a:r>
        </a:p>
      </dgm:t>
    </dgm:pt>
    <dgm:pt modelId="{9E16D11D-7C10-4665-BF2C-A58585A6D121}" type="parTrans" cxnId="{B0E26953-518B-47AC-90F2-B41CE9B59653}">
      <dgm:prSet/>
      <dgm:spPr/>
      <dgm:t>
        <a:bodyPr/>
        <a:lstStyle/>
        <a:p>
          <a:endParaRPr lang="en-US"/>
        </a:p>
      </dgm:t>
    </dgm:pt>
    <dgm:pt modelId="{8B849AC6-2836-44BA-8559-94D29C81BE06}" type="sibTrans" cxnId="{B0E26953-518B-47AC-90F2-B41CE9B59653}">
      <dgm:prSet/>
      <dgm:spPr>
        <a:ln>
          <a:solidFill>
            <a:srgbClr val="009A79"/>
          </a:solidFill>
        </a:ln>
      </dgm:spPr>
      <dgm:t>
        <a:bodyPr/>
        <a:lstStyle/>
        <a:p>
          <a:endParaRPr lang="en-US"/>
        </a:p>
      </dgm:t>
    </dgm:pt>
    <dgm:pt modelId="{4C8888B9-F514-4758-818E-1E1653348BF2}">
      <dgm:prSet phldrT="[Text]" custT="1"/>
      <dgm:spPr>
        <a:solidFill>
          <a:schemeClr val="accent5">
            <a:lumMod val="75000"/>
          </a:schemeClr>
        </a:solidFill>
      </dgm:spPr>
      <dgm:t>
        <a:bodyPr/>
        <a:lstStyle/>
        <a:p>
          <a:r>
            <a:rPr lang="ru-ru" sz="1500" b="1" dirty="0"/>
            <a:t>Продвижение мероприятий</a:t>
          </a:r>
        </a:p>
      </dgm:t>
    </dgm:pt>
    <dgm:pt modelId="{B9E997F3-9ABE-4954-B977-C7198C4C4225}" type="parTrans" cxnId="{C8C464EC-0404-4B95-8D04-C204A45536F8}">
      <dgm:prSet/>
      <dgm:spPr/>
      <dgm:t>
        <a:bodyPr/>
        <a:lstStyle/>
        <a:p>
          <a:endParaRPr lang="en-US"/>
        </a:p>
      </dgm:t>
    </dgm:pt>
    <dgm:pt modelId="{D5ECBAFE-AAA7-46E2-9FE4-2F8CA14976AC}" type="sibTrans" cxnId="{C8C464EC-0404-4B95-8D04-C204A45536F8}">
      <dgm:prSet/>
      <dgm:spPr>
        <a:ln>
          <a:solidFill>
            <a:srgbClr val="009A79"/>
          </a:solidFill>
        </a:ln>
      </dgm:spPr>
      <dgm:t>
        <a:bodyPr/>
        <a:lstStyle/>
        <a:p>
          <a:endParaRPr lang="en-US"/>
        </a:p>
      </dgm:t>
    </dgm:pt>
    <dgm:pt modelId="{6959A417-121D-4ADF-9474-F9AB13AC96AB}">
      <dgm:prSet phldrT="[Text]" custT="1"/>
      <dgm:spPr>
        <a:solidFill>
          <a:schemeClr val="accent5">
            <a:lumMod val="75000"/>
          </a:schemeClr>
        </a:solidFill>
      </dgm:spPr>
      <dgm:t>
        <a:bodyPr/>
        <a:lstStyle/>
        <a:p>
          <a:r>
            <a:rPr lang="ru-ru" sz="1500" b="1" dirty="0"/>
            <a:t>Проведение мероприятий</a:t>
          </a:r>
        </a:p>
      </dgm:t>
    </dgm:pt>
    <dgm:pt modelId="{F611BB7E-1718-425D-BB17-FD22FBE5DBAC}" type="parTrans" cxnId="{A740ADC4-C628-4BE2-85EE-2D5B6A668794}">
      <dgm:prSet/>
      <dgm:spPr/>
      <dgm:t>
        <a:bodyPr/>
        <a:lstStyle/>
        <a:p>
          <a:endParaRPr lang="en-US"/>
        </a:p>
      </dgm:t>
    </dgm:pt>
    <dgm:pt modelId="{2A1B584A-9352-4EBB-BD00-7BB270DCA8F6}" type="sibTrans" cxnId="{A740ADC4-C628-4BE2-85EE-2D5B6A668794}">
      <dgm:prSet/>
      <dgm:spPr>
        <a:ln>
          <a:solidFill>
            <a:srgbClr val="009A79"/>
          </a:solidFill>
        </a:ln>
      </dgm:spPr>
      <dgm:t>
        <a:bodyPr/>
        <a:lstStyle/>
        <a:p>
          <a:endParaRPr lang="en-US"/>
        </a:p>
      </dgm:t>
    </dgm:pt>
    <dgm:pt modelId="{F3836C5E-439B-4F75-A4AE-5B449A436414}" type="pres">
      <dgm:prSet presAssocID="{DE0820F0-6106-4929-B66A-D69CEFF0DA8D}" presName="cycle" presStyleCnt="0">
        <dgm:presLayoutVars>
          <dgm:dir/>
          <dgm:resizeHandles val="exact"/>
        </dgm:presLayoutVars>
      </dgm:prSet>
      <dgm:spPr/>
    </dgm:pt>
    <dgm:pt modelId="{860977AC-FCF1-408C-AC74-F0B9DBB4916A}" type="pres">
      <dgm:prSet presAssocID="{692DAA98-587D-44D2-850D-7F622A8D4BD2}" presName="node" presStyleLbl="node1" presStyleIdx="0" presStyleCnt="3" custScaleX="105631" custScaleY="159600">
        <dgm:presLayoutVars>
          <dgm:bulletEnabled val="1"/>
        </dgm:presLayoutVars>
      </dgm:prSet>
      <dgm:spPr>
        <a:prstGeom prst="flowChartConnector">
          <a:avLst/>
        </a:prstGeom>
      </dgm:spPr>
    </dgm:pt>
    <dgm:pt modelId="{6512480C-6BB9-4CA0-9A61-AA1A89C21B6B}" type="pres">
      <dgm:prSet presAssocID="{692DAA98-587D-44D2-850D-7F622A8D4BD2}" presName="spNode" presStyleCnt="0"/>
      <dgm:spPr/>
    </dgm:pt>
    <dgm:pt modelId="{A37696CF-A78C-44D3-92A5-5D67F6BD4C13}" type="pres">
      <dgm:prSet presAssocID="{8B849AC6-2836-44BA-8559-94D29C81BE06}" presName="sibTrans" presStyleLbl="sibTrans1D1" presStyleIdx="0" presStyleCnt="3"/>
      <dgm:spPr/>
    </dgm:pt>
    <dgm:pt modelId="{7C5A46A2-EF48-46BA-B4D3-3492811A9315}" type="pres">
      <dgm:prSet presAssocID="{4C8888B9-F514-4758-818E-1E1653348BF2}" presName="node" presStyleLbl="node1" presStyleIdx="1" presStyleCnt="3" custScaleX="95149" custScaleY="143762">
        <dgm:presLayoutVars>
          <dgm:bulletEnabled val="1"/>
        </dgm:presLayoutVars>
      </dgm:prSet>
      <dgm:spPr>
        <a:prstGeom prst="flowChartConnector">
          <a:avLst/>
        </a:prstGeom>
      </dgm:spPr>
    </dgm:pt>
    <dgm:pt modelId="{C182FD42-59D3-4B5E-8AD9-88C05DF1DECF}" type="pres">
      <dgm:prSet presAssocID="{4C8888B9-F514-4758-818E-1E1653348BF2}" presName="spNode" presStyleCnt="0"/>
      <dgm:spPr/>
    </dgm:pt>
    <dgm:pt modelId="{068FC624-A928-40A0-8F5E-CA559B43F319}" type="pres">
      <dgm:prSet presAssocID="{D5ECBAFE-AAA7-46E2-9FE4-2F8CA14976AC}" presName="sibTrans" presStyleLbl="sibTrans1D1" presStyleIdx="1" presStyleCnt="3"/>
      <dgm:spPr/>
    </dgm:pt>
    <dgm:pt modelId="{28BFEB5A-0BB1-412E-B44A-724142F38EEE}" type="pres">
      <dgm:prSet presAssocID="{6959A417-121D-4ADF-9474-F9AB13AC96AB}" presName="node" presStyleLbl="node1" presStyleIdx="2" presStyleCnt="3" custScaleX="95149" custScaleY="143762">
        <dgm:presLayoutVars>
          <dgm:bulletEnabled val="1"/>
        </dgm:presLayoutVars>
      </dgm:prSet>
      <dgm:spPr>
        <a:prstGeom prst="flowChartConnector">
          <a:avLst/>
        </a:prstGeom>
      </dgm:spPr>
    </dgm:pt>
    <dgm:pt modelId="{0D48D52B-07FC-4388-A884-DB9BF02DE500}" type="pres">
      <dgm:prSet presAssocID="{6959A417-121D-4ADF-9474-F9AB13AC96AB}" presName="spNode" presStyleCnt="0"/>
      <dgm:spPr/>
    </dgm:pt>
    <dgm:pt modelId="{10AC51F0-CF53-4F6F-8CD9-4820DDDF37A2}" type="pres">
      <dgm:prSet presAssocID="{2A1B584A-9352-4EBB-BD00-7BB270DCA8F6}" presName="sibTrans" presStyleLbl="sibTrans1D1" presStyleIdx="2" presStyleCnt="3"/>
      <dgm:spPr/>
    </dgm:pt>
  </dgm:ptLst>
  <dgm:cxnLst>
    <dgm:cxn modelId="{B62E4F2D-AB61-4C3F-B805-97A23A77BD6A}" type="presOf" srcId="{DE0820F0-6106-4929-B66A-D69CEFF0DA8D}" destId="{F3836C5E-439B-4F75-A4AE-5B449A436414}" srcOrd="0" destOrd="0" presId="urn:microsoft.com/office/officeart/2005/8/layout/cycle5"/>
    <dgm:cxn modelId="{AE3B3935-DF48-4B0D-8006-80AB7112075D}" type="presOf" srcId="{8B849AC6-2836-44BA-8559-94D29C81BE06}" destId="{A37696CF-A78C-44D3-92A5-5D67F6BD4C13}" srcOrd="0" destOrd="0" presId="urn:microsoft.com/office/officeart/2005/8/layout/cycle5"/>
    <dgm:cxn modelId="{C9BED538-F061-4B58-8DD7-EE13866371DE}" type="presOf" srcId="{692DAA98-587D-44D2-850D-7F622A8D4BD2}" destId="{860977AC-FCF1-408C-AC74-F0B9DBB4916A}" srcOrd="0" destOrd="0" presId="urn:microsoft.com/office/officeart/2005/8/layout/cycle5"/>
    <dgm:cxn modelId="{B651F45C-B6F3-4ACA-B43C-91982FE4DC9A}" type="presOf" srcId="{D5ECBAFE-AAA7-46E2-9FE4-2F8CA14976AC}" destId="{068FC624-A928-40A0-8F5E-CA559B43F319}" srcOrd="0" destOrd="0" presId="urn:microsoft.com/office/officeart/2005/8/layout/cycle5"/>
    <dgm:cxn modelId="{86E25065-1E37-4349-9B6A-008FB1E45649}" type="presOf" srcId="{6959A417-121D-4ADF-9474-F9AB13AC96AB}" destId="{28BFEB5A-0BB1-412E-B44A-724142F38EEE}" srcOrd="0" destOrd="0" presId="urn:microsoft.com/office/officeart/2005/8/layout/cycle5"/>
    <dgm:cxn modelId="{B0E26953-518B-47AC-90F2-B41CE9B59653}" srcId="{DE0820F0-6106-4929-B66A-D69CEFF0DA8D}" destId="{692DAA98-587D-44D2-850D-7F622A8D4BD2}" srcOrd="0" destOrd="0" parTransId="{9E16D11D-7C10-4665-BF2C-A58585A6D121}" sibTransId="{8B849AC6-2836-44BA-8559-94D29C81BE06}"/>
    <dgm:cxn modelId="{022A8387-85A1-4A31-A735-458F3EEBFEE2}" type="presOf" srcId="{2A1B584A-9352-4EBB-BD00-7BB270DCA8F6}" destId="{10AC51F0-CF53-4F6F-8CD9-4820DDDF37A2}" srcOrd="0" destOrd="0" presId="urn:microsoft.com/office/officeart/2005/8/layout/cycle5"/>
    <dgm:cxn modelId="{2C9B1D99-29B7-497E-B40E-0198219B069B}" type="presOf" srcId="{4C8888B9-F514-4758-818E-1E1653348BF2}" destId="{7C5A46A2-EF48-46BA-B4D3-3492811A9315}" srcOrd="0" destOrd="0" presId="urn:microsoft.com/office/officeart/2005/8/layout/cycle5"/>
    <dgm:cxn modelId="{A740ADC4-C628-4BE2-85EE-2D5B6A668794}" srcId="{DE0820F0-6106-4929-B66A-D69CEFF0DA8D}" destId="{6959A417-121D-4ADF-9474-F9AB13AC96AB}" srcOrd="2" destOrd="0" parTransId="{F611BB7E-1718-425D-BB17-FD22FBE5DBAC}" sibTransId="{2A1B584A-9352-4EBB-BD00-7BB270DCA8F6}"/>
    <dgm:cxn modelId="{C8C464EC-0404-4B95-8D04-C204A45536F8}" srcId="{DE0820F0-6106-4929-B66A-D69CEFF0DA8D}" destId="{4C8888B9-F514-4758-818E-1E1653348BF2}" srcOrd="1" destOrd="0" parTransId="{B9E997F3-9ABE-4954-B977-C7198C4C4225}" sibTransId="{D5ECBAFE-AAA7-46E2-9FE4-2F8CA14976AC}"/>
    <dgm:cxn modelId="{79B67F29-59C2-4B12-9A48-3250E1A0CFAA}" type="presParOf" srcId="{F3836C5E-439B-4F75-A4AE-5B449A436414}" destId="{860977AC-FCF1-408C-AC74-F0B9DBB4916A}" srcOrd="0" destOrd="0" presId="urn:microsoft.com/office/officeart/2005/8/layout/cycle5"/>
    <dgm:cxn modelId="{E696831A-C75B-4231-B017-C84ADE92C80B}" type="presParOf" srcId="{F3836C5E-439B-4F75-A4AE-5B449A436414}" destId="{6512480C-6BB9-4CA0-9A61-AA1A89C21B6B}" srcOrd="1" destOrd="0" presId="urn:microsoft.com/office/officeart/2005/8/layout/cycle5"/>
    <dgm:cxn modelId="{EDC4150F-8E52-4EA4-9B3F-5B32EE0D1682}" type="presParOf" srcId="{F3836C5E-439B-4F75-A4AE-5B449A436414}" destId="{A37696CF-A78C-44D3-92A5-5D67F6BD4C13}" srcOrd="2" destOrd="0" presId="urn:microsoft.com/office/officeart/2005/8/layout/cycle5"/>
    <dgm:cxn modelId="{49F23522-501F-47BC-B30A-BC591EEAE31C}" type="presParOf" srcId="{F3836C5E-439B-4F75-A4AE-5B449A436414}" destId="{7C5A46A2-EF48-46BA-B4D3-3492811A9315}" srcOrd="3" destOrd="0" presId="urn:microsoft.com/office/officeart/2005/8/layout/cycle5"/>
    <dgm:cxn modelId="{4AFE47ED-5970-4406-B953-62071AD53732}" type="presParOf" srcId="{F3836C5E-439B-4F75-A4AE-5B449A436414}" destId="{C182FD42-59D3-4B5E-8AD9-88C05DF1DECF}" srcOrd="4" destOrd="0" presId="urn:microsoft.com/office/officeart/2005/8/layout/cycle5"/>
    <dgm:cxn modelId="{30896AD8-E97F-4D0F-B3A1-7DACA260DE71}" type="presParOf" srcId="{F3836C5E-439B-4F75-A4AE-5B449A436414}" destId="{068FC624-A928-40A0-8F5E-CA559B43F319}" srcOrd="5" destOrd="0" presId="urn:microsoft.com/office/officeart/2005/8/layout/cycle5"/>
    <dgm:cxn modelId="{F744030C-D973-4B7A-B2B9-EF7DBA53030A}" type="presParOf" srcId="{F3836C5E-439B-4F75-A4AE-5B449A436414}" destId="{28BFEB5A-0BB1-412E-B44A-724142F38EEE}" srcOrd="6" destOrd="0" presId="urn:microsoft.com/office/officeart/2005/8/layout/cycle5"/>
    <dgm:cxn modelId="{F205B75B-EF01-4937-86BD-2011A8853C05}" type="presParOf" srcId="{F3836C5E-439B-4F75-A4AE-5B449A436414}" destId="{0D48D52B-07FC-4388-A884-DB9BF02DE500}" srcOrd="7" destOrd="0" presId="urn:microsoft.com/office/officeart/2005/8/layout/cycle5"/>
    <dgm:cxn modelId="{15358A05-C556-40F5-94B6-8D3E20D50AB9}" type="presParOf" srcId="{F3836C5E-439B-4F75-A4AE-5B449A436414}" destId="{10AC51F0-CF53-4F6F-8CD9-4820DDDF37A2}"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E0820F0-6106-4929-B66A-D69CEFF0DA8D}"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692DAA98-587D-44D2-850D-7F622A8D4BD2}">
      <dgm:prSet phldrT="[Text]"/>
      <dgm:spPr>
        <a:solidFill>
          <a:schemeClr val="accent6">
            <a:lumMod val="60000"/>
            <a:lumOff val="40000"/>
          </a:schemeClr>
        </a:solidFill>
        <a:ln>
          <a:noFill/>
        </a:ln>
      </dgm:spPr>
      <dgm:t>
        <a:bodyPr/>
        <a:lstStyle/>
        <a:p>
          <a:r>
            <a:rPr lang="ru-ru" b="1" dirty="0"/>
            <a:t>Планирование мероприятий</a:t>
          </a:r>
        </a:p>
      </dgm:t>
    </dgm:pt>
    <dgm:pt modelId="{9E16D11D-7C10-4665-BF2C-A58585A6D121}" type="parTrans" cxnId="{B0E26953-518B-47AC-90F2-B41CE9B59653}">
      <dgm:prSet/>
      <dgm:spPr/>
      <dgm:t>
        <a:bodyPr/>
        <a:lstStyle/>
        <a:p>
          <a:endParaRPr lang="en-US"/>
        </a:p>
      </dgm:t>
    </dgm:pt>
    <dgm:pt modelId="{8B849AC6-2836-44BA-8559-94D29C81BE06}" type="sibTrans" cxnId="{B0E26953-518B-47AC-90F2-B41CE9B59653}">
      <dgm:prSet/>
      <dgm:spPr>
        <a:ln>
          <a:solidFill>
            <a:srgbClr val="009A79"/>
          </a:solidFill>
        </a:ln>
      </dgm:spPr>
      <dgm:t>
        <a:bodyPr/>
        <a:lstStyle/>
        <a:p>
          <a:endParaRPr lang="en-US"/>
        </a:p>
      </dgm:t>
    </dgm:pt>
    <dgm:pt modelId="{4C8888B9-F514-4758-818E-1E1653348BF2}">
      <dgm:prSet phldrT="[Text]" custT="1"/>
      <dgm:spPr/>
      <dgm:t>
        <a:bodyPr/>
        <a:lstStyle/>
        <a:p>
          <a:r>
            <a:rPr lang="ru-ru" sz="1500" b="1" dirty="0"/>
            <a:t>Продвижение мероприятий</a:t>
          </a:r>
        </a:p>
      </dgm:t>
    </dgm:pt>
    <dgm:pt modelId="{B9E997F3-9ABE-4954-B977-C7198C4C4225}" type="parTrans" cxnId="{C8C464EC-0404-4B95-8D04-C204A45536F8}">
      <dgm:prSet/>
      <dgm:spPr/>
      <dgm:t>
        <a:bodyPr/>
        <a:lstStyle/>
        <a:p>
          <a:endParaRPr lang="en-US"/>
        </a:p>
      </dgm:t>
    </dgm:pt>
    <dgm:pt modelId="{D5ECBAFE-AAA7-46E2-9FE4-2F8CA14976AC}" type="sibTrans" cxnId="{C8C464EC-0404-4B95-8D04-C204A45536F8}">
      <dgm:prSet/>
      <dgm:spPr>
        <a:ln>
          <a:solidFill>
            <a:srgbClr val="009A79"/>
          </a:solidFill>
        </a:ln>
      </dgm:spPr>
      <dgm:t>
        <a:bodyPr/>
        <a:lstStyle/>
        <a:p>
          <a:endParaRPr lang="en-US"/>
        </a:p>
      </dgm:t>
    </dgm:pt>
    <dgm:pt modelId="{6959A417-121D-4ADF-9474-F9AB13AC96AB}">
      <dgm:prSet phldrT="[Text]"/>
      <dgm:spPr>
        <a:solidFill>
          <a:schemeClr val="accent6">
            <a:lumMod val="60000"/>
            <a:lumOff val="40000"/>
          </a:schemeClr>
        </a:solidFill>
        <a:ln>
          <a:noFill/>
        </a:ln>
      </dgm:spPr>
      <dgm:t>
        <a:bodyPr/>
        <a:lstStyle/>
        <a:p>
          <a:r>
            <a:rPr lang="ru-ru" b="1" dirty="0"/>
            <a:t>Проведение мероприятий</a:t>
          </a:r>
        </a:p>
      </dgm:t>
    </dgm:pt>
    <dgm:pt modelId="{F611BB7E-1718-425D-BB17-FD22FBE5DBAC}" type="parTrans" cxnId="{A740ADC4-C628-4BE2-85EE-2D5B6A668794}">
      <dgm:prSet/>
      <dgm:spPr/>
      <dgm:t>
        <a:bodyPr/>
        <a:lstStyle/>
        <a:p>
          <a:endParaRPr lang="en-US"/>
        </a:p>
      </dgm:t>
    </dgm:pt>
    <dgm:pt modelId="{2A1B584A-9352-4EBB-BD00-7BB270DCA8F6}" type="sibTrans" cxnId="{A740ADC4-C628-4BE2-85EE-2D5B6A668794}">
      <dgm:prSet/>
      <dgm:spPr>
        <a:ln>
          <a:solidFill>
            <a:srgbClr val="009A79"/>
          </a:solidFill>
        </a:ln>
      </dgm:spPr>
      <dgm:t>
        <a:bodyPr/>
        <a:lstStyle/>
        <a:p>
          <a:endParaRPr lang="en-US"/>
        </a:p>
      </dgm:t>
    </dgm:pt>
    <dgm:pt modelId="{F3836C5E-439B-4F75-A4AE-5B449A436414}" type="pres">
      <dgm:prSet presAssocID="{DE0820F0-6106-4929-B66A-D69CEFF0DA8D}" presName="cycle" presStyleCnt="0">
        <dgm:presLayoutVars>
          <dgm:dir/>
          <dgm:resizeHandles val="exact"/>
        </dgm:presLayoutVars>
      </dgm:prSet>
      <dgm:spPr/>
    </dgm:pt>
    <dgm:pt modelId="{860977AC-FCF1-408C-AC74-F0B9DBB4916A}" type="pres">
      <dgm:prSet presAssocID="{692DAA98-587D-44D2-850D-7F622A8D4BD2}" presName="node" presStyleLbl="node1" presStyleIdx="0" presStyleCnt="3" custScaleX="95149" custScaleY="143762">
        <dgm:presLayoutVars>
          <dgm:bulletEnabled val="1"/>
        </dgm:presLayoutVars>
      </dgm:prSet>
      <dgm:spPr>
        <a:prstGeom prst="flowChartConnector">
          <a:avLst/>
        </a:prstGeom>
      </dgm:spPr>
    </dgm:pt>
    <dgm:pt modelId="{6512480C-6BB9-4CA0-9A61-AA1A89C21B6B}" type="pres">
      <dgm:prSet presAssocID="{692DAA98-587D-44D2-850D-7F622A8D4BD2}" presName="spNode" presStyleCnt="0"/>
      <dgm:spPr/>
    </dgm:pt>
    <dgm:pt modelId="{A37696CF-A78C-44D3-92A5-5D67F6BD4C13}" type="pres">
      <dgm:prSet presAssocID="{8B849AC6-2836-44BA-8559-94D29C81BE06}" presName="sibTrans" presStyleLbl="sibTrans1D1" presStyleIdx="0" presStyleCnt="3"/>
      <dgm:spPr/>
    </dgm:pt>
    <dgm:pt modelId="{7C5A46A2-EF48-46BA-B4D3-3492811A9315}" type="pres">
      <dgm:prSet presAssocID="{4C8888B9-F514-4758-818E-1E1653348BF2}" presName="node" presStyleLbl="node1" presStyleIdx="1" presStyleCnt="3" custScaleX="108817" custScaleY="164414">
        <dgm:presLayoutVars>
          <dgm:bulletEnabled val="1"/>
        </dgm:presLayoutVars>
      </dgm:prSet>
      <dgm:spPr>
        <a:prstGeom prst="flowChartConnector">
          <a:avLst/>
        </a:prstGeom>
      </dgm:spPr>
    </dgm:pt>
    <dgm:pt modelId="{C182FD42-59D3-4B5E-8AD9-88C05DF1DECF}" type="pres">
      <dgm:prSet presAssocID="{4C8888B9-F514-4758-818E-1E1653348BF2}" presName="spNode" presStyleCnt="0"/>
      <dgm:spPr/>
    </dgm:pt>
    <dgm:pt modelId="{068FC624-A928-40A0-8F5E-CA559B43F319}" type="pres">
      <dgm:prSet presAssocID="{D5ECBAFE-AAA7-46E2-9FE4-2F8CA14976AC}" presName="sibTrans" presStyleLbl="sibTrans1D1" presStyleIdx="1" presStyleCnt="3"/>
      <dgm:spPr/>
    </dgm:pt>
    <dgm:pt modelId="{28BFEB5A-0BB1-412E-B44A-724142F38EEE}" type="pres">
      <dgm:prSet presAssocID="{6959A417-121D-4ADF-9474-F9AB13AC96AB}" presName="node" presStyleLbl="node1" presStyleIdx="2" presStyleCnt="3" custScaleX="95149" custScaleY="143762">
        <dgm:presLayoutVars>
          <dgm:bulletEnabled val="1"/>
        </dgm:presLayoutVars>
      </dgm:prSet>
      <dgm:spPr>
        <a:prstGeom prst="flowChartConnector">
          <a:avLst/>
        </a:prstGeom>
      </dgm:spPr>
    </dgm:pt>
    <dgm:pt modelId="{0D48D52B-07FC-4388-A884-DB9BF02DE500}" type="pres">
      <dgm:prSet presAssocID="{6959A417-121D-4ADF-9474-F9AB13AC96AB}" presName="spNode" presStyleCnt="0"/>
      <dgm:spPr/>
    </dgm:pt>
    <dgm:pt modelId="{10AC51F0-CF53-4F6F-8CD9-4820DDDF37A2}" type="pres">
      <dgm:prSet presAssocID="{2A1B584A-9352-4EBB-BD00-7BB270DCA8F6}" presName="sibTrans" presStyleLbl="sibTrans1D1" presStyleIdx="2" presStyleCnt="3"/>
      <dgm:spPr/>
    </dgm:pt>
  </dgm:ptLst>
  <dgm:cxnLst>
    <dgm:cxn modelId="{B62E4F2D-AB61-4C3F-B805-97A23A77BD6A}" type="presOf" srcId="{DE0820F0-6106-4929-B66A-D69CEFF0DA8D}" destId="{F3836C5E-439B-4F75-A4AE-5B449A436414}" srcOrd="0" destOrd="0" presId="urn:microsoft.com/office/officeart/2005/8/layout/cycle5"/>
    <dgm:cxn modelId="{AE3B3935-DF48-4B0D-8006-80AB7112075D}" type="presOf" srcId="{8B849AC6-2836-44BA-8559-94D29C81BE06}" destId="{A37696CF-A78C-44D3-92A5-5D67F6BD4C13}" srcOrd="0" destOrd="0" presId="urn:microsoft.com/office/officeart/2005/8/layout/cycle5"/>
    <dgm:cxn modelId="{C9BED538-F061-4B58-8DD7-EE13866371DE}" type="presOf" srcId="{692DAA98-587D-44D2-850D-7F622A8D4BD2}" destId="{860977AC-FCF1-408C-AC74-F0B9DBB4916A}" srcOrd="0" destOrd="0" presId="urn:microsoft.com/office/officeart/2005/8/layout/cycle5"/>
    <dgm:cxn modelId="{B651F45C-B6F3-4ACA-B43C-91982FE4DC9A}" type="presOf" srcId="{D5ECBAFE-AAA7-46E2-9FE4-2F8CA14976AC}" destId="{068FC624-A928-40A0-8F5E-CA559B43F319}" srcOrd="0" destOrd="0" presId="urn:microsoft.com/office/officeart/2005/8/layout/cycle5"/>
    <dgm:cxn modelId="{86E25065-1E37-4349-9B6A-008FB1E45649}" type="presOf" srcId="{6959A417-121D-4ADF-9474-F9AB13AC96AB}" destId="{28BFEB5A-0BB1-412E-B44A-724142F38EEE}" srcOrd="0" destOrd="0" presId="urn:microsoft.com/office/officeart/2005/8/layout/cycle5"/>
    <dgm:cxn modelId="{B0E26953-518B-47AC-90F2-B41CE9B59653}" srcId="{DE0820F0-6106-4929-B66A-D69CEFF0DA8D}" destId="{692DAA98-587D-44D2-850D-7F622A8D4BD2}" srcOrd="0" destOrd="0" parTransId="{9E16D11D-7C10-4665-BF2C-A58585A6D121}" sibTransId="{8B849AC6-2836-44BA-8559-94D29C81BE06}"/>
    <dgm:cxn modelId="{022A8387-85A1-4A31-A735-458F3EEBFEE2}" type="presOf" srcId="{2A1B584A-9352-4EBB-BD00-7BB270DCA8F6}" destId="{10AC51F0-CF53-4F6F-8CD9-4820DDDF37A2}" srcOrd="0" destOrd="0" presId="urn:microsoft.com/office/officeart/2005/8/layout/cycle5"/>
    <dgm:cxn modelId="{2C9B1D99-29B7-497E-B40E-0198219B069B}" type="presOf" srcId="{4C8888B9-F514-4758-818E-1E1653348BF2}" destId="{7C5A46A2-EF48-46BA-B4D3-3492811A9315}" srcOrd="0" destOrd="0" presId="urn:microsoft.com/office/officeart/2005/8/layout/cycle5"/>
    <dgm:cxn modelId="{A740ADC4-C628-4BE2-85EE-2D5B6A668794}" srcId="{DE0820F0-6106-4929-B66A-D69CEFF0DA8D}" destId="{6959A417-121D-4ADF-9474-F9AB13AC96AB}" srcOrd="2" destOrd="0" parTransId="{F611BB7E-1718-425D-BB17-FD22FBE5DBAC}" sibTransId="{2A1B584A-9352-4EBB-BD00-7BB270DCA8F6}"/>
    <dgm:cxn modelId="{C8C464EC-0404-4B95-8D04-C204A45536F8}" srcId="{DE0820F0-6106-4929-B66A-D69CEFF0DA8D}" destId="{4C8888B9-F514-4758-818E-1E1653348BF2}" srcOrd="1" destOrd="0" parTransId="{B9E997F3-9ABE-4954-B977-C7198C4C4225}" sibTransId="{D5ECBAFE-AAA7-46E2-9FE4-2F8CA14976AC}"/>
    <dgm:cxn modelId="{79B67F29-59C2-4B12-9A48-3250E1A0CFAA}" type="presParOf" srcId="{F3836C5E-439B-4F75-A4AE-5B449A436414}" destId="{860977AC-FCF1-408C-AC74-F0B9DBB4916A}" srcOrd="0" destOrd="0" presId="urn:microsoft.com/office/officeart/2005/8/layout/cycle5"/>
    <dgm:cxn modelId="{E696831A-C75B-4231-B017-C84ADE92C80B}" type="presParOf" srcId="{F3836C5E-439B-4F75-A4AE-5B449A436414}" destId="{6512480C-6BB9-4CA0-9A61-AA1A89C21B6B}" srcOrd="1" destOrd="0" presId="urn:microsoft.com/office/officeart/2005/8/layout/cycle5"/>
    <dgm:cxn modelId="{EDC4150F-8E52-4EA4-9B3F-5B32EE0D1682}" type="presParOf" srcId="{F3836C5E-439B-4F75-A4AE-5B449A436414}" destId="{A37696CF-A78C-44D3-92A5-5D67F6BD4C13}" srcOrd="2" destOrd="0" presId="urn:microsoft.com/office/officeart/2005/8/layout/cycle5"/>
    <dgm:cxn modelId="{49F23522-501F-47BC-B30A-BC591EEAE31C}" type="presParOf" srcId="{F3836C5E-439B-4F75-A4AE-5B449A436414}" destId="{7C5A46A2-EF48-46BA-B4D3-3492811A9315}" srcOrd="3" destOrd="0" presId="urn:microsoft.com/office/officeart/2005/8/layout/cycle5"/>
    <dgm:cxn modelId="{4AFE47ED-5970-4406-B953-62071AD53732}" type="presParOf" srcId="{F3836C5E-439B-4F75-A4AE-5B449A436414}" destId="{C182FD42-59D3-4B5E-8AD9-88C05DF1DECF}" srcOrd="4" destOrd="0" presId="urn:microsoft.com/office/officeart/2005/8/layout/cycle5"/>
    <dgm:cxn modelId="{30896AD8-E97F-4D0F-B3A1-7DACA260DE71}" type="presParOf" srcId="{F3836C5E-439B-4F75-A4AE-5B449A436414}" destId="{068FC624-A928-40A0-8F5E-CA559B43F319}" srcOrd="5" destOrd="0" presId="urn:microsoft.com/office/officeart/2005/8/layout/cycle5"/>
    <dgm:cxn modelId="{F744030C-D973-4B7A-B2B9-EF7DBA53030A}" type="presParOf" srcId="{F3836C5E-439B-4F75-A4AE-5B449A436414}" destId="{28BFEB5A-0BB1-412E-B44A-724142F38EEE}" srcOrd="6" destOrd="0" presId="urn:microsoft.com/office/officeart/2005/8/layout/cycle5"/>
    <dgm:cxn modelId="{F205B75B-EF01-4937-86BD-2011A8853C05}" type="presParOf" srcId="{F3836C5E-439B-4F75-A4AE-5B449A436414}" destId="{0D48D52B-07FC-4388-A884-DB9BF02DE500}" srcOrd="7" destOrd="0" presId="urn:microsoft.com/office/officeart/2005/8/layout/cycle5"/>
    <dgm:cxn modelId="{15358A05-C556-40F5-94B6-8D3E20D50AB9}" type="presParOf" srcId="{F3836C5E-439B-4F75-A4AE-5B449A436414}" destId="{10AC51F0-CF53-4F6F-8CD9-4820DDDF37A2}"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E0820F0-6106-4929-B66A-D69CEFF0DA8D}"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692DAA98-587D-44D2-850D-7F622A8D4BD2}">
      <dgm:prSet phldrT="[Text]"/>
      <dgm:spPr>
        <a:solidFill>
          <a:schemeClr val="accent6">
            <a:lumMod val="60000"/>
            <a:lumOff val="40000"/>
          </a:schemeClr>
        </a:solidFill>
      </dgm:spPr>
      <dgm:t>
        <a:bodyPr/>
        <a:lstStyle/>
        <a:p>
          <a:r>
            <a:rPr lang="ru-ru" b="1" dirty="0"/>
            <a:t>Планирование мероприятий</a:t>
          </a:r>
        </a:p>
      </dgm:t>
    </dgm:pt>
    <dgm:pt modelId="{9E16D11D-7C10-4665-BF2C-A58585A6D121}" type="parTrans" cxnId="{B0E26953-518B-47AC-90F2-B41CE9B59653}">
      <dgm:prSet/>
      <dgm:spPr/>
      <dgm:t>
        <a:bodyPr/>
        <a:lstStyle/>
        <a:p>
          <a:endParaRPr lang="en-US"/>
        </a:p>
      </dgm:t>
    </dgm:pt>
    <dgm:pt modelId="{8B849AC6-2836-44BA-8559-94D29C81BE06}" type="sibTrans" cxnId="{B0E26953-518B-47AC-90F2-B41CE9B59653}">
      <dgm:prSet/>
      <dgm:spPr>
        <a:ln>
          <a:solidFill>
            <a:srgbClr val="009A79"/>
          </a:solidFill>
        </a:ln>
      </dgm:spPr>
      <dgm:t>
        <a:bodyPr/>
        <a:lstStyle/>
        <a:p>
          <a:endParaRPr lang="en-US"/>
        </a:p>
      </dgm:t>
    </dgm:pt>
    <dgm:pt modelId="{4C8888B9-F514-4758-818E-1E1653348BF2}">
      <dgm:prSet phldrT="[Text]"/>
      <dgm:spPr>
        <a:solidFill>
          <a:schemeClr val="accent6">
            <a:lumMod val="60000"/>
            <a:lumOff val="40000"/>
          </a:schemeClr>
        </a:solidFill>
      </dgm:spPr>
      <dgm:t>
        <a:bodyPr/>
        <a:lstStyle/>
        <a:p>
          <a:r>
            <a:rPr lang="ru-ru" b="1" dirty="0"/>
            <a:t>Продвижение мероприятий</a:t>
          </a:r>
        </a:p>
      </dgm:t>
    </dgm:pt>
    <dgm:pt modelId="{B9E997F3-9ABE-4954-B977-C7198C4C4225}" type="parTrans" cxnId="{C8C464EC-0404-4B95-8D04-C204A45536F8}">
      <dgm:prSet/>
      <dgm:spPr/>
      <dgm:t>
        <a:bodyPr/>
        <a:lstStyle/>
        <a:p>
          <a:endParaRPr lang="en-US"/>
        </a:p>
      </dgm:t>
    </dgm:pt>
    <dgm:pt modelId="{D5ECBAFE-AAA7-46E2-9FE4-2F8CA14976AC}" type="sibTrans" cxnId="{C8C464EC-0404-4B95-8D04-C204A45536F8}">
      <dgm:prSet/>
      <dgm:spPr>
        <a:ln>
          <a:solidFill>
            <a:srgbClr val="009A79"/>
          </a:solidFill>
        </a:ln>
      </dgm:spPr>
      <dgm:t>
        <a:bodyPr/>
        <a:lstStyle/>
        <a:p>
          <a:endParaRPr lang="en-US"/>
        </a:p>
      </dgm:t>
    </dgm:pt>
    <dgm:pt modelId="{6959A417-121D-4ADF-9474-F9AB13AC96AB}">
      <dgm:prSet phldrT="[Text]" custT="1"/>
      <dgm:spPr/>
      <dgm:t>
        <a:bodyPr/>
        <a:lstStyle/>
        <a:p>
          <a:r>
            <a:rPr lang="ru-ru" sz="1500" b="1" dirty="0"/>
            <a:t>Проведение мероприятий</a:t>
          </a:r>
        </a:p>
      </dgm:t>
    </dgm:pt>
    <dgm:pt modelId="{F611BB7E-1718-425D-BB17-FD22FBE5DBAC}" type="parTrans" cxnId="{A740ADC4-C628-4BE2-85EE-2D5B6A668794}">
      <dgm:prSet/>
      <dgm:spPr/>
      <dgm:t>
        <a:bodyPr/>
        <a:lstStyle/>
        <a:p>
          <a:endParaRPr lang="en-US"/>
        </a:p>
      </dgm:t>
    </dgm:pt>
    <dgm:pt modelId="{2A1B584A-9352-4EBB-BD00-7BB270DCA8F6}" type="sibTrans" cxnId="{A740ADC4-C628-4BE2-85EE-2D5B6A668794}">
      <dgm:prSet/>
      <dgm:spPr>
        <a:ln>
          <a:solidFill>
            <a:srgbClr val="009A79"/>
          </a:solidFill>
        </a:ln>
      </dgm:spPr>
      <dgm:t>
        <a:bodyPr/>
        <a:lstStyle/>
        <a:p>
          <a:endParaRPr lang="en-US"/>
        </a:p>
      </dgm:t>
    </dgm:pt>
    <dgm:pt modelId="{F3836C5E-439B-4F75-A4AE-5B449A436414}" type="pres">
      <dgm:prSet presAssocID="{DE0820F0-6106-4929-B66A-D69CEFF0DA8D}" presName="cycle" presStyleCnt="0">
        <dgm:presLayoutVars>
          <dgm:dir/>
          <dgm:resizeHandles val="exact"/>
        </dgm:presLayoutVars>
      </dgm:prSet>
      <dgm:spPr/>
    </dgm:pt>
    <dgm:pt modelId="{860977AC-FCF1-408C-AC74-F0B9DBB4916A}" type="pres">
      <dgm:prSet presAssocID="{692DAA98-587D-44D2-850D-7F622A8D4BD2}" presName="node" presStyleLbl="node1" presStyleIdx="0" presStyleCnt="3" custScaleX="95149" custScaleY="143762">
        <dgm:presLayoutVars>
          <dgm:bulletEnabled val="1"/>
        </dgm:presLayoutVars>
      </dgm:prSet>
      <dgm:spPr>
        <a:prstGeom prst="flowChartConnector">
          <a:avLst/>
        </a:prstGeom>
      </dgm:spPr>
    </dgm:pt>
    <dgm:pt modelId="{6512480C-6BB9-4CA0-9A61-AA1A89C21B6B}" type="pres">
      <dgm:prSet presAssocID="{692DAA98-587D-44D2-850D-7F622A8D4BD2}" presName="spNode" presStyleCnt="0"/>
      <dgm:spPr/>
    </dgm:pt>
    <dgm:pt modelId="{A37696CF-A78C-44D3-92A5-5D67F6BD4C13}" type="pres">
      <dgm:prSet presAssocID="{8B849AC6-2836-44BA-8559-94D29C81BE06}" presName="sibTrans" presStyleLbl="sibTrans1D1" presStyleIdx="0" presStyleCnt="3"/>
      <dgm:spPr/>
    </dgm:pt>
    <dgm:pt modelId="{7C5A46A2-EF48-46BA-B4D3-3492811A9315}" type="pres">
      <dgm:prSet presAssocID="{4C8888B9-F514-4758-818E-1E1653348BF2}" presName="node" presStyleLbl="node1" presStyleIdx="1" presStyleCnt="3" custScaleX="95149" custScaleY="143762">
        <dgm:presLayoutVars>
          <dgm:bulletEnabled val="1"/>
        </dgm:presLayoutVars>
      </dgm:prSet>
      <dgm:spPr>
        <a:prstGeom prst="flowChartConnector">
          <a:avLst/>
        </a:prstGeom>
      </dgm:spPr>
    </dgm:pt>
    <dgm:pt modelId="{C182FD42-59D3-4B5E-8AD9-88C05DF1DECF}" type="pres">
      <dgm:prSet presAssocID="{4C8888B9-F514-4758-818E-1E1653348BF2}" presName="spNode" presStyleCnt="0"/>
      <dgm:spPr/>
    </dgm:pt>
    <dgm:pt modelId="{068FC624-A928-40A0-8F5E-CA559B43F319}" type="pres">
      <dgm:prSet presAssocID="{D5ECBAFE-AAA7-46E2-9FE4-2F8CA14976AC}" presName="sibTrans" presStyleLbl="sibTrans1D1" presStyleIdx="1" presStyleCnt="3"/>
      <dgm:spPr/>
    </dgm:pt>
    <dgm:pt modelId="{28BFEB5A-0BB1-412E-B44A-724142F38EEE}" type="pres">
      <dgm:prSet presAssocID="{6959A417-121D-4ADF-9474-F9AB13AC96AB}" presName="node" presStyleLbl="node1" presStyleIdx="2" presStyleCnt="3" custScaleX="103962" custScaleY="157077">
        <dgm:presLayoutVars>
          <dgm:bulletEnabled val="1"/>
        </dgm:presLayoutVars>
      </dgm:prSet>
      <dgm:spPr>
        <a:prstGeom prst="flowChartConnector">
          <a:avLst/>
        </a:prstGeom>
      </dgm:spPr>
    </dgm:pt>
    <dgm:pt modelId="{0D48D52B-07FC-4388-A884-DB9BF02DE500}" type="pres">
      <dgm:prSet presAssocID="{6959A417-121D-4ADF-9474-F9AB13AC96AB}" presName="spNode" presStyleCnt="0"/>
      <dgm:spPr/>
    </dgm:pt>
    <dgm:pt modelId="{10AC51F0-CF53-4F6F-8CD9-4820DDDF37A2}" type="pres">
      <dgm:prSet presAssocID="{2A1B584A-9352-4EBB-BD00-7BB270DCA8F6}" presName="sibTrans" presStyleLbl="sibTrans1D1" presStyleIdx="2" presStyleCnt="3"/>
      <dgm:spPr/>
    </dgm:pt>
  </dgm:ptLst>
  <dgm:cxnLst>
    <dgm:cxn modelId="{B62E4F2D-AB61-4C3F-B805-97A23A77BD6A}" type="presOf" srcId="{DE0820F0-6106-4929-B66A-D69CEFF0DA8D}" destId="{F3836C5E-439B-4F75-A4AE-5B449A436414}" srcOrd="0" destOrd="0" presId="urn:microsoft.com/office/officeart/2005/8/layout/cycle5"/>
    <dgm:cxn modelId="{AE3B3935-DF48-4B0D-8006-80AB7112075D}" type="presOf" srcId="{8B849AC6-2836-44BA-8559-94D29C81BE06}" destId="{A37696CF-A78C-44D3-92A5-5D67F6BD4C13}" srcOrd="0" destOrd="0" presId="urn:microsoft.com/office/officeart/2005/8/layout/cycle5"/>
    <dgm:cxn modelId="{C9BED538-F061-4B58-8DD7-EE13866371DE}" type="presOf" srcId="{692DAA98-587D-44D2-850D-7F622A8D4BD2}" destId="{860977AC-FCF1-408C-AC74-F0B9DBB4916A}" srcOrd="0" destOrd="0" presId="urn:microsoft.com/office/officeart/2005/8/layout/cycle5"/>
    <dgm:cxn modelId="{B651F45C-B6F3-4ACA-B43C-91982FE4DC9A}" type="presOf" srcId="{D5ECBAFE-AAA7-46E2-9FE4-2F8CA14976AC}" destId="{068FC624-A928-40A0-8F5E-CA559B43F319}" srcOrd="0" destOrd="0" presId="urn:microsoft.com/office/officeart/2005/8/layout/cycle5"/>
    <dgm:cxn modelId="{86E25065-1E37-4349-9B6A-008FB1E45649}" type="presOf" srcId="{6959A417-121D-4ADF-9474-F9AB13AC96AB}" destId="{28BFEB5A-0BB1-412E-B44A-724142F38EEE}" srcOrd="0" destOrd="0" presId="urn:microsoft.com/office/officeart/2005/8/layout/cycle5"/>
    <dgm:cxn modelId="{B0E26953-518B-47AC-90F2-B41CE9B59653}" srcId="{DE0820F0-6106-4929-B66A-D69CEFF0DA8D}" destId="{692DAA98-587D-44D2-850D-7F622A8D4BD2}" srcOrd="0" destOrd="0" parTransId="{9E16D11D-7C10-4665-BF2C-A58585A6D121}" sibTransId="{8B849AC6-2836-44BA-8559-94D29C81BE06}"/>
    <dgm:cxn modelId="{022A8387-85A1-4A31-A735-458F3EEBFEE2}" type="presOf" srcId="{2A1B584A-9352-4EBB-BD00-7BB270DCA8F6}" destId="{10AC51F0-CF53-4F6F-8CD9-4820DDDF37A2}" srcOrd="0" destOrd="0" presId="urn:microsoft.com/office/officeart/2005/8/layout/cycle5"/>
    <dgm:cxn modelId="{2C9B1D99-29B7-497E-B40E-0198219B069B}" type="presOf" srcId="{4C8888B9-F514-4758-818E-1E1653348BF2}" destId="{7C5A46A2-EF48-46BA-B4D3-3492811A9315}" srcOrd="0" destOrd="0" presId="urn:microsoft.com/office/officeart/2005/8/layout/cycle5"/>
    <dgm:cxn modelId="{A740ADC4-C628-4BE2-85EE-2D5B6A668794}" srcId="{DE0820F0-6106-4929-B66A-D69CEFF0DA8D}" destId="{6959A417-121D-4ADF-9474-F9AB13AC96AB}" srcOrd="2" destOrd="0" parTransId="{F611BB7E-1718-425D-BB17-FD22FBE5DBAC}" sibTransId="{2A1B584A-9352-4EBB-BD00-7BB270DCA8F6}"/>
    <dgm:cxn modelId="{C8C464EC-0404-4B95-8D04-C204A45536F8}" srcId="{DE0820F0-6106-4929-B66A-D69CEFF0DA8D}" destId="{4C8888B9-F514-4758-818E-1E1653348BF2}" srcOrd="1" destOrd="0" parTransId="{B9E997F3-9ABE-4954-B977-C7198C4C4225}" sibTransId="{D5ECBAFE-AAA7-46E2-9FE4-2F8CA14976AC}"/>
    <dgm:cxn modelId="{79B67F29-59C2-4B12-9A48-3250E1A0CFAA}" type="presParOf" srcId="{F3836C5E-439B-4F75-A4AE-5B449A436414}" destId="{860977AC-FCF1-408C-AC74-F0B9DBB4916A}" srcOrd="0" destOrd="0" presId="urn:microsoft.com/office/officeart/2005/8/layout/cycle5"/>
    <dgm:cxn modelId="{E696831A-C75B-4231-B017-C84ADE92C80B}" type="presParOf" srcId="{F3836C5E-439B-4F75-A4AE-5B449A436414}" destId="{6512480C-6BB9-4CA0-9A61-AA1A89C21B6B}" srcOrd="1" destOrd="0" presId="urn:microsoft.com/office/officeart/2005/8/layout/cycle5"/>
    <dgm:cxn modelId="{EDC4150F-8E52-4EA4-9B3F-5B32EE0D1682}" type="presParOf" srcId="{F3836C5E-439B-4F75-A4AE-5B449A436414}" destId="{A37696CF-A78C-44D3-92A5-5D67F6BD4C13}" srcOrd="2" destOrd="0" presId="urn:microsoft.com/office/officeart/2005/8/layout/cycle5"/>
    <dgm:cxn modelId="{49F23522-501F-47BC-B30A-BC591EEAE31C}" type="presParOf" srcId="{F3836C5E-439B-4F75-A4AE-5B449A436414}" destId="{7C5A46A2-EF48-46BA-B4D3-3492811A9315}" srcOrd="3" destOrd="0" presId="urn:microsoft.com/office/officeart/2005/8/layout/cycle5"/>
    <dgm:cxn modelId="{4AFE47ED-5970-4406-B953-62071AD53732}" type="presParOf" srcId="{F3836C5E-439B-4F75-A4AE-5B449A436414}" destId="{C182FD42-59D3-4B5E-8AD9-88C05DF1DECF}" srcOrd="4" destOrd="0" presId="urn:microsoft.com/office/officeart/2005/8/layout/cycle5"/>
    <dgm:cxn modelId="{30896AD8-E97F-4D0F-B3A1-7DACA260DE71}" type="presParOf" srcId="{F3836C5E-439B-4F75-A4AE-5B449A436414}" destId="{068FC624-A928-40A0-8F5E-CA559B43F319}" srcOrd="5" destOrd="0" presId="urn:microsoft.com/office/officeart/2005/8/layout/cycle5"/>
    <dgm:cxn modelId="{F744030C-D973-4B7A-B2B9-EF7DBA53030A}" type="presParOf" srcId="{F3836C5E-439B-4F75-A4AE-5B449A436414}" destId="{28BFEB5A-0BB1-412E-B44A-724142F38EEE}" srcOrd="6" destOrd="0" presId="urn:microsoft.com/office/officeart/2005/8/layout/cycle5"/>
    <dgm:cxn modelId="{F205B75B-EF01-4937-86BD-2011A8853C05}" type="presParOf" srcId="{F3836C5E-439B-4F75-A4AE-5B449A436414}" destId="{0D48D52B-07FC-4388-A884-DB9BF02DE500}" srcOrd="7" destOrd="0" presId="urn:microsoft.com/office/officeart/2005/8/layout/cycle5"/>
    <dgm:cxn modelId="{15358A05-C556-40F5-94B6-8D3E20D50AB9}" type="presParOf" srcId="{F3836C5E-439B-4F75-A4AE-5B449A436414}" destId="{10AC51F0-CF53-4F6F-8CD9-4820DDDF37A2}"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0977AC-FCF1-408C-AC74-F0B9DBB4916A}">
      <dsp:nvSpPr>
        <dsp:cNvPr id="0" name=""/>
        <dsp:cNvSpPr/>
      </dsp:nvSpPr>
      <dsp:spPr>
        <a:xfrm>
          <a:off x="2560693" y="-155350"/>
          <a:ext cx="2100340" cy="2062732"/>
        </a:xfrm>
        <a:prstGeom prst="flowChartConnector">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ru-ru" sz="1500" b="1" kern="1200" dirty="0"/>
            <a:t>Планирование мероприятий</a:t>
          </a:r>
        </a:p>
      </dsp:txBody>
      <dsp:txXfrm>
        <a:off x="2868281" y="146730"/>
        <a:ext cx="1485164" cy="1458572"/>
      </dsp:txXfrm>
    </dsp:sp>
    <dsp:sp modelId="{A37696CF-A78C-44D3-92A5-5D67F6BD4C13}">
      <dsp:nvSpPr>
        <dsp:cNvPr id="0" name=""/>
        <dsp:cNvSpPr/>
      </dsp:nvSpPr>
      <dsp:spPr>
        <a:xfrm>
          <a:off x="1696398" y="876015"/>
          <a:ext cx="3828930" cy="3828930"/>
        </a:xfrm>
        <a:custGeom>
          <a:avLst/>
          <a:gdLst/>
          <a:ahLst/>
          <a:cxnLst/>
          <a:rect l="0" t="0" r="0" b="0"/>
          <a:pathLst>
            <a:path>
              <a:moveTo>
                <a:pt x="3238665" y="531833"/>
              </a:moveTo>
              <a:arcTo wR="1914465" hR="1914465" stAng="18825801" swAng="2011279"/>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 modelId="{7C5A46A2-EF48-46BA-B4D3-3492811A9315}">
      <dsp:nvSpPr>
        <dsp:cNvPr id="0" name=""/>
        <dsp:cNvSpPr/>
      </dsp:nvSpPr>
      <dsp:spPr>
        <a:xfrm>
          <a:off x="4218669" y="2716347"/>
          <a:ext cx="2100340" cy="2062732"/>
        </a:xfrm>
        <a:prstGeom prst="flowChartConnector">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ru-ru" sz="1500" b="1" kern="1200" dirty="0"/>
            <a:t>Продвижение мероприятий</a:t>
          </a:r>
        </a:p>
      </dsp:txBody>
      <dsp:txXfrm>
        <a:off x="4526257" y="3018427"/>
        <a:ext cx="1485164" cy="1458572"/>
      </dsp:txXfrm>
    </dsp:sp>
    <dsp:sp modelId="{068FC624-A928-40A0-8F5E-CA559B43F319}">
      <dsp:nvSpPr>
        <dsp:cNvPr id="0" name=""/>
        <dsp:cNvSpPr/>
      </dsp:nvSpPr>
      <dsp:spPr>
        <a:xfrm>
          <a:off x="1696398" y="876015"/>
          <a:ext cx="3828930" cy="3828930"/>
        </a:xfrm>
        <a:custGeom>
          <a:avLst/>
          <a:gdLst/>
          <a:ahLst/>
          <a:cxnLst/>
          <a:rect l="0" t="0" r="0" b="0"/>
          <a:pathLst>
            <a:path>
              <a:moveTo>
                <a:pt x="2287450" y="3792245"/>
              </a:moveTo>
              <a:arcTo wR="1914465" hR="1914465" stAng="4725930" swAng="1348140"/>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 modelId="{28BFEB5A-0BB1-412E-B44A-724142F38EEE}">
      <dsp:nvSpPr>
        <dsp:cNvPr id="0" name=""/>
        <dsp:cNvSpPr/>
      </dsp:nvSpPr>
      <dsp:spPr>
        <a:xfrm>
          <a:off x="902718" y="2716347"/>
          <a:ext cx="2100340" cy="2062732"/>
        </a:xfrm>
        <a:prstGeom prst="flowChartConnector">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ru-ru" sz="1500" b="1" kern="1200" dirty="0"/>
            <a:t>Проведение мероприятий</a:t>
          </a:r>
        </a:p>
      </dsp:txBody>
      <dsp:txXfrm>
        <a:off x="1210306" y="3018427"/>
        <a:ext cx="1485164" cy="1458572"/>
      </dsp:txXfrm>
    </dsp:sp>
    <dsp:sp modelId="{10AC51F0-CF53-4F6F-8CD9-4820DDDF37A2}">
      <dsp:nvSpPr>
        <dsp:cNvPr id="0" name=""/>
        <dsp:cNvSpPr/>
      </dsp:nvSpPr>
      <dsp:spPr>
        <a:xfrm>
          <a:off x="1696398" y="876015"/>
          <a:ext cx="3828930" cy="3828930"/>
        </a:xfrm>
        <a:custGeom>
          <a:avLst/>
          <a:gdLst/>
          <a:ahLst/>
          <a:cxnLst/>
          <a:rect l="0" t="0" r="0" b="0"/>
          <a:pathLst>
            <a:path>
              <a:moveTo>
                <a:pt x="46950" y="1493077"/>
              </a:moveTo>
              <a:arcTo wR="1914465" hR="1914465" stAng="11562919" swAng="2011279"/>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038403-91AE-4F7F-9261-C35C3E770BE0}">
      <dsp:nvSpPr>
        <dsp:cNvPr id="0" name=""/>
        <dsp:cNvSpPr/>
      </dsp:nvSpPr>
      <dsp:spPr>
        <a:xfrm rot="16200000">
          <a:off x="-1576514" y="1580895"/>
          <a:ext cx="4699299" cy="1537508"/>
        </a:xfrm>
        <a:prstGeom prst="flowChartManualOperation">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0" rIns="97234" bIns="0" numCol="1" spcCol="1270" anchor="ctr" anchorCtr="0">
          <a:noAutofit/>
        </a:bodyPr>
        <a:lstStyle/>
        <a:p>
          <a:pPr marL="0" lvl="0" indent="0" algn="ctr" defTabSz="666750">
            <a:lnSpc>
              <a:spcPct val="90000"/>
            </a:lnSpc>
            <a:spcBef>
              <a:spcPct val="0"/>
            </a:spcBef>
            <a:spcAft>
              <a:spcPct val="35000"/>
            </a:spcAft>
            <a:buNone/>
          </a:pPr>
          <a:r>
            <a:rPr lang="ru-ru" sz="1500" kern="1200" dirty="0"/>
            <a:t>Игры на национальном уровне</a:t>
          </a:r>
        </a:p>
      </dsp:txBody>
      <dsp:txXfrm rot="5400000">
        <a:off x="4381" y="939860"/>
        <a:ext cx="1537508" cy="2819579"/>
      </dsp:txXfrm>
    </dsp:sp>
    <dsp:sp modelId="{E7BF61C7-DEE2-45C3-9227-A4812F4AA756}">
      <dsp:nvSpPr>
        <dsp:cNvPr id="0" name=""/>
        <dsp:cNvSpPr/>
      </dsp:nvSpPr>
      <dsp:spPr>
        <a:xfrm rot="16200000">
          <a:off x="76307" y="1580895"/>
          <a:ext cx="4699299" cy="1537508"/>
        </a:xfrm>
        <a:prstGeom prst="flowChartManualOperation">
          <a:avLst/>
        </a:prstGeom>
        <a:solidFill>
          <a:schemeClr val="accent2">
            <a:shade val="50000"/>
            <a:hueOff val="-161927"/>
            <a:satOff val="-31556"/>
            <a:lumOff val="2372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0" rIns="97234" bIns="0" numCol="1" spcCol="1270" anchor="ctr" anchorCtr="0">
          <a:noAutofit/>
        </a:bodyPr>
        <a:lstStyle/>
        <a:p>
          <a:pPr marL="0" lvl="0" indent="0" algn="ctr" defTabSz="666750">
            <a:lnSpc>
              <a:spcPct val="90000"/>
            </a:lnSpc>
            <a:spcBef>
              <a:spcPct val="0"/>
            </a:spcBef>
            <a:spcAft>
              <a:spcPct val="35000"/>
            </a:spcAft>
            <a:buNone/>
          </a:pPr>
          <a:r>
            <a:rPr lang="ru-ru" sz="1500" kern="1200" dirty="0"/>
            <a:t>Игры на местном уровне</a:t>
          </a:r>
        </a:p>
      </dsp:txBody>
      <dsp:txXfrm rot="5400000">
        <a:off x="1657202" y="939860"/>
        <a:ext cx="1537508" cy="2819579"/>
      </dsp:txXfrm>
    </dsp:sp>
    <dsp:sp modelId="{2B2BF4B9-A814-4EBD-9989-A98DF361B24B}">
      <dsp:nvSpPr>
        <dsp:cNvPr id="0" name=""/>
        <dsp:cNvSpPr/>
      </dsp:nvSpPr>
      <dsp:spPr>
        <a:xfrm rot="16200000">
          <a:off x="1729128" y="1580895"/>
          <a:ext cx="4699299" cy="1537508"/>
        </a:xfrm>
        <a:prstGeom prst="flowChartManualOperation">
          <a:avLst/>
        </a:prstGeom>
        <a:solidFill>
          <a:schemeClr val="accent2">
            <a:shade val="50000"/>
            <a:hueOff val="-323854"/>
            <a:satOff val="-63113"/>
            <a:lumOff val="47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0" rIns="97234" bIns="0" numCol="1" spcCol="1270" anchor="ctr" anchorCtr="0">
          <a:noAutofit/>
        </a:bodyPr>
        <a:lstStyle/>
        <a:p>
          <a:pPr marL="0" lvl="0" indent="0" algn="ctr" defTabSz="666750">
            <a:lnSpc>
              <a:spcPct val="90000"/>
            </a:lnSpc>
            <a:spcBef>
              <a:spcPct val="0"/>
            </a:spcBef>
            <a:spcAft>
              <a:spcPct val="35000"/>
            </a:spcAft>
            <a:buNone/>
          </a:pPr>
          <a:r>
            <a:rPr lang="ru-ru" sz="1500" kern="1200" dirty="0"/>
            <a:t>Игры на областном уровне</a:t>
          </a:r>
        </a:p>
      </dsp:txBody>
      <dsp:txXfrm rot="5400000">
        <a:off x="3310023" y="939860"/>
        <a:ext cx="1537508" cy="2819579"/>
      </dsp:txXfrm>
    </dsp:sp>
    <dsp:sp modelId="{3A37AEC9-F9FA-432D-942B-9D6ADFC76222}">
      <dsp:nvSpPr>
        <dsp:cNvPr id="0" name=""/>
        <dsp:cNvSpPr/>
      </dsp:nvSpPr>
      <dsp:spPr>
        <a:xfrm rot="16200000">
          <a:off x="3381949" y="1580895"/>
          <a:ext cx="4699299" cy="1537508"/>
        </a:xfrm>
        <a:prstGeom prst="flowChartManualOperation">
          <a:avLst/>
        </a:prstGeom>
        <a:solidFill>
          <a:schemeClr val="accent2">
            <a:shade val="50000"/>
            <a:hueOff val="-323854"/>
            <a:satOff val="-63113"/>
            <a:lumOff val="47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0" rIns="97234" bIns="0" numCol="1" spcCol="1270" anchor="ctr" anchorCtr="0">
          <a:noAutofit/>
        </a:bodyPr>
        <a:lstStyle/>
        <a:p>
          <a:pPr marL="0" lvl="0" indent="0" algn="ctr" defTabSz="666750">
            <a:lnSpc>
              <a:spcPct val="90000"/>
            </a:lnSpc>
            <a:spcBef>
              <a:spcPct val="0"/>
            </a:spcBef>
            <a:spcAft>
              <a:spcPct val="35000"/>
            </a:spcAft>
            <a:buNone/>
          </a:pPr>
          <a:r>
            <a:rPr lang="ru-ru" sz="1500" kern="1200" dirty="0"/>
            <a:t>Игры на региональном уровне</a:t>
          </a:r>
        </a:p>
      </dsp:txBody>
      <dsp:txXfrm rot="5400000">
        <a:off x="4962844" y="939860"/>
        <a:ext cx="1537508" cy="2819579"/>
      </dsp:txXfrm>
    </dsp:sp>
    <dsp:sp modelId="{47958D65-F61A-40EF-AD35-138D96E68C9C}">
      <dsp:nvSpPr>
        <dsp:cNvPr id="0" name=""/>
        <dsp:cNvSpPr/>
      </dsp:nvSpPr>
      <dsp:spPr>
        <a:xfrm rot="16200000">
          <a:off x="5034771" y="1580895"/>
          <a:ext cx="4699299" cy="1537508"/>
        </a:xfrm>
        <a:prstGeom prst="flowChartManualOperation">
          <a:avLst/>
        </a:prstGeom>
        <a:solidFill>
          <a:schemeClr val="accent2">
            <a:shade val="50000"/>
            <a:hueOff val="-161927"/>
            <a:satOff val="-31556"/>
            <a:lumOff val="2372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0" rIns="97234" bIns="0" numCol="1" spcCol="1270" anchor="ctr" anchorCtr="0">
          <a:noAutofit/>
        </a:bodyPr>
        <a:lstStyle/>
        <a:p>
          <a:pPr marL="0" lvl="0" indent="0" algn="ctr" defTabSz="666750">
            <a:lnSpc>
              <a:spcPct val="90000"/>
            </a:lnSpc>
            <a:spcBef>
              <a:spcPct val="0"/>
            </a:spcBef>
            <a:spcAft>
              <a:spcPct val="35000"/>
            </a:spcAft>
            <a:buNone/>
          </a:pPr>
          <a:r>
            <a:rPr lang="ru-ru" sz="1500" kern="1200" dirty="0"/>
            <a:t>Всемирные игры</a:t>
          </a:r>
        </a:p>
      </dsp:txBody>
      <dsp:txXfrm rot="5400000">
        <a:off x="6615666" y="939860"/>
        <a:ext cx="1537508" cy="28195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0977AC-FCF1-408C-AC74-F0B9DBB4916A}">
      <dsp:nvSpPr>
        <dsp:cNvPr id="0" name=""/>
        <dsp:cNvSpPr/>
      </dsp:nvSpPr>
      <dsp:spPr>
        <a:xfrm>
          <a:off x="2445002" y="-212162"/>
          <a:ext cx="2331722" cy="2289980"/>
        </a:xfrm>
        <a:prstGeom prst="flowChartConnector">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ru-ru" sz="1500" b="1" kern="1200" dirty="0"/>
            <a:t>Планирование мероприятий</a:t>
          </a:r>
        </a:p>
      </dsp:txBody>
      <dsp:txXfrm>
        <a:off x="2786475" y="123198"/>
        <a:ext cx="1648776" cy="1619260"/>
      </dsp:txXfrm>
    </dsp:sp>
    <dsp:sp modelId="{A37696CF-A78C-44D3-92A5-5D67F6BD4C13}">
      <dsp:nvSpPr>
        <dsp:cNvPr id="0" name=""/>
        <dsp:cNvSpPr/>
      </dsp:nvSpPr>
      <dsp:spPr>
        <a:xfrm>
          <a:off x="1696398" y="932827"/>
          <a:ext cx="3828930" cy="3828930"/>
        </a:xfrm>
        <a:custGeom>
          <a:avLst/>
          <a:gdLst/>
          <a:ahLst/>
          <a:cxnLst/>
          <a:rect l="0" t="0" r="0" b="0"/>
          <a:pathLst>
            <a:path>
              <a:moveTo>
                <a:pt x="3320281" y="614904"/>
              </a:moveTo>
              <a:arcTo wR="1914465" hR="1914465" stAng="19034952" swAng="1847869"/>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 modelId="{7C5A46A2-EF48-46BA-B4D3-3492811A9315}">
      <dsp:nvSpPr>
        <dsp:cNvPr id="0" name=""/>
        <dsp:cNvSpPr/>
      </dsp:nvSpPr>
      <dsp:spPr>
        <a:xfrm>
          <a:off x="4218669" y="2773158"/>
          <a:ext cx="2100340" cy="2062732"/>
        </a:xfrm>
        <a:prstGeom prst="flowChartConnector">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ru-ru" sz="1500" b="1" kern="1200" dirty="0"/>
            <a:t>Продвижение мероприятий</a:t>
          </a:r>
        </a:p>
      </dsp:txBody>
      <dsp:txXfrm>
        <a:off x="4526257" y="3075238"/>
        <a:ext cx="1485164" cy="1458572"/>
      </dsp:txXfrm>
    </dsp:sp>
    <dsp:sp modelId="{068FC624-A928-40A0-8F5E-CA559B43F319}">
      <dsp:nvSpPr>
        <dsp:cNvPr id="0" name=""/>
        <dsp:cNvSpPr/>
      </dsp:nvSpPr>
      <dsp:spPr>
        <a:xfrm>
          <a:off x="1696398" y="932827"/>
          <a:ext cx="3828930" cy="3828930"/>
        </a:xfrm>
        <a:custGeom>
          <a:avLst/>
          <a:gdLst/>
          <a:ahLst/>
          <a:cxnLst/>
          <a:rect l="0" t="0" r="0" b="0"/>
          <a:pathLst>
            <a:path>
              <a:moveTo>
                <a:pt x="2287450" y="3792245"/>
              </a:moveTo>
              <a:arcTo wR="1914465" hR="1914465" stAng="4725930" swAng="1348140"/>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 modelId="{28BFEB5A-0BB1-412E-B44A-724142F38EEE}">
      <dsp:nvSpPr>
        <dsp:cNvPr id="0" name=""/>
        <dsp:cNvSpPr/>
      </dsp:nvSpPr>
      <dsp:spPr>
        <a:xfrm>
          <a:off x="902718" y="2773158"/>
          <a:ext cx="2100340" cy="2062732"/>
        </a:xfrm>
        <a:prstGeom prst="flowChartConnector">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ru-ru" sz="1500" b="1" kern="1200" dirty="0"/>
            <a:t>Проведение мероприятий</a:t>
          </a:r>
        </a:p>
      </dsp:txBody>
      <dsp:txXfrm>
        <a:off x="1210306" y="3075238"/>
        <a:ext cx="1485164" cy="1458572"/>
      </dsp:txXfrm>
    </dsp:sp>
    <dsp:sp modelId="{10AC51F0-CF53-4F6F-8CD9-4820DDDF37A2}">
      <dsp:nvSpPr>
        <dsp:cNvPr id="0" name=""/>
        <dsp:cNvSpPr/>
      </dsp:nvSpPr>
      <dsp:spPr>
        <a:xfrm>
          <a:off x="1696398" y="932827"/>
          <a:ext cx="3828930" cy="3828930"/>
        </a:xfrm>
        <a:custGeom>
          <a:avLst/>
          <a:gdLst/>
          <a:ahLst/>
          <a:cxnLst/>
          <a:rect l="0" t="0" r="0" b="0"/>
          <a:pathLst>
            <a:path>
              <a:moveTo>
                <a:pt x="41509" y="1517962"/>
              </a:moveTo>
              <a:arcTo wR="1914465" hR="1914465" stAng="11517179" swAng="1847869"/>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0977AC-FCF1-408C-AC74-F0B9DBB4916A}">
      <dsp:nvSpPr>
        <dsp:cNvPr id="0" name=""/>
        <dsp:cNvSpPr/>
      </dsp:nvSpPr>
      <dsp:spPr>
        <a:xfrm>
          <a:off x="2485266" y="-155350"/>
          <a:ext cx="2100340" cy="2062732"/>
        </a:xfrm>
        <a:prstGeom prst="flowChartConnector">
          <a:avLst/>
        </a:prstGeom>
        <a:solidFill>
          <a:schemeClr val="accent6">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ru-ru" sz="1500" b="1" kern="1200" dirty="0"/>
            <a:t>Планирование мероприятий</a:t>
          </a:r>
        </a:p>
      </dsp:txBody>
      <dsp:txXfrm>
        <a:off x="2792854" y="146730"/>
        <a:ext cx="1485164" cy="1458572"/>
      </dsp:txXfrm>
    </dsp:sp>
    <dsp:sp modelId="{A37696CF-A78C-44D3-92A5-5D67F6BD4C13}">
      <dsp:nvSpPr>
        <dsp:cNvPr id="0" name=""/>
        <dsp:cNvSpPr/>
      </dsp:nvSpPr>
      <dsp:spPr>
        <a:xfrm>
          <a:off x="1620971" y="876015"/>
          <a:ext cx="3828930" cy="3828930"/>
        </a:xfrm>
        <a:custGeom>
          <a:avLst/>
          <a:gdLst/>
          <a:ahLst/>
          <a:cxnLst/>
          <a:rect l="0" t="0" r="0" b="0"/>
          <a:pathLst>
            <a:path>
              <a:moveTo>
                <a:pt x="3219264" y="513510"/>
              </a:moveTo>
              <a:arcTo wR="1914465" hR="1914465" stAng="18777883" swAng="1840200"/>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 modelId="{7C5A46A2-EF48-46BA-B4D3-3492811A9315}">
      <dsp:nvSpPr>
        <dsp:cNvPr id="0" name=""/>
        <dsp:cNvSpPr/>
      </dsp:nvSpPr>
      <dsp:spPr>
        <a:xfrm>
          <a:off x="3992386" y="2568187"/>
          <a:ext cx="2402051" cy="2359052"/>
        </a:xfrm>
        <a:prstGeom prst="flowChartConnector">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ru-ru" sz="1500" b="1" kern="1200" dirty="0"/>
            <a:t>Продвижение мероприятий</a:t>
          </a:r>
        </a:p>
      </dsp:txBody>
      <dsp:txXfrm>
        <a:off x="4344158" y="2913662"/>
        <a:ext cx="1698507" cy="1668102"/>
      </dsp:txXfrm>
    </dsp:sp>
    <dsp:sp modelId="{068FC624-A928-40A0-8F5E-CA559B43F319}">
      <dsp:nvSpPr>
        <dsp:cNvPr id="0" name=""/>
        <dsp:cNvSpPr/>
      </dsp:nvSpPr>
      <dsp:spPr>
        <a:xfrm>
          <a:off x="1620971" y="876015"/>
          <a:ext cx="3828930" cy="3828930"/>
        </a:xfrm>
        <a:custGeom>
          <a:avLst/>
          <a:gdLst/>
          <a:ahLst/>
          <a:cxnLst/>
          <a:rect l="0" t="0" r="0" b="0"/>
          <a:pathLst>
            <a:path>
              <a:moveTo>
                <a:pt x="2162043" y="3812854"/>
              </a:moveTo>
              <a:arcTo wR="1914465" hR="1914465" stAng="4954183" swAng="1173742"/>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 modelId="{28BFEB5A-0BB1-412E-B44A-724142F38EEE}">
      <dsp:nvSpPr>
        <dsp:cNvPr id="0" name=""/>
        <dsp:cNvSpPr/>
      </dsp:nvSpPr>
      <dsp:spPr>
        <a:xfrm>
          <a:off x="827290" y="2716347"/>
          <a:ext cx="2100340" cy="2062732"/>
        </a:xfrm>
        <a:prstGeom prst="flowChartConnector">
          <a:avLst/>
        </a:prstGeom>
        <a:solidFill>
          <a:schemeClr val="accent6">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ru-ru" sz="1500" b="1" kern="1200" dirty="0"/>
            <a:t>Проведение мероприятий</a:t>
          </a:r>
        </a:p>
      </dsp:txBody>
      <dsp:txXfrm>
        <a:off x="1134878" y="3018427"/>
        <a:ext cx="1485164" cy="1458572"/>
      </dsp:txXfrm>
    </dsp:sp>
    <dsp:sp modelId="{10AC51F0-CF53-4F6F-8CD9-4820DDDF37A2}">
      <dsp:nvSpPr>
        <dsp:cNvPr id="0" name=""/>
        <dsp:cNvSpPr/>
      </dsp:nvSpPr>
      <dsp:spPr>
        <a:xfrm>
          <a:off x="1620971" y="876015"/>
          <a:ext cx="3828930" cy="3828930"/>
        </a:xfrm>
        <a:custGeom>
          <a:avLst/>
          <a:gdLst/>
          <a:ahLst/>
          <a:cxnLst/>
          <a:rect l="0" t="0" r="0" b="0"/>
          <a:pathLst>
            <a:path>
              <a:moveTo>
                <a:pt x="46950" y="1493077"/>
              </a:moveTo>
              <a:arcTo wR="1914465" hR="1914465" stAng="11562919" swAng="2011279"/>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0977AC-FCF1-408C-AC74-F0B9DBB4916A}">
      <dsp:nvSpPr>
        <dsp:cNvPr id="0" name=""/>
        <dsp:cNvSpPr/>
      </dsp:nvSpPr>
      <dsp:spPr>
        <a:xfrm>
          <a:off x="2609328" y="-155350"/>
          <a:ext cx="2100340" cy="2062732"/>
        </a:xfrm>
        <a:prstGeom prst="flowChartConnector">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ru-ru" sz="1500" b="1" kern="1200" dirty="0"/>
            <a:t>Планирование мероприятий</a:t>
          </a:r>
        </a:p>
      </dsp:txBody>
      <dsp:txXfrm>
        <a:off x="2916916" y="146730"/>
        <a:ext cx="1485164" cy="1458572"/>
      </dsp:txXfrm>
    </dsp:sp>
    <dsp:sp modelId="{A37696CF-A78C-44D3-92A5-5D67F6BD4C13}">
      <dsp:nvSpPr>
        <dsp:cNvPr id="0" name=""/>
        <dsp:cNvSpPr/>
      </dsp:nvSpPr>
      <dsp:spPr>
        <a:xfrm>
          <a:off x="1745033" y="876015"/>
          <a:ext cx="3828930" cy="3828930"/>
        </a:xfrm>
        <a:custGeom>
          <a:avLst/>
          <a:gdLst/>
          <a:ahLst/>
          <a:cxnLst/>
          <a:rect l="0" t="0" r="0" b="0"/>
          <a:pathLst>
            <a:path>
              <a:moveTo>
                <a:pt x="3238665" y="531833"/>
              </a:moveTo>
              <a:arcTo wR="1914465" hR="1914465" stAng="18825801" swAng="2011279"/>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 modelId="{7C5A46A2-EF48-46BA-B4D3-3492811A9315}">
      <dsp:nvSpPr>
        <dsp:cNvPr id="0" name=""/>
        <dsp:cNvSpPr/>
      </dsp:nvSpPr>
      <dsp:spPr>
        <a:xfrm>
          <a:off x="4267304" y="2716347"/>
          <a:ext cx="2100340" cy="2062732"/>
        </a:xfrm>
        <a:prstGeom prst="flowChartConnector">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ru-ru" sz="1500" b="1" kern="1200" dirty="0"/>
            <a:t>Продвижение мероприятий</a:t>
          </a:r>
        </a:p>
      </dsp:txBody>
      <dsp:txXfrm>
        <a:off x="4574892" y="3018427"/>
        <a:ext cx="1485164" cy="1458572"/>
      </dsp:txXfrm>
    </dsp:sp>
    <dsp:sp modelId="{068FC624-A928-40A0-8F5E-CA559B43F319}">
      <dsp:nvSpPr>
        <dsp:cNvPr id="0" name=""/>
        <dsp:cNvSpPr/>
      </dsp:nvSpPr>
      <dsp:spPr>
        <a:xfrm>
          <a:off x="1745033" y="876015"/>
          <a:ext cx="3828930" cy="3828930"/>
        </a:xfrm>
        <a:custGeom>
          <a:avLst/>
          <a:gdLst/>
          <a:ahLst/>
          <a:cxnLst/>
          <a:rect l="0" t="0" r="0" b="0"/>
          <a:pathLst>
            <a:path>
              <a:moveTo>
                <a:pt x="2306435" y="3788374"/>
              </a:moveTo>
              <a:arcTo wR="1914465" hR="1914465" stAng="4691139" swAng="1235067"/>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 modelId="{28BFEB5A-0BB1-412E-B44A-724142F38EEE}">
      <dsp:nvSpPr>
        <dsp:cNvPr id="0" name=""/>
        <dsp:cNvSpPr/>
      </dsp:nvSpPr>
      <dsp:spPr>
        <a:xfrm>
          <a:off x="854083" y="2620823"/>
          <a:ext cx="2294880" cy="2253779"/>
        </a:xfrm>
        <a:prstGeom prst="flowChartConnector">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ru-ru" sz="1500" b="1" kern="1200" dirty="0"/>
            <a:t>Проведение мероприятий</a:t>
          </a:r>
        </a:p>
      </dsp:txBody>
      <dsp:txXfrm>
        <a:off x="1190160" y="2950881"/>
        <a:ext cx="1622726" cy="1593663"/>
      </dsp:txXfrm>
    </dsp:sp>
    <dsp:sp modelId="{10AC51F0-CF53-4F6F-8CD9-4820DDDF37A2}">
      <dsp:nvSpPr>
        <dsp:cNvPr id="0" name=""/>
        <dsp:cNvSpPr/>
      </dsp:nvSpPr>
      <dsp:spPr>
        <a:xfrm>
          <a:off x="1745033" y="876015"/>
          <a:ext cx="3828930" cy="3828930"/>
        </a:xfrm>
        <a:custGeom>
          <a:avLst/>
          <a:gdLst/>
          <a:ahLst/>
          <a:cxnLst/>
          <a:rect l="0" t="0" r="0" b="0"/>
          <a:pathLst>
            <a:path>
              <a:moveTo>
                <a:pt x="65820" y="1416781"/>
              </a:moveTo>
              <a:arcTo wR="1914465" hR="1914465" stAng="11704059" swAng="1900895"/>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D14869-C4A4-4795-806C-7E383ECBCA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5F049FC-E83B-4729-9A6E-2BB693532D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02BF57-51F4-46B6-8AF0-B48A04FDE1A4}" type="datetimeFigureOut">
              <a:rPr lang="en-US" smtClean="0"/>
              <a:t>5/7/2022</a:t>
            </a:fld>
            <a:endParaRPr lang="en-US"/>
          </a:p>
        </p:txBody>
      </p:sp>
      <p:sp>
        <p:nvSpPr>
          <p:cNvPr id="4" name="Footer Placeholder 3">
            <a:extLst>
              <a:ext uri="{FF2B5EF4-FFF2-40B4-BE49-F238E27FC236}">
                <a16:creationId xmlns:a16="http://schemas.microsoft.com/office/drawing/2014/main" id="{B8EC4783-BB16-4A69-B4CA-DB10659262F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61764E7-F413-4F12-B432-E767D74BEDB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41EEC5-5401-4A79-B048-A31D852935E7}" type="slidenum">
              <a:rPr lang="en-US" smtClean="0"/>
              <a:t>‹#›</a:t>
            </a:fld>
            <a:endParaRPr lang="en-US"/>
          </a:p>
        </p:txBody>
      </p:sp>
    </p:spTree>
    <p:extLst>
      <p:ext uri="{BB962C8B-B14F-4D97-AF65-F5344CB8AC3E}">
        <p14:creationId xmlns:p14="http://schemas.microsoft.com/office/powerpoint/2010/main" val="32577805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E7BBCC-18C9-43EF-B76F-93B8A72A6636}" type="datetimeFigureOut">
              <a:rPr lang="en-US" smtClean="0"/>
              <a:t>5/7/2022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524C34-D508-4CCF-A9F5-C631378A631A}" type="slidenum">
              <a:rPr lang="en-US" smtClean="0"/>
              <a:t>‹#›</a:t>
            </a:fld>
            <a:endParaRPr lang="en-US"/>
          </a:p>
        </p:txBody>
      </p:sp>
    </p:spTree>
    <p:extLst>
      <p:ext uri="{BB962C8B-B14F-4D97-AF65-F5344CB8AC3E}">
        <p14:creationId xmlns:p14="http://schemas.microsoft.com/office/powerpoint/2010/main" val="3399496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1</a:t>
            </a:fld>
            <a:endParaRPr lang="en-US" dirty="0"/>
          </a:p>
        </p:txBody>
      </p:sp>
    </p:spTree>
    <p:extLst>
      <p:ext uri="{BB962C8B-B14F-4D97-AF65-F5344CB8AC3E}">
        <p14:creationId xmlns:p14="http://schemas.microsoft.com/office/powerpoint/2010/main" val="202220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В рамках Специальной Олимпиады проводятся различные мероприятия. Спортивные мероприятия, такие как соревнования. Мероприятия, посвященные здоровью, такие как медицинские осмотры по программе «Здоровый спортсмен», и мероприятия по развитию лидерских навыков, такие как Конгресс атлетов или Молодежный саммит.</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Существуют и другие типы мероприятий, такие как рекламная деятельность и сбор средств, но в рамках этого тренинга мы сосредоточимся на трех областях, которые реализуются в большинстве программ Специальной Олимпиады по всему миру.</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Атлеты должны принимать активное участие в организации всех типов мероприятий.</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10</a:t>
            </a:fld>
            <a:endParaRPr lang="en-US" dirty="0"/>
          </a:p>
        </p:txBody>
      </p:sp>
    </p:spTree>
    <p:extLst>
      <p:ext uri="{BB962C8B-B14F-4D97-AF65-F5344CB8AC3E}">
        <p14:creationId xmlns:p14="http://schemas.microsoft.com/office/powerpoint/2010/main" val="138639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619464"/>
          </a:xfrm>
        </p:spPr>
        <p:txBody>
          <a:bodyPr/>
          <a:lstStyle/>
          <a:p>
            <a:pPr marL="0" marR="0">
              <a:spcBef>
                <a:spcPts val="0"/>
              </a:spcBef>
              <a:spcAft>
                <a:spcPts val="0"/>
              </a:spcAft>
              <a:tabLst>
                <a:tab pos="247015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Начнем с наших спортивных мероприятий.</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Кто помнит, сколько видов спорта входит в программу Специальной Олимпиады по всему миру?</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Правильно! Специальная Олимпиада включает более 30 индивидуальных и командных видов спорта олимпийского типа, и каждый из них предоставляет людям с ОИВ широкие возможности для тренировок и соревнований.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Всемирные игры Специальной Олимпиады проводятся каждые два года, чередуя Летние и Зимние игры.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Кто-нибудь знает о следующих Всемирных летних играх и о том, где они будут проходить? А кто расскажет о следующих Всемирных зимних играх?</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Помимо Всемирных игр, в рамках Специальной Олимпиады ежегодно проводятся соревнования на местном, региональном, национальном </a:t>
            </a:r>
            <a:br>
              <a:rPr lang="en-US" sz="1200" b="1" i="1" dirty="0">
                <a:effectLst/>
                <a:latin typeface="Ubuntu Light" panose="020B0304030602030204" pitchFamily="34" charset="0"/>
                <a:ea typeface="Calibri" panose="020F0502020204030204" pitchFamily="34" charset="0"/>
                <a:cs typeface="Times New Roman" panose="02020603050405020304" pitchFamily="18" charset="0"/>
              </a:rPr>
            </a:b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и мировом уровне.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Как вы думаете, сколько спортивных мероприятий Специальной Олимпиады проходит каждый год?</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11</a:t>
            </a:fld>
            <a:endParaRPr lang="en-US" dirty="0"/>
          </a:p>
        </p:txBody>
      </p:sp>
    </p:spTree>
    <p:extLst>
      <p:ext uri="{BB962C8B-B14F-4D97-AF65-F5344CB8AC3E}">
        <p14:creationId xmlns:p14="http://schemas.microsoft.com/office/powerpoint/2010/main" val="1148650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247015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Всего ежегодно проводится более 100 000 соревнований Специальной Олимпиады.</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ru-ru"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Спортивное мероприятие — это спортивное соревнование, где представлен один или несколько видов спорта.</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ru-ru"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Вы можете рассказать нам о запланированных спортивных мероприятиях в рамках ВАШЕЙ программы. Когда они будут проходить? Какие виды спорта включены? Сколько атлетов обычно соревнуется в каждом из них?</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12</a:t>
            </a:fld>
            <a:endParaRPr lang="en-US" dirty="0"/>
          </a:p>
        </p:txBody>
      </p:sp>
    </p:spTree>
    <p:extLst>
      <p:ext uri="{BB962C8B-B14F-4D97-AF65-F5344CB8AC3E}">
        <p14:creationId xmlns:p14="http://schemas.microsoft.com/office/powerpoint/2010/main" val="1978754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2470150" algn="l"/>
              </a:tabLst>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Одни мероприятия привлекают большое количество участников и длятся несколько дней, в то время как в других принимает участие меньшее число атлетов, а их проведение занимает несколько часов. Тем не менее, у вас всегда есть возможность участвовать в планировании, продвижении или проведении спортивных мероприятий Специальной Олимпиады. Чем больше людей вовлечено в организацию мероприятий, тем успешнее будут его результаты.</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13</a:t>
            </a:fld>
            <a:endParaRPr lang="en-US" dirty="0"/>
          </a:p>
        </p:txBody>
      </p:sp>
    </p:spTree>
    <p:extLst>
      <p:ext uri="{BB962C8B-B14F-4D97-AF65-F5344CB8AC3E}">
        <p14:creationId xmlns:p14="http://schemas.microsoft.com/office/powerpoint/2010/main" val="3845993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46026"/>
          </a:xfrm>
        </p:spPr>
        <p:txBody>
          <a:bodyPr/>
          <a:lstStyle/>
          <a:p>
            <a:pPr marL="0" marR="0">
              <a:lnSpc>
                <a:spcPct val="115000"/>
              </a:lnSpc>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Другие мероприятия, которые мы предлагаем, касаются сферы здоровья. Деятельность Специальной Олимпиады в области здравоохранения за последние пару десятилетий охватила весь мир.</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ru-ru"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Люди с ОИВ часто сталкиваются с серьезными проблемами при доступе к качественному медицинскому обслуживанию и возможностям поддерживать здоровье на должном уровне и обеспечивать хорошее самочувствие, что влечет за собой неравенство. </a:t>
            </a:r>
            <a:br>
              <a:rPr dirty="0"/>
            </a:b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Кто знает, что такое неравенство в отношении здоровья?</a:t>
            </a:r>
            <a:br>
              <a:rPr dirty="0"/>
            </a:br>
            <a:br>
              <a:rPr dirty="0"/>
            </a:b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Правильно!  Неравенство в отношении здоровья — это разница между качеством обслуживания, которое получают люди с нарушением интеллекта и развития по сравнению с теми, у кого такие нарушения отсутствуют. Согласитесь, что это нечестно. У всех людей должен быть одинаковый доступ к медицинскому обслуживанию. </a:t>
            </a:r>
            <a:endParaRPr lang="en-US" dirty="0"/>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14</a:t>
            </a:fld>
            <a:endParaRPr lang="en-US" dirty="0"/>
          </a:p>
        </p:txBody>
      </p:sp>
    </p:spTree>
    <p:extLst>
      <p:ext uri="{BB962C8B-B14F-4D97-AF65-F5344CB8AC3E}">
        <p14:creationId xmlns:p14="http://schemas.microsoft.com/office/powerpoint/2010/main" val="3071138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Именно эти вопросы пытается решить Специальная Олимпиада </a:t>
            </a:r>
            <a:br>
              <a:rPr lang="en-US" sz="1200" b="1" i="1" dirty="0">
                <a:effectLst/>
                <a:latin typeface="Ubuntu Light" panose="020B0304030602030204" pitchFamily="34" charset="0"/>
                <a:ea typeface="Calibri" panose="020F0502020204030204" pitchFamily="34" charset="0"/>
                <a:cs typeface="Times New Roman" panose="02020603050405020304" pitchFamily="18" charset="0"/>
              </a:rPr>
            </a:b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с помощью программы «Здоровый спортсмен».</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ru-ru"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Программы Специальной Олимпиады в сфере здравоохранения направлены на улучшение физического и социально-эмоционального благополучия людей с нарушениями интеллекта и развития за счет расширения инклюзивности в системе здравоохранения для атлетов Специальной Олимпиады.</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Вот несколько примеров мероприятий, в которых вы можете принять участие. Ваша роль будет зависеть от типа и потребностей вашей программы Специальной Олимпиады.</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15</a:t>
            </a:fld>
            <a:endParaRPr lang="en-US"/>
          </a:p>
        </p:txBody>
      </p:sp>
    </p:spTree>
    <p:extLst>
      <p:ext uri="{BB962C8B-B14F-4D97-AF65-F5344CB8AC3E}">
        <p14:creationId xmlns:p14="http://schemas.microsoft.com/office/powerpoint/2010/main" val="2356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16</a:t>
            </a:fld>
            <a:endParaRPr lang="en-US"/>
          </a:p>
        </p:txBody>
      </p:sp>
    </p:spTree>
    <p:extLst>
      <p:ext uri="{BB962C8B-B14F-4D97-AF65-F5344CB8AC3E}">
        <p14:creationId xmlns:p14="http://schemas.microsoft.com/office/powerpoint/2010/main" val="2984645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marL="0" marR="0">
              <a:lnSpc>
                <a:spcPct val="115000"/>
              </a:lnSpc>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Кроме того, мы предлагаем другие мероприятия, связанные со здоровьем, такие как:</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Молодые атлеты — это игровая программа для детей как с ОИВ, так и без них, в возрасте от 2 до 7 лет. Программа «Молодые атлеты» знакомит с базовыми спортивными навыками, такими как бег, игра </a:t>
            </a:r>
            <a:br>
              <a:rPr lang="en-US" sz="1200" b="1" i="1" dirty="0">
                <a:effectLst/>
                <a:latin typeface="Ubuntu Light" panose="020B0304030602030204" pitchFamily="34" charset="0"/>
                <a:ea typeface="Calibri" panose="020F0502020204030204" pitchFamily="34" charset="0"/>
                <a:cs typeface="Times New Roman" panose="02020603050405020304" pitchFamily="18" charset="0"/>
              </a:rPr>
            </a:b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в мяч и метание.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Развивающие спортивные занятия — соответствующее возрасту знакомство со спортом для детей как с ОИВ, так и без них, в возрасте от 6 до 12 лет. Инклюзивные и соответствующие возрасту ресурсы по конкретным видам спорта можно использовать для поддержки ребенка при переходе к традиционному участию в Специальной Олимпиаде или для знакомства с программой «Объединенный спорт».</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Форумы по вопросам семейного здоровья — площадка для общения </a:t>
            </a:r>
            <a:br>
              <a:rPr lang="en-US" sz="1200" b="1" i="1" dirty="0">
                <a:effectLst/>
                <a:latin typeface="Ubuntu Light" panose="020B0304030602030204" pitchFamily="34" charset="0"/>
                <a:ea typeface="Calibri" panose="020F0502020204030204" pitchFamily="34" charset="0"/>
                <a:cs typeface="Times New Roman" panose="02020603050405020304" pitchFamily="18" charset="0"/>
              </a:rPr>
            </a:b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с медицинскими работниками и общественными деятелями для родственников и лиц, осуществляющих уход за людьми с ОИВ.</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17</a:t>
            </a:fld>
            <a:endParaRPr lang="en-US"/>
          </a:p>
        </p:txBody>
      </p:sp>
    </p:spTree>
    <p:extLst>
      <p:ext uri="{BB962C8B-B14F-4D97-AF65-F5344CB8AC3E}">
        <p14:creationId xmlns:p14="http://schemas.microsoft.com/office/powerpoint/2010/main" val="357120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Наконец, давайте обратимся к мероприятиям, связанным с лидерством.</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Специальная Олимпиада формирует новое понимание лидерства, вдохновленное нашими атлетами, и раскрывает лидерский потенциал у людей с любым уровнем возможностей.</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18</a:t>
            </a:fld>
            <a:endParaRPr lang="en-US"/>
          </a:p>
        </p:txBody>
      </p:sp>
    </p:spTree>
    <p:extLst>
      <p:ext uri="{BB962C8B-B14F-4D97-AF65-F5344CB8AC3E}">
        <p14:creationId xmlns:p14="http://schemas.microsoft.com/office/powerpoint/2010/main" val="4031341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Вот несколько примеров мероприятий по развитию лидерских навыков:</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Мероприятия по спортивному лидерству, такие как собрание Совета атлетов-лидеров, форумы атлетов, учебные занятия (учебная программа «Лидерство и навыки»).</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Тренинги по развитию общих лидерских навыков или взаимодействие </a:t>
            </a:r>
            <a:br>
              <a:rPr lang="en-US" sz="1200" b="1" i="1" dirty="0">
                <a:effectLst/>
                <a:latin typeface="Ubuntu Light" panose="020B0304030602030204" pitchFamily="34" charset="0"/>
                <a:ea typeface="Calibri" panose="020F0502020204030204" pitchFamily="34" charset="0"/>
                <a:cs typeface="Times New Roman" panose="02020603050405020304" pitchFamily="18" charset="0"/>
              </a:rPr>
            </a:b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с другими организациями.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Занятия в Академии лидерства Специальной Олимпиады.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Саммиты молодых лидеров, объединяющие молодых людей с ОИВ </a:t>
            </a:r>
            <a:br>
              <a:rPr lang="en-US" sz="1200" b="1" i="1" dirty="0">
                <a:effectLst/>
                <a:latin typeface="Ubuntu Light" panose="020B0304030602030204" pitchFamily="34" charset="0"/>
                <a:ea typeface="Calibri" panose="020F0502020204030204" pitchFamily="34" charset="0"/>
                <a:cs typeface="Times New Roman" panose="02020603050405020304" pitchFamily="18" charset="0"/>
              </a:rPr>
            </a:b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и без них.</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19</a:t>
            </a:fld>
            <a:endParaRPr lang="en-US"/>
          </a:p>
        </p:txBody>
      </p:sp>
    </p:spTree>
    <p:extLst>
      <p:ext uri="{BB962C8B-B14F-4D97-AF65-F5344CB8AC3E}">
        <p14:creationId xmlns:p14="http://schemas.microsoft.com/office/powerpoint/2010/main" val="2094391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 Упомяните, что такие приемы могут быть отличным способом привлечь аудиторию к взаимодействию с самого начала.</a:t>
            </a:r>
          </a:p>
        </p:txBody>
      </p:sp>
      <p:sp>
        <p:nvSpPr>
          <p:cNvPr id="4" name="Slide Number Placeholder 3"/>
          <p:cNvSpPr>
            <a:spLocks noGrp="1"/>
          </p:cNvSpPr>
          <p:nvPr>
            <p:ph type="sldNum" sz="quarter" idx="5"/>
          </p:nvPr>
        </p:nvSpPr>
        <p:spPr/>
        <p:txBody>
          <a:bodyPr/>
          <a:lstStyle/>
          <a:p>
            <a:fld id="{94524C34-D508-4CCF-A9F5-C631378A631A}" type="slidenum">
              <a:rPr lang="en-US" smtClean="0"/>
              <a:t>2</a:t>
            </a:fld>
            <a:endParaRPr lang="en-US" dirty="0"/>
          </a:p>
        </p:txBody>
      </p:sp>
    </p:spTree>
    <p:extLst>
      <p:ext uri="{BB962C8B-B14F-4D97-AF65-F5344CB8AC3E}">
        <p14:creationId xmlns:p14="http://schemas.microsoft.com/office/powerpoint/2010/main" val="748175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Это лишь некоторые примеры мероприятий Специальной Олимпиады. Конечно, их намного больше, но именно эти типы наиболее широко представлены в глобальном масштабе.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На следующих уроках мы рассмотрим, каким образом вы можете участвовать в мероприятиях Специальной Олимпиады, а также приведем примеры руководящих ролей.</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У кого-то есть вопросы или комментарии?</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20</a:t>
            </a:fld>
            <a:endParaRPr lang="en-US"/>
          </a:p>
        </p:txBody>
      </p:sp>
    </p:spTree>
    <p:extLst>
      <p:ext uri="{BB962C8B-B14F-4D97-AF65-F5344CB8AC3E}">
        <p14:creationId xmlns:p14="http://schemas.microsoft.com/office/powerpoint/2010/main" val="3656464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i="1" dirty="0">
                <a:solidFill>
                  <a:srgbClr val="000000"/>
                </a:solidFill>
                <a:effectLst/>
                <a:latin typeface="Ubuntu Light" panose="020B0304030602030204" pitchFamily="34" charset="0"/>
                <a:ea typeface="Times New Roman" panose="02020603050405020304" pitchFamily="18" charset="0"/>
              </a:rPr>
              <a:t>Из этого урока вы узнаете, какие типы руководящих ролей вы можете взять на себя при планировании мероприятия.</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21</a:t>
            </a:fld>
            <a:endParaRPr lang="en-US"/>
          </a:p>
        </p:txBody>
      </p:sp>
    </p:spTree>
    <p:extLst>
      <p:ext uri="{BB962C8B-B14F-4D97-AF65-F5344CB8AC3E}">
        <p14:creationId xmlns:p14="http://schemas.microsoft.com/office/powerpoint/2010/main" val="2940072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ru-ru" sz="1200" b="1" i="1" dirty="0">
                <a:solidFill>
                  <a:srgbClr val="000000"/>
                </a:solidFill>
                <a:effectLst/>
                <a:latin typeface="Ubuntu Light" panose="020B0304030602030204" pitchFamily="34" charset="0"/>
                <a:ea typeface="Times New Roman" panose="02020603050405020304" pitchFamily="18" charset="0"/>
              </a:rPr>
              <a:t>Но сначала выясним, что такое «планирование».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ru-ru" sz="1200" b="1" i="1" dirty="0">
                <a:solidFill>
                  <a:srgbClr val="000000"/>
                </a:solidFill>
                <a:effectLst/>
                <a:latin typeface="Ubuntu Light" panose="020B0304030602030204" pitchFamily="34" charset="0"/>
                <a:ea typeface="Times New Roman" panose="02020603050405020304" pitchFamily="18" charset="0"/>
              </a:rPr>
              <a:t>Планирование — это процесс обдумывания действий, необходимых для достижения желаемой цели.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ru-ru" sz="1200" b="1" i="1" dirty="0">
                <a:effectLst/>
                <a:latin typeface="Ubuntu Light" panose="020B030403060203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ru-ru" sz="1200" b="1" i="1" dirty="0">
                <a:solidFill>
                  <a:srgbClr val="000000"/>
                </a:solidFill>
                <a:effectLst/>
                <a:latin typeface="Ubuntu Light" panose="020B0304030602030204" pitchFamily="34" charset="0"/>
                <a:ea typeface="Times New Roman" panose="02020603050405020304" pitchFamily="18" charset="0"/>
              </a:rPr>
              <a:t>Когда вы готовите мероприятие, планирование — это первое и самое важное действие, которое вам необходимо выполнить, чтобы достичь желаемых результатов. </a:t>
            </a:r>
            <a:endParaRPr lang="en-US"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22</a:t>
            </a:fld>
            <a:endParaRPr lang="en-US"/>
          </a:p>
        </p:txBody>
      </p:sp>
    </p:spTree>
    <p:extLst>
      <p:ext uri="{BB962C8B-B14F-4D97-AF65-F5344CB8AC3E}">
        <p14:creationId xmlns:p14="http://schemas.microsoft.com/office/powerpoint/2010/main" val="1366971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pPr>
            <a:r>
              <a:rPr lang="ru-ru" sz="1200" b="1" i="1" dirty="0">
                <a:solidFill>
                  <a:srgbClr val="000000"/>
                </a:solidFill>
                <a:effectLst/>
                <a:latin typeface="Ubuntu Light" panose="020B0304030602030204" pitchFamily="34" charset="0"/>
                <a:ea typeface="Times New Roman" panose="02020603050405020304" pitchFamily="18" charset="0"/>
              </a:rPr>
              <a:t>Чтобы участвовать в Специальной Олимпиаде в качестве организатора мероприятий, важно приобрести необходимые навыки, которые помогут успешно справиться с ролью.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pPr>
            <a:r>
              <a:rPr lang="ru-ru" sz="1200" b="1" i="1" dirty="0">
                <a:solidFill>
                  <a:srgbClr val="000000"/>
                </a:solidFill>
                <a:effectLst/>
                <a:latin typeface="Ubuntu Light" panose="020B0304030602030204" pitchFamily="34" charset="0"/>
                <a:ea typeface="Times New Roman" panose="02020603050405020304" pitchFamily="18" charset="0"/>
              </a:rPr>
              <a:t>Для этой цели учебная программа «Лидерство и навыки» предлагает следующие курсы:</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57200" algn="l"/>
                <a:tab pos="213995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Планирование рабочего времени</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57200" algn="l"/>
                <a:tab pos="213995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Представитель атлетов:</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213995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Урок 1. Подготовка к встречам</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213995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Урок 2. Поведение во время встреч</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Урок 5. Комитеты</a:t>
            </a:r>
            <a:endParaRPr lang="en-US" dirty="0"/>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23</a:t>
            </a:fld>
            <a:endParaRPr lang="en-US"/>
          </a:p>
        </p:txBody>
      </p:sp>
    </p:spTree>
    <p:extLst>
      <p:ext uri="{BB962C8B-B14F-4D97-AF65-F5344CB8AC3E}">
        <p14:creationId xmlns:p14="http://schemas.microsoft.com/office/powerpoint/2010/main" val="177795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88468"/>
          </a:xfrm>
        </p:spPr>
        <p:txBody>
          <a:bodyPr>
            <a:normAutofit fontScale="92500" lnSpcReduction="20000"/>
          </a:bodyPr>
          <a:lstStyle/>
          <a:p>
            <a:pPr marL="0" marR="0">
              <a:lnSpc>
                <a:spcPct val="115000"/>
              </a:lnSpc>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Планировать мероприятие — это больше, чем просто обеспечить посещаемость; хорошее мероприятие не происходит само по себе. Планирование мероприятий может быть непростой задачей, но есть навыки, которые помогут вам стать хорошим организатором.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На этом уроке мы поговорим о четырех навыках, которые помогут вам при планировании мероприятий.</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Но прежде чем мы начнем, вам необходимо усвоить, что главное в планировании — это иметь общее представление о будущем мероприятии.</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Чтобы быть хорошим организатором, необходимо понимать, что за мероприятие вы хотите провести. Вот несколько вопросов, которые помогут убедиться, что у вас есть общее представление о мероприятии. Кто участвует в мероприятии? Чему посвящено мероприятие? Когда оно будет проходить? Где оно будет проводиться? Почему мы проводим мероприятие?</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ru-ru"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«Подумайте о последнем соревновании, в котором вы участвовали. Чему было посвящено мероприятие? Для кого проводилось мероприятие? Когда оно проводилось? Где оно проводилось? Почему проводилось мероприятие?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Ответьте на все эти вопросы открыто или обсудите в группах.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Именно этим занимались организаторы обсуждаемого мероприятия на протяжении нескольких месяцев, чтобы подготовить/спланировать его должным образом».</a:t>
            </a:r>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24</a:t>
            </a:fld>
            <a:endParaRPr lang="en-US"/>
          </a:p>
        </p:txBody>
      </p:sp>
    </p:spTree>
    <p:extLst>
      <p:ext uri="{BB962C8B-B14F-4D97-AF65-F5344CB8AC3E}">
        <p14:creationId xmlns:p14="http://schemas.microsoft.com/office/powerpoint/2010/main" val="6612219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1. Организаторские навыки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Организатору мероприятий важно иметь представление о процессе </a:t>
            </a:r>
            <a:br>
              <a:rPr lang="en-US" sz="1200" b="1" i="1" dirty="0">
                <a:effectLst/>
                <a:latin typeface="Ubuntu Light" panose="020B0304030602030204" pitchFamily="34" charset="0"/>
                <a:ea typeface="Calibri" panose="020F0502020204030204" pitchFamily="34" charset="0"/>
                <a:cs typeface="Times New Roman" panose="02020603050405020304" pitchFamily="18" charset="0"/>
              </a:rPr>
            </a:b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и методах работы. Это означает соблюдение сроков, бюджета и назначенных встреч, а также систематизацию важных документов </a:t>
            </a:r>
            <a:br>
              <a:rPr lang="en-US" sz="1200" b="1" i="1" dirty="0">
                <a:effectLst/>
                <a:latin typeface="Ubuntu Light" panose="020B0304030602030204" pitchFamily="34" charset="0"/>
                <a:ea typeface="Calibri" panose="020F0502020204030204" pitchFamily="34" charset="0"/>
                <a:cs typeface="Times New Roman" panose="02020603050405020304" pitchFamily="18" charset="0"/>
              </a:rPr>
            </a:b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и информации.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Существует множество инструментов, которые помогут вам держать дела под контролем: списки дел, ежедневники, календари, напоминания и т. д.</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Считаете ли вы себя организованным человеком? Считает ли вас таковым кто-либо из членов семьи? Если у вас есть проблемы с организованностью, то этот навык необходимо регулярно практиковать.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25</a:t>
            </a:fld>
            <a:endParaRPr lang="en-US"/>
          </a:p>
        </p:txBody>
      </p:sp>
    </p:spTree>
    <p:extLst>
      <p:ext uri="{BB962C8B-B14F-4D97-AF65-F5344CB8AC3E}">
        <p14:creationId xmlns:p14="http://schemas.microsoft.com/office/powerpoint/2010/main" val="434708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Вот пример контрольного списка.</a:t>
            </a:r>
          </a:p>
        </p:txBody>
      </p:sp>
      <p:sp>
        <p:nvSpPr>
          <p:cNvPr id="4" name="Slide Number Placeholder 3"/>
          <p:cNvSpPr>
            <a:spLocks noGrp="1"/>
          </p:cNvSpPr>
          <p:nvPr>
            <p:ph type="sldNum" sz="quarter" idx="5"/>
          </p:nvPr>
        </p:nvSpPr>
        <p:spPr/>
        <p:txBody>
          <a:bodyPr/>
          <a:lstStyle/>
          <a:p>
            <a:fld id="{94524C34-D508-4CCF-A9F5-C631378A631A}" type="slidenum">
              <a:rPr lang="en-US" smtClean="0"/>
              <a:t>26</a:t>
            </a:fld>
            <a:endParaRPr lang="en-US"/>
          </a:p>
        </p:txBody>
      </p:sp>
    </p:spTree>
    <p:extLst>
      <p:ext uri="{BB962C8B-B14F-4D97-AF65-F5344CB8AC3E}">
        <p14:creationId xmlns:p14="http://schemas.microsoft.com/office/powerpoint/2010/main" val="1779911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37508" cy="4588467"/>
          </a:xfrm>
        </p:spPr>
        <p:txBody>
          <a:bodyPr>
            <a:normAutofit lnSpcReduction="10000"/>
          </a:bodyPr>
          <a:lstStyle/>
          <a:p>
            <a:pPr marL="0" marR="0">
              <a:lnSpc>
                <a:spcPct val="115000"/>
              </a:lnSpc>
              <a:spcBef>
                <a:spcPts val="0"/>
              </a:spcBef>
              <a:spcAft>
                <a:spcPts val="0"/>
              </a:spcAft>
              <a:tabLst>
                <a:tab pos="406400" algn="l"/>
                <a:tab pos="4000500" algn="ctr"/>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3. Навыки решения проблем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406400" algn="l"/>
                <a:tab pos="4000500" algn="ctr"/>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406400" algn="l"/>
                <a:tab pos="4000500" algn="ctr"/>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Организаторы мероприятий столкнутся с проблемами — это неизбежно. Важно, чтобы они спокойно могли их решить. Столкнувшись с проблемой, хорошие организаторы мероприятий принимают решения (порой трудные). Иногда у них есть запасные планы; в противном случае в команде должны быть люди, которые могут поддержать и помочь решить проблемы творчески и эффективно. </a:t>
            </a:r>
          </a:p>
          <a:p>
            <a:pPr marL="0" marR="0">
              <a:lnSpc>
                <a:spcPct val="115000"/>
              </a:lnSpc>
              <a:spcBef>
                <a:spcPts val="0"/>
              </a:spcBef>
              <a:spcAft>
                <a:spcPts val="0"/>
              </a:spcAft>
              <a:tabLst>
                <a:tab pos="406400" algn="l"/>
                <a:tab pos="4000500" algn="ctr"/>
              </a:tabLst>
            </a:pPr>
            <a:endParaRPr lang="en-US" sz="1200" b="1"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406400" algn="l"/>
                <a:tab pos="4000500" algn="ctr"/>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Приведите примеры некоторых проблем, с которыми могут столкнуться организаторы во время планирования мероприятия.</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406400" algn="l"/>
                <a:tab pos="4000500" algn="ctr"/>
              </a:tabLst>
            </a:pPr>
            <a:r>
              <a:rPr lang="ru-ru" sz="1200" b="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406400" algn="l"/>
                <a:tab pos="4000500" algn="ctr"/>
              </a:tabLst>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Прочтите несколько ответов вслух, прежде чем двигаться дальше.</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406400" algn="l"/>
                <a:tab pos="4000500" algn="ctr"/>
              </a:tabLs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15000"/>
              </a:lnSpc>
              <a:spcBef>
                <a:spcPts val="0"/>
              </a:spcBef>
              <a:spcAft>
                <a:spcPts val="0"/>
              </a:spcAft>
              <a:tabLst>
                <a:tab pos="406400" algn="l"/>
                <a:tab pos="4000500" algn="ctr"/>
              </a:tabLst>
            </a:pPr>
            <a:r>
              <a:rPr lang="ru-ru" sz="1200" b="1" i="1" dirty="0">
                <a:effectLst/>
                <a:latin typeface="Ubuntu Light" panose="020B030403060203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0" marR="0">
              <a:lnSpc>
                <a:spcPct val="115000"/>
              </a:lnSpc>
              <a:spcBef>
                <a:spcPts val="0"/>
              </a:spcBef>
              <a:spcAft>
                <a:spcPts val="0"/>
              </a:spcAft>
              <a:tabLst>
                <a:tab pos="406400" algn="l"/>
                <a:tab pos="4000500" algn="ctr"/>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4. Творческий подход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406400" algn="l"/>
                <a:tab pos="4000500" algn="ctr"/>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406400" algn="l"/>
                <a:tab pos="4000500" algn="ctr"/>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Как организатор мероприятий, вы должны использовать свой творческий потенциал и время от времени проявлять гибкость. Планируя мероприятие, подумайте о том, как сделать его оригинальным и необычным. Ищите вдохновение для творческих идей </a:t>
            </a:r>
            <a:br>
              <a:rPr lang="en-US" sz="1200" b="1" i="1" dirty="0">
                <a:effectLst/>
                <a:latin typeface="Ubuntu Light" panose="020B0304030602030204" pitchFamily="34" charset="0"/>
                <a:ea typeface="Calibri" panose="020F0502020204030204" pitchFamily="34" charset="0"/>
                <a:cs typeface="Times New Roman" panose="02020603050405020304" pitchFamily="18" charset="0"/>
              </a:rPr>
            </a:b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в онлайн-блогах, социальных сетях или во время мозгового штурма с другими участниками.</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27</a:t>
            </a:fld>
            <a:endParaRPr lang="en-US"/>
          </a:p>
        </p:txBody>
      </p:sp>
    </p:spTree>
    <p:extLst>
      <p:ext uri="{BB962C8B-B14F-4D97-AF65-F5344CB8AC3E}">
        <p14:creationId xmlns:p14="http://schemas.microsoft.com/office/powerpoint/2010/main" val="15974160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Эти четыре навыка очень важны для организаторов мероприятий. Не переживайте, если пока у вас что-то не получается. По мере накопления опыта планирования мероприятий ваши навыки будут улучшаться.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В пособии вы найдете список вопросов для размышления. Подумайте, насколько вы обладаете этими навыками.</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Какими навыками планирования вы обладаете, а какие уже используете?</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Какие навыки планирования, по вашему мнению, вы можете улучшить? Каким образом?</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Составьте рейтинг навыков планирования. № 1 — это навык, который вы считаете самым сильным, а № 4 — тот, который больше всего нуждается в развитии.</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28</a:t>
            </a:fld>
            <a:endParaRPr lang="en-US"/>
          </a:p>
        </p:txBody>
      </p:sp>
    </p:spTree>
    <p:extLst>
      <p:ext uri="{BB962C8B-B14F-4D97-AF65-F5344CB8AC3E}">
        <p14:creationId xmlns:p14="http://schemas.microsoft.com/office/powerpoint/2010/main" val="31614169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Мы рекомендуем руководителям программ изменить этот раздел, чтобы он соответствовал названиям и описаниям ролей в их собственных группах.</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b="1"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Теперь, когда вы знаете, какое обучение вам необходимо, а также какая информация и навыки вам понадобятся как организатору, давайте посмотрим, какие возможности предлагает Специальная Олимпиада для начинающего организатора мероприятий. </a:t>
            </a:r>
          </a:p>
          <a:p>
            <a:pPr marL="0" marR="0">
              <a:spcBef>
                <a:spcPts val="0"/>
              </a:spcBef>
              <a:spcAft>
                <a:spcPts val="0"/>
              </a:spcAft>
            </a:pPr>
            <a:endParaRPr lang="en-US" sz="1200" b="1"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Сначала мы приведем несколько примеров руководящих ролей при планировании спортивных мероприятий:</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29</a:t>
            </a:fld>
            <a:endParaRPr lang="en-US"/>
          </a:p>
        </p:txBody>
      </p:sp>
    </p:spTree>
    <p:extLst>
      <p:ext uri="{BB962C8B-B14F-4D97-AF65-F5344CB8AC3E}">
        <p14:creationId xmlns:p14="http://schemas.microsoft.com/office/powerpoint/2010/main" val="2341101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358539" cy="4743451"/>
          </a:xfrm>
        </p:spPr>
        <p:txBody>
          <a:bodyPr>
            <a:normAutofit lnSpcReduction="10000"/>
          </a:bodyPr>
          <a:lstStyle/>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В рамках Специальной Олимпиады, и особенно в рамках программы спортивного лидерства, мы приняли девиз «Ничего о нас без нас». Кто сможет объяснить его смысл?</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Правильно! Это означает, что ни одно соревнование, мероприятие по сбору средств, стратегическое решение и т. д. не должно осуществляться без предварительного обсуждения с людьми с ОИВ.</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Эта программа предназначена для вас, поэтому вы должны принимать в ней активное участие.</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Каким образом атлеты могут представлять Специальную Олимпиаду?</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В рамках Специальной Олимпиады проводятся различные мероприятия. Чтобы они проходили успешно, атлеты должны </a:t>
            </a:r>
            <a:br>
              <a:rPr lang="en-US" sz="1200" b="1" i="1" dirty="0">
                <a:effectLst/>
                <a:latin typeface="Ubuntu Light" panose="020B0304030602030204" pitchFamily="34" charset="0"/>
                <a:ea typeface="Calibri" panose="020F0502020204030204" pitchFamily="34" charset="0"/>
                <a:cs typeface="Times New Roman" panose="02020603050405020304" pitchFamily="18" charset="0"/>
              </a:rPr>
            </a:b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не только участвовать, но и активно заниматься вопросами организации. Это могут быть соревнования на местном, национальном и международном уровне, а также мероприятия в рамках программ Специальной Олимпиады, посвященных вопросам здоровья, обучения и лидерства.</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Цель курса обучения «Лидер-организатор мероприятий»:</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предоставить атлетам необходимые знания, которые позволят им взять на себя руководящие роли в планировании, продвижении </a:t>
            </a:r>
            <a:br>
              <a:rPr lang="en-US" sz="1200" b="1" i="1" dirty="0">
                <a:effectLst/>
                <a:latin typeface="Ubuntu Light" panose="020B0304030602030204" pitchFamily="34" charset="0"/>
                <a:ea typeface="Calibri" panose="020F0502020204030204" pitchFamily="34" charset="0"/>
                <a:cs typeface="Times New Roman" panose="02020603050405020304" pitchFamily="18" charset="0"/>
              </a:rPr>
            </a:b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и проведении мероприятий Специальной Олимпиады.</a:t>
            </a:r>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3</a:t>
            </a:fld>
            <a:endParaRPr lang="en-US" dirty="0"/>
          </a:p>
        </p:txBody>
      </p:sp>
    </p:spTree>
    <p:extLst>
      <p:ext uri="{BB962C8B-B14F-4D97-AF65-F5344CB8AC3E}">
        <p14:creationId xmlns:p14="http://schemas.microsoft.com/office/powerpoint/2010/main" val="36330745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Помните, что это всего лишь примеры. В вашей программе Специальной Олимпиады могут быть другие роли или просто другие названия ролей.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 </a:t>
            </a:r>
            <a:r>
              <a:rPr lang="ru-ru"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Консультативная группа по церемониям открытия и закрытия</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Выступает в качестве консультанта продюсерского агентства при создании концепции церемоний открытия и закрытия</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Обеспечивает, чтобы программа церемоний была ориентирована на атлетов и предусматривала их участие на руководящих ролях</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ru-ru"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Составители карты обслуживания (атлеты)</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В рамках начального процесса планирования мероприятия составляют карту обслуживания, предоставляя информацию об оптимальных услугах по транспортировке, размещению и участию в соревнованиях</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30</a:t>
            </a:fld>
            <a:endParaRPr lang="en-US"/>
          </a:p>
        </p:txBody>
      </p:sp>
    </p:spTree>
    <p:extLst>
      <p:ext uri="{BB962C8B-B14F-4D97-AF65-F5344CB8AC3E}">
        <p14:creationId xmlns:p14="http://schemas.microsoft.com/office/powerpoint/2010/main" val="25136008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Команда разработки логотипа</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Участвует в создании и/или выборе логотипа для мероприятия</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Консультирует дизайнеров, предлагает художественные идеи </a:t>
            </a:r>
            <a:br>
              <a:rPr lang="en-US" sz="1200" b="1" i="1" dirty="0">
                <a:effectLst/>
                <a:latin typeface="Ubuntu Light" panose="020B0304030602030204" pitchFamily="34" charset="0"/>
                <a:ea typeface="Calibri" panose="020F0502020204030204" pitchFamily="34" charset="0"/>
                <a:cs typeface="Times New Roman" panose="02020603050405020304" pitchFamily="18" charset="0"/>
              </a:rPr>
            </a:b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и помогает создать концепцию логотипа</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Член структурного подразделения комитета</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Участие в различных комитетах по планированию. Например, </a:t>
            </a:r>
            <a:br>
              <a:rPr lang="en-US" sz="1200" b="1" i="1" dirty="0">
                <a:effectLst/>
                <a:latin typeface="Ubuntu Light" panose="020B0304030602030204" pitchFamily="34" charset="0"/>
                <a:ea typeface="Calibri" panose="020F0502020204030204" pitchFamily="34" charset="0"/>
                <a:cs typeface="Times New Roman" panose="02020603050405020304" pitchFamily="18" charset="0"/>
              </a:rPr>
            </a:b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по вопросам сбора средств, связи, транспорта, питания, аттестации и т. д.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Команда по ориентации персонала/волонтеров</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Участвует в регулярных вводных занятиях для волонтеров или персонала мероприятий</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31</a:t>
            </a:fld>
            <a:endParaRPr lang="en-US"/>
          </a:p>
        </p:txBody>
      </p:sp>
    </p:spTree>
    <p:extLst>
      <p:ext uri="{BB962C8B-B14F-4D97-AF65-F5344CB8AC3E}">
        <p14:creationId xmlns:p14="http://schemas.microsoft.com/office/powerpoint/2010/main" val="975240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Мы рекомендуем руководителям программ изменить этот раздел, чтобы он соответствовал названиям и описаниям ролей в их собственных группах.</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Теперь мы приведем несколько примеров руководящих ролей при планировании мероприятий, посвященных здоровью.</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32</a:t>
            </a:fld>
            <a:endParaRPr lang="en-US"/>
          </a:p>
        </p:txBody>
      </p:sp>
    </p:spTree>
    <p:extLst>
      <p:ext uri="{BB962C8B-B14F-4D97-AF65-F5344CB8AC3E}">
        <p14:creationId xmlns:p14="http://schemas.microsoft.com/office/powerpoint/2010/main" val="40932224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Координаторы программы «Здоровый спортсмен»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Работа в комитете по планированию. Например, сбор средств, связь.</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Лидер программы «Здоровые привычки»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Руководство санитарным просвещением</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33</a:t>
            </a:fld>
            <a:endParaRPr lang="en-US"/>
          </a:p>
        </p:txBody>
      </p:sp>
    </p:spTree>
    <p:extLst>
      <p:ext uri="{BB962C8B-B14F-4D97-AF65-F5344CB8AC3E}">
        <p14:creationId xmlns:p14="http://schemas.microsoft.com/office/powerpoint/2010/main" val="36956213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Мы рекомендуем руководителям программ изменить этот раздел, чтобы он соответствовал названиям и описаниям ролей в их собственных группах.</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b="1" i="1" dirty="0">
              <a:effectLst/>
              <a:latin typeface="Ubuntu Light" panose="020B0304030602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Times New Roman" panose="02020603050405020304" pitchFamily="18" charset="0"/>
                <a:cs typeface="Times New Roman" panose="02020603050405020304" pitchFamily="18" charset="0"/>
              </a:rPr>
              <a:t>Как привлечь атлетов к планированию наших мероприятий по развитию лидерских навыков?</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Сейчас мы приведем примеры некоторых руководящих ролей по планированию при проведении мероприятий по развитию лидерских навыков. Как вы помните, они могут быть связаны со спортивным лидерством, общим лидерством, молодежным лидерством или академией лидерства:</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34</a:t>
            </a:fld>
            <a:endParaRPr lang="en-US"/>
          </a:p>
        </p:txBody>
      </p:sp>
    </p:spTree>
    <p:extLst>
      <p:ext uri="{BB962C8B-B14F-4D97-AF65-F5344CB8AC3E}">
        <p14:creationId xmlns:p14="http://schemas.microsoft.com/office/powerpoint/2010/main" val="20932832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ru-ru" sz="1200" b="1" i="1" dirty="0">
                <a:effectLst/>
                <a:latin typeface="Ubuntu Light" panose="020B030403060203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ru-ru" sz="1200" b="1" i="1" dirty="0">
                <a:effectLst/>
                <a:latin typeface="Ubuntu Light" panose="020B0304030602030204" pitchFamily="34" charset="0"/>
                <a:ea typeface="Times New Roman" panose="02020603050405020304" pitchFamily="18" charset="0"/>
              </a:rPr>
              <a:t>Комитет по выбору места проведения</a:t>
            </a:r>
            <a:endParaRPr lang="en-US" sz="1200" dirty="0">
              <a:effectLst/>
              <a:latin typeface="Calibri" panose="020F0502020204030204" pitchFamily="34" charset="0"/>
              <a:ea typeface="Calibri" panose="020F0502020204030204" pitchFamily="34" charset="0"/>
            </a:endParaRPr>
          </a:p>
          <a:p>
            <a:pPr marL="457200" marR="0">
              <a:spcBef>
                <a:spcPts val="0"/>
              </a:spcBef>
              <a:spcAft>
                <a:spcPts val="0"/>
              </a:spcAft>
            </a:pPr>
            <a:r>
              <a:rPr lang="ru-ru" sz="1200" b="1" i="1" dirty="0">
                <a:effectLst/>
                <a:latin typeface="Ubuntu Light" panose="020B0304030602030204" pitchFamily="34" charset="0"/>
                <a:ea typeface="Times New Roman" panose="02020603050405020304" pitchFamily="18" charset="0"/>
              </a:rPr>
              <a:t> </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ru-ru" sz="1200" b="1" i="1" dirty="0">
                <a:effectLst/>
                <a:latin typeface="Ubuntu Light" panose="020B0304030602030204" pitchFamily="34" charset="0"/>
                <a:ea typeface="Times New Roman" panose="02020603050405020304" pitchFamily="18" charset="0"/>
              </a:rPr>
              <a:t>Общий организационный комитет:</a:t>
            </a:r>
            <a:endParaRPr lang="en-US" sz="1200" dirty="0">
              <a:effectLst/>
              <a:latin typeface="Calibri" panose="020F0502020204030204" pitchFamily="34" charset="0"/>
              <a:ea typeface="Calibri" panose="020F0502020204030204" pitchFamily="34" charset="0"/>
            </a:endParaRPr>
          </a:p>
          <a:p>
            <a:pPr marL="457200" marR="0">
              <a:spcBef>
                <a:spcPts val="0"/>
              </a:spcBef>
              <a:spcAft>
                <a:spcPts val="0"/>
              </a:spcAft>
            </a:pPr>
            <a:r>
              <a:rPr lang="ru-ru" sz="1200" b="1" i="1" dirty="0">
                <a:effectLst/>
                <a:latin typeface="Ubuntu Light" panose="020B0304030602030204" pitchFamily="34" charset="0"/>
                <a:ea typeface="Calibri" panose="020F0502020204030204" pitchFamily="34" charset="0"/>
              </a:rPr>
              <a:t>Питание.</a:t>
            </a:r>
            <a:endParaRPr lang="en-US" sz="1200" dirty="0">
              <a:effectLst/>
              <a:latin typeface="Calibri" panose="020F0502020204030204" pitchFamily="34" charset="0"/>
              <a:ea typeface="Calibri" panose="020F0502020204030204" pitchFamily="34" charset="0"/>
            </a:endParaRPr>
          </a:p>
          <a:p>
            <a:pPr marL="457200" marR="0">
              <a:spcBef>
                <a:spcPts val="0"/>
              </a:spcBef>
              <a:spcAft>
                <a:spcPts val="0"/>
              </a:spcAft>
            </a:pPr>
            <a:r>
              <a:rPr lang="ru-ru" sz="1200" b="1" i="1" dirty="0">
                <a:effectLst/>
                <a:latin typeface="Ubuntu Light" panose="020B0304030602030204" pitchFamily="34" charset="0"/>
                <a:ea typeface="Calibri" panose="020F0502020204030204" pitchFamily="34" charset="0"/>
              </a:rPr>
              <a:t>Заблаговременное составление повестки дня и связь </a:t>
            </a:r>
            <a:br>
              <a:rPr lang="en-US" sz="1200" b="1" i="1" dirty="0">
                <a:effectLst/>
                <a:latin typeface="Ubuntu Light" panose="020B0304030602030204" pitchFamily="34" charset="0"/>
                <a:ea typeface="Calibri" panose="020F0502020204030204" pitchFamily="34" charset="0"/>
              </a:rPr>
            </a:br>
            <a:r>
              <a:rPr lang="ru-ru" sz="1200" b="1" i="1" dirty="0">
                <a:effectLst/>
                <a:latin typeface="Ubuntu Light" panose="020B0304030602030204" pitchFamily="34" charset="0"/>
                <a:ea typeface="Calibri" panose="020F0502020204030204" pitchFamily="34" charset="0"/>
              </a:rPr>
              <a:t>с участниками.</a:t>
            </a:r>
            <a:endParaRPr lang="en-US" sz="1200" dirty="0">
              <a:effectLst/>
              <a:latin typeface="Calibri" panose="020F0502020204030204" pitchFamily="34" charset="0"/>
              <a:ea typeface="Calibri" panose="020F0502020204030204" pitchFamily="34" charset="0"/>
            </a:endParaRPr>
          </a:p>
          <a:p>
            <a:pPr marL="457200" marR="0">
              <a:spcBef>
                <a:spcPts val="0"/>
              </a:spcBef>
              <a:spcAft>
                <a:spcPts val="0"/>
              </a:spcAft>
            </a:pPr>
            <a:r>
              <a:rPr lang="ru-ru" sz="1200" b="1" i="1" dirty="0">
                <a:effectLst/>
                <a:latin typeface="Ubuntu Light" panose="020B0304030602030204" pitchFamily="34" charset="0"/>
                <a:ea typeface="Calibri" panose="020F0502020204030204" pitchFamily="34" charset="0"/>
              </a:rPr>
              <a:t>Выбор содержания, планирование деятельности. Координация </a:t>
            </a:r>
            <a:br>
              <a:rPr lang="en-US" sz="1200" b="1" i="1" dirty="0">
                <a:effectLst/>
                <a:latin typeface="Ubuntu Light" panose="020B0304030602030204" pitchFamily="34" charset="0"/>
                <a:ea typeface="Calibri" panose="020F0502020204030204" pitchFamily="34" charset="0"/>
              </a:rPr>
            </a:br>
            <a:r>
              <a:rPr lang="ru-ru" sz="1200" b="1" i="1" dirty="0">
                <a:effectLst/>
                <a:latin typeface="Ubuntu Light" panose="020B0304030602030204" pitchFamily="34" charset="0"/>
                <a:ea typeface="Calibri" panose="020F0502020204030204" pitchFamily="34" charset="0"/>
              </a:rPr>
              <a:t>с приглашенными докладчиками.</a:t>
            </a:r>
            <a:endParaRPr lang="en-US" sz="1200" dirty="0">
              <a:effectLst/>
              <a:latin typeface="Calibri" panose="020F0502020204030204" pitchFamily="34" charset="0"/>
              <a:ea typeface="Calibri" panose="020F0502020204030204" pitchFamily="34" charset="0"/>
            </a:endParaRPr>
          </a:p>
          <a:p>
            <a:pPr marL="457200" marR="0">
              <a:spcBef>
                <a:spcPts val="0"/>
              </a:spcBef>
              <a:spcAft>
                <a:spcPts val="0"/>
              </a:spcAft>
            </a:pPr>
            <a:r>
              <a:rPr lang="ru-ru" sz="1200" b="1" i="1" dirty="0">
                <a:effectLst/>
                <a:latin typeface="Ubuntu Light" panose="020B0304030602030204" pitchFamily="34" charset="0"/>
                <a:ea typeface="Calibri" panose="020F0502020204030204" pitchFamily="34" charset="0"/>
              </a:rPr>
              <a:t>Определение ролей атлетов-лидеров в продвижении </a:t>
            </a:r>
            <a:br>
              <a:rPr lang="en-US" sz="1200" b="1" i="1" dirty="0">
                <a:effectLst/>
                <a:latin typeface="Ubuntu Light" panose="020B0304030602030204" pitchFamily="34" charset="0"/>
                <a:ea typeface="Calibri" panose="020F0502020204030204" pitchFamily="34" charset="0"/>
              </a:rPr>
            </a:br>
            <a:r>
              <a:rPr lang="ru-ru" sz="1200" b="1" i="1" dirty="0">
                <a:effectLst/>
                <a:latin typeface="Ubuntu Light" panose="020B0304030602030204" pitchFamily="34" charset="0"/>
                <a:ea typeface="Calibri" panose="020F0502020204030204" pitchFamily="34" charset="0"/>
              </a:rPr>
              <a:t>и проведении мероприятий.</a:t>
            </a:r>
            <a:endParaRPr lang="en-US" sz="1200" dirty="0">
              <a:effectLst/>
              <a:latin typeface="Calibri" panose="020F0502020204030204" pitchFamily="34" charset="0"/>
              <a:ea typeface="Calibri" panose="020F0502020204030204" pitchFamily="34" charset="0"/>
            </a:endParaRPr>
          </a:p>
          <a:p>
            <a:pPr marL="457200" marR="0">
              <a:spcBef>
                <a:spcPts val="0"/>
              </a:spcBef>
              <a:spcAft>
                <a:spcPts val="0"/>
              </a:spcAft>
            </a:pPr>
            <a:r>
              <a:rPr lang="ru-ru" sz="1200" b="1" i="1" dirty="0">
                <a:effectLst/>
                <a:latin typeface="Ubuntu Light" panose="020B0304030602030204" pitchFamily="34" charset="0"/>
                <a:ea typeface="Times New Roman" panose="02020603050405020304" pitchFamily="18" charset="0"/>
              </a:rPr>
              <a:t> </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ru-ru" sz="1200" b="1" i="1" dirty="0">
                <a:effectLst/>
                <a:latin typeface="Ubuntu Light" panose="020B0304030602030204" pitchFamily="34" charset="0"/>
                <a:ea typeface="Times New Roman" panose="02020603050405020304" pitchFamily="18" charset="0"/>
              </a:rPr>
              <a:t>Участие в сборе средств и встречах со спонсорами</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35</a:t>
            </a:fld>
            <a:endParaRPr lang="en-US"/>
          </a:p>
        </p:txBody>
      </p:sp>
    </p:spTree>
    <p:extLst>
      <p:ext uri="{BB962C8B-B14F-4D97-AF65-F5344CB8AC3E}">
        <p14:creationId xmlns:p14="http://schemas.microsoft.com/office/powerpoint/2010/main" val="15823407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524C34-D508-4CCF-A9F5-C631378A631A}" type="slidenum">
              <a:rPr lang="en-US" smtClean="0"/>
              <a:t>36</a:t>
            </a:fld>
            <a:endParaRPr lang="en-US"/>
          </a:p>
        </p:txBody>
      </p:sp>
    </p:spTree>
    <p:extLst>
      <p:ext uri="{BB962C8B-B14F-4D97-AF65-F5344CB8AC3E}">
        <p14:creationId xmlns:p14="http://schemas.microsoft.com/office/powerpoint/2010/main" val="40836072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У вас есть вопросы или комментарии по поводу планирования мероприятий Специальной Олимпиады?</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37</a:t>
            </a:fld>
            <a:endParaRPr lang="en-US"/>
          </a:p>
        </p:txBody>
      </p:sp>
    </p:spTree>
    <p:extLst>
      <p:ext uri="{BB962C8B-B14F-4D97-AF65-F5344CB8AC3E}">
        <p14:creationId xmlns:p14="http://schemas.microsoft.com/office/powerpoint/2010/main" val="39832510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Продвижение мероприятия поможет вам привлечь больше людей, заинтересовать их и даже найти новых сторонников или волонтеров. Это важная часть успешного мероприятия.</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Что произойдет, если мы организуем лучшее в мире мероприятие по сбору средств для вашей программы, но забудем о его продвижении? Никто не придет, а мы потратим много времени и усилий на планирование мероприятия, которое не принесет денег и не добавит популярности нашей программе. Вот почему продвижение мероприятий так важно.</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38</a:t>
            </a:fld>
            <a:endParaRPr lang="en-US"/>
          </a:p>
        </p:txBody>
      </p:sp>
    </p:spTree>
    <p:extLst>
      <p:ext uri="{BB962C8B-B14F-4D97-AF65-F5344CB8AC3E}">
        <p14:creationId xmlns:p14="http://schemas.microsoft.com/office/powerpoint/2010/main" val="5572963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marL="0" marR="0">
              <a:lnSpc>
                <a:spcPct val="115000"/>
              </a:lnSpc>
            </a:pPr>
            <a:r>
              <a:rPr lang="ru-ru" sz="1200" b="1" i="1" dirty="0">
                <a:solidFill>
                  <a:srgbClr val="000000"/>
                </a:solidFill>
                <a:effectLst/>
                <a:latin typeface="Ubuntu Light" panose="020B0304030602030204" pitchFamily="34" charset="0"/>
                <a:ea typeface="Times New Roman" panose="02020603050405020304" pitchFamily="18" charset="0"/>
              </a:rPr>
              <a:t>Чтобы участвовать в продвижении мероприятий Специальной Олимпиады, важно приобрести необходимые навыки, которые помогут успешно справиться с ролью.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pPr>
            <a:r>
              <a:rPr lang="ru-ru" sz="1200" b="1" i="1" dirty="0">
                <a:solidFill>
                  <a:srgbClr val="000000"/>
                </a:solidFill>
                <a:effectLst/>
                <a:latin typeface="Ubuntu Light" panose="020B0304030602030204" pitchFamily="34" charset="0"/>
                <a:ea typeface="Times New Roman" panose="02020603050405020304" pitchFamily="18" charset="0"/>
              </a:rPr>
              <a:t>Для этой цели учебная программа «Лидерство и навыки» предлагает следующие курсы:</a:t>
            </a:r>
            <a:endParaRPr lang="en-US" sz="1200" b="0" i="0" dirty="0">
              <a:solidFill>
                <a:schemeClr val="tx1"/>
              </a:solidFill>
              <a:effectLst/>
              <a:latin typeface="Times New Roman" panose="02020603050405020304" pitchFamily="18" charset="0"/>
              <a:ea typeface="Times New Roman" panose="02020603050405020304" pitchFamily="18" charset="0"/>
            </a:endParaRPr>
          </a:p>
          <a:p>
            <a:pPr marL="0" marR="0">
              <a:lnSpc>
                <a:spcPct val="115000"/>
              </a:lnSpc>
            </a:pPr>
            <a:endParaRPr lang="en-US" sz="1200" b="0" i="0" dirty="0">
              <a:solidFill>
                <a:schemeClr val="tx1"/>
              </a:solidFill>
              <a:effectLst/>
              <a:latin typeface="Times New Roman" panose="02020603050405020304" pitchFamily="18" charset="0"/>
              <a:ea typeface="Times New Roman" panose="02020603050405020304" pitchFamily="18" charset="0"/>
            </a:endParaRPr>
          </a:p>
          <a:p>
            <a:pPr marL="0" marR="0">
              <a:lnSpc>
                <a:spcPct val="115000"/>
              </a:lnSpc>
            </a:pPr>
            <a:r>
              <a:rPr lang="ru-ru" sz="1200" b="0" i="0" dirty="0">
                <a:solidFill>
                  <a:schemeClr val="tx1"/>
                </a:solidFill>
                <a:effectLst/>
                <a:latin typeface="Times New Roman" panose="02020603050405020304" pitchFamily="18" charset="0"/>
                <a:ea typeface="Times New Roman" panose="02020603050405020304" pitchFamily="18" charset="0"/>
              </a:rPr>
              <a:t>1. </a:t>
            </a:r>
            <a:r>
              <a:rPr lang="ru-ru" sz="1200" b="1" i="1" dirty="0">
                <a:solidFill>
                  <a:srgbClr val="000000"/>
                </a:solidFill>
                <a:effectLst/>
                <a:latin typeface="Ubuntu Light" panose="020B0304030602030204" pitchFamily="34" charset="0"/>
                <a:ea typeface="Times New Roman" panose="02020603050405020304" pitchFamily="18" charset="0"/>
              </a:rPr>
              <a:t>Атлет-представитель/глобальный вестник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pPr>
            <a:r>
              <a:rPr lang="ru-ru" sz="1200" b="1" i="1" dirty="0">
                <a:solidFill>
                  <a:srgbClr val="000000"/>
                </a:solidFill>
                <a:effectLst/>
                <a:latin typeface="Ubuntu Light" panose="020B0304030602030204" pitchFamily="34" charset="0"/>
                <a:ea typeface="Times New Roman" panose="02020603050405020304" pitchFamily="18" charset="0"/>
              </a:rPr>
              <a:t>Курс предназначен для атлетов, которые хотят обучать </a:t>
            </a:r>
            <a:br>
              <a:rPr lang="en-US" sz="1200" b="1" i="1" dirty="0">
                <a:solidFill>
                  <a:srgbClr val="000000"/>
                </a:solidFill>
                <a:effectLst/>
                <a:latin typeface="Ubuntu Light" panose="020B0304030602030204" pitchFamily="34" charset="0"/>
                <a:ea typeface="Times New Roman" panose="02020603050405020304" pitchFamily="18" charset="0"/>
              </a:rPr>
            </a:br>
            <a:r>
              <a:rPr lang="ru-ru" sz="1200" b="1" i="1" dirty="0">
                <a:solidFill>
                  <a:srgbClr val="000000"/>
                </a:solidFill>
                <a:effectLst/>
                <a:latin typeface="Ubuntu Light" panose="020B0304030602030204" pitchFamily="34" charset="0"/>
                <a:ea typeface="Times New Roman" panose="02020603050405020304" pitchFamily="18" charset="0"/>
              </a:rPr>
              <a:t>и информировать других о миссии, преимуществах и направлении Специальной Олимпиады.  Это выходит за рамки публичных выступлений и интервью, речь идет о распространении информации </a:t>
            </a:r>
            <a:br>
              <a:rPr lang="en-US" sz="1200" b="1" i="1" dirty="0">
                <a:solidFill>
                  <a:srgbClr val="000000"/>
                </a:solidFill>
                <a:effectLst/>
                <a:latin typeface="Ubuntu Light" panose="020B0304030602030204" pitchFamily="34" charset="0"/>
                <a:ea typeface="Times New Roman" panose="02020603050405020304" pitchFamily="18" charset="0"/>
              </a:rPr>
            </a:br>
            <a:r>
              <a:rPr lang="ru-ru" sz="1200" b="1" i="1" dirty="0">
                <a:solidFill>
                  <a:srgbClr val="000000"/>
                </a:solidFill>
                <a:effectLst/>
                <a:latin typeface="Ubuntu Light" panose="020B0304030602030204" pitchFamily="34" charset="0"/>
                <a:ea typeface="Times New Roman" panose="02020603050405020304" pitchFamily="18" charset="0"/>
              </a:rPr>
              <a:t>о движении Специальной Олимпиады через различные СМИ.</a:t>
            </a:r>
            <a:endParaRPr lang="en-US" sz="1200" b="0" i="0" dirty="0">
              <a:solidFill>
                <a:schemeClr val="tx1"/>
              </a:solidFill>
              <a:effectLst/>
              <a:latin typeface="Times New Roman" panose="02020603050405020304" pitchFamily="18" charset="0"/>
              <a:ea typeface="Times New Roman" panose="02020603050405020304" pitchFamily="18" charset="0"/>
            </a:endParaRPr>
          </a:p>
          <a:p>
            <a:pPr marL="0" marR="0">
              <a:lnSpc>
                <a:spcPct val="115000"/>
              </a:lnSpc>
            </a:pPr>
            <a:endParaRPr lang="en-US" sz="1200" b="0" i="0" dirty="0">
              <a:solidFill>
                <a:schemeClr val="tx1"/>
              </a:solidFill>
              <a:effectLst/>
              <a:latin typeface="Times New Roman" panose="02020603050405020304" pitchFamily="18" charset="0"/>
              <a:ea typeface="Times New Roman" panose="02020603050405020304" pitchFamily="18" charset="0"/>
            </a:endParaRPr>
          </a:p>
          <a:p>
            <a:pPr marL="0" marR="0">
              <a:lnSpc>
                <a:spcPct val="115000"/>
              </a:lnSpc>
            </a:pPr>
            <a:r>
              <a:rPr lang="ru-ru" sz="1200" b="0" i="0" dirty="0">
                <a:solidFill>
                  <a:schemeClr val="tx1"/>
                </a:solidFill>
                <a:effectLst/>
                <a:latin typeface="Times New Roman" panose="02020603050405020304" pitchFamily="18" charset="0"/>
                <a:ea typeface="Times New Roman" panose="02020603050405020304" pitchFamily="18" charset="0"/>
              </a:rPr>
              <a:t>2. </a:t>
            </a:r>
            <a:r>
              <a:rPr lang="ru-ru" sz="1200" b="1" i="1" dirty="0">
                <a:solidFill>
                  <a:srgbClr val="000000"/>
                </a:solidFill>
                <a:effectLst/>
                <a:latin typeface="Ubuntu Light" panose="020B0304030602030204" pitchFamily="34" charset="0"/>
                <a:ea typeface="Times New Roman" panose="02020603050405020304" pitchFamily="18" charset="0"/>
              </a:rPr>
              <a:t>Вестник здоровья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pPr>
            <a:r>
              <a:rPr lang="ru-ru" sz="1200" b="1" i="1" dirty="0">
                <a:solidFill>
                  <a:srgbClr val="000000"/>
                </a:solidFill>
                <a:effectLst/>
                <a:latin typeface="Ubuntu Light" panose="020B0304030602030204" pitchFamily="34" charset="0"/>
                <a:ea typeface="Times New Roman" panose="02020603050405020304" pitchFamily="18" charset="0"/>
              </a:rPr>
              <a:t>Это тренинг для атлетов, которые хотят выполнять роль лидера </a:t>
            </a:r>
            <a:br>
              <a:rPr lang="en-US" sz="1200" b="1" i="1" dirty="0">
                <a:solidFill>
                  <a:srgbClr val="000000"/>
                </a:solidFill>
                <a:effectLst/>
                <a:latin typeface="Ubuntu Light" panose="020B0304030602030204" pitchFamily="34" charset="0"/>
                <a:ea typeface="Times New Roman" panose="02020603050405020304" pitchFamily="18" charset="0"/>
              </a:rPr>
            </a:br>
            <a:r>
              <a:rPr lang="ru-ru" sz="1200" b="1" i="1" dirty="0">
                <a:solidFill>
                  <a:srgbClr val="000000"/>
                </a:solidFill>
                <a:effectLst/>
                <a:latin typeface="Ubuntu Light" panose="020B0304030602030204" pitchFamily="34" charset="0"/>
                <a:ea typeface="Times New Roman" panose="02020603050405020304" pitchFamily="18" charset="0"/>
              </a:rPr>
              <a:t>по вопросам здоровья и хорошего самочувствия, преподавателя, защитника интересов, а также служить образцом для подражания </a:t>
            </a:r>
            <a:br>
              <a:rPr lang="en-US" sz="1200" b="1" i="1" dirty="0">
                <a:solidFill>
                  <a:srgbClr val="000000"/>
                </a:solidFill>
                <a:effectLst/>
                <a:latin typeface="Ubuntu Light" panose="020B0304030602030204" pitchFamily="34" charset="0"/>
                <a:ea typeface="Times New Roman" panose="02020603050405020304" pitchFamily="18" charset="0"/>
              </a:rPr>
            </a:br>
            <a:r>
              <a:rPr lang="ru-ru" sz="1200" b="1" i="1" dirty="0">
                <a:solidFill>
                  <a:srgbClr val="000000"/>
                </a:solidFill>
                <a:effectLst/>
                <a:latin typeface="Ubuntu Light" panose="020B0304030602030204" pitchFamily="34" charset="0"/>
                <a:ea typeface="Times New Roman" panose="02020603050405020304" pitchFamily="18" charset="0"/>
              </a:rPr>
              <a:t>в своем сообществе. Это представитель, который занимается вопросами здоровья.</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39</a:t>
            </a:fld>
            <a:endParaRPr lang="en-US"/>
          </a:p>
        </p:txBody>
      </p:sp>
    </p:spTree>
    <p:extLst>
      <p:ext uri="{BB962C8B-B14F-4D97-AF65-F5344CB8AC3E}">
        <p14:creationId xmlns:p14="http://schemas.microsoft.com/office/powerpoint/2010/main" val="4130004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Курс обучения лидера-организатора мероприятий состоит из двух частей: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В первой части подробно рассматриваются следующие вопросы:</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ourier New" panose="02070309020205020404" pitchFamily="49" charset="0"/>
              <a:buChar char="o"/>
            </a:pPr>
            <a:r>
              <a:rPr lang="ru-ru" sz="1200" b="1" i="1" dirty="0">
                <a:effectLst/>
                <a:latin typeface="Ubuntu Light" panose="020B0304030602030204" pitchFamily="34" charset="0"/>
                <a:ea typeface="Calibri" panose="020F0502020204030204" pitchFamily="34" charset="0"/>
              </a:rPr>
              <a:t>Что представляют собой мероприятия Специальной Олимпиады?</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ourier New" panose="02070309020205020404" pitchFamily="49" charset="0"/>
              <a:buChar char="o"/>
            </a:pPr>
            <a:r>
              <a:rPr lang="ru-ru" sz="1200" b="1" i="1" dirty="0">
                <a:effectLst/>
                <a:latin typeface="Ubuntu Light" panose="020B0304030602030204" pitchFamily="34" charset="0"/>
                <a:ea typeface="Calibri" panose="020F0502020204030204" pitchFamily="34" charset="0"/>
              </a:rPr>
              <a:t>Руководящие роли, которые доступны по следующим направлениям:</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ru-ru" sz="1200" b="1" i="1" dirty="0">
                <a:effectLst/>
                <a:latin typeface="Ubuntu Light" panose="020B0304030602030204" pitchFamily="34" charset="0"/>
                <a:ea typeface="Calibri" panose="020F0502020204030204" pitchFamily="34" charset="0"/>
              </a:rPr>
              <a:t>Планирование мероприятий Специальной Олимпиады</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ru-ru" sz="1200" b="1" i="1" dirty="0">
                <a:effectLst/>
                <a:latin typeface="Ubuntu Light" panose="020B0304030602030204" pitchFamily="34" charset="0"/>
                <a:ea typeface="Calibri" panose="020F0502020204030204" pitchFamily="34" charset="0"/>
              </a:rPr>
              <a:t>Продвижение мероприятий Специальной Олимпиады</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ru-ru" sz="1200" b="1" i="1" dirty="0">
                <a:effectLst/>
                <a:latin typeface="Ubuntu Light" panose="020B0304030602030204" pitchFamily="34" charset="0"/>
                <a:ea typeface="Calibri" panose="020F0502020204030204" pitchFamily="34" charset="0"/>
              </a:rPr>
              <a:t>Волонтерство или работа на мероприятиях Специальной Олимпиады</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a:t>
            </a:fld>
            <a:endParaRPr lang="en-US" dirty="0"/>
          </a:p>
        </p:txBody>
      </p:sp>
    </p:spTree>
    <p:extLst>
      <p:ext uri="{BB962C8B-B14F-4D97-AF65-F5344CB8AC3E}">
        <p14:creationId xmlns:p14="http://schemas.microsoft.com/office/powerpoint/2010/main" val="1928211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Мы рекомендуем руководителям программ изменить этот раздел, чтобы он соответствовал названиям и описаниям ролей в их собственных группах.</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b="1"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Давайте посмотрим, какие возможности предлагает вам Специальная Олимпиада в качестве начинающего промоутера мероприятий.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Сначала давайте поговорим о руководящих ролях при продвижении спортивных мероприятий.</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40</a:t>
            </a:fld>
            <a:endParaRPr lang="en-US"/>
          </a:p>
        </p:txBody>
      </p:sp>
    </p:spTree>
    <p:extLst>
      <p:ext uri="{BB962C8B-B14F-4D97-AF65-F5344CB8AC3E}">
        <p14:creationId xmlns:p14="http://schemas.microsoft.com/office/powerpoint/2010/main" val="11915290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Представитель/глобальный вестник</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Участвует в выступлениях, дискуссиях и интервью перед мероприятием в качестве представителя атлетов Специальной Олимпиады</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Поддерживает взаимоотношения со спонсорами</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Участвует во встречах с потенциальными спонсорами мероприятия</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Участвует в мероприятиях по привлечению спонсоров</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41</a:t>
            </a:fld>
            <a:endParaRPr lang="en-US"/>
          </a:p>
        </p:txBody>
      </p:sp>
    </p:spTree>
    <p:extLst>
      <p:ext uri="{BB962C8B-B14F-4D97-AF65-F5344CB8AC3E}">
        <p14:creationId xmlns:p14="http://schemas.microsoft.com/office/powerpoint/2010/main" val="26697547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312044" cy="4284663"/>
          </a:xfrm>
        </p:spPr>
        <p:txBody>
          <a:bodyPr/>
          <a:lstStyle/>
          <a:p>
            <a:pPr marL="0" marR="0">
              <a:spcBef>
                <a:spcPts val="0"/>
              </a:spcBef>
              <a:spcAft>
                <a:spcPts val="0"/>
              </a:spcAft>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Мы рекомендуем руководителям программ изменить этот раздел, чтобы он соответствовал названиям и описаниям ролей в их собственных группах.</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Существует множество мероприятий, которые помогают нам продвигать работу Специальной Олимпиады по инклюзивному здравоохранению. Если вы интересуетесь инклюзивным здравоохранением, вы можете стать вестником здоровья.</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Вестники здоровья Специальной Олимпиады — это атлеты, которые обучены выполнять роль лидера по вопросам здоровья </a:t>
            </a:r>
            <a:br>
              <a:rPr lang="en-US" sz="1200" b="1" i="1" dirty="0">
                <a:effectLst/>
                <a:latin typeface="Ubuntu Light" panose="020B0304030602030204" pitchFamily="34" charset="0"/>
                <a:ea typeface="Calibri" panose="020F0502020204030204" pitchFamily="34" charset="0"/>
                <a:cs typeface="Times New Roman" panose="02020603050405020304" pitchFamily="18" charset="0"/>
              </a:rPr>
            </a:b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и хорошего самочувствия, преподавателя, защитника интересов, </a:t>
            </a:r>
            <a:br>
              <a:rPr lang="en-US" sz="1200" b="1" i="1" dirty="0">
                <a:effectLst/>
                <a:latin typeface="Ubuntu Light" panose="020B0304030602030204" pitchFamily="34" charset="0"/>
                <a:ea typeface="Calibri" panose="020F0502020204030204" pitchFamily="34" charset="0"/>
                <a:cs typeface="Times New Roman" panose="02020603050405020304" pitchFamily="18" charset="0"/>
              </a:rPr>
            </a:b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а также служить образцом для подражания в своих сообществах Специальной Олимпиады, а также в обществе в целом. Они побуждают свои группы, семьи, друзей и окружение вести здоровый образ жизни и призывают поставщиков медицинских услуг и правительства принять инклюзивную политику в отношении здравоохранения, оздоровительных услуг, образования и прочих ресурсов для людей с ОИВ.</a:t>
            </a:r>
            <a:endParaRPr lang="en-US" dirty="0"/>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42</a:t>
            </a:fld>
            <a:endParaRPr lang="en-US"/>
          </a:p>
        </p:txBody>
      </p:sp>
    </p:spTree>
    <p:extLst>
      <p:ext uri="{BB962C8B-B14F-4D97-AF65-F5344CB8AC3E}">
        <p14:creationId xmlns:p14="http://schemas.microsoft.com/office/powerpoint/2010/main" val="12792480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Вестники здоровья участвуют в продвижении мероприятий, посвященных здоровью:</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Участие в выступлениях, дискуссиях и интервью перед мероприятием в качестве представителя атлетов Специальной Олимпиады.</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Проведение презентаций во время совещаний по вопросам инклюзивного здравоохранения.</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43</a:t>
            </a:fld>
            <a:endParaRPr lang="en-US"/>
          </a:p>
        </p:txBody>
      </p:sp>
    </p:spTree>
    <p:extLst>
      <p:ext uri="{BB962C8B-B14F-4D97-AF65-F5344CB8AC3E}">
        <p14:creationId xmlns:p14="http://schemas.microsoft.com/office/powerpoint/2010/main" val="25948531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Мы рекомендуем руководителям программ изменить этот раздел, чтобы он соответствовал названиям и описаниям ролей в их собственных группах.</a:t>
            </a:r>
            <a:endParaRPr lang="en-US" sz="1200" b="1"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1200" b="1"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Теперь давайте поговорим о руководящих ролях при продвижении лидерских мероприятий.</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44</a:t>
            </a:fld>
            <a:endParaRPr lang="en-US"/>
          </a:p>
        </p:txBody>
      </p:sp>
    </p:spTree>
    <p:extLst>
      <p:ext uri="{BB962C8B-B14F-4D97-AF65-F5344CB8AC3E}">
        <p14:creationId xmlns:p14="http://schemas.microsoft.com/office/powerpoint/2010/main" val="36719057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ru-ru" sz="1200" b="1" i="1" dirty="0">
                <a:effectLst/>
                <a:latin typeface="Ubuntu Light" panose="020B0304030602030204" pitchFamily="34" charset="0"/>
                <a:ea typeface="Times New Roman" panose="02020603050405020304" pitchFamily="18" charset="0"/>
              </a:rPr>
              <a:t>Привлечение большего количества участников (атлеты-лидеры/молодежные лидеры).</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ru-ru" sz="1200" b="1" i="1" dirty="0">
                <a:effectLst/>
                <a:latin typeface="Ubuntu Light" panose="020B0304030602030204" pitchFamily="34" charset="0"/>
                <a:ea typeface="Times New Roman" panose="02020603050405020304" pitchFamily="18" charset="0"/>
              </a:rPr>
              <a:t>Проведение опросов среди участников мероприятия и распространение полученных сведений/сбор отзывов участников (включая участников из числа атлетов-лидеров).</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ru-ru" sz="1200" b="1" i="1" dirty="0">
                <a:effectLst/>
                <a:latin typeface="Ubuntu Light" panose="020B0304030602030204" pitchFamily="34" charset="0"/>
                <a:ea typeface="Times New Roman" panose="02020603050405020304" pitchFamily="18" charset="0"/>
              </a:rPr>
              <a:t>Продвижение на местном телевидении или в прессе для делегаций, посещающих мероприятия.</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ru-ru" sz="1200" b="1" i="1" dirty="0">
                <a:effectLst/>
                <a:latin typeface="Ubuntu Light" panose="020B0304030602030204" pitchFamily="34" charset="0"/>
                <a:ea typeface="Times New Roman" panose="02020603050405020304" pitchFamily="18" charset="0"/>
              </a:rPr>
              <a:t>Интервью с прессой о мероприятии.</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ru-ru" sz="1200" b="1" i="1" dirty="0">
                <a:effectLst/>
                <a:latin typeface="Ubuntu Light" panose="020B0304030602030204" pitchFamily="34" charset="0"/>
                <a:ea typeface="Times New Roman" panose="02020603050405020304" pitchFamily="18" charset="0"/>
              </a:rPr>
              <a:t>Наличие влияния в социальных сетях.</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45</a:t>
            </a:fld>
            <a:endParaRPr lang="en-US"/>
          </a:p>
        </p:txBody>
      </p:sp>
    </p:spTree>
    <p:extLst>
      <p:ext uri="{BB962C8B-B14F-4D97-AF65-F5344CB8AC3E}">
        <p14:creationId xmlns:p14="http://schemas.microsoft.com/office/powerpoint/2010/main" val="16477188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У вас есть вопросы или комментарии по поводу продвижения мероприятий Специальной Олимпиады?</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46</a:t>
            </a:fld>
            <a:endParaRPr lang="en-US"/>
          </a:p>
        </p:txBody>
      </p:sp>
    </p:spTree>
    <p:extLst>
      <p:ext uri="{BB962C8B-B14F-4D97-AF65-F5344CB8AC3E}">
        <p14:creationId xmlns:p14="http://schemas.microsoft.com/office/powerpoint/2010/main" val="42698504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i="1" dirty="0">
                <a:solidFill>
                  <a:srgbClr val="202124"/>
                </a:solidFill>
                <a:effectLst/>
                <a:latin typeface="Ubuntu Light" panose="020B0304030602030204" pitchFamily="34" charset="0"/>
                <a:ea typeface="Calibri" panose="020F0502020204030204" pitchFamily="34" charset="0"/>
                <a:cs typeface="Arial" panose="020B0604020202020204" pitchFamily="34" charset="0"/>
              </a:rPr>
              <a:t>Волонтеры и персонал в день мероприятия принимают участие </a:t>
            </a:r>
            <a:br>
              <a:rPr lang="en-US" sz="1200" b="1" i="1" dirty="0">
                <a:solidFill>
                  <a:srgbClr val="202124"/>
                </a:solidFill>
                <a:effectLst/>
                <a:latin typeface="Ubuntu Light" panose="020B0304030602030204" pitchFamily="34" charset="0"/>
                <a:ea typeface="Calibri" panose="020F0502020204030204" pitchFamily="34" charset="0"/>
                <a:cs typeface="Arial" panose="020B0604020202020204" pitchFamily="34" charset="0"/>
              </a:rPr>
            </a:br>
            <a:r>
              <a:rPr lang="ru-ru" sz="1200" b="1" i="1" dirty="0">
                <a:solidFill>
                  <a:srgbClr val="202124"/>
                </a:solidFill>
                <a:effectLst/>
                <a:latin typeface="Ubuntu Light" panose="020B0304030602030204" pitchFamily="34" charset="0"/>
                <a:ea typeface="Calibri" panose="020F0502020204030204" pitchFamily="34" charset="0"/>
                <a:cs typeface="Arial" panose="020B0604020202020204" pitchFamily="34" charset="0"/>
              </a:rPr>
              <a:t>в подготовке, помощи гостям, регистрации или уборке.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47</a:t>
            </a:fld>
            <a:endParaRPr lang="en-US"/>
          </a:p>
        </p:txBody>
      </p:sp>
    </p:spTree>
    <p:extLst>
      <p:ext uri="{BB962C8B-B14F-4D97-AF65-F5344CB8AC3E}">
        <p14:creationId xmlns:p14="http://schemas.microsoft.com/office/powerpoint/2010/main" val="13052243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i="1" dirty="0">
                <a:solidFill>
                  <a:srgbClr val="202124"/>
                </a:solidFill>
                <a:effectLst/>
                <a:latin typeface="Ubuntu Light" panose="020B0304030602030204" pitchFamily="34" charset="0"/>
                <a:ea typeface="Calibri" panose="020F0502020204030204" pitchFamily="34" charset="0"/>
                <a:cs typeface="Arial" panose="020B0604020202020204" pitchFamily="34" charset="0"/>
              </a:rPr>
              <a:t>Эта часть деятельности лидера-организатора мероприятий называется проведением мероприятия. Вы проводите мероприятие, то есть следите за тем, чтобы все происходило должным образом.</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48</a:t>
            </a:fld>
            <a:endParaRPr lang="en-US"/>
          </a:p>
        </p:txBody>
      </p:sp>
    </p:spTree>
    <p:extLst>
      <p:ext uri="{BB962C8B-B14F-4D97-AF65-F5344CB8AC3E}">
        <p14:creationId xmlns:p14="http://schemas.microsoft.com/office/powerpoint/2010/main" val="23028073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pPr>
            <a:r>
              <a:rPr lang="ru-ru" sz="1200" b="1" i="1" dirty="0">
                <a:solidFill>
                  <a:srgbClr val="000000"/>
                </a:solidFill>
                <a:effectLst/>
                <a:latin typeface="Ubuntu Light" panose="020B0304030602030204" pitchFamily="34" charset="0"/>
                <a:ea typeface="Times New Roman" panose="02020603050405020304" pitchFamily="18" charset="0"/>
              </a:rPr>
              <a:t>Работа или волонтерство во время мероприятий Специальной Олимпиады могут быть очень увлекательными, но в то же время предъявляют ряд требований. В наших мероприятиях участвует множество людей, усилия которых формируют общую картину.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pPr>
            <a:r>
              <a:rPr lang="ru-ru" sz="1200" b="1" i="1" dirty="0">
                <a:solidFill>
                  <a:srgbClr val="000000"/>
                </a:solidFill>
                <a:effectLst/>
                <a:latin typeface="Ubuntu Light" panose="020B0304030602030204" pitchFamily="34" charset="0"/>
                <a:ea typeface="Times New Roman" panose="02020603050405020304" pitchFamily="18" charset="0"/>
              </a:rPr>
              <a:t>Способность работать в команде и эффективно общаться является важным навыком для достижения успеха в этой роли.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pPr>
            <a:endParaRPr lang="en-US" sz="1200" b="1" i="1" dirty="0">
              <a:solidFill>
                <a:srgbClr val="000000"/>
              </a:solidFill>
              <a:effectLst/>
              <a:latin typeface="Ubuntu Light" panose="020B0304030602030204" pitchFamily="34" charset="0"/>
              <a:ea typeface="Times New Roman" panose="02020603050405020304" pitchFamily="18" charset="0"/>
            </a:endParaRPr>
          </a:p>
          <a:p>
            <a:pPr marL="0" marR="0">
              <a:lnSpc>
                <a:spcPct val="115000"/>
              </a:lnSpc>
            </a:pPr>
            <a:r>
              <a:rPr lang="ru-ru" sz="1200" b="1" i="1" dirty="0">
                <a:solidFill>
                  <a:srgbClr val="000000"/>
                </a:solidFill>
                <a:effectLst/>
                <a:latin typeface="Ubuntu Light" panose="020B0304030602030204" pitchFamily="34" charset="0"/>
                <a:ea typeface="Times New Roman" panose="02020603050405020304" pitchFamily="18" charset="0"/>
              </a:rPr>
              <a:t>Для этой цели учебная программа «Лидерство и навыки» предлагает следующие курсы:</a:t>
            </a:r>
            <a:endParaRPr lang="en-US" sz="1200" dirty="0">
              <a:effectLst/>
              <a:latin typeface="Times New Roman" panose="02020603050405020304" pitchFamily="18" charset="0"/>
              <a:ea typeface="Times New Roman" panose="02020603050405020304" pitchFamily="18" charset="0"/>
            </a:endParaRPr>
          </a:p>
          <a:p>
            <a:pPr marL="0" marR="0">
              <a:lnSpc>
                <a:spcPct val="115000"/>
              </a:lnSpc>
            </a:pPr>
            <a:r>
              <a:rPr lang="ru-ru" sz="1200" b="1" i="1" dirty="0">
                <a:solidFill>
                  <a:srgbClr val="000000"/>
                </a:solidFill>
                <a:effectLst/>
                <a:latin typeface="Ubuntu Light" panose="020B0304030602030204" pitchFamily="34" charset="0"/>
                <a:ea typeface="Times New Roman" panose="02020603050405020304" pitchFamily="18" charset="0"/>
              </a:rPr>
              <a:t>Управление временем, взаимодействие с другими людьми и общее лидерство.</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ru-ru" sz="12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49</a:t>
            </a:fld>
            <a:endParaRPr lang="en-US"/>
          </a:p>
        </p:txBody>
      </p:sp>
    </p:spTree>
    <p:extLst>
      <p:ext uri="{BB962C8B-B14F-4D97-AF65-F5344CB8AC3E}">
        <p14:creationId xmlns:p14="http://schemas.microsoft.com/office/powerpoint/2010/main" val="1859758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Вторая часть посвящена развитию навыков и будет зависеть от руководящей роли, которую вы хотите взять на себя. В зависимости от выбранной роли вам потребуется пройти разные тренинги по развитию навыков, предлагаемые в рамках учебной программы «Лидерство и навыки».</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После завершения тренинга предложите атлетам подумать о том, как они хотели бы участвовать в мероприятиях, а именно:</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ru-ru" sz="1200" dirty="0">
                <a:effectLst/>
                <a:latin typeface="Ubuntu Light" panose="020B0304030602030204" pitchFamily="34" charset="0"/>
                <a:ea typeface="Calibri" panose="020F0502020204030204" pitchFamily="34" charset="0"/>
              </a:rPr>
              <a:t>Какой вид деятельности? (Планировать, продвигать или проводить.)</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ru-ru" sz="1200" dirty="0">
                <a:effectLst/>
                <a:latin typeface="Ubuntu Light" panose="020B0304030602030204" pitchFamily="34" charset="0"/>
                <a:ea typeface="Calibri" panose="020F0502020204030204" pitchFamily="34" charset="0"/>
              </a:rPr>
              <a:t>Какой тип мероприятия?</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ru-ru" sz="1200" dirty="0">
                <a:effectLst/>
                <a:latin typeface="Ubuntu Light" panose="020B0304030602030204" pitchFamily="34" charset="0"/>
                <a:ea typeface="Calibri" panose="020F0502020204030204" pitchFamily="34" charset="0"/>
              </a:rPr>
              <a:t>В какой руководящей роли?</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Конечно, это будет зависеть от возможностей в рамках той или иной программы.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a:t>
            </a:fld>
            <a:endParaRPr lang="en-US"/>
          </a:p>
        </p:txBody>
      </p:sp>
    </p:spTree>
    <p:extLst>
      <p:ext uri="{BB962C8B-B14F-4D97-AF65-F5344CB8AC3E}">
        <p14:creationId xmlns:p14="http://schemas.microsoft.com/office/powerpoint/2010/main" val="5119401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Мы рекомендуем руководителям программ изменить этот раздел, чтобы он соответствовал названиям и описаниям ролей в их собственных группах.</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b="1"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Давайте посмотрим, какие возможности предлагает Специальная Олимпиада, если вы решили заняться проведением мероприятий.</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Вы можете принимать участие в качестве волонтера или оплачиваемого сотрудника в зависимости от возможностей, доступных в вашей программе Специальной Олимпиады.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Сначала давайте поговорим о руководящих ролях во время спортивных мероприятий:</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50</a:t>
            </a:fld>
            <a:endParaRPr lang="en-US"/>
          </a:p>
        </p:txBody>
      </p:sp>
    </p:spTree>
    <p:extLst>
      <p:ext uri="{BB962C8B-B14F-4D97-AF65-F5344CB8AC3E}">
        <p14:creationId xmlns:p14="http://schemas.microsoft.com/office/powerpoint/2010/main" val="2018465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23518"/>
          </a:xfrm>
        </p:spPr>
        <p:txBody>
          <a:bodyPr/>
          <a:lstStyle/>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Представитель/глобальный вестник</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Участвует в выступлениях на мероприятиях, приемах </a:t>
            </a:r>
            <a:br>
              <a:rPr lang="en-US" sz="1200" b="1" i="1" dirty="0">
                <a:effectLst/>
                <a:latin typeface="Ubuntu Light" panose="020B0304030602030204" pitchFamily="34" charset="0"/>
                <a:ea typeface="Calibri" panose="020F0502020204030204" pitchFamily="34" charset="0"/>
                <a:cs typeface="Times New Roman" panose="02020603050405020304" pitchFamily="18" charset="0"/>
              </a:rPr>
            </a:b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и дискуссиях</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Участвует в программе «Объединенный спорт»</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Дает и проводит интервью во время мероприятий</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Волонтеры/персонал из числа атлетов</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Принимает участие в качестве волонтера или сотрудника </a:t>
            </a:r>
            <a:br>
              <a:rPr lang="en-US" sz="1200" b="1" i="1" dirty="0">
                <a:effectLst/>
                <a:latin typeface="Ubuntu Light" panose="020B0304030602030204" pitchFamily="34" charset="0"/>
                <a:ea typeface="Calibri" panose="020F0502020204030204" pitchFamily="34" charset="0"/>
                <a:cs typeface="Times New Roman" panose="02020603050405020304" pitchFamily="18" charset="0"/>
              </a:rPr>
            </a:b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в рамках мероприятия</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Официальные лица из числа атлетов</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Принимают участие в качестве спортивных официальных лиц во время мероприятия</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Члены группы по оценке мероприятий</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Участвуют в группе по оценке мероприятий с точки зрения атлетов</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Готовят отчет об оценке по факту проведения мероприятия</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51</a:t>
            </a:fld>
            <a:endParaRPr lang="en-US"/>
          </a:p>
        </p:txBody>
      </p:sp>
    </p:spTree>
    <p:extLst>
      <p:ext uri="{BB962C8B-B14F-4D97-AF65-F5344CB8AC3E}">
        <p14:creationId xmlns:p14="http://schemas.microsoft.com/office/powerpoint/2010/main" val="20449840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Представитель/глобальный вестник</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Участвует в выступлениях на мероприятиях, приемах </a:t>
            </a:r>
            <a:br>
              <a:rPr lang="en-US" sz="1200" b="1" i="1" dirty="0">
                <a:effectLst/>
                <a:latin typeface="Ubuntu Light" panose="020B0304030602030204" pitchFamily="34" charset="0"/>
                <a:ea typeface="Calibri" panose="020F0502020204030204" pitchFamily="34" charset="0"/>
                <a:cs typeface="Times New Roman" panose="02020603050405020304" pitchFamily="18" charset="0"/>
              </a:rPr>
            </a:b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и дискуссиях</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Участвует в программе «Объединенный спорт»</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Дает и проводит интервью во время мероприятий</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Волонтеры/персонал из числа атлетов</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Принимает участие в качестве волонтера или сотрудника </a:t>
            </a:r>
            <a:br>
              <a:rPr lang="en-US" sz="1200" b="1" i="1" dirty="0">
                <a:effectLst/>
                <a:latin typeface="Ubuntu Light" panose="020B0304030602030204" pitchFamily="34" charset="0"/>
                <a:ea typeface="Calibri" panose="020F0502020204030204" pitchFamily="34" charset="0"/>
                <a:cs typeface="Times New Roman" panose="02020603050405020304" pitchFamily="18" charset="0"/>
              </a:rPr>
            </a:b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в рамках мероприятия</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Официальные лица из числа атлетов</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Принимают участие в качестве спортивных официальных лиц во время мероприятия</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Члены группы по оценке мероприятий</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Участвуют в группе по оценке мероприятий с точки зрения атлетов</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Готовят отчет об оценке по факту проведения мероприятия</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52</a:t>
            </a:fld>
            <a:endParaRPr lang="en-US"/>
          </a:p>
        </p:txBody>
      </p:sp>
    </p:spTree>
    <p:extLst>
      <p:ext uri="{BB962C8B-B14F-4D97-AF65-F5344CB8AC3E}">
        <p14:creationId xmlns:p14="http://schemas.microsoft.com/office/powerpoint/2010/main" val="5331665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Мы рекомендуем руководителям программ изменить этот раздел, чтобы он соответствовал названиям и описаниям ролей в их собственных группах.</a:t>
            </a:r>
            <a:endParaRPr lang="en-US" sz="1200" b="1"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b="1"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У атлетов есть много возможностей принять участие в проведении мероприятий, посвященных здоровью.</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53</a:t>
            </a:fld>
            <a:endParaRPr lang="en-US"/>
          </a:p>
        </p:txBody>
      </p:sp>
    </p:spTree>
    <p:extLst>
      <p:ext uri="{BB962C8B-B14F-4D97-AF65-F5344CB8AC3E}">
        <p14:creationId xmlns:p14="http://schemas.microsoft.com/office/powerpoint/2010/main" val="6935379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Лидер по вопросам здоровья и физической формы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Проведение занятий в рамках программы Fit 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Защитник здорового образа жизни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Посещение тренингов по вопросам инклюзивного здравоохранения</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Образец для подражания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Демонстрация здорового образа жизни на мероприятиях</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Тренер/помощник тренера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Руководство или поддержка деятельности молодых атлетов или развивающих спортивных занятий</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54</a:t>
            </a:fld>
            <a:endParaRPr lang="en-US"/>
          </a:p>
        </p:txBody>
      </p:sp>
    </p:spTree>
    <p:extLst>
      <p:ext uri="{BB962C8B-B14F-4D97-AF65-F5344CB8AC3E}">
        <p14:creationId xmlns:p14="http://schemas.microsoft.com/office/powerpoint/2010/main" val="38203172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Мы рекомендуем руководителям программ изменить этот раздел, чтобы он соответствовал названиям и описаниям ролей в их собственных группах.</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ru-ru" sz="1800" b="1" i="1" dirty="0">
                <a:effectLst/>
                <a:latin typeface="Ubuntu Light" panose="020B0304030602030204" pitchFamily="34" charset="0"/>
                <a:ea typeface="Calibri" panose="020F0502020204030204" pitchFamily="34" charset="0"/>
                <a:cs typeface="Times New Roman" panose="02020603050405020304" pitchFamily="18" charset="0"/>
              </a:rPr>
              <a:t>У атлетов есть много возможностей принять участие в проведении мероприятий по развитию лидерских навыков:</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55</a:t>
            </a:fld>
            <a:endParaRPr lang="en-US"/>
          </a:p>
        </p:txBody>
      </p:sp>
    </p:spTree>
    <p:extLst>
      <p:ext uri="{BB962C8B-B14F-4D97-AF65-F5344CB8AC3E}">
        <p14:creationId xmlns:p14="http://schemas.microsoft.com/office/powerpoint/2010/main" val="19486824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ru-ru" sz="1200" b="1" i="1" dirty="0">
                <a:effectLst/>
                <a:latin typeface="Ubuntu Light" panose="020B0304030602030204" pitchFamily="34" charset="0"/>
                <a:ea typeface="Times New Roman" panose="02020603050405020304" pitchFamily="18" charset="0"/>
              </a:rPr>
              <a:t>Наставничество среди других атлетов.</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ru-ru" sz="1200" b="1" i="1" dirty="0">
                <a:effectLst/>
                <a:latin typeface="Ubuntu Light" panose="020B0304030602030204" pitchFamily="34" charset="0"/>
                <a:ea typeface="Times New Roman" panose="02020603050405020304" pitchFamily="18" charset="0"/>
              </a:rPr>
              <a:t>Помощники/инструкторы.</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ru-ru" sz="1200" b="1" i="1" dirty="0">
                <a:effectLst/>
                <a:latin typeface="Ubuntu Light" panose="020B0304030602030204" pitchFamily="34" charset="0"/>
                <a:ea typeface="Times New Roman" panose="02020603050405020304" pitchFamily="18" charset="0"/>
              </a:rPr>
              <a:t>Ведущий.</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ru-ru" sz="1200" b="1" i="1" dirty="0">
                <a:effectLst/>
                <a:latin typeface="Ubuntu Light" panose="020B0304030602030204" pitchFamily="34" charset="0"/>
                <a:ea typeface="Times New Roman" panose="02020603050405020304" pitchFamily="18" charset="0"/>
              </a:rPr>
              <a:t>Фотоотчеты, сообщения в социальных сетях, блоги. </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ru-ru" sz="1200" b="1" i="1" dirty="0">
                <a:effectLst/>
                <a:latin typeface="Ubuntu Light" panose="020B0304030602030204" pitchFamily="34" charset="0"/>
                <a:ea typeface="Times New Roman" panose="02020603050405020304" pitchFamily="18" charset="0"/>
              </a:rPr>
              <a:t>Встречи при открытии и закрытии.</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ru-ru" sz="1200" b="1" i="1" dirty="0">
                <a:effectLst/>
                <a:latin typeface="Ubuntu Light" panose="020B0304030602030204" pitchFamily="34" charset="0"/>
                <a:ea typeface="Times New Roman" panose="02020603050405020304" pitchFamily="18" charset="0"/>
              </a:rPr>
              <a:t>Участие в оценочном комитете. </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ru-ru" sz="1200" b="1" i="1" dirty="0">
                <a:effectLst/>
                <a:latin typeface="Ubuntu Light" panose="020B0304030602030204" pitchFamily="34" charset="0"/>
                <a:ea typeface="Times New Roman" panose="02020603050405020304" pitchFamily="18" charset="0"/>
              </a:rPr>
              <a:t>Участие в жюри.</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ru-ru" sz="1200" b="1" i="1" dirty="0">
                <a:effectLst/>
                <a:latin typeface="Ubuntu Light" panose="020B0304030602030204" pitchFamily="34" charset="0"/>
                <a:ea typeface="Times New Roman" panose="02020603050405020304" pitchFamily="18" charset="0"/>
              </a:rPr>
              <a:t>Помощь в проведении дискуссий. </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56</a:t>
            </a:fld>
            <a:endParaRPr lang="en-US"/>
          </a:p>
        </p:txBody>
      </p:sp>
    </p:spTree>
    <p:extLst>
      <p:ext uri="{BB962C8B-B14F-4D97-AF65-F5344CB8AC3E}">
        <p14:creationId xmlns:p14="http://schemas.microsoft.com/office/powerpoint/2010/main" val="22295600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У кого-то есть вопросы или комментарии?</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57</a:t>
            </a:fld>
            <a:endParaRPr lang="en-US"/>
          </a:p>
        </p:txBody>
      </p:sp>
    </p:spTree>
    <p:extLst>
      <p:ext uri="{BB962C8B-B14F-4D97-AF65-F5344CB8AC3E}">
        <p14:creationId xmlns:p14="http://schemas.microsoft.com/office/powerpoint/2010/main" val="18137376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400550"/>
            <a:ext cx="5699503" cy="4541972"/>
          </a:xfrm>
        </p:spPr>
        <p:txBody>
          <a:bodyPr/>
          <a:lstStyle/>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Спасибо за участие! Вот вы и прошли первую часть курса обучения «Лидер-организатор мероприятий».</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Помните, что у вас как у лидера-организатора мероприятий может быть много руководящих ролей.</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Если вы заинтересованы в участии в мероприятиях Специальной Олимпиады, мы приглашаем вас:</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ru-ru" sz="1200" b="1" i="1" dirty="0">
                <a:effectLst/>
                <a:latin typeface="Ubuntu Light" panose="020B0304030602030204" pitchFamily="34" charset="0"/>
                <a:ea typeface="Calibri" panose="020F0502020204030204" pitchFamily="34" charset="0"/>
              </a:rPr>
              <a:t> Ознакомиться с различными руководящими ролями, которые мы рассмотрели. После того, как вы определились со сферой деятельности, будь то планирование, продвижение или проведение мероприятий, подумайте, какие руководящие роли вы считаете наиболее интересными. Как вы думаете, какая роль наиболее соответствует вашим навыкам?</a:t>
            </a:r>
            <a:endParaRPr lang="en-US" sz="1200" dirty="0">
              <a:effectLst/>
              <a:latin typeface="Calibri" panose="020F0502020204030204" pitchFamily="34" charset="0"/>
              <a:ea typeface="Calibri" panose="020F0502020204030204" pitchFamily="34" charset="0"/>
            </a:endParaRPr>
          </a:p>
          <a:p>
            <a:pPr marL="457200" marR="0">
              <a:spcBef>
                <a:spcPts val="0"/>
              </a:spcBef>
              <a:spcAft>
                <a:spcPts val="0"/>
              </a:spcAft>
            </a:pPr>
            <a:r>
              <a:rPr lang="ru-ru" sz="1200" b="1" i="1" dirty="0">
                <a:effectLst/>
                <a:latin typeface="Ubuntu Light" panose="020B030403060203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Помните, что у этого тренинга есть вторая часть. Чтобы продолжить обучение и стать лидером-организатором мероприятий, мы рекомендуем вам пройти упомянутые выше курсы.</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Самое главное, свяжитесь с руководителями своей программы Специальной Олимпиады и сообщите о своих интересах. Вместе вы сможете оценить возможности и приступить к обучению по программе «Лидер-организатор мероприятий».</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58</a:t>
            </a:fld>
            <a:endParaRPr lang="en-US"/>
          </a:p>
        </p:txBody>
      </p:sp>
    </p:spTree>
    <p:extLst>
      <p:ext uri="{BB962C8B-B14F-4D97-AF65-F5344CB8AC3E}">
        <p14:creationId xmlns:p14="http://schemas.microsoft.com/office/powerpoint/2010/main" val="1658212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524C34-D508-4CCF-A9F5-C631378A631A}" type="slidenum">
              <a:rPr lang="en-US" smtClean="0"/>
              <a:t>6</a:t>
            </a:fld>
            <a:endParaRPr lang="en-US"/>
          </a:p>
        </p:txBody>
      </p:sp>
    </p:spTree>
    <p:extLst>
      <p:ext uri="{BB962C8B-B14F-4D97-AF65-F5344CB8AC3E}">
        <p14:creationId xmlns:p14="http://schemas.microsoft.com/office/powerpoint/2010/main" val="854872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Этот тренинг посвящен ЧАСТИ I.</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Сначала мы поговорим о различных типах мероприятий, проводимых </a:t>
            </a:r>
            <a:br>
              <a:rPr lang="en-US" sz="1200" b="1" i="1" dirty="0">
                <a:effectLst/>
                <a:latin typeface="Ubuntu Light" panose="020B0304030602030204" pitchFamily="34" charset="0"/>
                <a:ea typeface="Calibri" panose="020F0502020204030204" pitchFamily="34" charset="0"/>
                <a:cs typeface="Times New Roman" panose="02020603050405020304" pitchFamily="18" charset="0"/>
              </a:rPr>
            </a:b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в рамках Специальной Олимпиады.</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Далее мы расскажем о трех разных способах участия атлетов в мероприятиях и приведем примеры руководящих ролей по следующим направлениям:</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ourier New" panose="02070309020205020404" pitchFamily="49" charset="0"/>
              <a:buChar char="o"/>
            </a:pPr>
            <a:r>
              <a:rPr lang="ru-ru" sz="1200" b="1" i="1" dirty="0">
                <a:effectLst/>
                <a:latin typeface="Ubuntu Light" panose="020B0304030602030204" pitchFamily="34" charset="0"/>
                <a:ea typeface="Calibri" panose="020F0502020204030204" pitchFamily="34" charset="0"/>
              </a:rPr>
              <a:t>Планирование мероприятия</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ourier New" panose="02070309020205020404" pitchFamily="49" charset="0"/>
              <a:buChar char="o"/>
            </a:pPr>
            <a:r>
              <a:rPr lang="ru-ru" sz="1200" b="1" i="1" dirty="0">
                <a:effectLst/>
                <a:latin typeface="Ubuntu Light" panose="020B0304030602030204" pitchFamily="34" charset="0"/>
                <a:ea typeface="Calibri" panose="020F0502020204030204" pitchFamily="34" charset="0"/>
              </a:rPr>
              <a:t>Продвижение мероприятия</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ourier New" panose="02070309020205020404" pitchFamily="49" charset="0"/>
              <a:buChar char="o"/>
            </a:pPr>
            <a:r>
              <a:rPr lang="ru-ru" sz="1200" b="1" i="1" dirty="0">
                <a:effectLst/>
                <a:latin typeface="Ubuntu Light" panose="020B0304030602030204" pitchFamily="34" charset="0"/>
                <a:ea typeface="Calibri" panose="020F0502020204030204" pitchFamily="34" charset="0"/>
              </a:rPr>
              <a:t>Волонтерство/работа на мероприятии</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ru-ru" sz="1200" dirty="0">
                <a:effectLst/>
                <a:latin typeface="Ubuntu Light" panose="020B0304030602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tabLst>
                <a:tab pos="2139950" algn="l"/>
              </a:tabLst>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Важно, чтобы перед тренингом вы просмотрели все слайды </a:t>
            </a:r>
            <a:br>
              <a:rPr lang="en-US" sz="1200" dirty="0">
                <a:effectLst/>
                <a:latin typeface="Ubuntu Light" panose="020B0304030602030204" pitchFamily="34" charset="0"/>
                <a:ea typeface="Calibri" panose="020F0502020204030204" pitchFamily="34" charset="0"/>
                <a:cs typeface="Times New Roman" panose="02020603050405020304" pitchFamily="18" charset="0"/>
              </a:rPr>
            </a:br>
            <a:r>
              <a:rPr lang="ru-ru" sz="1200" dirty="0">
                <a:effectLst/>
                <a:latin typeface="Ubuntu Light" panose="020B0304030602030204" pitchFamily="34" charset="0"/>
                <a:ea typeface="Calibri" panose="020F0502020204030204" pitchFamily="34" charset="0"/>
                <a:cs typeface="Times New Roman" panose="02020603050405020304" pitchFamily="18" charset="0"/>
              </a:rPr>
              <a:t>и определили, какие типы мероприятий и руководящие роли доступны </a:t>
            </a:r>
            <a:br>
              <a:rPr lang="en-US" sz="1200" dirty="0">
                <a:effectLst/>
                <a:latin typeface="Ubuntu Light" panose="020B0304030602030204" pitchFamily="34" charset="0"/>
                <a:ea typeface="Calibri" panose="020F0502020204030204" pitchFamily="34" charset="0"/>
                <a:cs typeface="Times New Roman" panose="02020603050405020304" pitchFamily="18" charset="0"/>
              </a:rPr>
            </a:br>
            <a:r>
              <a:rPr lang="ru-ru" sz="1200" dirty="0">
                <a:effectLst/>
                <a:latin typeface="Ubuntu Light" panose="020B0304030602030204" pitchFamily="34" charset="0"/>
                <a:ea typeface="Calibri" panose="020F0502020204030204" pitchFamily="34" charset="0"/>
                <a:cs typeface="Times New Roman" panose="02020603050405020304" pitchFamily="18" charset="0"/>
              </a:rPr>
              <a:t>в рамках вашей программы. Возможно, вам придется внести изменения, чтобы атлеты, участвующие в тренинге, могли иметь четкое представление о том, какие возможности доступны для них в вашей программе Специальной Олимпиады.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7</a:t>
            </a:fld>
            <a:endParaRPr lang="en-US" dirty="0"/>
          </a:p>
        </p:txBody>
      </p:sp>
    </p:spTree>
    <p:extLst>
      <p:ext uri="{BB962C8B-B14F-4D97-AF65-F5344CB8AC3E}">
        <p14:creationId xmlns:p14="http://schemas.microsoft.com/office/powerpoint/2010/main" val="985162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524C34-D508-4CCF-A9F5-C631378A631A}" type="slidenum">
              <a:rPr lang="en-US" smtClean="0"/>
              <a:t>8</a:t>
            </a:fld>
            <a:endParaRPr lang="en-US"/>
          </a:p>
        </p:txBody>
      </p:sp>
    </p:spTree>
    <p:extLst>
      <p:ext uri="{BB962C8B-B14F-4D97-AF65-F5344CB8AC3E}">
        <p14:creationId xmlns:p14="http://schemas.microsoft.com/office/powerpoint/2010/main" val="4243143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Если вы заинтересованы в участии, важно узнать о типах мероприятий, которые проводятся в рамках Специальной Олимпиады по всему миру.</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9</a:t>
            </a:fld>
            <a:endParaRPr lang="en-US" dirty="0"/>
          </a:p>
        </p:txBody>
      </p:sp>
    </p:spTree>
    <p:extLst>
      <p:ext uri="{BB962C8B-B14F-4D97-AF65-F5344CB8AC3E}">
        <p14:creationId xmlns:p14="http://schemas.microsoft.com/office/powerpoint/2010/main" val="1601117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Imagen 5">
            <a:extLst>
              <a:ext uri="{FF2B5EF4-FFF2-40B4-BE49-F238E27FC236}">
                <a16:creationId xmlns:a16="http://schemas.microsoft.com/office/drawing/2014/main" id="{CE2F896E-9854-4FE5-BB71-8A3008E9A534}"/>
              </a:ext>
            </a:extLst>
          </p:cNvPr>
          <p:cNvPicPr>
            <a:picLocks noChangeAspect="1"/>
          </p:cNvPicPr>
          <p:nvPr userDrawn="1"/>
        </p:nvPicPr>
        <p:blipFill rotWithShape="1">
          <a:blip r:embed="rId2"/>
          <a:srcRect t="12558" b="12558"/>
          <a:stretch/>
        </p:blipFill>
        <p:spPr>
          <a:xfrm>
            <a:off x="-9525" y="0"/>
            <a:ext cx="12211050" cy="6858000"/>
          </a:xfrm>
          <a:prstGeom prst="rect">
            <a:avLst/>
          </a:prstGeom>
        </p:spPr>
      </p:pic>
      <p:pic>
        <p:nvPicPr>
          <p:cNvPr id="8" name="Picture 7">
            <a:extLst>
              <a:ext uri="{FF2B5EF4-FFF2-40B4-BE49-F238E27FC236}">
                <a16:creationId xmlns:a16="http://schemas.microsoft.com/office/drawing/2014/main" id="{755BAF14-F32E-4930-932F-1C5905D98E2E}"/>
              </a:ext>
            </a:extLst>
          </p:cNvPr>
          <p:cNvPicPr>
            <a:picLocks noChangeAspect="1"/>
          </p:cNvPicPr>
          <p:nvPr userDrawn="1"/>
        </p:nvPicPr>
        <p:blipFill>
          <a:blip r:embed="rId3"/>
          <a:stretch>
            <a:fillRect/>
          </a:stretch>
        </p:blipFill>
        <p:spPr>
          <a:xfrm>
            <a:off x="9322568" y="344960"/>
            <a:ext cx="2316019" cy="809897"/>
          </a:xfrm>
          <a:prstGeom prst="rect">
            <a:avLst/>
          </a:prstGeom>
        </p:spPr>
      </p:pic>
      <p:pic>
        <p:nvPicPr>
          <p:cNvPr id="9" name="Picture 12">
            <a:extLst>
              <a:ext uri="{FF2B5EF4-FFF2-40B4-BE49-F238E27FC236}">
                <a16:creationId xmlns:a16="http://schemas.microsoft.com/office/drawing/2014/main" id="{0D17A7DC-CAC5-4985-AA86-0188AF2784E3}"/>
              </a:ext>
            </a:extLst>
          </p:cNvPr>
          <p:cNvPicPr>
            <a:picLocks noChangeAspect="1"/>
          </p:cNvPicPr>
          <p:nvPr userDrawn="1"/>
        </p:nvPicPr>
        <p:blipFill>
          <a:blip r:embed="rId4"/>
          <a:stretch>
            <a:fillRect/>
          </a:stretch>
        </p:blipFill>
        <p:spPr>
          <a:xfrm>
            <a:off x="676051" y="485287"/>
            <a:ext cx="2462768" cy="142582"/>
          </a:xfrm>
          <a:prstGeom prst="rect">
            <a:avLst/>
          </a:prstGeom>
        </p:spPr>
      </p:pic>
      <p:sp>
        <p:nvSpPr>
          <p:cNvPr id="10" name="TextBox 9">
            <a:extLst>
              <a:ext uri="{FF2B5EF4-FFF2-40B4-BE49-F238E27FC236}">
                <a16:creationId xmlns:a16="http://schemas.microsoft.com/office/drawing/2014/main" id="{97BC1A72-FF14-4CC6-8B66-E0C8D7B0EE83}"/>
              </a:ext>
            </a:extLst>
          </p:cNvPr>
          <p:cNvSpPr txBox="1"/>
          <p:nvPr userDrawn="1"/>
        </p:nvSpPr>
        <p:spPr>
          <a:xfrm>
            <a:off x="600436" y="363204"/>
            <a:ext cx="3596426" cy="369332"/>
          </a:xfrm>
          <a:prstGeom prst="rect">
            <a:avLst/>
          </a:prstGeom>
          <a:solidFill>
            <a:srgbClr val="1B94D2"/>
          </a:solidFill>
        </p:spPr>
        <p:txBody>
          <a:bodyPr wrap="square" rtlCol="0">
            <a:spAutoFit/>
          </a:bodyPr>
          <a:lstStyle/>
          <a:p>
            <a:r>
              <a:rPr lang="az-Cyrl-AZ" altLang="zh-CN" sz="1800" b="1" spc="100" dirty="0">
                <a:solidFill>
                  <a:schemeClr val="bg1"/>
                </a:solidFill>
                <a:latin typeface="+mj-lt"/>
                <a:ea typeface="SimSun" panose="02010600030101010101" pitchFamily="2" charset="-122"/>
              </a:rPr>
              <a:t>СПОРТИВНОЕ</a:t>
            </a:r>
            <a:r>
              <a:rPr lang="en-US" altLang="zh-CN" sz="1800" b="1" spc="100" dirty="0">
                <a:solidFill>
                  <a:schemeClr val="bg1"/>
                </a:solidFill>
                <a:latin typeface="+mj-lt"/>
                <a:ea typeface="SimSun" panose="02010600030101010101" pitchFamily="2" charset="-122"/>
              </a:rPr>
              <a:t> </a:t>
            </a:r>
            <a:r>
              <a:rPr lang="az-Cyrl-AZ" altLang="zh-CN" sz="1800" b="1" spc="100" dirty="0">
                <a:solidFill>
                  <a:schemeClr val="bg1"/>
                </a:solidFill>
                <a:latin typeface="+mj-lt"/>
                <a:ea typeface="SimSun" panose="02010600030101010101" pitchFamily="2" charset="-122"/>
              </a:rPr>
              <a:t>ЛИДЕРСТВО</a:t>
            </a:r>
            <a:endParaRPr lang="zh-cn" sz="1800" b="1" spc="100" dirty="0">
              <a:solidFill>
                <a:schemeClr val="bg1"/>
              </a:solidFill>
              <a:latin typeface="SimSun" panose="02010600030101010101" pitchFamily="2" charset="-122"/>
              <a:ea typeface="SimSun" panose="02010600030101010101" pitchFamily="2" charset="-122"/>
            </a:endParaRPr>
          </a:p>
        </p:txBody>
      </p:sp>
      <p:sp>
        <p:nvSpPr>
          <p:cNvPr id="11" name="TextBox 10">
            <a:extLst>
              <a:ext uri="{FF2B5EF4-FFF2-40B4-BE49-F238E27FC236}">
                <a16:creationId xmlns:a16="http://schemas.microsoft.com/office/drawing/2014/main" id="{75F116EA-A3C2-479E-B346-23ADC0CE4F46}"/>
              </a:ext>
            </a:extLst>
          </p:cNvPr>
          <p:cNvSpPr txBox="1"/>
          <p:nvPr userDrawn="1"/>
        </p:nvSpPr>
        <p:spPr>
          <a:xfrm>
            <a:off x="492375" y="1879841"/>
            <a:ext cx="6529748" cy="2031325"/>
          </a:xfrm>
          <a:prstGeom prst="rect">
            <a:avLst/>
          </a:prstGeom>
          <a:noFill/>
        </p:spPr>
        <p:txBody>
          <a:bodyPr wrap="square" rtlCol="0">
            <a:spAutoFit/>
          </a:bodyPr>
          <a:lstStyle/>
          <a:p>
            <a:pPr>
              <a:lnSpc>
                <a:spcPct val="90000"/>
              </a:lnSpc>
            </a:pPr>
            <a:r>
              <a:rPr lang="az-Cyrl-AZ" altLang="ko-KR" sz="7000" b="1" dirty="0">
                <a:solidFill>
                  <a:schemeClr val="bg1"/>
                </a:solidFill>
                <a:latin typeface="+mj-lt"/>
                <a:cs typeface="Arial" panose="020B0604020202020204" pitchFamily="34" charset="0"/>
              </a:rPr>
              <a:t>ПОКАЗЫВАЯ ПУТЬ</a:t>
            </a:r>
            <a:endParaRPr lang="en-US" sz="7000" b="1" dirty="0">
              <a:solidFill>
                <a:schemeClr val="bg1"/>
              </a:solidFill>
              <a:latin typeface="+mj-lt"/>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1154173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Intro">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6AE1B8-70D0-4951-A945-CEA464212DCA}"/>
              </a:ext>
            </a:extLst>
          </p:cNvPr>
          <p:cNvPicPr>
            <a:picLocks noChangeAspect="1"/>
          </p:cNvPicPr>
          <p:nvPr userDrawn="1"/>
        </p:nvPicPr>
        <p:blipFill>
          <a:blip r:embed="rId3"/>
          <a:stretch>
            <a:fillRect/>
          </a:stretch>
        </p:blipFill>
        <p:spPr>
          <a:xfrm>
            <a:off x="9672793" y="344961"/>
            <a:ext cx="1965794" cy="687426"/>
          </a:xfrm>
          <a:prstGeom prst="rect">
            <a:avLst/>
          </a:prstGeom>
        </p:spPr>
      </p:pic>
      <p:sp>
        <p:nvSpPr>
          <p:cNvPr id="3" name="Text Placeholder 2">
            <a:extLst>
              <a:ext uri="{FF2B5EF4-FFF2-40B4-BE49-F238E27FC236}">
                <a16:creationId xmlns:a16="http://schemas.microsoft.com/office/drawing/2014/main" id="{7CEDC747-2661-4EFD-803D-474FFED2000D}"/>
              </a:ext>
            </a:extLst>
          </p:cNvPr>
          <p:cNvSpPr>
            <a:spLocks noGrp="1"/>
          </p:cNvSpPr>
          <p:nvPr>
            <p:ph type="body" sz="quarter" idx="10" hasCustomPrompt="1"/>
          </p:nvPr>
        </p:nvSpPr>
        <p:spPr>
          <a:xfrm>
            <a:off x="800100" y="962025"/>
            <a:ext cx="6572250" cy="687426"/>
          </a:xfrm>
        </p:spPr>
        <p:txBody>
          <a:bodyPr>
            <a:normAutofit/>
          </a:bodyPr>
          <a:lstStyle>
            <a:lvl1pPr marL="0" indent="0">
              <a:buNone/>
              <a:defRPr sz="4400" b="1">
                <a:solidFill>
                  <a:schemeClr val="bg1"/>
                </a:solidFill>
                <a:latin typeface="+mj-lt"/>
              </a:defRPr>
            </a:lvl1pPr>
          </a:lstStyle>
          <a:p>
            <a:pPr lvl="0"/>
            <a:r>
              <a:rPr lang="en-US" dirty="0"/>
              <a:t>Title</a:t>
            </a:r>
          </a:p>
        </p:txBody>
      </p:sp>
      <p:sp>
        <p:nvSpPr>
          <p:cNvPr id="5" name="Text Placeholder 4">
            <a:extLst>
              <a:ext uri="{FF2B5EF4-FFF2-40B4-BE49-F238E27FC236}">
                <a16:creationId xmlns:a16="http://schemas.microsoft.com/office/drawing/2014/main" id="{99226A07-6959-47A0-BA61-34063C463150}"/>
              </a:ext>
            </a:extLst>
          </p:cNvPr>
          <p:cNvSpPr>
            <a:spLocks noGrp="1"/>
          </p:cNvSpPr>
          <p:nvPr>
            <p:ph type="body" sz="quarter" idx="11" hasCustomPrompt="1"/>
          </p:nvPr>
        </p:nvSpPr>
        <p:spPr>
          <a:xfrm>
            <a:off x="819150" y="2552700"/>
            <a:ext cx="9410700" cy="571500"/>
          </a:xfrm>
        </p:spPr>
        <p:txBody>
          <a:bodyPr/>
          <a:lstStyle>
            <a:lvl1pPr marL="0" indent="0">
              <a:buNone/>
              <a:defRPr b="0">
                <a:solidFill>
                  <a:schemeClr val="bg1"/>
                </a:solidFill>
              </a:defRPr>
            </a:lvl1pPr>
          </a:lstStyle>
          <a:p>
            <a:pPr lvl="0"/>
            <a:r>
              <a:rPr lang="en-US" dirty="0"/>
              <a:t>Lesson intro</a:t>
            </a:r>
          </a:p>
        </p:txBody>
      </p:sp>
      <p:sp>
        <p:nvSpPr>
          <p:cNvPr id="7" name="Text Placeholder 4">
            <a:extLst>
              <a:ext uri="{FF2B5EF4-FFF2-40B4-BE49-F238E27FC236}">
                <a16:creationId xmlns:a16="http://schemas.microsoft.com/office/drawing/2014/main" id="{09DA7251-DE92-4204-B323-60FF4160C904}"/>
              </a:ext>
            </a:extLst>
          </p:cNvPr>
          <p:cNvSpPr>
            <a:spLocks noGrp="1"/>
          </p:cNvSpPr>
          <p:nvPr>
            <p:ph type="body" sz="quarter" idx="12" hasCustomPrompt="1"/>
          </p:nvPr>
        </p:nvSpPr>
        <p:spPr>
          <a:xfrm>
            <a:off x="800100" y="3465473"/>
            <a:ext cx="9410700" cy="1478001"/>
          </a:xfrm>
        </p:spPr>
        <p:txBody>
          <a:bodyPr/>
          <a:lstStyle>
            <a:lvl1pPr marL="0" indent="0">
              <a:lnSpc>
                <a:spcPct val="110000"/>
              </a:lnSpc>
              <a:spcBef>
                <a:spcPts val="0"/>
              </a:spcBef>
              <a:buNone/>
              <a:defRPr b="1">
                <a:solidFill>
                  <a:schemeClr val="bg1"/>
                </a:solidFill>
              </a:defRPr>
            </a:lvl1pPr>
          </a:lstStyle>
          <a:p>
            <a:pPr lvl="0"/>
            <a:r>
              <a:rPr lang="en-US" dirty="0"/>
              <a:t>Lesson intro</a:t>
            </a:r>
          </a:p>
        </p:txBody>
      </p:sp>
    </p:spTree>
    <p:extLst>
      <p:ext uri="{BB962C8B-B14F-4D97-AF65-F5344CB8AC3E}">
        <p14:creationId xmlns:p14="http://schemas.microsoft.com/office/powerpoint/2010/main" val="3071108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vents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6CEA765-CC29-43EC-AF03-FE5FACC123A6}"/>
              </a:ext>
            </a:extLst>
          </p:cNvPr>
          <p:cNvSpPr txBox="1"/>
          <p:nvPr userDrawn="1"/>
        </p:nvSpPr>
        <p:spPr>
          <a:xfrm>
            <a:off x="9320981" y="6233652"/>
            <a:ext cx="2871019" cy="292388"/>
          </a:xfrm>
          <a:prstGeom prst="rect">
            <a:avLst/>
          </a:prstGeom>
          <a:noFill/>
        </p:spPr>
        <p:txBody>
          <a:bodyPr wrap="square" rtlCol="0">
            <a:spAutoFit/>
          </a:bodyPr>
          <a:lstStyle/>
          <a:p>
            <a:r>
              <a:rPr lang="ru-ru" sz="1300" b="1" spc="100" baseline="0" dirty="0">
                <a:solidFill>
                  <a:srgbClr val="00695E"/>
                </a:solidFill>
                <a:latin typeface="Ubuntu" panose="020B0504030602030204" pitchFamily="34" charset="0"/>
              </a:rPr>
              <a:t>СПОРТИВНОЕ ЛИДЕРСТВО</a:t>
            </a:r>
          </a:p>
        </p:txBody>
      </p:sp>
      <p:grpSp>
        <p:nvGrpSpPr>
          <p:cNvPr id="7" name="Group 6">
            <a:extLst>
              <a:ext uri="{FF2B5EF4-FFF2-40B4-BE49-F238E27FC236}">
                <a16:creationId xmlns:a16="http://schemas.microsoft.com/office/drawing/2014/main" id="{C674C508-E0F3-484B-9952-DDB7650C52FA}"/>
              </a:ext>
            </a:extLst>
          </p:cNvPr>
          <p:cNvGrpSpPr/>
          <p:nvPr userDrawn="1"/>
        </p:nvGrpSpPr>
        <p:grpSpPr>
          <a:xfrm>
            <a:off x="-25400" y="982606"/>
            <a:ext cx="4892788" cy="4892788"/>
            <a:chOff x="-165099" y="1638300"/>
            <a:chExt cx="4892788" cy="4892788"/>
          </a:xfrm>
        </p:grpSpPr>
        <p:sp>
          <p:nvSpPr>
            <p:cNvPr id="8" name="Rectangle 7">
              <a:extLst>
                <a:ext uri="{FF2B5EF4-FFF2-40B4-BE49-F238E27FC236}">
                  <a16:creationId xmlns:a16="http://schemas.microsoft.com/office/drawing/2014/main" id="{E9B01250-E6B4-4901-8449-EBBF54535BF2}"/>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59F8D64A-ADA5-41C3-947B-2BF0F82A4876}"/>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Placeholder 2">
            <a:extLst>
              <a:ext uri="{FF2B5EF4-FFF2-40B4-BE49-F238E27FC236}">
                <a16:creationId xmlns:a16="http://schemas.microsoft.com/office/drawing/2014/main" id="{AE04DB36-B4D1-4673-A8A9-5D5CE8886001}"/>
              </a:ext>
            </a:extLst>
          </p:cNvPr>
          <p:cNvSpPr>
            <a:spLocks noGrp="1"/>
          </p:cNvSpPr>
          <p:nvPr>
            <p:ph type="body" sz="quarter" idx="11"/>
          </p:nvPr>
        </p:nvSpPr>
        <p:spPr>
          <a:xfrm>
            <a:off x="6589760" y="3088480"/>
            <a:ext cx="4892788" cy="604837"/>
          </a:xfrm>
        </p:spPr>
        <p:txBody>
          <a:bodyPr>
            <a:noAutofit/>
          </a:bodyPr>
          <a:lstStyle>
            <a:lvl1pPr marL="0" indent="0" algn="r">
              <a:buNone/>
              <a:defRPr sz="4400" b="1">
                <a:solidFill>
                  <a:srgbClr val="00695E"/>
                </a:solidFill>
              </a:defRPr>
            </a:lvl1pPr>
          </a:lstStyle>
          <a:p>
            <a:pPr lvl="0"/>
            <a:endParaRPr lang="en-US" dirty="0"/>
          </a:p>
        </p:txBody>
      </p:sp>
      <p:sp>
        <p:nvSpPr>
          <p:cNvPr id="5" name="Text Placeholder 4">
            <a:extLst>
              <a:ext uri="{FF2B5EF4-FFF2-40B4-BE49-F238E27FC236}">
                <a16:creationId xmlns:a16="http://schemas.microsoft.com/office/drawing/2014/main" id="{F4838FE1-9D47-4B32-AF42-A6BEE24F01D3}"/>
              </a:ext>
            </a:extLst>
          </p:cNvPr>
          <p:cNvSpPr>
            <a:spLocks noGrp="1"/>
          </p:cNvSpPr>
          <p:nvPr>
            <p:ph type="body" sz="quarter" idx="12"/>
          </p:nvPr>
        </p:nvSpPr>
        <p:spPr>
          <a:xfrm>
            <a:off x="8957188" y="2681644"/>
            <a:ext cx="2525360" cy="442912"/>
          </a:xfrm>
        </p:spPr>
        <p:txBody>
          <a:bodyPr>
            <a:normAutofit/>
          </a:bodyPr>
          <a:lstStyle>
            <a:lvl1pPr marL="0" indent="0" algn="r">
              <a:buNone/>
              <a:defRPr sz="2000">
                <a:solidFill>
                  <a:srgbClr val="00695E"/>
                </a:solidFill>
              </a:defRPr>
            </a:lvl1pPr>
          </a:lstStyle>
          <a:p>
            <a:pPr lvl="0"/>
            <a:endParaRPr lang="en-US" dirty="0"/>
          </a:p>
        </p:txBody>
      </p:sp>
    </p:spTree>
    <p:extLst>
      <p:ext uri="{BB962C8B-B14F-4D97-AF65-F5344CB8AC3E}">
        <p14:creationId xmlns:p14="http://schemas.microsoft.com/office/powerpoint/2010/main" val="3983991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neral slide">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6CEA765-CC29-43EC-AF03-FE5FACC123A6}"/>
              </a:ext>
            </a:extLst>
          </p:cNvPr>
          <p:cNvSpPr txBox="1"/>
          <p:nvPr userDrawn="1"/>
        </p:nvSpPr>
        <p:spPr>
          <a:xfrm>
            <a:off x="9320981" y="6233652"/>
            <a:ext cx="2871019" cy="292388"/>
          </a:xfrm>
          <a:prstGeom prst="rect">
            <a:avLst/>
          </a:prstGeom>
          <a:noFill/>
        </p:spPr>
        <p:txBody>
          <a:bodyPr wrap="square" rtlCol="0">
            <a:spAutoFit/>
          </a:bodyPr>
          <a:lstStyle/>
          <a:p>
            <a:r>
              <a:rPr lang="ru-ru" sz="1300" b="1" spc="100" baseline="0" dirty="0">
                <a:solidFill>
                  <a:srgbClr val="00695E"/>
                </a:solidFill>
                <a:latin typeface="Ubuntu" panose="020B0504030602030204" pitchFamily="34" charset="0"/>
              </a:rPr>
              <a:t>СПОРТИВНОЕ ЛИДЕРСТВО</a:t>
            </a:r>
          </a:p>
        </p:txBody>
      </p:sp>
      <p:sp>
        <p:nvSpPr>
          <p:cNvPr id="12" name="Text Placeholder 11">
            <a:extLst>
              <a:ext uri="{FF2B5EF4-FFF2-40B4-BE49-F238E27FC236}">
                <a16:creationId xmlns:a16="http://schemas.microsoft.com/office/drawing/2014/main" id="{6B882EA3-E766-4F40-9384-29D6407D281E}"/>
              </a:ext>
            </a:extLst>
          </p:cNvPr>
          <p:cNvSpPr>
            <a:spLocks noGrp="1"/>
          </p:cNvSpPr>
          <p:nvPr>
            <p:ph type="body" sz="quarter" idx="10" hasCustomPrompt="1"/>
          </p:nvPr>
        </p:nvSpPr>
        <p:spPr>
          <a:xfrm>
            <a:off x="628650" y="316571"/>
            <a:ext cx="9610725" cy="581025"/>
          </a:xfrm>
        </p:spPr>
        <p:txBody>
          <a:bodyPr>
            <a:noAutofit/>
          </a:bodyPr>
          <a:lstStyle>
            <a:lvl1pPr marL="0" indent="0">
              <a:buNone/>
              <a:defRPr sz="3600">
                <a:latin typeface="+mj-lt"/>
              </a:defRPr>
            </a:lvl1pPr>
          </a:lstStyle>
          <a:p>
            <a:pPr lvl="0"/>
            <a:r>
              <a:rPr lang="en-US" dirty="0"/>
              <a:t>Title</a:t>
            </a:r>
          </a:p>
        </p:txBody>
      </p:sp>
      <p:sp>
        <p:nvSpPr>
          <p:cNvPr id="14" name="Text Placeholder 13">
            <a:extLst>
              <a:ext uri="{FF2B5EF4-FFF2-40B4-BE49-F238E27FC236}">
                <a16:creationId xmlns:a16="http://schemas.microsoft.com/office/drawing/2014/main" id="{6A594284-69EF-4DEC-B420-A3DC797B72AC}"/>
              </a:ext>
            </a:extLst>
          </p:cNvPr>
          <p:cNvSpPr>
            <a:spLocks noGrp="1"/>
          </p:cNvSpPr>
          <p:nvPr>
            <p:ph type="body" sz="quarter" idx="11" hasCustomPrompt="1"/>
          </p:nvPr>
        </p:nvSpPr>
        <p:spPr>
          <a:xfrm>
            <a:off x="628650" y="897596"/>
            <a:ext cx="9591675" cy="581025"/>
          </a:xfrm>
        </p:spPr>
        <p:txBody>
          <a:bodyPr>
            <a:noAutofit/>
          </a:bodyPr>
          <a:lstStyle>
            <a:lvl1pPr marL="0" indent="0">
              <a:buNone/>
              <a:defRPr sz="3200" b="1">
                <a:solidFill>
                  <a:srgbClr val="179984"/>
                </a:solidFill>
                <a:latin typeface="+mj-lt"/>
              </a:defRPr>
            </a:lvl1pPr>
          </a:lstStyle>
          <a:p>
            <a:pPr lvl="0"/>
            <a:r>
              <a:rPr lang="en-US" dirty="0"/>
              <a:t>Subtitle</a:t>
            </a:r>
          </a:p>
        </p:txBody>
      </p:sp>
      <p:sp>
        <p:nvSpPr>
          <p:cNvPr id="16" name="Text Placeholder 15">
            <a:extLst>
              <a:ext uri="{FF2B5EF4-FFF2-40B4-BE49-F238E27FC236}">
                <a16:creationId xmlns:a16="http://schemas.microsoft.com/office/drawing/2014/main" id="{BF4FFF77-2D3E-4262-8095-12A64B404797}"/>
              </a:ext>
            </a:extLst>
          </p:cNvPr>
          <p:cNvSpPr>
            <a:spLocks noGrp="1"/>
          </p:cNvSpPr>
          <p:nvPr>
            <p:ph type="body" sz="quarter" idx="12" hasCustomPrompt="1"/>
          </p:nvPr>
        </p:nvSpPr>
        <p:spPr>
          <a:xfrm>
            <a:off x="628650" y="1962150"/>
            <a:ext cx="9772650" cy="3400425"/>
          </a:xfrm>
        </p:spPr>
        <p:txBody>
          <a:bodyPr>
            <a:normAutofit/>
          </a:bodyPr>
          <a:lstStyle>
            <a:lvl1pPr marL="0" indent="0">
              <a:lnSpc>
                <a:spcPct val="110000"/>
              </a:lnSpc>
              <a:spcBef>
                <a:spcPts val="0"/>
              </a:spcBef>
              <a:buNone/>
              <a:defRPr sz="2800"/>
            </a:lvl1pPr>
          </a:lstStyle>
          <a:p>
            <a:pPr lvl="0"/>
            <a:r>
              <a:rPr lang="en-US" dirty="0"/>
              <a:t>Text</a:t>
            </a:r>
          </a:p>
        </p:txBody>
      </p:sp>
    </p:spTree>
    <p:extLst>
      <p:ext uri="{BB962C8B-B14F-4D97-AF65-F5344CB8AC3E}">
        <p14:creationId xmlns:p14="http://schemas.microsoft.com/office/powerpoint/2010/main" val="769387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General slide">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6CEA765-CC29-43EC-AF03-FE5FACC123A6}"/>
              </a:ext>
            </a:extLst>
          </p:cNvPr>
          <p:cNvSpPr txBox="1"/>
          <p:nvPr userDrawn="1"/>
        </p:nvSpPr>
        <p:spPr>
          <a:xfrm>
            <a:off x="9320981" y="6233652"/>
            <a:ext cx="2871019" cy="292388"/>
          </a:xfrm>
          <a:prstGeom prst="rect">
            <a:avLst/>
          </a:prstGeom>
          <a:noFill/>
        </p:spPr>
        <p:txBody>
          <a:bodyPr wrap="square" rtlCol="0">
            <a:spAutoFit/>
          </a:bodyPr>
          <a:lstStyle/>
          <a:p>
            <a:r>
              <a:rPr lang="ru-ru" sz="1300" b="1" spc="100" baseline="0" dirty="0">
                <a:solidFill>
                  <a:srgbClr val="00695E"/>
                </a:solidFill>
                <a:latin typeface="Ubuntu" panose="020B0504030602030204" pitchFamily="34" charset="0"/>
              </a:rPr>
              <a:t>СПОРТИВНОЕ ЛИДЕРСТВО</a:t>
            </a:r>
          </a:p>
        </p:txBody>
      </p:sp>
      <p:sp>
        <p:nvSpPr>
          <p:cNvPr id="12" name="Text Placeholder 11">
            <a:extLst>
              <a:ext uri="{FF2B5EF4-FFF2-40B4-BE49-F238E27FC236}">
                <a16:creationId xmlns:a16="http://schemas.microsoft.com/office/drawing/2014/main" id="{6B882EA3-E766-4F40-9384-29D6407D281E}"/>
              </a:ext>
            </a:extLst>
          </p:cNvPr>
          <p:cNvSpPr>
            <a:spLocks noGrp="1"/>
          </p:cNvSpPr>
          <p:nvPr>
            <p:ph type="body" sz="quarter" idx="10" hasCustomPrompt="1"/>
          </p:nvPr>
        </p:nvSpPr>
        <p:spPr>
          <a:xfrm>
            <a:off x="628650" y="316572"/>
            <a:ext cx="9610725" cy="378754"/>
          </a:xfrm>
        </p:spPr>
        <p:txBody>
          <a:bodyPr>
            <a:noAutofit/>
          </a:bodyPr>
          <a:lstStyle>
            <a:lvl1pPr marL="0" indent="0">
              <a:lnSpc>
                <a:spcPct val="100000"/>
              </a:lnSpc>
              <a:buNone/>
              <a:defRPr sz="2400">
                <a:solidFill>
                  <a:schemeClr val="tx1">
                    <a:lumMod val="50000"/>
                    <a:lumOff val="50000"/>
                  </a:schemeClr>
                </a:solidFill>
                <a:latin typeface="+mj-lt"/>
              </a:defRPr>
            </a:lvl1pPr>
          </a:lstStyle>
          <a:p>
            <a:pPr lvl="0"/>
            <a:r>
              <a:rPr lang="en-US" dirty="0"/>
              <a:t>Title</a:t>
            </a:r>
          </a:p>
        </p:txBody>
      </p:sp>
      <p:sp>
        <p:nvSpPr>
          <p:cNvPr id="14" name="Text Placeholder 13">
            <a:extLst>
              <a:ext uri="{FF2B5EF4-FFF2-40B4-BE49-F238E27FC236}">
                <a16:creationId xmlns:a16="http://schemas.microsoft.com/office/drawing/2014/main" id="{6A594284-69EF-4DEC-B420-A3DC797B72AC}"/>
              </a:ext>
            </a:extLst>
          </p:cNvPr>
          <p:cNvSpPr>
            <a:spLocks noGrp="1"/>
          </p:cNvSpPr>
          <p:nvPr>
            <p:ph type="body" sz="quarter" idx="11" hasCustomPrompt="1"/>
          </p:nvPr>
        </p:nvSpPr>
        <p:spPr>
          <a:xfrm>
            <a:off x="628650" y="712319"/>
            <a:ext cx="9591675" cy="378754"/>
          </a:xfrm>
        </p:spPr>
        <p:txBody>
          <a:bodyPr>
            <a:noAutofit/>
          </a:bodyPr>
          <a:lstStyle>
            <a:lvl1pPr marL="0" indent="0">
              <a:lnSpc>
                <a:spcPct val="100000"/>
              </a:lnSpc>
              <a:buNone/>
              <a:defRPr sz="2400" b="1">
                <a:solidFill>
                  <a:srgbClr val="179984"/>
                </a:solidFill>
                <a:latin typeface="+mj-lt"/>
              </a:defRPr>
            </a:lvl1pPr>
          </a:lstStyle>
          <a:p>
            <a:pPr lvl="0"/>
            <a:r>
              <a:rPr lang="en-US" dirty="0"/>
              <a:t>Subtitle</a:t>
            </a:r>
          </a:p>
        </p:txBody>
      </p:sp>
      <p:sp>
        <p:nvSpPr>
          <p:cNvPr id="16" name="Text Placeholder 15">
            <a:extLst>
              <a:ext uri="{FF2B5EF4-FFF2-40B4-BE49-F238E27FC236}">
                <a16:creationId xmlns:a16="http://schemas.microsoft.com/office/drawing/2014/main" id="{BF4FFF77-2D3E-4262-8095-12A64B404797}"/>
              </a:ext>
            </a:extLst>
          </p:cNvPr>
          <p:cNvSpPr>
            <a:spLocks noGrp="1"/>
          </p:cNvSpPr>
          <p:nvPr>
            <p:ph type="body" sz="quarter" idx="12" hasCustomPrompt="1"/>
          </p:nvPr>
        </p:nvSpPr>
        <p:spPr>
          <a:xfrm>
            <a:off x="628650" y="1962150"/>
            <a:ext cx="9772650" cy="3400425"/>
          </a:xfrm>
        </p:spPr>
        <p:txBody>
          <a:bodyPr>
            <a:normAutofit/>
          </a:bodyPr>
          <a:lstStyle>
            <a:lvl1pPr marL="0" indent="0">
              <a:lnSpc>
                <a:spcPct val="110000"/>
              </a:lnSpc>
              <a:spcBef>
                <a:spcPts val="0"/>
              </a:spcBef>
              <a:buNone/>
              <a:defRPr sz="2800"/>
            </a:lvl1pPr>
          </a:lstStyle>
          <a:p>
            <a:pPr lvl="0"/>
            <a:r>
              <a:rPr lang="en-US" dirty="0"/>
              <a:t>Text</a:t>
            </a:r>
          </a:p>
        </p:txBody>
      </p:sp>
    </p:spTree>
    <p:extLst>
      <p:ext uri="{BB962C8B-B14F-4D97-AF65-F5344CB8AC3E}">
        <p14:creationId xmlns:p14="http://schemas.microsoft.com/office/powerpoint/2010/main" val="597473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vents">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1767BAE-8A6B-4245-8072-DC7D45914492}"/>
              </a:ext>
            </a:extLst>
          </p:cNvPr>
          <p:cNvSpPr>
            <a:spLocks noGrp="1"/>
          </p:cNvSpPr>
          <p:nvPr>
            <p:ph type="pic" sz="quarter" idx="12"/>
          </p:nvPr>
        </p:nvSpPr>
        <p:spPr>
          <a:xfrm>
            <a:off x="2428875" y="1638300"/>
            <a:ext cx="9829800" cy="4892675"/>
          </a:xfrm>
        </p:spPr>
        <p:txBody>
          <a:bodyPr/>
          <a:lstStyle/>
          <a:p>
            <a:endParaRPr lang="en-US" dirty="0"/>
          </a:p>
        </p:txBody>
      </p:sp>
      <p:sp>
        <p:nvSpPr>
          <p:cNvPr id="12" name="Text Placeholder 11">
            <a:extLst>
              <a:ext uri="{FF2B5EF4-FFF2-40B4-BE49-F238E27FC236}">
                <a16:creationId xmlns:a16="http://schemas.microsoft.com/office/drawing/2014/main" id="{6B882EA3-E766-4F40-9384-29D6407D281E}"/>
              </a:ext>
            </a:extLst>
          </p:cNvPr>
          <p:cNvSpPr>
            <a:spLocks noGrp="1"/>
          </p:cNvSpPr>
          <p:nvPr>
            <p:ph type="body" sz="quarter" idx="10" hasCustomPrompt="1"/>
          </p:nvPr>
        </p:nvSpPr>
        <p:spPr>
          <a:xfrm>
            <a:off x="628650" y="536016"/>
            <a:ext cx="9610725" cy="581025"/>
          </a:xfrm>
        </p:spPr>
        <p:txBody>
          <a:bodyPr>
            <a:noAutofit/>
          </a:bodyPr>
          <a:lstStyle>
            <a:lvl1pPr marL="0" indent="0" algn="l">
              <a:buNone/>
              <a:defRPr sz="3600" b="1">
                <a:solidFill>
                  <a:schemeClr val="accent2"/>
                </a:solidFill>
                <a:latin typeface="+mn-lt"/>
              </a:defRPr>
            </a:lvl1pPr>
          </a:lstStyle>
          <a:p>
            <a:pPr lvl="0"/>
            <a:r>
              <a:rPr lang="en-US" dirty="0"/>
              <a:t>Title</a:t>
            </a:r>
          </a:p>
        </p:txBody>
      </p:sp>
      <p:pic>
        <p:nvPicPr>
          <p:cNvPr id="22" name="Picture 21" descr="Текст&#10;&#10;Описание создается автоматически">
            <a:extLst>
              <a:ext uri="{FF2B5EF4-FFF2-40B4-BE49-F238E27FC236}">
                <a16:creationId xmlns:a16="http://schemas.microsoft.com/office/drawing/2014/main" id="{65E0366C-219D-4F6C-A98A-6EBBF0FF07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4075" y="518668"/>
            <a:ext cx="1750317" cy="615719"/>
          </a:xfrm>
          <a:prstGeom prst="rect">
            <a:avLst/>
          </a:prstGeom>
        </p:spPr>
      </p:pic>
    </p:spTree>
    <p:extLst>
      <p:ext uri="{BB962C8B-B14F-4D97-AF65-F5344CB8AC3E}">
        <p14:creationId xmlns:p14="http://schemas.microsoft.com/office/powerpoint/2010/main" val="3465106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estions">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9A8685-21A9-447D-943C-17D541644DCF}"/>
              </a:ext>
            </a:extLst>
          </p:cNvPr>
          <p:cNvSpPr txBox="1"/>
          <p:nvPr userDrawn="1"/>
        </p:nvSpPr>
        <p:spPr>
          <a:xfrm>
            <a:off x="9320981" y="6233652"/>
            <a:ext cx="2953081" cy="292388"/>
          </a:xfrm>
          <a:prstGeom prst="rect">
            <a:avLst/>
          </a:prstGeom>
          <a:noFill/>
        </p:spPr>
        <p:txBody>
          <a:bodyPr wrap="square" rtlCol="0">
            <a:spAutoFit/>
          </a:bodyPr>
          <a:lstStyle/>
          <a:p>
            <a:r>
              <a:rPr lang="ru-ru" sz="1300" b="1" spc="100" baseline="0" dirty="0">
                <a:solidFill>
                  <a:srgbClr val="00695E"/>
                </a:solidFill>
                <a:latin typeface="Ubuntu" panose="020B0504030602030204" pitchFamily="34" charset="0"/>
              </a:rPr>
              <a:t>СПОРТИВНОЕ ЛИДЕРСТВО</a:t>
            </a:r>
          </a:p>
        </p:txBody>
      </p:sp>
      <p:sp>
        <p:nvSpPr>
          <p:cNvPr id="8" name="TextBox 7">
            <a:extLst>
              <a:ext uri="{FF2B5EF4-FFF2-40B4-BE49-F238E27FC236}">
                <a16:creationId xmlns:a16="http://schemas.microsoft.com/office/drawing/2014/main" id="{79C82241-D7BD-45C9-A845-0538A7795C11}"/>
              </a:ext>
            </a:extLst>
          </p:cNvPr>
          <p:cNvSpPr txBox="1"/>
          <p:nvPr userDrawn="1"/>
        </p:nvSpPr>
        <p:spPr>
          <a:xfrm>
            <a:off x="1071716" y="1769806"/>
            <a:ext cx="5250426" cy="646331"/>
          </a:xfrm>
          <a:prstGeom prst="rect">
            <a:avLst/>
          </a:prstGeom>
          <a:noFill/>
        </p:spPr>
        <p:txBody>
          <a:bodyPr wrap="square" rtlCol="0">
            <a:spAutoFit/>
          </a:bodyPr>
          <a:lstStyle/>
          <a:p>
            <a:r>
              <a:rPr lang="ru-ru" sz="3600" b="1" dirty="0">
                <a:solidFill>
                  <a:schemeClr val="bg1"/>
                </a:solidFill>
                <a:latin typeface="Ubuntu" panose="020B0504030602030204" pitchFamily="34" charset="0"/>
              </a:rPr>
              <a:t>Есть вопросы?</a:t>
            </a:r>
          </a:p>
        </p:txBody>
      </p:sp>
    </p:spTree>
    <p:extLst>
      <p:ext uri="{BB962C8B-B14F-4D97-AF65-F5344CB8AC3E}">
        <p14:creationId xmlns:p14="http://schemas.microsoft.com/office/powerpoint/2010/main" val="2371464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tra">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id="{2835C92D-E5B8-41EA-ADAD-BE973996A7D6}"/>
              </a:ext>
            </a:extLst>
          </p:cNvPr>
          <p:cNvPicPr>
            <a:picLocks noChangeAspect="1"/>
          </p:cNvPicPr>
          <p:nvPr userDrawn="1"/>
        </p:nvPicPr>
        <p:blipFill>
          <a:blip r:embed="rId2"/>
          <a:stretch>
            <a:fillRect/>
          </a:stretch>
        </p:blipFill>
        <p:spPr>
          <a:xfrm>
            <a:off x="1584396" y="440288"/>
            <a:ext cx="2167000" cy="133582"/>
          </a:xfrm>
          <a:prstGeom prst="rect">
            <a:avLst/>
          </a:prstGeom>
        </p:spPr>
      </p:pic>
      <p:pic>
        <p:nvPicPr>
          <p:cNvPr id="8" name="Picture 1">
            <a:extLst>
              <a:ext uri="{FF2B5EF4-FFF2-40B4-BE49-F238E27FC236}">
                <a16:creationId xmlns:a16="http://schemas.microsoft.com/office/drawing/2014/main" id="{00319023-64F7-46C2-A150-219C22B85B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5048" y="38100"/>
            <a:ext cx="1389348" cy="1389348"/>
          </a:xfrm>
          <a:prstGeom prst="rect">
            <a:avLst/>
          </a:prstGeom>
        </p:spPr>
      </p:pic>
      <p:pic>
        <p:nvPicPr>
          <p:cNvPr id="9" name="Picture 17">
            <a:extLst>
              <a:ext uri="{FF2B5EF4-FFF2-40B4-BE49-F238E27FC236}">
                <a16:creationId xmlns:a16="http://schemas.microsoft.com/office/drawing/2014/main" id="{8331B1DF-448C-49C4-A805-45061211475C}"/>
              </a:ext>
            </a:extLst>
          </p:cNvPr>
          <p:cNvPicPr>
            <a:picLocks noChangeAspect="1"/>
          </p:cNvPicPr>
          <p:nvPr userDrawn="1"/>
        </p:nvPicPr>
        <p:blipFill>
          <a:blip r:embed="rId4"/>
          <a:stretch>
            <a:fillRect/>
          </a:stretch>
        </p:blipFill>
        <p:spPr>
          <a:xfrm>
            <a:off x="10923534" y="282615"/>
            <a:ext cx="877942" cy="877942"/>
          </a:xfrm>
          <a:prstGeom prst="rect">
            <a:avLst/>
          </a:prstGeom>
        </p:spPr>
      </p:pic>
      <p:sp>
        <p:nvSpPr>
          <p:cNvPr id="5" name="TextBox 4">
            <a:extLst>
              <a:ext uri="{FF2B5EF4-FFF2-40B4-BE49-F238E27FC236}">
                <a16:creationId xmlns:a16="http://schemas.microsoft.com/office/drawing/2014/main" id="{6D29AF7C-F779-4EC5-ACE5-69E06FEC66AC}"/>
              </a:ext>
            </a:extLst>
          </p:cNvPr>
          <p:cNvSpPr txBox="1"/>
          <p:nvPr userDrawn="1"/>
        </p:nvSpPr>
        <p:spPr>
          <a:xfrm>
            <a:off x="1456227" y="339758"/>
            <a:ext cx="3596426" cy="323165"/>
          </a:xfrm>
          <a:prstGeom prst="rect">
            <a:avLst/>
          </a:prstGeom>
          <a:solidFill>
            <a:schemeClr val="bg1"/>
          </a:solidFill>
        </p:spPr>
        <p:txBody>
          <a:bodyPr wrap="square" rtlCol="0">
            <a:spAutoFit/>
          </a:bodyPr>
          <a:lstStyle/>
          <a:p>
            <a:r>
              <a:rPr lang="az-Cyrl-AZ" altLang="zh-CN" sz="1500" b="1" spc="100" dirty="0">
                <a:solidFill>
                  <a:srgbClr val="0093D4"/>
                </a:solidFill>
                <a:latin typeface="+mj-lt"/>
                <a:ea typeface="SimSun" panose="02010600030101010101" pitchFamily="2" charset="-122"/>
              </a:rPr>
              <a:t>СПОРТИВНОЕ</a:t>
            </a:r>
            <a:r>
              <a:rPr lang="en-US" altLang="zh-CN" sz="1500" b="1" spc="100" dirty="0">
                <a:solidFill>
                  <a:srgbClr val="0093D4"/>
                </a:solidFill>
                <a:latin typeface="+mj-lt"/>
                <a:ea typeface="SimSun" panose="02010600030101010101" pitchFamily="2" charset="-122"/>
              </a:rPr>
              <a:t> </a:t>
            </a:r>
            <a:r>
              <a:rPr lang="az-Cyrl-AZ" altLang="zh-CN" sz="1500" b="1" spc="100" dirty="0">
                <a:solidFill>
                  <a:srgbClr val="0093D4"/>
                </a:solidFill>
                <a:latin typeface="+mj-lt"/>
                <a:ea typeface="SimSun" panose="02010600030101010101" pitchFamily="2" charset="-122"/>
              </a:rPr>
              <a:t>ЛИДЕРСТВО</a:t>
            </a:r>
            <a:endParaRPr lang="zh-cn" sz="1500" b="1" spc="100" dirty="0">
              <a:solidFill>
                <a:srgbClr val="0093D4"/>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664659604"/>
      </p:ext>
    </p:extLst>
  </p:cSld>
  <p:clrMapOvr>
    <a:masterClrMapping/>
  </p:clrMapOvr>
  <p:extLst>
    <p:ext uri="{DCECCB84-F9BA-43D5-87BE-67443E8EF086}">
      <p15:sldGuideLst xmlns:p15="http://schemas.microsoft.com/office/powerpoint/2012/main">
        <p15:guide id="1" orient="horz" pos="360" userDrawn="1">
          <p15:clr>
            <a:srgbClr val="FBAE40"/>
          </p15:clr>
        </p15:guide>
        <p15:guide id="2" orient="horz" pos="288" userDrawn="1">
          <p15:clr>
            <a:srgbClr val="FBAE40"/>
          </p15:clr>
        </p15:guide>
        <p15:guide id="3" pos="40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F961701-E30C-432A-88F1-0D6982F90613}"/>
              </a:ext>
            </a:extLst>
          </p:cNvPr>
          <p:cNvPicPr>
            <a:picLocks noChangeAspect="1"/>
          </p:cNvPicPr>
          <p:nvPr userDrawn="1"/>
        </p:nvPicPr>
        <p:blipFill rotWithShape="1">
          <a:blip r:embed="rId2"/>
          <a:srcRect t="12558" b="12558"/>
          <a:stretch/>
        </p:blipFill>
        <p:spPr>
          <a:xfrm>
            <a:off x="-9525" y="0"/>
            <a:ext cx="12211050" cy="6858000"/>
          </a:xfrm>
          <a:prstGeom prst="rect">
            <a:avLst/>
          </a:prstGeom>
        </p:spPr>
      </p:pic>
    </p:spTree>
    <p:extLst>
      <p:ext uri="{BB962C8B-B14F-4D97-AF65-F5344CB8AC3E}">
        <p14:creationId xmlns:p14="http://schemas.microsoft.com/office/powerpoint/2010/main" val="345568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0782AE-9BAD-43CA-9DC2-663751ACDC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A79C50-C718-4482-8CC0-C0C1DC8B7B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35B169-DCD4-4F3A-8B07-D019309DB2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6E692E-3B2C-4E6B-B906-E260F68CBF18}" type="datetimeFigureOut">
              <a:rPr lang="en-US" smtClean="0"/>
              <a:t>5/7/2022</a:t>
            </a:fld>
            <a:endParaRPr lang="en-US"/>
          </a:p>
        </p:txBody>
      </p:sp>
      <p:sp>
        <p:nvSpPr>
          <p:cNvPr id="5" name="Footer Placeholder 4">
            <a:extLst>
              <a:ext uri="{FF2B5EF4-FFF2-40B4-BE49-F238E27FC236}">
                <a16:creationId xmlns:a16="http://schemas.microsoft.com/office/drawing/2014/main" id="{C1CFC83E-3826-48AF-8650-862BABCA40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A93CC0-3B7F-4768-9084-D7297830C3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D3AB00-0628-4CBF-805E-7F0427F7F849}" type="slidenum">
              <a:rPr lang="en-US" smtClean="0"/>
              <a:t>‹#›</a:t>
            </a:fld>
            <a:endParaRPr lang="en-US"/>
          </a:p>
        </p:txBody>
      </p:sp>
    </p:spTree>
    <p:extLst>
      <p:ext uri="{BB962C8B-B14F-4D97-AF65-F5344CB8AC3E}">
        <p14:creationId xmlns:p14="http://schemas.microsoft.com/office/powerpoint/2010/main" val="3577532881"/>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63" r:id="rId3"/>
    <p:sldLayoutId id="2147483653" r:id="rId4"/>
    <p:sldLayoutId id="2147483661" r:id="rId5"/>
    <p:sldLayoutId id="2147483660" r:id="rId6"/>
    <p:sldLayoutId id="2147483654" r:id="rId7"/>
    <p:sldLayoutId id="2147483650" r:id="rId8"/>
    <p:sldLayoutId id="214748366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KMrXNgWO0RE"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igf4MqfKzJ4"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2X1a9_sC_w0"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18" Type="http://schemas.openxmlformats.org/officeDocument/2006/relationships/image" Target="../media/image42.svg"/><Relationship Id="rId3" Type="http://schemas.openxmlformats.org/officeDocument/2006/relationships/image" Target="../media/image27.png"/><Relationship Id="rId21" Type="http://schemas.openxmlformats.org/officeDocument/2006/relationships/hyperlink" Target="https://www.flickr.com/photos/150479708@N08/31668530641/" TargetMode="External"/><Relationship Id="rId7" Type="http://schemas.openxmlformats.org/officeDocument/2006/relationships/image" Target="../media/image31.png"/><Relationship Id="rId12" Type="http://schemas.openxmlformats.org/officeDocument/2006/relationships/image" Target="../media/image36.svg"/><Relationship Id="rId17" Type="http://schemas.openxmlformats.org/officeDocument/2006/relationships/image" Target="../media/image41.png"/><Relationship Id="rId2" Type="http://schemas.openxmlformats.org/officeDocument/2006/relationships/notesSlide" Target="../notesSlides/notesSlide25.xml"/><Relationship Id="rId16" Type="http://schemas.openxmlformats.org/officeDocument/2006/relationships/image" Target="../media/image40.png"/><Relationship Id="rId20" Type="http://schemas.openxmlformats.org/officeDocument/2006/relationships/image" Target="../media/image44.jpg"/><Relationship Id="rId1" Type="http://schemas.openxmlformats.org/officeDocument/2006/relationships/slideLayout" Target="../slideLayouts/slideLayout5.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svg"/><Relationship Id="rId19" Type="http://schemas.openxmlformats.org/officeDocument/2006/relationships/image" Target="../media/image43.pn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svg"/><Relationship Id="rId9" Type="http://schemas.openxmlformats.org/officeDocument/2006/relationships/image" Target="../media/image5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1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9579FEC-E1FB-41DA-A376-7E3F59AA917D}"/>
              </a:ext>
            </a:extLst>
          </p:cNvPr>
          <p:cNvSpPr txBox="1"/>
          <p:nvPr/>
        </p:nvSpPr>
        <p:spPr>
          <a:xfrm>
            <a:off x="731520" y="5730240"/>
            <a:ext cx="4998720" cy="954107"/>
          </a:xfrm>
          <a:prstGeom prst="rect">
            <a:avLst/>
          </a:prstGeom>
          <a:noFill/>
        </p:spPr>
        <p:txBody>
          <a:bodyPr wrap="square" rtlCol="0">
            <a:spAutoFit/>
          </a:bodyPr>
          <a:lstStyle/>
          <a:p>
            <a:r>
              <a:rPr lang="ru-ru" sz="2800" b="1" spc="100" dirty="0">
                <a:solidFill>
                  <a:schemeClr val="bg1"/>
                </a:solidFill>
                <a:latin typeface="Ubuntu" panose="020B0504030602030204" pitchFamily="34" charset="0"/>
              </a:rPr>
              <a:t>ЛИДЕР-ОРГАНИЗАТОР МЕРОПРИЯТИЙ</a:t>
            </a:r>
          </a:p>
        </p:txBody>
      </p:sp>
    </p:spTree>
    <p:extLst>
      <p:ext uri="{BB962C8B-B14F-4D97-AF65-F5344CB8AC3E}">
        <p14:creationId xmlns:p14="http://schemas.microsoft.com/office/powerpoint/2010/main" val="1776153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550FAFA-C274-4836-BF79-7BFE38409932}"/>
              </a:ext>
            </a:extLst>
          </p:cNvPr>
          <p:cNvSpPr>
            <a:spLocks noGrp="1"/>
          </p:cNvSpPr>
          <p:nvPr>
            <p:ph type="body" sz="quarter" idx="11"/>
          </p:nvPr>
        </p:nvSpPr>
        <p:spPr/>
        <p:txBody>
          <a:bodyPr>
            <a:normAutofit/>
          </a:bodyPr>
          <a:lstStyle/>
          <a:p>
            <a:r>
              <a:rPr lang="ru-ru" dirty="0"/>
              <a:t>Мероприятия Специальной Олимпиады</a:t>
            </a:r>
          </a:p>
        </p:txBody>
      </p:sp>
      <p:pic>
        <p:nvPicPr>
          <p:cNvPr id="3" name="Picture 2">
            <a:extLst>
              <a:ext uri="{FF2B5EF4-FFF2-40B4-BE49-F238E27FC236}">
                <a16:creationId xmlns:a16="http://schemas.microsoft.com/office/drawing/2014/main" id="{EC5EEF71-CD15-445D-869B-CB97A5EB814D}"/>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785178" y="2615543"/>
            <a:ext cx="1691910" cy="1538523"/>
          </a:xfrm>
          <a:prstGeom prst="rect">
            <a:avLst/>
          </a:prstGeom>
        </p:spPr>
      </p:pic>
      <p:pic>
        <p:nvPicPr>
          <p:cNvPr id="7" name="Picture 6">
            <a:extLst>
              <a:ext uri="{FF2B5EF4-FFF2-40B4-BE49-F238E27FC236}">
                <a16:creationId xmlns:a16="http://schemas.microsoft.com/office/drawing/2014/main" id="{A65D221B-7F24-485E-8E1B-189D0F69F6D1}"/>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5022708" y="2591397"/>
            <a:ext cx="1482913" cy="1594132"/>
          </a:xfrm>
          <a:prstGeom prst="rect">
            <a:avLst/>
          </a:prstGeom>
        </p:spPr>
      </p:pic>
      <p:pic>
        <p:nvPicPr>
          <p:cNvPr id="11" name="Picture 10">
            <a:extLst>
              <a:ext uri="{FF2B5EF4-FFF2-40B4-BE49-F238E27FC236}">
                <a16:creationId xmlns:a16="http://schemas.microsoft.com/office/drawing/2014/main" id="{1B7763C4-3709-4610-BFC1-915096CBAC88}"/>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9059068" y="2575298"/>
            <a:ext cx="945357" cy="1631204"/>
          </a:xfrm>
          <a:prstGeom prst="rect">
            <a:avLst/>
          </a:prstGeom>
        </p:spPr>
      </p:pic>
      <p:sp>
        <p:nvSpPr>
          <p:cNvPr id="12" name="TextBox 11">
            <a:extLst>
              <a:ext uri="{FF2B5EF4-FFF2-40B4-BE49-F238E27FC236}">
                <a16:creationId xmlns:a16="http://schemas.microsoft.com/office/drawing/2014/main" id="{454B4561-2571-4416-B3EB-B10369FBB96C}"/>
              </a:ext>
            </a:extLst>
          </p:cNvPr>
          <p:cNvSpPr txBox="1"/>
          <p:nvPr/>
        </p:nvSpPr>
        <p:spPr>
          <a:xfrm>
            <a:off x="1782711" y="4454934"/>
            <a:ext cx="1554344" cy="461665"/>
          </a:xfrm>
          <a:prstGeom prst="rect">
            <a:avLst/>
          </a:prstGeom>
          <a:noFill/>
        </p:spPr>
        <p:txBody>
          <a:bodyPr wrap="square" rtlCol="0">
            <a:spAutoFit/>
          </a:bodyPr>
          <a:lstStyle/>
          <a:p>
            <a:pPr algn="ctr"/>
            <a:r>
              <a:rPr lang="ru-ru" sz="2400" b="1" dirty="0">
                <a:solidFill>
                  <a:srgbClr val="00695E"/>
                </a:solidFill>
                <a:latin typeface="+mj-lt"/>
              </a:rPr>
              <a:t>Спорт</a:t>
            </a:r>
          </a:p>
        </p:txBody>
      </p:sp>
      <p:sp>
        <p:nvSpPr>
          <p:cNvPr id="13" name="TextBox 12">
            <a:extLst>
              <a:ext uri="{FF2B5EF4-FFF2-40B4-BE49-F238E27FC236}">
                <a16:creationId xmlns:a16="http://schemas.microsoft.com/office/drawing/2014/main" id="{8C44BE74-CE8C-4BEF-BF43-FA4E5972AA23}"/>
              </a:ext>
            </a:extLst>
          </p:cNvPr>
          <p:cNvSpPr txBox="1"/>
          <p:nvPr/>
        </p:nvSpPr>
        <p:spPr>
          <a:xfrm>
            <a:off x="8383094" y="4454934"/>
            <a:ext cx="2424303" cy="461665"/>
          </a:xfrm>
          <a:prstGeom prst="rect">
            <a:avLst/>
          </a:prstGeom>
          <a:noFill/>
        </p:spPr>
        <p:txBody>
          <a:bodyPr wrap="square" rtlCol="0">
            <a:spAutoFit/>
          </a:bodyPr>
          <a:lstStyle/>
          <a:p>
            <a:pPr algn="ctr"/>
            <a:r>
              <a:rPr lang="ru-ru" sz="2400" b="1" dirty="0">
                <a:solidFill>
                  <a:srgbClr val="00695E"/>
                </a:solidFill>
                <a:latin typeface="+mj-lt"/>
              </a:rPr>
              <a:t>Лидерство</a:t>
            </a:r>
          </a:p>
        </p:txBody>
      </p:sp>
      <p:sp>
        <p:nvSpPr>
          <p:cNvPr id="14" name="TextBox 13">
            <a:extLst>
              <a:ext uri="{FF2B5EF4-FFF2-40B4-BE49-F238E27FC236}">
                <a16:creationId xmlns:a16="http://schemas.microsoft.com/office/drawing/2014/main" id="{A8865785-CBFB-4B2C-92D6-023EA081DF3E}"/>
              </a:ext>
            </a:extLst>
          </p:cNvPr>
          <p:cNvSpPr txBox="1"/>
          <p:nvPr/>
        </p:nvSpPr>
        <p:spPr>
          <a:xfrm>
            <a:off x="5185558" y="4454934"/>
            <a:ext cx="1820884" cy="461665"/>
          </a:xfrm>
          <a:prstGeom prst="rect">
            <a:avLst/>
          </a:prstGeom>
          <a:noFill/>
        </p:spPr>
        <p:txBody>
          <a:bodyPr wrap="square" rtlCol="0">
            <a:spAutoFit/>
          </a:bodyPr>
          <a:lstStyle/>
          <a:p>
            <a:pPr algn="ctr"/>
            <a:r>
              <a:rPr lang="ru-ru" sz="2400" b="1" dirty="0">
                <a:solidFill>
                  <a:srgbClr val="00695E"/>
                </a:solidFill>
                <a:latin typeface="+mj-lt"/>
              </a:rPr>
              <a:t>Здоровье</a:t>
            </a:r>
          </a:p>
        </p:txBody>
      </p:sp>
      <p:sp>
        <p:nvSpPr>
          <p:cNvPr id="9" name="TextBox 8">
            <a:extLst>
              <a:ext uri="{FF2B5EF4-FFF2-40B4-BE49-F238E27FC236}">
                <a16:creationId xmlns:a16="http://schemas.microsoft.com/office/drawing/2014/main" id="{D93844FC-C540-439E-8B8B-CC7E2E21FE92}"/>
              </a:ext>
            </a:extLst>
          </p:cNvPr>
          <p:cNvSpPr txBox="1"/>
          <p:nvPr/>
        </p:nvSpPr>
        <p:spPr>
          <a:xfrm>
            <a:off x="579379" y="6245152"/>
            <a:ext cx="8659623" cy="307777"/>
          </a:xfrm>
          <a:prstGeom prst="rect">
            <a:avLst/>
          </a:prstGeom>
          <a:noFill/>
        </p:spPr>
        <p:txBody>
          <a:bodyPr wrap="square" rtlCol="0">
            <a:spAutoFit/>
          </a:bodyPr>
          <a:lstStyle/>
          <a:p>
            <a:r>
              <a:rPr lang="ru-ru" sz="1400" spc="30" dirty="0">
                <a:solidFill>
                  <a:schemeClr val="tx1">
                    <a:lumMod val="50000"/>
                    <a:lumOff val="50000"/>
                  </a:schemeClr>
                </a:solidFill>
                <a:latin typeface="+mj-lt"/>
              </a:rPr>
              <a:t>ЛИДЕР-ОРГАНИЗАТОР МЕРОПРИЯТИЙ | УРОК 1. МЕРОПРИЯТИЯ СПЕЦИАЛЬНОЙ ОЛИМПИАДЫ</a:t>
            </a:r>
          </a:p>
        </p:txBody>
      </p:sp>
    </p:spTree>
    <p:extLst>
      <p:ext uri="{BB962C8B-B14F-4D97-AF65-F5344CB8AC3E}">
        <p14:creationId xmlns:p14="http://schemas.microsoft.com/office/powerpoint/2010/main" val="952572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Placeholder 41">
            <a:extLst>
              <a:ext uri="{FF2B5EF4-FFF2-40B4-BE49-F238E27FC236}">
                <a16:creationId xmlns:a16="http://schemas.microsoft.com/office/drawing/2014/main" id="{06A25CD3-9E92-4675-9213-D32A61CE964C}"/>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304" b="304"/>
          <a:stretch>
            <a:fillRect/>
          </a:stretch>
        </p:blipFill>
        <p:spPr/>
      </p:pic>
      <p:grpSp>
        <p:nvGrpSpPr>
          <p:cNvPr id="36" name="Group 35">
            <a:extLst>
              <a:ext uri="{FF2B5EF4-FFF2-40B4-BE49-F238E27FC236}">
                <a16:creationId xmlns:a16="http://schemas.microsoft.com/office/drawing/2014/main" id="{F2FA1255-6176-4775-AA1B-DE8D53B2ABD9}"/>
              </a:ext>
            </a:extLst>
          </p:cNvPr>
          <p:cNvGrpSpPr/>
          <p:nvPr/>
        </p:nvGrpSpPr>
        <p:grpSpPr>
          <a:xfrm>
            <a:off x="-63499" y="1638300"/>
            <a:ext cx="4892788" cy="4892788"/>
            <a:chOff x="-165099" y="1638300"/>
            <a:chExt cx="4892788" cy="4892788"/>
          </a:xfrm>
        </p:grpSpPr>
        <p:sp>
          <p:nvSpPr>
            <p:cNvPr id="37" name="Rectangle 36">
              <a:extLst>
                <a:ext uri="{FF2B5EF4-FFF2-40B4-BE49-F238E27FC236}">
                  <a16:creationId xmlns:a16="http://schemas.microsoft.com/office/drawing/2014/main" id="{372CE91C-576B-43EA-BC65-EEA475C61EB7}"/>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572DACE3-E687-4EEC-B82C-04BDACCABA26}"/>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 Placeholder 1">
            <a:extLst>
              <a:ext uri="{FF2B5EF4-FFF2-40B4-BE49-F238E27FC236}">
                <a16:creationId xmlns:a16="http://schemas.microsoft.com/office/drawing/2014/main" id="{8550B1CD-CD40-4B1E-AAD1-3447C6C0F386}"/>
              </a:ext>
            </a:extLst>
          </p:cNvPr>
          <p:cNvSpPr>
            <a:spLocks noGrp="1"/>
          </p:cNvSpPr>
          <p:nvPr>
            <p:ph type="body" sz="quarter" idx="10"/>
          </p:nvPr>
        </p:nvSpPr>
        <p:spPr/>
        <p:txBody>
          <a:bodyPr/>
          <a:lstStyle/>
          <a:p>
            <a:r>
              <a:rPr lang="ru-ru" sz="3200" dirty="0"/>
              <a:t>Мероприятия Специальной Олимпиады</a:t>
            </a:r>
          </a:p>
        </p:txBody>
      </p:sp>
      <p:sp>
        <p:nvSpPr>
          <p:cNvPr id="39" name="Text Placeholder 12">
            <a:extLst>
              <a:ext uri="{FF2B5EF4-FFF2-40B4-BE49-F238E27FC236}">
                <a16:creationId xmlns:a16="http://schemas.microsoft.com/office/drawing/2014/main" id="{B4A66FAF-21CD-46A6-AA96-F3D14DA22C94}"/>
              </a:ext>
            </a:extLst>
          </p:cNvPr>
          <p:cNvSpPr>
            <a:spLocks noGrp="1"/>
          </p:cNvSpPr>
          <p:nvPr>
            <p:ph type="body" sz="quarter" idx="4294967295" hasCustomPrompt="1"/>
          </p:nvPr>
        </p:nvSpPr>
        <p:spPr>
          <a:xfrm>
            <a:off x="1055688" y="2963863"/>
            <a:ext cx="1819275" cy="581025"/>
          </a:xfrm>
        </p:spPr>
        <p:txBody>
          <a:bodyPr/>
          <a:lstStyle>
            <a:lvl1pPr marL="0" indent="0" algn="ctr">
              <a:buNone/>
              <a:defRPr b="1">
                <a:solidFill>
                  <a:schemeClr val="bg1"/>
                </a:solidFill>
              </a:defRPr>
            </a:lvl1pPr>
          </a:lstStyle>
          <a:p>
            <a:pPr lvl="0"/>
            <a:r>
              <a:rPr lang="ru-ru" dirty="0"/>
              <a:t>Спорт</a:t>
            </a:r>
          </a:p>
        </p:txBody>
      </p:sp>
      <p:pic>
        <p:nvPicPr>
          <p:cNvPr id="44" name="Picture 43" descr="Черный прямоугольник с черным фоном&#10;&#10;Описание создается автоматически с низкой достоверностью">
            <a:extLst>
              <a:ext uri="{FF2B5EF4-FFF2-40B4-BE49-F238E27FC236}">
                <a16:creationId xmlns:a16="http://schemas.microsoft.com/office/drawing/2014/main" id="{24BD2527-6932-4784-9E13-119D64CCC8EA}"/>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410588" y="3637902"/>
            <a:ext cx="1109474" cy="1008890"/>
          </a:xfrm>
          <a:prstGeom prst="rect">
            <a:avLst/>
          </a:prstGeom>
        </p:spPr>
      </p:pic>
    </p:spTree>
    <p:extLst>
      <p:ext uri="{BB962C8B-B14F-4D97-AF65-F5344CB8AC3E}">
        <p14:creationId xmlns:p14="http://schemas.microsoft.com/office/powerpoint/2010/main" val="2666712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Группа людей позирует для фото&#10;&#10;Описание создается автоматически">
            <a:extLst>
              <a:ext uri="{FF2B5EF4-FFF2-40B4-BE49-F238E27FC236}">
                <a16:creationId xmlns:a16="http://schemas.microsoft.com/office/drawing/2014/main" id="{CD7B224B-2FD2-4322-9747-8C528D5E8F28}"/>
              </a:ext>
            </a:extLst>
          </p:cNvPr>
          <p:cNvPicPr>
            <a:picLocks noChangeAspect="1"/>
          </p:cNvPicPr>
          <p:nvPr/>
        </p:nvPicPr>
        <p:blipFill>
          <a:blip r:embed="rId3"/>
          <a:stretch>
            <a:fillRect/>
          </a:stretch>
        </p:blipFill>
        <p:spPr>
          <a:xfrm>
            <a:off x="0" y="-109728"/>
            <a:ext cx="12192000" cy="8128000"/>
          </a:xfrm>
          <a:prstGeom prst="rect">
            <a:avLst/>
          </a:prstGeom>
        </p:spPr>
      </p:pic>
      <p:sp>
        <p:nvSpPr>
          <p:cNvPr id="2" name="Oval 1">
            <a:extLst>
              <a:ext uri="{FF2B5EF4-FFF2-40B4-BE49-F238E27FC236}">
                <a16:creationId xmlns:a16="http://schemas.microsoft.com/office/drawing/2014/main" id="{F8729A37-689A-4AC8-85A3-40FECA8F5252}"/>
              </a:ext>
            </a:extLst>
          </p:cNvPr>
          <p:cNvSpPr/>
          <p:nvPr/>
        </p:nvSpPr>
        <p:spPr>
          <a:xfrm>
            <a:off x="10286776" y="5257798"/>
            <a:ext cx="2273523" cy="2273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Черный прямоугольник с черным фоном&#10;&#10;Описание создается автоматически с низкой достоверностью">
            <a:extLst>
              <a:ext uri="{FF2B5EF4-FFF2-40B4-BE49-F238E27FC236}">
                <a16:creationId xmlns:a16="http://schemas.microsoft.com/office/drawing/2014/main" id="{9BF83FC4-0EE6-4201-B3B0-E0540A6D66B2}"/>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855664" y="5775042"/>
            <a:ext cx="1013657" cy="921759"/>
          </a:xfrm>
          <a:prstGeom prst="rect">
            <a:avLst/>
          </a:prstGeom>
        </p:spPr>
      </p:pic>
    </p:spTree>
    <p:extLst>
      <p:ext uri="{BB962C8B-B14F-4D97-AF65-F5344CB8AC3E}">
        <p14:creationId xmlns:p14="http://schemas.microsoft.com/office/powerpoint/2010/main" val="2396170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CF7222-B3F7-462D-9B0D-14AF7085692A}"/>
              </a:ext>
            </a:extLst>
          </p:cNvPr>
          <p:cNvSpPr>
            <a:spLocks noGrp="1"/>
          </p:cNvSpPr>
          <p:nvPr>
            <p:ph type="body" sz="quarter" idx="10"/>
          </p:nvPr>
        </p:nvSpPr>
        <p:spPr/>
        <p:txBody>
          <a:bodyPr/>
          <a:lstStyle/>
          <a:p>
            <a:r>
              <a:rPr lang="ru-ru" sz="2400" dirty="0">
                <a:solidFill>
                  <a:schemeClr val="tx1">
                    <a:lumMod val="50000"/>
                    <a:lumOff val="50000"/>
                  </a:schemeClr>
                </a:solidFill>
              </a:rPr>
              <a:t>Мероприятия Специальной Олимпиады</a:t>
            </a:r>
          </a:p>
        </p:txBody>
      </p:sp>
      <p:sp>
        <p:nvSpPr>
          <p:cNvPr id="3" name="Text Placeholder 2">
            <a:extLst>
              <a:ext uri="{FF2B5EF4-FFF2-40B4-BE49-F238E27FC236}">
                <a16:creationId xmlns:a16="http://schemas.microsoft.com/office/drawing/2014/main" id="{395B6376-B74C-4EDF-BE3C-6CD4B1F57BE9}"/>
              </a:ext>
            </a:extLst>
          </p:cNvPr>
          <p:cNvSpPr>
            <a:spLocks noGrp="1"/>
          </p:cNvSpPr>
          <p:nvPr>
            <p:ph type="body" sz="quarter" idx="11"/>
          </p:nvPr>
        </p:nvSpPr>
        <p:spPr>
          <a:xfrm>
            <a:off x="647700" y="684465"/>
            <a:ext cx="9591675" cy="581025"/>
          </a:xfrm>
        </p:spPr>
        <p:txBody>
          <a:bodyPr>
            <a:normAutofit/>
          </a:bodyPr>
          <a:lstStyle/>
          <a:p>
            <a:r>
              <a:rPr lang="ru-ru" sz="2400" dirty="0">
                <a:solidFill>
                  <a:schemeClr val="tx1">
                    <a:lumMod val="50000"/>
                    <a:lumOff val="50000"/>
                  </a:schemeClr>
                </a:solidFill>
              </a:rPr>
              <a:t>Спорт</a:t>
            </a:r>
          </a:p>
        </p:txBody>
      </p:sp>
      <p:graphicFrame>
        <p:nvGraphicFramePr>
          <p:cNvPr id="5" name="Diagram 4">
            <a:extLst>
              <a:ext uri="{FF2B5EF4-FFF2-40B4-BE49-F238E27FC236}">
                <a16:creationId xmlns:a16="http://schemas.microsoft.com/office/drawing/2014/main" id="{D441A7DA-C3C3-44CE-A955-8452D5C9E378}"/>
              </a:ext>
            </a:extLst>
          </p:cNvPr>
          <p:cNvGraphicFramePr/>
          <p:nvPr>
            <p:extLst>
              <p:ext uri="{D42A27DB-BD31-4B8C-83A1-F6EECF244321}">
                <p14:modId xmlns:p14="http://schemas.microsoft.com/office/powerpoint/2010/main" val="3620869058"/>
              </p:ext>
            </p:extLst>
          </p:nvPr>
        </p:nvGraphicFramePr>
        <p:xfrm>
          <a:off x="783243" y="1474235"/>
          <a:ext cx="8157557" cy="4699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Черный прямоугольник с черным фоном&#10;&#10;Описание создается автоматически с низкой достоверностью">
            <a:extLst>
              <a:ext uri="{FF2B5EF4-FFF2-40B4-BE49-F238E27FC236}">
                <a16:creationId xmlns:a16="http://schemas.microsoft.com/office/drawing/2014/main" id="{C05221FB-9693-4674-B51C-7F7E0DCBEF79}"/>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906464" y="281799"/>
            <a:ext cx="1013657" cy="921759"/>
          </a:xfrm>
          <a:prstGeom prst="rect">
            <a:avLst/>
          </a:prstGeom>
        </p:spPr>
      </p:pic>
      <p:sp>
        <p:nvSpPr>
          <p:cNvPr id="11" name="TextBox 10">
            <a:extLst>
              <a:ext uri="{FF2B5EF4-FFF2-40B4-BE49-F238E27FC236}">
                <a16:creationId xmlns:a16="http://schemas.microsoft.com/office/drawing/2014/main" id="{4D83E3F8-C912-45BC-B0BF-38385CD03823}"/>
              </a:ext>
            </a:extLst>
          </p:cNvPr>
          <p:cNvSpPr txBox="1"/>
          <p:nvPr/>
        </p:nvSpPr>
        <p:spPr>
          <a:xfrm>
            <a:off x="579380" y="6245152"/>
            <a:ext cx="8361420" cy="523220"/>
          </a:xfrm>
          <a:prstGeom prst="rect">
            <a:avLst/>
          </a:prstGeom>
          <a:noFill/>
        </p:spPr>
        <p:txBody>
          <a:bodyPr wrap="square" rtlCol="0">
            <a:spAutoFit/>
          </a:bodyPr>
          <a:lstStyle/>
          <a:p>
            <a:r>
              <a:rPr lang="ru-ru" sz="1400" spc="30" dirty="0">
                <a:solidFill>
                  <a:schemeClr val="tx1">
                    <a:lumMod val="50000"/>
                    <a:lumOff val="50000"/>
                  </a:schemeClr>
                </a:solidFill>
                <a:latin typeface="+mj-lt"/>
              </a:rPr>
              <a:t>ЛИДЕР-ОРГАНИЗАТОР МЕРОПРИЯТИЙ | УРОК 1. МЕРОПРИЯТИЯ СПЕЦИАЛЬНОЙ ОЛИМПИАДЫ | СПОРТ</a:t>
            </a:r>
          </a:p>
        </p:txBody>
      </p:sp>
    </p:spTree>
    <p:extLst>
      <p:ext uri="{BB962C8B-B14F-4D97-AF65-F5344CB8AC3E}">
        <p14:creationId xmlns:p14="http://schemas.microsoft.com/office/powerpoint/2010/main" val="210895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Изображение человека&#10;&#10;Описание создается автоматически">
            <a:extLst>
              <a:ext uri="{FF2B5EF4-FFF2-40B4-BE49-F238E27FC236}">
                <a16:creationId xmlns:a16="http://schemas.microsoft.com/office/drawing/2014/main" id="{067AD833-97D0-4C4B-B6AC-23ADC764A8C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837" r="837"/>
          <a:stretch>
            <a:fillRect/>
          </a:stretch>
        </p:blipFill>
        <p:spPr>
          <a:xfrm flipH="1">
            <a:off x="2428875" y="1638300"/>
            <a:ext cx="9829800" cy="4892675"/>
          </a:xfrm>
        </p:spPr>
      </p:pic>
      <p:sp>
        <p:nvSpPr>
          <p:cNvPr id="2" name="Text Placeholder 1">
            <a:extLst>
              <a:ext uri="{FF2B5EF4-FFF2-40B4-BE49-F238E27FC236}">
                <a16:creationId xmlns:a16="http://schemas.microsoft.com/office/drawing/2014/main" id="{A9AA366F-5DED-4E4F-ACFF-332085C779A6}"/>
              </a:ext>
            </a:extLst>
          </p:cNvPr>
          <p:cNvSpPr>
            <a:spLocks noGrp="1"/>
          </p:cNvSpPr>
          <p:nvPr>
            <p:ph type="body" sz="quarter" idx="10"/>
          </p:nvPr>
        </p:nvSpPr>
        <p:spPr/>
        <p:txBody>
          <a:bodyPr/>
          <a:lstStyle/>
          <a:p>
            <a:r>
              <a:rPr lang="ru-ru" spc="-20" dirty="0"/>
              <a:t>Мероприятия Специальной Олимпиады</a:t>
            </a:r>
          </a:p>
        </p:txBody>
      </p:sp>
      <p:grpSp>
        <p:nvGrpSpPr>
          <p:cNvPr id="9" name="Group 8">
            <a:extLst>
              <a:ext uri="{FF2B5EF4-FFF2-40B4-BE49-F238E27FC236}">
                <a16:creationId xmlns:a16="http://schemas.microsoft.com/office/drawing/2014/main" id="{8DD13968-DB6D-43A4-A932-AC0B184EF6F3}"/>
              </a:ext>
            </a:extLst>
          </p:cNvPr>
          <p:cNvGrpSpPr/>
          <p:nvPr/>
        </p:nvGrpSpPr>
        <p:grpSpPr>
          <a:xfrm>
            <a:off x="-63499" y="1638300"/>
            <a:ext cx="4892788" cy="4892788"/>
            <a:chOff x="-165099" y="1638300"/>
            <a:chExt cx="4892788" cy="4892788"/>
          </a:xfrm>
        </p:grpSpPr>
        <p:sp>
          <p:nvSpPr>
            <p:cNvPr id="10" name="Rectangle 9">
              <a:extLst>
                <a:ext uri="{FF2B5EF4-FFF2-40B4-BE49-F238E27FC236}">
                  <a16:creationId xmlns:a16="http://schemas.microsoft.com/office/drawing/2014/main" id="{3A4424E1-7663-4E9D-84B8-7F0AF0C79C81}"/>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6AAC770F-0B5E-49A2-BC7F-AC2004221DE3}"/>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Placeholder 12">
            <a:extLst>
              <a:ext uri="{FF2B5EF4-FFF2-40B4-BE49-F238E27FC236}">
                <a16:creationId xmlns:a16="http://schemas.microsoft.com/office/drawing/2014/main" id="{8C4E8E57-226C-4D96-ADD6-11A415930437}"/>
              </a:ext>
            </a:extLst>
          </p:cNvPr>
          <p:cNvSpPr txBox="1">
            <a:spLocks/>
          </p:cNvSpPr>
          <p:nvPr/>
        </p:nvSpPr>
        <p:spPr>
          <a:xfrm>
            <a:off x="1055688" y="2963863"/>
            <a:ext cx="1819275" cy="581025"/>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Здоровье</a:t>
            </a:r>
          </a:p>
        </p:txBody>
      </p:sp>
      <p:pic>
        <p:nvPicPr>
          <p:cNvPr id="13" name="Picture 12">
            <a:extLst>
              <a:ext uri="{FF2B5EF4-FFF2-40B4-BE49-F238E27FC236}">
                <a16:creationId xmlns:a16="http://schemas.microsoft.com/office/drawing/2014/main" id="{D0E6D37C-23AA-40D5-8DAE-79B8382DDD38}"/>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439573" y="3637902"/>
            <a:ext cx="938502" cy="1008890"/>
          </a:xfrm>
          <a:prstGeom prst="rect">
            <a:avLst/>
          </a:prstGeom>
        </p:spPr>
      </p:pic>
    </p:spTree>
    <p:extLst>
      <p:ext uri="{BB962C8B-B14F-4D97-AF65-F5344CB8AC3E}">
        <p14:creationId xmlns:p14="http://schemas.microsoft.com/office/powerpoint/2010/main" val="2731727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7BD2CA-A7C4-423F-834C-2DDA477B3CA9}"/>
              </a:ext>
            </a:extLst>
          </p:cNvPr>
          <p:cNvSpPr>
            <a:spLocks noGrp="1"/>
          </p:cNvSpPr>
          <p:nvPr>
            <p:ph type="body" sz="quarter" idx="10"/>
          </p:nvPr>
        </p:nvSpPr>
        <p:spPr>
          <a:xfrm>
            <a:off x="628650" y="354671"/>
            <a:ext cx="9610725" cy="445429"/>
          </a:xfrm>
        </p:spPr>
        <p:txBody>
          <a:bodyPr/>
          <a:lstStyle/>
          <a:p>
            <a:r>
              <a:rPr lang="ru-ru" sz="2400" dirty="0">
                <a:solidFill>
                  <a:schemeClr val="tx1">
                    <a:lumMod val="50000"/>
                    <a:lumOff val="50000"/>
                  </a:schemeClr>
                </a:solidFill>
              </a:rPr>
              <a:t>Мероприятия Специальной Олимпиады</a:t>
            </a:r>
          </a:p>
        </p:txBody>
      </p:sp>
      <p:sp>
        <p:nvSpPr>
          <p:cNvPr id="3" name="Text Placeholder 2">
            <a:extLst>
              <a:ext uri="{FF2B5EF4-FFF2-40B4-BE49-F238E27FC236}">
                <a16:creationId xmlns:a16="http://schemas.microsoft.com/office/drawing/2014/main" id="{A39BC2B5-A2AB-4D0D-BF42-EA7BD3871C47}"/>
              </a:ext>
            </a:extLst>
          </p:cNvPr>
          <p:cNvSpPr>
            <a:spLocks noGrp="1"/>
          </p:cNvSpPr>
          <p:nvPr>
            <p:ph type="body" sz="quarter" idx="11"/>
          </p:nvPr>
        </p:nvSpPr>
        <p:spPr>
          <a:xfrm>
            <a:off x="628650" y="757433"/>
            <a:ext cx="9591675" cy="445430"/>
          </a:xfrm>
        </p:spPr>
        <p:txBody>
          <a:bodyPr>
            <a:normAutofit/>
          </a:bodyPr>
          <a:lstStyle/>
          <a:p>
            <a:r>
              <a:rPr lang="ru-ru" sz="2400" dirty="0">
                <a:solidFill>
                  <a:schemeClr val="tx1">
                    <a:lumMod val="50000"/>
                    <a:lumOff val="50000"/>
                  </a:schemeClr>
                </a:solidFill>
              </a:rPr>
              <a:t>Здоровье</a:t>
            </a:r>
          </a:p>
        </p:txBody>
      </p:sp>
      <p:sp>
        <p:nvSpPr>
          <p:cNvPr id="4" name="Text Placeholder 3">
            <a:extLst>
              <a:ext uri="{FF2B5EF4-FFF2-40B4-BE49-F238E27FC236}">
                <a16:creationId xmlns:a16="http://schemas.microsoft.com/office/drawing/2014/main" id="{F9F52BBE-B348-47ED-9D32-32674A2FD85E}"/>
              </a:ext>
            </a:extLst>
          </p:cNvPr>
          <p:cNvSpPr>
            <a:spLocks noGrp="1"/>
          </p:cNvSpPr>
          <p:nvPr>
            <p:ph type="body" sz="quarter" idx="12"/>
          </p:nvPr>
        </p:nvSpPr>
        <p:spPr>
          <a:xfrm>
            <a:off x="628650" y="1302838"/>
            <a:ext cx="10831038" cy="4778838"/>
          </a:xfrm>
        </p:spPr>
        <p:txBody>
          <a:bodyPr>
            <a:normAutofit fontScale="92500"/>
          </a:bodyPr>
          <a:lstStyle/>
          <a:p>
            <a:pPr marR="0" lvl="0">
              <a:lnSpc>
                <a:spcPct val="130000"/>
              </a:lnSpc>
              <a:spcBef>
                <a:spcPts val="0"/>
              </a:spcBef>
              <a:spcAft>
                <a:spcPts val="600"/>
              </a:spcAft>
            </a:pPr>
            <a:r>
              <a:rPr lang="ru-ru" b="1" dirty="0">
                <a:solidFill>
                  <a:srgbClr val="009A79"/>
                </a:solidFill>
                <a:effectLst/>
                <a:latin typeface="Ubuntu Light" panose="020B0304030602030204" pitchFamily="34" charset="0"/>
                <a:ea typeface="Calibri" panose="020F0502020204030204" pitchFamily="34" charset="0"/>
              </a:rPr>
              <a:t>Здоровый спортсмен</a:t>
            </a:r>
          </a:p>
          <a:p>
            <a:pPr marL="285750" marR="0" lvl="0" indent="-285750">
              <a:lnSpc>
                <a:spcPct val="150000"/>
              </a:lnSpc>
              <a:spcBef>
                <a:spcPts val="0"/>
              </a:spcBef>
              <a:buFont typeface="Arial" panose="020B0604020202020204" pitchFamily="34" charset="0"/>
              <a:buChar char="•"/>
            </a:pPr>
            <a:r>
              <a:rPr lang="ru-ru" sz="2200" dirty="0" err="1">
                <a:effectLst/>
                <a:latin typeface="+mj-lt"/>
                <a:ea typeface="Calibri" panose="020F0502020204030204" pitchFamily="34" charset="0"/>
              </a:rPr>
              <a:t>MedFest — </a:t>
            </a:r>
            <a:r>
              <a:rPr lang="ru-ru" sz="2200" i="1" dirty="0">
                <a:effectLst/>
                <a:ea typeface="Calibri" panose="020F0502020204030204" pitchFamily="34" charset="0"/>
              </a:rPr>
              <a:t>история болезни и медицинские осмотры</a:t>
            </a:r>
          </a:p>
          <a:p>
            <a:pPr marL="285750" marR="0" lvl="0" indent="-285750">
              <a:lnSpc>
                <a:spcPct val="150000"/>
              </a:lnSpc>
              <a:spcBef>
                <a:spcPts val="0"/>
              </a:spcBef>
              <a:buFont typeface="Arial" panose="020B0604020202020204" pitchFamily="34" charset="0"/>
              <a:buChar char="•"/>
            </a:pPr>
            <a:r>
              <a:rPr lang="ru-ru" sz="2200" dirty="0">
                <a:effectLst/>
                <a:latin typeface="+mj-lt"/>
                <a:ea typeface="Calibri" panose="020F0502020204030204" pitchFamily="34" charset="0"/>
              </a:rPr>
              <a:t>Программа Специальной Олимпиады «Открытый взгляд» (Opening Eyes)</a:t>
            </a:r>
            <a:br>
              <a:rPr lang="en-US" sz="2200" dirty="0">
                <a:effectLst/>
                <a:latin typeface="+mj-lt"/>
                <a:ea typeface="Calibri" panose="020F0502020204030204" pitchFamily="34" charset="0"/>
              </a:rPr>
            </a:br>
            <a:r>
              <a:rPr lang="ru-ru" sz="2200" dirty="0">
                <a:effectLst/>
                <a:latin typeface="+mj-lt"/>
                <a:ea typeface="Calibri" panose="020F0502020204030204" pitchFamily="34" charset="0"/>
              </a:rPr>
              <a:t>от Lions Clubs International — </a:t>
            </a:r>
            <a:r>
              <a:rPr lang="ru-ru" sz="2200" i="1" dirty="0">
                <a:effectLst/>
                <a:ea typeface="Calibri" panose="020F0502020204030204" pitchFamily="34" charset="0"/>
              </a:rPr>
              <a:t>проверка зрения</a:t>
            </a:r>
          </a:p>
          <a:p>
            <a:pPr marL="285750" marR="0" lvl="0" indent="-285750">
              <a:lnSpc>
                <a:spcPct val="150000"/>
              </a:lnSpc>
              <a:spcBef>
                <a:spcPts val="0"/>
              </a:spcBef>
              <a:buFont typeface="Arial" panose="020B0604020202020204" pitchFamily="34" charset="0"/>
              <a:buChar char="•"/>
            </a:pPr>
            <a:r>
              <a:rPr lang="ru-ru" sz="2200" dirty="0">
                <a:effectLst/>
                <a:latin typeface="+mj-lt"/>
                <a:ea typeface="Calibri" panose="020F0502020204030204" pitchFamily="34" charset="0"/>
              </a:rPr>
              <a:t>Здоровый слух (Healthy Hearing) — </a:t>
            </a:r>
            <a:r>
              <a:rPr lang="ru-ru" sz="2200" i="1" dirty="0">
                <a:effectLst/>
                <a:ea typeface="Calibri" panose="020F0502020204030204" pitchFamily="34" charset="0"/>
              </a:rPr>
              <a:t>проверка слуха</a:t>
            </a:r>
          </a:p>
          <a:p>
            <a:pPr marL="285750" marR="0" lvl="0" indent="-285750">
              <a:lnSpc>
                <a:spcPct val="150000"/>
              </a:lnSpc>
              <a:spcBef>
                <a:spcPts val="0"/>
              </a:spcBef>
              <a:buFont typeface="Arial" panose="020B0604020202020204" pitchFamily="34" charset="0"/>
              <a:buChar char="•"/>
            </a:pPr>
            <a:r>
              <a:rPr lang="ru-ru" sz="2200" dirty="0">
                <a:effectLst/>
                <a:latin typeface="+mj-lt"/>
                <a:ea typeface="Calibri" panose="020F0502020204030204" pitchFamily="34" charset="0"/>
              </a:rPr>
              <a:t>Особенная улыбка (Special Smiles) — </a:t>
            </a:r>
            <a:r>
              <a:rPr lang="ru-ru" sz="2200" i="1" dirty="0">
                <a:effectLst/>
                <a:ea typeface="Calibri" panose="020F0502020204030204" pitchFamily="34" charset="0"/>
              </a:rPr>
              <a:t>лечение зубов</a:t>
            </a:r>
          </a:p>
          <a:p>
            <a:pPr marL="285750" marR="0" lvl="0" indent="-285750">
              <a:lnSpc>
                <a:spcPct val="150000"/>
              </a:lnSpc>
              <a:spcBef>
                <a:spcPts val="0"/>
              </a:spcBef>
              <a:buFont typeface="Arial" panose="020B0604020202020204" pitchFamily="34" charset="0"/>
              <a:buChar char="•"/>
            </a:pPr>
            <a:r>
              <a:rPr lang="ru-ru" sz="2200" dirty="0">
                <a:effectLst/>
                <a:latin typeface="+mj-lt"/>
                <a:ea typeface="Calibri" panose="020F0502020204030204" pitchFamily="34" charset="0"/>
              </a:rPr>
              <a:t>Профилактика (Health Promotion) — </a:t>
            </a:r>
            <a:r>
              <a:rPr lang="ru-ru" sz="2200" i="1" dirty="0">
                <a:effectLst/>
                <a:ea typeface="Calibri" panose="020F0502020204030204" pitchFamily="34" charset="0"/>
              </a:rPr>
              <a:t>профилактика заболеваний и правильное питание</a:t>
            </a:r>
          </a:p>
          <a:p>
            <a:pPr marL="285750" marR="0" lvl="0" indent="-285750">
              <a:lnSpc>
                <a:spcPct val="150000"/>
              </a:lnSpc>
              <a:spcBef>
                <a:spcPts val="0"/>
              </a:spcBef>
              <a:buFont typeface="Arial" panose="020B0604020202020204" pitchFamily="34" charset="0"/>
              <a:buChar char="•"/>
            </a:pPr>
            <a:r>
              <a:rPr lang="ru-ru" sz="2200" dirty="0">
                <a:effectLst/>
                <a:latin typeface="+mj-lt"/>
                <a:ea typeface="Calibri" panose="020F0502020204030204" pitchFamily="34" charset="0"/>
              </a:rPr>
              <a:t>Сильные духом (Strong Minds) — </a:t>
            </a:r>
            <a:r>
              <a:rPr lang="ru-ru" sz="2200" i="1" dirty="0">
                <a:effectLst/>
                <a:ea typeface="Calibri" panose="020F0502020204030204" pitchFamily="34" charset="0"/>
              </a:rPr>
              <a:t>эмоциональное здоровье</a:t>
            </a:r>
          </a:p>
          <a:p>
            <a:pPr marL="285750" marR="0" lvl="0" indent="-285750">
              <a:lnSpc>
                <a:spcPct val="150000"/>
              </a:lnSpc>
              <a:spcBef>
                <a:spcPts val="0"/>
              </a:spcBef>
              <a:buFont typeface="Arial" panose="020B0604020202020204" pitchFamily="34" charset="0"/>
              <a:buChar char="•"/>
            </a:pPr>
            <a:r>
              <a:rPr lang="ru-ru" sz="2200" dirty="0" err="1">
                <a:effectLst/>
                <a:latin typeface="+mj-lt"/>
                <a:ea typeface="Calibri" panose="020F0502020204030204" pitchFamily="34" charset="0"/>
              </a:rPr>
              <a:t>Фитнес для настроения (FUNfitness) — </a:t>
            </a:r>
            <a:r>
              <a:rPr lang="ru-ru" sz="2200" i="1" dirty="0">
                <a:effectLst/>
                <a:ea typeface="Calibri" panose="020F0502020204030204" pitchFamily="34" charset="0"/>
              </a:rPr>
              <a:t>физиотерапия</a:t>
            </a:r>
          </a:p>
          <a:p>
            <a:pPr marL="285750" marR="0" lvl="0" indent="-285750">
              <a:lnSpc>
                <a:spcPct val="150000"/>
              </a:lnSpc>
              <a:spcBef>
                <a:spcPts val="0"/>
              </a:spcBef>
              <a:buFont typeface="Arial" panose="020B0604020202020204" pitchFamily="34" charset="0"/>
              <a:buChar char="•"/>
            </a:pPr>
            <a:r>
              <a:rPr lang="ru-ru" sz="2200" dirty="0">
                <a:effectLst/>
                <a:latin typeface="+mj-lt"/>
                <a:ea typeface="Calibri" panose="020F0502020204030204" pitchFamily="34" charset="0"/>
              </a:rPr>
              <a:t>Здоровые ножки (Fit Feet) — </a:t>
            </a:r>
            <a:r>
              <a:rPr lang="ru-ru" sz="2200" i="1" dirty="0">
                <a:effectLst/>
                <a:ea typeface="Calibri" panose="020F0502020204030204" pitchFamily="34" charset="0"/>
              </a:rPr>
              <a:t>лечение заболеваний стоп</a:t>
            </a:r>
          </a:p>
        </p:txBody>
      </p:sp>
      <p:pic>
        <p:nvPicPr>
          <p:cNvPr id="5" name="Picture 4">
            <a:extLst>
              <a:ext uri="{FF2B5EF4-FFF2-40B4-BE49-F238E27FC236}">
                <a16:creationId xmlns:a16="http://schemas.microsoft.com/office/drawing/2014/main" id="{9C4DDAEF-403E-477C-B058-F861A1D1F8F4}"/>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0941125" y="316571"/>
            <a:ext cx="756957" cy="813729"/>
          </a:xfrm>
          <a:prstGeom prst="rect">
            <a:avLst/>
          </a:prstGeom>
        </p:spPr>
      </p:pic>
      <p:sp>
        <p:nvSpPr>
          <p:cNvPr id="7" name="TextBox 6">
            <a:extLst>
              <a:ext uri="{FF2B5EF4-FFF2-40B4-BE49-F238E27FC236}">
                <a16:creationId xmlns:a16="http://schemas.microsoft.com/office/drawing/2014/main" id="{4343FB3F-7188-44EA-B108-5A0E5EACC686}"/>
              </a:ext>
            </a:extLst>
          </p:cNvPr>
          <p:cNvSpPr txBox="1"/>
          <p:nvPr/>
        </p:nvSpPr>
        <p:spPr>
          <a:xfrm>
            <a:off x="579380" y="6245152"/>
            <a:ext cx="7412714" cy="523220"/>
          </a:xfrm>
          <a:prstGeom prst="rect">
            <a:avLst/>
          </a:prstGeom>
          <a:noFill/>
        </p:spPr>
        <p:txBody>
          <a:bodyPr wrap="square" rtlCol="0">
            <a:spAutoFit/>
          </a:bodyPr>
          <a:lstStyle/>
          <a:p>
            <a:r>
              <a:rPr lang="ru-ru" sz="1400" spc="30" dirty="0">
                <a:solidFill>
                  <a:schemeClr val="tx1">
                    <a:lumMod val="50000"/>
                    <a:lumOff val="50000"/>
                  </a:schemeClr>
                </a:solidFill>
                <a:latin typeface="+mj-lt"/>
              </a:rPr>
              <a:t>ЛИДЕР-ОРГАНИЗАТОР МЕРОПРИЯТИЙ | УРОК 1. МЕРОПРИЯТИЯ СПЕЦИАЛЬНОЙ ОЛИМПИАДЫ | ЗДОРОВЬЕ</a:t>
            </a:r>
          </a:p>
        </p:txBody>
      </p:sp>
    </p:spTree>
    <p:extLst>
      <p:ext uri="{BB962C8B-B14F-4D97-AF65-F5344CB8AC3E}">
        <p14:creationId xmlns:p14="http://schemas.microsoft.com/office/powerpoint/2010/main" val="3689701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7BD2CA-A7C4-423F-834C-2DDA477B3CA9}"/>
              </a:ext>
            </a:extLst>
          </p:cNvPr>
          <p:cNvSpPr>
            <a:spLocks noGrp="1"/>
          </p:cNvSpPr>
          <p:nvPr>
            <p:ph type="body" sz="quarter" idx="10"/>
          </p:nvPr>
        </p:nvSpPr>
        <p:spPr/>
        <p:txBody>
          <a:bodyPr/>
          <a:lstStyle/>
          <a:p>
            <a:r>
              <a:rPr lang="ru-ru" dirty="0"/>
              <a:t>Мероприятия Специальной Олимпиады</a:t>
            </a:r>
          </a:p>
        </p:txBody>
      </p:sp>
      <p:sp>
        <p:nvSpPr>
          <p:cNvPr id="3" name="Text Placeholder 2">
            <a:extLst>
              <a:ext uri="{FF2B5EF4-FFF2-40B4-BE49-F238E27FC236}">
                <a16:creationId xmlns:a16="http://schemas.microsoft.com/office/drawing/2014/main" id="{A39BC2B5-A2AB-4D0D-BF42-EA7BD3871C47}"/>
              </a:ext>
            </a:extLst>
          </p:cNvPr>
          <p:cNvSpPr>
            <a:spLocks noGrp="1"/>
          </p:cNvSpPr>
          <p:nvPr>
            <p:ph type="body" sz="quarter" idx="11"/>
          </p:nvPr>
        </p:nvSpPr>
        <p:spPr>
          <a:xfrm>
            <a:off x="628650" y="712318"/>
            <a:ext cx="9591675" cy="506881"/>
          </a:xfrm>
        </p:spPr>
        <p:txBody>
          <a:bodyPr>
            <a:normAutofit/>
          </a:bodyPr>
          <a:lstStyle/>
          <a:p>
            <a:r>
              <a:rPr lang="ru-ru" dirty="0">
                <a:solidFill>
                  <a:schemeClr val="tx1">
                    <a:lumMod val="50000"/>
                    <a:lumOff val="50000"/>
                  </a:schemeClr>
                </a:solidFill>
              </a:rPr>
              <a:t>Здоровье</a:t>
            </a:r>
          </a:p>
        </p:txBody>
      </p:sp>
      <p:sp>
        <p:nvSpPr>
          <p:cNvPr id="4" name="Text Placeholder 3">
            <a:extLst>
              <a:ext uri="{FF2B5EF4-FFF2-40B4-BE49-F238E27FC236}">
                <a16:creationId xmlns:a16="http://schemas.microsoft.com/office/drawing/2014/main" id="{F9F52BBE-B348-47ED-9D32-32674A2FD85E}"/>
              </a:ext>
            </a:extLst>
          </p:cNvPr>
          <p:cNvSpPr>
            <a:spLocks noGrp="1"/>
          </p:cNvSpPr>
          <p:nvPr>
            <p:ph type="body" sz="quarter" idx="12"/>
          </p:nvPr>
        </p:nvSpPr>
        <p:spPr>
          <a:xfrm>
            <a:off x="628650" y="2034380"/>
            <a:ext cx="9772650" cy="2715419"/>
          </a:xfrm>
        </p:spPr>
        <p:txBody>
          <a:bodyPr>
            <a:normAutofit/>
          </a:bodyPr>
          <a:lstStyle/>
          <a:p>
            <a:pPr marR="0" lvl="0">
              <a:lnSpc>
                <a:spcPct val="120000"/>
              </a:lnSpc>
              <a:spcBef>
                <a:spcPts val="0"/>
              </a:spcBef>
              <a:spcAft>
                <a:spcPts val="600"/>
              </a:spcAft>
            </a:pPr>
            <a:r>
              <a:rPr lang="ru-ru" sz="3000" b="1" dirty="0">
                <a:solidFill>
                  <a:srgbClr val="009A79"/>
                </a:solidFill>
                <a:effectLst/>
                <a:latin typeface="Ubuntu Light" panose="020B0304030602030204" pitchFamily="34" charset="0"/>
                <a:ea typeface="Calibri" panose="020F0502020204030204" pitchFamily="34" charset="0"/>
              </a:rPr>
              <a:t>Физическое здоровье</a:t>
            </a:r>
          </a:p>
          <a:p>
            <a:pPr marL="285750" marR="0" lvl="0" indent="-285750">
              <a:lnSpc>
                <a:spcPct val="150000"/>
              </a:lnSpc>
              <a:spcBef>
                <a:spcPts val="0"/>
              </a:spcBef>
              <a:spcAft>
                <a:spcPts val="0"/>
              </a:spcAft>
              <a:buFont typeface="Arial" panose="020B0604020202020204" pitchFamily="34" charset="0"/>
              <a:buChar char="•"/>
            </a:pPr>
            <a:r>
              <a:rPr lang="ru-ru" sz="2200" dirty="0">
                <a:effectLst/>
                <a:latin typeface="Ubuntu Light" panose="020B0304030602030204" pitchFamily="34" charset="0"/>
                <a:ea typeface="Calibri" panose="020F0502020204030204" pitchFamily="34" charset="0"/>
              </a:rPr>
              <a:t>Площадки для фитнеса</a:t>
            </a:r>
          </a:p>
          <a:p>
            <a:pPr marL="285750" marR="0" lvl="0" indent="-285750">
              <a:lnSpc>
                <a:spcPct val="150000"/>
              </a:lnSpc>
              <a:spcBef>
                <a:spcPts val="0"/>
              </a:spcBef>
              <a:spcAft>
                <a:spcPts val="0"/>
              </a:spcAft>
              <a:buFont typeface="Arial" panose="020B0604020202020204" pitchFamily="34" charset="0"/>
              <a:buChar char="•"/>
            </a:pPr>
            <a:r>
              <a:rPr lang="ru-ru" sz="2200" dirty="0">
                <a:effectLst/>
                <a:latin typeface="Ubuntu Light" panose="020B0304030602030204" pitchFamily="34" charset="0"/>
                <a:ea typeface="Calibri" panose="020F0502020204030204" pitchFamily="34" charset="0"/>
              </a:rPr>
              <a:t>Общий фитнес-клуб</a:t>
            </a:r>
          </a:p>
          <a:p>
            <a:pPr marL="285750" marR="0" lvl="0" indent="-285750">
              <a:lnSpc>
                <a:spcPct val="150000"/>
              </a:lnSpc>
              <a:spcBef>
                <a:spcPts val="0"/>
              </a:spcBef>
              <a:spcAft>
                <a:spcPts val="0"/>
              </a:spcAft>
              <a:buFont typeface="Arial" panose="020B0604020202020204" pitchFamily="34" charset="0"/>
              <a:buChar char="•"/>
            </a:pPr>
            <a:r>
              <a:rPr lang="ru-ru" sz="2200" dirty="0" err="1">
                <a:effectLst/>
                <a:latin typeface="Ubuntu Light" panose="020B0304030602030204" pitchFamily="34" charset="0"/>
                <a:ea typeface="Calibri" panose="020F0502020204030204" pitchFamily="34" charset="0"/>
              </a:rPr>
              <a:t>SOFit</a:t>
            </a:r>
            <a:endParaRPr lang="en-US" sz="2200" dirty="0">
              <a:effectLst/>
              <a:latin typeface="Ubuntu Light" panose="020B0304030602030204" pitchFamily="34" charset="0"/>
              <a:ea typeface="Calibri" panose="020F0502020204030204" pitchFamily="34" charset="0"/>
            </a:endParaRPr>
          </a:p>
          <a:p>
            <a:pPr marL="285750" marR="0" lvl="0" indent="-285750">
              <a:lnSpc>
                <a:spcPct val="150000"/>
              </a:lnSpc>
              <a:spcBef>
                <a:spcPts val="0"/>
              </a:spcBef>
              <a:spcAft>
                <a:spcPts val="0"/>
              </a:spcAft>
              <a:buFont typeface="Arial" panose="020B0604020202020204" pitchFamily="34" charset="0"/>
              <a:buChar char="•"/>
            </a:pPr>
            <a:r>
              <a:rPr lang="ru-ru" sz="2200" dirty="0">
                <a:effectLst/>
                <a:latin typeface="Ubuntu Light" panose="020B0304030602030204" pitchFamily="34" charset="0"/>
                <a:ea typeface="Calibri" panose="020F0502020204030204" pitchFamily="34" charset="0"/>
              </a:rPr>
              <a:t>Фитнес для друзей и родственников</a:t>
            </a:r>
          </a:p>
        </p:txBody>
      </p:sp>
      <p:sp>
        <p:nvSpPr>
          <p:cNvPr id="5" name="TextBox 4">
            <a:extLst>
              <a:ext uri="{FF2B5EF4-FFF2-40B4-BE49-F238E27FC236}">
                <a16:creationId xmlns:a16="http://schemas.microsoft.com/office/drawing/2014/main" id="{0A53F2D3-F9D8-430B-A610-DAAF82ABB9F3}"/>
              </a:ext>
            </a:extLst>
          </p:cNvPr>
          <p:cNvSpPr txBox="1"/>
          <p:nvPr/>
        </p:nvSpPr>
        <p:spPr>
          <a:xfrm>
            <a:off x="7046468" y="4121090"/>
            <a:ext cx="3681984" cy="400110"/>
          </a:xfrm>
          <a:prstGeom prst="rect">
            <a:avLst/>
          </a:prstGeom>
          <a:noFill/>
        </p:spPr>
        <p:txBody>
          <a:bodyPr wrap="square" rtlCol="0">
            <a:spAutoFit/>
          </a:bodyPr>
          <a:lstStyle/>
          <a:p>
            <a:pPr algn="ctr"/>
            <a:r>
              <a:rPr lang="ru-ru" sz="2000" b="1" dirty="0">
                <a:solidFill>
                  <a:srgbClr val="179984"/>
                </a:solidFill>
                <a:hlinkClick r:id="rId3">
                  <a:extLst>
                    <a:ext uri="{A12FA001-AC4F-418D-AE19-62706E023703}">
                      <ahyp:hlinkClr xmlns:ahyp="http://schemas.microsoft.com/office/drawing/2018/hyperlinkcolor" val="tx"/>
                    </a:ext>
                  </a:extLst>
                </a:hlinkClick>
              </a:rPr>
              <a:t>Видео о программе «Здоровый спортсмен»</a:t>
            </a:r>
            <a:endParaRPr lang="en-US" sz="2000" b="1" dirty="0">
              <a:solidFill>
                <a:srgbClr val="179984"/>
              </a:solidFill>
            </a:endParaRPr>
          </a:p>
        </p:txBody>
      </p:sp>
      <p:pic>
        <p:nvPicPr>
          <p:cNvPr id="6" name="Picture 5">
            <a:extLst>
              <a:ext uri="{FF2B5EF4-FFF2-40B4-BE49-F238E27FC236}">
                <a16:creationId xmlns:a16="http://schemas.microsoft.com/office/drawing/2014/main" id="{DDDC9AA5-1F2E-4B02-A5F3-C48AB82DC592}"/>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0941125" y="316571"/>
            <a:ext cx="756957" cy="813729"/>
          </a:xfrm>
          <a:prstGeom prst="rect">
            <a:avLst/>
          </a:prstGeom>
        </p:spPr>
      </p:pic>
      <p:pic>
        <p:nvPicPr>
          <p:cNvPr id="8" name="Picture 7" descr="Форма&#10;&#10;Описание создается автоматически со средней достоверностью">
            <a:hlinkClick r:id="rId3"/>
            <a:extLst>
              <a:ext uri="{FF2B5EF4-FFF2-40B4-BE49-F238E27FC236}">
                <a16:creationId xmlns:a16="http://schemas.microsoft.com/office/drawing/2014/main" id="{740D6921-2F55-44C2-A87D-A7FE475C7F1B}"/>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137397" y="2542240"/>
            <a:ext cx="1500126" cy="1313078"/>
          </a:xfrm>
          <a:prstGeom prst="rect">
            <a:avLst/>
          </a:prstGeom>
        </p:spPr>
      </p:pic>
      <p:sp>
        <p:nvSpPr>
          <p:cNvPr id="10" name="TextBox 9">
            <a:extLst>
              <a:ext uri="{FF2B5EF4-FFF2-40B4-BE49-F238E27FC236}">
                <a16:creationId xmlns:a16="http://schemas.microsoft.com/office/drawing/2014/main" id="{5ADAA559-EB23-458D-9D59-03DF97440438}"/>
              </a:ext>
            </a:extLst>
          </p:cNvPr>
          <p:cNvSpPr txBox="1"/>
          <p:nvPr/>
        </p:nvSpPr>
        <p:spPr>
          <a:xfrm>
            <a:off x="579379" y="6245152"/>
            <a:ext cx="7558017" cy="523220"/>
          </a:xfrm>
          <a:prstGeom prst="rect">
            <a:avLst/>
          </a:prstGeom>
          <a:noFill/>
        </p:spPr>
        <p:txBody>
          <a:bodyPr wrap="square" rtlCol="0">
            <a:spAutoFit/>
          </a:bodyPr>
          <a:lstStyle/>
          <a:p>
            <a:r>
              <a:rPr lang="ru-ru" sz="1400" spc="30" dirty="0">
                <a:solidFill>
                  <a:schemeClr val="tx1">
                    <a:lumMod val="50000"/>
                    <a:lumOff val="50000"/>
                  </a:schemeClr>
                </a:solidFill>
                <a:latin typeface="+mj-lt"/>
              </a:rPr>
              <a:t>ЛИДЕР-ОРГАНИЗАТОР МЕРОПРИЯТИЙ | УРОК 1. МЕРОПРИЯТИЯ СПЕЦИАЛЬНОЙ ОЛИМПИАДЫ | ЗДОРОВЬЕ</a:t>
            </a:r>
          </a:p>
        </p:txBody>
      </p:sp>
    </p:spTree>
    <p:extLst>
      <p:ext uri="{BB962C8B-B14F-4D97-AF65-F5344CB8AC3E}">
        <p14:creationId xmlns:p14="http://schemas.microsoft.com/office/powerpoint/2010/main" val="1846602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7BD2CA-A7C4-423F-834C-2DDA477B3CA9}"/>
              </a:ext>
            </a:extLst>
          </p:cNvPr>
          <p:cNvSpPr>
            <a:spLocks noGrp="1"/>
          </p:cNvSpPr>
          <p:nvPr>
            <p:ph type="body" sz="quarter" idx="10"/>
          </p:nvPr>
        </p:nvSpPr>
        <p:spPr/>
        <p:txBody>
          <a:bodyPr/>
          <a:lstStyle/>
          <a:p>
            <a:r>
              <a:rPr lang="ru-ru" dirty="0"/>
              <a:t>Мероприятия Специальной Олимпиады</a:t>
            </a:r>
          </a:p>
        </p:txBody>
      </p:sp>
      <p:sp>
        <p:nvSpPr>
          <p:cNvPr id="3" name="Text Placeholder 2">
            <a:extLst>
              <a:ext uri="{FF2B5EF4-FFF2-40B4-BE49-F238E27FC236}">
                <a16:creationId xmlns:a16="http://schemas.microsoft.com/office/drawing/2014/main" id="{A39BC2B5-A2AB-4D0D-BF42-EA7BD3871C47}"/>
              </a:ext>
            </a:extLst>
          </p:cNvPr>
          <p:cNvSpPr>
            <a:spLocks noGrp="1"/>
          </p:cNvSpPr>
          <p:nvPr>
            <p:ph type="body" sz="quarter" idx="11"/>
          </p:nvPr>
        </p:nvSpPr>
        <p:spPr>
          <a:xfrm>
            <a:off x="628650" y="712318"/>
            <a:ext cx="9591675" cy="519582"/>
          </a:xfrm>
        </p:spPr>
        <p:txBody>
          <a:bodyPr>
            <a:normAutofit/>
          </a:bodyPr>
          <a:lstStyle/>
          <a:p>
            <a:r>
              <a:rPr lang="ru-ru" dirty="0">
                <a:solidFill>
                  <a:schemeClr val="tx1">
                    <a:lumMod val="50000"/>
                    <a:lumOff val="50000"/>
                  </a:schemeClr>
                </a:solidFill>
              </a:rPr>
              <a:t>Здоровье</a:t>
            </a:r>
          </a:p>
        </p:txBody>
      </p:sp>
      <p:sp>
        <p:nvSpPr>
          <p:cNvPr id="4" name="Text Placeholder 3">
            <a:extLst>
              <a:ext uri="{FF2B5EF4-FFF2-40B4-BE49-F238E27FC236}">
                <a16:creationId xmlns:a16="http://schemas.microsoft.com/office/drawing/2014/main" id="{F9F52BBE-B348-47ED-9D32-32674A2FD85E}"/>
              </a:ext>
            </a:extLst>
          </p:cNvPr>
          <p:cNvSpPr>
            <a:spLocks noGrp="1"/>
          </p:cNvSpPr>
          <p:nvPr>
            <p:ph type="body" sz="quarter" idx="12"/>
          </p:nvPr>
        </p:nvSpPr>
        <p:spPr>
          <a:xfrm>
            <a:off x="628649" y="2219324"/>
            <a:ext cx="6189719" cy="2682875"/>
          </a:xfrm>
        </p:spPr>
        <p:txBody>
          <a:bodyPr>
            <a:noAutofit/>
          </a:bodyPr>
          <a:lstStyle/>
          <a:p>
            <a:pPr marL="457200" marR="0" lvl="0" indent="-457200">
              <a:lnSpc>
                <a:spcPct val="150000"/>
              </a:lnSpc>
              <a:spcBef>
                <a:spcPts val="0"/>
              </a:spcBef>
              <a:spcAft>
                <a:spcPts val="0"/>
              </a:spcAft>
              <a:buFont typeface="Arial" panose="020B0604020202020204" pitchFamily="34" charset="0"/>
              <a:buChar char="•"/>
            </a:pPr>
            <a:r>
              <a:rPr lang="ru-ru" sz="2200" dirty="0">
                <a:effectLst/>
                <a:latin typeface="Ubuntu Light" panose="020B0304030602030204" pitchFamily="34" charset="0"/>
                <a:ea typeface="Calibri" panose="020F0502020204030204" pitchFamily="34" charset="0"/>
              </a:rPr>
              <a:t>Молодые атлеты</a:t>
            </a:r>
          </a:p>
          <a:p>
            <a:pPr marL="457200" marR="0" lvl="0" indent="-457200">
              <a:lnSpc>
                <a:spcPct val="150000"/>
              </a:lnSpc>
              <a:spcBef>
                <a:spcPts val="0"/>
              </a:spcBef>
              <a:spcAft>
                <a:spcPts val="0"/>
              </a:spcAft>
              <a:buFont typeface="Arial" panose="020B0604020202020204" pitchFamily="34" charset="0"/>
              <a:buChar char="•"/>
            </a:pPr>
            <a:r>
              <a:rPr lang="ru-ru" sz="2200" dirty="0">
                <a:effectLst/>
                <a:latin typeface="Ubuntu Light" panose="020B0304030602030204" pitchFamily="34" charset="0"/>
                <a:ea typeface="Calibri" panose="020F0502020204030204" pitchFamily="34" charset="0"/>
              </a:rPr>
              <a:t>Развивающие спортивные занятия</a:t>
            </a:r>
          </a:p>
          <a:p>
            <a:pPr marL="457200" marR="0" lvl="0" indent="-457200">
              <a:lnSpc>
                <a:spcPct val="150000"/>
              </a:lnSpc>
              <a:spcBef>
                <a:spcPts val="0"/>
              </a:spcBef>
              <a:spcAft>
                <a:spcPts val="0"/>
              </a:spcAft>
              <a:buFont typeface="Arial" panose="020B0604020202020204" pitchFamily="34" charset="0"/>
              <a:buChar char="•"/>
            </a:pPr>
            <a:r>
              <a:rPr lang="ru-ru" sz="2200" dirty="0">
                <a:effectLst/>
                <a:latin typeface="Ubuntu Light" panose="020B0304030602030204" pitchFamily="34" charset="0"/>
                <a:ea typeface="Calibri" panose="020F0502020204030204" pitchFamily="34" charset="0"/>
              </a:rPr>
              <a:t>Форум по вопросам семейного здоровья</a:t>
            </a:r>
          </a:p>
          <a:p>
            <a:pPr marL="457200" marR="0" lvl="0" indent="-457200">
              <a:lnSpc>
                <a:spcPct val="150000"/>
              </a:lnSpc>
              <a:spcBef>
                <a:spcPts val="0"/>
              </a:spcBef>
              <a:spcAft>
                <a:spcPts val="0"/>
              </a:spcAft>
              <a:buFont typeface="Arial" panose="020B0604020202020204" pitchFamily="34" charset="0"/>
              <a:buChar char="•"/>
            </a:pPr>
            <a:r>
              <a:rPr lang="ru-ru" sz="2200" dirty="0">
                <a:effectLst/>
                <a:latin typeface="Ubuntu Light" panose="020B0304030602030204" pitchFamily="34" charset="0"/>
                <a:ea typeface="Calibri" panose="020F0502020204030204" pitchFamily="34" charset="0"/>
              </a:rPr>
              <a:t>Встречи, саммиты, вебинары по вопросам инклюзивного здравоохранения и т. д.</a:t>
            </a:r>
            <a:endParaRPr lang="en-US" sz="2200" dirty="0">
              <a:effectLst/>
              <a:latin typeface="Ubuntu Light" panose="020B0304030602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0A53F2D3-F9D8-430B-A610-DAAF82ABB9F3}"/>
              </a:ext>
            </a:extLst>
          </p:cNvPr>
          <p:cNvSpPr txBox="1"/>
          <p:nvPr/>
        </p:nvSpPr>
        <p:spPr>
          <a:xfrm>
            <a:off x="7285482" y="3928350"/>
            <a:ext cx="3467862" cy="400110"/>
          </a:xfrm>
          <a:prstGeom prst="rect">
            <a:avLst/>
          </a:prstGeom>
          <a:noFill/>
        </p:spPr>
        <p:txBody>
          <a:bodyPr wrap="square" rtlCol="0">
            <a:spAutoFit/>
          </a:bodyPr>
          <a:lstStyle/>
          <a:p>
            <a:pPr algn="ctr"/>
            <a:r>
              <a:rPr lang="ru-ru" sz="2000" b="1" dirty="0">
                <a:solidFill>
                  <a:srgbClr val="179984"/>
                </a:solidFill>
                <a:hlinkClick r:id="rId3">
                  <a:extLst>
                    <a:ext uri="{A12FA001-AC4F-418D-AE19-62706E023703}">
                      <ahyp:hlinkClr xmlns:ahyp="http://schemas.microsoft.com/office/drawing/2018/hyperlinkcolor" val="tx"/>
                    </a:ext>
                  </a:extLst>
                </a:hlinkClick>
              </a:rPr>
              <a:t>Видео о программе «Молодые атлеты»</a:t>
            </a:r>
            <a:endParaRPr lang="en-US" sz="2000" b="1" dirty="0">
              <a:solidFill>
                <a:srgbClr val="179984"/>
              </a:solidFill>
            </a:endParaRPr>
          </a:p>
        </p:txBody>
      </p:sp>
      <p:pic>
        <p:nvPicPr>
          <p:cNvPr id="6" name="Picture 5">
            <a:extLst>
              <a:ext uri="{FF2B5EF4-FFF2-40B4-BE49-F238E27FC236}">
                <a16:creationId xmlns:a16="http://schemas.microsoft.com/office/drawing/2014/main" id="{B08E4D5E-7A7E-4BE1-99F8-8E03705DFAC3}"/>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0941125" y="316571"/>
            <a:ext cx="756957" cy="813729"/>
          </a:xfrm>
          <a:prstGeom prst="rect">
            <a:avLst/>
          </a:prstGeom>
        </p:spPr>
      </p:pic>
      <p:pic>
        <p:nvPicPr>
          <p:cNvPr id="7" name="Picture 6" descr="Форма&#10;&#10;Описание создается автоматически со средней достоверностью">
            <a:hlinkClick r:id="rId3"/>
            <a:extLst>
              <a:ext uri="{FF2B5EF4-FFF2-40B4-BE49-F238E27FC236}">
                <a16:creationId xmlns:a16="http://schemas.microsoft.com/office/drawing/2014/main" id="{474357E1-6EF2-41DD-A57A-3BE0F2233D2E}"/>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69350" y="2460625"/>
            <a:ext cx="1500126" cy="1313078"/>
          </a:xfrm>
          <a:prstGeom prst="rect">
            <a:avLst/>
          </a:prstGeom>
        </p:spPr>
      </p:pic>
      <p:sp>
        <p:nvSpPr>
          <p:cNvPr id="9" name="TextBox 8">
            <a:extLst>
              <a:ext uri="{FF2B5EF4-FFF2-40B4-BE49-F238E27FC236}">
                <a16:creationId xmlns:a16="http://schemas.microsoft.com/office/drawing/2014/main" id="{36FC2B51-13DD-44A5-8890-1E199C8F8C50}"/>
              </a:ext>
            </a:extLst>
          </p:cNvPr>
          <p:cNvSpPr txBox="1"/>
          <p:nvPr/>
        </p:nvSpPr>
        <p:spPr>
          <a:xfrm>
            <a:off x="579379" y="6245152"/>
            <a:ext cx="7317711" cy="523220"/>
          </a:xfrm>
          <a:prstGeom prst="rect">
            <a:avLst/>
          </a:prstGeom>
          <a:noFill/>
        </p:spPr>
        <p:txBody>
          <a:bodyPr wrap="square" rtlCol="0">
            <a:spAutoFit/>
          </a:bodyPr>
          <a:lstStyle/>
          <a:p>
            <a:r>
              <a:rPr lang="ru-ru" sz="1400" spc="30" dirty="0">
                <a:solidFill>
                  <a:schemeClr val="tx1">
                    <a:lumMod val="50000"/>
                    <a:lumOff val="50000"/>
                  </a:schemeClr>
                </a:solidFill>
                <a:latin typeface="+mj-lt"/>
              </a:rPr>
              <a:t>ЛИДЕР-ОРГАНИЗАТОР МЕРОПРИЯТИЙ | УРОК 1. МЕРОПРИЯТИЯ СПЕЦИАЛЬНОЙ ОЛИМПИАДЫ | ЗДОРОВЬЕ</a:t>
            </a:r>
          </a:p>
        </p:txBody>
      </p:sp>
    </p:spTree>
    <p:extLst>
      <p:ext uri="{BB962C8B-B14F-4D97-AF65-F5344CB8AC3E}">
        <p14:creationId xmlns:p14="http://schemas.microsoft.com/office/powerpoint/2010/main" val="3537415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Группа танцующих людей&#10;&#10;Описание создается автоматически со средней достоверностью">
            <a:extLst>
              <a:ext uri="{FF2B5EF4-FFF2-40B4-BE49-F238E27FC236}">
                <a16:creationId xmlns:a16="http://schemas.microsoft.com/office/drawing/2014/main" id="{B5C33DA5-07F5-4840-9128-FAC2B2037FCB}"/>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758" b="1758"/>
          <a:stretch>
            <a:fillRect/>
          </a:stretch>
        </p:blipFill>
        <p:spPr/>
      </p:pic>
      <p:sp>
        <p:nvSpPr>
          <p:cNvPr id="2" name="Text Placeholder 1">
            <a:extLst>
              <a:ext uri="{FF2B5EF4-FFF2-40B4-BE49-F238E27FC236}">
                <a16:creationId xmlns:a16="http://schemas.microsoft.com/office/drawing/2014/main" id="{E873B546-EE67-432B-A24C-2556FCC136B3}"/>
              </a:ext>
            </a:extLst>
          </p:cNvPr>
          <p:cNvSpPr>
            <a:spLocks noGrp="1"/>
          </p:cNvSpPr>
          <p:nvPr>
            <p:ph type="body" sz="quarter" idx="10"/>
          </p:nvPr>
        </p:nvSpPr>
        <p:spPr/>
        <p:txBody>
          <a:bodyPr/>
          <a:lstStyle/>
          <a:p>
            <a:r>
              <a:rPr lang="ru-ru" spc="-20" dirty="0"/>
              <a:t>Мероприятия Специальной Олимпиады</a:t>
            </a:r>
          </a:p>
        </p:txBody>
      </p:sp>
      <p:grpSp>
        <p:nvGrpSpPr>
          <p:cNvPr id="11" name="Group 10">
            <a:extLst>
              <a:ext uri="{FF2B5EF4-FFF2-40B4-BE49-F238E27FC236}">
                <a16:creationId xmlns:a16="http://schemas.microsoft.com/office/drawing/2014/main" id="{3210112C-A693-4D3C-B518-68C58E4C0F78}"/>
              </a:ext>
            </a:extLst>
          </p:cNvPr>
          <p:cNvGrpSpPr/>
          <p:nvPr/>
        </p:nvGrpSpPr>
        <p:grpSpPr>
          <a:xfrm>
            <a:off x="-63499" y="1638300"/>
            <a:ext cx="4892788" cy="4892788"/>
            <a:chOff x="-165099" y="1638300"/>
            <a:chExt cx="4892788" cy="4892788"/>
          </a:xfrm>
        </p:grpSpPr>
        <p:sp>
          <p:nvSpPr>
            <p:cNvPr id="12" name="Rectangle 11">
              <a:extLst>
                <a:ext uri="{FF2B5EF4-FFF2-40B4-BE49-F238E27FC236}">
                  <a16:creationId xmlns:a16="http://schemas.microsoft.com/office/drawing/2014/main" id="{71D5C581-0AED-4364-AF04-00A2916E56B8}"/>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6BBB84C5-94E8-4242-8B58-AA7A69F652C2}"/>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 Placeholder 12">
            <a:extLst>
              <a:ext uri="{FF2B5EF4-FFF2-40B4-BE49-F238E27FC236}">
                <a16:creationId xmlns:a16="http://schemas.microsoft.com/office/drawing/2014/main" id="{2296AE4A-1182-4BE4-81D2-CD6D2B8D6162}"/>
              </a:ext>
            </a:extLst>
          </p:cNvPr>
          <p:cNvSpPr txBox="1">
            <a:spLocks/>
          </p:cNvSpPr>
          <p:nvPr/>
        </p:nvSpPr>
        <p:spPr>
          <a:xfrm>
            <a:off x="863600" y="2963863"/>
            <a:ext cx="2209800" cy="5810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Лидерство</a:t>
            </a:r>
          </a:p>
        </p:txBody>
      </p:sp>
      <p:pic>
        <p:nvPicPr>
          <p:cNvPr id="15" name="Picture 14">
            <a:extLst>
              <a:ext uri="{FF2B5EF4-FFF2-40B4-BE49-F238E27FC236}">
                <a16:creationId xmlns:a16="http://schemas.microsoft.com/office/drawing/2014/main" id="{F6664AD5-F5DE-4B31-9C3F-DBAD975DC856}"/>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527575" y="3637902"/>
            <a:ext cx="758425" cy="1308656"/>
          </a:xfrm>
          <a:prstGeom prst="rect">
            <a:avLst/>
          </a:prstGeom>
        </p:spPr>
      </p:pic>
    </p:spTree>
    <p:extLst>
      <p:ext uri="{BB962C8B-B14F-4D97-AF65-F5344CB8AC3E}">
        <p14:creationId xmlns:p14="http://schemas.microsoft.com/office/powerpoint/2010/main" val="1853111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AA4B61-77E3-4F0B-AB08-3B3B7ABFDFD1}"/>
              </a:ext>
            </a:extLst>
          </p:cNvPr>
          <p:cNvSpPr>
            <a:spLocks noGrp="1"/>
          </p:cNvSpPr>
          <p:nvPr>
            <p:ph type="body" sz="quarter" idx="10"/>
          </p:nvPr>
        </p:nvSpPr>
        <p:spPr/>
        <p:txBody>
          <a:bodyPr/>
          <a:lstStyle/>
          <a:p>
            <a:r>
              <a:rPr lang="ru-ru" dirty="0"/>
              <a:t>Мероприятия Специальной Олимпиады</a:t>
            </a:r>
          </a:p>
        </p:txBody>
      </p:sp>
      <p:sp>
        <p:nvSpPr>
          <p:cNvPr id="3" name="Text Placeholder 2">
            <a:extLst>
              <a:ext uri="{FF2B5EF4-FFF2-40B4-BE49-F238E27FC236}">
                <a16:creationId xmlns:a16="http://schemas.microsoft.com/office/drawing/2014/main" id="{458AA681-3861-403E-9FEA-D8494247C874}"/>
              </a:ext>
            </a:extLst>
          </p:cNvPr>
          <p:cNvSpPr>
            <a:spLocks noGrp="1"/>
          </p:cNvSpPr>
          <p:nvPr>
            <p:ph type="body" sz="quarter" idx="11"/>
          </p:nvPr>
        </p:nvSpPr>
        <p:spPr>
          <a:xfrm>
            <a:off x="628650" y="712318"/>
            <a:ext cx="9591675" cy="519581"/>
          </a:xfrm>
        </p:spPr>
        <p:txBody>
          <a:bodyPr>
            <a:normAutofit/>
          </a:bodyPr>
          <a:lstStyle/>
          <a:p>
            <a:r>
              <a:rPr lang="ru-ru" dirty="0">
                <a:solidFill>
                  <a:schemeClr val="tx1">
                    <a:lumMod val="50000"/>
                    <a:lumOff val="50000"/>
                  </a:schemeClr>
                </a:solidFill>
              </a:rPr>
              <a:t>Лидерство</a:t>
            </a:r>
          </a:p>
        </p:txBody>
      </p:sp>
      <p:sp>
        <p:nvSpPr>
          <p:cNvPr id="4" name="Text Placeholder 3">
            <a:extLst>
              <a:ext uri="{FF2B5EF4-FFF2-40B4-BE49-F238E27FC236}">
                <a16:creationId xmlns:a16="http://schemas.microsoft.com/office/drawing/2014/main" id="{F6CD35FB-05CB-487B-9D3E-22EA1BCDE1F4}"/>
              </a:ext>
            </a:extLst>
          </p:cNvPr>
          <p:cNvSpPr>
            <a:spLocks noGrp="1"/>
          </p:cNvSpPr>
          <p:nvPr>
            <p:ph type="body" sz="quarter" idx="12"/>
          </p:nvPr>
        </p:nvSpPr>
        <p:spPr>
          <a:xfrm>
            <a:off x="628650" y="2374899"/>
            <a:ext cx="9772650" cy="2006600"/>
          </a:xfrm>
        </p:spPr>
        <p:txBody>
          <a:bodyPr>
            <a:normAutofit lnSpcReduction="10000"/>
          </a:bodyPr>
          <a:lstStyle/>
          <a:p>
            <a:pPr marL="457200" indent="-457200">
              <a:lnSpc>
                <a:spcPct val="150000"/>
              </a:lnSpc>
              <a:buFont typeface="Arial" panose="020B0604020202020204" pitchFamily="34" charset="0"/>
              <a:buChar char="•"/>
            </a:pPr>
            <a:r>
              <a:rPr lang="ru-ru" sz="2200" dirty="0">
                <a:latin typeface="Ubuntu Light" panose="020B0304030602030204" pitchFamily="34" charset="0"/>
              </a:rPr>
              <a:t>Тренинги по спортивному лидерству</a:t>
            </a:r>
          </a:p>
          <a:p>
            <a:pPr marL="457200" indent="-457200">
              <a:lnSpc>
                <a:spcPct val="150000"/>
              </a:lnSpc>
              <a:buFont typeface="Arial" panose="020B0604020202020204" pitchFamily="34" charset="0"/>
              <a:buChar char="•"/>
            </a:pPr>
            <a:r>
              <a:rPr lang="ru-ru" sz="2200" dirty="0">
                <a:latin typeface="Ubuntu Light" panose="020B0304030602030204" pitchFamily="34" charset="0"/>
              </a:rPr>
              <a:t>Тренинги по общему лидерству</a:t>
            </a:r>
          </a:p>
          <a:p>
            <a:pPr marL="457200" indent="-457200">
              <a:lnSpc>
                <a:spcPct val="150000"/>
              </a:lnSpc>
              <a:buFont typeface="Arial" panose="020B0604020202020204" pitchFamily="34" charset="0"/>
              <a:buChar char="•"/>
            </a:pPr>
            <a:r>
              <a:rPr lang="ru-ru" sz="2200" dirty="0">
                <a:latin typeface="Ubuntu Light" panose="020B0304030602030204" pitchFamily="34" charset="0"/>
              </a:rPr>
              <a:t>Академия лидерства Специальной Олимпиады</a:t>
            </a:r>
          </a:p>
          <a:p>
            <a:pPr marL="457200" indent="-457200">
              <a:lnSpc>
                <a:spcPct val="150000"/>
              </a:lnSpc>
              <a:buFont typeface="Arial" panose="020B0604020202020204" pitchFamily="34" charset="0"/>
              <a:buChar char="•"/>
            </a:pPr>
            <a:r>
              <a:rPr lang="ru-ru" sz="2200" dirty="0">
                <a:latin typeface="Ubuntu Light" panose="020B0304030602030204" pitchFamily="34" charset="0"/>
              </a:rPr>
              <a:t>Саммиты молодых лидеров</a:t>
            </a:r>
          </a:p>
        </p:txBody>
      </p:sp>
      <p:sp>
        <p:nvSpPr>
          <p:cNvPr id="5" name="TextBox 4">
            <a:extLst>
              <a:ext uri="{FF2B5EF4-FFF2-40B4-BE49-F238E27FC236}">
                <a16:creationId xmlns:a16="http://schemas.microsoft.com/office/drawing/2014/main" id="{DCCF47D6-1B8E-4BE3-972C-ECEEB0FAFD55}"/>
              </a:ext>
            </a:extLst>
          </p:cNvPr>
          <p:cNvSpPr txBox="1"/>
          <p:nvPr/>
        </p:nvSpPr>
        <p:spPr>
          <a:xfrm>
            <a:off x="7415276" y="3877362"/>
            <a:ext cx="3291840" cy="400110"/>
          </a:xfrm>
          <a:prstGeom prst="rect">
            <a:avLst/>
          </a:prstGeom>
          <a:noFill/>
        </p:spPr>
        <p:txBody>
          <a:bodyPr wrap="square" rtlCol="0">
            <a:spAutoFit/>
          </a:bodyPr>
          <a:lstStyle/>
          <a:p>
            <a:pPr algn="ctr"/>
            <a:r>
              <a:rPr lang="ru-ru" sz="2000" b="1" dirty="0">
                <a:solidFill>
                  <a:srgbClr val="179984"/>
                </a:solidFill>
                <a:hlinkClick r:id="rId3">
                  <a:extLst>
                    <a:ext uri="{A12FA001-AC4F-418D-AE19-62706E023703}">
                      <ahyp:hlinkClr xmlns:ahyp="http://schemas.microsoft.com/office/drawing/2018/hyperlinkcolor" val="tx"/>
                    </a:ext>
                  </a:extLst>
                </a:hlinkClick>
              </a:rPr>
              <a:t>Видео о Молодежном саммите</a:t>
            </a:r>
            <a:endParaRPr lang="en-US" sz="2000" b="1" dirty="0">
              <a:solidFill>
                <a:srgbClr val="179984"/>
              </a:solidFill>
            </a:endParaRPr>
          </a:p>
        </p:txBody>
      </p:sp>
      <p:pic>
        <p:nvPicPr>
          <p:cNvPr id="6" name="Picture 5">
            <a:extLst>
              <a:ext uri="{FF2B5EF4-FFF2-40B4-BE49-F238E27FC236}">
                <a16:creationId xmlns:a16="http://schemas.microsoft.com/office/drawing/2014/main" id="{587CC3B8-384C-4EDB-8348-87FEB18FB76A}"/>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1221466" y="316572"/>
            <a:ext cx="530474" cy="915328"/>
          </a:xfrm>
          <a:prstGeom prst="rect">
            <a:avLst/>
          </a:prstGeom>
        </p:spPr>
      </p:pic>
      <p:pic>
        <p:nvPicPr>
          <p:cNvPr id="9" name="Picture 8" descr="Форма&#10;&#10;Описание создается автоматически со средней достоверностью">
            <a:hlinkClick r:id="rId3"/>
            <a:extLst>
              <a:ext uri="{FF2B5EF4-FFF2-40B4-BE49-F238E27FC236}">
                <a16:creationId xmlns:a16="http://schemas.microsoft.com/office/drawing/2014/main" id="{CC82123C-8478-49D7-9B44-AC4152914778}"/>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311133" y="2425699"/>
            <a:ext cx="1500126" cy="1313078"/>
          </a:xfrm>
          <a:prstGeom prst="rect">
            <a:avLst/>
          </a:prstGeom>
        </p:spPr>
      </p:pic>
      <p:sp>
        <p:nvSpPr>
          <p:cNvPr id="11" name="TextBox 10">
            <a:extLst>
              <a:ext uri="{FF2B5EF4-FFF2-40B4-BE49-F238E27FC236}">
                <a16:creationId xmlns:a16="http://schemas.microsoft.com/office/drawing/2014/main" id="{7834D5BC-2FE1-42A8-A76C-0287B25A9578}"/>
              </a:ext>
            </a:extLst>
          </p:cNvPr>
          <p:cNvSpPr txBox="1"/>
          <p:nvPr/>
        </p:nvSpPr>
        <p:spPr>
          <a:xfrm>
            <a:off x="579380" y="6245152"/>
            <a:ext cx="7329586" cy="523220"/>
          </a:xfrm>
          <a:prstGeom prst="rect">
            <a:avLst/>
          </a:prstGeom>
          <a:noFill/>
        </p:spPr>
        <p:txBody>
          <a:bodyPr wrap="square" rtlCol="0">
            <a:spAutoFit/>
          </a:bodyPr>
          <a:lstStyle/>
          <a:p>
            <a:r>
              <a:rPr lang="ru-ru" sz="1400" spc="30" dirty="0">
                <a:solidFill>
                  <a:schemeClr val="tx1">
                    <a:lumMod val="50000"/>
                    <a:lumOff val="50000"/>
                  </a:schemeClr>
                </a:solidFill>
                <a:latin typeface="+mj-lt"/>
              </a:rPr>
              <a:t>ЛИДЕР-ОРГАНИЗАТОР МЕРОПРИЯТИЙ | УРОК 1. МЕРОПРИЯТИЯ СПЕЦИАЛЬНОЙ ОЛИМПИАДЫ | ЛИДЕРСТВО</a:t>
            </a:r>
          </a:p>
        </p:txBody>
      </p:sp>
    </p:spTree>
    <p:extLst>
      <p:ext uri="{BB962C8B-B14F-4D97-AF65-F5344CB8AC3E}">
        <p14:creationId xmlns:p14="http://schemas.microsoft.com/office/powerpoint/2010/main" val="3803285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3;p2">
            <a:extLst>
              <a:ext uri="{FF2B5EF4-FFF2-40B4-BE49-F238E27FC236}">
                <a16:creationId xmlns:a16="http://schemas.microsoft.com/office/drawing/2014/main" id="{206399DC-9366-44AB-AE36-C8B28A0FB088}"/>
              </a:ext>
            </a:extLst>
          </p:cNvPr>
          <p:cNvSpPr txBox="1">
            <a:spLocks/>
          </p:cNvSpPr>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Ubuntu"/>
              <a:buNone/>
            </a:pPr>
            <a:r>
              <a:rPr lang="ru-ru" b="1" dirty="0">
                <a:latin typeface="Ubuntu" panose="020B0504030602030204" pitchFamily="34" charset="0"/>
              </a:rPr>
              <a:t>Введение</a:t>
            </a:r>
          </a:p>
        </p:txBody>
      </p:sp>
      <p:sp>
        <p:nvSpPr>
          <p:cNvPr id="5" name="Google Shape;94;p2">
            <a:extLst>
              <a:ext uri="{FF2B5EF4-FFF2-40B4-BE49-F238E27FC236}">
                <a16:creationId xmlns:a16="http://schemas.microsoft.com/office/drawing/2014/main" id="{C25E7E39-1AAC-4898-B58E-A7A7B2EEA319}"/>
              </a:ext>
            </a:extLst>
          </p:cNvPr>
          <p:cNvSpPr txBox="1">
            <a:spLocks/>
          </p:cNvSpPr>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Clr>
                <a:schemeClr val="dk1"/>
              </a:buClr>
              <a:buSzPts val="2800"/>
              <a:buNone/>
            </a:pPr>
            <a:r>
              <a:rPr lang="ru-ru" dirty="0">
                <a:latin typeface="Ubuntu" panose="020B0504030602030204" pitchFamily="34" charset="0"/>
              </a:rPr>
              <a:t>Расскажите нам о себе. </a:t>
            </a:r>
          </a:p>
          <a:p>
            <a:pPr lvl="1">
              <a:lnSpc>
                <a:spcPct val="150000"/>
              </a:lnSpc>
              <a:buClr>
                <a:schemeClr val="dk1"/>
              </a:buClr>
              <a:buSzPts val="2400"/>
            </a:pPr>
            <a:r>
              <a:rPr lang="ru-ru" dirty="0">
                <a:latin typeface="Ubuntu" panose="020B0504030602030204" pitchFamily="34" charset="0"/>
              </a:rPr>
              <a:t>Представьтесь.</a:t>
            </a:r>
          </a:p>
          <a:p>
            <a:pPr lvl="1">
              <a:lnSpc>
                <a:spcPct val="150000"/>
              </a:lnSpc>
              <a:buClr>
                <a:schemeClr val="dk1"/>
              </a:buClr>
              <a:buSzPts val="2400"/>
            </a:pPr>
            <a:r>
              <a:rPr lang="ru-ru" dirty="0">
                <a:latin typeface="Ubuntu" panose="020B0504030602030204" pitchFamily="34" charset="0"/>
              </a:rPr>
              <a:t>Поделитесь своим любимым приемом для знакомства и начала общения.</a:t>
            </a:r>
          </a:p>
          <a:p>
            <a:pPr marL="0" indent="0">
              <a:buClr>
                <a:schemeClr val="dk1"/>
              </a:buClr>
              <a:buSzPts val="2800"/>
              <a:buFont typeface="Arial" panose="020B0604020202020204" pitchFamily="34" charset="0"/>
              <a:buNone/>
            </a:pPr>
            <a:endParaRPr lang="en-US" dirty="0">
              <a:latin typeface="Ubuntu" panose="020B0504030602030204" pitchFamily="34" charset="0"/>
            </a:endParaRPr>
          </a:p>
        </p:txBody>
      </p:sp>
    </p:spTree>
    <p:extLst>
      <p:ext uri="{BB962C8B-B14F-4D97-AF65-F5344CB8AC3E}">
        <p14:creationId xmlns:p14="http://schemas.microsoft.com/office/powerpoint/2010/main" val="2301142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0909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FB0B23-81E0-4DF5-A6C7-7B284BA6416F}"/>
              </a:ext>
            </a:extLst>
          </p:cNvPr>
          <p:cNvSpPr>
            <a:spLocks noGrp="1"/>
          </p:cNvSpPr>
          <p:nvPr>
            <p:ph type="body" sz="quarter" idx="10"/>
          </p:nvPr>
        </p:nvSpPr>
        <p:spPr>
          <a:xfrm>
            <a:off x="819149" y="1160112"/>
            <a:ext cx="11543064" cy="1196976"/>
          </a:xfrm>
        </p:spPr>
        <p:txBody>
          <a:bodyPr>
            <a:noAutofit/>
          </a:bodyPr>
          <a:lstStyle/>
          <a:p>
            <a:r>
              <a:rPr lang="ru-ru" sz="4100" b="0" dirty="0"/>
              <a:t>Урок 2.</a:t>
            </a:r>
          </a:p>
          <a:p>
            <a:pPr>
              <a:spcBef>
                <a:spcPts val="0"/>
              </a:spcBef>
            </a:pPr>
            <a:r>
              <a:rPr lang="ru-ru" sz="4100" dirty="0"/>
              <a:t>Планирование мероприятий Специальной Олимпиады</a:t>
            </a:r>
          </a:p>
          <a:p>
            <a:endParaRPr lang="en-US" sz="4100" dirty="0"/>
          </a:p>
        </p:txBody>
      </p:sp>
      <p:sp>
        <p:nvSpPr>
          <p:cNvPr id="3" name="Text Placeholder 2">
            <a:extLst>
              <a:ext uri="{FF2B5EF4-FFF2-40B4-BE49-F238E27FC236}">
                <a16:creationId xmlns:a16="http://schemas.microsoft.com/office/drawing/2014/main" id="{29EEA90E-FB6A-4868-A951-E2DAB40F51F4}"/>
              </a:ext>
            </a:extLst>
          </p:cNvPr>
          <p:cNvSpPr>
            <a:spLocks noGrp="1"/>
          </p:cNvSpPr>
          <p:nvPr>
            <p:ph type="body" sz="quarter" idx="11"/>
          </p:nvPr>
        </p:nvSpPr>
        <p:spPr>
          <a:xfrm>
            <a:off x="819150" y="3314700"/>
            <a:ext cx="9410700" cy="571500"/>
          </a:xfrm>
        </p:spPr>
        <p:txBody>
          <a:bodyPr/>
          <a:lstStyle/>
          <a:p>
            <a:r>
              <a:rPr lang="ru-ru" dirty="0"/>
              <a:t>План урока:</a:t>
            </a:r>
          </a:p>
        </p:txBody>
      </p:sp>
      <p:sp>
        <p:nvSpPr>
          <p:cNvPr id="4" name="Text Placeholder 3">
            <a:extLst>
              <a:ext uri="{FF2B5EF4-FFF2-40B4-BE49-F238E27FC236}">
                <a16:creationId xmlns:a16="http://schemas.microsoft.com/office/drawing/2014/main" id="{878E8F3C-3D13-42A8-8FE2-B56D17A5C83E}"/>
              </a:ext>
            </a:extLst>
          </p:cNvPr>
          <p:cNvSpPr>
            <a:spLocks noGrp="1"/>
          </p:cNvSpPr>
          <p:nvPr>
            <p:ph type="body" sz="quarter" idx="12"/>
          </p:nvPr>
        </p:nvSpPr>
        <p:spPr>
          <a:xfrm>
            <a:off x="800100" y="3886200"/>
            <a:ext cx="8474530" cy="1081127"/>
          </a:xfrm>
        </p:spPr>
        <p:txBody>
          <a:bodyPr>
            <a:normAutofit fontScale="85000" lnSpcReduction="10000"/>
          </a:bodyPr>
          <a:lstStyle/>
          <a:p>
            <a:r>
              <a:rPr lang="ru-ru" sz="2800" dirty="0">
                <a:solidFill>
                  <a:schemeClr val="bg1"/>
                </a:solidFill>
                <a:latin typeface="Ubuntu Light" panose="020B0304030602030204" pitchFamily="34" charset="0"/>
                <a:ea typeface="Calibri" panose="020F0502020204030204" pitchFamily="34" charset="0"/>
                <a:cs typeface="Times New Roman" panose="02020603050405020304" pitchFamily="18" charset="0"/>
              </a:rPr>
              <a:t>В</a:t>
            </a:r>
            <a:r>
              <a:rPr lang="ru-ru" sz="2800" dirty="0">
                <a:solidFill>
                  <a:schemeClr val="bg1"/>
                </a:solidFill>
                <a:effectLst/>
                <a:latin typeface="Ubuntu Light" panose="020B0304030602030204" pitchFamily="34" charset="0"/>
                <a:ea typeface="Calibri" panose="020F0502020204030204" pitchFamily="34" charset="0"/>
                <a:cs typeface="Times New Roman" panose="02020603050405020304" pitchFamily="18" charset="0"/>
              </a:rPr>
              <a:t>ы узнаете, какие типы руководящих ролей вы можете взять на себя при планировании мероприятия</a:t>
            </a:r>
            <a:endParaRPr lang="en-US" sz="4000" b="1" u="sng" dirty="0">
              <a:solidFill>
                <a:schemeClr val="bg1"/>
              </a:solidFill>
              <a:latin typeface="Ubuntu Light" panose="020B0304030602030204" pitchFamily="34" charset="0"/>
            </a:endParaRPr>
          </a:p>
          <a:p>
            <a:endParaRPr lang="en-US" dirty="0"/>
          </a:p>
        </p:txBody>
      </p:sp>
    </p:spTree>
    <p:extLst>
      <p:ext uri="{BB962C8B-B14F-4D97-AF65-F5344CB8AC3E}">
        <p14:creationId xmlns:p14="http://schemas.microsoft.com/office/powerpoint/2010/main" val="40531770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CFCF3A2-4EBF-43E2-B924-FC482707D81D}"/>
              </a:ext>
            </a:extLst>
          </p:cNvPr>
          <p:cNvGraphicFramePr/>
          <p:nvPr>
            <p:extLst>
              <p:ext uri="{D42A27DB-BD31-4B8C-83A1-F6EECF244321}">
                <p14:modId xmlns:p14="http://schemas.microsoft.com/office/powerpoint/2010/main" val="457784803"/>
              </p:ext>
            </p:extLst>
          </p:nvPr>
        </p:nvGraphicFramePr>
        <p:xfrm>
          <a:off x="3897376" y="1021757"/>
          <a:ext cx="7221728" cy="48144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Значок&#10;&#10;Описание создается автоматически">
            <a:extLst>
              <a:ext uri="{FF2B5EF4-FFF2-40B4-BE49-F238E27FC236}">
                <a16:creationId xmlns:a16="http://schemas.microsoft.com/office/drawing/2014/main" id="{657CFD8A-3982-49D5-B1C7-BFDB19683584}"/>
              </a:ext>
            </a:extLst>
          </p:cNvPr>
          <p:cNvPicPr>
            <a:picLocks noChangeAspect="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78068" y="557516"/>
            <a:ext cx="5823925" cy="6300484"/>
          </a:xfrm>
          <a:prstGeom prst="rect">
            <a:avLst/>
          </a:prstGeom>
        </p:spPr>
      </p:pic>
      <p:pic>
        <p:nvPicPr>
          <p:cNvPr id="4" name="Picture 3" descr="Логотип&#10;&#10;Описание создается автоматически">
            <a:extLst>
              <a:ext uri="{FF2B5EF4-FFF2-40B4-BE49-F238E27FC236}">
                <a16:creationId xmlns:a16="http://schemas.microsoft.com/office/drawing/2014/main" id="{261633B6-FCE9-453D-8244-EB1507DE19E0}"/>
              </a:ext>
            </a:extLst>
          </p:cNvPr>
          <p:cNvPicPr>
            <a:picLocks noChangeAspect="1"/>
          </p:cNvPicPr>
          <p:nvPr/>
        </p:nvPicPr>
        <p:blipFill>
          <a:blip r:embed="rId9">
            <a:biLevel thresh="25000"/>
            <a:extLst>
              <a:ext uri="{28A0092B-C50C-407E-A947-70E740481C1C}">
                <a14:useLocalDpi xmlns:a14="http://schemas.microsoft.com/office/drawing/2010/main" val="0"/>
              </a:ext>
            </a:extLst>
          </a:blip>
          <a:stretch>
            <a:fillRect/>
          </a:stretch>
        </p:blipFill>
        <p:spPr>
          <a:xfrm>
            <a:off x="10863348" y="169257"/>
            <a:ext cx="1150851" cy="986443"/>
          </a:xfrm>
          <a:prstGeom prst="rect">
            <a:avLst/>
          </a:prstGeom>
        </p:spPr>
      </p:pic>
    </p:spTree>
    <p:extLst>
      <p:ext uri="{BB962C8B-B14F-4D97-AF65-F5344CB8AC3E}">
        <p14:creationId xmlns:p14="http://schemas.microsoft.com/office/powerpoint/2010/main" val="38920401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ru-ru" dirty="0"/>
              <a:t>Планирование</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ru-ru" dirty="0"/>
              <a:t>Обучение навыкам</a:t>
            </a:r>
          </a:p>
        </p:txBody>
      </p:sp>
      <p:sp>
        <p:nvSpPr>
          <p:cNvPr id="4" name="Text Placeholder 3">
            <a:extLst>
              <a:ext uri="{FF2B5EF4-FFF2-40B4-BE49-F238E27FC236}">
                <a16:creationId xmlns:a16="http://schemas.microsoft.com/office/drawing/2014/main" id="{603AE68C-E3CD-4350-B628-931F605DA5AE}"/>
              </a:ext>
            </a:extLst>
          </p:cNvPr>
          <p:cNvSpPr>
            <a:spLocks noGrp="1"/>
          </p:cNvSpPr>
          <p:nvPr>
            <p:ph type="body" sz="quarter" idx="12"/>
          </p:nvPr>
        </p:nvSpPr>
        <p:spPr>
          <a:xfrm>
            <a:off x="628650" y="2139950"/>
            <a:ext cx="9772650" cy="3400425"/>
          </a:xfrm>
        </p:spPr>
        <p:txBody>
          <a:bodyPr/>
          <a:lstStyle/>
          <a:p>
            <a:pPr>
              <a:spcAft>
                <a:spcPts val="1200"/>
              </a:spcAft>
            </a:pPr>
            <a:r>
              <a:rPr lang="ru-ru" b="1" dirty="0">
                <a:solidFill>
                  <a:srgbClr val="009A79"/>
                </a:solidFill>
              </a:rPr>
              <a:t>ОРГАНИЗАТОР МЕРОПРИЯТИЙ</a:t>
            </a:r>
          </a:p>
          <a:p>
            <a:pPr marL="520700" indent="-342900">
              <a:buFont typeface="Arial" panose="020B0604020202020204" pitchFamily="34" charset="0"/>
              <a:buChar char="•"/>
            </a:pPr>
            <a:r>
              <a:rPr lang="ru-ru" b="1" dirty="0"/>
              <a:t>Планирование рабочего времени</a:t>
            </a:r>
            <a:r>
              <a:rPr lang="ru-ru" dirty="0"/>
              <a:t>/2 часа</a:t>
            </a:r>
            <a:endParaRPr lang="en-US" dirty="0"/>
          </a:p>
          <a:p>
            <a:pPr marL="520700" indent="-342900">
              <a:buFont typeface="Arial" panose="020B0604020202020204" pitchFamily="34" charset="0"/>
              <a:buChar char="•"/>
            </a:pPr>
            <a:r>
              <a:rPr lang="ru-ru" b="1" dirty="0"/>
              <a:t>Представитель атлетов</a:t>
            </a:r>
            <a:r>
              <a:rPr lang="ru-ru" dirty="0"/>
              <a:t>/2,5 часа</a:t>
            </a:r>
            <a:endParaRPr lang="en-US" dirty="0"/>
          </a:p>
          <a:p>
            <a:pPr marL="520700"/>
            <a:r>
              <a:rPr lang="ru-ru" dirty="0"/>
              <a:t>Урок 1</a:t>
            </a:r>
          </a:p>
          <a:p>
            <a:pPr marL="520700"/>
            <a:r>
              <a:rPr lang="ru-ru" dirty="0"/>
              <a:t>Урок 2</a:t>
            </a:r>
          </a:p>
          <a:p>
            <a:pPr marL="520700"/>
            <a:r>
              <a:rPr lang="ru-ru" dirty="0"/>
              <a:t>Урок 3</a:t>
            </a:r>
          </a:p>
        </p:txBody>
      </p:sp>
      <p:grpSp>
        <p:nvGrpSpPr>
          <p:cNvPr id="5" name="Group 4">
            <a:extLst>
              <a:ext uri="{FF2B5EF4-FFF2-40B4-BE49-F238E27FC236}">
                <a16:creationId xmlns:a16="http://schemas.microsoft.com/office/drawing/2014/main" id="{CD12B4D6-8B4A-44A6-B656-9BD93DF50804}"/>
              </a:ext>
            </a:extLst>
          </p:cNvPr>
          <p:cNvGrpSpPr/>
          <p:nvPr/>
        </p:nvGrpSpPr>
        <p:grpSpPr>
          <a:xfrm>
            <a:off x="10239375" y="318750"/>
            <a:ext cx="1566739" cy="1538691"/>
            <a:chOff x="2445002" y="-212162"/>
            <a:chExt cx="2331722" cy="2289980"/>
          </a:xfrm>
          <a:solidFill>
            <a:srgbClr val="179984"/>
          </a:solidFill>
        </p:grpSpPr>
        <p:sp>
          <p:nvSpPr>
            <p:cNvPr id="6" name="Flowchart: Connector 5">
              <a:extLst>
                <a:ext uri="{FF2B5EF4-FFF2-40B4-BE49-F238E27FC236}">
                  <a16:creationId xmlns:a16="http://schemas.microsoft.com/office/drawing/2014/main" id="{350ADEE3-3C7C-4E0F-955F-1008B0026F88}"/>
                </a:ext>
              </a:extLst>
            </p:cNvPr>
            <p:cNvSpPr/>
            <p:nvPr/>
          </p:nvSpPr>
          <p:spPr>
            <a:xfrm>
              <a:off x="2445002" y="-212162"/>
              <a:ext cx="2331722"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lowchart: Connector 4">
              <a:extLst>
                <a:ext uri="{FF2B5EF4-FFF2-40B4-BE49-F238E27FC236}">
                  <a16:creationId xmlns:a16="http://schemas.microsoft.com/office/drawing/2014/main" id="{9225CA37-FEA6-45C9-A528-D07CD69C6464}"/>
                </a:ext>
              </a:extLst>
            </p:cNvPr>
            <p:cNvSpPr txBox="1"/>
            <p:nvPr/>
          </p:nvSpPr>
          <p:spPr>
            <a:xfrm>
              <a:off x="2786475" y="123198"/>
              <a:ext cx="1648776" cy="161926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u-ru" sz="1000" b="1" kern="1200" dirty="0"/>
                <a:t>Планирование мероприятий</a:t>
              </a:r>
            </a:p>
          </p:txBody>
        </p:sp>
      </p:grpSp>
      <p:sp>
        <p:nvSpPr>
          <p:cNvPr id="9" name="TextBox 8">
            <a:extLst>
              <a:ext uri="{FF2B5EF4-FFF2-40B4-BE49-F238E27FC236}">
                <a16:creationId xmlns:a16="http://schemas.microsoft.com/office/drawing/2014/main" id="{D5AB26BF-4DD7-41EA-9163-43C521882930}"/>
              </a:ext>
            </a:extLst>
          </p:cNvPr>
          <p:cNvSpPr txBox="1"/>
          <p:nvPr/>
        </p:nvSpPr>
        <p:spPr>
          <a:xfrm>
            <a:off x="579380" y="6245152"/>
            <a:ext cx="6189720" cy="307777"/>
          </a:xfrm>
          <a:prstGeom prst="rect">
            <a:avLst/>
          </a:prstGeom>
          <a:noFill/>
        </p:spPr>
        <p:txBody>
          <a:bodyPr wrap="square" rtlCol="0">
            <a:spAutoFit/>
          </a:bodyPr>
          <a:lstStyle/>
          <a:p>
            <a:r>
              <a:rPr lang="ru-ru" sz="1400" spc="30" dirty="0">
                <a:solidFill>
                  <a:schemeClr val="tx1">
                    <a:lumMod val="50000"/>
                    <a:lumOff val="50000"/>
                  </a:schemeClr>
                </a:solidFill>
                <a:latin typeface="+mj-lt"/>
              </a:rPr>
              <a:t>ЛИДЕР-ОРГАНИЗАТОР МЕРОПРИЯТИЙ | УРОК 2. ПЛАНИРОВАНИЕ</a:t>
            </a:r>
          </a:p>
        </p:txBody>
      </p:sp>
    </p:spTree>
    <p:extLst>
      <p:ext uri="{BB962C8B-B14F-4D97-AF65-F5344CB8AC3E}">
        <p14:creationId xmlns:p14="http://schemas.microsoft.com/office/powerpoint/2010/main" val="1826823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4374D2-F7C3-44F3-BE5D-8D050E02CB53}"/>
              </a:ext>
            </a:extLst>
          </p:cNvPr>
          <p:cNvSpPr>
            <a:spLocks noGrp="1"/>
          </p:cNvSpPr>
          <p:nvPr>
            <p:ph type="body" sz="quarter" idx="10"/>
          </p:nvPr>
        </p:nvSpPr>
        <p:spPr>
          <a:xfrm>
            <a:off x="628650" y="405471"/>
            <a:ext cx="9610725" cy="649837"/>
          </a:xfrm>
        </p:spPr>
        <p:txBody>
          <a:bodyPr/>
          <a:lstStyle/>
          <a:p>
            <a:r>
              <a:rPr lang="ru-ru" sz="3600" dirty="0">
                <a:solidFill>
                  <a:schemeClr val="tx1"/>
                </a:solidFill>
              </a:rPr>
              <a:t>Планирование</a:t>
            </a:r>
          </a:p>
        </p:txBody>
      </p:sp>
      <p:sp>
        <p:nvSpPr>
          <p:cNvPr id="3" name="Text Placeholder 2">
            <a:extLst>
              <a:ext uri="{FF2B5EF4-FFF2-40B4-BE49-F238E27FC236}">
                <a16:creationId xmlns:a16="http://schemas.microsoft.com/office/drawing/2014/main" id="{E0CF430F-F243-4D63-9530-BCEB20313023}"/>
              </a:ext>
            </a:extLst>
          </p:cNvPr>
          <p:cNvSpPr>
            <a:spLocks noGrp="1"/>
          </p:cNvSpPr>
          <p:nvPr>
            <p:ph type="body" sz="quarter" idx="11"/>
          </p:nvPr>
        </p:nvSpPr>
        <p:spPr>
          <a:xfrm>
            <a:off x="647700" y="996842"/>
            <a:ext cx="9591675" cy="700068"/>
          </a:xfrm>
        </p:spPr>
        <p:txBody>
          <a:bodyPr>
            <a:normAutofit/>
          </a:bodyPr>
          <a:lstStyle/>
          <a:p>
            <a:r>
              <a:rPr lang="ru-ru" sz="3200" dirty="0"/>
              <a:t>Навыки планирования</a:t>
            </a:r>
          </a:p>
        </p:txBody>
      </p:sp>
      <p:sp>
        <p:nvSpPr>
          <p:cNvPr id="4" name="Text Placeholder 3">
            <a:extLst>
              <a:ext uri="{FF2B5EF4-FFF2-40B4-BE49-F238E27FC236}">
                <a16:creationId xmlns:a16="http://schemas.microsoft.com/office/drawing/2014/main" id="{2DBAF42C-D9E8-40B5-A351-1AA6BF8D6A24}"/>
              </a:ext>
            </a:extLst>
          </p:cNvPr>
          <p:cNvSpPr>
            <a:spLocks noGrp="1"/>
          </p:cNvSpPr>
          <p:nvPr>
            <p:ph type="body" sz="quarter" idx="12"/>
          </p:nvPr>
        </p:nvSpPr>
        <p:spPr>
          <a:xfrm>
            <a:off x="628650" y="1962151"/>
            <a:ext cx="9772650" cy="519581"/>
          </a:xfrm>
        </p:spPr>
        <p:txBody>
          <a:bodyPr/>
          <a:lstStyle/>
          <a:p>
            <a:r>
              <a:rPr lang="ru-ru" dirty="0"/>
              <a:t>Общее представление о мероприятии</a:t>
            </a:r>
          </a:p>
        </p:txBody>
      </p:sp>
      <p:pic>
        <p:nvPicPr>
          <p:cNvPr id="7" name="Picture 6" descr="Форма&#10;&#10;Описание создается автоматически со средней достоверностью">
            <a:extLst>
              <a:ext uri="{FF2B5EF4-FFF2-40B4-BE49-F238E27FC236}">
                <a16:creationId xmlns:a16="http://schemas.microsoft.com/office/drawing/2014/main" id="{36DE9CAF-25FB-4313-9A4A-7DB892447EA8}"/>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650771" y="3292562"/>
            <a:ext cx="1177208" cy="1085196"/>
          </a:xfrm>
          <a:prstGeom prst="rect">
            <a:avLst/>
          </a:prstGeom>
        </p:spPr>
      </p:pic>
      <p:pic>
        <p:nvPicPr>
          <p:cNvPr id="9" name="Picture 8" descr="Форма&#10;&#10;Описание создается автоматически с низкой достоверностью">
            <a:extLst>
              <a:ext uri="{FF2B5EF4-FFF2-40B4-BE49-F238E27FC236}">
                <a16:creationId xmlns:a16="http://schemas.microsoft.com/office/drawing/2014/main" id="{4FDC3CA8-1394-4D3E-BEBD-E0E5C1FCACAA}"/>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255266" y="3400459"/>
            <a:ext cx="893600" cy="893600"/>
          </a:xfrm>
          <a:prstGeom prst="rect">
            <a:avLst/>
          </a:prstGeom>
        </p:spPr>
      </p:pic>
      <p:pic>
        <p:nvPicPr>
          <p:cNvPr id="11" name="Picture 10" descr="Форма&#10;&#10;Описание создается автоматически с низкой достоверностью">
            <a:extLst>
              <a:ext uri="{FF2B5EF4-FFF2-40B4-BE49-F238E27FC236}">
                <a16:creationId xmlns:a16="http://schemas.microsoft.com/office/drawing/2014/main" id="{C1FD5E96-5328-4967-A51D-039E04A38C67}"/>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387231" y="3348994"/>
            <a:ext cx="1048855" cy="984990"/>
          </a:xfrm>
          <a:prstGeom prst="rect">
            <a:avLst/>
          </a:prstGeom>
        </p:spPr>
      </p:pic>
      <p:pic>
        <p:nvPicPr>
          <p:cNvPr id="13" name="Picture 12" descr="Форма&#10;&#10;Описание создается автоматически с низкой достоверностью">
            <a:extLst>
              <a:ext uri="{FF2B5EF4-FFF2-40B4-BE49-F238E27FC236}">
                <a16:creationId xmlns:a16="http://schemas.microsoft.com/office/drawing/2014/main" id="{941F6BCC-AAFC-4A2B-BBA0-FD17DFBFB9AD}"/>
              </a:ext>
            </a:extLst>
          </p:cNvPr>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74451" y="3350929"/>
            <a:ext cx="737955" cy="981552"/>
          </a:xfrm>
          <a:prstGeom prst="rect">
            <a:avLst/>
          </a:prstGeom>
        </p:spPr>
      </p:pic>
      <p:pic>
        <p:nvPicPr>
          <p:cNvPr id="15" name="Picture 14" descr="Форма&#10;&#10;Описание создается автоматически со средней достоверностью">
            <a:extLst>
              <a:ext uri="{FF2B5EF4-FFF2-40B4-BE49-F238E27FC236}">
                <a16:creationId xmlns:a16="http://schemas.microsoft.com/office/drawing/2014/main" id="{B70693A7-F10C-41CC-8DFE-95A9F813927B}"/>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0860" y="3426674"/>
            <a:ext cx="860580" cy="847049"/>
          </a:xfrm>
          <a:prstGeom prst="rect">
            <a:avLst/>
          </a:prstGeom>
        </p:spPr>
      </p:pic>
      <p:sp>
        <p:nvSpPr>
          <p:cNvPr id="16" name="TextBox 15">
            <a:extLst>
              <a:ext uri="{FF2B5EF4-FFF2-40B4-BE49-F238E27FC236}">
                <a16:creationId xmlns:a16="http://schemas.microsoft.com/office/drawing/2014/main" id="{641F1A9B-DB7A-46BA-9EFB-5F33AD87B7F3}"/>
              </a:ext>
            </a:extLst>
          </p:cNvPr>
          <p:cNvSpPr txBox="1"/>
          <p:nvPr/>
        </p:nvSpPr>
        <p:spPr>
          <a:xfrm>
            <a:off x="812800" y="4572000"/>
            <a:ext cx="1536700" cy="461665"/>
          </a:xfrm>
          <a:prstGeom prst="rect">
            <a:avLst/>
          </a:prstGeom>
          <a:noFill/>
        </p:spPr>
        <p:txBody>
          <a:bodyPr wrap="square" rtlCol="0">
            <a:spAutoFit/>
          </a:bodyPr>
          <a:lstStyle/>
          <a:p>
            <a:pPr algn="ctr"/>
            <a:r>
              <a:rPr lang="ru-ru" sz="2400" b="1" dirty="0"/>
              <a:t>Кто?</a:t>
            </a:r>
          </a:p>
        </p:txBody>
      </p:sp>
      <p:sp>
        <p:nvSpPr>
          <p:cNvPr id="18" name="TextBox 17">
            <a:extLst>
              <a:ext uri="{FF2B5EF4-FFF2-40B4-BE49-F238E27FC236}">
                <a16:creationId xmlns:a16="http://schemas.microsoft.com/office/drawing/2014/main" id="{29C18194-5C8F-40FC-B5D0-5EBC513EEC26}"/>
              </a:ext>
            </a:extLst>
          </p:cNvPr>
          <p:cNvSpPr txBox="1"/>
          <p:nvPr/>
        </p:nvSpPr>
        <p:spPr>
          <a:xfrm>
            <a:off x="2933716" y="4572000"/>
            <a:ext cx="1536700" cy="461665"/>
          </a:xfrm>
          <a:prstGeom prst="rect">
            <a:avLst/>
          </a:prstGeom>
          <a:noFill/>
        </p:spPr>
        <p:txBody>
          <a:bodyPr wrap="square" rtlCol="0">
            <a:spAutoFit/>
          </a:bodyPr>
          <a:lstStyle/>
          <a:p>
            <a:pPr algn="ctr"/>
            <a:r>
              <a:rPr lang="ru-ru" sz="2400" b="1" dirty="0"/>
              <a:t>Что?</a:t>
            </a:r>
          </a:p>
        </p:txBody>
      </p:sp>
      <p:sp>
        <p:nvSpPr>
          <p:cNvPr id="19" name="TextBox 18">
            <a:extLst>
              <a:ext uri="{FF2B5EF4-FFF2-40B4-BE49-F238E27FC236}">
                <a16:creationId xmlns:a16="http://schemas.microsoft.com/office/drawing/2014/main" id="{2BFB9553-5F52-4A35-8E7B-EE0B404D7A78}"/>
              </a:ext>
            </a:extLst>
          </p:cNvPr>
          <p:cNvSpPr txBox="1"/>
          <p:nvPr/>
        </p:nvSpPr>
        <p:spPr>
          <a:xfrm>
            <a:off x="5143308" y="4572000"/>
            <a:ext cx="1536700" cy="461665"/>
          </a:xfrm>
          <a:prstGeom prst="rect">
            <a:avLst/>
          </a:prstGeom>
          <a:noFill/>
        </p:spPr>
        <p:txBody>
          <a:bodyPr wrap="square" rtlCol="0">
            <a:spAutoFit/>
          </a:bodyPr>
          <a:lstStyle/>
          <a:p>
            <a:pPr algn="ctr"/>
            <a:r>
              <a:rPr lang="ru-ru" sz="2400" b="1" dirty="0"/>
              <a:t>Когда?</a:t>
            </a:r>
          </a:p>
        </p:txBody>
      </p:sp>
      <p:sp>
        <p:nvSpPr>
          <p:cNvPr id="20" name="TextBox 19">
            <a:extLst>
              <a:ext uri="{FF2B5EF4-FFF2-40B4-BE49-F238E27FC236}">
                <a16:creationId xmlns:a16="http://schemas.microsoft.com/office/drawing/2014/main" id="{52A4669F-84F5-4841-B648-C3A4FD08C922}"/>
              </a:ext>
            </a:extLst>
          </p:cNvPr>
          <p:cNvSpPr txBox="1"/>
          <p:nvPr/>
        </p:nvSpPr>
        <p:spPr>
          <a:xfrm>
            <a:off x="7275078" y="4572000"/>
            <a:ext cx="1536700" cy="461665"/>
          </a:xfrm>
          <a:prstGeom prst="rect">
            <a:avLst/>
          </a:prstGeom>
          <a:noFill/>
        </p:spPr>
        <p:txBody>
          <a:bodyPr wrap="square" rtlCol="0">
            <a:spAutoFit/>
          </a:bodyPr>
          <a:lstStyle/>
          <a:p>
            <a:pPr algn="ctr"/>
            <a:r>
              <a:rPr lang="ru-ru" sz="2400" b="1" dirty="0"/>
              <a:t>Где?</a:t>
            </a:r>
          </a:p>
        </p:txBody>
      </p:sp>
      <p:sp>
        <p:nvSpPr>
          <p:cNvPr id="21" name="TextBox 20">
            <a:extLst>
              <a:ext uri="{FF2B5EF4-FFF2-40B4-BE49-F238E27FC236}">
                <a16:creationId xmlns:a16="http://schemas.microsoft.com/office/drawing/2014/main" id="{35462480-8770-40A0-A3BC-FE8EEE486707}"/>
              </a:ext>
            </a:extLst>
          </p:cNvPr>
          <p:cNvSpPr txBox="1"/>
          <p:nvPr/>
        </p:nvSpPr>
        <p:spPr>
          <a:xfrm>
            <a:off x="9471025" y="4572000"/>
            <a:ext cx="1536700" cy="461665"/>
          </a:xfrm>
          <a:prstGeom prst="rect">
            <a:avLst/>
          </a:prstGeom>
          <a:noFill/>
        </p:spPr>
        <p:txBody>
          <a:bodyPr wrap="square" rtlCol="0">
            <a:spAutoFit/>
          </a:bodyPr>
          <a:lstStyle/>
          <a:p>
            <a:pPr algn="ctr"/>
            <a:r>
              <a:rPr lang="ru-ru" sz="2400" b="1" dirty="0"/>
              <a:t>Зачем?</a:t>
            </a:r>
          </a:p>
        </p:txBody>
      </p:sp>
      <p:grpSp>
        <p:nvGrpSpPr>
          <p:cNvPr id="22" name="Group 21">
            <a:extLst>
              <a:ext uri="{FF2B5EF4-FFF2-40B4-BE49-F238E27FC236}">
                <a16:creationId xmlns:a16="http://schemas.microsoft.com/office/drawing/2014/main" id="{B6562625-8BDF-4CDF-A7FD-0FB3CF251CCA}"/>
              </a:ext>
            </a:extLst>
          </p:cNvPr>
          <p:cNvGrpSpPr/>
          <p:nvPr/>
        </p:nvGrpSpPr>
        <p:grpSpPr>
          <a:xfrm>
            <a:off x="10239375" y="318750"/>
            <a:ext cx="1566739" cy="1538691"/>
            <a:chOff x="2445002" y="-212162"/>
            <a:chExt cx="2331722" cy="2289980"/>
          </a:xfrm>
          <a:solidFill>
            <a:srgbClr val="179984"/>
          </a:solidFill>
        </p:grpSpPr>
        <p:sp>
          <p:nvSpPr>
            <p:cNvPr id="23" name="Flowchart: Connector 22">
              <a:extLst>
                <a:ext uri="{FF2B5EF4-FFF2-40B4-BE49-F238E27FC236}">
                  <a16:creationId xmlns:a16="http://schemas.microsoft.com/office/drawing/2014/main" id="{54B3FD6D-A8CA-4CEB-8856-B797DAA727B5}"/>
                </a:ext>
              </a:extLst>
            </p:cNvPr>
            <p:cNvSpPr/>
            <p:nvPr/>
          </p:nvSpPr>
          <p:spPr>
            <a:xfrm>
              <a:off x="2445002" y="-212162"/>
              <a:ext cx="2331722"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Flowchart: Connector 4">
              <a:extLst>
                <a:ext uri="{FF2B5EF4-FFF2-40B4-BE49-F238E27FC236}">
                  <a16:creationId xmlns:a16="http://schemas.microsoft.com/office/drawing/2014/main" id="{3A67C53C-6B6C-4CC0-B711-CF549CC668B0}"/>
                </a:ext>
              </a:extLst>
            </p:cNvPr>
            <p:cNvSpPr txBox="1"/>
            <p:nvPr/>
          </p:nvSpPr>
          <p:spPr>
            <a:xfrm>
              <a:off x="2786475" y="123198"/>
              <a:ext cx="1648776" cy="161926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u-ru" sz="1000" b="1" kern="1200" dirty="0"/>
                <a:t>Планирование мероприятий</a:t>
              </a:r>
            </a:p>
          </p:txBody>
        </p:sp>
      </p:grpSp>
      <p:sp>
        <p:nvSpPr>
          <p:cNvPr id="26" name="TextBox 25">
            <a:extLst>
              <a:ext uri="{FF2B5EF4-FFF2-40B4-BE49-F238E27FC236}">
                <a16:creationId xmlns:a16="http://schemas.microsoft.com/office/drawing/2014/main" id="{39CC3CA6-7C91-4E44-AB68-A636D1433A92}"/>
              </a:ext>
            </a:extLst>
          </p:cNvPr>
          <p:cNvSpPr txBox="1"/>
          <p:nvPr/>
        </p:nvSpPr>
        <p:spPr>
          <a:xfrm>
            <a:off x="579380" y="6245152"/>
            <a:ext cx="6189720" cy="307777"/>
          </a:xfrm>
          <a:prstGeom prst="rect">
            <a:avLst/>
          </a:prstGeom>
          <a:noFill/>
        </p:spPr>
        <p:txBody>
          <a:bodyPr wrap="square" rtlCol="0">
            <a:spAutoFit/>
          </a:bodyPr>
          <a:lstStyle/>
          <a:p>
            <a:r>
              <a:rPr lang="ru-ru" sz="1400" spc="30" dirty="0">
                <a:solidFill>
                  <a:schemeClr val="tx1">
                    <a:lumMod val="50000"/>
                    <a:lumOff val="50000"/>
                  </a:schemeClr>
                </a:solidFill>
                <a:latin typeface="+mj-lt"/>
              </a:rPr>
              <a:t>ЛИДЕР-ОРГАНИЗАТОР МЕРОПРИЯТИЙ | УРОК 2. ПЛАНИРОВАНИЕ</a:t>
            </a:r>
          </a:p>
        </p:txBody>
      </p:sp>
    </p:spTree>
    <p:extLst>
      <p:ext uri="{BB962C8B-B14F-4D97-AF65-F5344CB8AC3E}">
        <p14:creationId xmlns:p14="http://schemas.microsoft.com/office/powerpoint/2010/main" val="2817821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001901-5521-4288-9386-B5D408C3BD82}"/>
              </a:ext>
            </a:extLst>
          </p:cNvPr>
          <p:cNvSpPr>
            <a:spLocks noGrp="1"/>
          </p:cNvSpPr>
          <p:nvPr>
            <p:ph type="body" sz="quarter" idx="10"/>
          </p:nvPr>
        </p:nvSpPr>
        <p:spPr/>
        <p:txBody>
          <a:bodyPr/>
          <a:lstStyle/>
          <a:p>
            <a:r>
              <a:rPr lang="ru-ru" dirty="0"/>
              <a:t>Планирование</a:t>
            </a:r>
            <a:endParaRPr lang="en-US" sz="2800" dirty="0"/>
          </a:p>
        </p:txBody>
      </p:sp>
      <p:sp>
        <p:nvSpPr>
          <p:cNvPr id="3" name="Text Placeholder 2">
            <a:extLst>
              <a:ext uri="{FF2B5EF4-FFF2-40B4-BE49-F238E27FC236}">
                <a16:creationId xmlns:a16="http://schemas.microsoft.com/office/drawing/2014/main" id="{62A4B76E-FC6C-4B67-919F-CDE0687F960B}"/>
              </a:ext>
            </a:extLst>
          </p:cNvPr>
          <p:cNvSpPr>
            <a:spLocks noGrp="1"/>
          </p:cNvSpPr>
          <p:nvPr>
            <p:ph type="body" sz="quarter" idx="11"/>
          </p:nvPr>
        </p:nvSpPr>
        <p:spPr/>
        <p:txBody>
          <a:bodyPr>
            <a:noAutofit/>
          </a:bodyPr>
          <a:lstStyle/>
          <a:p>
            <a:r>
              <a:rPr lang="ru-ru" dirty="0">
                <a:solidFill>
                  <a:schemeClr val="tx1">
                    <a:lumMod val="50000"/>
                    <a:lumOff val="50000"/>
                  </a:schemeClr>
                </a:solidFill>
              </a:rPr>
              <a:t>Навыки планирования</a:t>
            </a:r>
          </a:p>
        </p:txBody>
      </p:sp>
      <p:sp>
        <p:nvSpPr>
          <p:cNvPr id="4" name="Text Placeholder 3">
            <a:extLst>
              <a:ext uri="{FF2B5EF4-FFF2-40B4-BE49-F238E27FC236}">
                <a16:creationId xmlns:a16="http://schemas.microsoft.com/office/drawing/2014/main" id="{45E723CB-52A2-4B9F-B519-D2C961AE748B}"/>
              </a:ext>
            </a:extLst>
          </p:cNvPr>
          <p:cNvSpPr>
            <a:spLocks noGrp="1"/>
          </p:cNvSpPr>
          <p:nvPr>
            <p:ph type="body" sz="quarter" idx="12"/>
          </p:nvPr>
        </p:nvSpPr>
        <p:spPr>
          <a:xfrm>
            <a:off x="1261195" y="1643423"/>
            <a:ext cx="4878564" cy="624821"/>
          </a:xfrm>
        </p:spPr>
        <p:txBody>
          <a:bodyPr>
            <a:normAutofit/>
          </a:bodyPr>
          <a:lstStyle/>
          <a:p>
            <a:r>
              <a:rPr lang="ru-ru" dirty="0"/>
              <a:t>Организаторские навыки</a:t>
            </a:r>
          </a:p>
        </p:txBody>
      </p:sp>
      <p:pic>
        <p:nvPicPr>
          <p:cNvPr id="5" name="Graphic 4" descr="Липкая бумага для заметок со сплошной заливкой">
            <a:extLst>
              <a:ext uri="{FF2B5EF4-FFF2-40B4-BE49-F238E27FC236}">
                <a16:creationId xmlns:a16="http://schemas.microsoft.com/office/drawing/2014/main" id="{72F2C3B8-9A1F-40B4-99BE-D2C81E629D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07844" y="2401492"/>
            <a:ext cx="1002646" cy="1002646"/>
          </a:xfrm>
          <a:prstGeom prst="rect">
            <a:avLst/>
          </a:prstGeom>
        </p:spPr>
      </p:pic>
      <p:pic>
        <p:nvPicPr>
          <p:cNvPr id="6" name="Graphic 5" descr="Ежедневник со сплошной заливкой">
            <a:extLst>
              <a:ext uri="{FF2B5EF4-FFF2-40B4-BE49-F238E27FC236}">
                <a16:creationId xmlns:a16="http://schemas.microsoft.com/office/drawing/2014/main" id="{42E93C52-E859-4F65-B911-18346FEB63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68780" y="2268244"/>
            <a:ext cx="1144324" cy="1144324"/>
          </a:xfrm>
          <a:prstGeom prst="rect">
            <a:avLst/>
          </a:prstGeom>
        </p:spPr>
      </p:pic>
      <p:pic>
        <p:nvPicPr>
          <p:cNvPr id="7" name="Graphic 6" descr="Планшет с пометками со сплошной заливкой">
            <a:extLst>
              <a:ext uri="{FF2B5EF4-FFF2-40B4-BE49-F238E27FC236}">
                <a16:creationId xmlns:a16="http://schemas.microsoft.com/office/drawing/2014/main" id="{CB57F7FB-9FDB-47F4-98AF-EE394523F74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94786" y="2284676"/>
            <a:ext cx="1144324" cy="1144324"/>
          </a:xfrm>
          <a:prstGeom prst="rect">
            <a:avLst/>
          </a:prstGeom>
        </p:spPr>
      </p:pic>
      <p:pic>
        <p:nvPicPr>
          <p:cNvPr id="8" name="Graphic 7" descr="Смартфон со сплошной заливкой">
            <a:extLst>
              <a:ext uri="{FF2B5EF4-FFF2-40B4-BE49-F238E27FC236}">
                <a16:creationId xmlns:a16="http://schemas.microsoft.com/office/drawing/2014/main" id="{8900DC6D-2213-40E3-8724-76E0199CD42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47865" y="2491350"/>
            <a:ext cx="893663" cy="893663"/>
          </a:xfrm>
          <a:prstGeom prst="rect">
            <a:avLst/>
          </a:prstGeom>
        </p:spPr>
      </p:pic>
      <p:pic>
        <p:nvPicPr>
          <p:cNvPr id="9" name="Graphic 8" descr="Карточка 1 со сплошной заливкой">
            <a:extLst>
              <a:ext uri="{FF2B5EF4-FFF2-40B4-BE49-F238E27FC236}">
                <a16:creationId xmlns:a16="http://schemas.microsoft.com/office/drawing/2014/main" id="{9210890F-B876-4097-BA72-C103D9C8D68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2616" y="1624373"/>
            <a:ext cx="624821" cy="624821"/>
          </a:xfrm>
          <a:prstGeom prst="rect">
            <a:avLst/>
          </a:prstGeom>
        </p:spPr>
      </p:pic>
      <p:sp>
        <p:nvSpPr>
          <p:cNvPr id="15" name="Text Placeholder 3">
            <a:extLst>
              <a:ext uri="{FF2B5EF4-FFF2-40B4-BE49-F238E27FC236}">
                <a16:creationId xmlns:a16="http://schemas.microsoft.com/office/drawing/2014/main" id="{58460A12-62F9-4CC2-994C-DF2DADA93873}"/>
              </a:ext>
            </a:extLst>
          </p:cNvPr>
          <p:cNvSpPr txBox="1">
            <a:spLocks/>
          </p:cNvSpPr>
          <p:nvPr/>
        </p:nvSpPr>
        <p:spPr>
          <a:xfrm>
            <a:off x="1297229" y="3824186"/>
            <a:ext cx="4878564" cy="624821"/>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Коммуникативные навыки</a:t>
            </a:r>
          </a:p>
        </p:txBody>
      </p:sp>
      <p:pic>
        <p:nvPicPr>
          <p:cNvPr id="18" name="Picture 17" descr="Форма&#10;&#10;Описание создается автоматически со средней достоверностью">
            <a:extLst>
              <a:ext uri="{FF2B5EF4-FFF2-40B4-BE49-F238E27FC236}">
                <a16:creationId xmlns:a16="http://schemas.microsoft.com/office/drawing/2014/main" id="{54517EA0-F081-4394-B46B-CC0B7D48E998}"/>
              </a:ext>
            </a:extLst>
          </p:cNvPr>
          <p:cNvPicPr>
            <a:picLocks noChangeAspect="1"/>
          </p:cNvPicPr>
          <p:nvPr/>
        </p:nvPicPr>
        <p:blipFill>
          <a:blip r:embed="rId1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399552" y="4655681"/>
            <a:ext cx="1019231" cy="991622"/>
          </a:xfrm>
          <a:prstGeom prst="rect">
            <a:avLst/>
          </a:prstGeom>
        </p:spPr>
      </p:pic>
      <p:pic>
        <p:nvPicPr>
          <p:cNvPr id="21" name="Picture 20">
            <a:extLst>
              <a:ext uri="{FF2B5EF4-FFF2-40B4-BE49-F238E27FC236}">
                <a16:creationId xmlns:a16="http://schemas.microsoft.com/office/drawing/2014/main" id="{A3DFA743-3DF0-4F5B-BF8D-63A8D7C47C79}"/>
              </a:ext>
            </a:extLst>
          </p:cNvPr>
          <p:cNvPicPr>
            <a:picLocks noChangeAspect="1"/>
          </p:cNvPicPr>
          <p:nvPr/>
        </p:nvPicPr>
        <p:blipFill>
          <a:blip r:embed="rId1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989208" y="4728793"/>
            <a:ext cx="1210977" cy="845399"/>
          </a:xfrm>
          <a:prstGeom prst="rect">
            <a:avLst/>
          </a:prstGeom>
        </p:spPr>
      </p:pic>
      <p:pic>
        <p:nvPicPr>
          <p:cNvPr id="23" name="Picture 22" descr="Форма&#10;&#10;Описание создается автоматически со средней достоверностью">
            <a:extLst>
              <a:ext uri="{FF2B5EF4-FFF2-40B4-BE49-F238E27FC236}">
                <a16:creationId xmlns:a16="http://schemas.microsoft.com/office/drawing/2014/main" id="{BB5FD242-0F49-473E-8DE8-513DACC28F27}"/>
              </a:ext>
            </a:extLst>
          </p:cNvPr>
          <p:cNvPicPr>
            <a:picLocks noChangeAspect="1"/>
          </p:cNvPicPr>
          <p:nvPr/>
        </p:nvPicPr>
        <p:blipFill>
          <a:blip r:embed="rId1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891804" y="4664084"/>
            <a:ext cx="1098276" cy="974816"/>
          </a:xfrm>
          <a:prstGeom prst="rect">
            <a:avLst/>
          </a:prstGeom>
        </p:spPr>
      </p:pic>
      <p:pic>
        <p:nvPicPr>
          <p:cNvPr id="25" name="Picture 24" descr="Форма&#10;&#10;Описание создается автоматически со средней достоверностью">
            <a:extLst>
              <a:ext uri="{FF2B5EF4-FFF2-40B4-BE49-F238E27FC236}">
                <a16:creationId xmlns:a16="http://schemas.microsoft.com/office/drawing/2014/main" id="{F1DE1006-9BD2-4578-AC44-CD6EE836C25B}"/>
              </a:ext>
            </a:extLst>
          </p:cNvPr>
          <p:cNvPicPr>
            <a:picLocks noChangeAspect="1"/>
          </p:cNvPicPr>
          <p:nvPr/>
        </p:nvPicPr>
        <p:blipFill>
          <a:blip r:embed="rId1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468941" y="4687233"/>
            <a:ext cx="1196015" cy="928519"/>
          </a:xfrm>
          <a:prstGeom prst="rect">
            <a:avLst/>
          </a:prstGeom>
        </p:spPr>
      </p:pic>
      <p:pic>
        <p:nvPicPr>
          <p:cNvPr id="26" name="Graphic 25" descr="Карточка со сплошной заливкой">
            <a:extLst>
              <a:ext uri="{FF2B5EF4-FFF2-40B4-BE49-F238E27FC236}">
                <a16:creationId xmlns:a16="http://schemas.microsoft.com/office/drawing/2014/main" id="{7ED6B055-AB2C-4BE7-BB36-CA57FEC0C56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92615" y="3805135"/>
            <a:ext cx="624821" cy="624821"/>
          </a:xfrm>
          <a:prstGeom prst="rect">
            <a:avLst/>
          </a:prstGeom>
        </p:spPr>
      </p:pic>
      <p:pic>
        <p:nvPicPr>
          <p:cNvPr id="27" name="Picture 2" descr="WhatsApp — Википедия, свободная энциклопедия">
            <a:extLst>
              <a:ext uri="{FF2B5EF4-FFF2-40B4-BE49-F238E27FC236}">
                <a16:creationId xmlns:a16="http://schemas.microsoft.com/office/drawing/2014/main" id="{A78B91D4-A29B-4D91-AC5C-C40DDBBD3A4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160727" y="5725823"/>
            <a:ext cx="411025" cy="41207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Логотип, название компании&#10;&#10;Описание создается автоматически">
            <a:extLst>
              <a:ext uri="{FF2B5EF4-FFF2-40B4-BE49-F238E27FC236}">
                <a16:creationId xmlns:a16="http://schemas.microsoft.com/office/drawing/2014/main" id="{DCCF917E-3C60-4E73-854A-52B6950F48C2}"/>
              </a:ext>
            </a:extLst>
          </p:cNvPr>
          <p:cNvPicPr>
            <a:picLocks noChangeAspect="1"/>
          </p:cNvPicPr>
          <p:nvPr/>
        </p:nvPicPr>
        <p:blipFill>
          <a:blip r:embed="rId20">
            <a:extLst>
              <a:ext uri="{837473B0-CC2E-450A-ABE3-18F120FF3D39}">
                <a1611:picAttrSrcUrl xmlns:a1611="http://schemas.microsoft.com/office/drawing/2016/11/main" r:id="rId21"/>
              </a:ext>
            </a:extLst>
          </a:blip>
          <a:stretch>
            <a:fillRect/>
          </a:stretch>
        </p:blipFill>
        <p:spPr>
          <a:xfrm>
            <a:off x="6691923" y="5723403"/>
            <a:ext cx="750049" cy="422278"/>
          </a:xfrm>
          <a:prstGeom prst="rect">
            <a:avLst/>
          </a:prstGeom>
        </p:spPr>
      </p:pic>
      <p:grpSp>
        <p:nvGrpSpPr>
          <p:cNvPr id="29" name="Group 28">
            <a:extLst>
              <a:ext uri="{FF2B5EF4-FFF2-40B4-BE49-F238E27FC236}">
                <a16:creationId xmlns:a16="http://schemas.microsoft.com/office/drawing/2014/main" id="{7C0560B1-2FD2-45E1-8F4C-BEEE3DD854EE}"/>
              </a:ext>
            </a:extLst>
          </p:cNvPr>
          <p:cNvGrpSpPr/>
          <p:nvPr/>
        </p:nvGrpSpPr>
        <p:grpSpPr>
          <a:xfrm>
            <a:off x="10239375" y="318750"/>
            <a:ext cx="1566739" cy="1538691"/>
            <a:chOff x="2445002" y="-212162"/>
            <a:chExt cx="2331722" cy="2289980"/>
          </a:xfrm>
          <a:solidFill>
            <a:srgbClr val="179984"/>
          </a:solidFill>
        </p:grpSpPr>
        <p:sp>
          <p:nvSpPr>
            <p:cNvPr id="30" name="Flowchart: Connector 29">
              <a:extLst>
                <a:ext uri="{FF2B5EF4-FFF2-40B4-BE49-F238E27FC236}">
                  <a16:creationId xmlns:a16="http://schemas.microsoft.com/office/drawing/2014/main" id="{499775CB-DFE4-4150-AC0A-7202B30E3C3D}"/>
                </a:ext>
              </a:extLst>
            </p:cNvPr>
            <p:cNvSpPr/>
            <p:nvPr/>
          </p:nvSpPr>
          <p:spPr>
            <a:xfrm>
              <a:off x="2445002" y="-212162"/>
              <a:ext cx="2331722"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Flowchart: Connector 4">
              <a:extLst>
                <a:ext uri="{FF2B5EF4-FFF2-40B4-BE49-F238E27FC236}">
                  <a16:creationId xmlns:a16="http://schemas.microsoft.com/office/drawing/2014/main" id="{7344F329-5781-4492-843D-E092B9CD4936}"/>
                </a:ext>
              </a:extLst>
            </p:cNvPr>
            <p:cNvSpPr txBox="1"/>
            <p:nvPr/>
          </p:nvSpPr>
          <p:spPr>
            <a:xfrm>
              <a:off x="2786475" y="123198"/>
              <a:ext cx="1648776" cy="161926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u-ru" sz="1000" b="1" kern="1200" dirty="0"/>
                <a:t>Планирование мероприятий</a:t>
              </a:r>
            </a:p>
          </p:txBody>
        </p:sp>
      </p:grpSp>
      <p:sp>
        <p:nvSpPr>
          <p:cNvPr id="33" name="TextBox 32">
            <a:extLst>
              <a:ext uri="{FF2B5EF4-FFF2-40B4-BE49-F238E27FC236}">
                <a16:creationId xmlns:a16="http://schemas.microsoft.com/office/drawing/2014/main" id="{DF9B9291-2958-4F11-9194-24AE76443200}"/>
              </a:ext>
            </a:extLst>
          </p:cNvPr>
          <p:cNvSpPr txBox="1"/>
          <p:nvPr/>
        </p:nvSpPr>
        <p:spPr>
          <a:xfrm>
            <a:off x="579380" y="6245152"/>
            <a:ext cx="6189720" cy="307777"/>
          </a:xfrm>
          <a:prstGeom prst="rect">
            <a:avLst/>
          </a:prstGeom>
          <a:noFill/>
        </p:spPr>
        <p:txBody>
          <a:bodyPr wrap="square" rtlCol="0">
            <a:spAutoFit/>
          </a:bodyPr>
          <a:lstStyle/>
          <a:p>
            <a:r>
              <a:rPr lang="ru-ru" sz="1400" spc="30" dirty="0">
                <a:solidFill>
                  <a:schemeClr val="tx1">
                    <a:lumMod val="50000"/>
                    <a:lumOff val="50000"/>
                  </a:schemeClr>
                </a:solidFill>
                <a:latin typeface="+mj-lt"/>
              </a:rPr>
              <a:t>ЛИДЕР-ОРГАНИЗАТОР МЕРОПРИЯТИЙ | УРОК 2. ПЛАНИРОВАНИЕ</a:t>
            </a:r>
          </a:p>
        </p:txBody>
      </p:sp>
    </p:spTree>
    <p:extLst>
      <p:ext uri="{BB962C8B-B14F-4D97-AF65-F5344CB8AC3E}">
        <p14:creationId xmlns:p14="http://schemas.microsoft.com/office/powerpoint/2010/main" val="18401694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C38543F-AAA2-4614-9AC3-64582176D174}"/>
              </a:ext>
            </a:extLst>
          </p:cNvPr>
          <p:cNvSpPr>
            <a:spLocks noGrp="1"/>
          </p:cNvSpPr>
          <p:nvPr>
            <p:ph type="body" sz="quarter" idx="12"/>
          </p:nvPr>
        </p:nvSpPr>
        <p:spPr/>
        <p:txBody>
          <a:bodyPr/>
          <a:lstStyle/>
          <a:p>
            <a:endParaRPr lang="en-US" baseline="-25000" dirty="0"/>
          </a:p>
        </p:txBody>
      </p:sp>
      <p:pic>
        <p:nvPicPr>
          <p:cNvPr id="5" name="Picture 4" descr="Text&#10;&#10;Description automatically generated with low confidence">
            <a:extLst>
              <a:ext uri="{FF2B5EF4-FFF2-40B4-BE49-F238E27FC236}">
                <a16:creationId xmlns:a16="http://schemas.microsoft.com/office/drawing/2014/main" id="{88AF7967-8DF5-407D-8421-D79FD760473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24430" y="260956"/>
            <a:ext cx="2530629" cy="6336088"/>
          </a:xfrm>
          <a:prstGeom prst="rect">
            <a:avLst/>
          </a:prstGeom>
          <a:ln>
            <a:noFill/>
          </a:ln>
        </p:spPr>
      </p:pic>
      <p:sp>
        <p:nvSpPr>
          <p:cNvPr id="6" name="Text Placeholder 1">
            <a:extLst>
              <a:ext uri="{FF2B5EF4-FFF2-40B4-BE49-F238E27FC236}">
                <a16:creationId xmlns:a16="http://schemas.microsoft.com/office/drawing/2014/main" id="{2F229E75-CFD4-4BA5-859B-396469FFFE55}"/>
              </a:ext>
            </a:extLst>
          </p:cNvPr>
          <p:cNvSpPr txBox="1">
            <a:spLocks/>
          </p:cNvSpPr>
          <p:nvPr/>
        </p:nvSpPr>
        <p:spPr>
          <a:xfrm>
            <a:off x="628650" y="316572"/>
            <a:ext cx="9610725" cy="3787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400" dirty="0">
                <a:solidFill>
                  <a:schemeClr val="tx1">
                    <a:lumMod val="50000"/>
                    <a:lumOff val="50000"/>
                  </a:schemeClr>
                </a:solidFill>
              </a:rPr>
              <a:t>Планирование</a:t>
            </a:r>
          </a:p>
        </p:txBody>
      </p:sp>
      <p:sp>
        <p:nvSpPr>
          <p:cNvPr id="7" name="Text Placeholder 2">
            <a:extLst>
              <a:ext uri="{FF2B5EF4-FFF2-40B4-BE49-F238E27FC236}">
                <a16:creationId xmlns:a16="http://schemas.microsoft.com/office/drawing/2014/main" id="{6D9D5727-00B8-4245-8F91-A72E039F908B}"/>
              </a:ext>
            </a:extLst>
          </p:cNvPr>
          <p:cNvSpPr txBox="1">
            <a:spLocks/>
          </p:cNvSpPr>
          <p:nvPr/>
        </p:nvSpPr>
        <p:spPr>
          <a:xfrm>
            <a:off x="628650" y="712319"/>
            <a:ext cx="9591675" cy="3787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179984"/>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400" dirty="0">
                <a:solidFill>
                  <a:schemeClr val="tx1">
                    <a:lumMod val="50000"/>
                    <a:lumOff val="50000"/>
                  </a:schemeClr>
                </a:solidFill>
              </a:rPr>
              <a:t>Навыки планирования</a:t>
            </a:r>
          </a:p>
        </p:txBody>
      </p:sp>
      <p:grpSp>
        <p:nvGrpSpPr>
          <p:cNvPr id="8" name="Group 7">
            <a:extLst>
              <a:ext uri="{FF2B5EF4-FFF2-40B4-BE49-F238E27FC236}">
                <a16:creationId xmlns:a16="http://schemas.microsoft.com/office/drawing/2014/main" id="{A9169614-CF8B-4642-AB4B-B78D3D46FEE3}"/>
              </a:ext>
            </a:extLst>
          </p:cNvPr>
          <p:cNvGrpSpPr/>
          <p:nvPr/>
        </p:nvGrpSpPr>
        <p:grpSpPr>
          <a:xfrm>
            <a:off x="10239375" y="318750"/>
            <a:ext cx="1566739" cy="1538691"/>
            <a:chOff x="2445002" y="-212162"/>
            <a:chExt cx="2331722" cy="2289980"/>
          </a:xfrm>
          <a:solidFill>
            <a:srgbClr val="179984"/>
          </a:solidFill>
        </p:grpSpPr>
        <p:sp>
          <p:nvSpPr>
            <p:cNvPr id="9" name="Flowchart: Connector 8">
              <a:extLst>
                <a:ext uri="{FF2B5EF4-FFF2-40B4-BE49-F238E27FC236}">
                  <a16:creationId xmlns:a16="http://schemas.microsoft.com/office/drawing/2014/main" id="{B2743F92-4637-4725-A770-DE9E9E2CD842}"/>
                </a:ext>
              </a:extLst>
            </p:cNvPr>
            <p:cNvSpPr/>
            <p:nvPr/>
          </p:nvSpPr>
          <p:spPr>
            <a:xfrm>
              <a:off x="2445002" y="-212162"/>
              <a:ext cx="2331722"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lowchart: Connector 4">
              <a:extLst>
                <a:ext uri="{FF2B5EF4-FFF2-40B4-BE49-F238E27FC236}">
                  <a16:creationId xmlns:a16="http://schemas.microsoft.com/office/drawing/2014/main" id="{C56B88E8-6153-482F-BFD6-947B96217E7A}"/>
                </a:ext>
              </a:extLst>
            </p:cNvPr>
            <p:cNvSpPr txBox="1"/>
            <p:nvPr/>
          </p:nvSpPr>
          <p:spPr>
            <a:xfrm>
              <a:off x="2786475" y="123198"/>
              <a:ext cx="1648776" cy="161926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u-ru" sz="1000" b="1" kern="1200" dirty="0"/>
                <a:t>Планирование мероприятий</a:t>
              </a:r>
            </a:p>
          </p:txBody>
        </p:sp>
      </p:grpSp>
      <p:sp>
        <p:nvSpPr>
          <p:cNvPr id="12" name="TextBox 11">
            <a:extLst>
              <a:ext uri="{FF2B5EF4-FFF2-40B4-BE49-F238E27FC236}">
                <a16:creationId xmlns:a16="http://schemas.microsoft.com/office/drawing/2014/main" id="{38D7A6A5-B38B-4773-97A2-B56ED9011376}"/>
              </a:ext>
            </a:extLst>
          </p:cNvPr>
          <p:cNvSpPr txBox="1"/>
          <p:nvPr/>
        </p:nvSpPr>
        <p:spPr>
          <a:xfrm>
            <a:off x="579380" y="6245152"/>
            <a:ext cx="6189720" cy="523220"/>
          </a:xfrm>
          <a:prstGeom prst="rect">
            <a:avLst/>
          </a:prstGeom>
          <a:noFill/>
        </p:spPr>
        <p:txBody>
          <a:bodyPr wrap="square" rtlCol="0">
            <a:spAutoFit/>
          </a:bodyPr>
          <a:lstStyle/>
          <a:p>
            <a:r>
              <a:rPr lang="ru-ru" sz="1400" spc="30" dirty="0">
                <a:solidFill>
                  <a:schemeClr val="tx1">
                    <a:lumMod val="50000"/>
                    <a:lumOff val="50000"/>
                  </a:schemeClr>
                </a:solidFill>
                <a:latin typeface="+mj-lt"/>
              </a:rPr>
              <a:t>ЛИДЕР-ОРГАНИЗАТОР МЕРОПРИЯТИЙ | </a:t>
            </a:r>
            <a:br>
              <a:rPr lang="en-US" sz="1400" spc="30" dirty="0">
                <a:solidFill>
                  <a:schemeClr val="tx1">
                    <a:lumMod val="50000"/>
                    <a:lumOff val="50000"/>
                  </a:schemeClr>
                </a:solidFill>
                <a:latin typeface="+mj-lt"/>
              </a:rPr>
            </a:br>
            <a:r>
              <a:rPr lang="ru-ru" sz="1400" spc="30" dirty="0">
                <a:solidFill>
                  <a:schemeClr val="tx1">
                    <a:lumMod val="50000"/>
                    <a:lumOff val="50000"/>
                  </a:schemeClr>
                </a:solidFill>
                <a:latin typeface="+mj-lt"/>
              </a:rPr>
              <a:t>УРОК 2. ПЛАНИРОВАНИЕ</a:t>
            </a:r>
          </a:p>
        </p:txBody>
      </p:sp>
    </p:spTree>
    <p:extLst>
      <p:ext uri="{BB962C8B-B14F-4D97-AF65-F5344CB8AC3E}">
        <p14:creationId xmlns:p14="http://schemas.microsoft.com/office/powerpoint/2010/main" val="15722156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7F23739-D36D-40A2-93BC-BF2A0F65D6D4}"/>
              </a:ext>
            </a:extLst>
          </p:cNvPr>
          <p:cNvSpPr txBox="1"/>
          <p:nvPr/>
        </p:nvSpPr>
        <p:spPr>
          <a:xfrm>
            <a:off x="1258150" y="2565324"/>
            <a:ext cx="4961066" cy="523220"/>
          </a:xfrm>
          <a:prstGeom prst="rect">
            <a:avLst/>
          </a:prstGeom>
          <a:noFill/>
        </p:spPr>
        <p:txBody>
          <a:bodyPr wrap="square" rtlCol="0">
            <a:spAutoFit/>
          </a:bodyPr>
          <a:lstStyle/>
          <a:p>
            <a:r>
              <a:rPr lang="ru-ru" sz="2800" dirty="0">
                <a:latin typeface="Ubuntu Light" panose="020B0304030602030204" pitchFamily="34" charset="0"/>
              </a:rPr>
              <a:t>Навыки решения проблем</a:t>
            </a:r>
          </a:p>
        </p:txBody>
      </p:sp>
      <p:pic>
        <p:nvPicPr>
          <p:cNvPr id="6" name="Graphic 5" descr="Карточка 4 со сплошной заливкой">
            <a:extLst>
              <a:ext uri="{FF2B5EF4-FFF2-40B4-BE49-F238E27FC236}">
                <a16:creationId xmlns:a16="http://schemas.microsoft.com/office/drawing/2014/main" id="{278D5E30-80AD-49A8-8591-D32E31F83A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75672" y="2514524"/>
            <a:ext cx="624821" cy="624821"/>
          </a:xfrm>
          <a:prstGeom prst="rect">
            <a:avLst/>
          </a:prstGeom>
        </p:spPr>
      </p:pic>
      <p:sp>
        <p:nvSpPr>
          <p:cNvPr id="7" name="TextBox 6">
            <a:extLst>
              <a:ext uri="{FF2B5EF4-FFF2-40B4-BE49-F238E27FC236}">
                <a16:creationId xmlns:a16="http://schemas.microsoft.com/office/drawing/2014/main" id="{1FC48FEB-4DCC-4BE9-9401-703DD95896F1}"/>
              </a:ext>
            </a:extLst>
          </p:cNvPr>
          <p:cNvSpPr txBox="1"/>
          <p:nvPr/>
        </p:nvSpPr>
        <p:spPr>
          <a:xfrm>
            <a:off x="7440325" y="2565324"/>
            <a:ext cx="4000500" cy="523220"/>
          </a:xfrm>
          <a:prstGeom prst="rect">
            <a:avLst/>
          </a:prstGeom>
          <a:noFill/>
        </p:spPr>
        <p:txBody>
          <a:bodyPr wrap="square" rtlCol="0">
            <a:spAutoFit/>
          </a:bodyPr>
          <a:lstStyle/>
          <a:p>
            <a:r>
              <a:rPr lang="ru-ru" sz="2800" dirty="0">
                <a:latin typeface="Ubuntu Light" panose="020B0304030602030204" pitchFamily="34" charset="0"/>
              </a:rPr>
              <a:t>Творческий подход</a:t>
            </a:r>
          </a:p>
        </p:txBody>
      </p:sp>
      <p:pic>
        <p:nvPicPr>
          <p:cNvPr id="8" name="Graphic 7" descr="Карточка 3 со сплошной заливкой">
            <a:extLst>
              <a:ext uri="{FF2B5EF4-FFF2-40B4-BE49-F238E27FC236}">
                <a16:creationId xmlns:a16="http://schemas.microsoft.com/office/drawing/2014/main" id="{EA3F0094-CEB1-437E-AFCD-BFFD7F4660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3497" y="2514524"/>
            <a:ext cx="624821" cy="624821"/>
          </a:xfrm>
          <a:prstGeom prst="rect">
            <a:avLst/>
          </a:prstGeom>
        </p:spPr>
      </p:pic>
      <p:sp>
        <p:nvSpPr>
          <p:cNvPr id="13" name="Text Placeholder 1">
            <a:extLst>
              <a:ext uri="{FF2B5EF4-FFF2-40B4-BE49-F238E27FC236}">
                <a16:creationId xmlns:a16="http://schemas.microsoft.com/office/drawing/2014/main" id="{59258E12-597C-4BF3-A640-5AD439FD7015}"/>
              </a:ext>
            </a:extLst>
          </p:cNvPr>
          <p:cNvSpPr>
            <a:spLocks noGrp="1"/>
          </p:cNvSpPr>
          <p:nvPr>
            <p:ph type="body" sz="quarter" idx="10"/>
          </p:nvPr>
        </p:nvSpPr>
        <p:spPr/>
        <p:txBody>
          <a:bodyPr/>
          <a:lstStyle/>
          <a:p>
            <a:r>
              <a:rPr lang="ru-ru" dirty="0"/>
              <a:t>Планирование</a:t>
            </a:r>
          </a:p>
        </p:txBody>
      </p:sp>
      <p:sp>
        <p:nvSpPr>
          <p:cNvPr id="14" name="Text Placeholder 2">
            <a:extLst>
              <a:ext uri="{FF2B5EF4-FFF2-40B4-BE49-F238E27FC236}">
                <a16:creationId xmlns:a16="http://schemas.microsoft.com/office/drawing/2014/main" id="{F88B7228-9CBB-4531-B6A2-93BA906F3B93}"/>
              </a:ext>
            </a:extLst>
          </p:cNvPr>
          <p:cNvSpPr>
            <a:spLocks noGrp="1"/>
          </p:cNvSpPr>
          <p:nvPr>
            <p:ph type="body" sz="quarter" idx="11"/>
          </p:nvPr>
        </p:nvSpPr>
        <p:spPr/>
        <p:txBody>
          <a:bodyPr>
            <a:noAutofit/>
          </a:bodyPr>
          <a:lstStyle/>
          <a:p>
            <a:r>
              <a:rPr lang="ru-ru" dirty="0">
                <a:solidFill>
                  <a:schemeClr val="tx1">
                    <a:lumMod val="50000"/>
                    <a:lumOff val="50000"/>
                  </a:schemeClr>
                </a:solidFill>
              </a:rPr>
              <a:t>Навыки планирования</a:t>
            </a:r>
          </a:p>
        </p:txBody>
      </p:sp>
      <p:pic>
        <p:nvPicPr>
          <p:cNvPr id="9" name="Graphic 8">
            <a:extLst>
              <a:ext uri="{FF2B5EF4-FFF2-40B4-BE49-F238E27FC236}">
                <a16:creationId xmlns:a16="http://schemas.microsoft.com/office/drawing/2014/main" id="{EF1B41D0-7E61-454B-A92D-4C31362F2F43}"/>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218318" y="3390900"/>
            <a:ext cx="1074288" cy="990938"/>
          </a:xfrm>
          <a:prstGeom prst="rect">
            <a:avLst/>
          </a:prstGeom>
        </p:spPr>
      </p:pic>
      <p:pic>
        <p:nvPicPr>
          <p:cNvPr id="18" name="Picture 17">
            <a:extLst>
              <a:ext uri="{FF2B5EF4-FFF2-40B4-BE49-F238E27FC236}">
                <a16:creationId xmlns:a16="http://schemas.microsoft.com/office/drawing/2014/main" id="{42E7903D-3549-4A09-82E7-F30A328CA1C9}"/>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7591943" y="3312800"/>
            <a:ext cx="892723" cy="1147138"/>
          </a:xfrm>
          <a:prstGeom prst="rect">
            <a:avLst/>
          </a:prstGeom>
        </p:spPr>
      </p:pic>
      <p:pic>
        <p:nvPicPr>
          <p:cNvPr id="20" name="Picture 19" descr="Форма&#10;&#10;Описание создается автоматически со средней достоверностью">
            <a:extLst>
              <a:ext uri="{FF2B5EF4-FFF2-40B4-BE49-F238E27FC236}">
                <a16:creationId xmlns:a16="http://schemas.microsoft.com/office/drawing/2014/main" id="{88A668C2-568D-4CC2-ACFF-C7C1594684CD}"/>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131452" y="3410627"/>
            <a:ext cx="1462513" cy="951485"/>
          </a:xfrm>
          <a:prstGeom prst="rect">
            <a:avLst/>
          </a:prstGeom>
        </p:spPr>
      </p:pic>
      <p:pic>
        <p:nvPicPr>
          <p:cNvPr id="26" name="Picture 25" descr="Форма&#10;&#10;Описание создается автоматически со средней достоверностью">
            <a:extLst>
              <a:ext uri="{FF2B5EF4-FFF2-40B4-BE49-F238E27FC236}">
                <a16:creationId xmlns:a16="http://schemas.microsoft.com/office/drawing/2014/main" id="{4B5630B2-622D-49EB-8D5C-0C9903C77DDA}"/>
              </a:ext>
            </a:extLst>
          </p:cNvPr>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532869" y="3274154"/>
            <a:ext cx="1202319" cy="1224430"/>
          </a:xfrm>
          <a:prstGeom prst="rect">
            <a:avLst/>
          </a:prstGeom>
        </p:spPr>
      </p:pic>
      <p:grpSp>
        <p:nvGrpSpPr>
          <p:cNvPr id="27" name="Group 26">
            <a:extLst>
              <a:ext uri="{FF2B5EF4-FFF2-40B4-BE49-F238E27FC236}">
                <a16:creationId xmlns:a16="http://schemas.microsoft.com/office/drawing/2014/main" id="{100FB012-B19B-4FAC-A252-5A0893557E34}"/>
              </a:ext>
            </a:extLst>
          </p:cNvPr>
          <p:cNvGrpSpPr/>
          <p:nvPr/>
        </p:nvGrpSpPr>
        <p:grpSpPr>
          <a:xfrm>
            <a:off x="10239375" y="318750"/>
            <a:ext cx="1566739" cy="1538691"/>
            <a:chOff x="2445002" y="-212162"/>
            <a:chExt cx="2331722" cy="2289980"/>
          </a:xfrm>
          <a:solidFill>
            <a:srgbClr val="179984"/>
          </a:solidFill>
        </p:grpSpPr>
        <p:sp>
          <p:nvSpPr>
            <p:cNvPr id="28" name="Flowchart: Connector 27">
              <a:extLst>
                <a:ext uri="{FF2B5EF4-FFF2-40B4-BE49-F238E27FC236}">
                  <a16:creationId xmlns:a16="http://schemas.microsoft.com/office/drawing/2014/main" id="{0C51BC34-BC89-4EB9-8671-D0D794396B12}"/>
                </a:ext>
              </a:extLst>
            </p:cNvPr>
            <p:cNvSpPr/>
            <p:nvPr/>
          </p:nvSpPr>
          <p:spPr>
            <a:xfrm>
              <a:off x="2445002" y="-212162"/>
              <a:ext cx="2331722"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Flowchart: Connector 4">
              <a:extLst>
                <a:ext uri="{FF2B5EF4-FFF2-40B4-BE49-F238E27FC236}">
                  <a16:creationId xmlns:a16="http://schemas.microsoft.com/office/drawing/2014/main" id="{FB56E86F-8B6E-4A7A-B2AD-3249B0B60B05}"/>
                </a:ext>
              </a:extLst>
            </p:cNvPr>
            <p:cNvSpPr txBox="1"/>
            <p:nvPr/>
          </p:nvSpPr>
          <p:spPr>
            <a:xfrm>
              <a:off x="2786475" y="123198"/>
              <a:ext cx="1648776" cy="161926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u-ru" sz="1000" b="1" kern="1200" dirty="0"/>
                <a:t>Планирование мероприятий</a:t>
              </a:r>
            </a:p>
          </p:txBody>
        </p:sp>
      </p:grpSp>
      <p:sp>
        <p:nvSpPr>
          <p:cNvPr id="31" name="TextBox 30">
            <a:extLst>
              <a:ext uri="{FF2B5EF4-FFF2-40B4-BE49-F238E27FC236}">
                <a16:creationId xmlns:a16="http://schemas.microsoft.com/office/drawing/2014/main" id="{32122D7F-5105-472B-B3BA-EDDBC09F0AD5}"/>
              </a:ext>
            </a:extLst>
          </p:cNvPr>
          <p:cNvSpPr txBox="1"/>
          <p:nvPr/>
        </p:nvSpPr>
        <p:spPr>
          <a:xfrm>
            <a:off x="579380" y="6245152"/>
            <a:ext cx="6189720" cy="307777"/>
          </a:xfrm>
          <a:prstGeom prst="rect">
            <a:avLst/>
          </a:prstGeom>
          <a:noFill/>
        </p:spPr>
        <p:txBody>
          <a:bodyPr wrap="square" rtlCol="0">
            <a:spAutoFit/>
          </a:bodyPr>
          <a:lstStyle/>
          <a:p>
            <a:r>
              <a:rPr lang="ru-ru" sz="1400" spc="30" dirty="0">
                <a:solidFill>
                  <a:schemeClr val="tx1">
                    <a:lumMod val="50000"/>
                    <a:lumOff val="50000"/>
                  </a:schemeClr>
                </a:solidFill>
                <a:latin typeface="+mj-lt"/>
              </a:rPr>
              <a:t>ЛИДЕР-ОРГАНИЗАТОР МЕРОПРИЯТИЙ | УРОК 2. ПЛАНИРОВАНИЕ</a:t>
            </a:r>
          </a:p>
        </p:txBody>
      </p:sp>
    </p:spTree>
    <p:extLst>
      <p:ext uri="{BB962C8B-B14F-4D97-AF65-F5344CB8AC3E}">
        <p14:creationId xmlns:p14="http://schemas.microsoft.com/office/powerpoint/2010/main" val="42947986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C15AE4-1A25-4C1D-9C8D-6FF14456E82A}"/>
              </a:ext>
            </a:extLst>
          </p:cNvPr>
          <p:cNvSpPr>
            <a:spLocks noGrp="1"/>
          </p:cNvSpPr>
          <p:nvPr>
            <p:ph type="body" sz="quarter" idx="10"/>
          </p:nvPr>
        </p:nvSpPr>
        <p:spPr/>
        <p:txBody>
          <a:bodyPr/>
          <a:lstStyle/>
          <a:p>
            <a:endParaRPr lang="en-US" dirty="0"/>
          </a:p>
        </p:txBody>
      </p:sp>
      <p:sp>
        <p:nvSpPr>
          <p:cNvPr id="3" name="Text Placeholder 2">
            <a:extLst>
              <a:ext uri="{FF2B5EF4-FFF2-40B4-BE49-F238E27FC236}">
                <a16:creationId xmlns:a16="http://schemas.microsoft.com/office/drawing/2014/main" id="{E1ED696D-3066-469B-9898-51D8399DDDFB}"/>
              </a:ext>
            </a:extLst>
          </p:cNvPr>
          <p:cNvSpPr>
            <a:spLocks noGrp="1"/>
          </p:cNvSpPr>
          <p:nvPr>
            <p:ph type="body" sz="quarter" idx="11"/>
          </p:nvPr>
        </p:nvSpPr>
        <p:spPr/>
        <p:txBody>
          <a:bodyPr>
            <a:normAutofit/>
          </a:bodyPr>
          <a:lstStyle/>
          <a:p>
            <a:r>
              <a:rPr lang="ru-ru" dirty="0"/>
              <a:t>Вопросы для размышления</a:t>
            </a:r>
          </a:p>
        </p:txBody>
      </p:sp>
      <p:graphicFrame>
        <p:nvGraphicFramePr>
          <p:cNvPr id="11" name="Table 11">
            <a:extLst>
              <a:ext uri="{FF2B5EF4-FFF2-40B4-BE49-F238E27FC236}">
                <a16:creationId xmlns:a16="http://schemas.microsoft.com/office/drawing/2014/main" id="{B13BC5D8-CF82-4957-A953-BD09512DDBC1}"/>
              </a:ext>
            </a:extLst>
          </p:cNvPr>
          <p:cNvGraphicFramePr>
            <a:graphicFrameLocks noGrp="1"/>
          </p:cNvGraphicFramePr>
          <p:nvPr>
            <p:extLst>
              <p:ext uri="{D42A27DB-BD31-4B8C-83A1-F6EECF244321}">
                <p14:modId xmlns:p14="http://schemas.microsoft.com/office/powerpoint/2010/main" val="3114231569"/>
              </p:ext>
            </p:extLst>
          </p:nvPr>
        </p:nvGraphicFramePr>
        <p:xfrm>
          <a:off x="1916481" y="2414401"/>
          <a:ext cx="8359038" cy="2607735"/>
        </p:xfrm>
        <a:graphic>
          <a:graphicData uri="http://schemas.openxmlformats.org/drawingml/2006/table">
            <a:tbl>
              <a:tblPr firstRow="1" bandRow="1">
                <a:tableStyleId>{72833802-FEF1-4C79-8D5D-14CF1EAF98D9}</a:tableStyleId>
              </a:tblPr>
              <a:tblGrid>
                <a:gridCol w="4179519">
                  <a:extLst>
                    <a:ext uri="{9D8B030D-6E8A-4147-A177-3AD203B41FA5}">
                      <a16:colId xmlns:a16="http://schemas.microsoft.com/office/drawing/2014/main" val="221235560"/>
                    </a:ext>
                  </a:extLst>
                </a:gridCol>
                <a:gridCol w="4179519">
                  <a:extLst>
                    <a:ext uri="{9D8B030D-6E8A-4147-A177-3AD203B41FA5}">
                      <a16:colId xmlns:a16="http://schemas.microsoft.com/office/drawing/2014/main" val="4121442170"/>
                    </a:ext>
                  </a:extLst>
                </a:gridCol>
              </a:tblGrid>
              <a:tr h="521547">
                <a:tc>
                  <a:txBody>
                    <a:bodyPr/>
                    <a:lstStyle/>
                    <a:p>
                      <a:r>
                        <a:rPr lang="ru-ru" sz="2500" dirty="0"/>
                        <a:t>Навык</a:t>
                      </a:r>
                    </a:p>
                  </a:txBody>
                  <a:tcPr marL="128601" marR="128601" marT="64300" marB="64300">
                    <a:lnR w="9525" cap="flat" cmpd="sng" algn="ctr">
                      <a:solidFill>
                        <a:schemeClr val="accent4"/>
                      </a:solidFill>
                      <a:prstDash val="solid"/>
                      <a:round/>
                      <a:headEnd type="none" w="med" len="med"/>
                      <a:tailEnd type="none" w="med" len="med"/>
                    </a:lnR>
                  </a:tcPr>
                </a:tc>
                <a:tc>
                  <a:txBody>
                    <a:bodyPr/>
                    <a:lstStyle/>
                    <a:p>
                      <a:r>
                        <a:rPr lang="ru-ru" sz="2500" dirty="0"/>
                        <a:t>Номер в рейтинге</a:t>
                      </a:r>
                    </a:p>
                  </a:txBody>
                  <a:tcPr marL="128601" marR="128601" marT="64300" marB="64300">
                    <a:lnL w="9525" cap="flat" cmpd="sng" algn="ctr">
                      <a:solidFill>
                        <a:schemeClr val="accent4"/>
                      </a:solidFill>
                      <a:prstDash val="solid"/>
                      <a:round/>
                      <a:headEnd type="none" w="med" len="med"/>
                      <a:tailEnd type="none" w="med" len="med"/>
                    </a:lnL>
                  </a:tcPr>
                </a:tc>
                <a:extLst>
                  <a:ext uri="{0D108BD9-81ED-4DB2-BD59-A6C34878D82A}">
                    <a16:rowId xmlns:a16="http://schemas.microsoft.com/office/drawing/2014/main" val="1594030939"/>
                  </a:ext>
                </a:extLst>
              </a:tr>
              <a:tr h="521547">
                <a:tc>
                  <a:txBody>
                    <a:bodyPr/>
                    <a:lstStyle/>
                    <a:p>
                      <a:r>
                        <a:rPr lang="ru-ru" sz="2500" dirty="0"/>
                        <a:t>Организация</a:t>
                      </a:r>
                    </a:p>
                  </a:txBody>
                  <a:tcPr marL="128601" marR="128601" marT="64300" marB="64300">
                    <a:lnR w="9525" cap="flat" cmpd="sng" algn="ctr">
                      <a:solidFill>
                        <a:schemeClr val="accent4"/>
                      </a:solidFill>
                      <a:prstDash val="solid"/>
                      <a:round/>
                      <a:headEnd type="none" w="med" len="med"/>
                      <a:tailEnd type="none" w="med" len="med"/>
                    </a:lnR>
                  </a:tcPr>
                </a:tc>
                <a:tc>
                  <a:txBody>
                    <a:bodyPr/>
                    <a:lstStyle/>
                    <a:p>
                      <a:endParaRPr lang="en-US" sz="2500" dirty="0"/>
                    </a:p>
                  </a:txBody>
                  <a:tcPr marL="128601" marR="128601" marT="64300" marB="64300">
                    <a:lnL w="9525" cap="flat" cmpd="sng" algn="ctr">
                      <a:solidFill>
                        <a:schemeClr val="accent4"/>
                      </a:solidFill>
                      <a:prstDash val="solid"/>
                      <a:round/>
                      <a:headEnd type="none" w="med" len="med"/>
                      <a:tailEnd type="none" w="med" len="med"/>
                    </a:lnL>
                  </a:tcPr>
                </a:tc>
                <a:extLst>
                  <a:ext uri="{0D108BD9-81ED-4DB2-BD59-A6C34878D82A}">
                    <a16:rowId xmlns:a16="http://schemas.microsoft.com/office/drawing/2014/main" val="208742345"/>
                  </a:ext>
                </a:extLst>
              </a:tr>
              <a:tr h="521547">
                <a:tc>
                  <a:txBody>
                    <a:bodyPr/>
                    <a:lstStyle/>
                    <a:p>
                      <a:r>
                        <a:rPr lang="ru-ru" sz="2500" dirty="0"/>
                        <a:t>Общение</a:t>
                      </a:r>
                    </a:p>
                  </a:txBody>
                  <a:tcPr marL="128601" marR="128601" marT="64300" marB="64300">
                    <a:lnR w="9525" cap="flat" cmpd="sng" algn="ctr">
                      <a:solidFill>
                        <a:schemeClr val="accent4"/>
                      </a:solidFill>
                      <a:prstDash val="solid"/>
                      <a:round/>
                      <a:headEnd type="none" w="med" len="med"/>
                      <a:tailEnd type="none" w="med" len="med"/>
                    </a:lnR>
                  </a:tcPr>
                </a:tc>
                <a:tc>
                  <a:txBody>
                    <a:bodyPr/>
                    <a:lstStyle/>
                    <a:p>
                      <a:endParaRPr lang="en-US" sz="2500" dirty="0"/>
                    </a:p>
                  </a:txBody>
                  <a:tcPr marL="128601" marR="128601" marT="64300" marB="64300">
                    <a:lnL w="9525" cap="flat" cmpd="sng" algn="ctr">
                      <a:solidFill>
                        <a:schemeClr val="accent4"/>
                      </a:solidFill>
                      <a:prstDash val="solid"/>
                      <a:round/>
                      <a:headEnd type="none" w="med" len="med"/>
                      <a:tailEnd type="none" w="med" len="med"/>
                    </a:lnL>
                  </a:tcPr>
                </a:tc>
                <a:extLst>
                  <a:ext uri="{0D108BD9-81ED-4DB2-BD59-A6C34878D82A}">
                    <a16:rowId xmlns:a16="http://schemas.microsoft.com/office/drawing/2014/main" val="3049568833"/>
                  </a:ext>
                </a:extLst>
              </a:tr>
              <a:tr h="521547">
                <a:tc>
                  <a:txBody>
                    <a:bodyPr/>
                    <a:lstStyle/>
                    <a:p>
                      <a:r>
                        <a:rPr lang="ru-ru" sz="2500" dirty="0"/>
                        <a:t>Решение проблем</a:t>
                      </a:r>
                    </a:p>
                  </a:txBody>
                  <a:tcPr marL="128601" marR="128601" marT="64300" marB="64300">
                    <a:lnR w="9525" cap="flat" cmpd="sng" algn="ctr">
                      <a:solidFill>
                        <a:schemeClr val="accent4"/>
                      </a:solidFill>
                      <a:prstDash val="solid"/>
                      <a:round/>
                      <a:headEnd type="none" w="med" len="med"/>
                      <a:tailEnd type="none" w="med" len="med"/>
                    </a:lnR>
                  </a:tcPr>
                </a:tc>
                <a:tc>
                  <a:txBody>
                    <a:bodyPr/>
                    <a:lstStyle/>
                    <a:p>
                      <a:endParaRPr lang="en-US" sz="2500"/>
                    </a:p>
                  </a:txBody>
                  <a:tcPr marL="128601" marR="128601" marT="64300" marB="64300">
                    <a:lnL w="9525" cap="flat" cmpd="sng" algn="ctr">
                      <a:solidFill>
                        <a:schemeClr val="accent4"/>
                      </a:solidFill>
                      <a:prstDash val="solid"/>
                      <a:round/>
                      <a:headEnd type="none" w="med" len="med"/>
                      <a:tailEnd type="none" w="med" len="med"/>
                    </a:lnL>
                  </a:tcPr>
                </a:tc>
                <a:extLst>
                  <a:ext uri="{0D108BD9-81ED-4DB2-BD59-A6C34878D82A}">
                    <a16:rowId xmlns:a16="http://schemas.microsoft.com/office/drawing/2014/main" val="2597360364"/>
                  </a:ext>
                </a:extLst>
              </a:tr>
              <a:tr h="521547">
                <a:tc>
                  <a:txBody>
                    <a:bodyPr/>
                    <a:lstStyle/>
                    <a:p>
                      <a:r>
                        <a:rPr lang="ru-ru" sz="2500" dirty="0"/>
                        <a:t>Творческий подход</a:t>
                      </a:r>
                    </a:p>
                  </a:txBody>
                  <a:tcPr marL="128601" marR="128601" marT="64300" marB="64300">
                    <a:lnR w="9525" cap="flat" cmpd="sng" algn="ctr">
                      <a:solidFill>
                        <a:schemeClr val="accent4"/>
                      </a:solidFill>
                      <a:prstDash val="solid"/>
                      <a:round/>
                      <a:headEnd type="none" w="med" len="med"/>
                      <a:tailEnd type="none" w="med" len="med"/>
                    </a:lnR>
                  </a:tcPr>
                </a:tc>
                <a:tc>
                  <a:txBody>
                    <a:bodyPr/>
                    <a:lstStyle/>
                    <a:p>
                      <a:endParaRPr lang="en-US" sz="2500" dirty="0"/>
                    </a:p>
                  </a:txBody>
                  <a:tcPr marL="128601" marR="128601" marT="64300" marB="64300">
                    <a:lnL w="9525" cap="flat" cmpd="sng" algn="ctr">
                      <a:solidFill>
                        <a:schemeClr val="accent4"/>
                      </a:solidFill>
                      <a:prstDash val="solid"/>
                      <a:round/>
                      <a:headEnd type="none" w="med" len="med"/>
                      <a:tailEnd type="none" w="med" len="med"/>
                    </a:lnL>
                  </a:tcPr>
                </a:tc>
                <a:extLst>
                  <a:ext uri="{0D108BD9-81ED-4DB2-BD59-A6C34878D82A}">
                    <a16:rowId xmlns:a16="http://schemas.microsoft.com/office/drawing/2014/main" val="3576950279"/>
                  </a:ext>
                </a:extLst>
              </a:tr>
            </a:tbl>
          </a:graphicData>
        </a:graphic>
      </p:graphicFrame>
      <p:grpSp>
        <p:nvGrpSpPr>
          <p:cNvPr id="5" name="Group 4">
            <a:extLst>
              <a:ext uri="{FF2B5EF4-FFF2-40B4-BE49-F238E27FC236}">
                <a16:creationId xmlns:a16="http://schemas.microsoft.com/office/drawing/2014/main" id="{49DA73D2-54C6-45FE-9598-E643E6D1123E}"/>
              </a:ext>
            </a:extLst>
          </p:cNvPr>
          <p:cNvGrpSpPr/>
          <p:nvPr/>
        </p:nvGrpSpPr>
        <p:grpSpPr>
          <a:xfrm>
            <a:off x="10239375" y="318750"/>
            <a:ext cx="1566739" cy="1538691"/>
            <a:chOff x="2445002" y="-212162"/>
            <a:chExt cx="2331722" cy="2289980"/>
          </a:xfrm>
          <a:solidFill>
            <a:srgbClr val="179984"/>
          </a:solidFill>
        </p:grpSpPr>
        <p:sp>
          <p:nvSpPr>
            <p:cNvPr id="6" name="Flowchart: Connector 5">
              <a:extLst>
                <a:ext uri="{FF2B5EF4-FFF2-40B4-BE49-F238E27FC236}">
                  <a16:creationId xmlns:a16="http://schemas.microsoft.com/office/drawing/2014/main" id="{D1920850-85DE-4B15-A39A-C1D9C6B2F889}"/>
                </a:ext>
              </a:extLst>
            </p:cNvPr>
            <p:cNvSpPr/>
            <p:nvPr/>
          </p:nvSpPr>
          <p:spPr>
            <a:xfrm>
              <a:off x="2445002" y="-212162"/>
              <a:ext cx="2331722"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lowchart: Connector 4">
              <a:extLst>
                <a:ext uri="{FF2B5EF4-FFF2-40B4-BE49-F238E27FC236}">
                  <a16:creationId xmlns:a16="http://schemas.microsoft.com/office/drawing/2014/main" id="{C1733EF5-8730-49F2-A8DB-3167A7C615DE}"/>
                </a:ext>
              </a:extLst>
            </p:cNvPr>
            <p:cNvSpPr txBox="1"/>
            <p:nvPr/>
          </p:nvSpPr>
          <p:spPr>
            <a:xfrm>
              <a:off x="2786475" y="123198"/>
              <a:ext cx="1648776" cy="161926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u-ru" sz="1000" b="1" kern="1200" dirty="0"/>
                <a:t>Планирование мероприятий</a:t>
              </a:r>
            </a:p>
          </p:txBody>
        </p:sp>
      </p:grpSp>
      <p:sp>
        <p:nvSpPr>
          <p:cNvPr id="9" name="TextBox 8">
            <a:extLst>
              <a:ext uri="{FF2B5EF4-FFF2-40B4-BE49-F238E27FC236}">
                <a16:creationId xmlns:a16="http://schemas.microsoft.com/office/drawing/2014/main" id="{D680458C-DF18-4BB2-A5A6-9BD599E24327}"/>
              </a:ext>
            </a:extLst>
          </p:cNvPr>
          <p:cNvSpPr txBox="1"/>
          <p:nvPr/>
        </p:nvSpPr>
        <p:spPr>
          <a:xfrm>
            <a:off x="579380" y="6245152"/>
            <a:ext cx="6189720" cy="307777"/>
          </a:xfrm>
          <a:prstGeom prst="rect">
            <a:avLst/>
          </a:prstGeom>
          <a:noFill/>
        </p:spPr>
        <p:txBody>
          <a:bodyPr wrap="square" rtlCol="0">
            <a:spAutoFit/>
          </a:bodyPr>
          <a:lstStyle/>
          <a:p>
            <a:r>
              <a:rPr lang="ru-ru" sz="1400" spc="30" dirty="0">
                <a:solidFill>
                  <a:schemeClr val="tx1">
                    <a:lumMod val="50000"/>
                    <a:lumOff val="50000"/>
                  </a:schemeClr>
                </a:solidFill>
                <a:latin typeface="+mj-lt"/>
              </a:rPr>
              <a:t>ЛИДЕР-ОРГАНИЗАТОР МЕРОПРИЯТИЙ | УРОК 2. ПЛАНИРОВАНИЕ</a:t>
            </a:r>
          </a:p>
        </p:txBody>
      </p:sp>
    </p:spTree>
    <p:extLst>
      <p:ext uri="{BB962C8B-B14F-4D97-AF65-F5344CB8AC3E}">
        <p14:creationId xmlns:p14="http://schemas.microsoft.com/office/powerpoint/2010/main" val="3601914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869F9B-06D4-4831-A164-13054371F05C}"/>
              </a:ext>
            </a:extLst>
          </p:cNvPr>
          <p:cNvSpPr>
            <a:spLocks noGrp="1"/>
          </p:cNvSpPr>
          <p:nvPr>
            <p:ph type="body" sz="quarter" idx="11"/>
          </p:nvPr>
        </p:nvSpPr>
        <p:spPr/>
        <p:txBody>
          <a:bodyPr>
            <a:noAutofit/>
          </a:bodyPr>
          <a:lstStyle/>
          <a:p>
            <a:pPr marL="0" indent="0" algn="r">
              <a:buNone/>
            </a:pPr>
            <a:r>
              <a:rPr lang="ru-ru" sz="4400" b="1" dirty="0">
                <a:solidFill>
                  <a:srgbClr val="00695E"/>
                </a:solidFill>
              </a:rPr>
              <a:t>Спортивные </a:t>
            </a:r>
            <a:r>
              <a:rPr lang="ru-ru" b="1" dirty="0">
                <a:solidFill>
                  <a:srgbClr val="00695E"/>
                </a:solidFill>
              </a:rPr>
              <a:t>мероприятия</a:t>
            </a:r>
            <a:endParaRPr lang="en-US" sz="4400" b="1" dirty="0">
              <a:solidFill>
                <a:srgbClr val="00695E"/>
              </a:solidFill>
            </a:endParaRPr>
          </a:p>
        </p:txBody>
      </p:sp>
      <p:sp>
        <p:nvSpPr>
          <p:cNvPr id="21" name="Text Placeholder 20">
            <a:extLst>
              <a:ext uri="{FF2B5EF4-FFF2-40B4-BE49-F238E27FC236}">
                <a16:creationId xmlns:a16="http://schemas.microsoft.com/office/drawing/2014/main" id="{ACDEAA2A-7348-4F78-AEE4-AD0C292592A2}"/>
              </a:ext>
            </a:extLst>
          </p:cNvPr>
          <p:cNvSpPr>
            <a:spLocks noGrp="1"/>
          </p:cNvSpPr>
          <p:nvPr>
            <p:ph type="body" sz="quarter" idx="12"/>
          </p:nvPr>
        </p:nvSpPr>
        <p:spPr/>
        <p:txBody>
          <a:bodyPr>
            <a:normAutofit fontScale="77500" lnSpcReduction="20000"/>
          </a:bodyPr>
          <a:lstStyle/>
          <a:p>
            <a:r>
              <a:rPr lang="ru-ru" dirty="0"/>
              <a:t>Планирование мероприятий</a:t>
            </a:r>
          </a:p>
        </p:txBody>
      </p:sp>
      <p:grpSp>
        <p:nvGrpSpPr>
          <p:cNvPr id="3" name="Group 2">
            <a:extLst>
              <a:ext uri="{FF2B5EF4-FFF2-40B4-BE49-F238E27FC236}">
                <a16:creationId xmlns:a16="http://schemas.microsoft.com/office/drawing/2014/main" id="{F30AFD7E-D39D-49A2-8FD5-1BC9F5219A97}"/>
              </a:ext>
            </a:extLst>
          </p:cNvPr>
          <p:cNvGrpSpPr/>
          <p:nvPr/>
        </p:nvGrpSpPr>
        <p:grpSpPr>
          <a:xfrm>
            <a:off x="-25400" y="982606"/>
            <a:ext cx="4892788" cy="4892788"/>
            <a:chOff x="-165099" y="1638300"/>
            <a:chExt cx="4892788" cy="4892788"/>
          </a:xfrm>
        </p:grpSpPr>
        <p:sp>
          <p:nvSpPr>
            <p:cNvPr id="4" name="Rectangle 3">
              <a:extLst>
                <a:ext uri="{FF2B5EF4-FFF2-40B4-BE49-F238E27FC236}">
                  <a16:creationId xmlns:a16="http://schemas.microsoft.com/office/drawing/2014/main" id="{7394579C-6D8B-4E85-A88D-5A273D322944}"/>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91FB72A7-6E6B-42B3-8A2C-AF6A655A455A}"/>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descr="Черный прямоугольник с черным фоном&#10;&#10;Описание создается автоматически с низкой достоверностью">
            <a:extLst>
              <a:ext uri="{FF2B5EF4-FFF2-40B4-BE49-F238E27FC236}">
                <a16:creationId xmlns:a16="http://schemas.microsoft.com/office/drawing/2014/main" id="{BEB35E01-7484-4F34-BC75-0C1D3A8B79F7}"/>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474087" y="2924555"/>
            <a:ext cx="1109474" cy="1008890"/>
          </a:xfrm>
          <a:prstGeom prst="rect">
            <a:avLst/>
          </a:prstGeom>
        </p:spPr>
      </p:pic>
      <p:sp>
        <p:nvSpPr>
          <p:cNvPr id="23" name="TextBox 22">
            <a:extLst>
              <a:ext uri="{FF2B5EF4-FFF2-40B4-BE49-F238E27FC236}">
                <a16:creationId xmlns:a16="http://schemas.microsoft.com/office/drawing/2014/main" id="{ECA32643-568A-43A1-B044-EA1F78BF9443}"/>
              </a:ext>
            </a:extLst>
          </p:cNvPr>
          <p:cNvSpPr txBox="1"/>
          <p:nvPr/>
        </p:nvSpPr>
        <p:spPr>
          <a:xfrm>
            <a:off x="579380" y="6245152"/>
            <a:ext cx="6189720" cy="307777"/>
          </a:xfrm>
          <a:prstGeom prst="rect">
            <a:avLst/>
          </a:prstGeom>
          <a:noFill/>
        </p:spPr>
        <p:txBody>
          <a:bodyPr wrap="square" rtlCol="0">
            <a:spAutoFit/>
          </a:bodyPr>
          <a:lstStyle/>
          <a:p>
            <a:r>
              <a:rPr lang="ru-ru" sz="1400" spc="30" dirty="0">
                <a:solidFill>
                  <a:schemeClr val="tx1">
                    <a:lumMod val="50000"/>
                    <a:lumOff val="50000"/>
                  </a:schemeClr>
                </a:solidFill>
                <a:latin typeface="+mj-lt"/>
              </a:rPr>
              <a:t>ЛИДЕР-ОРГАНИЗАТОР МЕРОПРИЯТИЙ | УРОК 2. ПЛАНИРОВАНИЕ</a:t>
            </a:r>
          </a:p>
        </p:txBody>
      </p:sp>
      <p:sp>
        <p:nvSpPr>
          <p:cNvPr id="9" name="TextBox 8">
            <a:extLst>
              <a:ext uri="{FF2B5EF4-FFF2-40B4-BE49-F238E27FC236}">
                <a16:creationId xmlns:a16="http://schemas.microsoft.com/office/drawing/2014/main" id="{33F01BE7-9398-4C4C-98AD-82CA66456F5E}"/>
              </a:ext>
            </a:extLst>
          </p:cNvPr>
          <p:cNvSpPr txBox="1"/>
          <p:nvPr/>
        </p:nvSpPr>
        <p:spPr>
          <a:xfrm>
            <a:off x="9320981" y="165434"/>
            <a:ext cx="2871019" cy="292388"/>
          </a:xfrm>
          <a:prstGeom prst="rect">
            <a:avLst/>
          </a:prstGeom>
          <a:solidFill>
            <a:srgbClr val="EBF8F5"/>
          </a:solidFill>
        </p:spPr>
        <p:txBody>
          <a:bodyPr wrap="square" rtlCol="0">
            <a:spAutoFit/>
          </a:bodyPr>
          <a:lstStyle/>
          <a:p>
            <a:r>
              <a:rPr lang="ru-ru" sz="1300" b="1" spc="100" baseline="0" dirty="0">
                <a:solidFill>
                  <a:srgbClr val="00695E"/>
                </a:solidFill>
                <a:latin typeface="Ubuntu" panose="020B0504030602030204" pitchFamily="34" charset="0"/>
              </a:rPr>
              <a:t>СПОРТИВНОЕ ЛИДЕРСТВО</a:t>
            </a:r>
          </a:p>
        </p:txBody>
      </p:sp>
    </p:spTree>
    <p:extLst>
      <p:ext uri="{BB962C8B-B14F-4D97-AF65-F5344CB8AC3E}">
        <p14:creationId xmlns:p14="http://schemas.microsoft.com/office/powerpoint/2010/main" val="852767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F54C68-D023-422A-A7C7-624CB35DA5E6}"/>
              </a:ext>
            </a:extLst>
          </p:cNvPr>
          <p:cNvSpPr>
            <a:spLocks noGrp="1"/>
          </p:cNvSpPr>
          <p:nvPr>
            <p:ph type="body" sz="quarter" idx="10"/>
          </p:nvPr>
        </p:nvSpPr>
        <p:spPr>
          <a:xfrm>
            <a:off x="800099" y="1090196"/>
            <a:ext cx="10006445" cy="687426"/>
          </a:xfrm>
        </p:spPr>
        <p:txBody>
          <a:bodyPr>
            <a:noAutofit/>
          </a:bodyPr>
          <a:lstStyle/>
          <a:p>
            <a:r>
              <a:rPr lang="ru-ru" b="1" dirty="0"/>
              <a:t>Обучение лидеров-организаторов мероприятий</a:t>
            </a:r>
          </a:p>
        </p:txBody>
      </p:sp>
      <p:sp>
        <p:nvSpPr>
          <p:cNvPr id="3" name="Text Placeholder 2">
            <a:extLst>
              <a:ext uri="{FF2B5EF4-FFF2-40B4-BE49-F238E27FC236}">
                <a16:creationId xmlns:a16="http://schemas.microsoft.com/office/drawing/2014/main" id="{9468A2A8-AC76-4192-B3EF-8EF0A81E8771}"/>
              </a:ext>
            </a:extLst>
          </p:cNvPr>
          <p:cNvSpPr>
            <a:spLocks noGrp="1"/>
          </p:cNvSpPr>
          <p:nvPr>
            <p:ph type="body" sz="quarter" idx="11"/>
          </p:nvPr>
        </p:nvSpPr>
        <p:spPr>
          <a:xfrm>
            <a:off x="819149" y="2667881"/>
            <a:ext cx="8996060" cy="457810"/>
          </a:xfrm>
        </p:spPr>
        <p:txBody>
          <a:bodyPr>
            <a:normAutofit fontScale="85000" lnSpcReduction="10000"/>
          </a:bodyPr>
          <a:lstStyle/>
          <a:p>
            <a:r>
              <a:rPr lang="ru-ru" b="0" dirty="0"/>
              <a:t>Цель курса обучения «Лидер-организатор мероприятий»:</a:t>
            </a:r>
          </a:p>
        </p:txBody>
      </p:sp>
      <p:sp>
        <p:nvSpPr>
          <p:cNvPr id="4" name="Text Placeholder 3">
            <a:extLst>
              <a:ext uri="{FF2B5EF4-FFF2-40B4-BE49-F238E27FC236}">
                <a16:creationId xmlns:a16="http://schemas.microsoft.com/office/drawing/2014/main" id="{79DCA7BC-23AB-42AA-AEAB-5D48731BE3E9}"/>
              </a:ext>
            </a:extLst>
          </p:cNvPr>
          <p:cNvSpPr>
            <a:spLocks noGrp="1"/>
          </p:cNvSpPr>
          <p:nvPr>
            <p:ph type="body" sz="quarter" idx="12"/>
          </p:nvPr>
        </p:nvSpPr>
        <p:spPr>
          <a:xfrm>
            <a:off x="800099" y="3231699"/>
            <a:ext cx="10327079" cy="1772102"/>
          </a:xfrm>
        </p:spPr>
        <p:txBody>
          <a:bodyPr>
            <a:normAutofit fontScale="92500" lnSpcReduction="20000"/>
          </a:bodyPr>
          <a:lstStyle/>
          <a:p>
            <a:pPr>
              <a:lnSpc>
                <a:spcPct val="120000"/>
              </a:lnSpc>
            </a:pPr>
            <a:r>
              <a:rPr lang="ru-ru" sz="2800" b="1" dirty="0">
                <a:solidFill>
                  <a:schemeClr val="bg1"/>
                </a:solidFill>
                <a:effectLst/>
                <a:latin typeface="Ubuntu Light" panose="020B0304030602030204" pitchFamily="34" charset="0"/>
                <a:ea typeface="Calibri" panose="020F0502020204030204" pitchFamily="34" charset="0"/>
                <a:cs typeface="Times New Roman" panose="02020603050405020304" pitchFamily="18" charset="0"/>
              </a:rPr>
              <a:t>предоставить атлетам необходимые знания, которые позволят им взять на себя руководящие роли в планировании, продвижении и проведении мероприятий Специальной Олимпиады.</a:t>
            </a:r>
          </a:p>
          <a:p>
            <a:endParaRPr lang="en-US" dirty="0"/>
          </a:p>
        </p:txBody>
      </p:sp>
    </p:spTree>
    <p:extLst>
      <p:ext uri="{BB962C8B-B14F-4D97-AF65-F5344CB8AC3E}">
        <p14:creationId xmlns:p14="http://schemas.microsoft.com/office/powerpoint/2010/main" val="40219107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E44040C-D2C9-419D-B8E3-3F4465C97C53}"/>
              </a:ext>
            </a:extLst>
          </p:cNvPr>
          <p:cNvSpPr>
            <a:spLocks noGrp="1"/>
          </p:cNvSpPr>
          <p:nvPr>
            <p:ph type="body" sz="quarter" idx="10"/>
          </p:nvPr>
        </p:nvSpPr>
        <p:spPr>
          <a:xfrm>
            <a:off x="628650" y="496705"/>
            <a:ext cx="9610725" cy="581025"/>
          </a:xfrm>
        </p:spPr>
        <p:txBody>
          <a:bodyPr/>
          <a:lstStyle/>
          <a:p>
            <a:r>
              <a:rPr lang="ru-ru" dirty="0"/>
              <a:t>Планирование</a:t>
            </a:r>
          </a:p>
        </p:txBody>
      </p:sp>
      <p:sp>
        <p:nvSpPr>
          <p:cNvPr id="6" name="Text Placeholder 5">
            <a:extLst>
              <a:ext uri="{FF2B5EF4-FFF2-40B4-BE49-F238E27FC236}">
                <a16:creationId xmlns:a16="http://schemas.microsoft.com/office/drawing/2014/main" id="{74C8C1F8-B463-462C-A07E-EEC4BF3AF254}"/>
              </a:ext>
            </a:extLst>
          </p:cNvPr>
          <p:cNvSpPr>
            <a:spLocks noGrp="1"/>
          </p:cNvSpPr>
          <p:nvPr>
            <p:ph type="body" sz="quarter" idx="11"/>
          </p:nvPr>
        </p:nvSpPr>
        <p:spPr>
          <a:xfrm>
            <a:off x="628650" y="1077730"/>
            <a:ext cx="9591675" cy="581025"/>
          </a:xfrm>
        </p:spPr>
        <p:txBody>
          <a:bodyPr>
            <a:normAutofit/>
          </a:bodyPr>
          <a:lstStyle/>
          <a:p>
            <a:r>
              <a:rPr lang="ru-ru" dirty="0"/>
              <a:t>Руководящие роли </a:t>
            </a:r>
          </a:p>
        </p:txBody>
      </p:sp>
      <p:sp>
        <p:nvSpPr>
          <p:cNvPr id="7" name="Text Placeholder 6">
            <a:extLst>
              <a:ext uri="{FF2B5EF4-FFF2-40B4-BE49-F238E27FC236}">
                <a16:creationId xmlns:a16="http://schemas.microsoft.com/office/drawing/2014/main" id="{DFFEBB3C-A220-4605-B317-5A2D0D570D65}"/>
              </a:ext>
            </a:extLst>
          </p:cNvPr>
          <p:cNvSpPr>
            <a:spLocks noGrp="1"/>
          </p:cNvSpPr>
          <p:nvPr>
            <p:ph type="body" sz="quarter" idx="12"/>
          </p:nvPr>
        </p:nvSpPr>
        <p:spPr>
          <a:xfrm>
            <a:off x="657224" y="2035397"/>
            <a:ext cx="11148890" cy="4278518"/>
          </a:xfrm>
        </p:spPr>
        <p:txBody>
          <a:bodyPr>
            <a:normAutofit/>
          </a:bodyPr>
          <a:lstStyle/>
          <a:p>
            <a:pPr>
              <a:lnSpc>
                <a:spcPct val="130000"/>
              </a:lnSpc>
            </a:pPr>
            <a:r>
              <a:rPr lang="ru-ru" sz="2400" b="1" dirty="0">
                <a:latin typeface="Ubuntu Light" panose="020B0304030602030204" pitchFamily="34" charset="0"/>
              </a:rPr>
              <a:t>Консультативная группа</a:t>
            </a:r>
            <a:r>
              <a:rPr lang="ru-ru" sz="2400" b="1" baseline="0" dirty="0">
                <a:latin typeface="Ubuntu Light" panose="020B0304030602030204" pitchFamily="34" charset="0"/>
              </a:rPr>
              <a:t> по церемониям открытия и закрытия</a:t>
            </a:r>
          </a:p>
          <a:p>
            <a:pPr marL="171450" indent="-171450">
              <a:lnSpc>
                <a:spcPct val="130000"/>
              </a:lnSpc>
              <a:buFont typeface="Arial" panose="020B0604020202020204" pitchFamily="34" charset="0"/>
              <a:buChar char="•"/>
            </a:pPr>
            <a:r>
              <a:rPr lang="ru-ru" sz="1900" dirty="0">
                <a:latin typeface="Ubuntu Light" panose="020B0304030602030204" pitchFamily="34" charset="0"/>
              </a:rPr>
              <a:t>Выступает в качестве консультанта продюсерского агентства</a:t>
            </a:r>
            <a:r>
              <a:rPr lang="ru-ru" sz="1900" baseline="0" dirty="0">
                <a:latin typeface="Ubuntu Light" panose="020B0304030602030204" pitchFamily="34" charset="0"/>
              </a:rPr>
              <a:t> при создании концепции церемоний открытия и закрытия.</a:t>
            </a:r>
          </a:p>
          <a:p>
            <a:pPr marL="171450" indent="-171450">
              <a:lnSpc>
                <a:spcPct val="130000"/>
              </a:lnSpc>
              <a:buFont typeface="Arial" panose="020B0604020202020204" pitchFamily="34" charset="0"/>
              <a:buChar char="•"/>
            </a:pPr>
            <a:r>
              <a:rPr lang="ru-ru" sz="1900" baseline="0" dirty="0">
                <a:latin typeface="Ubuntu Light" panose="020B0304030602030204" pitchFamily="34" charset="0"/>
              </a:rPr>
              <a:t>Обеспечивает, чтобы программа церемоний была ориентирована на атлетов</a:t>
            </a:r>
            <a:br>
              <a:rPr lang="en-US" sz="1900" baseline="0" dirty="0">
                <a:latin typeface="Ubuntu Light" panose="020B0304030602030204" pitchFamily="34" charset="0"/>
              </a:rPr>
            </a:br>
            <a:r>
              <a:rPr lang="ru-ru" sz="1900" baseline="0" dirty="0">
                <a:latin typeface="Ubuntu Light" panose="020B0304030602030204" pitchFamily="34" charset="0"/>
              </a:rPr>
              <a:t>и предусматривала их участие на руководящих ролях</a:t>
            </a:r>
            <a:endParaRPr lang="en-US" sz="1900" b="1" dirty="0">
              <a:latin typeface="Ubuntu Light" panose="020B0304030602030204" pitchFamily="34" charset="0"/>
            </a:endParaRPr>
          </a:p>
          <a:p>
            <a:pPr>
              <a:lnSpc>
                <a:spcPct val="130000"/>
              </a:lnSpc>
            </a:pPr>
            <a:r>
              <a:rPr lang="ru-ru" sz="2400" b="1" dirty="0">
                <a:latin typeface="Ubuntu Light" panose="020B0304030602030204" pitchFamily="34" charset="0"/>
              </a:rPr>
              <a:t>Составители карты обслуживания</a:t>
            </a:r>
            <a:r>
              <a:rPr lang="ru-ru" sz="2400" b="1" baseline="0" dirty="0">
                <a:latin typeface="Ubuntu Light" panose="020B0304030602030204" pitchFamily="34" charset="0"/>
              </a:rPr>
              <a:t> </a:t>
            </a:r>
            <a:r>
              <a:rPr lang="ru-ru" sz="2400" b="1" dirty="0">
                <a:latin typeface="Ubuntu Light" panose="020B0304030602030204" pitchFamily="34" charset="0"/>
              </a:rPr>
              <a:t>(атлеты)</a:t>
            </a:r>
          </a:p>
          <a:p>
            <a:pPr>
              <a:lnSpc>
                <a:spcPct val="130000"/>
              </a:lnSpc>
            </a:pPr>
            <a:r>
              <a:rPr lang="ru-ru" sz="1900" dirty="0">
                <a:latin typeface="Ubuntu Light" panose="020B0304030602030204" pitchFamily="34" charset="0"/>
              </a:rPr>
              <a:t>В рамках начального процесса планирования мероприятия</a:t>
            </a:r>
            <a:r>
              <a:rPr lang="ru-ru" sz="1900" baseline="0" dirty="0">
                <a:latin typeface="Ubuntu Light" panose="020B0304030602030204" pitchFamily="34" charset="0"/>
              </a:rPr>
              <a:t> составляют карту обслуживания, предоставляя информацию об оптимальных услугах с момента прибытия в аэропорт до вылета, включая размещение, принимающий город и участие в соревнованиях</a:t>
            </a:r>
            <a:r>
              <a:rPr lang="ru-ru" sz="2000" baseline="0" dirty="0">
                <a:latin typeface="Ubuntu Light" panose="020B0304030602030204" pitchFamily="34" charset="0"/>
              </a:rPr>
              <a:t>.</a:t>
            </a:r>
          </a:p>
          <a:p>
            <a:endParaRPr lang="en-US" sz="2800" b="1" dirty="0">
              <a:latin typeface="Ubuntu Light" panose="020B0304030602030204" pitchFamily="34" charset="0"/>
            </a:endParaRPr>
          </a:p>
        </p:txBody>
      </p:sp>
      <p:grpSp>
        <p:nvGrpSpPr>
          <p:cNvPr id="8" name="Group 7">
            <a:extLst>
              <a:ext uri="{FF2B5EF4-FFF2-40B4-BE49-F238E27FC236}">
                <a16:creationId xmlns:a16="http://schemas.microsoft.com/office/drawing/2014/main" id="{C757D79A-E156-4640-9C50-67156863AF28}"/>
              </a:ext>
            </a:extLst>
          </p:cNvPr>
          <p:cNvGrpSpPr/>
          <p:nvPr/>
        </p:nvGrpSpPr>
        <p:grpSpPr>
          <a:xfrm>
            <a:off x="10239375" y="318750"/>
            <a:ext cx="1566739" cy="1538691"/>
            <a:chOff x="2445002" y="-212162"/>
            <a:chExt cx="2331721" cy="2289980"/>
          </a:xfrm>
          <a:solidFill>
            <a:srgbClr val="179984"/>
          </a:solidFill>
        </p:grpSpPr>
        <p:sp>
          <p:nvSpPr>
            <p:cNvPr id="9" name="Flowchart: Connector 8">
              <a:extLst>
                <a:ext uri="{FF2B5EF4-FFF2-40B4-BE49-F238E27FC236}">
                  <a16:creationId xmlns:a16="http://schemas.microsoft.com/office/drawing/2014/main" id="{9E5F8682-18E7-4FD9-AED8-B98CBE5DD062}"/>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lowchart: Connector 4">
              <a:extLst>
                <a:ext uri="{FF2B5EF4-FFF2-40B4-BE49-F238E27FC236}">
                  <a16:creationId xmlns:a16="http://schemas.microsoft.com/office/drawing/2014/main" id="{EB78667A-6D05-4059-9484-311CAD37E8CC}"/>
                </a:ext>
              </a:extLst>
            </p:cNvPr>
            <p:cNvSpPr txBox="1"/>
            <p:nvPr/>
          </p:nvSpPr>
          <p:spPr>
            <a:xfrm>
              <a:off x="2786476" y="123198"/>
              <a:ext cx="1648775"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u-ru" sz="1000" b="1" kern="1200" dirty="0"/>
                <a:t>Планирование мероприятий</a:t>
              </a:r>
            </a:p>
            <a:p>
              <a:pPr marL="0" lvl="0" indent="0" algn="ctr" defTabSz="1066800">
                <a:lnSpc>
                  <a:spcPct val="90000"/>
                </a:lnSpc>
                <a:spcBef>
                  <a:spcPct val="0"/>
                </a:spcBef>
                <a:spcAft>
                  <a:spcPct val="35000"/>
                </a:spcAft>
                <a:buNone/>
              </a:pPr>
              <a:r>
                <a:rPr lang="ru-ru" sz="1000" dirty="0"/>
                <a:t>Спорт</a:t>
              </a:r>
              <a:endParaRPr lang="en-US" sz="1000" kern="1200" dirty="0"/>
            </a:p>
          </p:txBody>
        </p:sp>
      </p:grpSp>
      <p:sp>
        <p:nvSpPr>
          <p:cNvPr id="13" name="TextBox 12">
            <a:extLst>
              <a:ext uri="{FF2B5EF4-FFF2-40B4-BE49-F238E27FC236}">
                <a16:creationId xmlns:a16="http://schemas.microsoft.com/office/drawing/2014/main" id="{95208902-8DAC-4607-8738-FB466557F7BF}"/>
              </a:ext>
            </a:extLst>
          </p:cNvPr>
          <p:cNvSpPr txBox="1"/>
          <p:nvPr/>
        </p:nvSpPr>
        <p:spPr>
          <a:xfrm>
            <a:off x="579380" y="6245152"/>
            <a:ext cx="6189720" cy="307777"/>
          </a:xfrm>
          <a:prstGeom prst="rect">
            <a:avLst/>
          </a:prstGeom>
          <a:noFill/>
        </p:spPr>
        <p:txBody>
          <a:bodyPr wrap="square" rtlCol="0">
            <a:spAutoFit/>
          </a:bodyPr>
          <a:lstStyle/>
          <a:p>
            <a:r>
              <a:rPr lang="ru-ru" sz="1400" spc="30" dirty="0">
                <a:solidFill>
                  <a:schemeClr val="tx1">
                    <a:lumMod val="50000"/>
                    <a:lumOff val="50000"/>
                  </a:schemeClr>
                </a:solidFill>
                <a:latin typeface="+mj-lt"/>
              </a:rPr>
              <a:t>ЛИДЕР-ОРГАНИЗАТОР МЕРОПРИЯТИЙ | УРОК 2. ПЛАНИРОВАНИЕ | СПОРТИВНЫЕ МЕРОПРИЯТИЯ</a:t>
            </a:r>
          </a:p>
        </p:txBody>
      </p:sp>
    </p:spTree>
    <p:extLst>
      <p:ext uri="{BB962C8B-B14F-4D97-AF65-F5344CB8AC3E}">
        <p14:creationId xmlns:p14="http://schemas.microsoft.com/office/powerpoint/2010/main" val="69217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E44040C-D2C9-419D-B8E3-3F4465C97C53}"/>
              </a:ext>
            </a:extLst>
          </p:cNvPr>
          <p:cNvSpPr>
            <a:spLocks noGrp="1"/>
          </p:cNvSpPr>
          <p:nvPr>
            <p:ph type="body" sz="quarter" idx="10"/>
          </p:nvPr>
        </p:nvSpPr>
        <p:spPr/>
        <p:txBody>
          <a:bodyPr/>
          <a:lstStyle/>
          <a:p>
            <a:r>
              <a:rPr lang="ru-ru" dirty="0"/>
              <a:t>Планирование</a:t>
            </a:r>
          </a:p>
        </p:txBody>
      </p:sp>
      <p:sp>
        <p:nvSpPr>
          <p:cNvPr id="6" name="Text Placeholder 5">
            <a:extLst>
              <a:ext uri="{FF2B5EF4-FFF2-40B4-BE49-F238E27FC236}">
                <a16:creationId xmlns:a16="http://schemas.microsoft.com/office/drawing/2014/main" id="{74C8C1F8-B463-462C-A07E-EEC4BF3AF254}"/>
              </a:ext>
            </a:extLst>
          </p:cNvPr>
          <p:cNvSpPr>
            <a:spLocks noGrp="1"/>
          </p:cNvSpPr>
          <p:nvPr>
            <p:ph type="body" sz="quarter" idx="11"/>
          </p:nvPr>
        </p:nvSpPr>
        <p:spPr/>
        <p:txBody>
          <a:bodyPr>
            <a:normAutofit/>
          </a:bodyPr>
          <a:lstStyle/>
          <a:p>
            <a:r>
              <a:rPr lang="ru-ru" dirty="0"/>
              <a:t>Руководящие роли </a:t>
            </a:r>
          </a:p>
        </p:txBody>
      </p:sp>
      <p:sp>
        <p:nvSpPr>
          <p:cNvPr id="7" name="Text Placeholder 6">
            <a:extLst>
              <a:ext uri="{FF2B5EF4-FFF2-40B4-BE49-F238E27FC236}">
                <a16:creationId xmlns:a16="http://schemas.microsoft.com/office/drawing/2014/main" id="{DFFEBB3C-A220-4605-B317-5A2D0D570D65}"/>
              </a:ext>
            </a:extLst>
          </p:cNvPr>
          <p:cNvSpPr>
            <a:spLocks noGrp="1"/>
          </p:cNvSpPr>
          <p:nvPr>
            <p:ph type="body" sz="quarter" idx="12"/>
          </p:nvPr>
        </p:nvSpPr>
        <p:spPr>
          <a:xfrm>
            <a:off x="628650" y="1749425"/>
            <a:ext cx="10877550" cy="4346575"/>
          </a:xfrm>
        </p:spPr>
        <p:txBody>
          <a:bodyPr>
            <a:normAutofit/>
          </a:bodyPr>
          <a:lstStyle/>
          <a:p>
            <a:r>
              <a:rPr lang="ru-ru" sz="2400" b="1" dirty="0">
                <a:latin typeface="Ubuntu Light" panose="020B0304030602030204" pitchFamily="34" charset="0"/>
              </a:rPr>
              <a:t>Команда разработки логотипа</a:t>
            </a:r>
          </a:p>
          <a:p>
            <a:pPr marL="171450" indent="-171450">
              <a:buFont typeface="Arial" panose="020B0604020202020204" pitchFamily="34" charset="0"/>
              <a:buChar char="•"/>
            </a:pPr>
            <a:r>
              <a:rPr lang="ru-ru" sz="2000" dirty="0">
                <a:latin typeface="Ubuntu Light" panose="020B0304030602030204" pitchFamily="34" charset="0"/>
              </a:rPr>
              <a:t>Участвует в создании и/или выборе логотипа для мероприятия</a:t>
            </a:r>
          </a:p>
          <a:p>
            <a:pPr marL="171450" indent="-171450">
              <a:buFont typeface="Arial" panose="020B0604020202020204" pitchFamily="34" charset="0"/>
              <a:buChar char="•"/>
            </a:pPr>
            <a:r>
              <a:rPr lang="ru-ru" sz="2000" dirty="0">
                <a:latin typeface="Ubuntu Light" panose="020B0304030602030204" pitchFamily="34" charset="0"/>
              </a:rPr>
              <a:t>Консультирует дизайнеров, предлагает художественные идеи и помогает создать концепцию логотипа</a:t>
            </a:r>
          </a:p>
          <a:p>
            <a:pPr marL="171450" indent="-171450">
              <a:buFont typeface="Arial" panose="020B0604020202020204" pitchFamily="34" charset="0"/>
              <a:buChar char="•"/>
            </a:pPr>
            <a:endParaRPr lang="en-US" sz="2000" b="1" dirty="0">
              <a:latin typeface="Ubuntu Light" panose="020B0304030602030204" pitchFamily="34" charset="0"/>
            </a:endParaRPr>
          </a:p>
          <a:p>
            <a:r>
              <a:rPr lang="ru-ru" sz="2400" b="1" dirty="0">
                <a:latin typeface="Ubuntu Light" panose="020B0304030602030204" pitchFamily="34" charset="0"/>
              </a:rPr>
              <a:t>Член структурного подразделения комитета</a:t>
            </a:r>
          </a:p>
          <a:p>
            <a:pPr marL="171450" indent="-171450">
              <a:buFont typeface="Arial" panose="020B0604020202020204" pitchFamily="34" charset="0"/>
              <a:buChar char="•"/>
            </a:pPr>
            <a:r>
              <a:rPr lang="ru-ru" sz="2000" dirty="0">
                <a:latin typeface="Ubuntu Light" panose="020B0304030602030204" pitchFamily="34" charset="0"/>
              </a:rPr>
              <a:t>Участие в различных комитетах по планированию. Например, по вопросам транспорта, питания, аттестации и т. д. </a:t>
            </a:r>
          </a:p>
          <a:p>
            <a:pPr marL="171450" indent="-171450">
              <a:buFont typeface="Arial" panose="020B0604020202020204" pitchFamily="34" charset="0"/>
              <a:buChar char="•"/>
            </a:pPr>
            <a:endParaRPr lang="en-US" sz="2000" baseline="0" dirty="0">
              <a:latin typeface="Ubuntu Light" panose="020B0304030602030204" pitchFamily="34" charset="0"/>
            </a:endParaRPr>
          </a:p>
          <a:p>
            <a:r>
              <a:rPr lang="ru-ru" sz="2400" b="1" dirty="0">
                <a:latin typeface="Ubuntu Light" panose="020B0304030602030204" pitchFamily="34" charset="0"/>
              </a:rPr>
              <a:t>Команда по ориентации персонала/волонтеров</a:t>
            </a:r>
          </a:p>
          <a:p>
            <a:r>
              <a:rPr lang="ru-ru" sz="2000" dirty="0">
                <a:latin typeface="Ubuntu Light" panose="020B0304030602030204" pitchFamily="34" charset="0"/>
              </a:rPr>
              <a:t>Участвует в регулярных вводных занятиях для волонтеров или персонала мероприятий.</a:t>
            </a:r>
          </a:p>
          <a:p>
            <a:endParaRPr lang="en-US" sz="2800" b="1" dirty="0">
              <a:latin typeface="Ubuntu Light" panose="020B0304030602030204" pitchFamily="34" charset="0"/>
            </a:endParaRPr>
          </a:p>
        </p:txBody>
      </p:sp>
      <p:grpSp>
        <p:nvGrpSpPr>
          <p:cNvPr id="8" name="Group 7">
            <a:extLst>
              <a:ext uri="{FF2B5EF4-FFF2-40B4-BE49-F238E27FC236}">
                <a16:creationId xmlns:a16="http://schemas.microsoft.com/office/drawing/2014/main" id="{45048FC4-DA60-4EC2-9AE3-E70B6BA25FC4}"/>
              </a:ext>
            </a:extLst>
          </p:cNvPr>
          <p:cNvGrpSpPr/>
          <p:nvPr/>
        </p:nvGrpSpPr>
        <p:grpSpPr>
          <a:xfrm>
            <a:off x="10239375" y="318750"/>
            <a:ext cx="1566739" cy="1538691"/>
            <a:chOff x="2445002" y="-212162"/>
            <a:chExt cx="2331721" cy="2289980"/>
          </a:xfrm>
          <a:solidFill>
            <a:srgbClr val="179984"/>
          </a:solidFill>
        </p:grpSpPr>
        <p:sp>
          <p:nvSpPr>
            <p:cNvPr id="9" name="Flowchart: Connector 8">
              <a:extLst>
                <a:ext uri="{FF2B5EF4-FFF2-40B4-BE49-F238E27FC236}">
                  <a16:creationId xmlns:a16="http://schemas.microsoft.com/office/drawing/2014/main" id="{408BD33E-3F92-4F99-A8A3-C0D3130D7AF5}"/>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lowchart: Connector 4">
              <a:extLst>
                <a:ext uri="{FF2B5EF4-FFF2-40B4-BE49-F238E27FC236}">
                  <a16:creationId xmlns:a16="http://schemas.microsoft.com/office/drawing/2014/main" id="{CF242151-33A7-4166-A8A9-FFF2A8CEEBEE}"/>
                </a:ext>
              </a:extLst>
            </p:cNvPr>
            <p:cNvSpPr txBox="1"/>
            <p:nvPr/>
          </p:nvSpPr>
          <p:spPr>
            <a:xfrm>
              <a:off x="2786476" y="123198"/>
              <a:ext cx="1648775"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u-ru" sz="1000" b="1" kern="1200" dirty="0"/>
                <a:t>Планирование мероприятий</a:t>
              </a:r>
            </a:p>
            <a:p>
              <a:pPr marL="0" lvl="0" indent="0" algn="ctr" defTabSz="1066800">
                <a:lnSpc>
                  <a:spcPct val="90000"/>
                </a:lnSpc>
                <a:spcBef>
                  <a:spcPct val="0"/>
                </a:spcBef>
                <a:spcAft>
                  <a:spcPct val="35000"/>
                </a:spcAft>
                <a:buNone/>
              </a:pPr>
              <a:r>
                <a:rPr lang="ru-ru" sz="1000" dirty="0"/>
                <a:t>Спорт</a:t>
              </a:r>
              <a:endParaRPr lang="en-US" sz="1000" kern="1200" dirty="0"/>
            </a:p>
          </p:txBody>
        </p:sp>
      </p:grpSp>
      <p:sp>
        <p:nvSpPr>
          <p:cNvPr id="12" name="TextBox 11">
            <a:extLst>
              <a:ext uri="{FF2B5EF4-FFF2-40B4-BE49-F238E27FC236}">
                <a16:creationId xmlns:a16="http://schemas.microsoft.com/office/drawing/2014/main" id="{066025A1-DCF8-4D2B-B5E2-DBE2309FBD1E}"/>
              </a:ext>
            </a:extLst>
          </p:cNvPr>
          <p:cNvSpPr txBox="1"/>
          <p:nvPr/>
        </p:nvSpPr>
        <p:spPr>
          <a:xfrm>
            <a:off x="579380" y="6245152"/>
            <a:ext cx="6189720" cy="307777"/>
          </a:xfrm>
          <a:prstGeom prst="rect">
            <a:avLst/>
          </a:prstGeom>
          <a:noFill/>
        </p:spPr>
        <p:txBody>
          <a:bodyPr wrap="square" rtlCol="0">
            <a:spAutoFit/>
          </a:bodyPr>
          <a:lstStyle/>
          <a:p>
            <a:r>
              <a:rPr lang="ru-ru" sz="1400" spc="30" dirty="0">
                <a:solidFill>
                  <a:schemeClr val="tx1">
                    <a:lumMod val="50000"/>
                    <a:lumOff val="50000"/>
                  </a:schemeClr>
                </a:solidFill>
                <a:latin typeface="+mj-lt"/>
              </a:rPr>
              <a:t>ЛИДЕР-ОРГАНИЗАТОР МЕРОПРИЯТИЙ | УРОК 2. ПЛАНИРОВАНИЕ | СПОРТИВНЫЕ МЕРОПРИЯТИЯ</a:t>
            </a:r>
          </a:p>
        </p:txBody>
      </p:sp>
    </p:spTree>
    <p:extLst>
      <p:ext uri="{BB962C8B-B14F-4D97-AF65-F5344CB8AC3E}">
        <p14:creationId xmlns:p14="http://schemas.microsoft.com/office/powerpoint/2010/main" val="2976910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C366D85F-C518-4673-8B43-8A9BE7DB2097}"/>
              </a:ext>
            </a:extLst>
          </p:cNvPr>
          <p:cNvSpPr txBox="1">
            <a:spLocks/>
          </p:cNvSpPr>
          <p:nvPr/>
        </p:nvSpPr>
        <p:spPr>
          <a:xfrm>
            <a:off x="7785100" y="3085287"/>
            <a:ext cx="3975100" cy="687426"/>
          </a:xfrm>
          <a:prstGeom prst="rect">
            <a:avLst/>
          </a:prstGeom>
        </p:spPr>
        <p:txBody>
          <a:bodyPr vert="horz" lIns="91440" tIns="45720" rIns="91440" bIns="45720" rtlCol="0">
            <a:normAutofit fontScale="5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Мероприятия, посвященные здоровью</a:t>
            </a:r>
          </a:p>
        </p:txBody>
      </p:sp>
      <p:grpSp>
        <p:nvGrpSpPr>
          <p:cNvPr id="4" name="Group 3">
            <a:extLst>
              <a:ext uri="{FF2B5EF4-FFF2-40B4-BE49-F238E27FC236}">
                <a16:creationId xmlns:a16="http://schemas.microsoft.com/office/drawing/2014/main" id="{17434D10-912E-451F-B9F0-E97552EABF1D}"/>
              </a:ext>
            </a:extLst>
          </p:cNvPr>
          <p:cNvGrpSpPr/>
          <p:nvPr/>
        </p:nvGrpSpPr>
        <p:grpSpPr>
          <a:xfrm>
            <a:off x="-25400" y="982606"/>
            <a:ext cx="4892788" cy="4892788"/>
            <a:chOff x="-165099" y="1638300"/>
            <a:chExt cx="4892788" cy="4892788"/>
          </a:xfrm>
        </p:grpSpPr>
        <p:sp>
          <p:nvSpPr>
            <p:cNvPr id="6" name="Rectangle 5">
              <a:extLst>
                <a:ext uri="{FF2B5EF4-FFF2-40B4-BE49-F238E27FC236}">
                  <a16:creationId xmlns:a16="http://schemas.microsoft.com/office/drawing/2014/main" id="{0EE8D6F3-9C58-40FD-BDCA-E503FF1CF306}"/>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45AC084C-65B5-4E10-BB08-73AC688286F3}"/>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AB9DF6DB-D2D1-437A-BCAE-57A7314CA442}"/>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559573" y="2924555"/>
            <a:ext cx="938502" cy="1008890"/>
          </a:xfrm>
          <a:prstGeom prst="rect">
            <a:avLst/>
          </a:prstGeom>
        </p:spPr>
      </p:pic>
      <p:sp>
        <p:nvSpPr>
          <p:cNvPr id="9" name="TextBox 8">
            <a:extLst>
              <a:ext uri="{FF2B5EF4-FFF2-40B4-BE49-F238E27FC236}">
                <a16:creationId xmlns:a16="http://schemas.microsoft.com/office/drawing/2014/main" id="{4191BC92-5D2B-4BF5-BE46-6E7414D346AB}"/>
              </a:ext>
            </a:extLst>
          </p:cNvPr>
          <p:cNvSpPr txBox="1"/>
          <p:nvPr/>
        </p:nvSpPr>
        <p:spPr>
          <a:xfrm>
            <a:off x="9115078" y="2672477"/>
            <a:ext cx="2545269" cy="400110"/>
          </a:xfrm>
          <a:prstGeom prst="rect">
            <a:avLst/>
          </a:prstGeom>
          <a:noFill/>
        </p:spPr>
        <p:txBody>
          <a:bodyPr wrap="square" rtlCol="0">
            <a:spAutoFit/>
          </a:bodyPr>
          <a:lstStyle/>
          <a:p>
            <a:pPr algn="r"/>
            <a:r>
              <a:rPr lang="ru-ru" sz="2000" dirty="0">
                <a:solidFill>
                  <a:schemeClr val="bg1"/>
                </a:solidFill>
              </a:rPr>
              <a:t>Планирование мероприятий</a:t>
            </a:r>
          </a:p>
        </p:txBody>
      </p:sp>
      <p:sp>
        <p:nvSpPr>
          <p:cNvPr id="11" name="Text Placeholder 10">
            <a:extLst>
              <a:ext uri="{FF2B5EF4-FFF2-40B4-BE49-F238E27FC236}">
                <a16:creationId xmlns:a16="http://schemas.microsoft.com/office/drawing/2014/main" id="{20C38759-7770-471F-B2EA-1F34C837FC67}"/>
              </a:ext>
            </a:extLst>
          </p:cNvPr>
          <p:cNvSpPr>
            <a:spLocks noGrp="1"/>
          </p:cNvSpPr>
          <p:nvPr>
            <p:ph type="body" sz="quarter" idx="11"/>
          </p:nvPr>
        </p:nvSpPr>
        <p:spPr/>
        <p:txBody>
          <a:bodyPr/>
          <a:lstStyle/>
          <a:p>
            <a:r>
              <a:rPr lang="ru-ru" dirty="0"/>
              <a:t>Мероприятия, посвященные здоровью</a:t>
            </a:r>
          </a:p>
        </p:txBody>
      </p:sp>
      <p:sp>
        <p:nvSpPr>
          <p:cNvPr id="12" name="Text Placeholder 11">
            <a:extLst>
              <a:ext uri="{FF2B5EF4-FFF2-40B4-BE49-F238E27FC236}">
                <a16:creationId xmlns:a16="http://schemas.microsoft.com/office/drawing/2014/main" id="{952CB6FA-081E-41C5-8451-CF2842299EBF}"/>
              </a:ext>
            </a:extLst>
          </p:cNvPr>
          <p:cNvSpPr>
            <a:spLocks noGrp="1"/>
          </p:cNvSpPr>
          <p:nvPr>
            <p:ph type="body" sz="quarter" idx="12"/>
          </p:nvPr>
        </p:nvSpPr>
        <p:spPr/>
        <p:txBody>
          <a:bodyPr>
            <a:normAutofit fontScale="77500" lnSpcReduction="20000"/>
          </a:bodyPr>
          <a:lstStyle/>
          <a:p>
            <a:r>
              <a:rPr lang="ru-ru" dirty="0"/>
              <a:t>Планирование мероприятий</a:t>
            </a:r>
          </a:p>
        </p:txBody>
      </p:sp>
      <p:sp>
        <p:nvSpPr>
          <p:cNvPr id="14" name="TextBox 13">
            <a:extLst>
              <a:ext uri="{FF2B5EF4-FFF2-40B4-BE49-F238E27FC236}">
                <a16:creationId xmlns:a16="http://schemas.microsoft.com/office/drawing/2014/main" id="{8D8B4131-2AE8-4E37-BE76-E58D4A90482C}"/>
              </a:ext>
            </a:extLst>
          </p:cNvPr>
          <p:cNvSpPr txBox="1"/>
          <p:nvPr/>
        </p:nvSpPr>
        <p:spPr>
          <a:xfrm>
            <a:off x="579380" y="6245152"/>
            <a:ext cx="6189720" cy="307777"/>
          </a:xfrm>
          <a:prstGeom prst="rect">
            <a:avLst/>
          </a:prstGeom>
          <a:noFill/>
        </p:spPr>
        <p:txBody>
          <a:bodyPr wrap="square" rtlCol="0">
            <a:spAutoFit/>
          </a:bodyPr>
          <a:lstStyle/>
          <a:p>
            <a:r>
              <a:rPr lang="ru-ru" sz="1400" spc="30" dirty="0">
                <a:solidFill>
                  <a:schemeClr val="tx1">
                    <a:lumMod val="50000"/>
                    <a:lumOff val="50000"/>
                  </a:schemeClr>
                </a:solidFill>
                <a:latin typeface="+mj-lt"/>
              </a:rPr>
              <a:t>ЛИДЕР-ОРГАНИЗАТОР МЕРОПРИЯТИЙ | УРОК 2. ПЛАНИРОВАНИЕ</a:t>
            </a:r>
          </a:p>
        </p:txBody>
      </p:sp>
    </p:spTree>
    <p:extLst>
      <p:ext uri="{BB962C8B-B14F-4D97-AF65-F5344CB8AC3E}">
        <p14:creationId xmlns:p14="http://schemas.microsoft.com/office/powerpoint/2010/main" val="9208711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B07B08A-C7CF-4589-8E67-D12B7FE54E88}"/>
              </a:ext>
            </a:extLst>
          </p:cNvPr>
          <p:cNvSpPr>
            <a:spLocks noGrp="1"/>
          </p:cNvSpPr>
          <p:nvPr>
            <p:ph type="body" sz="quarter" idx="10"/>
          </p:nvPr>
        </p:nvSpPr>
        <p:spPr/>
        <p:txBody>
          <a:bodyPr/>
          <a:lstStyle/>
          <a:p>
            <a:r>
              <a:rPr lang="ru-ru" dirty="0"/>
              <a:t>Планирование</a:t>
            </a:r>
          </a:p>
        </p:txBody>
      </p:sp>
      <p:sp>
        <p:nvSpPr>
          <p:cNvPr id="6" name="Text Placeholder 5">
            <a:extLst>
              <a:ext uri="{FF2B5EF4-FFF2-40B4-BE49-F238E27FC236}">
                <a16:creationId xmlns:a16="http://schemas.microsoft.com/office/drawing/2014/main" id="{827317E0-EDF0-4628-AD3E-113F6972AFB1}"/>
              </a:ext>
            </a:extLst>
          </p:cNvPr>
          <p:cNvSpPr>
            <a:spLocks noGrp="1"/>
          </p:cNvSpPr>
          <p:nvPr>
            <p:ph type="body" sz="quarter" idx="11"/>
          </p:nvPr>
        </p:nvSpPr>
        <p:spPr/>
        <p:txBody>
          <a:bodyPr>
            <a:normAutofit/>
          </a:bodyPr>
          <a:lstStyle/>
          <a:p>
            <a:r>
              <a:rPr lang="ru-ru" dirty="0"/>
              <a:t>Руководящие роли</a:t>
            </a:r>
          </a:p>
        </p:txBody>
      </p:sp>
      <p:sp>
        <p:nvSpPr>
          <p:cNvPr id="8" name="Text Placeholder 6">
            <a:extLst>
              <a:ext uri="{FF2B5EF4-FFF2-40B4-BE49-F238E27FC236}">
                <a16:creationId xmlns:a16="http://schemas.microsoft.com/office/drawing/2014/main" id="{BE2DF054-7EB3-4115-B499-0E3278156A3E}"/>
              </a:ext>
            </a:extLst>
          </p:cNvPr>
          <p:cNvSpPr>
            <a:spLocks noGrp="1"/>
          </p:cNvSpPr>
          <p:nvPr>
            <p:ph type="body" sz="quarter" idx="12"/>
          </p:nvPr>
        </p:nvSpPr>
        <p:spPr>
          <a:xfrm>
            <a:off x="628650" y="2538412"/>
            <a:ext cx="9772650" cy="2020888"/>
          </a:xfrm>
        </p:spPr>
        <p:txBody>
          <a:bodyPr>
            <a:normAutofit lnSpcReduction="10000"/>
          </a:bodyPr>
          <a:lstStyle/>
          <a:p>
            <a:pPr>
              <a:lnSpc>
                <a:spcPct val="120000"/>
              </a:lnSpc>
            </a:pPr>
            <a:r>
              <a:rPr lang="ru-ru" sz="2400" b="1" dirty="0">
                <a:latin typeface="Ubuntu Light" panose="020B0304030602030204" pitchFamily="34" charset="0"/>
              </a:rPr>
              <a:t>Координатор программы «Здоровый спортсмен»</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ru-ru" sz="2000" dirty="0">
                <a:effectLst/>
                <a:latin typeface="Ubuntu Light" panose="020B0304030602030204" pitchFamily="34" charset="0"/>
                <a:ea typeface="Calibri" panose="020F0502020204030204" pitchFamily="34" charset="0"/>
              </a:rPr>
              <a:t>Работа в комитете по планированию</a:t>
            </a:r>
          </a:p>
          <a:p>
            <a:pPr marR="0" lvl="0" algn="l" defTabSz="914400" rtl="0" eaLnBrk="1" fontAlgn="auto" latinLnBrk="0" hangingPunct="1">
              <a:lnSpc>
                <a:spcPct val="120000"/>
              </a:lnSpc>
              <a:spcBef>
                <a:spcPts val="0"/>
              </a:spcBef>
              <a:spcAft>
                <a:spcPts val="0"/>
              </a:spcAft>
              <a:buClrTx/>
              <a:buSzTx/>
              <a:tabLst/>
              <a:defRPr/>
            </a:pPr>
            <a:endParaRPr lang="en-US" sz="2000" dirty="0">
              <a:effectLst/>
              <a:latin typeface="Ubuntu Light" panose="020B0304030602030204" pitchFamily="34" charset="0"/>
              <a:ea typeface="Calibri" panose="020F0502020204030204" pitchFamily="34" charset="0"/>
            </a:endParaRPr>
          </a:p>
          <a:p>
            <a:pPr>
              <a:lnSpc>
                <a:spcPct val="120000"/>
              </a:lnSpc>
            </a:pPr>
            <a:r>
              <a:rPr lang="ru-ru" sz="2400" b="1" dirty="0">
                <a:latin typeface="Ubuntu Light" panose="020B0304030602030204" pitchFamily="34" charset="0"/>
              </a:rPr>
              <a:t>Лидер программы «Здоровые привычки»</a:t>
            </a:r>
          </a:p>
          <a:p>
            <a:pPr marL="171450" indent="-171450">
              <a:lnSpc>
                <a:spcPct val="120000"/>
              </a:lnSpc>
              <a:buFont typeface="Arial" panose="020B0604020202020204" pitchFamily="34" charset="0"/>
              <a:buChar char="•"/>
            </a:pPr>
            <a:r>
              <a:rPr lang="ru-ru" sz="2000" dirty="0">
                <a:effectLst/>
                <a:latin typeface="Ubuntu Light" panose="020B0304030602030204" pitchFamily="34" charset="0"/>
                <a:ea typeface="Calibri" panose="020F0502020204030204" pitchFamily="34" charset="0"/>
              </a:rPr>
              <a:t>Руководство санитарным просвещением</a:t>
            </a:r>
          </a:p>
          <a:p>
            <a:endParaRPr lang="en-US" sz="2800" b="1" dirty="0">
              <a:latin typeface="Ubuntu Light" panose="020B0304030602030204" pitchFamily="34" charset="0"/>
            </a:endParaRPr>
          </a:p>
        </p:txBody>
      </p:sp>
      <p:grpSp>
        <p:nvGrpSpPr>
          <p:cNvPr id="7" name="Group 6">
            <a:extLst>
              <a:ext uri="{FF2B5EF4-FFF2-40B4-BE49-F238E27FC236}">
                <a16:creationId xmlns:a16="http://schemas.microsoft.com/office/drawing/2014/main" id="{C84A567C-5718-40C7-93D6-AA1DBD121CF2}"/>
              </a:ext>
            </a:extLst>
          </p:cNvPr>
          <p:cNvGrpSpPr/>
          <p:nvPr/>
        </p:nvGrpSpPr>
        <p:grpSpPr>
          <a:xfrm>
            <a:off x="10239375" y="318750"/>
            <a:ext cx="1566739" cy="1538691"/>
            <a:chOff x="2445002" y="-212162"/>
            <a:chExt cx="2331721" cy="2289980"/>
          </a:xfrm>
          <a:solidFill>
            <a:srgbClr val="179984"/>
          </a:solidFill>
        </p:grpSpPr>
        <p:sp>
          <p:nvSpPr>
            <p:cNvPr id="9" name="Flowchart: Connector 8">
              <a:extLst>
                <a:ext uri="{FF2B5EF4-FFF2-40B4-BE49-F238E27FC236}">
                  <a16:creationId xmlns:a16="http://schemas.microsoft.com/office/drawing/2014/main" id="{E04163A1-777E-4684-9597-04ABCA04C1E9}"/>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lowchart: Connector 4">
              <a:extLst>
                <a:ext uri="{FF2B5EF4-FFF2-40B4-BE49-F238E27FC236}">
                  <a16:creationId xmlns:a16="http://schemas.microsoft.com/office/drawing/2014/main" id="{38DF57C7-9763-4BD5-85FC-FE7AC2571399}"/>
                </a:ext>
              </a:extLst>
            </p:cNvPr>
            <p:cNvSpPr txBox="1"/>
            <p:nvPr/>
          </p:nvSpPr>
          <p:spPr>
            <a:xfrm>
              <a:off x="2786476" y="123198"/>
              <a:ext cx="1648775"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u-ru" sz="1000" b="1" kern="1200" dirty="0"/>
                <a:t>Планирование мероприятий</a:t>
              </a:r>
            </a:p>
            <a:p>
              <a:pPr marL="0" lvl="0" indent="0" algn="ctr" defTabSz="1066800">
                <a:lnSpc>
                  <a:spcPct val="90000"/>
                </a:lnSpc>
                <a:spcBef>
                  <a:spcPct val="0"/>
                </a:spcBef>
                <a:spcAft>
                  <a:spcPct val="35000"/>
                </a:spcAft>
                <a:buNone/>
              </a:pPr>
              <a:r>
                <a:rPr lang="ru-ru" sz="1000" dirty="0"/>
                <a:t>Здоровье</a:t>
              </a:r>
              <a:endParaRPr lang="en-US" sz="1000" kern="1200" dirty="0"/>
            </a:p>
          </p:txBody>
        </p:sp>
      </p:grpSp>
      <p:sp>
        <p:nvSpPr>
          <p:cNvPr id="12" name="TextBox 11">
            <a:extLst>
              <a:ext uri="{FF2B5EF4-FFF2-40B4-BE49-F238E27FC236}">
                <a16:creationId xmlns:a16="http://schemas.microsoft.com/office/drawing/2014/main" id="{D615C192-A55D-4E2A-9FDD-9F907EB3A418}"/>
              </a:ext>
            </a:extLst>
          </p:cNvPr>
          <p:cNvSpPr txBox="1"/>
          <p:nvPr/>
        </p:nvSpPr>
        <p:spPr>
          <a:xfrm>
            <a:off x="579380" y="6245152"/>
            <a:ext cx="7958978" cy="523220"/>
          </a:xfrm>
          <a:prstGeom prst="rect">
            <a:avLst/>
          </a:prstGeom>
          <a:noFill/>
        </p:spPr>
        <p:txBody>
          <a:bodyPr wrap="square" rtlCol="0">
            <a:spAutoFit/>
          </a:bodyPr>
          <a:lstStyle/>
          <a:p>
            <a:r>
              <a:rPr lang="ru-ru" sz="1400" spc="30" dirty="0">
                <a:solidFill>
                  <a:schemeClr val="tx1">
                    <a:lumMod val="50000"/>
                    <a:lumOff val="50000"/>
                  </a:schemeClr>
                </a:solidFill>
                <a:latin typeface="+mj-lt"/>
              </a:rPr>
              <a:t>ЛИДЕР-ОРГАНИЗАТОР МЕРОПРИЯТИЙ | УРОК 2. ПЛАНИРОВАНИЕ | МЕРОПРИЯТИЯ, ПОСВЯЩЕННЫЕ ЗДОРОВЬЮ</a:t>
            </a:r>
          </a:p>
        </p:txBody>
      </p:sp>
    </p:spTree>
    <p:extLst>
      <p:ext uri="{BB962C8B-B14F-4D97-AF65-F5344CB8AC3E}">
        <p14:creationId xmlns:p14="http://schemas.microsoft.com/office/powerpoint/2010/main" val="4016427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9A0140-CD9A-42FA-A141-4CB53788AF0B}"/>
              </a:ext>
            </a:extLst>
          </p:cNvPr>
          <p:cNvSpPr>
            <a:spLocks noGrp="1"/>
          </p:cNvSpPr>
          <p:nvPr>
            <p:ph type="body" sz="quarter" idx="11"/>
          </p:nvPr>
        </p:nvSpPr>
        <p:spPr>
          <a:xfrm>
            <a:off x="6613510" y="3088480"/>
            <a:ext cx="4892788" cy="604837"/>
          </a:xfrm>
        </p:spPr>
        <p:txBody>
          <a:bodyPr>
            <a:normAutofit fontScale="55000" lnSpcReduction="20000"/>
          </a:bodyPr>
          <a:lstStyle/>
          <a:p>
            <a:pPr algn="r"/>
            <a:r>
              <a:rPr lang="ru-ru" dirty="0"/>
              <a:t>Мероприятия по развитию лидерских навыков</a:t>
            </a:r>
          </a:p>
        </p:txBody>
      </p:sp>
      <p:sp>
        <p:nvSpPr>
          <p:cNvPr id="9" name="Text Placeholder 8">
            <a:extLst>
              <a:ext uri="{FF2B5EF4-FFF2-40B4-BE49-F238E27FC236}">
                <a16:creationId xmlns:a16="http://schemas.microsoft.com/office/drawing/2014/main" id="{647489FE-55F8-4002-9470-FD6F82649B80}"/>
              </a:ext>
            </a:extLst>
          </p:cNvPr>
          <p:cNvSpPr>
            <a:spLocks noGrp="1"/>
          </p:cNvSpPr>
          <p:nvPr>
            <p:ph type="body" sz="quarter" idx="12"/>
          </p:nvPr>
        </p:nvSpPr>
        <p:spPr/>
        <p:txBody>
          <a:bodyPr>
            <a:normAutofit fontScale="77500" lnSpcReduction="20000"/>
          </a:bodyPr>
          <a:lstStyle/>
          <a:p>
            <a:r>
              <a:rPr lang="ru-ru" dirty="0"/>
              <a:t>Планирование мероприятий</a:t>
            </a:r>
          </a:p>
        </p:txBody>
      </p:sp>
      <p:grpSp>
        <p:nvGrpSpPr>
          <p:cNvPr id="4" name="Group 3">
            <a:extLst>
              <a:ext uri="{FF2B5EF4-FFF2-40B4-BE49-F238E27FC236}">
                <a16:creationId xmlns:a16="http://schemas.microsoft.com/office/drawing/2014/main" id="{A4394E9D-8D68-4EB4-B58D-40C5DB84E3C8}"/>
              </a:ext>
            </a:extLst>
          </p:cNvPr>
          <p:cNvGrpSpPr/>
          <p:nvPr/>
        </p:nvGrpSpPr>
        <p:grpSpPr>
          <a:xfrm>
            <a:off x="-25400" y="982606"/>
            <a:ext cx="4892788" cy="4892788"/>
            <a:chOff x="-165099" y="1638300"/>
            <a:chExt cx="4892788" cy="4892788"/>
          </a:xfrm>
        </p:grpSpPr>
        <p:sp>
          <p:nvSpPr>
            <p:cNvPr id="5" name="Rectangle 4">
              <a:extLst>
                <a:ext uri="{FF2B5EF4-FFF2-40B4-BE49-F238E27FC236}">
                  <a16:creationId xmlns:a16="http://schemas.microsoft.com/office/drawing/2014/main" id="{62D801DC-996A-4A84-B24E-3926F590E658}"/>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521163F5-191D-4875-AE8A-AC5280CAF8EB}"/>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97D4C48A-77EB-4D4F-9D08-AA76C2C5EFE0}"/>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650749" y="2553578"/>
            <a:ext cx="765425" cy="1320735"/>
          </a:xfrm>
          <a:prstGeom prst="rect">
            <a:avLst/>
          </a:prstGeom>
        </p:spPr>
      </p:pic>
      <p:sp>
        <p:nvSpPr>
          <p:cNvPr id="12" name="TextBox 11">
            <a:extLst>
              <a:ext uri="{FF2B5EF4-FFF2-40B4-BE49-F238E27FC236}">
                <a16:creationId xmlns:a16="http://schemas.microsoft.com/office/drawing/2014/main" id="{070A98E1-48A6-4423-BE89-474865506ADD}"/>
              </a:ext>
            </a:extLst>
          </p:cNvPr>
          <p:cNvSpPr txBox="1"/>
          <p:nvPr/>
        </p:nvSpPr>
        <p:spPr>
          <a:xfrm>
            <a:off x="579380" y="6245152"/>
            <a:ext cx="6189720" cy="307777"/>
          </a:xfrm>
          <a:prstGeom prst="rect">
            <a:avLst/>
          </a:prstGeom>
          <a:noFill/>
        </p:spPr>
        <p:txBody>
          <a:bodyPr wrap="square" rtlCol="0">
            <a:spAutoFit/>
          </a:bodyPr>
          <a:lstStyle/>
          <a:p>
            <a:r>
              <a:rPr lang="ru-ru" sz="1400" spc="30" dirty="0">
                <a:solidFill>
                  <a:schemeClr val="tx1">
                    <a:lumMod val="50000"/>
                    <a:lumOff val="50000"/>
                  </a:schemeClr>
                </a:solidFill>
                <a:latin typeface="+mj-lt"/>
              </a:rPr>
              <a:t>ЛИДЕР-ОРГАНИЗАТОР МЕРОПРИЯТИЙ | УРОК 2. ПЛАНИРОВАНИЕ</a:t>
            </a:r>
          </a:p>
        </p:txBody>
      </p:sp>
    </p:spTree>
    <p:extLst>
      <p:ext uri="{BB962C8B-B14F-4D97-AF65-F5344CB8AC3E}">
        <p14:creationId xmlns:p14="http://schemas.microsoft.com/office/powerpoint/2010/main" val="18614672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08198A-40C9-43FD-9394-1BBF36A677F7}"/>
              </a:ext>
            </a:extLst>
          </p:cNvPr>
          <p:cNvSpPr>
            <a:spLocks noGrp="1"/>
          </p:cNvSpPr>
          <p:nvPr>
            <p:ph type="body" sz="quarter" idx="10"/>
          </p:nvPr>
        </p:nvSpPr>
        <p:spPr/>
        <p:txBody>
          <a:bodyPr/>
          <a:lstStyle/>
          <a:p>
            <a:r>
              <a:rPr lang="ru-ru" dirty="0"/>
              <a:t>Планирование</a:t>
            </a:r>
          </a:p>
        </p:txBody>
      </p:sp>
      <p:sp>
        <p:nvSpPr>
          <p:cNvPr id="3" name="Text Placeholder 2">
            <a:extLst>
              <a:ext uri="{FF2B5EF4-FFF2-40B4-BE49-F238E27FC236}">
                <a16:creationId xmlns:a16="http://schemas.microsoft.com/office/drawing/2014/main" id="{515CDD6E-4DDE-4BE7-92F0-2C28D73A55E0}"/>
              </a:ext>
            </a:extLst>
          </p:cNvPr>
          <p:cNvSpPr>
            <a:spLocks noGrp="1"/>
          </p:cNvSpPr>
          <p:nvPr>
            <p:ph type="body" sz="quarter" idx="11"/>
          </p:nvPr>
        </p:nvSpPr>
        <p:spPr/>
        <p:txBody>
          <a:bodyPr>
            <a:normAutofit/>
          </a:bodyPr>
          <a:lstStyle/>
          <a:p>
            <a:r>
              <a:rPr lang="ru-ru" dirty="0"/>
              <a:t>Руководящие роли</a:t>
            </a:r>
          </a:p>
        </p:txBody>
      </p:sp>
      <p:sp>
        <p:nvSpPr>
          <p:cNvPr id="4" name="Text Placeholder 3">
            <a:extLst>
              <a:ext uri="{FF2B5EF4-FFF2-40B4-BE49-F238E27FC236}">
                <a16:creationId xmlns:a16="http://schemas.microsoft.com/office/drawing/2014/main" id="{1EA0D81D-CD66-4F84-BD07-40168F78AB07}"/>
              </a:ext>
            </a:extLst>
          </p:cNvPr>
          <p:cNvSpPr>
            <a:spLocks noGrp="1"/>
          </p:cNvSpPr>
          <p:nvPr>
            <p:ph type="body" sz="quarter" idx="12"/>
          </p:nvPr>
        </p:nvSpPr>
        <p:spPr>
          <a:xfrm>
            <a:off x="628650" y="2105025"/>
            <a:ext cx="10379776" cy="3584575"/>
          </a:xfrm>
        </p:spPr>
        <p:txBody>
          <a:bodyPr>
            <a:normAutofit/>
          </a:bodyPr>
          <a:lstStyle/>
          <a:p>
            <a:pPr marL="0" algn="l" rtl="0" eaLnBrk="1" fontAlgn="t" latinLnBrk="0" hangingPunct="1">
              <a:lnSpc>
                <a:spcPct val="120000"/>
              </a:lnSpc>
              <a:spcBef>
                <a:spcPts val="0"/>
              </a:spcBef>
              <a:spcAft>
                <a:spcPts val="600"/>
              </a:spcAft>
            </a:pPr>
            <a:r>
              <a:rPr lang="ru-ru" sz="2600" b="1" i="0" u="none" strike="noStrike" kern="1200" dirty="0">
                <a:solidFill>
                  <a:srgbClr val="000000"/>
                </a:solidFill>
                <a:effectLst/>
              </a:rPr>
              <a:t>Комитет по выбору места проведения</a:t>
            </a:r>
          </a:p>
          <a:p>
            <a:pPr marL="0" algn="l" rtl="0" eaLnBrk="1" fontAlgn="t" latinLnBrk="0" hangingPunct="1">
              <a:lnSpc>
                <a:spcPct val="120000"/>
              </a:lnSpc>
              <a:spcBef>
                <a:spcPts val="0"/>
              </a:spcBef>
              <a:spcAft>
                <a:spcPts val="0"/>
              </a:spcAft>
            </a:pPr>
            <a:r>
              <a:rPr lang="ru-ru" sz="2600" b="1" i="0" u="none" strike="noStrike" kern="1200" dirty="0">
                <a:solidFill>
                  <a:srgbClr val="000000"/>
                </a:solidFill>
                <a:effectLst/>
              </a:rPr>
              <a:t>Общий организационный комитет</a:t>
            </a:r>
            <a:endParaRPr lang="en-US" sz="2600" b="0" i="0" u="none" strike="noStrike" dirty="0">
              <a:effectLst/>
            </a:endParaRPr>
          </a:p>
          <a:p>
            <a:pPr marL="282575" indent="9525" algn="l" rtl="0" eaLnBrk="1" fontAlgn="t" latinLnBrk="0" hangingPunct="1">
              <a:lnSpc>
                <a:spcPct val="120000"/>
              </a:lnSpc>
              <a:spcBef>
                <a:spcPts val="0"/>
              </a:spcBef>
              <a:spcAft>
                <a:spcPts val="0"/>
              </a:spcAft>
            </a:pPr>
            <a:r>
              <a:rPr lang="ru-ru" sz="2000" b="0" i="0" u="none" strike="noStrike" kern="1200" dirty="0">
                <a:solidFill>
                  <a:srgbClr val="000000"/>
                </a:solidFill>
                <a:effectLst/>
              </a:rPr>
              <a:t>Питание.</a:t>
            </a:r>
            <a:endParaRPr lang="en-US" sz="2000" b="0" i="0" u="none" strike="noStrike" dirty="0">
              <a:effectLst/>
            </a:endParaRPr>
          </a:p>
          <a:p>
            <a:pPr marL="282575" indent="9525" algn="l" rtl="0" eaLnBrk="1" fontAlgn="t" latinLnBrk="0" hangingPunct="1">
              <a:lnSpc>
                <a:spcPct val="120000"/>
              </a:lnSpc>
              <a:spcBef>
                <a:spcPts val="0"/>
              </a:spcBef>
              <a:spcAft>
                <a:spcPts val="0"/>
              </a:spcAft>
            </a:pPr>
            <a:r>
              <a:rPr lang="ru-ru" sz="2000" b="0" i="0" u="none" strike="noStrike" kern="1200" dirty="0">
                <a:solidFill>
                  <a:srgbClr val="000000"/>
                </a:solidFill>
                <a:effectLst/>
              </a:rPr>
              <a:t>Заблаговременное составление повестки дня и связь с участниками.</a:t>
            </a:r>
            <a:endParaRPr lang="en-US" sz="2000" b="0" i="0" u="none" strike="noStrike" dirty="0">
              <a:effectLst/>
            </a:endParaRPr>
          </a:p>
          <a:p>
            <a:pPr marL="282575" indent="9525" algn="l" rtl="0" eaLnBrk="1" fontAlgn="t" latinLnBrk="0" hangingPunct="1">
              <a:lnSpc>
                <a:spcPct val="120000"/>
              </a:lnSpc>
              <a:spcBef>
                <a:spcPts val="0"/>
              </a:spcBef>
              <a:spcAft>
                <a:spcPts val="0"/>
              </a:spcAft>
            </a:pPr>
            <a:r>
              <a:rPr lang="ru-ru" sz="2000" b="0" i="0" u="none" strike="noStrike" kern="1200" dirty="0">
                <a:solidFill>
                  <a:srgbClr val="000000"/>
                </a:solidFill>
                <a:effectLst/>
              </a:rPr>
              <a:t>Выбор содержания, планирование деятельности. Координация с приглашенными докладчиками.</a:t>
            </a:r>
            <a:endParaRPr lang="en-US" sz="2000" b="0" i="0" u="none" strike="noStrike" dirty="0">
              <a:effectLst/>
            </a:endParaRPr>
          </a:p>
          <a:p>
            <a:pPr marL="282575" indent="9525" algn="l" rtl="0" eaLnBrk="1" fontAlgn="t" latinLnBrk="0" hangingPunct="1">
              <a:lnSpc>
                <a:spcPct val="120000"/>
              </a:lnSpc>
              <a:spcBef>
                <a:spcPts val="0"/>
              </a:spcBef>
              <a:spcAft>
                <a:spcPts val="600"/>
              </a:spcAft>
            </a:pPr>
            <a:r>
              <a:rPr lang="ru-ru" sz="2000" b="0" i="0" u="none" strike="noStrike" kern="1200" dirty="0">
                <a:solidFill>
                  <a:srgbClr val="000000"/>
                </a:solidFill>
                <a:effectLst/>
              </a:rPr>
              <a:t>Определение ролей атлетов-лидеров в продвижении и проведении мероприятий.</a:t>
            </a:r>
            <a:endParaRPr lang="en-US" sz="2000" b="0" i="0" u="none" strike="noStrike" dirty="0">
              <a:effectLst/>
            </a:endParaRPr>
          </a:p>
          <a:p>
            <a:pPr marL="0" algn="l" rtl="0" eaLnBrk="1" fontAlgn="t" latinLnBrk="0" hangingPunct="1">
              <a:lnSpc>
                <a:spcPct val="120000"/>
              </a:lnSpc>
              <a:spcBef>
                <a:spcPts val="0"/>
              </a:spcBef>
              <a:spcAft>
                <a:spcPts val="0"/>
              </a:spcAft>
            </a:pPr>
            <a:r>
              <a:rPr lang="ru-ru" sz="2600" b="1" i="0" u="none" strike="noStrike" kern="1200" dirty="0">
                <a:solidFill>
                  <a:srgbClr val="000000"/>
                </a:solidFill>
                <a:effectLst/>
              </a:rPr>
              <a:t>Участие в сборе средств и встречах со спонсорами</a:t>
            </a:r>
            <a:endParaRPr lang="en-US" sz="2600" b="0" i="0" u="none" strike="noStrike" dirty="0">
              <a:effectLst/>
            </a:endParaRPr>
          </a:p>
          <a:p>
            <a:endParaRPr lang="en-US" dirty="0"/>
          </a:p>
        </p:txBody>
      </p:sp>
      <p:grpSp>
        <p:nvGrpSpPr>
          <p:cNvPr id="5" name="Group 4">
            <a:extLst>
              <a:ext uri="{FF2B5EF4-FFF2-40B4-BE49-F238E27FC236}">
                <a16:creationId xmlns:a16="http://schemas.microsoft.com/office/drawing/2014/main" id="{90988692-36A7-479A-87C6-C027D143F071}"/>
              </a:ext>
            </a:extLst>
          </p:cNvPr>
          <p:cNvGrpSpPr/>
          <p:nvPr/>
        </p:nvGrpSpPr>
        <p:grpSpPr>
          <a:xfrm>
            <a:off x="10139223" y="318750"/>
            <a:ext cx="1666891" cy="1637050"/>
            <a:chOff x="2445002" y="-212162"/>
            <a:chExt cx="2331721" cy="2289980"/>
          </a:xfrm>
          <a:solidFill>
            <a:srgbClr val="179984"/>
          </a:solidFill>
        </p:grpSpPr>
        <p:sp>
          <p:nvSpPr>
            <p:cNvPr id="6" name="Flowchart: Connector 5">
              <a:extLst>
                <a:ext uri="{FF2B5EF4-FFF2-40B4-BE49-F238E27FC236}">
                  <a16:creationId xmlns:a16="http://schemas.microsoft.com/office/drawing/2014/main" id="{6024507E-AD3D-4BEC-8D81-74D4F674892C}"/>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lowchart: Connector 4">
              <a:extLst>
                <a:ext uri="{FF2B5EF4-FFF2-40B4-BE49-F238E27FC236}">
                  <a16:creationId xmlns:a16="http://schemas.microsoft.com/office/drawing/2014/main" id="{9F69539E-E2F0-49A5-B4F2-1B18B6517A9E}"/>
                </a:ext>
              </a:extLst>
            </p:cNvPr>
            <p:cNvSpPr txBox="1"/>
            <p:nvPr/>
          </p:nvSpPr>
          <p:spPr>
            <a:xfrm>
              <a:off x="2786476" y="123198"/>
              <a:ext cx="1648775"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u-ru" sz="1000" b="1" kern="1200" dirty="0"/>
                <a:t>Планирование мероприятий</a:t>
              </a:r>
            </a:p>
            <a:p>
              <a:pPr marL="0" lvl="0" indent="0" algn="ctr" defTabSz="1066800">
                <a:lnSpc>
                  <a:spcPct val="90000"/>
                </a:lnSpc>
                <a:spcBef>
                  <a:spcPct val="0"/>
                </a:spcBef>
                <a:spcAft>
                  <a:spcPct val="35000"/>
                </a:spcAft>
                <a:buNone/>
              </a:pPr>
              <a:r>
                <a:rPr lang="ru-ru" sz="1000" dirty="0"/>
                <a:t>Лидерство</a:t>
              </a:r>
              <a:endParaRPr lang="en-US" sz="1000" kern="1200" dirty="0"/>
            </a:p>
          </p:txBody>
        </p:sp>
      </p:grpSp>
      <p:sp>
        <p:nvSpPr>
          <p:cNvPr id="9" name="TextBox 8">
            <a:extLst>
              <a:ext uri="{FF2B5EF4-FFF2-40B4-BE49-F238E27FC236}">
                <a16:creationId xmlns:a16="http://schemas.microsoft.com/office/drawing/2014/main" id="{A1AE66F9-AC11-436A-AC56-6F42A0BA192E}"/>
              </a:ext>
            </a:extLst>
          </p:cNvPr>
          <p:cNvSpPr txBox="1"/>
          <p:nvPr/>
        </p:nvSpPr>
        <p:spPr>
          <a:xfrm>
            <a:off x="579379" y="6245152"/>
            <a:ext cx="7697721" cy="523220"/>
          </a:xfrm>
          <a:prstGeom prst="rect">
            <a:avLst/>
          </a:prstGeom>
          <a:noFill/>
        </p:spPr>
        <p:txBody>
          <a:bodyPr wrap="square" rtlCol="0">
            <a:spAutoFit/>
          </a:bodyPr>
          <a:lstStyle/>
          <a:p>
            <a:r>
              <a:rPr lang="ru-ru" sz="1400" spc="30" dirty="0">
                <a:solidFill>
                  <a:schemeClr val="tx1">
                    <a:lumMod val="50000"/>
                    <a:lumOff val="50000"/>
                  </a:schemeClr>
                </a:solidFill>
                <a:latin typeface="+mj-lt"/>
              </a:rPr>
              <a:t>ЛИДЕР-ОРГАНИЗАТОР МЕРОПРИЯТИЙ | УРОК 2. ПЛАНИРОВАНИЕ | МЕРОПРИЯТИЯ ПО РАЗВИТИЮ ЛИДЕРСКИХ НАВЫКОВ</a:t>
            </a:r>
          </a:p>
        </p:txBody>
      </p:sp>
    </p:spTree>
    <p:extLst>
      <p:ext uri="{BB962C8B-B14F-4D97-AF65-F5344CB8AC3E}">
        <p14:creationId xmlns:p14="http://schemas.microsoft.com/office/powerpoint/2010/main" val="31745683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3589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AAB0D23-914D-4B22-AA62-3540EA93B9D6}"/>
              </a:ext>
            </a:extLst>
          </p:cNvPr>
          <p:cNvSpPr>
            <a:spLocks noGrp="1"/>
          </p:cNvSpPr>
          <p:nvPr>
            <p:ph type="body" sz="quarter" idx="10"/>
          </p:nvPr>
        </p:nvSpPr>
        <p:spPr>
          <a:xfrm>
            <a:off x="800099" y="1735021"/>
            <a:ext cx="11146478" cy="1249402"/>
          </a:xfrm>
        </p:spPr>
        <p:txBody>
          <a:bodyPr>
            <a:noAutofit/>
          </a:bodyPr>
          <a:lstStyle/>
          <a:p>
            <a:pPr>
              <a:lnSpc>
                <a:spcPct val="100000"/>
              </a:lnSpc>
            </a:pPr>
            <a:r>
              <a:rPr lang="ru-ru" sz="4100" dirty="0"/>
              <a:t>Урок 3.</a:t>
            </a:r>
            <a:r>
              <a:rPr lang="en-US" sz="4100" dirty="0"/>
              <a:t> </a:t>
            </a:r>
            <a:r>
              <a:rPr lang="ru-ru" sz="4100" dirty="0"/>
              <a:t>Продвижение</a:t>
            </a:r>
            <a:r>
              <a:rPr lang="en-US" sz="4100" dirty="0"/>
              <a:t> </a:t>
            </a:r>
            <a:r>
              <a:rPr lang="ru-ru" sz="4100" dirty="0"/>
              <a:t>мероприятия Специальной Олимпиады</a:t>
            </a:r>
          </a:p>
        </p:txBody>
      </p:sp>
      <p:sp>
        <p:nvSpPr>
          <p:cNvPr id="6" name="Text Placeholder 5">
            <a:extLst>
              <a:ext uri="{FF2B5EF4-FFF2-40B4-BE49-F238E27FC236}">
                <a16:creationId xmlns:a16="http://schemas.microsoft.com/office/drawing/2014/main" id="{394AD266-631A-48A2-943C-595738AB5497}"/>
              </a:ext>
            </a:extLst>
          </p:cNvPr>
          <p:cNvSpPr>
            <a:spLocks noGrp="1"/>
          </p:cNvSpPr>
          <p:nvPr>
            <p:ph type="body" sz="quarter" idx="11"/>
          </p:nvPr>
        </p:nvSpPr>
        <p:spPr>
          <a:xfrm>
            <a:off x="819150" y="3371773"/>
            <a:ext cx="9410700" cy="571500"/>
          </a:xfrm>
        </p:spPr>
        <p:txBody>
          <a:bodyPr/>
          <a:lstStyle/>
          <a:p>
            <a:r>
              <a:rPr lang="ru-ru" dirty="0"/>
              <a:t>План урока:</a:t>
            </a:r>
          </a:p>
        </p:txBody>
      </p:sp>
      <p:sp>
        <p:nvSpPr>
          <p:cNvPr id="7" name="Text Placeholder 6">
            <a:extLst>
              <a:ext uri="{FF2B5EF4-FFF2-40B4-BE49-F238E27FC236}">
                <a16:creationId xmlns:a16="http://schemas.microsoft.com/office/drawing/2014/main" id="{B29D3598-464D-4B6E-817B-49BE8CE5E8B1}"/>
              </a:ext>
            </a:extLst>
          </p:cNvPr>
          <p:cNvSpPr>
            <a:spLocks noGrp="1"/>
          </p:cNvSpPr>
          <p:nvPr>
            <p:ph type="body" sz="quarter" idx="12"/>
          </p:nvPr>
        </p:nvSpPr>
        <p:spPr>
          <a:xfrm>
            <a:off x="800100" y="3943273"/>
            <a:ext cx="9410700" cy="1478001"/>
          </a:xfrm>
        </p:spPr>
        <p:txBody>
          <a:bodyPr/>
          <a:lstStyle/>
          <a:p>
            <a:r>
              <a:rPr lang="ru-ru" sz="2800" dirty="0">
                <a:solidFill>
                  <a:schemeClr val="bg1"/>
                </a:solidFill>
                <a:latin typeface="Ubuntu Light" panose="020B0304030602030204" pitchFamily="34" charset="0"/>
                <a:ea typeface="Calibri" panose="020F0502020204030204" pitchFamily="34" charset="0"/>
                <a:cs typeface="Times New Roman" panose="02020603050405020304" pitchFamily="18" charset="0"/>
              </a:rPr>
              <a:t>В</a:t>
            </a:r>
            <a:r>
              <a:rPr lang="ru-ru" sz="2800" dirty="0">
                <a:solidFill>
                  <a:schemeClr val="bg1"/>
                </a:solidFill>
                <a:effectLst/>
                <a:latin typeface="Ubuntu Light" panose="020B0304030602030204" pitchFamily="34" charset="0"/>
                <a:ea typeface="Calibri" panose="020F0502020204030204" pitchFamily="34" charset="0"/>
                <a:cs typeface="Times New Roman" panose="02020603050405020304" pitchFamily="18" charset="0"/>
              </a:rPr>
              <a:t>ы получите важную информацию о продвижении мероприятий в рамках Специальной Олимпиады.</a:t>
            </a:r>
            <a:endParaRPr lang="en-US" sz="3600" dirty="0">
              <a:solidFill>
                <a:schemeClr val="bg1"/>
              </a:solidFill>
              <a:latin typeface="Ubuntu Light" panose="020B0304030602030204" pitchFamily="34" charset="0"/>
            </a:endParaRPr>
          </a:p>
        </p:txBody>
      </p:sp>
    </p:spTree>
    <p:extLst>
      <p:ext uri="{BB962C8B-B14F-4D97-AF65-F5344CB8AC3E}">
        <p14:creationId xmlns:p14="http://schemas.microsoft.com/office/powerpoint/2010/main" val="41503190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47BD1BD2-7ACD-4246-AB20-77FCBA5BD26C}"/>
              </a:ext>
            </a:extLst>
          </p:cNvPr>
          <p:cNvGraphicFramePr/>
          <p:nvPr>
            <p:extLst>
              <p:ext uri="{D42A27DB-BD31-4B8C-83A1-F6EECF244321}">
                <p14:modId xmlns:p14="http://schemas.microsoft.com/office/powerpoint/2010/main" val="3366937542"/>
              </p:ext>
            </p:extLst>
          </p:nvPr>
        </p:nvGraphicFramePr>
        <p:xfrm>
          <a:off x="3897376" y="1021757"/>
          <a:ext cx="7221728" cy="48144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descr="Значок&#10;&#10;Описание создается автоматически">
            <a:extLst>
              <a:ext uri="{FF2B5EF4-FFF2-40B4-BE49-F238E27FC236}">
                <a16:creationId xmlns:a16="http://schemas.microsoft.com/office/drawing/2014/main" id="{6C78110E-08EF-44F0-A21D-8EB86601653E}"/>
              </a:ext>
            </a:extLst>
          </p:cNvPr>
          <p:cNvPicPr>
            <a:picLocks noChangeAspect="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78068" y="557516"/>
            <a:ext cx="5823925" cy="6300484"/>
          </a:xfrm>
          <a:prstGeom prst="rect">
            <a:avLst/>
          </a:prstGeom>
        </p:spPr>
      </p:pic>
      <p:pic>
        <p:nvPicPr>
          <p:cNvPr id="4" name="Picture 3" descr="Логотип&#10;&#10;Описание создается автоматически">
            <a:extLst>
              <a:ext uri="{FF2B5EF4-FFF2-40B4-BE49-F238E27FC236}">
                <a16:creationId xmlns:a16="http://schemas.microsoft.com/office/drawing/2014/main" id="{05205FFA-BC70-46C4-A930-57A880A9C19E}"/>
              </a:ext>
            </a:extLst>
          </p:cNvPr>
          <p:cNvPicPr>
            <a:picLocks noChangeAspect="1"/>
          </p:cNvPicPr>
          <p:nvPr/>
        </p:nvPicPr>
        <p:blipFill>
          <a:blip r:embed="rId9">
            <a:biLevel thresh="25000"/>
            <a:extLst>
              <a:ext uri="{28A0092B-C50C-407E-A947-70E740481C1C}">
                <a14:useLocalDpi xmlns:a14="http://schemas.microsoft.com/office/drawing/2010/main" val="0"/>
              </a:ext>
            </a:extLst>
          </a:blip>
          <a:stretch>
            <a:fillRect/>
          </a:stretch>
        </p:blipFill>
        <p:spPr>
          <a:xfrm>
            <a:off x="10863348" y="169257"/>
            <a:ext cx="1150851" cy="986443"/>
          </a:xfrm>
          <a:prstGeom prst="rect">
            <a:avLst/>
          </a:prstGeom>
        </p:spPr>
      </p:pic>
    </p:spTree>
    <p:extLst>
      <p:ext uri="{BB962C8B-B14F-4D97-AF65-F5344CB8AC3E}">
        <p14:creationId xmlns:p14="http://schemas.microsoft.com/office/powerpoint/2010/main" val="41244994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81B9F1-FDB3-4D0A-9D5D-C8938810D86D}"/>
              </a:ext>
            </a:extLst>
          </p:cNvPr>
          <p:cNvSpPr>
            <a:spLocks noGrp="1"/>
          </p:cNvSpPr>
          <p:nvPr>
            <p:ph type="body" sz="quarter" idx="10"/>
          </p:nvPr>
        </p:nvSpPr>
        <p:spPr/>
        <p:txBody>
          <a:bodyPr/>
          <a:lstStyle/>
          <a:p>
            <a:r>
              <a:rPr lang="ru-ru" dirty="0"/>
              <a:t>Продвижение</a:t>
            </a:r>
          </a:p>
        </p:txBody>
      </p:sp>
      <p:sp>
        <p:nvSpPr>
          <p:cNvPr id="3" name="Text Placeholder 2">
            <a:extLst>
              <a:ext uri="{FF2B5EF4-FFF2-40B4-BE49-F238E27FC236}">
                <a16:creationId xmlns:a16="http://schemas.microsoft.com/office/drawing/2014/main" id="{F5589E4C-8F8E-4B0B-A7A6-2B09EE0093AB}"/>
              </a:ext>
            </a:extLst>
          </p:cNvPr>
          <p:cNvSpPr>
            <a:spLocks noGrp="1"/>
          </p:cNvSpPr>
          <p:nvPr>
            <p:ph type="body" sz="quarter" idx="11"/>
          </p:nvPr>
        </p:nvSpPr>
        <p:spPr/>
        <p:txBody>
          <a:bodyPr>
            <a:normAutofit/>
          </a:bodyPr>
          <a:lstStyle/>
          <a:p>
            <a:r>
              <a:rPr lang="ru-ru" dirty="0"/>
              <a:t>Навыки планирования</a:t>
            </a:r>
          </a:p>
        </p:txBody>
      </p:sp>
      <p:sp>
        <p:nvSpPr>
          <p:cNvPr id="6" name="Text Placeholder 3">
            <a:extLst>
              <a:ext uri="{FF2B5EF4-FFF2-40B4-BE49-F238E27FC236}">
                <a16:creationId xmlns:a16="http://schemas.microsoft.com/office/drawing/2014/main" id="{4DC86589-81F5-4267-B54D-52027FED5CF7}"/>
              </a:ext>
            </a:extLst>
          </p:cNvPr>
          <p:cNvSpPr>
            <a:spLocks noGrp="1"/>
          </p:cNvSpPr>
          <p:nvPr>
            <p:ph type="body" sz="quarter" idx="12"/>
          </p:nvPr>
        </p:nvSpPr>
        <p:spPr>
          <a:xfrm>
            <a:off x="628650" y="2442139"/>
            <a:ext cx="10115550" cy="3089275"/>
          </a:xfrm>
        </p:spPr>
        <p:txBody>
          <a:bodyPr/>
          <a:lstStyle/>
          <a:p>
            <a:pPr>
              <a:spcAft>
                <a:spcPts val="1200"/>
              </a:spcAft>
            </a:pPr>
            <a:r>
              <a:rPr lang="ru-ru" b="1" dirty="0">
                <a:solidFill>
                  <a:srgbClr val="009A79"/>
                </a:solidFill>
              </a:rPr>
              <a:t>ПРОМОУТЕР МЕРОПРИЯТИЙ</a:t>
            </a:r>
          </a:p>
          <a:p>
            <a:pPr marL="520700" indent="-342900">
              <a:buFont typeface="Arial" panose="020B0604020202020204" pitchFamily="34" charset="0"/>
              <a:buChar char="•"/>
            </a:pPr>
            <a:r>
              <a:rPr lang="ru-ru" b="1" dirty="0"/>
              <a:t>Атлет-представитель/глобальный вестник</a:t>
            </a:r>
            <a:r>
              <a:rPr lang="ru-ru" dirty="0"/>
              <a:t>/4,5 часа</a:t>
            </a:r>
            <a:endParaRPr lang="en-US" dirty="0"/>
          </a:p>
          <a:p>
            <a:pPr marL="177800"/>
            <a:r>
              <a:rPr lang="ru-ru" dirty="0"/>
              <a:t>или</a:t>
            </a:r>
          </a:p>
          <a:p>
            <a:pPr marL="520700" indent="-342900">
              <a:buFont typeface="Arial" panose="020B0604020202020204" pitchFamily="34" charset="0"/>
              <a:buChar char="•"/>
            </a:pPr>
            <a:r>
              <a:rPr lang="ru-ru" b="1" dirty="0"/>
              <a:t>вестник здоровья</a:t>
            </a:r>
            <a:r>
              <a:rPr lang="ru-ru" dirty="0"/>
              <a:t>/8 часов</a:t>
            </a:r>
            <a:endParaRPr lang="en-US" dirty="0"/>
          </a:p>
        </p:txBody>
      </p:sp>
      <p:grpSp>
        <p:nvGrpSpPr>
          <p:cNvPr id="5" name="Group 4">
            <a:extLst>
              <a:ext uri="{FF2B5EF4-FFF2-40B4-BE49-F238E27FC236}">
                <a16:creationId xmlns:a16="http://schemas.microsoft.com/office/drawing/2014/main" id="{E3FF286F-6570-4000-9D0E-2D68B1EEC605}"/>
              </a:ext>
            </a:extLst>
          </p:cNvPr>
          <p:cNvGrpSpPr/>
          <p:nvPr/>
        </p:nvGrpSpPr>
        <p:grpSpPr>
          <a:xfrm>
            <a:off x="10007601" y="318749"/>
            <a:ext cx="1798514" cy="1766317"/>
            <a:chOff x="2445002" y="-212162"/>
            <a:chExt cx="2331721" cy="2289980"/>
          </a:xfrm>
          <a:solidFill>
            <a:srgbClr val="179984"/>
          </a:solidFill>
        </p:grpSpPr>
        <p:sp>
          <p:nvSpPr>
            <p:cNvPr id="7" name="Flowchart: Connector 6">
              <a:extLst>
                <a:ext uri="{FF2B5EF4-FFF2-40B4-BE49-F238E27FC236}">
                  <a16:creationId xmlns:a16="http://schemas.microsoft.com/office/drawing/2014/main" id="{B04A64A2-1B68-4F06-90CC-B2D3E3CBBE8C}"/>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Flowchart: Connector 4">
              <a:extLst>
                <a:ext uri="{FF2B5EF4-FFF2-40B4-BE49-F238E27FC236}">
                  <a16:creationId xmlns:a16="http://schemas.microsoft.com/office/drawing/2014/main" id="{D57FB280-A3D5-4FEE-8B4C-D1CD3D3DE53C}"/>
                </a:ext>
              </a:extLst>
            </p:cNvPr>
            <p:cNvSpPr txBox="1"/>
            <p:nvPr/>
          </p:nvSpPr>
          <p:spPr>
            <a:xfrm>
              <a:off x="2703131" y="123198"/>
              <a:ext cx="1815464"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u-ru" sz="1000" b="1" kern="1200" dirty="0"/>
                <a:t>Продвижение мероприятий</a:t>
              </a:r>
            </a:p>
          </p:txBody>
        </p:sp>
      </p:grpSp>
      <p:sp>
        <p:nvSpPr>
          <p:cNvPr id="10" name="TextBox 9">
            <a:extLst>
              <a:ext uri="{FF2B5EF4-FFF2-40B4-BE49-F238E27FC236}">
                <a16:creationId xmlns:a16="http://schemas.microsoft.com/office/drawing/2014/main" id="{79C86AE0-A2FD-44BD-87CA-AD5DFA49C284}"/>
              </a:ext>
            </a:extLst>
          </p:cNvPr>
          <p:cNvSpPr txBox="1"/>
          <p:nvPr/>
        </p:nvSpPr>
        <p:spPr>
          <a:xfrm>
            <a:off x="579380" y="6245152"/>
            <a:ext cx="6189720" cy="307777"/>
          </a:xfrm>
          <a:prstGeom prst="rect">
            <a:avLst/>
          </a:prstGeom>
          <a:noFill/>
        </p:spPr>
        <p:txBody>
          <a:bodyPr wrap="square" rtlCol="0">
            <a:spAutoFit/>
          </a:bodyPr>
          <a:lstStyle/>
          <a:p>
            <a:r>
              <a:rPr lang="ru-ru" sz="1400" spc="30" dirty="0">
                <a:solidFill>
                  <a:schemeClr val="tx1">
                    <a:lumMod val="50000"/>
                    <a:lumOff val="50000"/>
                  </a:schemeClr>
                </a:solidFill>
                <a:latin typeface="+mj-lt"/>
              </a:rPr>
              <a:t>ЛИДЕР-ОРГАНИЗАТОР МЕРОПРИЯТИЙ | УРОК 3. ПРОДВИЖЕНИЕ</a:t>
            </a:r>
          </a:p>
        </p:txBody>
      </p:sp>
    </p:spTree>
    <p:extLst>
      <p:ext uri="{BB962C8B-B14F-4D97-AF65-F5344CB8AC3E}">
        <p14:creationId xmlns:p14="http://schemas.microsoft.com/office/powerpoint/2010/main" val="2162789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B947B6F-A0A9-452A-B5BA-AD55448ACD43}"/>
              </a:ext>
            </a:extLst>
          </p:cNvPr>
          <p:cNvSpPr>
            <a:spLocks noGrp="1"/>
          </p:cNvSpPr>
          <p:nvPr>
            <p:ph type="body" sz="quarter" idx="10"/>
          </p:nvPr>
        </p:nvSpPr>
        <p:spPr>
          <a:xfrm>
            <a:off x="628650" y="554638"/>
            <a:ext cx="9610725" cy="581025"/>
          </a:xfrm>
        </p:spPr>
        <p:txBody>
          <a:bodyPr/>
          <a:lstStyle/>
          <a:p>
            <a:r>
              <a:rPr lang="ru-ru" sz="3600" dirty="0"/>
              <a:t>Обзор модуля</a:t>
            </a:r>
          </a:p>
        </p:txBody>
      </p:sp>
      <p:sp>
        <p:nvSpPr>
          <p:cNvPr id="8" name="Text Placeholder 7">
            <a:extLst>
              <a:ext uri="{FF2B5EF4-FFF2-40B4-BE49-F238E27FC236}">
                <a16:creationId xmlns:a16="http://schemas.microsoft.com/office/drawing/2014/main" id="{1E8EA3E0-6596-4A4D-9B37-689005BC8A2F}"/>
              </a:ext>
            </a:extLst>
          </p:cNvPr>
          <p:cNvSpPr>
            <a:spLocks noGrp="1"/>
          </p:cNvSpPr>
          <p:nvPr>
            <p:ph type="body" sz="quarter" idx="11"/>
          </p:nvPr>
        </p:nvSpPr>
        <p:spPr>
          <a:xfrm>
            <a:off x="628650" y="1222067"/>
            <a:ext cx="9591675" cy="581025"/>
          </a:xfrm>
        </p:spPr>
        <p:txBody>
          <a:bodyPr>
            <a:normAutofit/>
          </a:bodyPr>
          <a:lstStyle/>
          <a:p>
            <a:r>
              <a:rPr lang="ru-ru" dirty="0"/>
              <a:t>Часть I</a:t>
            </a:r>
          </a:p>
        </p:txBody>
      </p:sp>
      <p:graphicFrame>
        <p:nvGraphicFramePr>
          <p:cNvPr id="15" name="Table 14">
            <a:extLst>
              <a:ext uri="{FF2B5EF4-FFF2-40B4-BE49-F238E27FC236}">
                <a16:creationId xmlns:a16="http://schemas.microsoft.com/office/drawing/2014/main" id="{78779394-33B8-4575-A4E1-BE0D5A31B130}"/>
              </a:ext>
            </a:extLst>
          </p:cNvPr>
          <p:cNvGraphicFramePr>
            <a:graphicFrameLocks noGrp="1"/>
          </p:cNvGraphicFramePr>
          <p:nvPr>
            <p:extLst>
              <p:ext uri="{D42A27DB-BD31-4B8C-83A1-F6EECF244321}">
                <p14:modId xmlns:p14="http://schemas.microsoft.com/office/powerpoint/2010/main" val="3929956349"/>
              </p:ext>
            </p:extLst>
          </p:nvPr>
        </p:nvGraphicFramePr>
        <p:xfrm>
          <a:off x="1120774" y="1940567"/>
          <a:ext cx="8983346" cy="4163672"/>
        </p:xfrm>
        <a:graphic>
          <a:graphicData uri="http://schemas.openxmlformats.org/drawingml/2006/table">
            <a:tbl>
              <a:tblPr bandRow="1">
                <a:tableStyleId>{22838BEF-8BB2-4498-84A7-C5851F593DF1}</a:tableStyleId>
              </a:tblPr>
              <a:tblGrid>
                <a:gridCol w="4056868">
                  <a:extLst>
                    <a:ext uri="{9D8B030D-6E8A-4147-A177-3AD203B41FA5}">
                      <a16:colId xmlns:a16="http://schemas.microsoft.com/office/drawing/2014/main" val="2327306952"/>
                    </a:ext>
                  </a:extLst>
                </a:gridCol>
                <a:gridCol w="4926478">
                  <a:extLst>
                    <a:ext uri="{9D8B030D-6E8A-4147-A177-3AD203B41FA5}">
                      <a16:colId xmlns:a16="http://schemas.microsoft.com/office/drawing/2014/main" val="4235766345"/>
                    </a:ext>
                  </a:extLst>
                </a:gridCol>
              </a:tblGrid>
              <a:tr h="843382">
                <a:tc>
                  <a:txBody>
                    <a:bodyPr/>
                    <a:lstStyle/>
                    <a:p>
                      <a:pPr marL="0" marR="0">
                        <a:spcBef>
                          <a:spcPts val="0"/>
                        </a:spcBef>
                        <a:spcAft>
                          <a:spcPts val="0"/>
                        </a:spcAft>
                      </a:pPr>
                      <a:r>
                        <a:rPr lang="ru-ru" sz="1900" b="1" dirty="0">
                          <a:solidFill>
                            <a:srgbClr val="179984"/>
                          </a:solidFill>
                        </a:rPr>
                        <a:t>Урок 1. </a:t>
                      </a:r>
                    </a:p>
                    <a:p>
                      <a:pPr marL="0" marR="0">
                        <a:spcBef>
                          <a:spcPts val="0"/>
                        </a:spcBef>
                        <a:spcAft>
                          <a:spcPts val="0"/>
                        </a:spcAft>
                      </a:pPr>
                      <a:r>
                        <a:rPr lang="ru-ru" sz="1900" b="1" dirty="0"/>
                        <a:t>Мероприятия Специальной Олимпиады</a:t>
                      </a:r>
                    </a:p>
                  </a:txBody>
                  <a:tcPr marL="71545" marR="71545" marT="86119" marB="86119" anchor="ctr">
                    <a:lnL w="12700" cmpd="sng">
                      <a:noFill/>
                    </a:lnL>
                    <a:lnR w="12700" cmpd="sng">
                      <a:noFill/>
                    </a:lnR>
                    <a:lnT w="12700" cmpd="sng">
                      <a:noFill/>
                    </a:lnT>
                    <a:lnB w="9525" cap="flat" cmpd="sng" algn="ctr">
                      <a:solidFill>
                        <a:srgbClr val="29BB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ru-ru" sz="1900" dirty="0"/>
                        <a:t>Вы узнаете, какие мероприятия Специальной Олимпиады проводятся</a:t>
                      </a:r>
                      <a:br>
                        <a:rPr lang="en-US" sz="1900" dirty="0"/>
                      </a:br>
                      <a:r>
                        <a:rPr lang="ru-ru" sz="1900" dirty="0"/>
                        <a:t>по всему миру.</a:t>
                      </a:r>
                    </a:p>
                  </a:txBody>
                  <a:tcPr marL="71545" marR="71545" marT="86119" marB="86119" anchor="ctr">
                    <a:lnL w="12700" cmpd="sng">
                      <a:noFill/>
                    </a:lnL>
                    <a:lnR w="12700" cmpd="sng">
                      <a:noFill/>
                    </a:lnR>
                    <a:lnT w="12700" cmpd="sng">
                      <a:noFill/>
                    </a:lnT>
                    <a:lnB w="9525" cap="flat" cmpd="sng" algn="ctr">
                      <a:solidFill>
                        <a:srgbClr val="29BB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4257164"/>
                  </a:ext>
                </a:extLst>
              </a:tr>
              <a:tr h="1029789">
                <a:tc>
                  <a:txBody>
                    <a:bodyPr/>
                    <a:lstStyle/>
                    <a:p>
                      <a:pPr marL="0" marR="0">
                        <a:spcBef>
                          <a:spcPts val="0"/>
                        </a:spcBef>
                        <a:spcAft>
                          <a:spcPts val="0"/>
                        </a:spcAft>
                      </a:pPr>
                      <a:r>
                        <a:rPr lang="ru-ru" sz="1900" b="1" dirty="0">
                          <a:solidFill>
                            <a:srgbClr val="179984"/>
                          </a:solidFill>
                        </a:rPr>
                        <a:t>Урок 2. </a:t>
                      </a:r>
                    </a:p>
                    <a:p>
                      <a:pPr marL="0" marR="0">
                        <a:spcBef>
                          <a:spcPts val="0"/>
                        </a:spcBef>
                        <a:spcAft>
                          <a:spcPts val="0"/>
                        </a:spcAft>
                      </a:pPr>
                      <a:r>
                        <a:rPr lang="ru-ru" sz="1900" b="1" dirty="0"/>
                        <a:t>Планирование мероприятий Специальной Олимпиады</a:t>
                      </a:r>
                    </a:p>
                  </a:txBody>
                  <a:tcPr marL="71545" marR="71545" marT="86119" marB="86119" anchor="ctr">
                    <a:lnL w="12700" cmpd="sng">
                      <a:noFill/>
                    </a:lnL>
                    <a:lnR w="12700" cmpd="sng">
                      <a:noFill/>
                    </a:lnR>
                    <a:lnT w="9525" cap="flat" cmpd="sng" algn="ctr">
                      <a:solidFill>
                        <a:srgbClr val="29BB9C"/>
                      </a:solidFill>
                      <a:prstDash val="solid"/>
                      <a:round/>
                      <a:headEnd type="none" w="med" len="med"/>
                      <a:tailEnd type="none" w="med" len="med"/>
                    </a:lnT>
                    <a:lnB w="9525" cap="flat" cmpd="sng" algn="ctr">
                      <a:solidFill>
                        <a:srgbClr val="29BB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ru-ru" sz="1900" dirty="0"/>
                        <a:t>Вы узнаете, какие типы руководящих ролей вы можете взять на себя при планировании мероприятия.</a:t>
                      </a:r>
                    </a:p>
                  </a:txBody>
                  <a:tcPr marL="71545" marR="71545" marT="86119" marB="86119" anchor="ctr">
                    <a:lnL w="12700" cmpd="sng">
                      <a:noFill/>
                    </a:lnL>
                    <a:lnR w="12700" cmpd="sng">
                      <a:noFill/>
                    </a:lnR>
                    <a:lnT w="9525" cap="flat" cmpd="sng" algn="ctr">
                      <a:solidFill>
                        <a:srgbClr val="29BB9C"/>
                      </a:solidFill>
                      <a:prstDash val="solid"/>
                      <a:round/>
                      <a:headEnd type="none" w="med" len="med"/>
                      <a:tailEnd type="none" w="med" len="med"/>
                    </a:lnT>
                    <a:lnB w="9525" cap="flat" cmpd="sng" algn="ctr">
                      <a:solidFill>
                        <a:srgbClr val="29BB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6103661"/>
                  </a:ext>
                </a:extLst>
              </a:tr>
              <a:tr h="1029789">
                <a:tc>
                  <a:txBody>
                    <a:bodyPr/>
                    <a:lstStyle/>
                    <a:p>
                      <a:pPr marL="0" marR="0">
                        <a:spcBef>
                          <a:spcPts val="0"/>
                        </a:spcBef>
                        <a:spcAft>
                          <a:spcPts val="0"/>
                        </a:spcAft>
                      </a:pPr>
                      <a:r>
                        <a:rPr lang="ru-ru" sz="1900" b="1" dirty="0">
                          <a:solidFill>
                            <a:srgbClr val="179984"/>
                          </a:solidFill>
                        </a:rPr>
                        <a:t>Урок 3. </a:t>
                      </a:r>
                    </a:p>
                    <a:p>
                      <a:pPr marL="0" marR="0">
                        <a:spcBef>
                          <a:spcPts val="0"/>
                        </a:spcBef>
                        <a:spcAft>
                          <a:spcPts val="0"/>
                        </a:spcAft>
                      </a:pPr>
                      <a:r>
                        <a:rPr lang="ru-ru" sz="1900" b="1" kern="0" spc="0" baseline="0" dirty="0"/>
                        <a:t>Продвижение мероприятий Специальной Олимпиады</a:t>
                      </a:r>
                    </a:p>
                  </a:txBody>
                  <a:tcPr marL="71545" marR="71545" marT="86119" marB="86119" anchor="ctr">
                    <a:lnL w="12700" cmpd="sng">
                      <a:noFill/>
                    </a:lnL>
                    <a:lnR w="12700" cmpd="sng">
                      <a:noFill/>
                    </a:lnR>
                    <a:lnT w="9525" cap="flat" cmpd="sng" algn="ctr">
                      <a:solidFill>
                        <a:srgbClr val="29BB9C"/>
                      </a:solidFill>
                      <a:prstDash val="solid"/>
                      <a:round/>
                      <a:headEnd type="none" w="med" len="med"/>
                      <a:tailEnd type="none" w="med" len="med"/>
                    </a:lnT>
                    <a:lnB w="9525" cap="flat" cmpd="sng" algn="ctr">
                      <a:solidFill>
                        <a:srgbClr val="29BB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rtl="0">
                        <a:spcBef>
                          <a:spcPts val="0"/>
                        </a:spcBef>
                        <a:spcAft>
                          <a:spcPts val="0"/>
                        </a:spcAft>
                      </a:pPr>
                      <a:r>
                        <a:rPr lang="ru-ru" sz="1900" dirty="0"/>
                        <a:t>Вы получите важную информацию</a:t>
                      </a:r>
                      <a:br>
                        <a:rPr lang="en-US" sz="1900" dirty="0"/>
                      </a:br>
                      <a:r>
                        <a:rPr lang="ru-ru" sz="1900" dirty="0"/>
                        <a:t>о продвижении мероприятий в рамках Специальной Олимпиады.</a:t>
                      </a:r>
                    </a:p>
                  </a:txBody>
                  <a:tcPr marL="71545" marR="71545" marT="86119" marB="86119" anchor="ctr">
                    <a:lnL w="12700" cmpd="sng">
                      <a:noFill/>
                    </a:lnL>
                    <a:lnR w="12700" cmpd="sng">
                      <a:noFill/>
                    </a:lnR>
                    <a:lnT w="9525" cap="flat" cmpd="sng" algn="ctr">
                      <a:solidFill>
                        <a:srgbClr val="29BB9C"/>
                      </a:solidFill>
                      <a:prstDash val="solid"/>
                      <a:round/>
                      <a:headEnd type="none" w="med" len="med"/>
                      <a:tailEnd type="none" w="med" len="med"/>
                    </a:lnT>
                    <a:lnB w="9525" cap="flat" cmpd="sng" algn="ctr">
                      <a:solidFill>
                        <a:srgbClr val="29BB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5172290"/>
                  </a:ext>
                </a:extLst>
              </a:tr>
              <a:tr h="1029789">
                <a:tc>
                  <a:txBody>
                    <a:bodyPr/>
                    <a:lstStyle/>
                    <a:p>
                      <a:pPr marL="0" marR="0">
                        <a:spcBef>
                          <a:spcPts val="0"/>
                        </a:spcBef>
                        <a:spcAft>
                          <a:spcPts val="0"/>
                        </a:spcAft>
                      </a:pPr>
                      <a:r>
                        <a:rPr lang="ru-ru" sz="1900" b="1" dirty="0">
                          <a:solidFill>
                            <a:srgbClr val="179984"/>
                          </a:solidFill>
                        </a:rPr>
                        <a:t>Урок 4. </a:t>
                      </a:r>
                    </a:p>
                    <a:p>
                      <a:pPr marL="0" marR="0">
                        <a:spcBef>
                          <a:spcPts val="0"/>
                        </a:spcBef>
                        <a:spcAft>
                          <a:spcPts val="0"/>
                        </a:spcAft>
                      </a:pPr>
                      <a:r>
                        <a:rPr lang="ru-ru" sz="1900" b="1" spc="20" baseline="0" dirty="0"/>
                        <a:t>Волонтерство на мероприятиях Специальной Олимпиады</a:t>
                      </a:r>
                    </a:p>
                  </a:txBody>
                  <a:tcPr marL="71545" marR="71545" marT="86119" marB="86119" anchor="ctr">
                    <a:lnL w="12700" cmpd="sng">
                      <a:noFill/>
                    </a:lnL>
                    <a:lnR w="12700" cmpd="sng">
                      <a:noFill/>
                    </a:lnR>
                    <a:lnT w="9525" cap="flat" cmpd="sng" algn="ctr">
                      <a:solidFill>
                        <a:srgbClr val="29BB9C"/>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ru-ru" sz="1900" dirty="0"/>
                        <a:t>Вы узнаете, какие роли вы можете взять на себя в качестве волонтера на мероприятиях Специальной Олимпиады.</a:t>
                      </a:r>
                    </a:p>
                  </a:txBody>
                  <a:tcPr marL="71545" marR="71545" marT="86119" marB="86119" anchor="ctr">
                    <a:lnL w="12700" cmpd="sng">
                      <a:noFill/>
                    </a:lnL>
                    <a:lnR w="12700" cmpd="sng">
                      <a:noFill/>
                    </a:lnR>
                    <a:lnT w="9525" cap="flat" cmpd="sng" algn="ctr">
                      <a:solidFill>
                        <a:srgbClr val="29BB9C"/>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50580430"/>
                  </a:ext>
                </a:extLst>
              </a:tr>
            </a:tbl>
          </a:graphicData>
        </a:graphic>
      </p:graphicFrame>
      <p:sp>
        <p:nvSpPr>
          <p:cNvPr id="6" name="TextBox 5">
            <a:extLst>
              <a:ext uri="{FF2B5EF4-FFF2-40B4-BE49-F238E27FC236}">
                <a16:creationId xmlns:a16="http://schemas.microsoft.com/office/drawing/2014/main" id="{CE1971B7-CAD2-4C48-8562-A301183D7B4C}"/>
              </a:ext>
            </a:extLst>
          </p:cNvPr>
          <p:cNvSpPr txBox="1"/>
          <p:nvPr/>
        </p:nvSpPr>
        <p:spPr>
          <a:xfrm>
            <a:off x="628650" y="6212973"/>
            <a:ext cx="5657850" cy="307777"/>
          </a:xfrm>
          <a:prstGeom prst="rect">
            <a:avLst/>
          </a:prstGeom>
          <a:noFill/>
        </p:spPr>
        <p:txBody>
          <a:bodyPr wrap="square" rtlCol="0">
            <a:spAutoFit/>
          </a:bodyPr>
          <a:lstStyle/>
          <a:p>
            <a:r>
              <a:rPr lang="ru-ru" sz="1400" spc="30" dirty="0">
                <a:solidFill>
                  <a:schemeClr val="tx1">
                    <a:lumMod val="50000"/>
                    <a:lumOff val="50000"/>
                  </a:schemeClr>
                </a:solidFill>
                <a:latin typeface="+mj-lt"/>
              </a:rPr>
              <a:t>ЛИДЕР-ОРГАНИЗАТОР МЕРОПРИЯТИЙ</a:t>
            </a:r>
          </a:p>
        </p:txBody>
      </p:sp>
    </p:spTree>
    <p:extLst>
      <p:ext uri="{BB962C8B-B14F-4D97-AF65-F5344CB8AC3E}">
        <p14:creationId xmlns:p14="http://schemas.microsoft.com/office/powerpoint/2010/main" val="19061748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1AF009BC-78EB-41D4-956A-69FCE5D97581}"/>
              </a:ext>
            </a:extLst>
          </p:cNvPr>
          <p:cNvSpPr txBox="1">
            <a:spLocks/>
          </p:cNvSpPr>
          <p:nvPr/>
        </p:nvSpPr>
        <p:spPr>
          <a:xfrm>
            <a:off x="7785100" y="3085287"/>
            <a:ext cx="3975100" cy="687426"/>
          </a:xfrm>
          <a:prstGeom prst="rect">
            <a:avLst/>
          </a:prstGeom>
        </p:spPr>
        <p:txBody>
          <a:bodyPr vert="horz" lIns="91440" tIns="45720" rIns="91440" bIns="45720" rtlCol="0">
            <a:normAutofit fontScale="5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Спортивные мероприятия</a:t>
            </a:r>
          </a:p>
        </p:txBody>
      </p:sp>
      <p:grpSp>
        <p:nvGrpSpPr>
          <p:cNvPr id="6" name="Group 5">
            <a:extLst>
              <a:ext uri="{FF2B5EF4-FFF2-40B4-BE49-F238E27FC236}">
                <a16:creationId xmlns:a16="http://schemas.microsoft.com/office/drawing/2014/main" id="{B1459910-BC59-4C3F-AD18-41F1C5E08135}"/>
              </a:ext>
            </a:extLst>
          </p:cNvPr>
          <p:cNvGrpSpPr/>
          <p:nvPr/>
        </p:nvGrpSpPr>
        <p:grpSpPr>
          <a:xfrm>
            <a:off x="-25400" y="982606"/>
            <a:ext cx="4892788" cy="4892788"/>
            <a:chOff x="-165099" y="1638300"/>
            <a:chExt cx="4892788" cy="4892788"/>
          </a:xfrm>
        </p:grpSpPr>
        <p:sp>
          <p:nvSpPr>
            <p:cNvPr id="7" name="Rectangle 6">
              <a:extLst>
                <a:ext uri="{FF2B5EF4-FFF2-40B4-BE49-F238E27FC236}">
                  <a16:creationId xmlns:a16="http://schemas.microsoft.com/office/drawing/2014/main" id="{7D39231E-F172-481A-88B4-5DB2A91E603B}"/>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6F45F195-3D25-451D-9157-18B9BFBC8991}"/>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Черный прямоугольник с черным фоном&#10;&#10;Описание создается автоматически с низкой достоверностью">
            <a:extLst>
              <a:ext uri="{FF2B5EF4-FFF2-40B4-BE49-F238E27FC236}">
                <a16:creationId xmlns:a16="http://schemas.microsoft.com/office/drawing/2014/main" id="{EE8E3713-CCF4-4663-8581-CEF86DC87374}"/>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474087" y="2924555"/>
            <a:ext cx="1109474" cy="1008890"/>
          </a:xfrm>
          <a:prstGeom prst="rect">
            <a:avLst/>
          </a:prstGeom>
        </p:spPr>
      </p:pic>
      <p:sp>
        <p:nvSpPr>
          <p:cNvPr id="10" name="TextBox 9">
            <a:extLst>
              <a:ext uri="{FF2B5EF4-FFF2-40B4-BE49-F238E27FC236}">
                <a16:creationId xmlns:a16="http://schemas.microsoft.com/office/drawing/2014/main" id="{DCB7B453-618F-45FF-8AA3-7780F6DEF4A4}"/>
              </a:ext>
            </a:extLst>
          </p:cNvPr>
          <p:cNvSpPr txBox="1"/>
          <p:nvPr/>
        </p:nvSpPr>
        <p:spPr>
          <a:xfrm>
            <a:off x="9115078" y="2672477"/>
            <a:ext cx="2545269" cy="400110"/>
          </a:xfrm>
          <a:prstGeom prst="rect">
            <a:avLst/>
          </a:prstGeom>
          <a:noFill/>
        </p:spPr>
        <p:txBody>
          <a:bodyPr wrap="square" rtlCol="0">
            <a:spAutoFit/>
          </a:bodyPr>
          <a:lstStyle/>
          <a:p>
            <a:pPr algn="r"/>
            <a:r>
              <a:rPr lang="ru-ru" sz="2000" dirty="0">
                <a:solidFill>
                  <a:schemeClr val="bg1"/>
                </a:solidFill>
              </a:rPr>
              <a:t>Продвижение мероприятий</a:t>
            </a:r>
          </a:p>
        </p:txBody>
      </p:sp>
      <p:sp>
        <p:nvSpPr>
          <p:cNvPr id="11" name="Text Placeholder 10">
            <a:extLst>
              <a:ext uri="{FF2B5EF4-FFF2-40B4-BE49-F238E27FC236}">
                <a16:creationId xmlns:a16="http://schemas.microsoft.com/office/drawing/2014/main" id="{C499178C-5A6E-440D-B896-51F531D84927}"/>
              </a:ext>
            </a:extLst>
          </p:cNvPr>
          <p:cNvSpPr>
            <a:spLocks noGrp="1"/>
          </p:cNvSpPr>
          <p:nvPr>
            <p:ph type="body" sz="quarter" idx="11"/>
          </p:nvPr>
        </p:nvSpPr>
        <p:spPr/>
        <p:txBody>
          <a:bodyPr/>
          <a:lstStyle/>
          <a:p>
            <a:r>
              <a:rPr lang="ru-ru" dirty="0"/>
              <a:t>Спортивные мероприятия</a:t>
            </a:r>
          </a:p>
        </p:txBody>
      </p:sp>
      <p:sp>
        <p:nvSpPr>
          <p:cNvPr id="12" name="Text Placeholder 11">
            <a:extLst>
              <a:ext uri="{FF2B5EF4-FFF2-40B4-BE49-F238E27FC236}">
                <a16:creationId xmlns:a16="http://schemas.microsoft.com/office/drawing/2014/main" id="{FD75B42A-564D-42D8-A2D5-F4AC5CB9441A}"/>
              </a:ext>
            </a:extLst>
          </p:cNvPr>
          <p:cNvSpPr>
            <a:spLocks noGrp="1"/>
          </p:cNvSpPr>
          <p:nvPr>
            <p:ph type="body" sz="quarter" idx="12"/>
          </p:nvPr>
        </p:nvSpPr>
        <p:spPr/>
        <p:txBody>
          <a:bodyPr>
            <a:normAutofit fontScale="77500" lnSpcReduction="20000"/>
          </a:bodyPr>
          <a:lstStyle/>
          <a:p>
            <a:r>
              <a:rPr lang="ru-ru" dirty="0"/>
              <a:t>Продвижение мероприятий</a:t>
            </a:r>
          </a:p>
        </p:txBody>
      </p:sp>
      <p:sp>
        <p:nvSpPr>
          <p:cNvPr id="14" name="TextBox 13">
            <a:extLst>
              <a:ext uri="{FF2B5EF4-FFF2-40B4-BE49-F238E27FC236}">
                <a16:creationId xmlns:a16="http://schemas.microsoft.com/office/drawing/2014/main" id="{1C04E13F-7E58-4557-A0B8-84BB47D0B08A}"/>
              </a:ext>
            </a:extLst>
          </p:cNvPr>
          <p:cNvSpPr txBox="1"/>
          <p:nvPr/>
        </p:nvSpPr>
        <p:spPr>
          <a:xfrm>
            <a:off x="579380" y="6245152"/>
            <a:ext cx="6189720" cy="307777"/>
          </a:xfrm>
          <a:prstGeom prst="rect">
            <a:avLst/>
          </a:prstGeom>
          <a:noFill/>
        </p:spPr>
        <p:txBody>
          <a:bodyPr wrap="square" rtlCol="0">
            <a:spAutoFit/>
          </a:bodyPr>
          <a:lstStyle/>
          <a:p>
            <a:r>
              <a:rPr lang="ru-ru" sz="1400" spc="30" dirty="0">
                <a:solidFill>
                  <a:schemeClr val="tx1">
                    <a:lumMod val="50000"/>
                    <a:lumOff val="50000"/>
                  </a:schemeClr>
                </a:solidFill>
                <a:latin typeface="+mj-lt"/>
              </a:rPr>
              <a:t>ЛИДЕР-ОРГАНИЗАТОР МЕРОПРИЯТИЙ | УРОК 3. ПРОДВИЖЕНИЕ</a:t>
            </a:r>
          </a:p>
        </p:txBody>
      </p:sp>
    </p:spTree>
    <p:extLst>
      <p:ext uri="{BB962C8B-B14F-4D97-AF65-F5344CB8AC3E}">
        <p14:creationId xmlns:p14="http://schemas.microsoft.com/office/powerpoint/2010/main" val="33304051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A00706-9079-45B9-8B2D-3ADF0502B2A1}"/>
              </a:ext>
            </a:extLst>
          </p:cNvPr>
          <p:cNvSpPr>
            <a:spLocks noGrp="1"/>
          </p:cNvSpPr>
          <p:nvPr>
            <p:ph type="body" sz="quarter" idx="10"/>
          </p:nvPr>
        </p:nvSpPr>
        <p:spPr/>
        <p:txBody>
          <a:bodyPr/>
          <a:lstStyle/>
          <a:p>
            <a:r>
              <a:rPr lang="ru-ru" dirty="0"/>
              <a:t>Продвижение	</a:t>
            </a:r>
          </a:p>
        </p:txBody>
      </p:sp>
      <p:sp>
        <p:nvSpPr>
          <p:cNvPr id="3" name="Text Placeholder 2">
            <a:extLst>
              <a:ext uri="{FF2B5EF4-FFF2-40B4-BE49-F238E27FC236}">
                <a16:creationId xmlns:a16="http://schemas.microsoft.com/office/drawing/2014/main" id="{D1077C83-4BB6-462C-A9B7-9EB147B20E89}"/>
              </a:ext>
            </a:extLst>
          </p:cNvPr>
          <p:cNvSpPr>
            <a:spLocks noGrp="1"/>
          </p:cNvSpPr>
          <p:nvPr>
            <p:ph type="body" sz="quarter" idx="11"/>
          </p:nvPr>
        </p:nvSpPr>
        <p:spPr/>
        <p:txBody>
          <a:bodyPr>
            <a:normAutofit/>
          </a:bodyPr>
          <a:lstStyle/>
          <a:p>
            <a:r>
              <a:rPr lang="ru-ru" dirty="0"/>
              <a:t>Руководящие роли</a:t>
            </a:r>
          </a:p>
        </p:txBody>
      </p:sp>
      <p:sp>
        <p:nvSpPr>
          <p:cNvPr id="4" name="Text Placeholder 3">
            <a:extLst>
              <a:ext uri="{FF2B5EF4-FFF2-40B4-BE49-F238E27FC236}">
                <a16:creationId xmlns:a16="http://schemas.microsoft.com/office/drawing/2014/main" id="{6050A149-0DF6-4A5F-AA30-EEF71EEE2E91}"/>
              </a:ext>
            </a:extLst>
          </p:cNvPr>
          <p:cNvSpPr>
            <a:spLocks noGrp="1"/>
          </p:cNvSpPr>
          <p:nvPr>
            <p:ph type="body" sz="quarter" idx="12"/>
          </p:nvPr>
        </p:nvSpPr>
        <p:spPr>
          <a:xfrm>
            <a:off x="628650" y="2057468"/>
            <a:ext cx="9610725" cy="2952750"/>
          </a:xfrm>
        </p:spPr>
        <p:txBody>
          <a:bodyPr>
            <a:normAutofit/>
          </a:bodyPr>
          <a:lstStyle/>
          <a:p>
            <a:pPr>
              <a:spcAft>
                <a:spcPts val="600"/>
              </a:spcAft>
            </a:pPr>
            <a:r>
              <a:rPr lang="ru-ru" sz="2400" b="1" dirty="0"/>
              <a:t>Представитель/глобальный вестник</a:t>
            </a:r>
          </a:p>
          <a:p>
            <a:pPr>
              <a:spcAft>
                <a:spcPts val="1800"/>
              </a:spcAft>
            </a:pPr>
            <a:r>
              <a:rPr lang="ru-ru" sz="2200" dirty="0">
                <a:latin typeface="Ubuntu Light" panose="020B0304030602030204" pitchFamily="34" charset="0"/>
              </a:rPr>
              <a:t>Участвует в выступлениях, дискуссиях и интервью</a:t>
            </a:r>
            <a:r>
              <a:rPr lang="ru-ru" sz="2200" baseline="0" dirty="0">
                <a:latin typeface="Ubuntu Light" panose="020B0304030602030204" pitchFamily="34" charset="0"/>
              </a:rPr>
              <a:t> перед мероприятием в качестве представителя атлетов Специальной Олимпиады</a:t>
            </a:r>
          </a:p>
          <a:p>
            <a:pPr>
              <a:spcAft>
                <a:spcPts val="600"/>
              </a:spcAft>
            </a:pPr>
            <a:r>
              <a:rPr lang="ru-ru" sz="2400" b="1" dirty="0"/>
              <a:t>Привлечение спонсоров</a:t>
            </a:r>
          </a:p>
          <a:p>
            <a:pPr marL="171450" indent="-171450">
              <a:spcAft>
                <a:spcPts val="600"/>
              </a:spcAft>
              <a:buFont typeface="Arial" panose="020B0604020202020204" pitchFamily="34" charset="0"/>
              <a:buChar char="•"/>
            </a:pPr>
            <a:r>
              <a:rPr lang="ru-ru" sz="2200" dirty="0">
                <a:latin typeface="Ubuntu Light" panose="020B0304030602030204" pitchFamily="34" charset="0"/>
              </a:rPr>
              <a:t>Участвует во встречах с</a:t>
            </a:r>
            <a:r>
              <a:rPr lang="ru-ru" sz="2200" baseline="0" dirty="0">
                <a:latin typeface="Ubuntu Light" panose="020B0304030602030204" pitchFamily="34" charset="0"/>
              </a:rPr>
              <a:t> потенциальными спонсорами мероприятия</a:t>
            </a:r>
          </a:p>
          <a:p>
            <a:pPr marL="171450" indent="-171450">
              <a:spcAft>
                <a:spcPts val="600"/>
              </a:spcAft>
              <a:buFont typeface="Arial" panose="020B0604020202020204" pitchFamily="34" charset="0"/>
              <a:buChar char="•"/>
            </a:pPr>
            <a:r>
              <a:rPr lang="ru-ru" sz="2200" baseline="0" dirty="0">
                <a:latin typeface="Ubuntu Light" panose="020B0304030602030204" pitchFamily="34" charset="0"/>
              </a:rPr>
              <a:t>Участвует в мероприятиях по привлечению спонсоров</a:t>
            </a:r>
          </a:p>
        </p:txBody>
      </p:sp>
      <p:grpSp>
        <p:nvGrpSpPr>
          <p:cNvPr id="5" name="Group 4">
            <a:extLst>
              <a:ext uri="{FF2B5EF4-FFF2-40B4-BE49-F238E27FC236}">
                <a16:creationId xmlns:a16="http://schemas.microsoft.com/office/drawing/2014/main" id="{8806D846-91BF-413A-8438-A1012457860B}"/>
              </a:ext>
            </a:extLst>
          </p:cNvPr>
          <p:cNvGrpSpPr/>
          <p:nvPr/>
        </p:nvGrpSpPr>
        <p:grpSpPr>
          <a:xfrm>
            <a:off x="10007601" y="318749"/>
            <a:ext cx="1798514" cy="1766317"/>
            <a:chOff x="2445002" y="-212162"/>
            <a:chExt cx="2331721" cy="2289980"/>
          </a:xfrm>
          <a:solidFill>
            <a:srgbClr val="179984"/>
          </a:solidFill>
        </p:grpSpPr>
        <p:sp>
          <p:nvSpPr>
            <p:cNvPr id="6" name="Flowchart: Connector 5">
              <a:extLst>
                <a:ext uri="{FF2B5EF4-FFF2-40B4-BE49-F238E27FC236}">
                  <a16:creationId xmlns:a16="http://schemas.microsoft.com/office/drawing/2014/main" id="{0FF5675D-E368-4FCD-B084-395FFE3B84EA}"/>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lowchart: Connector 4">
              <a:extLst>
                <a:ext uri="{FF2B5EF4-FFF2-40B4-BE49-F238E27FC236}">
                  <a16:creationId xmlns:a16="http://schemas.microsoft.com/office/drawing/2014/main" id="{086974EB-18F1-48CB-A523-6B9FD8F28FC1}"/>
                </a:ext>
              </a:extLst>
            </p:cNvPr>
            <p:cNvSpPr txBox="1"/>
            <p:nvPr/>
          </p:nvSpPr>
          <p:spPr>
            <a:xfrm>
              <a:off x="2703131" y="123198"/>
              <a:ext cx="1815464"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u-ru" sz="1000" b="1" kern="1200" dirty="0"/>
                <a:t>Продвижение мероприятий</a:t>
              </a:r>
            </a:p>
            <a:p>
              <a:pPr marL="0" lvl="0" indent="0" algn="ctr" defTabSz="1066800">
                <a:lnSpc>
                  <a:spcPct val="90000"/>
                </a:lnSpc>
                <a:spcBef>
                  <a:spcPct val="0"/>
                </a:spcBef>
                <a:spcAft>
                  <a:spcPct val="35000"/>
                </a:spcAft>
                <a:buNone/>
              </a:pPr>
              <a:r>
                <a:rPr lang="ru-ru" sz="1000" dirty="0"/>
                <a:t>Спорт</a:t>
              </a:r>
              <a:endParaRPr lang="en-US" sz="1000" kern="1200" dirty="0"/>
            </a:p>
          </p:txBody>
        </p:sp>
      </p:grpSp>
      <p:sp>
        <p:nvSpPr>
          <p:cNvPr id="9" name="TextBox 8">
            <a:extLst>
              <a:ext uri="{FF2B5EF4-FFF2-40B4-BE49-F238E27FC236}">
                <a16:creationId xmlns:a16="http://schemas.microsoft.com/office/drawing/2014/main" id="{84D78541-734C-4AA1-9D80-C6C1D02AA5E3}"/>
              </a:ext>
            </a:extLst>
          </p:cNvPr>
          <p:cNvSpPr txBox="1"/>
          <p:nvPr/>
        </p:nvSpPr>
        <p:spPr>
          <a:xfrm>
            <a:off x="579380" y="6245152"/>
            <a:ext cx="7899602" cy="523220"/>
          </a:xfrm>
          <a:prstGeom prst="rect">
            <a:avLst/>
          </a:prstGeom>
          <a:noFill/>
        </p:spPr>
        <p:txBody>
          <a:bodyPr wrap="square" rtlCol="0">
            <a:spAutoFit/>
          </a:bodyPr>
          <a:lstStyle/>
          <a:p>
            <a:r>
              <a:rPr lang="ru-ru" sz="1400" spc="30" dirty="0">
                <a:solidFill>
                  <a:schemeClr val="tx1">
                    <a:lumMod val="50000"/>
                    <a:lumOff val="50000"/>
                  </a:schemeClr>
                </a:solidFill>
                <a:latin typeface="+mj-lt"/>
              </a:rPr>
              <a:t>ЛИДЕР-ОРГАНИЗАТОР МЕРОПРИЯТИЙ | УРОК 3. ПРОДВИЖЕНИЕ | СПОРТИВНЫЕ МЕРОПРИЯТИЯ</a:t>
            </a:r>
          </a:p>
        </p:txBody>
      </p:sp>
    </p:spTree>
    <p:extLst>
      <p:ext uri="{BB962C8B-B14F-4D97-AF65-F5344CB8AC3E}">
        <p14:creationId xmlns:p14="http://schemas.microsoft.com/office/powerpoint/2010/main" val="1654324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7944EF38-E1CB-4263-93A5-0D94781D3925}"/>
              </a:ext>
            </a:extLst>
          </p:cNvPr>
          <p:cNvSpPr txBox="1">
            <a:spLocks/>
          </p:cNvSpPr>
          <p:nvPr/>
        </p:nvSpPr>
        <p:spPr>
          <a:xfrm>
            <a:off x="7785100" y="3085287"/>
            <a:ext cx="3975100" cy="687426"/>
          </a:xfrm>
          <a:prstGeom prst="rect">
            <a:avLst/>
          </a:prstGeom>
        </p:spPr>
        <p:txBody>
          <a:bodyPr vert="horz" lIns="91440" tIns="45720" rIns="91440" bIns="45720" rtlCol="0">
            <a:normAutofit fontScale="5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Мероприятия, посвященные здоровью</a:t>
            </a:r>
          </a:p>
        </p:txBody>
      </p:sp>
      <p:grpSp>
        <p:nvGrpSpPr>
          <p:cNvPr id="7" name="Group 6">
            <a:extLst>
              <a:ext uri="{FF2B5EF4-FFF2-40B4-BE49-F238E27FC236}">
                <a16:creationId xmlns:a16="http://schemas.microsoft.com/office/drawing/2014/main" id="{C91A0A17-EDE8-4F5C-B2CD-A38B68602126}"/>
              </a:ext>
            </a:extLst>
          </p:cNvPr>
          <p:cNvGrpSpPr/>
          <p:nvPr/>
        </p:nvGrpSpPr>
        <p:grpSpPr>
          <a:xfrm>
            <a:off x="-25400" y="982606"/>
            <a:ext cx="4892788" cy="4892788"/>
            <a:chOff x="-165099" y="1638300"/>
            <a:chExt cx="4892788" cy="4892788"/>
          </a:xfrm>
        </p:grpSpPr>
        <p:sp>
          <p:nvSpPr>
            <p:cNvPr id="8" name="Rectangle 7">
              <a:extLst>
                <a:ext uri="{FF2B5EF4-FFF2-40B4-BE49-F238E27FC236}">
                  <a16:creationId xmlns:a16="http://schemas.microsoft.com/office/drawing/2014/main" id="{000AEE9D-10E6-46CD-B0F6-D195E71CA211}"/>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1081F2B4-4D65-42F3-9B61-FF18671D5427}"/>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C0B364D7-5DA7-4AFF-BFB9-CBD948A73F9E}"/>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559573" y="2924555"/>
            <a:ext cx="938502" cy="1008890"/>
          </a:xfrm>
          <a:prstGeom prst="rect">
            <a:avLst/>
          </a:prstGeom>
        </p:spPr>
      </p:pic>
      <p:sp>
        <p:nvSpPr>
          <p:cNvPr id="11" name="TextBox 10">
            <a:extLst>
              <a:ext uri="{FF2B5EF4-FFF2-40B4-BE49-F238E27FC236}">
                <a16:creationId xmlns:a16="http://schemas.microsoft.com/office/drawing/2014/main" id="{8CDBCB37-6088-4728-A5A6-75B9E62AD84A}"/>
              </a:ext>
            </a:extLst>
          </p:cNvPr>
          <p:cNvSpPr txBox="1"/>
          <p:nvPr/>
        </p:nvSpPr>
        <p:spPr>
          <a:xfrm>
            <a:off x="9115078" y="2672477"/>
            <a:ext cx="2545269" cy="400110"/>
          </a:xfrm>
          <a:prstGeom prst="rect">
            <a:avLst/>
          </a:prstGeom>
          <a:noFill/>
        </p:spPr>
        <p:txBody>
          <a:bodyPr wrap="square" rtlCol="0">
            <a:spAutoFit/>
          </a:bodyPr>
          <a:lstStyle/>
          <a:p>
            <a:pPr algn="r"/>
            <a:r>
              <a:rPr lang="ru-ru" sz="2000" dirty="0">
                <a:solidFill>
                  <a:schemeClr val="bg1"/>
                </a:solidFill>
              </a:rPr>
              <a:t>Продвижение мероприятий</a:t>
            </a:r>
          </a:p>
        </p:txBody>
      </p:sp>
      <p:sp>
        <p:nvSpPr>
          <p:cNvPr id="4" name="Text Placeholder 3">
            <a:extLst>
              <a:ext uri="{FF2B5EF4-FFF2-40B4-BE49-F238E27FC236}">
                <a16:creationId xmlns:a16="http://schemas.microsoft.com/office/drawing/2014/main" id="{6EA4215E-35C0-4A0D-8F10-A51590BC15B9}"/>
              </a:ext>
            </a:extLst>
          </p:cNvPr>
          <p:cNvSpPr>
            <a:spLocks noGrp="1"/>
          </p:cNvSpPr>
          <p:nvPr>
            <p:ph type="body" sz="quarter" idx="11"/>
          </p:nvPr>
        </p:nvSpPr>
        <p:spPr/>
        <p:txBody>
          <a:bodyPr/>
          <a:lstStyle/>
          <a:p>
            <a:r>
              <a:rPr lang="ru-ru" dirty="0"/>
              <a:t>Мероприятия, посвященные здоровью</a:t>
            </a:r>
          </a:p>
        </p:txBody>
      </p:sp>
      <p:sp>
        <p:nvSpPr>
          <p:cNvPr id="12" name="Text Placeholder 11">
            <a:extLst>
              <a:ext uri="{FF2B5EF4-FFF2-40B4-BE49-F238E27FC236}">
                <a16:creationId xmlns:a16="http://schemas.microsoft.com/office/drawing/2014/main" id="{B769C4E2-63B4-4F73-A710-41CF05B1D439}"/>
              </a:ext>
            </a:extLst>
          </p:cNvPr>
          <p:cNvSpPr>
            <a:spLocks noGrp="1"/>
          </p:cNvSpPr>
          <p:nvPr>
            <p:ph type="body" sz="quarter" idx="12"/>
          </p:nvPr>
        </p:nvSpPr>
        <p:spPr/>
        <p:txBody>
          <a:bodyPr>
            <a:normAutofit fontScale="77500" lnSpcReduction="20000"/>
          </a:bodyPr>
          <a:lstStyle/>
          <a:p>
            <a:r>
              <a:rPr lang="ru-ru" dirty="0"/>
              <a:t>Продвижение мероприятий</a:t>
            </a:r>
          </a:p>
        </p:txBody>
      </p:sp>
      <p:sp>
        <p:nvSpPr>
          <p:cNvPr id="14" name="TextBox 13">
            <a:extLst>
              <a:ext uri="{FF2B5EF4-FFF2-40B4-BE49-F238E27FC236}">
                <a16:creationId xmlns:a16="http://schemas.microsoft.com/office/drawing/2014/main" id="{36F02B1A-C48B-4144-B708-8918D1AB6FF1}"/>
              </a:ext>
            </a:extLst>
          </p:cNvPr>
          <p:cNvSpPr txBox="1"/>
          <p:nvPr/>
        </p:nvSpPr>
        <p:spPr>
          <a:xfrm>
            <a:off x="579380" y="6245152"/>
            <a:ext cx="6189720" cy="307777"/>
          </a:xfrm>
          <a:prstGeom prst="rect">
            <a:avLst/>
          </a:prstGeom>
          <a:noFill/>
        </p:spPr>
        <p:txBody>
          <a:bodyPr wrap="square" rtlCol="0">
            <a:spAutoFit/>
          </a:bodyPr>
          <a:lstStyle/>
          <a:p>
            <a:r>
              <a:rPr lang="ru-ru" sz="1400" spc="30" dirty="0">
                <a:solidFill>
                  <a:schemeClr val="tx1">
                    <a:lumMod val="50000"/>
                    <a:lumOff val="50000"/>
                  </a:schemeClr>
                </a:solidFill>
                <a:latin typeface="+mj-lt"/>
              </a:rPr>
              <a:t>ЛИДЕР-ОРГАНИЗАТОР МЕРОПРИЯТИЙ | УРОК 3. ПРОДВИЖЕНИЕ</a:t>
            </a:r>
          </a:p>
        </p:txBody>
      </p:sp>
    </p:spTree>
    <p:extLst>
      <p:ext uri="{BB962C8B-B14F-4D97-AF65-F5344CB8AC3E}">
        <p14:creationId xmlns:p14="http://schemas.microsoft.com/office/powerpoint/2010/main" val="6681658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A81983-5E6D-402B-93D7-571E91D05158}"/>
              </a:ext>
            </a:extLst>
          </p:cNvPr>
          <p:cNvSpPr>
            <a:spLocks noGrp="1"/>
          </p:cNvSpPr>
          <p:nvPr>
            <p:ph type="body" sz="quarter" idx="10"/>
          </p:nvPr>
        </p:nvSpPr>
        <p:spPr/>
        <p:txBody>
          <a:bodyPr/>
          <a:lstStyle/>
          <a:p>
            <a:r>
              <a:rPr lang="ru-ru" dirty="0"/>
              <a:t>Продвижение</a:t>
            </a:r>
          </a:p>
        </p:txBody>
      </p:sp>
      <p:sp>
        <p:nvSpPr>
          <p:cNvPr id="3" name="Text Placeholder 2">
            <a:extLst>
              <a:ext uri="{FF2B5EF4-FFF2-40B4-BE49-F238E27FC236}">
                <a16:creationId xmlns:a16="http://schemas.microsoft.com/office/drawing/2014/main" id="{FF26E2AA-DFA6-4C7E-B933-7B62D69F3979}"/>
              </a:ext>
            </a:extLst>
          </p:cNvPr>
          <p:cNvSpPr>
            <a:spLocks noGrp="1"/>
          </p:cNvSpPr>
          <p:nvPr>
            <p:ph type="body" sz="quarter" idx="11"/>
          </p:nvPr>
        </p:nvSpPr>
        <p:spPr/>
        <p:txBody>
          <a:bodyPr>
            <a:normAutofit/>
          </a:bodyPr>
          <a:lstStyle/>
          <a:p>
            <a:r>
              <a:rPr lang="ru-ru" dirty="0"/>
              <a:t>Руководящие роли</a:t>
            </a:r>
          </a:p>
        </p:txBody>
      </p:sp>
      <p:sp>
        <p:nvSpPr>
          <p:cNvPr id="4" name="Text Placeholder 3">
            <a:extLst>
              <a:ext uri="{FF2B5EF4-FFF2-40B4-BE49-F238E27FC236}">
                <a16:creationId xmlns:a16="http://schemas.microsoft.com/office/drawing/2014/main" id="{7FDDF4EC-0C14-4AB0-8EA3-16468A379916}"/>
              </a:ext>
            </a:extLst>
          </p:cNvPr>
          <p:cNvSpPr>
            <a:spLocks noGrp="1"/>
          </p:cNvSpPr>
          <p:nvPr>
            <p:ph type="body" sz="quarter" idx="12"/>
          </p:nvPr>
        </p:nvSpPr>
        <p:spPr>
          <a:xfrm>
            <a:off x="628650" y="2343737"/>
            <a:ext cx="9772650" cy="1936750"/>
          </a:xfrm>
        </p:spPr>
        <p:txBody>
          <a:bodyPr>
            <a:normAutofit fontScale="92500" lnSpcReduction="10000"/>
          </a:bodyPr>
          <a:lstStyle/>
          <a:p>
            <a:pPr>
              <a:lnSpc>
                <a:spcPct val="120000"/>
              </a:lnSpc>
              <a:spcAft>
                <a:spcPts val="600"/>
              </a:spcAft>
            </a:pPr>
            <a:r>
              <a:rPr lang="ru-ru" sz="2400" b="1" dirty="0"/>
              <a:t>Представитель/вестник здоровья</a:t>
            </a:r>
          </a:p>
          <a:p>
            <a:pPr marL="171450" marR="0" lvl="0" indent="-17145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lang="ru-ru" sz="2200" dirty="0">
                <a:latin typeface="Ubuntu Light" panose="020B0304030602030204" pitchFamily="34" charset="0"/>
              </a:rPr>
              <a:t>Участвует в выступлениях, дискуссиях и интервью</a:t>
            </a:r>
            <a:r>
              <a:rPr lang="ru-ru" sz="2200" baseline="0" dirty="0">
                <a:latin typeface="Ubuntu Light" panose="020B0304030602030204" pitchFamily="34" charset="0"/>
              </a:rPr>
              <a:t> перед мероприятием</a:t>
            </a:r>
            <a:br>
              <a:rPr lang="en-US" sz="2200" baseline="0" dirty="0">
                <a:latin typeface="Ubuntu Light" panose="020B0304030602030204" pitchFamily="34" charset="0"/>
              </a:rPr>
            </a:br>
            <a:r>
              <a:rPr lang="ru-ru" sz="2200" baseline="0" dirty="0">
                <a:latin typeface="Ubuntu Light" panose="020B0304030602030204" pitchFamily="34" charset="0"/>
              </a:rPr>
              <a:t>в качестве представителя атлетов Специальной Олимпиады</a:t>
            </a:r>
          </a:p>
          <a:p>
            <a:pPr marL="171450" indent="-171450">
              <a:lnSpc>
                <a:spcPct val="120000"/>
              </a:lnSpc>
              <a:spcAft>
                <a:spcPts val="600"/>
              </a:spcAft>
              <a:buFont typeface="Arial" panose="020B0604020202020204" pitchFamily="34" charset="0"/>
              <a:buChar char="•"/>
            </a:pPr>
            <a:r>
              <a:rPr lang="ru-ru" sz="2200" dirty="0">
                <a:effectLst/>
                <a:latin typeface="Ubuntu Light" panose="020B0304030602030204" pitchFamily="34" charset="0"/>
                <a:ea typeface="Calibri" panose="020F0502020204030204" pitchFamily="34" charset="0"/>
              </a:rPr>
              <a:t>Проведение презентаций во время совещаний по вопросам инклюзивного здравоохранения</a:t>
            </a:r>
          </a:p>
        </p:txBody>
      </p:sp>
      <p:grpSp>
        <p:nvGrpSpPr>
          <p:cNvPr id="5" name="Group 4">
            <a:extLst>
              <a:ext uri="{FF2B5EF4-FFF2-40B4-BE49-F238E27FC236}">
                <a16:creationId xmlns:a16="http://schemas.microsoft.com/office/drawing/2014/main" id="{D9EC5FC3-1376-4460-8ED5-64B821F4BA67}"/>
              </a:ext>
            </a:extLst>
          </p:cNvPr>
          <p:cNvGrpSpPr/>
          <p:nvPr/>
        </p:nvGrpSpPr>
        <p:grpSpPr>
          <a:xfrm>
            <a:off x="10007601" y="318749"/>
            <a:ext cx="1798514" cy="1766317"/>
            <a:chOff x="2445002" y="-212162"/>
            <a:chExt cx="2331721" cy="2289980"/>
          </a:xfrm>
          <a:solidFill>
            <a:srgbClr val="179984"/>
          </a:solidFill>
        </p:grpSpPr>
        <p:sp>
          <p:nvSpPr>
            <p:cNvPr id="6" name="Flowchart: Connector 5">
              <a:extLst>
                <a:ext uri="{FF2B5EF4-FFF2-40B4-BE49-F238E27FC236}">
                  <a16:creationId xmlns:a16="http://schemas.microsoft.com/office/drawing/2014/main" id="{D0787128-C0DB-49FF-B566-A5CB59450BB9}"/>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lowchart: Connector 4">
              <a:extLst>
                <a:ext uri="{FF2B5EF4-FFF2-40B4-BE49-F238E27FC236}">
                  <a16:creationId xmlns:a16="http://schemas.microsoft.com/office/drawing/2014/main" id="{F09C2A08-B15F-4B9B-9E75-1EE3D6F8383C}"/>
                </a:ext>
              </a:extLst>
            </p:cNvPr>
            <p:cNvSpPr txBox="1"/>
            <p:nvPr/>
          </p:nvSpPr>
          <p:spPr>
            <a:xfrm>
              <a:off x="2703131" y="123198"/>
              <a:ext cx="1815464"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u-ru" sz="1000" b="1" kern="1200" dirty="0"/>
                <a:t>Продвижение мероприятий</a:t>
              </a:r>
            </a:p>
            <a:p>
              <a:pPr marL="0" lvl="0" indent="0" algn="ctr" defTabSz="1066800">
                <a:lnSpc>
                  <a:spcPct val="90000"/>
                </a:lnSpc>
                <a:spcBef>
                  <a:spcPct val="0"/>
                </a:spcBef>
                <a:spcAft>
                  <a:spcPct val="35000"/>
                </a:spcAft>
                <a:buNone/>
              </a:pPr>
              <a:r>
                <a:rPr lang="ru-ru" sz="1000" dirty="0"/>
                <a:t>Здоровье</a:t>
              </a:r>
              <a:endParaRPr lang="en-US" sz="1000" kern="1200" dirty="0"/>
            </a:p>
          </p:txBody>
        </p:sp>
      </p:grpSp>
      <p:sp>
        <p:nvSpPr>
          <p:cNvPr id="9" name="TextBox 8">
            <a:extLst>
              <a:ext uri="{FF2B5EF4-FFF2-40B4-BE49-F238E27FC236}">
                <a16:creationId xmlns:a16="http://schemas.microsoft.com/office/drawing/2014/main" id="{DE4DEF1E-CE9C-483F-B7F4-B2C4E4AB5297}"/>
              </a:ext>
            </a:extLst>
          </p:cNvPr>
          <p:cNvSpPr txBox="1"/>
          <p:nvPr/>
        </p:nvSpPr>
        <p:spPr>
          <a:xfrm>
            <a:off x="579379" y="6245152"/>
            <a:ext cx="7590843" cy="523220"/>
          </a:xfrm>
          <a:prstGeom prst="rect">
            <a:avLst/>
          </a:prstGeom>
          <a:noFill/>
        </p:spPr>
        <p:txBody>
          <a:bodyPr wrap="square" rtlCol="0">
            <a:spAutoFit/>
          </a:bodyPr>
          <a:lstStyle/>
          <a:p>
            <a:r>
              <a:rPr lang="ru-ru" sz="1400" spc="30" dirty="0">
                <a:solidFill>
                  <a:schemeClr val="tx1">
                    <a:lumMod val="50000"/>
                    <a:lumOff val="50000"/>
                  </a:schemeClr>
                </a:solidFill>
                <a:latin typeface="+mj-lt"/>
              </a:rPr>
              <a:t>ЛИДЕР-ОРГАНИЗАТОР МЕРОПРИЯТИЙ | УРОК 3. ПРОДВИЖЕНИЕ | МЕРОПРИЯТИЯ, ПОСВЯЩЕННЫЕ ЗДОРОВЬЮ</a:t>
            </a:r>
          </a:p>
        </p:txBody>
      </p:sp>
    </p:spTree>
    <p:extLst>
      <p:ext uri="{BB962C8B-B14F-4D97-AF65-F5344CB8AC3E}">
        <p14:creationId xmlns:p14="http://schemas.microsoft.com/office/powerpoint/2010/main" val="23596043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2385610-C871-43F2-BC6C-78FBB8AF7C83}"/>
              </a:ext>
            </a:extLst>
          </p:cNvPr>
          <p:cNvSpPr>
            <a:spLocks noGrp="1"/>
          </p:cNvSpPr>
          <p:nvPr>
            <p:ph type="body" sz="quarter" idx="12"/>
          </p:nvPr>
        </p:nvSpPr>
        <p:spPr/>
        <p:txBody>
          <a:bodyPr>
            <a:normAutofit fontScale="77500" lnSpcReduction="20000"/>
          </a:bodyPr>
          <a:lstStyle/>
          <a:p>
            <a:r>
              <a:rPr lang="ru-ru" dirty="0"/>
              <a:t>Продвижение мероприятий</a:t>
            </a:r>
          </a:p>
        </p:txBody>
      </p:sp>
      <p:grpSp>
        <p:nvGrpSpPr>
          <p:cNvPr id="6" name="Group 5">
            <a:extLst>
              <a:ext uri="{FF2B5EF4-FFF2-40B4-BE49-F238E27FC236}">
                <a16:creationId xmlns:a16="http://schemas.microsoft.com/office/drawing/2014/main" id="{43F43890-B602-4BAC-A76A-7926481B9813}"/>
              </a:ext>
            </a:extLst>
          </p:cNvPr>
          <p:cNvGrpSpPr/>
          <p:nvPr/>
        </p:nvGrpSpPr>
        <p:grpSpPr>
          <a:xfrm>
            <a:off x="-25400" y="982606"/>
            <a:ext cx="4892788" cy="4892788"/>
            <a:chOff x="-165099" y="1638300"/>
            <a:chExt cx="4892788" cy="4892788"/>
          </a:xfrm>
        </p:grpSpPr>
        <p:sp>
          <p:nvSpPr>
            <p:cNvPr id="7" name="Rectangle 6">
              <a:extLst>
                <a:ext uri="{FF2B5EF4-FFF2-40B4-BE49-F238E27FC236}">
                  <a16:creationId xmlns:a16="http://schemas.microsoft.com/office/drawing/2014/main" id="{04EF6A3A-B1DA-4CD6-846A-53331BDEA26F}"/>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D95700CF-BBEC-4C04-9DA5-04E7247E2046}"/>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295A7A5D-3526-44B1-BADB-2E615F6D1177}"/>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650749" y="2553578"/>
            <a:ext cx="765425" cy="1320735"/>
          </a:xfrm>
          <a:prstGeom prst="rect">
            <a:avLst/>
          </a:prstGeom>
        </p:spPr>
      </p:pic>
      <p:sp>
        <p:nvSpPr>
          <p:cNvPr id="13" name="Text Placeholder 12">
            <a:extLst>
              <a:ext uri="{FF2B5EF4-FFF2-40B4-BE49-F238E27FC236}">
                <a16:creationId xmlns:a16="http://schemas.microsoft.com/office/drawing/2014/main" id="{1B4DFDB5-48E4-4523-B7DA-87161431562A}"/>
              </a:ext>
            </a:extLst>
          </p:cNvPr>
          <p:cNvSpPr>
            <a:spLocks noGrp="1"/>
          </p:cNvSpPr>
          <p:nvPr>
            <p:ph type="body" sz="quarter" idx="11"/>
          </p:nvPr>
        </p:nvSpPr>
        <p:spPr>
          <a:xfrm>
            <a:off x="5438899" y="3088480"/>
            <a:ext cx="6043649" cy="604837"/>
          </a:xfrm>
        </p:spPr>
        <p:txBody>
          <a:bodyPr/>
          <a:lstStyle/>
          <a:p>
            <a:r>
              <a:rPr lang="ru-ru" dirty="0"/>
              <a:t>Мероприятия по развитию лидерских навыков</a:t>
            </a:r>
          </a:p>
        </p:txBody>
      </p:sp>
      <p:sp>
        <p:nvSpPr>
          <p:cNvPr id="15" name="TextBox 14">
            <a:extLst>
              <a:ext uri="{FF2B5EF4-FFF2-40B4-BE49-F238E27FC236}">
                <a16:creationId xmlns:a16="http://schemas.microsoft.com/office/drawing/2014/main" id="{C64CB2A3-81F7-4FBE-BD13-BFAD0FCBEF7E}"/>
              </a:ext>
            </a:extLst>
          </p:cNvPr>
          <p:cNvSpPr txBox="1"/>
          <p:nvPr/>
        </p:nvSpPr>
        <p:spPr>
          <a:xfrm>
            <a:off x="579380" y="6245152"/>
            <a:ext cx="6189720" cy="307777"/>
          </a:xfrm>
          <a:prstGeom prst="rect">
            <a:avLst/>
          </a:prstGeom>
          <a:noFill/>
        </p:spPr>
        <p:txBody>
          <a:bodyPr wrap="square" rtlCol="0">
            <a:spAutoFit/>
          </a:bodyPr>
          <a:lstStyle/>
          <a:p>
            <a:r>
              <a:rPr lang="ru-ru" sz="1400" spc="30" dirty="0">
                <a:solidFill>
                  <a:schemeClr val="tx1">
                    <a:lumMod val="50000"/>
                    <a:lumOff val="50000"/>
                  </a:schemeClr>
                </a:solidFill>
                <a:latin typeface="+mj-lt"/>
              </a:rPr>
              <a:t>ЛИДЕР-ОРГАНИЗАТОР МЕРОПРИЯТИЙ | УРОК 3. ПРОДВИЖЕНИЕ</a:t>
            </a:r>
          </a:p>
        </p:txBody>
      </p:sp>
    </p:spTree>
    <p:extLst>
      <p:ext uri="{BB962C8B-B14F-4D97-AF65-F5344CB8AC3E}">
        <p14:creationId xmlns:p14="http://schemas.microsoft.com/office/powerpoint/2010/main" val="10906177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AD6995-43C9-4E7F-9F0F-CE9BD9A74D47}"/>
              </a:ext>
            </a:extLst>
          </p:cNvPr>
          <p:cNvSpPr>
            <a:spLocks noGrp="1"/>
          </p:cNvSpPr>
          <p:nvPr>
            <p:ph type="body" sz="quarter" idx="10"/>
          </p:nvPr>
        </p:nvSpPr>
        <p:spPr/>
        <p:txBody>
          <a:bodyPr/>
          <a:lstStyle/>
          <a:p>
            <a:r>
              <a:rPr lang="ru-ru" dirty="0"/>
              <a:t>Продвижение</a:t>
            </a:r>
          </a:p>
        </p:txBody>
      </p:sp>
      <p:sp>
        <p:nvSpPr>
          <p:cNvPr id="3" name="Text Placeholder 2">
            <a:extLst>
              <a:ext uri="{FF2B5EF4-FFF2-40B4-BE49-F238E27FC236}">
                <a16:creationId xmlns:a16="http://schemas.microsoft.com/office/drawing/2014/main" id="{4FB68D5D-09C4-4F37-97C0-5055A6BD4938}"/>
              </a:ext>
            </a:extLst>
          </p:cNvPr>
          <p:cNvSpPr>
            <a:spLocks noGrp="1"/>
          </p:cNvSpPr>
          <p:nvPr>
            <p:ph type="body" sz="quarter" idx="11"/>
          </p:nvPr>
        </p:nvSpPr>
        <p:spPr/>
        <p:txBody>
          <a:bodyPr>
            <a:normAutofit/>
          </a:bodyPr>
          <a:lstStyle/>
          <a:p>
            <a:r>
              <a:rPr lang="ru-ru" dirty="0"/>
              <a:t>Руководящие роли</a:t>
            </a:r>
          </a:p>
        </p:txBody>
      </p:sp>
      <p:sp>
        <p:nvSpPr>
          <p:cNvPr id="4" name="Text Placeholder 3">
            <a:extLst>
              <a:ext uri="{FF2B5EF4-FFF2-40B4-BE49-F238E27FC236}">
                <a16:creationId xmlns:a16="http://schemas.microsoft.com/office/drawing/2014/main" id="{CACBCA86-3A03-441F-93FE-9DBFE8E5F92E}"/>
              </a:ext>
            </a:extLst>
          </p:cNvPr>
          <p:cNvSpPr>
            <a:spLocks noGrp="1"/>
          </p:cNvSpPr>
          <p:nvPr>
            <p:ph type="body" sz="quarter" idx="12"/>
          </p:nvPr>
        </p:nvSpPr>
        <p:spPr>
          <a:xfrm>
            <a:off x="628650" y="2105025"/>
            <a:ext cx="10035392" cy="3880139"/>
          </a:xfrm>
        </p:spPr>
        <p:txBody>
          <a:bodyPr>
            <a:normAutofit fontScale="92500" lnSpcReduction="20000"/>
          </a:bodyPr>
          <a:lstStyle/>
          <a:p>
            <a:pPr marL="342900" indent="-342900">
              <a:lnSpc>
                <a:spcPct val="160000"/>
              </a:lnSpc>
              <a:buFont typeface="Arial" panose="020B0604020202020204" pitchFamily="34" charset="0"/>
              <a:buChar char="•"/>
            </a:pPr>
            <a:r>
              <a:rPr lang="ru-ru" sz="2400" dirty="0">
                <a:effectLst/>
                <a:latin typeface="Ubuntu Light" panose="020B0304030602030204" pitchFamily="34" charset="0"/>
                <a:ea typeface="Times New Roman" panose="02020603050405020304" pitchFamily="18" charset="0"/>
              </a:rPr>
              <a:t>Привлечение большего количества участников (атлеты-лидеры).</a:t>
            </a:r>
            <a:endParaRPr lang="en-US" sz="2400" dirty="0">
              <a:effectLst/>
              <a:latin typeface="Ubuntu Light" panose="020B0304030602030204" pitchFamily="34" charset="0"/>
              <a:ea typeface="Calibri" panose="020F0502020204030204" pitchFamily="34" charset="0"/>
            </a:endParaRPr>
          </a:p>
          <a:p>
            <a:pPr marL="342900" indent="-342900">
              <a:lnSpc>
                <a:spcPct val="160000"/>
              </a:lnSpc>
              <a:buFont typeface="Arial" panose="020B0604020202020204" pitchFamily="34" charset="0"/>
              <a:buChar char="•"/>
            </a:pPr>
            <a:r>
              <a:rPr lang="ru-ru" sz="2400" dirty="0">
                <a:effectLst/>
                <a:latin typeface="Ubuntu Light" panose="020B0304030602030204" pitchFamily="34" charset="0"/>
                <a:ea typeface="Times New Roman" panose="02020603050405020304" pitchFamily="18" charset="0"/>
              </a:rPr>
              <a:t>Проведение опросов среди участников мероприятия и распространение полученных сведений/сбор отзывов участников (включая участников из числа атлетов-лидеров).</a:t>
            </a:r>
            <a:endParaRPr lang="en-US" sz="2400" dirty="0">
              <a:effectLst/>
              <a:latin typeface="Ubuntu Light" panose="020B0304030602030204" pitchFamily="34" charset="0"/>
              <a:ea typeface="Calibri" panose="020F0502020204030204" pitchFamily="34" charset="0"/>
            </a:endParaRPr>
          </a:p>
          <a:p>
            <a:pPr marL="342900" indent="-342900">
              <a:lnSpc>
                <a:spcPct val="160000"/>
              </a:lnSpc>
              <a:buFont typeface="Arial" panose="020B0604020202020204" pitchFamily="34" charset="0"/>
              <a:buChar char="•"/>
            </a:pPr>
            <a:r>
              <a:rPr lang="ru-ru" sz="2400" dirty="0">
                <a:effectLst/>
                <a:latin typeface="Ubuntu Light" panose="020B0304030602030204" pitchFamily="34" charset="0"/>
                <a:ea typeface="Times New Roman" panose="02020603050405020304" pitchFamily="18" charset="0"/>
              </a:rPr>
              <a:t>Продвижение на местном телевидении или в прессе для делегаций, посещающих мероприятия.</a:t>
            </a:r>
            <a:endParaRPr lang="en-US" sz="2400" dirty="0">
              <a:effectLst/>
              <a:latin typeface="Ubuntu Light" panose="020B0304030602030204" pitchFamily="34" charset="0"/>
              <a:ea typeface="Calibri" panose="020F0502020204030204" pitchFamily="34" charset="0"/>
            </a:endParaRPr>
          </a:p>
          <a:p>
            <a:pPr marL="342900" indent="-342900">
              <a:lnSpc>
                <a:spcPct val="160000"/>
              </a:lnSpc>
              <a:buFont typeface="Arial" panose="020B0604020202020204" pitchFamily="34" charset="0"/>
              <a:buChar char="•"/>
            </a:pPr>
            <a:r>
              <a:rPr lang="ru-ru" sz="2400" dirty="0">
                <a:effectLst/>
                <a:latin typeface="Ubuntu Light" panose="020B0304030602030204" pitchFamily="34" charset="0"/>
                <a:ea typeface="Times New Roman" panose="02020603050405020304" pitchFamily="18" charset="0"/>
              </a:rPr>
              <a:t>Интервью с прессой о мероприятии.</a:t>
            </a:r>
            <a:endParaRPr lang="en-US" sz="2400" dirty="0">
              <a:effectLst/>
              <a:latin typeface="Ubuntu Light" panose="020B0304030602030204" pitchFamily="34" charset="0"/>
              <a:ea typeface="Calibri" panose="020F0502020204030204" pitchFamily="34" charset="0"/>
            </a:endParaRPr>
          </a:p>
          <a:p>
            <a:pPr marL="342900" indent="-342900">
              <a:lnSpc>
                <a:spcPct val="160000"/>
              </a:lnSpc>
              <a:buFont typeface="Arial" panose="020B0604020202020204" pitchFamily="34" charset="0"/>
              <a:buChar char="•"/>
            </a:pPr>
            <a:r>
              <a:rPr lang="ru-ru" sz="2400" dirty="0">
                <a:effectLst/>
                <a:latin typeface="Ubuntu Light" panose="020B0304030602030204" pitchFamily="34" charset="0"/>
                <a:ea typeface="Times New Roman" panose="02020603050405020304" pitchFamily="18" charset="0"/>
              </a:rPr>
              <a:t>Наличие влияния в социальных сетях.</a:t>
            </a:r>
            <a:endParaRPr lang="en-US" sz="2400" dirty="0">
              <a:effectLst/>
              <a:latin typeface="Ubuntu Light" panose="020B0304030602030204" pitchFamily="34" charset="0"/>
              <a:ea typeface="Calibri" panose="020F0502020204030204" pitchFamily="34" charset="0"/>
            </a:endParaRPr>
          </a:p>
          <a:p>
            <a:endParaRPr lang="en-US" dirty="0"/>
          </a:p>
        </p:txBody>
      </p:sp>
      <p:grpSp>
        <p:nvGrpSpPr>
          <p:cNvPr id="11" name="Group 10">
            <a:extLst>
              <a:ext uri="{FF2B5EF4-FFF2-40B4-BE49-F238E27FC236}">
                <a16:creationId xmlns:a16="http://schemas.microsoft.com/office/drawing/2014/main" id="{B99F7C28-5CAE-410C-A27A-44B0C00D1C2C}"/>
              </a:ext>
            </a:extLst>
          </p:cNvPr>
          <p:cNvGrpSpPr/>
          <p:nvPr/>
        </p:nvGrpSpPr>
        <p:grpSpPr>
          <a:xfrm>
            <a:off x="10007601" y="318749"/>
            <a:ext cx="1798514" cy="1766317"/>
            <a:chOff x="2445002" y="-212162"/>
            <a:chExt cx="2331721" cy="2289980"/>
          </a:xfrm>
          <a:solidFill>
            <a:srgbClr val="179984"/>
          </a:solidFill>
        </p:grpSpPr>
        <p:sp>
          <p:nvSpPr>
            <p:cNvPr id="12" name="Flowchart: Connector 11">
              <a:extLst>
                <a:ext uri="{FF2B5EF4-FFF2-40B4-BE49-F238E27FC236}">
                  <a16:creationId xmlns:a16="http://schemas.microsoft.com/office/drawing/2014/main" id="{62049403-2E85-4E7F-BA63-85A0574594E7}"/>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Flowchart: Connector 4">
              <a:extLst>
                <a:ext uri="{FF2B5EF4-FFF2-40B4-BE49-F238E27FC236}">
                  <a16:creationId xmlns:a16="http://schemas.microsoft.com/office/drawing/2014/main" id="{803A6BD2-CF94-4086-87C8-EF18F80F60C3}"/>
                </a:ext>
              </a:extLst>
            </p:cNvPr>
            <p:cNvSpPr txBox="1"/>
            <p:nvPr/>
          </p:nvSpPr>
          <p:spPr>
            <a:xfrm>
              <a:off x="2703131" y="123198"/>
              <a:ext cx="1815464"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u-ru" sz="1000" b="1" kern="1200" dirty="0"/>
                <a:t>Продвижение мероприятий</a:t>
              </a:r>
            </a:p>
            <a:p>
              <a:pPr marL="0" lvl="0" indent="0" algn="ctr" defTabSz="1066800">
                <a:lnSpc>
                  <a:spcPct val="90000"/>
                </a:lnSpc>
                <a:spcBef>
                  <a:spcPct val="0"/>
                </a:spcBef>
                <a:spcAft>
                  <a:spcPct val="35000"/>
                </a:spcAft>
                <a:buNone/>
              </a:pPr>
              <a:r>
                <a:rPr lang="ru-ru" sz="1000" dirty="0"/>
                <a:t>Лидерство</a:t>
              </a:r>
              <a:endParaRPr lang="en-US" sz="1000" kern="1200" dirty="0"/>
            </a:p>
          </p:txBody>
        </p:sp>
      </p:grpSp>
      <p:sp>
        <p:nvSpPr>
          <p:cNvPr id="15" name="TextBox 14">
            <a:extLst>
              <a:ext uri="{FF2B5EF4-FFF2-40B4-BE49-F238E27FC236}">
                <a16:creationId xmlns:a16="http://schemas.microsoft.com/office/drawing/2014/main" id="{13A3B6F0-BE27-41EB-A19E-B75F34B740F5}"/>
              </a:ext>
            </a:extLst>
          </p:cNvPr>
          <p:cNvSpPr txBox="1"/>
          <p:nvPr/>
        </p:nvSpPr>
        <p:spPr>
          <a:xfrm>
            <a:off x="579379" y="6245152"/>
            <a:ext cx="7388963" cy="523220"/>
          </a:xfrm>
          <a:prstGeom prst="rect">
            <a:avLst/>
          </a:prstGeom>
          <a:noFill/>
        </p:spPr>
        <p:txBody>
          <a:bodyPr wrap="square" rtlCol="0">
            <a:spAutoFit/>
          </a:bodyPr>
          <a:lstStyle/>
          <a:p>
            <a:r>
              <a:rPr lang="ru-ru" sz="1400" spc="30" dirty="0">
                <a:solidFill>
                  <a:schemeClr val="tx1">
                    <a:lumMod val="50000"/>
                    <a:lumOff val="50000"/>
                  </a:schemeClr>
                </a:solidFill>
                <a:latin typeface="+mj-lt"/>
              </a:rPr>
              <a:t>ЛИДЕР-ОРГАНИЗАТОР МЕРОПРИЯТИЙ | УРОК 3. ПРОДВИЖЕНИЕ | МЕРОПРИЯТИЯ ПО РАЗВИТИЮ ЛИДЕРСКИХ НАВЫКОВ</a:t>
            </a:r>
          </a:p>
        </p:txBody>
      </p:sp>
    </p:spTree>
    <p:extLst>
      <p:ext uri="{BB962C8B-B14F-4D97-AF65-F5344CB8AC3E}">
        <p14:creationId xmlns:p14="http://schemas.microsoft.com/office/powerpoint/2010/main" val="15599667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70925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9D7A49E-284A-46D9-AF37-8F1D49D905FD}"/>
              </a:ext>
            </a:extLst>
          </p:cNvPr>
          <p:cNvSpPr>
            <a:spLocks noGrp="1"/>
          </p:cNvSpPr>
          <p:nvPr>
            <p:ph type="body" sz="quarter" idx="10"/>
          </p:nvPr>
        </p:nvSpPr>
        <p:spPr>
          <a:xfrm>
            <a:off x="800099" y="1636247"/>
            <a:ext cx="8293101" cy="1249402"/>
          </a:xfrm>
        </p:spPr>
        <p:txBody>
          <a:bodyPr>
            <a:normAutofit fontScale="70000" lnSpcReduction="20000"/>
          </a:bodyPr>
          <a:lstStyle/>
          <a:p>
            <a:r>
              <a:rPr lang="ru-ru" dirty="0"/>
              <a:t>Урок 4. Проведение </a:t>
            </a:r>
          </a:p>
          <a:p>
            <a:r>
              <a:rPr lang="ru-ru" dirty="0"/>
              <a:t>мероприятия Специальной Олимпиады</a:t>
            </a:r>
          </a:p>
        </p:txBody>
      </p:sp>
      <p:sp>
        <p:nvSpPr>
          <p:cNvPr id="6" name="Text Placeholder 5">
            <a:extLst>
              <a:ext uri="{FF2B5EF4-FFF2-40B4-BE49-F238E27FC236}">
                <a16:creationId xmlns:a16="http://schemas.microsoft.com/office/drawing/2014/main" id="{DAAD9AA7-CDBE-493C-A541-5742D8BDB1E0}"/>
              </a:ext>
            </a:extLst>
          </p:cNvPr>
          <p:cNvSpPr>
            <a:spLocks noGrp="1"/>
          </p:cNvSpPr>
          <p:nvPr>
            <p:ph type="body" sz="quarter" idx="11"/>
          </p:nvPr>
        </p:nvSpPr>
        <p:spPr>
          <a:xfrm>
            <a:off x="819150" y="3289300"/>
            <a:ext cx="9410700" cy="571500"/>
          </a:xfrm>
        </p:spPr>
        <p:txBody>
          <a:bodyPr/>
          <a:lstStyle/>
          <a:p>
            <a:r>
              <a:rPr lang="ru-ru" dirty="0"/>
              <a:t>План урока:</a:t>
            </a:r>
          </a:p>
        </p:txBody>
      </p:sp>
      <p:sp>
        <p:nvSpPr>
          <p:cNvPr id="7" name="Text Placeholder 6">
            <a:extLst>
              <a:ext uri="{FF2B5EF4-FFF2-40B4-BE49-F238E27FC236}">
                <a16:creationId xmlns:a16="http://schemas.microsoft.com/office/drawing/2014/main" id="{AF97260A-DCF1-4549-840F-FEAEF3F49676}"/>
              </a:ext>
            </a:extLst>
          </p:cNvPr>
          <p:cNvSpPr>
            <a:spLocks noGrp="1"/>
          </p:cNvSpPr>
          <p:nvPr>
            <p:ph type="body" sz="quarter" idx="12"/>
          </p:nvPr>
        </p:nvSpPr>
        <p:spPr>
          <a:xfrm>
            <a:off x="800100" y="3731400"/>
            <a:ext cx="10778342" cy="1478001"/>
          </a:xfrm>
        </p:spPr>
        <p:txBody>
          <a:bodyPr/>
          <a:lstStyle/>
          <a:p>
            <a:r>
              <a:rPr lang="ru-ru" sz="2800" dirty="0">
                <a:solidFill>
                  <a:schemeClr val="bg1"/>
                </a:solidFill>
                <a:effectLst/>
                <a:latin typeface="Ubuntu Light" panose="020B0304030602030204" pitchFamily="34" charset="0"/>
                <a:ea typeface="Calibri" panose="020F0502020204030204" pitchFamily="34" charset="0"/>
                <a:cs typeface="Times New Roman" panose="02020603050405020304" pitchFamily="18" charset="0"/>
              </a:rPr>
              <a:t>Вы узнаете, какие роли вы можете взять на себя в качестве волонтера или сотрудника на мероприятиях Специальной Олимпиады</a:t>
            </a:r>
            <a:endParaRPr lang="en-US" sz="16100" b="1" u="sng" dirty="0">
              <a:solidFill>
                <a:schemeClr val="bg1"/>
              </a:solidFill>
              <a:latin typeface="Ubuntu Light" panose="020B0304030602030204" pitchFamily="34" charset="0"/>
            </a:endParaRPr>
          </a:p>
        </p:txBody>
      </p:sp>
    </p:spTree>
    <p:extLst>
      <p:ext uri="{BB962C8B-B14F-4D97-AF65-F5344CB8AC3E}">
        <p14:creationId xmlns:p14="http://schemas.microsoft.com/office/powerpoint/2010/main" val="32064683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02A7D313-7151-4F67-8580-6AC3931F9F91}"/>
              </a:ext>
            </a:extLst>
          </p:cNvPr>
          <p:cNvGraphicFramePr/>
          <p:nvPr>
            <p:extLst>
              <p:ext uri="{D42A27DB-BD31-4B8C-83A1-F6EECF244321}">
                <p14:modId xmlns:p14="http://schemas.microsoft.com/office/powerpoint/2010/main" val="696677437"/>
              </p:ext>
            </p:extLst>
          </p:nvPr>
        </p:nvGraphicFramePr>
        <p:xfrm>
          <a:off x="3897376" y="1021757"/>
          <a:ext cx="7221728" cy="48144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Значок&#10;&#10;Описание создается автоматически">
            <a:extLst>
              <a:ext uri="{FF2B5EF4-FFF2-40B4-BE49-F238E27FC236}">
                <a16:creationId xmlns:a16="http://schemas.microsoft.com/office/drawing/2014/main" id="{5C20641B-0139-46CB-B76F-803C987779BC}"/>
              </a:ext>
            </a:extLst>
          </p:cNvPr>
          <p:cNvPicPr>
            <a:picLocks noChangeAspect="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78068" y="557516"/>
            <a:ext cx="5823925" cy="6300484"/>
          </a:xfrm>
          <a:prstGeom prst="rect">
            <a:avLst/>
          </a:prstGeom>
        </p:spPr>
      </p:pic>
    </p:spTree>
    <p:extLst>
      <p:ext uri="{BB962C8B-B14F-4D97-AF65-F5344CB8AC3E}">
        <p14:creationId xmlns:p14="http://schemas.microsoft.com/office/powerpoint/2010/main" val="12854587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11C9D5-9BFF-424D-8EAF-320358DC36D9}"/>
              </a:ext>
            </a:extLst>
          </p:cNvPr>
          <p:cNvSpPr>
            <a:spLocks noGrp="1"/>
          </p:cNvSpPr>
          <p:nvPr>
            <p:ph type="body" sz="quarter" idx="10"/>
          </p:nvPr>
        </p:nvSpPr>
        <p:spPr/>
        <p:txBody>
          <a:bodyPr/>
          <a:lstStyle/>
          <a:p>
            <a:r>
              <a:rPr lang="ru-ru" dirty="0"/>
              <a:t>Проведение</a:t>
            </a:r>
          </a:p>
        </p:txBody>
      </p:sp>
      <p:sp>
        <p:nvSpPr>
          <p:cNvPr id="3" name="Text Placeholder 2">
            <a:extLst>
              <a:ext uri="{FF2B5EF4-FFF2-40B4-BE49-F238E27FC236}">
                <a16:creationId xmlns:a16="http://schemas.microsoft.com/office/drawing/2014/main" id="{CC86534E-D9B3-4C22-AC62-F3B055CBAEB1}"/>
              </a:ext>
            </a:extLst>
          </p:cNvPr>
          <p:cNvSpPr>
            <a:spLocks noGrp="1"/>
          </p:cNvSpPr>
          <p:nvPr>
            <p:ph type="body" sz="quarter" idx="11"/>
          </p:nvPr>
        </p:nvSpPr>
        <p:spPr/>
        <p:txBody>
          <a:bodyPr>
            <a:normAutofit/>
          </a:bodyPr>
          <a:lstStyle/>
          <a:p>
            <a:r>
              <a:rPr lang="ru-ru" dirty="0"/>
              <a:t>Обучение навыкам</a:t>
            </a:r>
          </a:p>
        </p:txBody>
      </p:sp>
      <p:sp>
        <p:nvSpPr>
          <p:cNvPr id="5" name="Text Placeholder 3">
            <a:extLst>
              <a:ext uri="{FF2B5EF4-FFF2-40B4-BE49-F238E27FC236}">
                <a16:creationId xmlns:a16="http://schemas.microsoft.com/office/drawing/2014/main" id="{33262626-7A5E-4D8C-BA6C-0F31149C9578}"/>
              </a:ext>
            </a:extLst>
          </p:cNvPr>
          <p:cNvSpPr txBox="1">
            <a:spLocks/>
          </p:cNvSpPr>
          <p:nvPr/>
        </p:nvSpPr>
        <p:spPr>
          <a:xfrm>
            <a:off x="628650" y="2359012"/>
            <a:ext cx="9772650" cy="3089275"/>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ru-ru" b="1" dirty="0">
                <a:solidFill>
                  <a:srgbClr val="009A79"/>
                </a:solidFill>
              </a:rPr>
              <a:t>ВОЛОНТЕР НА МЕРОПРИЯТИИ</a:t>
            </a:r>
          </a:p>
          <a:p>
            <a:pPr marL="457200" indent="-457200">
              <a:buFont typeface="Arial" panose="020B0604020202020204" pitchFamily="34" charset="0"/>
              <a:buChar char="•"/>
            </a:pPr>
            <a:r>
              <a:rPr lang="ru-ru" b="1" dirty="0"/>
              <a:t>Планирование рабочего времени</a:t>
            </a:r>
            <a:r>
              <a:rPr lang="ru-ru" dirty="0"/>
              <a:t>/2 часа</a:t>
            </a:r>
            <a:endParaRPr lang="en-US" dirty="0"/>
          </a:p>
          <a:p>
            <a:pPr marL="457200" indent="-457200">
              <a:buFont typeface="Arial" panose="020B0604020202020204" pitchFamily="34" charset="0"/>
              <a:buChar char="•"/>
            </a:pPr>
            <a:r>
              <a:rPr lang="ru-ru" b="1" dirty="0"/>
              <a:t>Взаимодействие с другими</a:t>
            </a:r>
            <a:r>
              <a:rPr lang="ru-ru" dirty="0"/>
              <a:t>/2 часа</a:t>
            </a:r>
            <a:endParaRPr lang="en-US" dirty="0"/>
          </a:p>
          <a:p>
            <a:pPr marL="457200" indent="-457200">
              <a:buFont typeface="Arial" panose="020B0604020202020204" pitchFamily="34" charset="0"/>
              <a:buChar char="•"/>
            </a:pPr>
            <a:r>
              <a:rPr lang="ru-ru" b="1" dirty="0"/>
              <a:t>Общее лидерство</a:t>
            </a:r>
            <a:r>
              <a:rPr lang="ru-ru" dirty="0"/>
              <a:t>/2 часа</a:t>
            </a:r>
            <a:endParaRPr lang="en-US" dirty="0"/>
          </a:p>
        </p:txBody>
      </p:sp>
      <p:grpSp>
        <p:nvGrpSpPr>
          <p:cNvPr id="6" name="Group 5">
            <a:extLst>
              <a:ext uri="{FF2B5EF4-FFF2-40B4-BE49-F238E27FC236}">
                <a16:creationId xmlns:a16="http://schemas.microsoft.com/office/drawing/2014/main" id="{7265F00D-DE17-4591-B49F-1D0815A94D6A}"/>
              </a:ext>
            </a:extLst>
          </p:cNvPr>
          <p:cNvGrpSpPr/>
          <p:nvPr/>
        </p:nvGrpSpPr>
        <p:grpSpPr>
          <a:xfrm>
            <a:off x="10007601" y="318749"/>
            <a:ext cx="1798514" cy="1766317"/>
            <a:chOff x="2445002" y="-212162"/>
            <a:chExt cx="2331721" cy="2289980"/>
          </a:xfrm>
          <a:solidFill>
            <a:srgbClr val="179984"/>
          </a:solidFill>
        </p:grpSpPr>
        <p:sp>
          <p:nvSpPr>
            <p:cNvPr id="7" name="Flowchart: Connector 6">
              <a:extLst>
                <a:ext uri="{FF2B5EF4-FFF2-40B4-BE49-F238E27FC236}">
                  <a16:creationId xmlns:a16="http://schemas.microsoft.com/office/drawing/2014/main" id="{3DB1F20A-33E9-4AC8-94C8-7834C9D00B16}"/>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Flowchart: Connector 4">
              <a:extLst>
                <a:ext uri="{FF2B5EF4-FFF2-40B4-BE49-F238E27FC236}">
                  <a16:creationId xmlns:a16="http://schemas.microsoft.com/office/drawing/2014/main" id="{86D701FB-C6C8-4476-B7F7-2C47DE25718E}"/>
                </a:ext>
              </a:extLst>
            </p:cNvPr>
            <p:cNvSpPr txBox="1"/>
            <p:nvPr/>
          </p:nvSpPr>
          <p:spPr>
            <a:xfrm>
              <a:off x="2703131" y="123198"/>
              <a:ext cx="1815464"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u-ru" sz="1000" b="1" kern="1200" dirty="0"/>
                <a:t>Проведение </a:t>
              </a:r>
              <a:r>
                <a:rPr lang="ru-ru" sz="1000" b="1" dirty="0"/>
                <a:t>мероприятий</a:t>
              </a:r>
              <a:endParaRPr lang="en-US" sz="1000" b="1" kern="1200" dirty="0"/>
            </a:p>
          </p:txBody>
        </p:sp>
      </p:grpSp>
      <p:sp>
        <p:nvSpPr>
          <p:cNvPr id="10" name="TextBox 9">
            <a:extLst>
              <a:ext uri="{FF2B5EF4-FFF2-40B4-BE49-F238E27FC236}">
                <a16:creationId xmlns:a16="http://schemas.microsoft.com/office/drawing/2014/main" id="{88E89888-E092-4910-A918-3C36CE47A9CD}"/>
              </a:ext>
            </a:extLst>
          </p:cNvPr>
          <p:cNvSpPr txBox="1"/>
          <p:nvPr/>
        </p:nvSpPr>
        <p:spPr>
          <a:xfrm>
            <a:off x="579380" y="6245152"/>
            <a:ext cx="6189720" cy="307777"/>
          </a:xfrm>
          <a:prstGeom prst="rect">
            <a:avLst/>
          </a:prstGeom>
          <a:noFill/>
        </p:spPr>
        <p:txBody>
          <a:bodyPr wrap="square" rtlCol="0">
            <a:spAutoFit/>
          </a:bodyPr>
          <a:lstStyle/>
          <a:p>
            <a:r>
              <a:rPr lang="ru-ru" sz="1400" spc="30" dirty="0">
                <a:solidFill>
                  <a:schemeClr val="tx1">
                    <a:lumMod val="50000"/>
                    <a:lumOff val="50000"/>
                  </a:schemeClr>
                </a:solidFill>
                <a:latin typeface="+mj-lt"/>
              </a:rPr>
              <a:t>ЛИДЕР-ОРГАНИЗАТОР МЕРОПРИЯТИЙ | УРОК 4. ПРОВЕДЕНИЕ</a:t>
            </a:r>
          </a:p>
        </p:txBody>
      </p:sp>
    </p:spTree>
    <p:extLst>
      <p:ext uri="{BB962C8B-B14F-4D97-AF65-F5344CB8AC3E}">
        <p14:creationId xmlns:p14="http://schemas.microsoft.com/office/powerpoint/2010/main" val="1543251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6A1B570-060F-47E3-B403-157AD90FD80A}"/>
              </a:ext>
            </a:extLst>
          </p:cNvPr>
          <p:cNvSpPr>
            <a:spLocks noGrp="1"/>
          </p:cNvSpPr>
          <p:nvPr>
            <p:ph type="body" sz="quarter" idx="10"/>
          </p:nvPr>
        </p:nvSpPr>
        <p:spPr>
          <a:xfrm>
            <a:off x="628650" y="548419"/>
            <a:ext cx="9610725" cy="581025"/>
          </a:xfrm>
        </p:spPr>
        <p:txBody>
          <a:bodyPr/>
          <a:lstStyle/>
          <a:p>
            <a:r>
              <a:rPr lang="ru-ru" sz="3600" dirty="0"/>
              <a:t>Обзор модуля</a:t>
            </a:r>
          </a:p>
        </p:txBody>
      </p:sp>
      <p:sp>
        <p:nvSpPr>
          <p:cNvPr id="10" name="Text Placeholder 9">
            <a:extLst>
              <a:ext uri="{FF2B5EF4-FFF2-40B4-BE49-F238E27FC236}">
                <a16:creationId xmlns:a16="http://schemas.microsoft.com/office/drawing/2014/main" id="{6906A69F-E8D3-4AD8-885F-5C4CC41BA498}"/>
              </a:ext>
            </a:extLst>
          </p:cNvPr>
          <p:cNvSpPr>
            <a:spLocks noGrp="1"/>
          </p:cNvSpPr>
          <p:nvPr>
            <p:ph type="body" sz="quarter" idx="11"/>
          </p:nvPr>
        </p:nvSpPr>
        <p:spPr>
          <a:xfrm>
            <a:off x="628650" y="1129173"/>
            <a:ext cx="9591675" cy="581025"/>
          </a:xfrm>
        </p:spPr>
        <p:txBody>
          <a:bodyPr>
            <a:normAutofit/>
          </a:bodyPr>
          <a:lstStyle/>
          <a:p>
            <a:r>
              <a:rPr lang="ru-ru" sz="3200" dirty="0"/>
              <a:t>Часть II</a:t>
            </a:r>
          </a:p>
        </p:txBody>
      </p:sp>
      <p:graphicFrame>
        <p:nvGraphicFramePr>
          <p:cNvPr id="12" name="Table 11">
            <a:extLst>
              <a:ext uri="{FF2B5EF4-FFF2-40B4-BE49-F238E27FC236}">
                <a16:creationId xmlns:a16="http://schemas.microsoft.com/office/drawing/2014/main" id="{39760F61-24BE-4294-A360-D97228F017AB}"/>
              </a:ext>
            </a:extLst>
          </p:cNvPr>
          <p:cNvGraphicFramePr>
            <a:graphicFrameLocks noGrp="1"/>
          </p:cNvGraphicFramePr>
          <p:nvPr>
            <p:extLst>
              <p:ext uri="{D42A27DB-BD31-4B8C-83A1-F6EECF244321}">
                <p14:modId xmlns:p14="http://schemas.microsoft.com/office/powerpoint/2010/main" val="2001590018"/>
              </p:ext>
            </p:extLst>
          </p:nvPr>
        </p:nvGraphicFramePr>
        <p:xfrm>
          <a:off x="778002" y="1735703"/>
          <a:ext cx="8019796" cy="4436989"/>
        </p:xfrm>
        <a:graphic>
          <a:graphicData uri="http://schemas.openxmlformats.org/drawingml/2006/table">
            <a:tbl>
              <a:tblPr firstRow="1" firstCol="1" bandRow="1">
                <a:tableStyleId>{F2DE63D5-997A-4646-A377-4702673A728D}</a:tableStyleId>
              </a:tblPr>
              <a:tblGrid>
                <a:gridCol w="2851885">
                  <a:extLst>
                    <a:ext uri="{9D8B030D-6E8A-4147-A177-3AD203B41FA5}">
                      <a16:colId xmlns:a16="http://schemas.microsoft.com/office/drawing/2014/main" val="4205956546"/>
                    </a:ext>
                  </a:extLst>
                </a:gridCol>
                <a:gridCol w="5167911">
                  <a:extLst>
                    <a:ext uri="{9D8B030D-6E8A-4147-A177-3AD203B41FA5}">
                      <a16:colId xmlns:a16="http://schemas.microsoft.com/office/drawing/2014/main" val="433894951"/>
                    </a:ext>
                  </a:extLst>
                </a:gridCol>
              </a:tblGrid>
              <a:tr h="301047">
                <a:tc>
                  <a:txBody>
                    <a:bodyPr/>
                    <a:lstStyle/>
                    <a:p>
                      <a:pPr marL="0" marR="0">
                        <a:spcBef>
                          <a:spcPts val="0"/>
                        </a:spcBef>
                        <a:spcAft>
                          <a:spcPts val="0"/>
                        </a:spcAft>
                      </a:pPr>
                      <a:r>
                        <a:rPr lang="ru-ru" sz="2000" dirty="0">
                          <a:effectLst/>
                        </a:rPr>
                        <a:t>Руководящая роль</a:t>
                      </a:r>
                      <a:endParaRPr lang="en-US" sz="2000" b="1" dirty="0">
                        <a:solidFill>
                          <a:srgbClr val="808080"/>
                        </a:solidFill>
                        <a:effectLst/>
                        <a:latin typeface="Ubuntu" panose="020B0504030602030204" pitchFamily="34" charset="0"/>
                        <a:ea typeface="Calibri" panose="020F0502020204030204" pitchFamily="34" charset="0"/>
                        <a:cs typeface="Times New Roman" panose="02020603050405020304" pitchFamily="18" charset="0"/>
                      </a:endParaRPr>
                    </a:p>
                  </a:txBody>
                  <a:tcPr marL="56841" marR="56841" marT="68420" marB="68420">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ru-ru" sz="2000" dirty="0">
                          <a:effectLst/>
                        </a:rPr>
                        <a:t>Курсы</a:t>
                      </a:r>
                      <a:endParaRPr lang="en-US" sz="2000" b="1" dirty="0">
                        <a:solidFill>
                          <a:srgbClr val="808080"/>
                        </a:solidFill>
                        <a:effectLst/>
                        <a:latin typeface="Ubuntu" panose="020B0504030602030204" pitchFamily="34" charset="0"/>
                        <a:ea typeface="Calibri" panose="020F0502020204030204" pitchFamily="34" charset="0"/>
                        <a:cs typeface="Times New Roman" panose="02020603050405020304" pitchFamily="18" charset="0"/>
                      </a:endParaRPr>
                    </a:p>
                  </a:txBody>
                  <a:tcPr marL="56841" marR="56841" marT="68420" marB="68420">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85142335"/>
                  </a:ext>
                </a:extLst>
              </a:tr>
              <a:tr h="1742969">
                <a:tc>
                  <a:txBody>
                    <a:bodyPr/>
                    <a:lstStyle/>
                    <a:p>
                      <a:pPr marL="0" marR="0">
                        <a:spcBef>
                          <a:spcPts val="0"/>
                        </a:spcBef>
                        <a:spcAft>
                          <a:spcPts val="0"/>
                        </a:spcAft>
                      </a:pPr>
                      <a:r>
                        <a:rPr lang="ru-ru" sz="1900" b="1" dirty="0">
                          <a:effectLst/>
                        </a:rPr>
                        <a:t>Организатор мероприятий</a:t>
                      </a:r>
                      <a:endParaRPr lang="en-US" sz="1900" b="1" dirty="0">
                        <a:solidFill>
                          <a:srgbClr val="016A5F"/>
                        </a:solidFill>
                        <a:effectLst/>
                        <a:latin typeface="Ubuntu" panose="020B0504030602030204" pitchFamily="34" charset="0"/>
                        <a:ea typeface="Calibri" panose="020F0502020204030204" pitchFamily="34" charset="0"/>
                        <a:cs typeface="Times New Roman" panose="02020603050405020304" pitchFamily="18" charset="0"/>
                      </a:endParaRPr>
                    </a:p>
                  </a:txBody>
                  <a:tcPr marL="56841" marR="56841" marT="68420" marB="6842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marL="342900" marR="0" lvl="0" indent="-342900">
                        <a:lnSpc>
                          <a:spcPct val="150000"/>
                        </a:lnSpc>
                        <a:spcBef>
                          <a:spcPts val="0"/>
                        </a:spcBef>
                        <a:spcAft>
                          <a:spcPts val="0"/>
                        </a:spcAft>
                        <a:buFont typeface="+mj-lt"/>
                        <a:buAutoNum type="arabicPeriod"/>
                        <a:tabLst>
                          <a:tab pos="457200" algn="l"/>
                        </a:tabLst>
                      </a:pPr>
                      <a:r>
                        <a:rPr lang="ru-ru" sz="1800" dirty="0">
                          <a:effectLst/>
                        </a:rPr>
                        <a:t>Планирование рабочего времени</a:t>
                      </a:r>
                    </a:p>
                    <a:p>
                      <a:pPr marL="342900" marR="0" lvl="0" indent="-342900">
                        <a:lnSpc>
                          <a:spcPct val="150000"/>
                        </a:lnSpc>
                        <a:spcBef>
                          <a:spcPts val="0"/>
                        </a:spcBef>
                        <a:spcAft>
                          <a:spcPts val="0"/>
                        </a:spcAft>
                        <a:buFont typeface="+mj-lt"/>
                        <a:buAutoNum type="arabicPeriod"/>
                        <a:tabLst>
                          <a:tab pos="457200" algn="l"/>
                        </a:tabLst>
                      </a:pPr>
                      <a:r>
                        <a:rPr lang="ru-ru" sz="1800" dirty="0">
                          <a:effectLst/>
                        </a:rPr>
                        <a:t>Представитель атлетов</a:t>
                      </a:r>
                    </a:p>
                    <a:p>
                      <a:pPr marL="202565" marR="0">
                        <a:lnSpc>
                          <a:spcPct val="115000"/>
                        </a:lnSpc>
                        <a:spcBef>
                          <a:spcPts val="0"/>
                        </a:spcBef>
                        <a:spcAft>
                          <a:spcPts val="0"/>
                        </a:spcAft>
                      </a:pPr>
                      <a:r>
                        <a:rPr lang="ru-ru" sz="1800" b="1" dirty="0">
                          <a:effectLst/>
                        </a:rPr>
                        <a:t>Урок 1. </a:t>
                      </a:r>
                      <a:r>
                        <a:rPr lang="ru-ru" sz="1800" dirty="0">
                          <a:effectLst/>
                        </a:rPr>
                        <a:t>Подготовка к встречам</a:t>
                      </a:r>
                    </a:p>
                    <a:p>
                      <a:pPr marL="202565" marR="0">
                        <a:lnSpc>
                          <a:spcPct val="115000"/>
                        </a:lnSpc>
                        <a:spcBef>
                          <a:spcPts val="0"/>
                        </a:spcBef>
                        <a:spcAft>
                          <a:spcPts val="0"/>
                        </a:spcAft>
                      </a:pPr>
                      <a:r>
                        <a:rPr lang="ru-ru" sz="1800" b="1" dirty="0">
                          <a:effectLst/>
                        </a:rPr>
                        <a:t>Урок 2. </a:t>
                      </a:r>
                      <a:r>
                        <a:rPr lang="ru-ru" sz="1800" dirty="0">
                          <a:effectLst/>
                        </a:rPr>
                        <a:t>Поведение во время встреч</a:t>
                      </a:r>
                    </a:p>
                    <a:p>
                      <a:pPr marL="202565" marR="0">
                        <a:lnSpc>
                          <a:spcPct val="115000"/>
                        </a:lnSpc>
                        <a:spcBef>
                          <a:spcPts val="0"/>
                        </a:spcBef>
                        <a:spcAft>
                          <a:spcPts val="0"/>
                        </a:spcAft>
                      </a:pPr>
                      <a:r>
                        <a:rPr lang="ru-ru" sz="1800" b="1" dirty="0">
                          <a:effectLst/>
                        </a:rPr>
                        <a:t>Урок 5. </a:t>
                      </a:r>
                      <a:r>
                        <a:rPr lang="ru-ru" sz="1800" dirty="0">
                          <a:effectLst/>
                        </a:rPr>
                        <a:t>Комитеты</a:t>
                      </a:r>
                      <a:endParaRPr lang="en-US" sz="1800" dirty="0">
                        <a:solidFill>
                          <a:srgbClr val="016A5F"/>
                        </a:solidFill>
                        <a:effectLst/>
                        <a:latin typeface="Ubuntu" panose="020B0504030602030204" pitchFamily="34" charset="0"/>
                        <a:ea typeface="Calibri" panose="020F0502020204030204" pitchFamily="34" charset="0"/>
                        <a:cs typeface="Times New Roman" panose="02020603050405020304" pitchFamily="18" charset="0"/>
                      </a:endParaRPr>
                    </a:p>
                  </a:txBody>
                  <a:tcPr marL="56841" marR="56841" marT="68420" marB="6842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20144938"/>
                  </a:ext>
                </a:extLst>
              </a:tr>
              <a:tr h="726934">
                <a:tc>
                  <a:txBody>
                    <a:bodyPr/>
                    <a:lstStyle/>
                    <a:p>
                      <a:pPr marL="0" marR="0">
                        <a:lnSpc>
                          <a:spcPct val="107000"/>
                        </a:lnSpc>
                        <a:spcBef>
                          <a:spcPts val="0"/>
                        </a:spcBef>
                        <a:spcAft>
                          <a:spcPts val="0"/>
                        </a:spcAft>
                      </a:pPr>
                      <a:r>
                        <a:rPr lang="ru-ru" sz="1900" b="1">
                          <a:effectLst/>
                        </a:rPr>
                        <a:t>Промоутер мероприятий</a:t>
                      </a:r>
                      <a:endParaRPr lang="en-US" sz="1900" b="1">
                        <a:effectLst/>
                        <a:latin typeface="Calibri" panose="020F0502020204030204" pitchFamily="34" charset="0"/>
                        <a:ea typeface="Calibri" panose="020F0502020204030204" pitchFamily="34" charset="0"/>
                        <a:cs typeface="Times New Roman" panose="02020603050405020304" pitchFamily="18" charset="0"/>
                      </a:endParaRPr>
                    </a:p>
                  </a:txBody>
                  <a:tcPr marL="56841" marR="56841" marT="68420" marB="68420">
                    <a:lnL w="12700" cap="flat" cmpd="sng" algn="ctr">
                      <a:solidFill>
                        <a:schemeClr val="bg1"/>
                      </a:solidFill>
                      <a:prstDash val="solid"/>
                      <a:round/>
                      <a:headEnd type="none" w="med" len="med"/>
                      <a:tailEnd type="none" w="med" len="med"/>
                    </a:lnL>
                  </a:tcPr>
                </a:tc>
                <a:tc>
                  <a:txBody>
                    <a:bodyPr/>
                    <a:lstStyle/>
                    <a:p>
                      <a:pPr marL="342900" marR="0" lvl="0" indent="-342900">
                        <a:lnSpc>
                          <a:spcPct val="115000"/>
                        </a:lnSpc>
                        <a:spcBef>
                          <a:spcPts val="0"/>
                        </a:spcBef>
                        <a:spcAft>
                          <a:spcPts val="0"/>
                        </a:spcAft>
                        <a:buFont typeface="+mj-lt"/>
                        <a:buAutoNum type="arabicPeriod"/>
                        <a:tabLst>
                          <a:tab pos="457200" algn="l"/>
                        </a:tabLst>
                      </a:pPr>
                      <a:r>
                        <a:rPr lang="ru-ru" sz="1800" dirty="0">
                          <a:effectLst/>
                        </a:rPr>
                        <a:t>Глобальный вестник или</a:t>
                      </a:r>
                    </a:p>
                    <a:p>
                      <a:pPr marL="342900" marR="0" lvl="0" indent="-342900">
                        <a:lnSpc>
                          <a:spcPct val="150000"/>
                        </a:lnSpc>
                        <a:spcBef>
                          <a:spcPts val="0"/>
                        </a:spcBef>
                        <a:spcAft>
                          <a:spcPts val="0"/>
                        </a:spcAft>
                        <a:buFont typeface="+mj-lt"/>
                        <a:buAutoNum type="arabicPeriod"/>
                        <a:tabLst>
                          <a:tab pos="457200" algn="l"/>
                        </a:tabLst>
                      </a:pPr>
                      <a:r>
                        <a:rPr lang="ru-ru" sz="1800" dirty="0">
                          <a:effectLst/>
                        </a:rPr>
                        <a:t>вестник здоровья</a:t>
                      </a:r>
                      <a:endParaRPr lang="en-US" sz="1800" b="1" dirty="0">
                        <a:solidFill>
                          <a:srgbClr val="016A5F"/>
                        </a:solidFill>
                        <a:effectLst/>
                        <a:latin typeface="Ubuntu" panose="020B0504030602030204" pitchFamily="34" charset="0"/>
                        <a:ea typeface="Calibri" panose="020F0502020204030204" pitchFamily="34" charset="0"/>
                        <a:cs typeface="Times New Roman" panose="02020603050405020304" pitchFamily="18" charset="0"/>
                      </a:endParaRPr>
                    </a:p>
                  </a:txBody>
                  <a:tcPr marL="56841" marR="56841" marT="68420" marB="68420">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4172598526"/>
                  </a:ext>
                </a:extLst>
              </a:tr>
              <a:tr h="841880">
                <a:tc>
                  <a:txBody>
                    <a:bodyPr/>
                    <a:lstStyle/>
                    <a:p>
                      <a:pPr marL="0" marR="0">
                        <a:lnSpc>
                          <a:spcPct val="107000"/>
                        </a:lnSpc>
                        <a:spcBef>
                          <a:spcPts val="0"/>
                        </a:spcBef>
                        <a:spcAft>
                          <a:spcPts val="0"/>
                        </a:spcAft>
                      </a:pPr>
                      <a:r>
                        <a:rPr lang="ru-ru" sz="1900" b="1" dirty="0">
                          <a:effectLst/>
                        </a:rPr>
                        <a:t>Волонтер на мероприятии</a:t>
                      </a:r>
                      <a:endParaRPr lang="en-US" sz="19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841" marR="56841" marT="68420" marB="68420">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a:txBody>
                    <a:bodyPr/>
                    <a:lstStyle/>
                    <a:p>
                      <a:pPr marL="342900" marR="0" lvl="0" indent="-342900">
                        <a:lnSpc>
                          <a:spcPct val="150000"/>
                        </a:lnSpc>
                        <a:spcBef>
                          <a:spcPts val="0"/>
                        </a:spcBef>
                        <a:spcAft>
                          <a:spcPts val="0"/>
                        </a:spcAft>
                        <a:buFont typeface="+mj-lt"/>
                        <a:buAutoNum type="arabicPeriod"/>
                        <a:tabLst>
                          <a:tab pos="457200" algn="l"/>
                        </a:tabLst>
                      </a:pPr>
                      <a:r>
                        <a:rPr lang="ru-ru" sz="1800" dirty="0">
                          <a:effectLst/>
                        </a:rPr>
                        <a:t>Планирование рабочего времени</a:t>
                      </a:r>
                    </a:p>
                    <a:p>
                      <a:pPr marL="342900" marR="0" lvl="0" indent="-342900">
                        <a:lnSpc>
                          <a:spcPct val="150000"/>
                        </a:lnSpc>
                        <a:spcBef>
                          <a:spcPts val="0"/>
                        </a:spcBef>
                        <a:spcAft>
                          <a:spcPts val="0"/>
                        </a:spcAft>
                        <a:buFont typeface="+mj-lt"/>
                        <a:buAutoNum type="arabicPeriod"/>
                        <a:tabLst>
                          <a:tab pos="457200" algn="l"/>
                        </a:tabLst>
                      </a:pPr>
                      <a:r>
                        <a:rPr lang="ru-ru" sz="1800" dirty="0">
                          <a:effectLst/>
                        </a:rPr>
                        <a:t>Взаимодействие с другими</a:t>
                      </a:r>
                    </a:p>
                    <a:p>
                      <a:pPr marL="342900" marR="0" lvl="0" indent="-342900">
                        <a:lnSpc>
                          <a:spcPct val="150000"/>
                        </a:lnSpc>
                        <a:spcBef>
                          <a:spcPts val="0"/>
                        </a:spcBef>
                        <a:spcAft>
                          <a:spcPts val="0"/>
                        </a:spcAft>
                        <a:buFont typeface="+mj-lt"/>
                        <a:buAutoNum type="arabicPeriod"/>
                        <a:tabLst>
                          <a:tab pos="457200" algn="l"/>
                        </a:tabLst>
                      </a:pPr>
                      <a:r>
                        <a:rPr lang="ru-ru" sz="1800" dirty="0">
                          <a:effectLst/>
                        </a:rPr>
                        <a:t>Общее лидерство</a:t>
                      </a:r>
                      <a:endParaRPr lang="en-US" sz="1800" b="1" dirty="0">
                        <a:solidFill>
                          <a:srgbClr val="016A5F"/>
                        </a:solidFill>
                        <a:effectLst/>
                        <a:latin typeface="Ubuntu" panose="020B0504030602030204" pitchFamily="34" charset="0"/>
                        <a:ea typeface="Calibri" panose="020F0502020204030204" pitchFamily="34" charset="0"/>
                        <a:cs typeface="Times New Roman" panose="02020603050405020304" pitchFamily="18" charset="0"/>
                      </a:endParaRPr>
                    </a:p>
                  </a:txBody>
                  <a:tcPr marL="56841" marR="56841" marT="68420" marB="68420">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96124200"/>
                  </a:ext>
                </a:extLst>
              </a:tr>
            </a:tbl>
          </a:graphicData>
        </a:graphic>
      </p:graphicFrame>
      <p:sp>
        <p:nvSpPr>
          <p:cNvPr id="7" name="TextBox 6">
            <a:extLst>
              <a:ext uri="{FF2B5EF4-FFF2-40B4-BE49-F238E27FC236}">
                <a16:creationId xmlns:a16="http://schemas.microsoft.com/office/drawing/2014/main" id="{5EE4B0DB-8A93-491C-8EEB-2BC11C7B8C29}"/>
              </a:ext>
            </a:extLst>
          </p:cNvPr>
          <p:cNvSpPr txBox="1"/>
          <p:nvPr/>
        </p:nvSpPr>
        <p:spPr>
          <a:xfrm>
            <a:off x="628650" y="6212973"/>
            <a:ext cx="5657850" cy="307777"/>
          </a:xfrm>
          <a:prstGeom prst="rect">
            <a:avLst/>
          </a:prstGeom>
          <a:noFill/>
        </p:spPr>
        <p:txBody>
          <a:bodyPr wrap="square" rtlCol="0">
            <a:spAutoFit/>
          </a:bodyPr>
          <a:lstStyle/>
          <a:p>
            <a:r>
              <a:rPr lang="ru-ru" sz="1400" spc="30" dirty="0">
                <a:solidFill>
                  <a:schemeClr val="tx1">
                    <a:lumMod val="50000"/>
                    <a:lumOff val="50000"/>
                  </a:schemeClr>
                </a:solidFill>
                <a:latin typeface="+mj-lt"/>
              </a:rPr>
              <a:t>ЛИДЕР-ОРГАНИЗАТОР МЕРОПРИЯТИЙ</a:t>
            </a:r>
          </a:p>
        </p:txBody>
      </p:sp>
    </p:spTree>
    <p:extLst>
      <p:ext uri="{BB962C8B-B14F-4D97-AF65-F5344CB8AC3E}">
        <p14:creationId xmlns:p14="http://schemas.microsoft.com/office/powerpoint/2010/main" val="32471804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DAD70E76-9818-4391-82E8-856FB2DEC34C}"/>
              </a:ext>
            </a:extLst>
          </p:cNvPr>
          <p:cNvSpPr txBox="1">
            <a:spLocks/>
          </p:cNvSpPr>
          <p:nvPr/>
        </p:nvSpPr>
        <p:spPr>
          <a:xfrm>
            <a:off x="7785100" y="3085287"/>
            <a:ext cx="3975100" cy="687426"/>
          </a:xfrm>
          <a:prstGeom prst="rect">
            <a:avLst/>
          </a:prstGeom>
        </p:spPr>
        <p:txBody>
          <a:bodyPr vert="horz" lIns="91440" tIns="45720" rIns="91440" bIns="45720" rtlCol="0">
            <a:normAutofit fontScale="5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Спортивные мероприятия</a:t>
            </a:r>
          </a:p>
        </p:txBody>
      </p:sp>
      <p:grpSp>
        <p:nvGrpSpPr>
          <p:cNvPr id="7" name="Group 6">
            <a:extLst>
              <a:ext uri="{FF2B5EF4-FFF2-40B4-BE49-F238E27FC236}">
                <a16:creationId xmlns:a16="http://schemas.microsoft.com/office/drawing/2014/main" id="{9C560E7F-863A-4130-9BC8-0F027CE49AAD}"/>
              </a:ext>
            </a:extLst>
          </p:cNvPr>
          <p:cNvGrpSpPr/>
          <p:nvPr/>
        </p:nvGrpSpPr>
        <p:grpSpPr>
          <a:xfrm>
            <a:off x="-25400" y="982606"/>
            <a:ext cx="4892788" cy="4892788"/>
            <a:chOff x="-165099" y="1638300"/>
            <a:chExt cx="4892788" cy="4892788"/>
          </a:xfrm>
        </p:grpSpPr>
        <p:sp>
          <p:nvSpPr>
            <p:cNvPr id="8" name="Rectangle 7">
              <a:extLst>
                <a:ext uri="{FF2B5EF4-FFF2-40B4-BE49-F238E27FC236}">
                  <a16:creationId xmlns:a16="http://schemas.microsoft.com/office/drawing/2014/main" id="{D9A757E9-725A-4B30-B66F-50575E3524EA}"/>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A6AAC2BD-670E-450B-A300-F0E35ADC8434}"/>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Черный прямоугольник с черным фоном&#10;&#10;Описание создается автоматически с низкой достоверностью">
            <a:extLst>
              <a:ext uri="{FF2B5EF4-FFF2-40B4-BE49-F238E27FC236}">
                <a16:creationId xmlns:a16="http://schemas.microsoft.com/office/drawing/2014/main" id="{62F90D48-8C8B-4F22-ABDE-C44622E31E1C}"/>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474087" y="2924555"/>
            <a:ext cx="1109474" cy="1008890"/>
          </a:xfrm>
          <a:prstGeom prst="rect">
            <a:avLst/>
          </a:prstGeom>
        </p:spPr>
      </p:pic>
      <p:sp>
        <p:nvSpPr>
          <p:cNvPr id="11" name="TextBox 10">
            <a:extLst>
              <a:ext uri="{FF2B5EF4-FFF2-40B4-BE49-F238E27FC236}">
                <a16:creationId xmlns:a16="http://schemas.microsoft.com/office/drawing/2014/main" id="{E53D5A99-0CC6-4638-AB2E-F9F6A11EEA7D}"/>
              </a:ext>
            </a:extLst>
          </p:cNvPr>
          <p:cNvSpPr txBox="1"/>
          <p:nvPr/>
        </p:nvSpPr>
        <p:spPr>
          <a:xfrm>
            <a:off x="9115078" y="2672477"/>
            <a:ext cx="2545269" cy="400110"/>
          </a:xfrm>
          <a:prstGeom prst="rect">
            <a:avLst/>
          </a:prstGeom>
          <a:noFill/>
        </p:spPr>
        <p:txBody>
          <a:bodyPr wrap="square" rtlCol="0">
            <a:spAutoFit/>
          </a:bodyPr>
          <a:lstStyle/>
          <a:p>
            <a:pPr algn="r"/>
            <a:r>
              <a:rPr lang="ru-ru" sz="2000" dirty="0">
                <a:solidFill>
                  <a:schemeClr val="bg1"/>
                </a:solidFill>
              </a:rPr>
              <a:t>Проведение мероприятий</a:t>
            </a:r>
          </a:p>
        </p:txBody>
      </p:sp>
      <p:sp>
        <p:nvSpPr>
          <p:cNvPr id="4" name="Text Placeholder 3">
            <a:extLst>
              <a:ext uri="{FF2B5EF4-FFF2-40B4-BE49-F238E27FC236}">
                <a16:creationId xmlns:a16="http://schemas.microsoft.com/office/drawing/2014/main" id="{6421541E-FA76-4012-8384-748E29B1EC25}"/>
              </a:ext>
            </a:extLst>
          </p:cNvPr>
          <p:cNvSpPr>
            <a:spLocks noGrp="1"/>
          </p:cNvSpPr>
          <p:nvPr>
            <p:ph type="body" sz="quarter" idx="11"/>
          </p:nvPr>
        </p:nvSpPr>
        <p:spPr/>
        <p:txBody>
          <a:bodyPr/>
          <a:lstStyle/>
          <a:p>
            <a:r>
              <a:rPr lang="ru-ru" dirty="0"/>
              <a:t>Спортивные мероприятия</a:t>
            </a:r>
          </a:p>
        </p:txBody>
      </p:sp>
      <p:sp>
        <p:nvSpPr>
          <p:cNvPr id="12" name="Text Placeholder 11">
            <a:extLst>
              <a:ext uri="{FF2B5EF4-FFF2-40B4-BE49-F238E27FC236}">
                <a16:creationId xmlns:a16="http://schemas.microsoft.com/office/drawing/2014/main" id="{5B607F0D-980E-454B-9C82-513E201ACDA9}"/>
              </a:ext>
            </a:extLst>
          </p:cNvPr>
          <p:cNvSpPr>
            <a:spLocks noGrp="1"/>
          </p:cNvSpPr>
          <p:nvPr>
            <p:ph type="body" sz="quarter" idx="12"/>
          </p:nvPr>
        </p:nvSpPr>
        <p:spPr/>
        <p:txBody>
          <a:bodyPr>
            <a:normAutofit fontScale="77500" lnSpcReduction="20000"/>
          </a:bodyPr>
          <a:lstStyle/>
          <a:p>
            <a:r>
              <a:rPr lang="ru-ru" dirty="0"/>
              <a:t>Проведение мероприятий</a:t>
            </a:r>
          </a:p>
        </p:txBody>
      </p:sp>
      <p:sp>
        <p:nvSpPr>
          <p:cNvPr id="14" name="TextBox 13">
            <a:extLst>
              <a:ext uri="{FF2B5EF4-FFF2-40B4-BE49-F238E27FC236}">
                <a16:creationId xmlns:a16="http://schemas.microsoft.com/office/drawing/2014/main" id="{750C6F2D-E44B-4DB3-B717-0E33F43700D8}"/>
              </a:ext>
            </a:extLst>
          </p:cNvPr>
          <p:cNvSpPr txBox="1"/>
          <p:nvPr/>
        </p:nvSpPr>
        <p:spPr>
          <a:xfrm>
            <a:off x="579380" y="6245152"/>
            <a:ext cx="6189720" cy="307777"/>
          </a:xfrm>
          <a:prstGeom prst="rect">
            <a:avLst/>
          </a:prstGeom>
          <a:noFill/>
        </p:spPr>
        <p:txBody>
          <a:bodyPr wrap="square" rtlCol="0">
            <a:spAutoFit/>
          </a:bodyPr>
          <a:lstStyle/>
          <a:p>
            <a:r>
              <a:rPr lang="ru-ru" sz="1400" spc="30" dirty="0">
                <a:solidFill>
                  <a:schemeClr val="tx1">
                    <a:lumMod val="50000"/>
                    <a:lumOff val="50000"/>
                  </a:schemeClr>
                </a:solidFill>
                <a:latin typeface="+mj-lt"/>
              </a:rPr>
              <a:t>ЛИДЕР-ОРГАНИЗАТОР МЕРОПРИЯТИЙ | УРОК 4. ПРОВЕДЕНИЕ</a:t>
            </a:r>
          </a:p>
        </p:txBody>
      </p:sp>
    </p:spTree>
    <p:extLst>
      <p:ext uri="{BB962C8B-B14F-4D97-AF65-F5344CB8AC3E}">
        <p14:creationId xmlns:p14="http://schemas.microsoft.com/office/powerpoint/2010/main" val="32483711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B474781-EFCD-473E-8504-E08510A71D23}"/>
              </a:ext>
            </a:extLst>
          </p:cNvPr>
          <p:cNvSpPr>
            <a:spLocks noGrp="1"/>
          </p:cNvSpPr>
          <p:nvPr>
            <p:ph type="body" sz="quarter" idx="10"/>
          </p:nvPr>
        </p:nvSpPr>
        <p:spPr/>
        <p:txBody>
          <a:bodyPr/>
          <a:lstStyle/>
          <a:p>
            <a:r>
              <a:rPr lang="ru-ru" dirty="0"/>
              <a:t>Проведение</a:t>
            </a:r>
          </a:p>
        </p:txBody>
      </p:sp>
      <p:sp>
        <p:nvSpPr>
          <p:cNvPr id="6" name="Text Placeholder 5">
            <a:extLst>
              <a:ext uri="{FF2B5EF4-FFF2-40B4-BE49-F238E27FC236}">
                <a16:creationId xmlns:a16="http://schemas.microsoft.com/office/drawing/2014/main" id="{745B9327-F6CE-4D75-936C-4DF5747E2B83}"/>
              </a:ext>
            </a:extLst>
          </p:cNvPr>
          <p:cNvSpPr>
            <a:spLocks noGrp="1"/>
          </p:cNvSpPr>
          <p:nvPr>
            <p:ph type="body" sz="quarter" idx="11"/>
          </p:nvPr>
        </p:nvSpPr>
        <p:spPr/>
        <p:txBody>
          <a:bodyPr>
            <a:normAutofit/>
          </a:bodyPr>
          <a:lstStyle/>
          <a:p>
            <a:r>
              <a:rPr lang="ru-ru" dirty="0"/>
              <a:t>Руководящие роли</a:t>
            </a:r>
          </a:p>
        </p:txBody>
      </p:sp>
      <p:sp>
        <p:nvSpPr>
          <p:cNvPr id="7" name="Text Placeholder 6">
            <a:extLst>
              <a:ext uri="{FF2B5EF4-FFF2-40B4-BE49-F238E27FC236}">
                <a16:creationId xmlns:a16="http://schemas.microsoft.com/office/drawing/2014/main" id="{5429E7FE-2AAB-4649-BFF2-F2E9C257D974}"/>
              </a:ext>
            </a:extLst>
          </p:cNvPr>
          <p:cNvSpPr>
            <a:spLocks noGrp="1"/>
          </p:cNvSpPr>
          <p:nvPr>
            <p:ph type="body" sz="quarter" idx="12"/>
          </p:nvPr>
        </p:nvSpPr>
        <p:spPr>
          <a:xfrm>
            <a:off x="628650" y="1962150"/>
            <a:ext cx="10496550" cy="3400425"/>
          </a:xfrm>
        </p:spPr>
        <p:txBody>
          <a:bodyPr>
            <a:noAutofit/>
          </a:bodyPr>
          <a:lstStyle/>
          <a:p>
            <a:pPr>
              <a:lnSpc>
                <a:spcPct val="120000"/>
              </a:lnSpc>
            </a:pPr>
            <a:r>
              <a:rPr lang="ru-ru" sz="2400" b="1" dirty="0"/>
              <a:t>Представитель/глобальный вестник</a:t>
            </a:r>
          </a:p>
          <a:p>
            <a:pPr marL="285750" indent="-285750">
              <a:lnSpc>
                <a:spcPct val="120000"/>
              </a:lnSpc>
              <a:buFont typeface="Arial" panose="020B0604020202020204" pitchFamily="34" charset="0"/>
              <a:buChar char="•"/>
            </a:pPr>
            <a:r>
              <a:rPr lang="ru-ru" sz="2000" dirty="0">
                <a:latin typeface="Ubuntu Light" panose="020B0304030602030204" pitchFamily="34" charset="0"/>
              </a:rPr>
              <a:t>Участвует</a:t>
            </a:r>
            <a:r>
              <a:rPr lang="ru-ru" sz="2000" baseline="0" dirty="0">
                <a:latin typeface="Ubuntu Light" panose="020B0304030602030204" pitchFamily="34" charset="0"/>
              </a:rPr>
              <a:t> в выступлениях на мероприятиях, приемах и дискуссиях.</a:t>
            </a:r>
          </a:p>
          <a:p>
            <a:pPr marL="285750" marR="0" lvl="0" indent="-285750" algn="l" defTabSz="321457" rtl="0" eaLnBrk="1" fontAlgn="auto" latinLnBrk="0" hangingPunct="1">
              <a:lnSpc>
                <a:spcPct val="120000"/>
              </a:lnSpc>
              <a:spcBef>
                <a:spcPts val="0"/>
              </a:spcBef>
              <a:spcAft>
                <a:spcPts val="0"/>
              </a:spcAft>
              <a:buClrTx/>
              <a:buSzTx/>
              <a:buFont typeface="Arial" panose="020B0604020202020204" pitchFamily="34" charset="0"/>
              <a:buChar char="•"/>
              <a:tabLst/>
              <a:defRPr/>
            </a:pPr>
            <a:r>
              <a:rPr lang="ru-ru" sz="2000" baseline="0" dirty="0">
                <a:latin typeface="Ubuntu Light" panose="020B0304030602030204" pitchFamily="34" charset="0"/>
              </a:rPr>
              <a:t>Участвует в программе «Объединенный спорт»</a:t>
            </a:r>
          </a:p>
          <a:p>
            <a:pPr marL="285750" marR="0" lvl="0" indent="-285750" algn="l" defTabSz="321457" rtl="0" eaLnBrk="1" fontAlgn="auto" latinLnBrk="0" hangingPunct="1">
              <a:lnSpc>
                <a:spcPct val="120000"/>
              </a:lnSpc>
              <a:spcBef>
                <a:spcPts val="0"/>
              </a:spcBef>
              <a:spcAft>
                <a:spcPts val="0"/>
              </a:spcAft>
              <a:buClrTx/>
              <a:buSzTx/>
              <a:buFont typeface="Arial" panose="020B0604020202020204" pitchFamily="34" charset="0"/>
              <a:buChar char="•"/>
              <a:tabLst/>
              <a:defRPr/>
            </a:pPr>
            <a:r>
              <a:rPr lang="ru-ru" sz="2000" baseline="0" dirty="0">
                <a:latin typeface="Ubuntu Light" panose="020B0304030602030204" pitchFamily="34" charset="0"/>
              </a:rPr>
              <a:t>Дает и проводит интервью во время мероприятий</a:t>
            </a:r>
          </a:p>
          <a:p>
            <a:pPr marR="0" lvl="0" algn="l" defTabSz="321457" rtl="0" eaLnBrk="1" fontAlgn="auto" latinLnBrk="0" hangingPunct="1">
              <a:lnSpc>
                <a:spcPct val="120000"/>
              </a:lnSpc>
              <a:spcBef>
                <a:spcPts val="0"/>
              </a:spcBef>
              <a:spcAft>
                <a:spcPts val="0"/>
              </a:spcAft>
              <a:buClrTx/>
              <a:buSzTx/>
              <a:tabLst/>
              <a:defRPr/>
            </a:pPr>
            <a:endParaRPr lang="en-US" sz="2000" dirty="0"/>
          </a:p>
          <a:p>
            <a:pPr>
              <a:lnSpc>
                <a:spcPct val="120000"/>
              </a:lnSpc>
            </a:pPr>
            <a:r>
              <a:rPr lang="ru-ru" sz="2400" b="1" dirty="0"/>
              <a:t>Волонтеры/персонал из числа атлетов</a:t>
            </a:r>
          </a:p>
          <a:p>
            <a:pPr>
              <a:lnSpc>
                <a:spcPct val="120000"/>
              </a:lnSpc>
            </a:pPr>
            <a:r>
              <a:rPr lang="ru-ru" sz="2000" dirty="0">
                <a:latin typeface="Ubuntu Light" panose="020B0304030602030204" pitchFamily="34" charset="0"/>
              </a:rPr>
              <a:t>Принимает участие в качестве волонтера или сотрудника в рамках мероприятия.</a:t>
            </a:r>
          </a:p>
          <a:p>
            <a:endParaRPr lang="en-US" sz="2000" dirty="0"/>
          </a:p>
        </p:txBody>
      </p:sp>
      <p:grpSp>
        <p:nvGrpSpPr>
          <p:cNvPr id="8" name="Group 7">
            <a:extLst>
              <a:ext uri="{FF2B5EF4-FFF2-40B4-BE49-F238E27FC236}">
                <a16:creationId xmlns:a16="http://schemas.microsoft.com/office/drawing/2014/main" id="{51A6EA4D-EE42-45F3-AC11-28F959A8643C}"/>
              </a:ext>
            </a:extLst>
          </p:cNvPr>
          <p:cNvGrpSpPr/>
          <p:nvPr/>
        </p:nvGrpSpPr>
        <p:grpSpPr>
          <a:xfrm>
            <a:off x="10007601" y="318749"/>
            <a:ext cx="1798514" cy="1766317"/>
            <a:chOff x="2445002" y="-212162"/>
            <a:chExt cx="2331721" cy="2289980"/>
          </a:xfrm>
          <a:solidFill>
            <a:srgbClr val="179984"/>
          </a:solidFill>
        </p:grpSpPr>
        <p:sp>
          <p:nvSpPr>
            <p:cNvPr id="9" name="Flowchart: Connector 8">
              <a:extLst>
                <a:ext uri="{FF2B5EF4-FFF2-40B4-BE49-F238E27FC236}">
                  <a16:creationId xmlns:a16="http://schemas.microsoft.com/office/drawing/2014/main" id="{FAF5697E-EF8E-47A8-8D7B-5BBD64219E86}"/>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lowchart: Connector 4">
              <a:extLst>
                <a:ext uri="{FF2B5EF4-FFF2-40B4-BE49-F238E27FC236}">
                  <a16:creationId xmlns:a16="http://schemas.microsoft.com/office/drawing/2014/main" id="{20202D37-DCC2-4692-AF1F-E81D7B4B542D}"/>
                </a:ext>
              </a:extLst>
            </p:cNvPr>
            <p:cNvSpPr txBox="1"/>
            <p:nvPr/>
          </p:nvSpPr>
          <p:spPr>
            <a:xfrm>
              <a:off x="2703131" y="123198"/>
              <a:ext cx="1815464"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u-ru" sz="1000" b="1" kern="1200" dirty="0"/>
                <a:t>Проведение </a:t>
              </a:r>
              <a:r>
                <a:rPr lang="ru-ru" sz="1000" b="1" dirty="0"/>
                <a:t>мероприятий</a:t>
              </a:r>
            </a:p>
            <a:p>
              <a:pPr marL="0" lvl="0" indent="0" algn="ctr" defTabSz="1066800">
                <a:lnSpc>
                  <a:spcPct val="90000"/>
                </a:lnSpc>
                <a:spcBef>
                  <a:spcPct val="0"/>
                </a:spcBef>
                <a:spcAft>
                  <a:spcPct val="35000"/>
                </a:spcAft>
                <a:buNone/>
              </a:pPr>
              <a:r>
                <a:rPr lang="ru-ru" sz="1000" kern="1200" dirty="0"/>
                <a:t>Спорт</a:t>
              </a:r>
            </a:p>
          </p:txBody>
        </p:sp>
      </p:grpSp>
      <p:sp>
        <p:nvSpPr>
          <p:cNvPr id="12" name="TextBox 11">
            <a:extLst>
              <a:ext uri="{FF2B5EF4-FFF2-40B4-BE49-F238E27FC236}">
                <a16:creationId xmlns:a16="http://schemas.microsoft.com/office/drawing/2014/main" id="{F74F0F08-DE03-4352-9278-28F42B8BD9E3}"/>
              </a:ext>
            </a:extLst>
          </p:cNvPr>
          <p:cNvSpPr txBox="1"/>
          <p:nvPr/>
        </p:nvSpPr>
        <p:spPr>
          <a:xfrm>
            <a:off x="579379" y="6245152"/>
            <a:ext cx="7460215" cy="523220"/>
          </a:xfrm>
          <a:prstGeom prst="rect">
            <a:avLst/>
          </a:prstGeom>
          <a:noFill/>
        </p:spPr>
        <p:txBody>
          <a:bodyPr wrap="square" rtlCol="0">
            <a:spAutoFit/>
          </a:bodyPr>
          <a:lstStyle/>
          <a:p>
            <a:r>
              <a:rPr lang="ru-ru" sz="1400" spc="30" dirty="0">
                <a:solidFill>
                  <a:schemeClr val="tx1">
                    <a:lumMod val="50000"/>
                    <a:lumOff val="50000"/>
                  </a:schemeClr>
                </a:solidFill>
                <a:latin typeface="+mj-lt"/>
              </a:rPr>
              <a:t>ЛИДЕР-ОРГАНИЗАТОР МЕРОПРИЯТИЙ | УРОК 4. ПРОВЕДЕНИЕ | СПОРТИВНЫЕ МЕРОПРИЯТИЯ</a:t>
            </a:r>
          </a:p>
        </p:txBody>
      </p:sp>
    </p:spTree>
    <p:extLst>
      <p:ext uri="{BB962C8B-B14F-4D97-AF65-F5344CB8AC3E}">
        <p14:creationId xmlns:p14="http://schemas.microsoft.com/office/powerpoint/2010/main" val="27732817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B474781-EFCD-473E-8504-E08510A71D23}"/>
              </a:ext>
            </a:extLst>
          </p:cNvPr>
          <p:cNvSpPr>
            <a:spLocks noGrp="1"/>
          </p:cNvSpPr>
          <p:nvPr>
            <p:ph type="body" sz="quarter" idx="10"/>
          </p:nvPr>
        </p:nvSpPr>
        <p:spPr/>
        <p:txBody>
          <a:bodyPr/>
          <a:lstStyle/>
          <a:p>
            <a:r>
              <a:rPr lang="ru-ru" dirty="0"/>
              <a:t>Проведение</a:t>
            </a:r>
          </a:p>
        </p:txBody>
      </p:sp>
      <p:sp>
        <p:nvSpPr>
          <p:cNvPr id="6" name="Text Placeholder 5">
            <a:extLst>
              <a:ext uri="{FF2B5EF4-FFF2-40B4-BE49-F238E27FC236}">
                <a16:creationId xmlns:a16="http://schemas.microsoft.com/office/drawing/2014/main" id="{745B9327-F6CE-4D75-936C-4DF5747E2B83}"/>
              </a:ext>
            </a:extLst>
          </p:cNvPr>
          <p:cNvSpPr>
            <a:spLocks noGrp="1"/>
          </p:cNvSpPr>
          <p:nvPr>
            <p:ph type="body" sz="quarter" idx="11"/>
          </p:nvPr>
        </p:nvSpPr>
        <p:spPr/>
        <p:txBody>
          <a:bodyPr>
            <a:normAutofit/>
          </a:bodyPr>
          <a:lstStyle/>
          <a:p>
            <a:r>
              <a:rPr lang="ru-ru" dirty="0"/>
              <a:t>Руководящие роли</a:t>
            </a:r>
          </a:p>
        </p:txBody>
      </p:sp>
      <p:sp>
        <p:nvSpPr>
          <p:cNvPr id="7" name="Text Placeholder 6">
            <a:extLst>
              <a:ext uri="{FF2B5EF4-FFF2-40B4-BE49-F238E27FC236}">
                <a16:creationId xmlns:a16="http://schemas.microsoft.com/office/drawing/2014/main" id="{5429E7FE-2AAB-4649-BFF2-F2E9C257D974}"/>
              </a:ext>
            </a:extLst>
          </p:cNvPr>
          <p:cNvSpPr>
            <a:spLocks noGrp="1"/>
          </p:cNvSpPr>
          <p:nvPr>
            <p:ph type="body" sz="quarter" idx="12"/>
          </p:nvPr>
        </p:nvSpPr>
        <p:spPr>
          <a:xfrm>
            <a:off x="628650" y="2085066"/>
            <a:ext cx="10496550" cy="2810785"/>
          </a:xfrm>
        </p:spPr>
        <p:txBody>
          <a:bodyPr>
            <a:noAutofit/>
          </a:bodyPr>
          <a:lstStyle/>
          <a:p>
            <a:pPr>
              <a:lnSpc>
                <a:spcPct val="120000"/>
              </a:lnSpc>
            </a:pPr>
            <a:r>
              <a:rPr lang="ru-ru" sz="2400" b="1" dirty="0"/>
              <a:t>Официальные лица из числа атлетов</a:t>
            </a:r>
          </a:p>
          <a:p>
            <a:pPr>
              <a:lnSpc>
                <a:spcPct val="120000"/>
              </a:lnSpc>
            </a:pPr>
            <a:r>
              <a:rPr lang="ru-ru" sz="2000" dirty="0">
                <a:latin typeface="Ubuntu Light" panose="020B0304030602030204" pitchFamily="34" charset="0"/>
              </a:rPr>
              <a:t>Принимают участие в качестве спортивных</a:t>
            </a:r>
            <a:r>
              <a:rPr lang="ru-ru" sz="2000" baseline="0" dirty="0">
                <a:latin typeface="Ubuntu Light" panose="020B0304030602030204" pitchFamily="34" charset="0"/>
              </a:rPr>
              <a:t> официальных лиц во время мероприятия</a:t>
            </a:r>
          </a:p>
          <a:p>
            <a:pPr>
              <a:lnSpc>
                <a:spcPct val="120000"/>
              </a:lnSpc>
            </a:pPr>
            <a:endParaRPr lang="en-US" sz="2000" dirty="0"/>
          </a:p>
          <a:p>
            <a:pPr>
              <a:lnSpc>
                <a:spcPct val="120000"/>
              </a:lnSpc>
            </a:pPr>
            <a:r>
              <a:rPr lang="ru-ru" sz="2400" b="1" dirty="0"/>
              <a:t>Члены группы по оценке мероприятий</a:t>
            </a:r>
          </a:p>
          <a:p>
            <a:pPr marL="171450" indent="-171450">
              <a:lnSpc>
                <a:spcPct val="120000"/>
              </a:lnSpc>
              <a:buFont typeface="Arial" panose="020B0604020202020204" pitchFamily="34" charset="0"/>
              <a:buChar char="•"/>
            </a:pPr>
            <a:r>
              <a:rPr lang="ru-ru" sz="2000" dirty="0">
                <a:latin typeface="Ubuntu Light" panose="020B0304030602030204" pitchFamily="34" charset="0"/>
              </a:rPr>
              <a:t>Участвуют в группе по оценке, оценивая </a:t>
            </a:r>
            <a:r>
              <a:rPr lang="ru-ru" sz="2000" baseline="0" dirty="0">
                <a:latin typeface="Ubuntu Light" panose="020B0304030602030204" pitchFamily="34" charset="0"/>
              </a:rPr>
              <a:t>заранее определенные функциональные направления, особенно с точки зрения атлетов</a:t>
            </a:r>
          </a:p>
          <a:p>
            <a:pPr marL="171450" indent="-171450">
              <a:lnSpc>
                <a:spcPct val="120000"/>
              </a:lnSpc>
              <a:buFont typeface="Arial" panose="020B0604020202020204" pitchFamily="34" charset="0"/>
              <a:buChar char="•"/>
            </a:pPr>
            <a:r>
              <a:rPr lang="ru-ru" sz="2000" baseline="0" dirty="0">
                <a:latin typeface="Ubuntu Light" panose="020B0304030602030204" pitchFamily="34" charset="0"/>
              </a:rPr>
              <a:t>Готовят отчет об оценке по факту проведения мероприятия</a:t>
            </a:r>
          </a:p>
        </p:txBody>
      </p:sp>
      <p:grpSp>
        <p:nvGrpSpPr>
          <p:cNvPr id="8" name="Group 7">
            <a:extLst>
              <a:ext uri="{FF2B5EF4-FFF2-40B4-BE49-F238E27FC236}">
                <a16:creationId xmlns:a16="http://schemas.microsoft.com/office/drawing/2014/main" id="{51A6EA4D-EE42-45F3-AC11-28F959A8643C}"/>
              </a:ext>
            </a:extLst>
          </p:cNvPr>
          <p:cNvGrpSpPr/>
          <p:nvPr/>
        </p:nvGrpSpPr>
        <p:grpSpPr>
          <a:xfrm>
            <a:off x="10007601" y="318749"/>
            <a:ext cx="1798514" cy="1766317"/>
            <a:chOff x="2445002" y="-212162"/>
            <a:chExt cx="2331721" cy="2289980"/>
          </a:xfrm>
          <a:solidFill>
            <a:srgbClr val="179984"/>
          </a:solidFill>
        </p:grpSpPr>
        <p:sp>
          <p:nvSpPr>
            <p:cNvPr id="9" name="Flowchart: Connector 8">
              <a:extLst>
                <a:ext uri="{FF2B5EF4-FFF2-40B4-BE49-F238E27FC236}">
                  <a16:creationId xmlns:a16="http://schemas.microsoft.com/office/drawing/2014/main" id="{FAF5697E-EF8E-47A8-8D7B-5BBD64219E86}"/>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lowchart: Connector 4">
              <a:extLst>
                <a:ext uri="{FF2B5EF4-FFF2-40B4-BE49-F238E27FC236}">
                  <a16:creationId xmlns:a16="http://schemas.microsoft.com/office/drawing/2014/main" id="{20202D37-DCC2-4692-AF1F-E81D7B4B542D}"/>
                </a:ext>
              </a:extLst>
            </p:cNvPr>
            <p:cNvSpPr txBox="1"/>
            <p:nvPr/>
          </p:nvSpPr>
          <p:spPr>
            <a:xfrm>
              <a:off x="2703131" y="123198"/>
              <a:ext cx="1815464"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u-ru" sz="1000" b="1" kern="1200" dirty="0"/>
                <a:t>Проведение </a:t>
              </a:r>
              <a:r>
                <a:rPr lang="ru-ru" sz="1000" b="1" dirty="0"/>
                <a:t>мероприятий</a:t>
              </a:r>
            </a:p>
            <a:p>
              <a:pPr marL="0" lvl="0" indent="0" algn="ctr" defTabSz="1066800">
                <a:lnSpc>
                  <a:spcPct val="90000"/>
                </a:lnSpc>
                <a:spcBef>
                  <a:spcPct val="0"/>
                </a:spcBef>
                <a:spcAft>
                  <a:spcPct val="35000"/>
                </a:spcAft>
                <a:buNone/>
              </a:pPr>
              <a:r>
                <a:rPr lang="ru-ru" sz="1000" kern="1200" dirty="0"/>
                <a:t>Спорт</a:t>
              </a:r>
            </a:p>
          </p:txBody>
        </p:sp>
      </p:grpSp>
      <p:sp>
        <p:nvSpPr>
          <p:cNvPr id="12" name="TextBox 11">
            <a:extLst>
              <a:ext uri="{FF2B5EF4-FFF2-40B4-BE49-F238E27FC236}">
                <a16:creationId xmlns:a16="http://schemas.microsoft.com/office/drawing/2014/main" id="{9AA39688-DE26-46BF-8ED5-2DAD45C37FB0}"/>
              </a:ext>
            </a:extLst>
          </p:cNvPr>
          <p:cNvSpPr txBox="1"/>
          <p:nvPr/>
        </p:nvSpPr>
        <p:spPr>
          <a:xfrm>
            <a:off x="579380" y="6245152"/>
            <a:ext cx="7341462" cy="523220"/>
          </a:xfrm>
          <a:prstGeom prst="rect">
            <a:avLst/>
          </a:prstGeom>
          <a:noFill/>
        </p:spPr>
        <p:txBody>
          <a:bodyPr wrap="square" rtlCol="0">
            <a:spAutoFit/>
          </a:bodyPr>
          <a:lstStyle/>
          <a:p>
            <a:r>
              <a:rPr lang="ru-ru" sz="1400" spc="30" dirty="0">
                <a:solidFill>
                  <a:schemeClr val="tx1">
                    <a:lumMod val="50000"/>
                    <a:lumOff val="50000"/>
                  </a:schemeClr>
                </a:solidFill>
                <a:latin typeface="+mj-lt"/>
              </a:rPr>
              <a:t>ЛИДЕР-ОРГАНИЗАТОР МЕРОПРИЯТИЙ | УРОК 4. ПРОВЕДЕНИЕ | СПОРТИВНЫЕ МЕРОПРИЯТИЯ</a:t>
            </a:r>
          </a:p>
        </p:txBody>
      </p:sp>
    </p:spTree>
    <p:extLst>
      <p:ext uri="{BB962C8B-B14F-4D97-AF65-F5344CB8AC3E}">
        <p14:creationId xmlns:p14="http://schemas.microsoft.com/office/powerpoint/2010/main" val="18335786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78572AE0-EAA2-4823-A68F-324A9AE47AD2}"/>
              </a:ext>
            </a:extLst>
          </p:cNvPr>
          <p:cNvSpPr txBox="1">
            <a:spLocks/>
          </p:cNvSpPr>
          <p:nvPr/>
        </p:nvSpPr>
        <p:spPr>
          <a:xfrm>
            <a:off x="7785100" y="3085287"/>
            <a:ext cx="3975100" cy="687426"/>
          </a:xfrm>
          <a:prstGeom prst="rect">
            <a:avLst/>
          </a:prstGeom>
        </p:spPr>
        <p:txBody>
          <a:bodyPr vert="horz" lIns="91440" tIns="45720" rIns="91440" bIns="45720" rtlCol="0">
            <a:normAutofit fontScale="5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Мероприятия, посвященные здоровью</a:t>
            </a:r>
          </a:p>
        </p:txBody>
      </p:sp>
      <p:grpSp>
        <p:nvGrpSpPr>
          <p:cNvPr id="7" name="Group 6">
            <a:extLst>
              <a:ext uri="{FF2B5EF4-FFF2-40B4-BE49-F238E27FC236}">
                <a16:creationId xmlns:a16="http://schemas.microsoft.com/office/drawing/2014/main" id="{76B1DD0D-B807-4DD0-8571-C59507294192}"/>
              </a:ext>
            </a:extLst>
          </p:cNvPr>
          <p:cNvGrpSpPr/>
          <p:nvPr/>
        </p:nvGrpSpPr>
        <p:grpSpPr>
          <a:xfrm>
            <a:off x="-25400" y="982606"/>
            <a:ext cx="4892788" cy="4892788"/>
            <a:chOff x="-165099" y="1638300"/>
            <a:chExt cx="4892788" cy="4892788"/>
          </a:xfrm>
        </p:grpSpPr>
        <p:sp>
          <p:nvSpPr>
            <p:cNvPr id="8" name="Rectangle 7">
              <a:extLst>
                <a:ext uri="{FF2B5EF4-FFF2-40B4-BE49-F238E27FC236}">
                  <a16:creationId xmlns:a16="http://schemas.microsoft.com/office/drawing/2014/main" id="{A05DBDB0-F9C0-4E6B-9F37-069B559FA746}"/>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14C737B7-4DB1-4BC5-957A-0E061EF58319}"/>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6B307A53-88AD-41C8-A3D9-22AD3D130AC8}"/>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559573" y="2924555"/>
            <a:ext cx="938502" cy="1008890"/>
          </a:xfrm>
          <a:prstGeom prst="rect">
            <a:avLst/>
          </a:prstGeom>
        </p:spPr>
      </p:pic>
      <p:sp>
        <p:nvSpPr>
          <p:cNvPr id="11" name="TextBox 10">
            <a:extLst>
              <a:ext uri="{FF2B5EF4-FFF2-40B4-BE49-F238E27FC236}">
                <a16:creationId xmlns:a16="http://schemas.microsoft.com/office/drawing/2014/main" id="{F3564911-EF3F-4117-91B7-ED2DB027C4DC}"/>
              </a:ext>
            </a:extLst>
          </p:cNvPr>
          <p:cNvSpPr txBox="1"/>
          <p:nvPr/>
        </p:nvSpPr>
        <p:spPr>
          <a:xfrm>
            <a:off x="9115078" y="2672477"/>
            <a:ext cx="2545269" cy="400110"/>
          </a:xfrm>
          <a:prstGeom prst="rect">
            <a:avLst/>
          </a:prstGeom>
          <a:noFill/>
        </p:spPr>
        <p:txBody>
          <a:bodyPr wrap="square" rtlCol="0">
            <a:spAutoFit/>
          </a:bodyPr>
          <a:lstStyle/>
          <a:p>
            <a:pPr algn="r"/>
            <a:r>
              <a:rPr lang="ru-ru" sz="2000" dirty="0">
                <a:solidFill>
                  <a:schemeClr val="bg1"/>
                </a:solidFill>
              </a:rPr>
              <a:t>Проведение мероприятий</a:t>
            </a:r>
          </a:p>
        </p:txBody>
      </p:sp>
      <p:sp>
        <p:nvSpPr>
          <p:cNvPr id="4" name="Text Placeholder 3">
            <a:extLst>
              <a:ext uri="{FF2B5EF4-FFF2-40B4-BE49-F238E27FC236}">
                <a16:creationId xmlns:a16="http://schemas.microsoft.com/office/drawing/2014/main" id="{4413D1C0-96A6-4F1A-9D5A-BBA1474ED06D}"/>
              </a:ext>
            </a:extLst>
          </p:cNvPr>
          <p:cNvSpPr>
            <a:spLocks noGrp="1"/>
          </p:cNvSpPr>
          <p:nvPr>
            <p:ph type="body" sz="quarter" idx="11"/>
          </p:nvPr>
        </p:nvSpPr>
        <p:spPr/>
        <p:txBody>
          <a:bodyPr/>
          <a:lstStyle/>
          <a:p>
            <a:r>
              <a:rPr lang="ru-ru" dirty="0"/>
              <a:t>Мероприятия, посвященные здоровью</a:t>
            </a:r>
          </a:p>
        </p:txBody>
      </p:sp>
      <p:sp>
        <p:nvSpPr>
          <p:cNvPr id="12" name="Text Placeholder 11">
            <a:extLst>
              <a:ext uri="{FF2B5EF4-FFF2-40B4-BE49-F238E27FC236}">
                <a16:creationId xmlns:a16="http://schemas.microsoft.com/office/drawing/2014/main" id="{F030A8CA-3B9C-4F3A-AA35-CB61BB6AF65E}"/>
              </a:ext>
            </a:extLst>
          </p:cNvPr>
          <p:cNvSpPr>
            <a:spLocks noGrp="1"/>
          </p:cNvSpPr>
          <p:nvPr>
            <p:ph type="body" sz="quarter" idx="12"/>
          </p:nvPr>
        </p:nvSpPr>
        <p:spPr/>
        <p:txBody>
          <a:bodyPr>
            <a:normAutofit fontScale="77500" lnSpcReduction="20000"/>
          </a:bodyPr>
          <a:lstStyle/>
          <a:p>
            <a:r>
              <a:rPr lang="ru-ru" dirty="0"/>
              <a:t>Проведение мероприятий</a:t>
            </a:r>
          </a:p>
        </p:txBody>
      </p:sp>
      <p:sp>
        <p:nvSpPr>
          <p:cNvPr id="14" name="TextBox 13">
            <a:extLst>
              <a:ext uri="{FF2B5EF4-FFF2-40B4-BE49-F238E27FC236}">
                <a16:creationId xmlns:a16="http://schemas.microsoft.com/office/drawing/2014/main" id="{0BA9657A-F915-41CD-ABD4-DFF7972B3C76}"/>
              </a:ext>
            </a:extLst>
          </p:cNvPr>
          <p:cNvSpPr txBox="1"/>
          <p:nvPr/>
        </p:nvSpPr>
        <p:spPr>
          <a:xfrm>
            <a:off x="579380" y="6245152"/>
            <a:ext cx="6189720" cy="307777"/>
          </a:xfrm>
          <a:prstGeom prst="rect">
            <a:avLst/>
          </a:prstGeom>
          <a:noFill/>
        </p:spPr>
        <p:txBody>
          <a:bodyPr wrap="square" rtlCol="0">
            <a:spAutoFit/>
          </a:bodyPr>
          <a:lstStyle/>
          <a:p>
            <a:r>
              <a:rPr lang="ru-ru" sz="1400" spc="30" dirty="0">
                <a:solidFill>
                  <a:schemeClr val="tx1">
                    <a:lumMod val="50000"/>
                    <a:lumOff val="50000"/>
                  </a:schemeClr>
                </a:solidFill>
                <a:latin typeface="+mj-lt"/>
              </a:rPr>
              <a:t>ЛИДЕР-ОРГАНИЗАТОР МЕРОПРИЯТИЙ | УРОК 4. ПРОВЕДЕНИЕ</a:t>
            </a:r>
          </a:p>
        </p:txBody>
      </p:sp>
    </p:spTree>
    <p:extLst>
      <p:ext uri="{BB962C8B-B14F-4D97-AF65-F5344CB8AC3E}">
        <p14:creationId xmlns:p14="http://schemas.microsoft.com/office/powerpoint/2010/main" val="15904006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D19B568-9355-4BD9-95B9-06EF165F9264}"/>
              </a:ext>
            </a:extLst>
          </p:cNvPr>
          <p:cNvSpPr>
            <a:spLocks noGrp="1"/>
          </p:cNvSpPr>
          <p:nvPr>
            <p:ph type="body" sz="quarter" idx="10"/>
          </p:nvPr>
        </p:nvSpPr>
        <p:spPr/>
        <p:txBody>
          <a:bodyPr/>
          <a:lstStyle/>
          <a:p>
            <a:r>
              <a:rPr lang="ru-ru" dirty="0"/>
              <a:t>Проведение</a:t>
            </a:r>
          </a:p>
        </p:txBody>
      </p:sp>
      <p:sp>
        <p:nvSpPr>
          <p:cNvPr id="6" name="Text Placeholder 5">
            <a:extLst>
              <a:ext uri="{FF2B5EF4-FFF2-40B4-BE49-F238E27FC236}">
                <a16:creationId xmlns:a16="http://schemas.microsoft.com/office/drawing/2014/main" id="{F8A38A19-ECA1-4ADE-BA75-9070B1B37F4C}"/>
              </a:ext>
            </a:extLst>
          </p:cNvPr>
          <p:cNvSpPr>
            <a:spLocks noGrp="1"/>
          </p:cNvSpPr>
          <p:nvPr>
            <p:ph type="body" sz="quarter" idx="11"/>
          </p:nvPr>
        </p:nvSpPr>
        <p:spPr/>
        <p:txBody>
          <a:bodyPr>
            <a:normAutofit/>
          </a:bodyPr>
          <a:lstStyle/>
          <a:p>
            <a:r>
              <a:rPr lang="ru-ru" dirty="0"/>
              <a:t>Руководящие роли</a:t>
            </a:r>
          </a:p>
        </p:txBody>
      </p:sp>
      <p:sp>
        <p:nvSpPr>
          <p:cNvPr id="7" name="Text Placeholder 6">
            <a:extLst>
              <a:ext uri="{FF2B5EF4-FFF2-40B4-BE49-F238E27FC236}">
                <a16:creationId xmlns:a16="http://schemas.microsoft.com/office/drawing/2014/main" id="{61F3B303-51E5-42C5-B167-D15C04048BA5}"/>
              </a:ext>
            </a:extLst>
          </p:cNvPr>
          <p:cNvSpPr>
            <a:spLocks noGrp="1"/>
          </p:cNvSpPr>
          <p:nvPr>
            <p:ph type="body" sz="quarter" idx="12"/>
          </p:nvPr>
        </p:nvSpPr>
        <p:spPr>
          <a:xfrm>
            <a:off x="628650" y="2105025"/>
            <a:ext cx="10255250" cy="3851275"/>
          </a:xfrm>
        </p:spPr>
        <p:txBody>
          <a:bodyPr>
            <a:normAutofit lnSpcReduction="10000"/>
          </a:bodyPr>
          <a:lstStyle/>
          <a:p>
            <a:r>
              <a:rPr lang="ru-ru" sz="2400" b="1" dirty="0"/>
              <a:t>Лидер по вопросам здоровья и физической формы </a:t>
            </a:r>
          </a:p>
          <a:p>
            <a:pPr>
              <a:spcAft>
                <a:spcPts val="1200"/>
              </a:spcAft>
            </a:pPr>
            <a:r>
              <a:rPr lang="ru-ru" sz="2200" dirty="0"/>
              <a:t>Проведение занятий в рамках программы Fit 5</a:t>
            </a:r>
          </a:p>
          <a:p>
            <a:r>
              <a:rPr lang="ru-ru" sz="2400" b="1" dirty="0"/>
              <a:t>Защитник здорового образа жизни</a:t>
            </a:r>
          </a:p>
          <a:p>
            <a:pPr>
              <a:spcAft>
                <a:spcPts val="1200"/>
              </a:spcAft>
            </a:pPr>
            <a:r>
              <a:rPr lang="ru-ru" sz="2200" dirty="0"/>
              <a:t>Посещение тренингов по вопросам инклюзивного здравоохранения</a:t>
            </a:r>
          </a:p>
          <a:p>
            <a:r>
              <a:rPr lang="ru-ru" sz="2400" b="1" dirty="0"/>
              <a:t>Образец для подражания</a:t>
            </a:r>
          </a:p>
          <a:p>
            <a:pPr>
              <a:spcAft>
                <a:spcPts val="1200"/>
              </a:spcAft>
            </a:pPr>
            <a:r>
              <a:rPr lang="ru-ru" sz="2200" dirty="0"/>
              <a:t>Демонстрация здорового образа жизни на мероприятиях</a:t>
            </a:r>
          </a:p>
          <a:p>
            <a:r>
              <a:rPr lang="ru-ru" sz="2400" b="1" dirty="0"/>
              <a:t>Тренер</a:t>
            </a:r>
            <a:r>
              <a:rPr lang="en-US" sz="2400" b="1" dirty="0"/>
              <a:t> </a:t>
            </a:r>
            <a:r>
              <a:rPr lang="ru-ru" sz="2400" b="1" dirty="0"/>
              <a:t>/</a:t>
            </a:r>
            <a:r>
              <a:rPr lang="en-US" sz="2400" b="1" dirty="0"/>
              <a:t> </a:t>
            </a:r>
            <a:r>
              <a:rPr lang="ru-ru" sz="2400" b="1" dirty="0"/>
              <a:t>помощник тренера</a:t>
            </a:r>
          </a:p>
          <a:p>
            <a:r>
              <a:rPr lang="ru-ru" sz="2200" dirty="0"/>
              <a:t>Руководство или поддержка деятельности молодых атлетов или развивающих спортивных занятий</a:t>
            </a:r>
          </a:p>
        </p:txBody>
      </p:sp>
      <p:grpSp>
        <p:nvGrpSpPr>
          <p:cNvPr id="8" name="Group 7">
            <a:extLst>
              <a:ext uri="{FF2B5EF4-FFF2-40B4-BE49-F238E27FC236}">
                <a16:creationId xmlns:a16="http://schemas.microsoft.com/office/drawing/2014/main" id="{3C77F2E8-F234-42A8-93C2-D2AF380C6D6A}"/>
              </a:ext>
            </a:extLst>
          </p:cNvPr>
          <p:cNvGrpSpPr/>
          <p:nvPr/>
        </p:nvGrpSpPr>
        <p:grpSpPr>
          <a:xfrm>
            <a:off x="10007601" y="318749"/>
            <a:ext cx="1798514" cy="1766317"/>
            <a:chOff x="2445002" y="-212162"/>
            <a:chExt cx="2331721" cy="2289980"/>
          </a:xfrm>
          <a:solidFill>
            <a:srgbClr val="179984"/>
          </a:solidFill>
        </p:grpSpPr>
        <p:sp>
          <p:nvSpPr>
            <p:cNvPr id="9" name="Flowchart: Connector 8">
              <a:extLst>
                <a:ext uri="{FF2B5EF4-FFF2-40B4-BE49-F238E27FC236}">
                  <a16:creationId xmlns:a16="http://schemas.microsoft.com/office/drawing/2014/main" id="{F3FF970C-85DF-4A32-B3E7-51127869BBD6}"/>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lowchart: Connector 4">
              <a:extLst>
                <a:ext uri="{FF2B5EF4-FFF2-40B4-BE49-F238E27FC236}">
                  <a16:creationId xmlns:a16="http://schemas.microsoft.com/office/drawing/2014/main" id="{D27A511B-87FB-49B7-9103-661817B2B348}"/>
                </a:ext>
              </a:extLst>
            </p:cNvPr>
            <p:cNvSpPr txBox="1"/>
            <p:nvPr/>
          </p:nvSpPr>
          <p:spPr>
            <a:xfrm>
              <a:off x="2703131" y="123198"/>
              <a:ext cx="1815464"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u-ru" sz="1000" b="1" kern="1200" dirty="0"/>
                <a:t>Проведение </a:t>
              </a:r>
              <a:r>
                <a:rPr lang="ru-ru" sz="1000" b="1" dirty="0"/>
                <a:t>мероприятий</a:t>
              </a:r>
            </a:p>
            <a:p>
              <a:pPr marL="0" lvl="0" indent="0" algn="ctr" defTabSz="1066800">
                <a:lnSpc>
                  <a:spcPct val="90000"/>
                </a:lnSpc>
                <a:spcBef>
                  <a:spcPct val="0"/>
                </a:spcBef>
                <a:spcAft>
                  <a:spcPct val="35000"/>
                </a:spcAft>
                <a:buNone/>
              </a:pPr>
              <a:r>
                <a:rPr lang="ru-ru" sz="1000" kern="1200" dirty="0"/>
                <a:t>Здоровье</a:t>
              </a:r>
            </a:p>
          </p:txBody>
        </p:sp>
      </p:grpSp>
      <p:sp>
        <p:nvSpPr>
          <p:cNvPr id="12" name="TextBox 11">
            <a:extLst>
              <a:ext uri="{FF2B5EF4-FFF2-40B4-BE49-F238E27FC236}">
                <a16:creationId xmlns:a16="http://schemas.microsoft.com/office/drawing/2014/main" id="{DDB0957C-B681-44AC-8ABC-9719F4718834}"/>
              </a:ext>
            </a:extLst>
          </p:cNvPr>
          <p:cNvSpPr txBox="1"/>
          <p:nvPr/>
        </p:nvSpPr>
        <p:spPr>
          <a:xfrm>
            <a:off x="579379" y="6245152"/>
            <a:ext cx="7780849" cy="523220"/>
          </a:xfrm>
          <a:prstGeom prst="rect">
            <a:avLst/>
          </a:prstGeom>
          <a:noFill/>
        </p:spPr>
        <p:txBody>
          <a:bodyPr wrap="square" rtlCol="0">
            <a:spAutoFit/>
          </a:bodyPr>
          <a:lstStyle/>
          <a:p>
            <a:r>
              <a:rPr lang="ru-ru" sz="1400" spc="30" dirty="0">
                <a:solidFill>
                  <a:schemeClr val="tx1">
                    <a:lumMod val="50000"/>
                    <a:lumOff val="50000"/>
                  </a:schemeClr>
                </a:solidFill>
                <a:latin typeface="+mj-lt"/>
              </a:rPr>
              <a:t>ЛИДЕР-ОРГАНИЗАТОР МЕРОПРИЯТИЙ | УРОК 4. ПРОВЕДЕНИЕ | МЕРОПРИЯТИЯ, ПОСВЯЩЕННЫЕ ЗДОРОВЬЮ</a:t>
            </a:r>
          </a:p>
        </p:txBody>
      </p:sp>
    </p:spTree>
    <p:extLst>
      <p:ext uri="{BB962C8B-B14F-4D97-AF65-F5344CB8AC3E}">
        <p14:creationId xmlns:p14="http://schemas.microsoft.com/office/powerpoint/2010/main" val="3273989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1AE86CCC-7754-4A6F-A2BF-20139FB14ABD}"/>
              </a:ext>
            </a:extLst>
          </p:cNvPr>
          <p:cNvSpPr txBox="1">
            <a:spLocks/>
          </p:cNvSpPr>
          <p:nvPr/>
        </p:nvSpPr>
        <p:spPr>
          <a:xfrm>
            <a:off x="6307297" y="3072587"/>
            <a:ext cx="5353050" cy="687426"/>
          </a:xfrm>
          <a:prstGeom prst="rect">
            <a:avLst/>
          </a:prstGeom>
        </p:spPr>
        <p:txBody>
          <a:bodyPr vert="horz" lIns="91440" tIns="45720" rIns="91440" bIns="45720" rtlCol="0">
            <a:normAutofit fontScale="5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ru-ru"/>
              <a:t>Мероприятия по развитию лидерских навыков</a:t>
            </a:r>
            <a:endParaRPr lang="en-US" dirty="0"/>
          </a:p>
        </p:txBody>
      </p:sp>
      <p:grpSp>
        <p:nvGrpSpPr>
          <p:cNvPr id="7" name="Group 6">
            <a:extLst>
              <a:ext uri="{FF2B5EF4-FFF2-40B4-BE49-F238E27FC236}">
                <a16:creationId xmlns:a16="http://schemas.microsoft.com/office/drawing/2014/main" id="{857E5F62-12CB-46E0-AA51-328A2547EC60}"/>
              </a:ext>
            </a:extLst>
          </p:cNvPr>
          <p:cNvGrpSpPr/>
          <p:nvPr/>
        </p:nvGrpSpPr>
        <p:grpSpPr>
          <a:xfrm>
            <a:off x="-25400" y="982606"/>
            <a:ext cx="4892788" cy="4892788"/>
            <a:chOff x="-165099" y="1638300"/>
            <a:chExt cx="4892788" cy="4892788"/>
          </a:xfrm>
        </p:grpSpPr>
        <p:sp>
          <p:nvSpPr>
            <p:cNvPr id="8" name="Rectangle 7">
              <a:extLst>
                <a:ext uri="{FF2B5EF4-FFF2-40B4-BE49-F238E27FC236}">
                  <a16:creationId xmlns:a16="http://schemas.microsoft.com/office/drawing/2014/main" id="{62FEEBAB-9F93-481A-9C21-61CD8DFF3FE8}"/>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F13A00E2-3D46-4219-ABBC-CB6C833B4781}"/>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1AD376B3-26CC-4950-A0B3-CB0D45AFA20A}"/>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650749" y="2553578"/>
            <a:ext cx="765425" cy="1320735"/>
          </a:xfrm>
          <a:prstGeom prst="rect">
            <a:avLst/>
          </a:prstGeom>
        </p:spPr>
      </p:pic>
      <p:sp>
        <p:nvSpPr>
          <p:cNvPr id="11" name="TextBox 10">
            <a:extLst>
              <a:ext uri="{FF2B5EF4-FFF2-40B4-BE49-F238E27FC236}">
                <a16:creationId xmlns:a16="http://schemas.microsoft.com/office/drawing/2014/main" id="{4AD0EBF8-0B3D-4071-8875-F9AC8A9612F3}"/>
              </a:ext>
            </a:extLst>
          </p:cNvPr>
          <p:cNvSpPr txBox="1"/>
          <p:nvPr/>
        </p:nvSpPr>
        <p:spPr>
          <a:xfrm>
            <a:off x="9115078" y="2672477"/>
            <a:ext cx="2545269" cy="400110"/>
          </a:xfrm>
          <a:prstGeom prst="rect">
            <a:avLst/>
          </a:prstGeom>
          <a:noFill/>
        </p:spPr>
        <p:txBody>
          <a:bodyPr wrap="square" rtlCol="0">
            <a:spAutoFit/>
          </a:bodyPr>
          <a:lstStyle/>
          <a:p>
            <a:pPr algn="r"/>
            <a:r>
              <a:rPr lang="ru-ru" sz="2000" dirty="0">
                <a:solidFill>
                  <a:schemeClr val="bg1"/>
                </a:solidFill>
              </a:rPr>
              <a:t>Проведение мероприятий</a:t>
            </a:r>
          </a:p>
        </p:txBody>
      </p:sp>
      <p:sp>
        <p:nvSpPr>
          <p:cNvPr id="4" name="Text Placeholder 3">
            <a:extLst>
              <a:ext uri="{FF2B5EF4-FFF2-40B4-BE49-F238E27FC236}">
                <a16:creationId xmlns:a16="http://schemas.microsoft.com/office/drawing/2014/main" id="{9CA99381-86DB-4541-AAEF-DABAAEF23FEB}"/>
              </a:ext>
            </a:extLst>
          </p:cNvPr>
          <p:cNvSpPr>
            <a:spLocks noGrp="1"/>
          </p:cNvSpPr>
          <p:nvPr>
            <p:ph type="body" sz="quarter" idx="11"/>
          </p:nvPr>
        </p:nvSpPr>
        <p:spPr>
          <a:xfrm>
            <a:off x="5292829" y="3088480"/>
            <a:ext cx="6189719" cy="604837"/>
          </a:xfrm>
        </p:spPr>
        <p:txBody>
          <a:bodyPr/>
          <a:lstStyle/>
          <a:p>
            <a:r>
              <a:rPr lang="ru-ru" dirty="0"/>
              <a:t>Мероприятия по развитию лидерских навыков</a:t>
            </a:r>
          </a:p>
        </p:txBody>
      </p:sp>
      <p:sp>
        <p:nvSpPr>
          <p:cNvPr id="12" name="Text Placeholder 11">
            <a:extLst>
              <a:ext uri="{FF2B5EF4-FFF2-40B4-BE49-F238E27FC236}">
                <a16:creationId xmlns:a16="http://schemas.microsoft.com/office/drawing/2014/main" id="{C3EDF231-58FB-40DC-B51D-9B2A12A97FE3}"/>
              </a:ext>
            </a:extLst>
          </p:cNvPr>
          <p:cNvSpPr>
            <a:spLocks noGrp="1"/>
          </p:cNvSpPr>
          <p:nvPr>
            <p:ph type="body" sz="quarter" idx="12"/>
          </p:nvPr>
        </p:nvSpPr>
        <p:spPr/>
        <p:txBody>
          <a:bodyPr>
            <a:normAutofit fontScale="77500" lnSpcReduction="20000"/>
          </a:bodyPr>
          <a:lstStyle/>
          <a:p>
            <a:r>
              <a:rPr lang="ru-ru" dirty="0"/>
              <a:t>Проведение мероприятий</a:t>
            </a:r>
          </a:p>
        </p:txBody>
      </p:sp>
      <p:sp>
        <p:nvSpPr>
          <p:cNvPr id="14" name="TextBox 13">
            <a:extLst>
              <a:ext uri="{FF2B5EF4-FFF2-40B4-BE49-F238E27FC236}">
                <a16:creationId xmlns:a16="http://schemas.microsoft.com/office/drawing/2014/main" id="{E4B144FB-F8BB-410A-9C12-009808E5C19D}"/>
              </a:ext>
            </a:extLst>
          </p:cNvPr>
          <p:cNvSpPr txBox="1"/>
          <p:nvPr/>
        </p:nvSpPr>
        <p:spPr>
          <a:xfrm>
            <a:off x="579380" y="6245152"/>
            <a:ext cx="6189720" cy="307777"/>
          </a:xfrm>
          <a:prstGeom prst="rect">
            <a:avLst/>
          </a:prstGeom>
          <a:noFill/>
        </p:spPr>
        <p:txBody>
          <a:bodyPr wrap="square" rtlCol="0">
            <a:spAutoFit/>
          </a:bodyPr>
          <a:lstStyle/>
          <a:p>
            <a:r>
              <a:rPr lang="ru-ru" sz="1400" spc="30" dirty="0">
                <a:solidFill>
                  <a:schemeClr val="tx1">
                    <a:lumMod val="50000"/>
                    <a:lumOff val="50000"/>
                  </a:schemeClr>
                </a:solidFill>
                <a:latin typeface="+mj-lt"/>
              </a:rPr>
              <a:t>ЛИДЕР-ОРГАНИЗАТОР МЕРОПРИЯТИЙ | УРОК 4. ПРОВЕДЕНИЕ</a:t>
            </a:r>
          </a:p>
        </p:txBody>
      </p:sp>
    </p:spTree>
    <p:extLst>
      <p:ext uri="{BB962C8B-B14F-4D97-AF65-F5344CB8AC3E}">
        <p14:creationId xmlns:p14="http://schemas.microsoft.com/office/powerpoint/2010/main" val="2575528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A27C473-6AA6-40BE-8C34-9558BB25FE99}"/>
              </a:ext>
            </a:extLst>
          </p:cNvPr>
          <p:cNvSpPr>
            <a:spLocks noGrp="1"/>
          </p:cNvSpPr>
          <p:nvPr>
            <p:ph type="body" sz="quarter" idx="10"/>
          </p:nvPr>
        </p:nvSpPr>
        <p:spPr/>
        <p:txBody>
          <a:bodyPr/>
          <a:lstStyle/>
          <a:p>
            <a:r>
              <a:rPr lang="ru-ru" dirty="0"/>
              <a:t>Проведение</a:t>
            </a:r>
          </a:p>
        </p:txBody>
      </p:sp>
      <p:sp>
        <p:nvSpPr>
          <p:cNvPr id="6" name="Text Placeholder 5">
            <a:extLst>
              <a:ext uri="{FF2B5EF4-FFF2-40B4-BE49-F238E27FC236}">
                <a16:creationId xmlns:a16="http://schemas.microsoft.com/office/drawing/2014/main" id="{1000BB03-7FFD-435F-9365-57FBB13D6A79}"/>
              </a:ext>
            </a:extLst>
          </p:cNvPr>
          <p:cNvSpPr>
            <a:spLocks noGrp="1"/>
          </p:cNvSpPr>
          <p:nvPr>
            <p:ph type="body" sz="quarter" idx="11"/>
          </p:nvPr>
        </p:nvSpPr>
        <p:spPr/>
        <p:txBody>
          <a:bodyPr>
            <a:normAutofit/>
          </a:bodyPr>
          <a:lstStyle/>
          <a:p>
            <a:r>
              <a:rPr lang="ru-ru" dirty="0"/>
              <a:t>Руководящие роли</a:t>
            </a:r>
          </a:p>
        </p:txBody>
      </p:sp>
      <p:sp>
        <p:nvSpPr>
          <p:cNvPr id="7" name="Text Placeholder 6">
            <a:extLst>
              <a:ext uri="{FF2B5EF4-FFF2-40B4-BE49-F238E27FC236}">
                <a16:creationId xmlns:a16="http://schemas.microsoft.com/office/drawing/2014/main" id="{2D1DD8A1-4EAA-45BF-9E71-D7AD8665641F}"/>
              </a:ext>
            </a:extLst>
          </p:cNvPr>
          <p:cNvSpPr>
            <a:spLocks noGrp="1"/>
          </p:cNvSpPr>
          <p:nvPr>
            <p:ph type="body" sz="quarter" idx="12"/>
          </p:nvPr>
        </p:nvSpPr>
        <p:spPr>
          <a:xfrm>
            <a:off x="628650" y="1962150"/>
            <a:ext cx="9772650" cy="3998254"/>
          </a:xfrm>
        </p:spPr>
        <p:txBody>
          <a:bodyPr>
            <a:normAutofit lnSpcReduction="10000"/>
          </a:bodyPr>
          <a:lstStyle/>
          <a:p>
            <a:pPr marL="285750" lvl="0" indent="-285750">
              <a:lnSpc>
                <a:spcPct val="150000"/>
              </a:lnSpc>
              <a:buFont typeface="Arial" panose="020B0604020202020204" pitchFamily="34" charset="0"/>
              <a:buChar char="•"/>
            </a:pPr>
            <a:r>
              <a:rPr lang="ru-ru" sz="2200" b="0" i="0" kern="1200" dirty="0">
                <a:solidFill>
                  <a:schemeClr val="dk1"/>
                </a:solidFill>
                <a:effectLst/>
                <a:latin typeface="Ubuntu Light" panose="020B0304030602030204" pitchFamily="34" charset="0"/>
                <a:ea typeface="+mn-ea"/>
                <a:cs typeface="+mn-cs"/>
              </a:rPr>
              <a:t>Наставничество среди других атлетов.</a:t>
            </a:r>
          </a:p>
          <a:p>
            <a:pPr marL="285750" lvl="0" indent="-285750">
              <a:lnSpc>
                <a:spcPct val="150000"/>
              </a:lnSpc>
              <a:buFont typeface="Arial" panose="020B0604020202020204" pitchFamily="34" charset="0"/>
              <a:buChar char="•"/>
            </a:pPr>
            <a:r>
              <a:rPr lang="ru-ru" sz="2200" b="0" i="0" kern="1200" dirty="0">
                <a:solidFill>
                  <a:schemeClr val="dk1"/>
                </a:solidFill>
                <a:effectLst/>
                <a:latin typeface="Ubuntu Light" panose="020B0304030602030204" pitchFamily="34" charset="0"/>
                <a:ea typeface="+mn-ea"/>
                <a:cs typeface="+mn-cs"/>
              </a:rPr>
              <a:t>Помощники/инструкторы.</a:t>
            </a:r>
          </a:p>
          <a:p>
            <a:pPr marL="285750" lvl="0" indent="-285750">
              <a:lnSpc>
                <a:spcPct val="150000"/>
              </a:lnSpc>
              <a:buFont typeface="Arial" panose="020B0604020202020204" pitchFamily="34" charset="0"/>
              <a:buChar char="•"/>
            </a:pPr>
            <a:r>
              <a:rPr lang="ru-ru" sz="2200" b="0" i="0" kern="1200" dirty="0">
                <a:solidFill>
                  <a:schemeClr val="dk1"/>
                </a:solidFill>
                <a:effectLst/>
                <a:latin typeface="Ubuntu Light" panose="020B0304030602030204" pitchFamily="34" charset="0"/>
                <a:ea typeface="+mn-ea"/>
                <a:cs typeface="+mn-cs"/>
              </a:rPr>
              <a:t>Ведущий.</a:t>
            </a:r>
          </a:p>
          <a:p>
            <a:pPr marL="285750" lvl="0" indent="-285750">
              <a:lnSpc>
                <a:spcPct val="150000"/>
              </a:lnSpc>
              <a:buFont typeface="Arial" panose="020B0604020202020204" pitchFamily="34" charset="0"/>
              <a:buChar char="•"/>
            </a:pPr>
            <a:r>
              <a:rPr lang="ru-ru" sz="2200" b="0" i="0" kern="1200" dirty="0">
                <a:solidFill>
                  <a:schemeClr val="dk1"/>
                </a:solidFill>
                <a:effectLst/>
                <a:latin typeface="Ubuntu Light" panose="020B0304030602030204" pitchFamily="34" charset="0"/>
                <a:ea typeface="+mn-ea"/>
                <a:cs typeface="+mn-cs"/>
              </a:rPr>
              <a:t>Фотоотчеты, сообщения в социальных сетях, блоги. </a:t>
            </a:r>
          </a:p>
          <a:p>
            <a:pPr marL="285750" lvl="0" indent="-285750">
              <a:lnSpc>
                <a:spcPct val="150000"/>
              </a:lnSpc>
              <a:buFont typeface="Arial" panose="020B0604020202020204" pitchFamily="34" charset="0"/>
              <a:buChar char="•"/>
            </a:pPr>
            <a:r>
              <a:rPr lang="ru-ru" sz="2200" b="0" i="0" kern="1200" dirty="0">
                <a:solidFill>
                  <a:schemeClr val="dk1"/>
                </a:solidFill>
                <a:effectLst/>
                <a:latin typeface="Ubuntu Light" panose="020B0304030602030204" pitchFamily="34" charset="0"/>
                <a:ea typeface="+mn-ea"/>
                <a:cs typeface="+mn-cs"/>
              </a:rPr>
              <a:t>Встречи при открытии и закрытии.</a:t>
            </a:r>
          </a:p>
          <a:p>
            <a:pPr marL="285750" lvl="0" indent="-285750">
              <a:lnSpc>
                <a:spcPct val="150000"/>
              </a:lnSpc>
              <a:buFont typeface="Arial" panose="020B0604020202020204" pitchFamily="34" charset="0"/>
              <a:buChar char="•"/>
            </a:pPr>
            <a:r>
              <a:rPr lang="ru-ru" sz="2200" b="0" i="0" kern="1200" dirty="0">
                <a:solidFill>
                  <a:schemeClr val="dk1"/>
                </a:solidFill>
                <a:effectLst/>
                <a:latin typeface="Ubuntu Light" panose="020B0304030602030204" pitchFamily="34" charset="0"/>
                <a:ea typeface="+mn-ea"/>
                <a:cs typeface="+mn-cs"/>
              </a:rPr>
              <a:t>Участие в оценочном комитете. </a:t>
            </a:r>
          </a:p>
          <a:p>
            <a:pPr marL="285750" lvl="0" indent="-285750">
              <a:lnSpc>
                <a:spcPct val="150000"/>
              </a:lnSpc>
              <a:buFont typeface="Arial" panose="020B0604020202020204" pitchFamily="34" charset="0"/>
              <a:buChar char="•"/>
            </a:pPr>
            <a:r>
              <a:rPr lang="ru-ru" sz="2200" b="0" i="0" kern="1200" dirty="0">
                <a:solidFill>
                  <a:schemeClr val="dk1"/>
                </a:solidFill>
                <a:effectLst/>
                <a:latin typeface="Ubuntu Light" panose="020B0304030602030204" pitchFamily="34" charset="0"/>
                <a:ea typeface="+mn-ea"/>
                <a:cs typeface="+mn-cs"/>
              </a:rPr>
              <a:t>Участие в жюри.</a:t>
            </a:r>
          </a:p>
          <a:p>
            <a:pPr marL="285750" lvl="0" indent="-285750">
              <a:lnSpc>
                <a:spcPct val="150000"/>
              </a:lnSpc>
              <a:buFont typeface="Arial" panose="020B0604020202020204" pitchFamily="34" charset="0"/>
              <a:buChar char="•"/>
            </a:pPr>
            <a:r>
              <a:rPr lang="ru-ru" sz="2200" b="0" i="0" kern="1200" dirty="0">
                <a:solidFill>
                  <a:schemeClr val="dk1"/>
                </a:solidFill>
                <a:effectLst/>
                <a:latin typeface="Ubuntu Light" panose="020B0304030602030204" pitchFamily="34" charset="0"/>
                <a:ea typeface="+mn-ea"/>
                <a:cs typeface="+mn-cs"/>
              </a:rPr>
              <a:t>Помощь в проведении дискуссий. </a:t>
            </a:r>
          </a:p>
        </p:txBody>
      </p:sp>
      <p:grpSp>
        <p:nvGrpSpPr>
          <p:cNvPr id="9" name="Group 8">
            <a:extLst>
              <a:ext uri="{FF2B5EF4-FFF2-40B4-BE49-F238E27FC236}">
                <a16:creationId xmlns:a16="http://schemas.microsoft.com/office/drawing/2014/main" id="{E9611FD4-997C-4D67-BD21-EC399E909455}"/>
              </a:ext>
            </a:extLst>
          </p:cNvPr>
          <p:cNvGrpSpPr/>
          <p:nvPr/>
        </p:nvGrpSpPr>
        <p:grpSpPr>
          <a:xfrm>
            <a:off x="10007601" y="318749"/>
            <a:ext cx="1798514" cy="1766317"/>
            <a:chOff x="2445002" y="-212162"/>
            <a:chExt cx="2331721" cy="2289980"/>
          </a:xfrm>
          <a:solidFill>
            <a:srgbClr val="179984"/>
          </a:solidFill>
        </p:grpSpPr>
        <p:sp>
          <p:nvSpPr>
            <p:cNvPr id="10" name="Flowchart: Connector 9">
              <a:extLst>
                <a:ext uri="{FF2B5EF4-FFF2-40B4-BE49-F238E27FC236}">
                  <a16:creationId xmlns:a16="http://schemas.microsoft.com/office/drawing/2014/main" id="{20BC21DF-94A4-47B6-8362-212211C3D76B}"/>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Flowchart: Connector 4">
              <a:extLst>
                <a:ext uri="{FF2B5EF4-FFF2-40B4-BE49-F238E27FC236}">
                  <a16:creationId xmlns:a16="http://schemas.microsoft.com/office/drawing/2014/main" id="{8286C2AC-DA36-47BF-B3E9-6E5C5559A35C}"/>
                </a:ext>
              </a:extLst>
            </p:cNvPr>
            <p:cNvSpPr txBox="1"/>
            <p:nvPr/>
          </p:nvSpPr>
          <p:spPr>
            <a:xfrm>
              <a:off x="2703131" y="123198"/>
              <a:ext cx="1815464"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u-ru" sz="1000" b="1" kern="1200" dirty="0"/>
                <a:t>Проведение </a:t>
              </a:r>
              <a:r>
                <a:rPr lang="ru-ru" sz="1000" b="1" dirty="0"/>
                <a:t>мероприятий</a:t>
              </a:r>
            </a:p>
            <a:p>
              <a:pPr marL="0" lvl="0" indent="0" algn="ctr" defTabSz="1066800">
                <a:lnSpc>
                  <a:spcPct val="90000"/>
                </a:lnSpc>
                <a:spcBef>
                  <a:spcPct val="0"/>
                </a:spcBef>
                <a:spcAft>
                  <a:spcPct val="35000"/>
                </a:spcAft>
                <a:buNone/>
              </a:pPr>
              <a:r>
                <a:rPr lang="ru-ru" sz="1000" kern="1200" dirty="0"/>
                <a:t>Лидерство</a:t>
              </a:r>
            </a:p>
          </p:txBody>
        </p:sp>
      </p:grpSp>
      <p:sp>
        <p:nvSpPr>
          <p:cNvPr id="12" name="TextBox 11">
            <a:extLst>
              <a:ext uri="{FF2B5EF4-FFF2-40B4-BE49-F238E27FC236}">
                <a16:creationId xmlns:a16="http://schemas.microsoft.com/office/drawing/2014/main" id="{BCF8C611-7959-421D-9CDB-B278B8928E43}"/>
              </a:ext>
            </a:extLst>
          </p:cNvPr>
          <p:cNvSpPr txBox="1"/>
          <p:nvPr/>
        </p:nvSpPr>
        <p:spPr>
          <a:xfrm>
            <a:off x="579379" y="6245152"/>
            <a:ext cx="7282085" cy="523220"/>
          </a:xfrm>
          <a:prstGeom prst="rect">
            <a:avLst/>
          </a:prstGeom>
          <a:noFill/>
        </p:spPr>
        <p:txBody>
          <a:bodyPr wrap="square" rtlCol="0">
            <a:spAutoFit/>
          </a:bodyPr>
          <a:lstStyle/>
          <a:p>
            <a:r>
              <a:rPr lang="ru-ru" sz="1400" spc="30" dirty="0">
                <a:solidFill>
                  <a:schemeClr val="tx1">
                    <a:lumMod val="50000"/>
                    <a:lumOff val="50000"/>
                  </a:schemeClr>
                </a:solidFill>
                <a:latin typeface="+mj-lt"/>
              </a:rPr>
              <a:t>ЛИДЕР-ОРГАНИЗАТОР МЕРОПРИЯТИЙ | УРОК 4. ПРОВЕДЕНИЕ | МЕРОПРИЯТИЯ ПО РАЗВИТИЮ ЛИДЕРСКИХ НАВЫКОВ</a:t>
            </a:r>
          </a:p>
        </p:txBody>
      </p:sp>
    </p:spTree>
    <p:extLst>
      <p:ext uri="{BB962C8B-B14F-4D97-AF65-F5344CB8AC3E}">
        <p14:creationId xmlns:p14="http://schemas.microsoft.com/office/powerpoint/2010/main" val="24910043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33284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67A250-32A7-41B4-8817-B5618D646DC2}"/>
              </a:ext>
            </a:extLst>
          </p:cNvPr>
          <p:cNvSpPr>
            <a:spLocks noGrp="1"/>
          </p:cNvSpPr>
          <p:nvPr>
            <p:ph type="body" sz="quarter" idx="4294967295"/>
          </p:nvPr>
        </p:nvSpPr>
        <p:spPr>
          <a:xfrm>
            <a:off x="690562" y="3303587"/>
            <a:ext cx="9591675" cy="581025"/>
          </a:xfrm>
        </p:spPr>
        <p:txBody>
          <a:bodyPr>
            <a:normAutofit fontScale="92500" lnSpcReduction="20000"/>
          </a:bodyPr>
          <a:lstStyle/>
          <a:p>
            <a:pPr marL="0" indent="0">
              <a:buNone/>
            </a:pPr>
            <a:r>
              <a:rPr lang="ru-ru" sz="4400" b="1" dirty="0">
                <a:solidFill>
                  <a:schemeClr val="bg1"/>
                </a:solidFill>
                <a:latin typeface="+mj-lt"/>
              </a:rPr>
              <a:t>СПАСИБО!</a:t>
            </a:r>
          </a:p>
        </p:txBody>
      </p:sp>
    </p:spTree>
    <p:extLst>
      <p:ext uri="{BB962C8B-B14F-4D97-AF65-F5344CB8AC3E}">
        <p14:creationId xmlns:p14="http://schemas.microsoft.com/office/powerpoint/2010/main" val="2029959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E690617-9E29-4A0B-B619-DA4D2D9E0C86}"/>
              </a:ext>
            </a:extLst>
          </p:cNvPr>
          <p:cNvSpPr>
            <a:spLocks noGrp="1"/>
          </p:cNvSpPr>
          <p:nvPr>
            <p:ph type="body" sz="quarter" idx="10"/>
          </p:nvPr>
        </p:nvSpPr>
        <p:spPr>
          <a:xfrm>
            <a:off x="800099" y="3047187"/>
            <a:ext cx="11098975" cy="687426"/>
          </a:xfrm>
        </p:spPr>
        <p:txBody>
          <a:bodyPr>
            <a:noAutofit/>
          </a:bodyPr>
          <a:lstStyle/>
          <a:p>
            <a:r>
              <a:rPr lang="ru-ru" sz="4100" dirty="0"/>
              <a:t>Мероприятия Специальной Олимпиады</a:t>
            </a:r>
          </a:p>
        </p:txBody>
      </p:sp>
    </p:spTree>
    <p:extLst>
      <p:ext uri="{BB962C8B-B14F-4D97-AF65-F5344CB8AC3E}">
        <p14:creationId xmlns:p14="http://schemas.microsoft.com/office/powerpoint/2010/main" val="223837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47BD1BD2-7ACD-4246-AB20-77FCBA5BD26C}"/>
              </a:ext>
            </a:extLst>
          </p:cNvPr>
          <p:cNvGraphicFramePr/>
          <p:nvPr>
            <p:extLst>
              <p:ext uri="{D42A27DB-BD31-4B8C-83A1-F6EECF244321}">
                <p14:modId xmlns:p14="http://schemas.microsoft.com/office/powerpoint/2010/main" val="2809832727"/>
              </p:ext>
            </p:extLst>
          </p:nvPr>
        </p:nvGraphicFramePr>
        <p:xfrm>
          <a:off x="3897376" y="1021757"/>
          <a:ext cx="7221728" cy="48144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descr="Значок&#10;&#10;Описание создается автоматически">
            <a:extLst>
              <a:ext uri="{FF2B5EF4-FFF2-40B4-BE49-F238E27FC236}">
                <a16:creationId xmlns:a16="http://schemas.microsoft.com/office/drawing/2014/main" id="{6C78110E-08EF-44F0-A21D-8EB86601653E}"/>
              </a:ext>
            </a:extLst>
          </p:cNvPr>
          <p:cNvPicPr>
            <a:picLocks noChangeAspect="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78068" y="557516"/>
            <a:ext cx="5823925" cy="6300484"/>
          </a:xfrm>
          <a:prstGeom prst="rect">
            <a:avLst/>
          </a:prstGeom>
        </p:spPr>
      </p:pic>
      <p:pic>
        <p:nvPicPr>
          <p:cNvPr id="3" name="Picture 2" descr="Логотип&#10;&#10;Описание создается автоматически">
            <a:extLst>
              <a:ext uri="{FF2B5EF4-FFF2-40B4-BE49-F238E27FC236}">
                <a16:creationId xmlns:a16="http://schemas.microsoft.com/office/drawing/2014/main" id="{2DA66C3E-621D-4BBF-BB0D-56A8D50ECBB1}"/>
              </a:ext>
            </a:extLst>
          </p:cNvPr>
          <p:cNvPicPr>
            <a:picLocks noChangeAspect="1"/>
          </p:cNvPicPr>
          <p:nvPr/>
        </p:nvPicPr>
        <p:blipFill>
          <a:blip r:embed="rId9">
            <a:biLevel thresh="25000"/>
            <a:extLst>
              <a:ext uri="{28A0092B-C50C-407E-A947-70E740481C1C}">
                <a14:useLocalDpi xmlns:a14="http://schemas.microsoft.com/office/drawing/2010/main" val="0"/>
              </a:ext>
            </a:extLst>
          </a:blip>
          <a:stretch>
            <a:fillRect/>
          </a:stretch>
        </p:blipFill>
        <p:spPr>
          <a:xfrm>
            <a:off x="10863348" y="169257"/>
            <a:ext cx="1150851" cy="986443"/>
          </a:xfrm>
          <a:prstGeom prst="rect">
            <a:avLst/>
          </a:prstGeom>
        </p:spPr>
      </p:pic>
    </p:spTree>
    <p:extLst>
      <p:ext uri="{BB962C8B-B14F-4D97-AF65-F5344CB8AC3E}">
        <p14:creationId xmlns:p14="http://schemas.microsoft.com/office/powerpoint/2010/main" val="1051575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0ABADE-B9D8-4724-82E7-04A5D993D659}"/>
              </a:ext>
            </a:extLst>
          </p:cNvPr>
          <p:cNvSpPr>
            <a:spLocks noGrp="1"/>
          </p:cNvSpPr>
          <p:nvPr>
            <p:ph type="body" sz="quarter" idx="10"/>
          </p:nvPr>
        </p:nvSpPr>
        <p:spPr/>
        <p:txBody>
          <a:bodyPr/>
          <a:lstStyle/>
          <a:p>
            <a:r>
              <a:rPr lang="ru-ru" dirty="0"/>
              <a:t>Лидер-организатор мероприятий</a:t>
            </a:r>
          </a:p>
        </p:txBody>
      </p:sp>
      <p:sp>
        <p:nvSpPr>
          <p:cNvPr id="3" name="Text Placeholder 2">
            <a:extLst>
              <a:ext uri="{FF2B5EF4-FFF2-40B4-BE49-F238E27FC236}">
                <a16:creationId xmlns:a16="http://schemas.microsoft.com/office/drawing/2014/main" id="{830821F7-323C-4926-B57C-4C482669BB16}"/>
              </a:ext>
            </a:extLst>
          </p:cNvPr>
          <p:cNvSpPr>
            <a:spLocks noGrp="1"/>
          </p:cNvSpPr>
          <p:nvPr>
            <p:ph type="body" sz="quarter" idx="11"/>
          </p:nvPr>
        </p:nvSpPr>
        <p:spPr/>
        <p:txBody>
          <a:bodyPr>
            <a:normAutofit/>
          </a:bodyPr>
          <a:lstStyle/>
          <a:p>
            <a:r>
              <a:rPr lang="ru-ru" dirty="0"/>
              <a:t>Руководящие роли</a:t>
            </a:r>
          </a:p>
        </p:txBody>
      </p:sp>
      <p:graphicFrame>
        <p:nvGraphicFramePr>
          <p:cNvPr id="5" name="Table 5">
            <a:extLst>
              <a:ext uri="{FF2B5EF4-FFF2-40B4-BE49-F238E27FC236}">
                <a16:creationId xmlns:a16="http://schemas.microsoft.com/office/drawing/2014/main" id="{A958954F-F3AB-425A-81E0-0766D5B7B77D}"/>
              </a:ext>
            </a:extLst>
          </p:cNvPr>
          <p:cNvGraphicFramePr>
            <a:graphicFrameLocks noGrp="1"/>
          </p:cNvGraphicFramePr>
          <p:nvPr>
            <p:extLst>
              <p:ext uri="{D42A27DB-BD31-4B8C-83A1-F6EECF244321}">
                <p14:modId xmlns:p14="http://schemas.microsoft.com/office/powerpoint/2010/main" val="812242373"/>
              </p:ext>
            </p:extLst>
          </p:nvPr>
        </p:nvGraphicFramePr>
        <p:xfrm>
          <a:off x="726140" y="2637123"/>
          <a:ext cx="10837210" cy="3274575"/>
        </p:xfrm>
        <a:graphic>
          <a:graphicData uri="http://schemas.openxmlformats.org/drawingml/2006/table">
            <a:tbl>
              <a:tblPr bandRow="1">
                <a:tableStyleId>{7DF18680-E054-41AD-8BC1-D1AEF772440D}</a:tableStyleId>
              </a:tblPr>
              <a:tblGrid>
                <a:gridCol w="3122586">
                  <a:extLst>
                    <a:ext uri="{9D8B030D-6E8A-4147-A177-3AD203B41FA5}">
                      <a16:colId xmlns:a16="http://schemas.microsoft.com/office/drawing/2014/main" val="1408489451"/>
                    </a:ext>
                  </a:extLst>
                </a:gridCol>
                <a:gridCol w="7714624">
                  <a:extLst>
                    <a:ext uri="{9D8B030D-6E8A-4147-A177-3AD203B41FA5}">
                      <a16:colId xmlns:a16="http://schemas.microsoft.com/office/drawing/2014/main" val="293226885"/>
                    </a:ext>
                  </a:extLst>
                </a:gridCol>
              </a:tblGrid>
              <a:tr h="1590493">
                <a:tc>
                  <a:txBody>
                    <a:bodyPr/>
                    <a:lstStyle/>
                    <a:p>
                      <a:pPr>
                        <a:lnSpc>
                          <a:spcPct val="110000"/>
                        </a:lnSpc>
                      </a:pPr>
                      <a:r>
                        <a:rPr lang="ru-ru" sz="2200" b="1" dirty="0">
                          <a:solidFill>
                            <a:srgbClr val="179984"/>
                          </a:solidFill>
                        </a:rPr>
                        <a:t>Планирование</a:t>
                      </a:r>
                      <a:r>
                        <a:rPr lang="ru-ru" sz="2200" b="1" dirty="0"/>
                        <a:t> мероприятий</a:t>
                      </a:r>
                    </a:p>
                  </a:txBody>
                  <a:tcPr>
                    <a:lnB w="9525" cap="flat" cmpd="sng" algn="ctr">
                      <a:solidFill>
                        <a:srgbClr val="29BB9C"/>
                      </a:solidFill>
                      <a:prstDash val="solid"/>
                      <a:round/>
                      <a:headEnd type="none" w="med" len="med"/>
                      <a:tailEnd type="none" w="med" len="med"/>
                    </a:lnB>
                  </a:tcPr>
                </a:tc>
                <a:tc>
                  <a:txBody>
                    <a:bodyPr/>
                    <a:lstStyle/>
                    <a:p>
                      <a:pPr marL="0" lvl="1" indent="0">
                        <a:lnSpc>
                          <a:spcPct val="110000"/>
                        </a:lnSpc>
                        <a:spcBef>
                          <a:spcPts val="0"/>
                        </a:spcBef>
                        <a:spcAft>
                          <a:spcPts val="1200"/>
                        </a:spcAft>
                      </a:pPr>
                      <a:r>
                        <a:rPr lang="ru-ru" sz="1900" dirty="0">
                          <a:effectLst/>
                        </a:rPr>
                        <a:t>Выбор места проведения мероприятия</a:t>
                      </a:r>
                    </a:p>
                    <a:p>
                      <a:pPr marL="0" lvl="1" indent="0">
                        <a:lnSpc>
                          <a:spcPct val="110000"/>
                        </a:lnSpc>
                        <a:spcBef>
                          <a:spcPts val="0"/>
                        </a:spcBef>
                      </a:pPr>
                      <a:r>
                        <a:rPr lang="ru-ru" sz="1900" dirty="0">
                          <a:effectLst/>
                        </a:rPr>
                        <a:t>Член структурного подразделения комитета (например, комитет по оценке, логистика, связи с общественностью, транспорт, волонтеры, участие в общественной жизни, сбор средств и т. д.).</a:t>
                      </a:r>
                      <a:endParaRPr lang="en-US" sz="1900" dirty="0">
                        <a:effectLst/>
                        <a:latin typeface="Ubuntu Light" panose="020B0304030602030204" pitchFamily="34" charset="0"/>
                        <a:ea typeface="Calibri" panose="020F0502020204030204" pitchFamily="34" charset="0"/>
                        <a:cs typeface="Times New Roman" panose="02020603050405020304" pitchFamily="18" charset="0"/>
                      </a:endParaRPr>
                    </a:p>
                  </a:txBody>
                  <a:tcPr>
                    <a:lnB w="9525" cap="flat" cmpd="sng" algn="ctr">
                      <a:solidFill>
                        <a:srgbClr val="29BB9C"/>
                      </a:solidFill>
                      <a:prstDash val="solid"/>
                      <a:round/>
                      <a:headEnd type="none" w="med" len="med"/>
                      <a:tailEnd type="none" w="med" len="med"/>
                    </a:lnB>
                  </a:tcPr>
                </a:tc>
                <a:extLst>
                  <a:ext uri="{0D108BD9-81ED-4DB2-BD59-A6C34878D82A}">
                    <a16:rowId xmlns:a16="http://schemas.microsoft.com/office/drawing/2014/main" val="2402862620"/>
                  </a:ext>
                </a:extLst>
              </a:tr>
              <a:tr h="890649">
                <a:tc>
                  <a:txBody>
                    <a:bodyPr/>
                    <a:lstStyle/>
                    <a:p>
                      <a:pPr>
                        <a:lnSpc>
                          <a:spcPct val="110000"/>
                        </a:lnSpc>
                      </a:pPr>
                      <a:r>
                        <a:rPr lang="ru-ru" sz="2200" b="1" dirty="0">
                          <a:solidFill>
                            <a:srgbClr val="179984"/>
                          </a:solidFill>
                        </a:rPr>
                        <a:t>Продвижение</a:t>
                      </a:r>
                      <a:r>
                        <a:rPr lang="ru-ru" sz="2200" b="1" dirty="0"/>
                        <a:t> мероприятий</a:t>
                      </a:r>
                    </a:p>
                  </a:txBody>
                  <a:tcPr>
                    <a:lnT w="9525" cap="flat" cmpd="sng" algn="ctr">
                      <a:solidFill>
                        <a:srgbClr val="29BB9C"/>
                      </a:solidFill>
                      <a:prstDash val="solid"/>
                      <a:round/>
                      <a:headEnd type="none" w="med" len="med"/>
                      <a:tailEnd type="none" w="med" len="med"/>
                    </a:lnT>
                    <a:lnB w="9525" cap="flat" cmpd="sng" algn="ctr">
                      <a:solidFill>
                        <a:srgbClr val="29BB9C"/>
                      </a:solidFill>
                      <a:prstDash val="solid"/>
                      <a:round/>
                      <a:headEnd type="none" w="med" len="med"/>
                      <a:tailEnd type="none" w="med" len="med"/>
                    </a:lnB>
                  </a:tcP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ru-ru" sz="1900" dirty="0">
                          <a:effectLst/>
                        </a:rPr>
                        <a:t>Представитель (например, интервью, общение в социальных сетях).</a:t>
                      </a:r>
                      <a:endParaRPr lang="en-US" sz="1900" dirty="0">
                        <a:effectLst/>
                        <a:latin typeface="Ubuntu Light" panose="020B0304030602030204" pitchFamily="34" charset="0"/>
                        <a:ea typeface="Calibri" panose="020F0502020204030204" pitchFamily="34" charset="0"/>
                        <a:cs typeface="Times New Roman" panose="02020603050405020304" pitchFamily="18" charset="0"/>
                      </a:endParaRPr>
                    </a:p>
                  </a:txBody>
                  <a:tcPr>
                    <a:lnT w="9525" cap="flat" cmpd="sng" algn="ctr">
                      <a:solidFill>
                        <a:srgbClr val="29BB9C"/>
                      </a:solidFill>
                      <a:prstDash val="solid"/>
                      <a:round/>
                      <a:headEnd type="none" w="med" len="med"/>
                      <a:tailEnd type="none" w="med" len="med"/>
                    </a:lnT>
                    <a:lnB w="9525" cap="flat" cmpd="sng" algn="ctr">
                      <a:solidFill>
                        <a:srgbClr val="29BB9C"/>
                      </a:solidFill>
                      <a:prstDash val="solid"/>
                      <a:round/>
                      <a:headEnd type="none" w="med" len="med"/>
                      <a:tailEnd type="none" w="med" len="med"/>
                    </a:lnB>
                  </a:tcPr>
                </a:tc>
                <a:extLst>
                  <a:ext uri="{0D108BD9-81ED-4DB2-BD59-A6C34878D82A}">
                    <a16:rowId xmlns:a16="http://schemas.microsoft.com/office/drawing/2014/main" val="2771889273"/>
                  </a:ext>
                </a:extLst>
              </a:tr>
              <a:tr h="508456">
                <a:tc>
                  <a:txBody>
                    <a:bodyPr/>
                    <a:lstStyle/>
                    <a:p>
                      <a:pPr>
                        <a:lnSpc>
                          <a:spcPct val="110000"/>
                        </a:lnSpc>
                      </a:pPr>
                      <a:r>
                        <a:rPr lang="ru-ru" sz="2200" b="1" dirty="0">
                          <a:solidFill>
                            <a:srgbClr val="179984"/>
                          </a:solidFill>
                        </a:rPr>
                        <a:t>Проведение</a:t>
                      </a:r>
                      <a:r>
                        <a:rPr lang="ru-ru" sz="2200" b="1" dirty="0"/>
                        <a:t> мероприятий</a:t>
                      </a:r>
                    </a:p>
                  </a:txBody>
                  <a:tcPr>
                    <a:lnT w="9525" cap="flat" cmpd="sng" algn="ctr">
                      <a:solidFill>
                        <a:srgbClr val="29BB9C"/>
                      </a:solidFill>
                      <a:prstDash val="solid"/>
                      <a:round/>
                      <a:headEnd type="none" w="med" len="med"/>
                      <a:tailEnd type="none" w="med" len="med"/>
                    </a:lnT>
                  </a:tcP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ru-ru" sz="1900" dirty="0">
                          <a:effectLst/>
                        </a:rPr>
                        <a:t>Волонтерство или работа на мероприятиях.</a:t>
                      </a:r>
                      <a:endParaRPr lang="en-US" sz="1900" dirty="0">
                        <a:effectLst/>
                        <a:latin typeface="Ubuntu Light" panose="020B0304030602030204" pitchFamily="34" charset="0"/>
                        <a:ea typeface="Calibri" panose="020F0502020204030204" pitchFamily="34" charset="0"/>
                        <a:cs typeface="Times New Roman" panose="02020603050405020304" pitchFamily="18" charset="0"/>
                      </a:endParaRPr>
                    </a:p>
                  </a:txBody>
                  <a:tcPr>
                    <a:lnT w="9525" cap="flat" cmpd="sng" algn="ctr">
                      <a:solidFill>
                        <a:srgbClr val="29BB9C"/>
                      </a:solidFill>
                      <a:prstDash val="solid"/>
                      <a:round/>
                      <a:headEnd type="none" w="med" len="med"/>
                      <a:tailEnd type="none" w="med" len="med"/>
                    </a:lnT>
                  </a:tcPr>
                </a:tc>
                <a:extLst>
                  <a:ext uri="{0D108BD9-81ED-4DB2-BD59-A6C34878D82A}">
                    <a16:rowId xmlns:a16="http://schemas.microsoft.com/office/drawing/2014/main" val="2488934736"/>
                  </a:ext>
                </a:extLst>
              </a:tr>
            </a:tbl>
          </a:graphicData>
        </a:graphic>
      </p:graphicFrame>
      <p:sp>
        <p:nvSpPr>
          <p:cNvPr id="6" name="TextBox 5">
            <a:extLst>
              <a:ext uri="{FF2B5EF4-FFF2-40B4-BE49-F238E27FC236}">
                <a16:creationId xmlns:a16="http://schemas.microsoft.com/office/drawing/2014/main" id="{EB3185AE-22B3-4944-AD73-9F51D8336490}"/>
              </a:ext>
            </a:extLst>
          </p:cNvPr>
          <p:cNvSpPr txBox="1"/>
          <p:nvPr/>
        </p:nvSpPr>
        <p:spPr>
          <a:xfrm>
            <a:off x="628650" y="1881737"/>
            <a:ext cx="10313894" cy="707886"/>
          </a:xfrm>
          <a:prstGeom prst="rect">
            <a:avLst/>
          </a:prstGeom>
          <a:noFill/>
        </p:spPr>
        <p:txBody>
          <a:bodyPr wrap="square" rtlCol="0">
            <a:spAutoFit/>
          </a:bodyPr>
          <a:lstStyle/>
          <a:p>
            <a:r>
              <a:rPr lang="ru-ru" sz="2200" b="1" dirty="0">
                <a:effectLst/>
                <a:latin typeface="Ubuntu Light" panose="020B0304030602030204" pitchFamily="34" charset="0"/>
                <a:ea typeface="Calibri" panose="020F0502020204030204" pitchFamily="34" charset="0"/>
                <a:cs typeface="Times New Roman" panose="02020603050405020304" pitchFamily="18" charset="0"/>
              </a:rPr>
              <a:t>Вот примеры ролей, в которых атлеты могут участвовать как лидеры-организаторы мероприятий:</a:t>
            </a:r>
          </a:p>
          <a:p>
            <a:endParaRPr lang="en-US" dirty="0"/>
          </a:p>
        </p:txBody>
      </p:sp>
      <p:sp>
        <p:nvSpPr>
          <p:cNvPr id="11" name="TextBox 10">
            <a:extLst>
              <a:ext uri="{FF2B5EF4-FFF2-40B4-BE49-F238E27FC236}">
                <a16:creationId xmlns:a16="http://schemas.microsoft.com/office/drawing/2014/main" id="{AB571CBF-E387-437E-8EAD-89FFC7BFB12C}"/>
              </a:ext>
            </a:extLst>
          </p:cNvPr>
          <p:cNvSpPr txBox="1"/>
          <p:nvPr/>
        </p:nvSpPr>
        <p:spPr>
          <a:xfrm>
            <a:off x="628650" y="6212973"/>
            <a:ext cx="5657850" cy="307777"/>
          </a:xfrm>
          <a:prstGeom prst="rect">
            <a:avLst/>
          </a:prstGeom>
          <a:noFill/>
        </p:spPr>
        <p:txBody>
          <a:bodyPr wrap="square" rtlCol="0">
            <a:spAutoFit/>
          </a:bodyPr>
          <a:lstStyle/>
          <a:p>
            <a:r>
              <a:rPr lang="ru-ru" sz="1400" spc="30" dirty="0">
                <a:solidFill>
                  <a:schemeClr val="tx1">
                    <a:lumMod val="50000"/>
                    <a:lumOff val="50000"/>
                  </a:schemeClr>
                </a:solidFill>
                <a:latin typeface="+mj-lt"/>
              </a:rPr>
              <a:t>ЛИДЕР-ОРГАНИЗАТОР МЕРОПРИЯТИЙ</a:t>
            </a:r>
          </a:p>
        </p:txBody>
      </p:sp>
    </p:spTree>
    <p:extLst>
      <p:ext uri="{BB962C8B-B14F-4D97-AF65-F5344CB8AC3E}">
        <p14:creationId xmlns:p14="http://schemas.microsoft.com/office/powerpoint/2010/main" val="3380757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CB3E4F-24F8-4B0B-AD89-B7D27D57E12C}"/>
              </a:ext>
            </a:extLst>
          </p:cNvPr>
          <p:cNvSpPr>
            <a:spLocks noGrp="1"/>
          </p:cNvSpPr>
          <p:nvPr>
            <p:ph type="body" sz="quarter" idx="10"/>
          </p:nvPr>
        </p:nvSpPr>
        <p:spPr>
          <a:xfrm>
            <a:off x="800100" y="1196212"/>
            <a:ext cx="10742716" cy="1299337"/>
          </a:xfrm>
        </p:spPr>
        <p:txBody>
          <a:bodyPr>
            <a:normAutofit fontScale="77500" lnSpcReduction="20000"/>
          </a:bodyPr>
          <a:lstStyle/>
          <a:p>
            <a:r>
              <a:rPr lang="ru-ru" sz="5300" b="0" dirty="0"/>
              <a:t>Урок 1.</a:t>
            </a:r>
          </a:p>
          <a:p>
            <a:r>
              <a:rPr lang="ru-ru" sz="5300" dirty="0"/>
              <a:t>Мероприятия Специальной Олимпиады</a:t>
            </a:r>
          </a:p>
        </p:txBody>
      </p:sp>
      <p:sp>
        <p:nvSpPr>
          <p:cNvPr id="3" name="Text Placeholder 2">
            <a:extLst>
              <a:ext uri="{FF2B5EF4-FFF2-40B4-BE49-F238E27FC236}">
                <a16:creationId xmlns:a16="http://schemas.microsoft.com/office/drawing/2014/main" id="{CAAE3C1A-EA2F-4F02-A563-47F74298C2DC}"/>
              </a:ext>
            </a:extLst>
          </p:cNvPr>
          <p:cNvSpPr>
            <a:spLocks noGrp="1"/>
          </p:cNvSpPr>
          <p:nvPr>
            <p:ph type="body" sz="quarter" idx="11"/>
          </p:nvPr>
        </p:nvSpPr>
        <p:spPr>
          <a:xfrm>
            <a:off x="819150" y="3105150"/>
            <a:ext cx="9410700" cy="571500"/>
          </a:xfrm>
        </p:spPr>
        <p:txBody>
          <a:bodyPr/>
          <a:lstStyle/>
          <a:p>
            <a:r>
              <a:rPr lang="ru-ru" dirty="0"/>
              <a:t>План урока:</a:t>
            </a:r>
          </a:p>
        </p:txBody>
      </p:sp>
      <p:sp>
        <p:nvSpPr>
          <p:cNvPr id="4" name="Text Placeholder 3">
            <a:extLst>
              <a:ext uri="{FF2B5EF4-FFF2-40B4-BE49-F238E27FC236}">
                <a16:creationId xmlns:a16="http://schemas.microsoft.com/office/drawing/2014/main" id="{55598ED0-1757-4FE6-8884-1DAE690AC681}"/>
              </a:ext>
            </a:extLst>
          </p:cNvPr>
          <p:cNvSpPr>
            <a:spLocks noGrp="1"/>
          </p:cNvSpPr>
          <p:nvPr>
            <p:ph type="body" sz="quarter" idx="12"/>
          </p:nvPr>
        </p:nvSpPr>
        <p:spPr>
          <a:xfrm>
            <a:off x="800100" y="3676650"/>
            <a:ext cx="9067800" cy="1478001"/>
          </a:xfrm>
        </p:spPr>
        <p:txBody>
          <a:bodyPr/>
          <a:lstStyle/>
          <a:p>
            <a:r>
              <a:rPr lang="ru-ru" sz="2800" dirty="0">
                <a:solidFill>
                  <a:schemeClr val="bg1"/>
                </a:solidFill>
                <a:latin typeface="Ubuntu Light" panose="020B0304030602030204" pitchFamily="34" charset="0"/>
                <a:ea typeface="Calibri" panose="020F0502020204030204" pitchFamily="34" charset="0"/>
                <a:cs typeface="Times New Roman" panose="02020603050405020304" pitchFamily="18" charset="0"/>
              </a:rPr>
              <a:t>В</a:t>
            </a:r>
            <a:r>
              <a:rPr lang="ru-ru" sz="2800" dirty="0">
                <a:solidFill>
                  <a:schemeClr val="bg1"/>
                </a:solidFill>
                <a:effectLst/>
                <a:latin typeface="Ubuntu Light" panose="020B0304030602030204" pitchFamily="34" charset="0"/>
                <a:ea typeface="Calibri" panose="020F0502020204030204" pitchFamily="34" charset="0"/>
                <a:cs typeface="Times New Roman" panose="02020603050405020304" pitchFamily="18" charset="0"/>
              </a:rPr>
              <a:t>ы узнаете, какие мероприятия Специальной Олимпиады проводятся по всему миру.</a:t>
            </a:r>
            <a:endParaRPr lang="en-US" sz="3600" dirty="0">
              <a:solidFill>
                <a:schemeClr val="bg1"/>
              </a:solidFill>
              <a:latin typeface="Ubuntu Light" panose="020B0304030602030204" pitchFamily="34" charset="0"/>
            </a:endParaRPr>
          </a:p>
        </p:txBody>
      </p:sp>
    </p:spTree>
    <p:extLst>
      <p:ext uri="{BB962C8B-B14F-4D97-AF65-F5344CB8AC3E}">
        <p14:creationId xmlns:p14="http://schemas.microsoft.com/office/powerpoint/2010/main" val="3053966453"/>
      </p:ext>
    </p:extLst>
  </p:cSld>
  <p:clrMapOvr>
    <a:masterClrMapping/>
  </p:clrMapOvr>
</p:sld>
</file>

<file path=ppt/theme/theme1.xml><?xml version="1.0" encoding="utf-8"?>
<a:theme xmlns:a="http://schemas.openxmlformats.org/drawingml/2006/main" name="Office Theme">
  <a:themeElements>
    <a:clrScheme name="Event Leader">
      <a:dk1>
        <a:sysClr val="windowText" lastClr="000000"/>
      </a:dk1>
      <a:lt1>
        <a:sysClr val="window" lastClr="FFFFFF"/>
      </a:lt1>
      <a:dk2>
        <a:srgbClr val="00695E"/>
      </a:dk2>
      <a:lt2>
        <a:srgbClr val="E7E6E6"/>
      </a:lt2>
      <a:accent1>
        <a:srgbClr val="00695E"/>
      </a:accent1>
      <a:accent2>
        <a:srgbClr val="009784"/>
      </a:accent2>
      <a:accent3>
        <a:srgbClr val="39BB9D"/>
      </a:accent3>
      <a:accent4>
        <a:srgbClr val="6FC7B6"/>
      </a:accent4>
      <a:accent5>
        <a:srgbClr val="FFFFFF"/>
      </a:accent5>
      <a:accent6>
        <a:srgbClr val="A5A5A5"/>
      </a:accent6>
      <a:hlink>
        <a:srgbClr val="0563C1"/>
      </a:hlink>
      <a:folHlink>
        <a:srgbClr val="954F72"/>
      </a:folHlink>
    </a:clrScheme>
    <a:fontScheme name="General">
      <a:majorFont>
        <a:latin typeface="Ubuntu"/>
        <a:ea typeface=""/>
        <a:cs typeface=""/>
      </a:majorFont>
      <a:minorFont>
        <a:latin typeface="Ubuntu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1885</TotalTime>
  <Words>5463</Words>
  <Application>Microsoft Office PowerPoint</Application>
  <PresentationFormat>Widescreen</PresentationFormat>
  <Paragraphs>734</Paragraphs>
  <Slides>58</Slides>
  <Notes>58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58</vt:i4>
      </vt:variant>
    </vt:vector>
  </HeadingPairs>
  <TitlesOfParts>
    <vt:vector size="67" baseType="lpstr">
      <vt:lpstr>Ubuntu</vt:lpstr>
      <vt:lpstr>Times New Roman</vt:lpstr>
      <vt:lpstr>Courier New</vt:lpstr>
      <vt:lpstr>Arial</vt:lpstr>
      <vt:lpstr>Calibri</vt:lpstr>
      <vt:lpstr>Symbol</vt:lpstr>
      <vt:lpstr>Ubuntu Light</vt:lpstr>
      <vt:lpstr>SimSun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Yaiguili Alvarado García</dc:creator>
  <cp:lastModifiedBy>Rain, Faiyaj</cp:lastModifiedBy>
  <cp:revision>38</cp:revision>
  <dcterms:created xsi:type="dcterms:W3CDTF">2022-02-22T02:12:09Z</dcterms:created>
  <dcterms:modified xsi:type="dcterms:W3CDTF">2022-05-06T19:11:04Z</dcterms:modified>
</cp:coreProperties>
</file>