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0"/>
  </p:notesMasterIdLst>
  <p:handoutMasterIdLst>
    <p:handoutMasterId r:id="rId61"/>
  </p:handout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3" r:id="rId28"/>
    <p:sldId id="284" r:id="rId29"/>
    <p:sldId id="285" r:id="rId30"/>
    <p:sldId id="286" r:id="rId31"/>
    <p:sldId id="287" r:id="rId32"/>
    <p:sldId id="288" r:id="rId33"/>
    <p:sldId id="289" r:id="rId34"/>
    <p:sldId id="290" r:id="rId35"/>
    <p:sldId id="291" r:id="rId36"/>
    <p:sldId id="315" r:id="rId37"/>
    <p:sldId id="292" r:id="rId38"/>
    <p:sldId id="293" r:id="rId39"/>
    <p:sldId id="294" r:id="rId40"/>
    <p:sldId id="295" r:id="rId41"/>
    <p:sldId id="296" r:id="rId42"/>
    <p:sldId id="297" r:id="rId43"/>
    <p:sldId id="298" r:id="rId44"/>
    <p:sldId id="300" r:id="rId45"/>
    <p:sldId id="301" r:id="rId46"/>
    <p:sldId id="302" r:id="rId47"/>
    <p:sldId id="303" r:id="rId48"/>
    <p:sldId id="304" r:id="rId49"/>
    <p:sldId id="305" r:id="rId50"/>
    <p:sldId id="306" r:id="rId51"/>
    <p:sldId id="307" r:id="rId52"/>
    <p:sldId id="314" r:id="rId53"/>
    <p:sldId id="308" r:id="rId54"/>
    <p:sldId id="309" r:id="rId55"/>
    <p:sldId id="310" r:id="rId56"/>
    <p:sldId id="311" r:id="rId57"/>
    <p:sldId id="312" r:id="rId58"/>
    <p:sldId id="313" r:id="rId59"/>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SimSun" panose="02010600030101010101" pitchFamily="2" charset="-122"/>
      <p:regular r:id="rId66"/>
    </p:embeddedFont>
    <p:embeddedFont>
      <p:font typeface="Ubuntu" panose="020B0504030602030204" pitchFamily="34" charset="0"/>
      <p:regular r:id="rId67"/>
      <p:bold r:id="rId68"/>
      <p:italic r:id="rId69"/>
      <p:boldItalic r:id="rId70"/>
    </p:embeddedFont>
    <p:embeddedFont>
      <p:font typeface="Ubuntu Light" panose="020B0304030602030204" pitchFamily="34" charset="0"/>
      <p:regular r:id="rId71"/>
      <p: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3D4"/>
    <a:srgbClr val="EBF8F5"/>
    <a:srgbClr val="00695E"/>
    <a:srgbClr val="1B94D2"/>
    <a:srgbClr val="44A2DC"/>
    <a:srgbClr val="3D9FDB"/>
    <a:srgbClr val="009A79"/>
    <a:srgbClr val="29BB9C"/>
    <a:srgbClr val="1799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485F38-1C99-452B-859A-7983EDB330C4}" v="7" dt="2022-03-17T15:51:15.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01" autoAdjust="0"/>
    <p:restoredTop sz="95118" autoAdjust="0"/>
  </p:normalViewPr>
  <p:slideViewPr>
    <p:cSldViewPr snapToGrid="0" showGuides="1">
      <p:cViewPr varScale="1">
        <p:scale>
          <a:sx n="81" d="100"/>
          <a:sy n="81" d="100"/>
        </p:scale>
        <p:origin x="996" y="90"/>
      </p:cViewPr>
      <p:guideLst>
        <p:guide orient="horz" pos="2184"/>
        <p:guide pos="386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0" d="100"/>
          <a:sy n="60" d="100"/>
        </p:scale>
        <p:origin x="2333" y="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ttainadar, S P Memina" userId="5ecc1660-7b32-4b8c-a384-916642fb4d1e" providerId="ADAL" clId="{D0485F38-1C99-452B-859A-7983EDB330C4}"/>
    <pc:docChg chg="undo custSel modSld">
      <pc:chgData name="Sottainadar, S P Memina" userId="5ecc1660-7b32-4b8c-a384-916642fb4d1e" providerId="ADAL" clId="{D0485F38-1C99-452B-859A-7983EDB330C4}" dt="2022-03-17T16:15:34.720" v="110" actId="255"/>
      <pc:docMkLst>
        <pc:docMk/>
      </pc:docMkLst>
      <pc:sldChg chg="modSp mod">
        <pc:chgData name="Sottainadar, S P Memina" userId="5ecc1660-7b32-4b8c-a384-916642fb4d1e" providerId="ADAL" clId="{D0485F38-1C99-452B-859A-7983EDB330C4}" dt="2022-03-17T15:12:28.213" v="1" actId="14100"/>
        <pc:sldMkLst>
          <pc:docMk/>
          <pc:sldMk cId="4021910773" sldId="258"/>
        </pc:sldMkLst>
        <pc:spChg chg="mod">
          <ac:chgData name="Sottainadar, S P Memina" userId="5ecc1660-7b32-4b8c-a384-916642fb4d1e" providerId="ADAL" clId="{D0485F38-1C99-452B-859A-7983EDB330C4}" dt="2022-03-17T15:12:28.213" v="1" actId="14100"/>
          <ac:spMkLst>
            <pc:docMk/>
            <pc:sldMk cId="4021910773" sldId="258"/>
            <ac:spMk id="4" creationId="{79DCA7BC-23AB-42AA-AEAB-5D48731BE3E9}"/>
          </ac:spMkLst>
        </pc:spChg>
      </pc:sldChg>
      <pc:sldChg chg="modSp mod">
        <pc:chgData name="Sottainadar, S P Memina" userId="5ecc1660-7b32-4b8c-a384-916642fb4d1e" providerId="ADAL" clId="{D0485F38-1C99-452B-859A-7983EDB330C4}" dt="2022-03-17T15:48:11.301" v="46" actId="1035"/>
        <pc:sldMkLst>
          <pc:docMk/>
          <pc:sldMk cId="3247180465" sldId="259"/>
        </pc:sldMkLst>
        <pc:graphicFrameChg chg="mod">
          <ac:chgData name="Sottainadar, S P Memina" userId="5ecc1660-7b32-4b8c-a384-916642fb4d1e" providerId="ADAL" clId="{D0485F38-1C99-452B-859A-7983EDB330C4}" dt="2022-03-17T15:48:11.301" v="46" actId="1035"/>
          <ac:graphicFrameMkLst>
            <pc:docMk/>
            <pc:sldMk cId="3247180465" sldId="259"/>
            <ac:graphicFrameMk id="12" creationId="{39760F61-24BE-4294-A360-D97228F017AB}"/>
          </ac:graphicFrameMkLst>
        </pc:graphicFrameChg>
      </pc:sldChg>
      <pc:sldChg chg="modSp mod">
        <pc:chgData name="Sottainadar, S P Memina" userId="5ecc1660-7b32-4b8c-a384-916642fb4d1e" providerId="ADAL" clId="{D0485F38-1C99-452B-859A-7983EDB330C4}" dt="2022-03-17T15:51:22.798" v="71" actId="108"/>
        <pc:sldMkLst>
          <pc:docMk/>
          <pc:sldMk cId="1906174829" sldId="260"/>
        </pc:sldMkLst>
        <pc:graphicFrameChg chg="mod modGraphic">
          <ac:chgData name="Sottainadar, S P Memina" userId="5ecc1660-7b32-4b8c-a384-916642fb4d1e" providerId="ADAL" clId="{D0485F38-1C99-452B-859A-7983EDB330C4}" dt="2022-03-17T15:51:22.798" v="71" actId="108"/>
          <ac:graphicFrameMkLst>
            <pc:docMk/>
            <pc:sldMk cId="1906174829" sldId="260"/>
            <ac:graphicFrameMk id="15" creationId="{78779394-33B8-4575-A4E1-BE0D5A31B130}"/>
          </ac:graphicFrameMkLst>
        </pc:graphicFrameChg>
      </pc:sldChg>
      <pc:sldChg chg="modSp mod">
        <pc:chgData name="Sottainadar, S P Memina" userId="5ecc1660-7b32-4b8c-a384-916642fb4d1e" providerId="ADAL" clId="{D0485F38-1C99-452B-859A-7983EDB330C4}" dt="2022-03-17T15:39:20.654" v="25" actId="14100"/>
        <pc:sldMkLst>
          <pc:docMk/>
          <pc:sldMk cId="3380757092" sldId="263"/>
        </pc:sldMkLst>
        <pc:graphicFrameChg chg="mod modGraphic">
          <ac:chgData name="Sottainadar, S P Memina" userId="5ecc1660-7b32-4b8c-a384-916642fb4d1e" providerId="ADAL" clId="{D0485F38-1C99-452B-859A-7983EDB330C4}" dt="2022-03-17T15:39:20.654" v="25" actId="14100"/>
          <ac:graphicFrameMkLst>
            <pc:docMk/>
            <pc:sldMk cId="3380757092" sldId="263"/>
            <ac:graphicFrameMk id="5" creationId="{A958954F-F3AB-425A-81E0-0766D5B7B77D}"/>
          </ac:graphicFrameMkLst>
        </pc:graphicFrameChg>
      </pc:sldChg>
      <pc:sldChg chg="modSp mod">
        <pc:chgData name="Sottainadar, S P Memina" userId="5ecc1660-7b32-4b8c-a384-916642fb4d1e" providerId="ADAL" clId="{D0485F38-1C99-452B-859A-7983EDB330C4}" dt="2022-03-17T15:58:55.865" v="73" actId="14100"/>
        <pc:sldMkLst>
          <pc:docMk/>
          <pc:sldMk cId="210895909" sldId="268"/>
        </pc:sldMkLst>
        <pc:spChg chg="mod">
          <ac:chgData name="Sottainadar, S P Memina" userId="5ecc1660-7b32-4b8c-a384-916642fb4d1e" providerId="ADAL" clId="{D0485F38-1C99-452B-859A-7983EDB330C4}" dt="2022-03-17T15:58:55.865" v="73" actId="14100"/>
          <ac:spMkLst>
            <pc:docMk/>
            <pc:sldMk cId="210895909" sldId="268"/>
            <ac:spMk id="2" creationId="{72CF7222-B3F7-462D-9B0D-14AF7085692A}"/>
          </ac:spMkLst>
        </pc:spChg>
      </pc:sldChg>
      <pc:sldChg chg="modNotesTx">
        <pc:chgData name="Sottainadar, S P Memina" userId="5ecc1660-7b32-4b8c-a384-916642fb4d1e" providerId="ADAL" clId="{D0485F38-1C99-452B-859A-7983EDB330C4}" dt="2022-03-17T16:13:44.128" v="99" actId="6549"/>
        <pc:sldMkLst>
          <pc:docMk/>
          <pc:sldMk cId="2731727619" sldId="269"/>
        </pc:sldMkLst>
      </pc:sldChg>
      <pc:sldChg chg="modSp mod">
        <pc:chgData name="Sottainadar, S P Memina" userId="5ecc1660-7b32-4b8c-a384-916642fb4d1e" providerId="ADAL" clId="{D0485F38-1C99-452B-859A-7983EDB330C4}" dt="2022-03-17T16:04:44.870" v="82" actId="14100"/>
        <pc:sldMkLst>
          <pc:docMk/>
          <pc:sldMk cId="1846602900" sldId="271"/>
        </pc:sldMkLst>
        <pc:spChg chg="mod">
          <ac:chgData name="Sottainadar, S P Memina" userId="5ecc1660-7b32-4b8c-a384-916642fb4d1e" providerId="ADAL" clId="{D0485F38-1C99-452B-859A-7983EDB330C4}" dt="2022-03-17T16:04:44.870" v="82" actId="14100"/>
          <ac:spMkLst>
            <pc:docMk/>
            <pc:sldMk cId="1846602900" sldId="271"/>
            <ac:spMk id="4" creationId="{F9F52BBE-B348-47ED-9D32-32674A2FD85E}"/>
          </ac:spMkLst>
        </pc:spChg>
      </pc:sldChg>
      <pc:sldChg chg="modNotesTx">
        <pc:chgData name="Sottainadar, S P Memina" userId="5ecc1660-7b32-4b8c-a384-916642fb4d1e" providerId="ADAL" clId="{D0485F38-1C99-452B-859A-7983EDB330C4}" dt="2022-03-17T16:13:43.109" v="98" actId="6549"/>
        <pc:sldMkLst>
          <pc:docMk/>
          <pc:sldMk cId="3803285751" sldId="274"/>
        </pc:sldMkLst>
      </pc:sldChg>
      <pc:sldChg chg="modNotesTx">
        <pc:chgData name="Sottainadar, S P Memina" userId="5ecc1660-7b32-4b8c-a384-916642fb4d1e" providerId="ADAL" clId="{D0485F38-1C99-452B-859A-7983EDB330C4}" dt="2022-03-17T16:13:42.545" v="95" actId="6549"/>
        <pc:sldMkLst>
          <pc:docMk/>
          <pc:sldMk cId="3300909727" sldId="275"/>
        </pc:sldMkLst>
      </pc:sldChg>
      <pc:sldChg chg="modSp mod">
        <pc:chgData name="Sottainadar, S P Memina" userId="5ecc1660-7b32-4b8c-a384-916642fb4d1e" providerId="ADAL" clId="{D0485F38-1C99-452B-859A-7983EDB330C4}" dt="2022-03-17T16:15:34.720" v="110" actId="255"/>
        <pc:sldMkLst>
          <pc:docMk/>
          <pc:sldMk cId="69217903" sldId="286"/>
        </pc:sldMkLst>
        <pc:spChg chg="mod">
          <ac:chgData name="Sottainadar, S P Memina" userId="5ecc1660-7b32-4b8c-a384-916642fb4d1e" providerId="ADAL" clId="{D0485F38-1C99-452B-859A-7983EDB330C4}" dt="2022-03-17T16:15:34.720" v="110" actId="255"/>
          <ac:spMkLst>
            <pc:docMk/>
            <pc:sldMk cId="69217903" sldId="286"/>
            <ac:spMk id="7" creationId="{DFFEBB3C-A220-4605-B317-5A2D0D570D6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custT="1"/>
      <dgm:spPr/>
      <dgm:t>
        <a:bodyPr/>
        <a:lstStyle/>
        <a:p>
          <a:r>
            <a:rPr lang="zh-cn" altLang="en-US" sz="2500" b="1" dirty="0">
              <a:latin typeface="SimSun" panose="02010600030101010101" pitchFamily="2" charset="-122"/>
              <a:ea typeface="SimSun" panose="02010600030101010101" pitchFamily="2" charset="-122"/>
            </a:rPr>
            <a:t>活动策划</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custT="1"/>
      <dgm:spPr/>
      <dgm:t>
        <a:bodyPr/>
        <a:lstStyle/>
        <a:p>
          <a:r>
            <a:rPr lang="zh-cn" altLang="en-US" sz="2500" b="1" dirty="0">
              <a:latin typeface="SimSun" panose="02010600030101010101" pitchFamily="2" charset="-122"/>
              <a:ea typeface="SimSun" panose="02010600030101010101" pitchFamily="2" charset="-122"/>
            </a:rPr>
            <a:t>活动推广</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custT="1"/>
      <dgm:spPr/>
      <dgm:t>
        <a:bodyPr/>
        <a:lstStyle/>
        <a:p>
          <a:r>
            <a:rPr lang="zh-cn" altLang="en-US" sz="2500" b="1" dirty="0">
              <a:latin typeface="SimSun" panose="02010600030101010101" pitchFamily="2" charset="-122"/>
              <a:ea typeface="SimSun" panose="02010600030101010101" pitchFamily="2" charset="-122"/>
            </a:rPr>
            <a:t>活动执行</a:t>
          </a:r>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95149" custScaleY="143762">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95149" custScaleY="143762">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95149" custScaleY="143762">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17ABE-54F9-46BD-9B9D-76B5A6E4E95D}" type="doc">
      <dgm:prSet loTypeId="urn:microsoft.com/office/officeart/2005/8/layout/hList6" loCatId="list" qsTypeId="urn:microsoft.com/office/officeart/2005/8/quickstyle/simple1" qsCatId="simple" csTypeId="urn:microsoft.com/office/officeart/2005/8/colors/accent2_4" csCatId="accent2" phldr="1"/>
      <dgm:spPr/>
      <dgm:t>
        <a:bodyPr/>
        <a:lstStyle/>
        <a:p>
          <a:endParaRPr lang="en-US"/>
        </a:p>
      </dgm:t>
    </dgm:pt>
    <dgm:pt modelId="{EE53B686-A166-4271-82C1-02DBAB803FFE}">
      <dgm:prSet phldrT="[Text]" custT="1"/>
      <dgm:spPr/>
      <dgm:t>
        <a:bodyPr/>
        <a:lstStyle/>
        <a:p>
          <a:r>
            <a:rPr lang="zh-cn" altLang="en-US" sz="2800" dirty="0">
              <a:latin typeface="SimSun" panose="02010600030101010101" pitchFamily="2" charset="-122"/>
              <a:ea typeface="SimSun" panose="02010600030101010101" pitchFamily="2" charset="-122"/>
            </a:rPr>
            <a:t>全国</a:t>
          </a:r>
          <a:br>
            <a:rPr lang="en-US" altLang="zh-CN" sz="2800" dirty="0">
              <a:latin typeface="SimSun" panose="02010600030101010101" pitchFamily="2" charset="-122"/>
              <a:ea typeface="SimSun" panose="02010600030101010101" pitchFamily="2" charset="-122"/>
            </a:rPr>
          </a:br>
          <a:r>
            <a:rPr lang="zh-cn" altLang="en-US" sz="2800" dirty="0">
              <a:latin typeface="SimSun" panose="02010600030101010101" pitchFamily="2" charset="-122"/>
              <a:ea typeface="SimSun" panose="02010600030101010101" pitchFamily="2" charset="-122"/>
            </a:rPr>
            <a:t>运动会</a:t>
          </a:r>
        </a:p>
      </dgm:t>
    </dgm:pt>
    <dgm:pt modelId="{B9592829-013D-4554-A033-6A00DB964A2F}" type="parTrans" cxnId="{C8B917D4-BB7E-42E8-B5D9-F2FDA4558E72}">
      <dgm:prSet/>
      <dgm:spPr/>
      <dgm:t>
        <a:bodyPr/>
        <a:lstStyle/>
        <a:p>
          <a:endParaRPr lang="en-US"/>
        </a:p>
      </dgm:t>
    </dgm:pt>
    <dgm:pt modelId="{C7694003-0BF4-4DF4-BEF6-3D26492362DD}" type="sibTrans" cxnId="{C8B917D4-BB7E-42E8-B5D9-F2FDA4558E72}">
      <dgm:prSet/>
      <dgm:spPr/>
      <dgm:t>
        <a:bodyPr/>
        <a:lstStyle/>
        <a:p>
          <a:endParaRPr lang="en-US"/>
        </a:p>
      </dgm:t>
    </dgm:pt>
    <dgm:pt modelId="{15DBF24E-5ED2-47DA-A6AE-492C7C5047D5}">
      <dgm:prSet phldrT="[Text]" custT="1"/>
      <dgm:spPr/>
      <dgm:t>
        <a:bodyPr/>
        <a:lstStyle/>
        <a:p>
          <a:r>
            <a:rPr lang="zh-cn" altLang="en-US" sz="2800" dirty="0">
              <a:latin typeface="SimSun" panose="02010600030101010101" pitchFamily="2" charset="-122"/>
              <a:ea typeface="SimSun" panose="02010600030101010101" pitchFamily="2" charset="-122"/>
            </a:rPr>
            <a:t>地方</a:t>
          </a:r>
          <a:br>
            <a:rPr lang="en-US" altLang="zh-CN" sz="2800" dirty="0">
              <a:latin typeface="SimSun" panose="02010600030101010101" pitchFamily="2" charset="-122"/>
              <a:ea typeface="SimSun" panose="02010600030101010101" pitchFamily="2" charset="-122"/>
            </a:rPr>
          </a:br>
          <a:r>
            <a:rPr lang="zh-cn" altLang="en-US" sz="2800" dirty="0">
              <a:latin typeface="SimSun" panose="02010600030101010101" pitchFamily="2" charset="-122"/>
              <a:ea typeface="SimSun" panose="02010600030101010101" pitchFamily="2" charset="-122"/>
            </a:rPr>
            <a:t>运动会</a:t>
          </a:r>
        </a:p>
      </dgm:t>
    </dgm:pt>
    <dgm:pt modelId="{ADDC0B11-4670-402A-BC65-9BFAB954E062}" type="parTrans" cxnId="{3524FD79-89E2-45B8-95B5-91378A13050E}">
      <dgm:prSet/>
      <dgm:spPr/>
      <dgm:t>
        <a:bodyPr/>
        <a:lstStyle/>
        <a:p>
          <a:endParaRPr lang="en-US"/>
        </a:p>
      </dgm:t>
    </dgm:pt>
    <dgm:pt modelId="{B079C89F-794E-4F97-8F2E-F891C8EC7DAB}" type="sibTrans" cxnId="{3524FD79-89E2-45B8-95B5-91378A13050E}">
      <dgm:prSet/>
      <dgm:spPr/>
      <dgm:t>
        <a:bodyPr/>
        <a:lstStyle/>
        <a:p>
          <a:endParaRPr lang="en-US"/>
        </a:p>
      </dgm:t>
    </dgm:pt>
    <dgm:pt modelId="{9E5967ED-5067-404A-A8F8-2934310121FA}">
      <dgm:prSet phldrT="[Text]" custT="1"/>
      <dgm:spPr/>
      <dgm:t>
        <a:bodyPr/>
        <a:lstStyle/>
        <a:p>
          <a:r>
            <a:rPr lang="zh-cn" altLang="en-US" sz="2800" dirty="0">
              <a:latin typeface="SimSun" panose="02010600030101010101" pitchFamily="2" charset="-122"/>
              <a:ea typeface="SimSun" panose="02010600030101010101" pitchFamily="2" charset="-122"/>
            </a:rPr>
            <a:t>地区</a:t>
          </a:r>
          <a:br>
            <a:rPr lang="en-US" altLang="zh-CN" sz="2800" dirty="0">
              <a:latin typeface="SimSun" panose="02010600030101010101" pitchFamily="2" charset="-122"/>
              <a:ea typeface="SimSun" panose="02010600030101010101" pitchFamily="2" charset="-122"/>
            </a:rPr>
          </a:br>
          <a:r>
            <a:rPr lang="zh-cn" altLang="en-US" sz="2800" dirty="0">
              <a:latin typeface="SimSun" panose="02010600030101010101" pitchFamily="2" charset="-122"/>
              <a:ea typeface="SimSun" panose="02010600030101010101" pitchFamily="2" charset="-122"/>
            </a:rPr>
            <a:t>运动会</a:t>
          </a:r>
        </a:p>
      </dgm:t>
    </dgm:pt>
    <dgm:pt modelId="{2090E6D1-85B0-4A72-A67C-1D6F005E96E8}" type="parTrans" cxnId="{D9460741-A27F-4339-917C-8D448BA6FC9A}">
      <dgm:prSet/>
      <dgm:spPr/>
      <dgm:t>
        <a:bodyPr/>
        <a:lstStyle/>
        <a:p>
          <a:endParaRPr lang="en-US"/>
        </a:p>
      </dgm:t>
    </dgm:pt>
    <dgm:pt modelId="{99A13AD9-F076-40F5-A8C2-308A53CD8570}" type="sibTrans" cxnId="{D9460741-A27F-4339-917C-8D448BA6FC9A}">
      <dgm:prSet/>
      <dgm:spPr/>
      <dgm:t>
        <a:bodyPr/>
        <a:lstStyle/>
        <a:p>
          <a:endParaRPr lang="en-US"/>
        </a:p>
      </dgm:t>
    </dgm:pt>
    <dgm:pt modelId="{06F0EE85-F2EC-4FA6-9664-1C6F44CA392B}">
      <dgm:prSet phldrT="[Text]" custT="1"/>
      <dgm:spPr/>
      <dgm:t>
        <a:bodyPr/>
        <a:lstStyle/>
        <a:p>
          <a:r>
            <a:rPr lang="zh-cn" altLang="en-US" sz="2800" dirty="0">
              <a:latin typeface="SimSun" panose="02010600030101010101" pitchFamily="2" charset="-122"/>
              <a:ea typeface="SimSun" panose="02010600030101010101" pitchFamily="2" charset="-122"/>
            </a:rPr>
            <a:t>世界</a:t>
          </a:r>
          <a:br>
            <a:rPr lang="en-US" altLang="zh-CN" sz="2800" dirty="0">
              <a:latin typeface="SimSun" panose="02010600030101010101" pitchFamily="2" charset="-122"/>
              <a:ea typeface="SimSun" panose="02010600030101010101" pitchFamily="2" charset="-122"/>
            </a:rPr>
          </a:br>
          <a:r>
            <a:rPr lang="zh-cn" altLang="en-US" sz="2800" dirty="0">
              <a:latin typeface="SimSun" panose="02010600030101010101" pitchFamily="2" charset="-122"/>
              <a:ea typeface="SimSun" panose="02010600030101010101" pitchFamily="2" charset="-122"/>
            </a:rPr>
            <a:t>运动会</a:t>
          </a:r>
        </a:p>
      </dgm:t>
    </dgm:pt>
    <dgm:pt modelId="{92BA3CD3-48D5-4409-B744-727F8F6E0FAB}" type="parTrans" cxnId="{BB64D399-8D35-4918-AD52-DA3498560AFB}">
      <dgm:prSet/>
      <dgm:spPr/>
      <dgm:t>
        <a:bodyPr/>
        <a:lstStyle/>
        <a:p>
          <a:endParaRPr lang="en-US"/>
        </a:p>
      </dgm:t>
    </dgm:pt>
    <dgm:pt modelId="{24FA1022-6C8B-416F-A8FC-B34624CAE04E}" type="sibTrans" cxnId="{BB64D399-8D35-4918-AD52-DA3498560AFB}">
      <dgm:prSet/>
      <dgm:spPr/>
      <dgm:t>
        <a:bodyPr/>
        <a:lstStyle/>
        <a:p>
          <a:endParaRPr lang="en-US"/>
        </a:p>
      </dgm:t>
    </dgm:pt>
    <dgm:pt modelId="{FC45633B-9B06-4140-8039-E862D96E70D1}">
      <dgm:prSet custT="1"/>
      <dgm:spPr/>
      <dgm:t>
        <a:bodyPr/>
        <a:lstStyle/>
        <a:p>
          <a:r>
            <a:rPr lang="zh-cn" altLang="en-US" sz="2800" dirty="0">
              <a:latin typeface="SimSun" panose="02010600030101010101" pitchFamily="2" charset="-122"/>
              <a:ea typeface="SimSun" panose="02010600030101010101" pitchFamily="2" charset="-122"/>
            </a:rPr>
            <a:t>州</a:t>
          </a:r>
          <a:br>
            <a:rPr lang="en-US" altLang="zh-CN" sz="2800" dirty="0">
              <a:latin typeface="SimSun" panose="02010600030101010101" pitchFamily="2" charset="-122"/>
              <a:ea typeface="SimSun" panose="02010600030101010101" pitchFamily="2" charset="-122"/>
            </a:rPr>
          </a:br>
          <a:r>
            <a:rPr lang="zh-cn" altLang="en-US" sz="2800" dirty="0">
              <a:latin typeface="SimSun" panose="02010600030101010101" pitchFamily="2" charset="-122"/>
              <a:ea typeface="SimSun" panose="02010600030101010101" pitchFamily="2" charset="-122"/>
            </a:rPr>
            <a:t>运动会</a:t>
          </a:r>
        </a:p>
      </dgm:t>
    </dgm:pt>
    <dgm:pt modelId="{5CC7046D-DEA6-49AD-B2CE-E12300626110}" type="parTrans" cxnId="{E2BA0A4A-8728-40A9-B213-2DBEB883ED72}">
      <dgm:prSet/>
      <dgm:spPr/>
      <dgm:t>
        <a:bodyPr/>
        <a:lstStyle/>
        <a:p>
          <a:endParaRPr lang="en-US"/>
        </a:p>
      </dgm:t>
    </dgm:pt>
    <dgm:pt modelId="{CF54D7DF-6A4E-47EF-93B9-39E2ADCC6AEC}" type="sibTrans" cxnId="{E2BA0A4A-8728-40A9-B213-2DBEB883ED72}">
      <dgm:prSet/>
      <dgm:spPr/>
      <dgm:t>
        <a:bodyPr/>
        <a:lstStyle/>
        <a:p>
          <a:endParaRPr lang="en-US"/>
        </a:p>
      </dgm:t>
    </dgm:pt>
    <dgm:pt modelId="{5FD1FBE2-E78C-4168-B188-BB758CE817E4}" type="pres">
      <dgm:prSet presAssocID="{65017ABE-54F9-46BD-9B9D-76B5A6E4E95D}" presName="Name0" presStyleCnt="0">
        <dgm:presLayoutVars>
          <dgm:dir/>
          <dgm:resizeHandles val="exact"/>
        </dgm:presLayoutVars>
      </dgm:prSet>
      <dgm:spPr/>
    </dgm:pt>
    <dgm:pt modelId="{E8038403-91AE-4F7F-9261-C35C3E770BE0}" type="pres">
      <dgm:prSet presAssocID="{EE53B686-A166-4271-82C1-02DBAB803FFE}" presName="node" presStyleLbl="node1" presStyleIdx="0" presStyleCnt="5">
        <dgm:presLayoutVars>
          <dgm:bulletEnabled val="1"/>
        </dgm:presLayoutVars>
      </dgm:prSet>
      <dgm:spPr/>
    </dgm:pt>
    <dgm:pt modelId="{FDE25FDA-AAE2-4210-8044-6556E1FE8455}" type="pres">
      <dgm:prSet presAssocID="{C7694003-0BF4-4DF4-BEF6-3D26492362DD}" presName="sibTrans" presStyleCnt="0"/>
      <dgm:spPr/>
    </dgm:pt>
    <dgm:pt modelId="{E7BF61C7-DEE2-45C3-9227-A4812F4AA756}" type="pres">
      <dgm:prSet presAssocID="{15DBF24E-5ED2-47DA-A6AE-492C7C5047D5}" presName="node" presStyleLbl="node1" presStyleIdx="1" presStyleCnt="5">
        <dgm:presLayoutVars>
          <dgm:bulletEnabled val="1"/>
        </dgm:presLayoutVars>
      </dgm:prSet>
      <dgm:spPr/>
    </dgm:pt>
    <dgm:pt modelId="{99BF9C93-8523-4257-A0AA-BC74B50C0C5D}" type="pres">
      <dgm:prSet presAssocID="{B079C89F-794E-4F97-8F2E-F891C8EC7DAB}" presName="sibTrans" presStyleCnt="0"/>
      <dgm:spPr/>
    </dgm:pt>
    <dgm:pt modelId="{2B2BF4B9-A814-4EBD-9989-A98DF361B24B}" type="pres">
      <dgm:prSet presAssocID="{FC45633B-9B06-4140-8039-E862D96E70D1}" presName="node" presStyleLbl="node1" presStyleIdx="2" presStyleCnt="5">
        <dgm:presLayoutVars>
          <dgm:bulletEnabled val="1"/>
        </dgm:presLayoutVars>
      </dgm:prSet>
      <dgm:spPr/>
    </dgm:pt>
    <dgm:pt modelId="{28C80D36-5298-41E9-8B89-9E8737C021D2}" type="pres">
      <dgm:prSet presAssocID="{CF54D7DF-6A4E-47EF-93B9-39E2ADCC6AEC}" presName="sibTrans" presStyleCnt="0"/>
      <dgm:spPr/>
    </dgm:pt>
    <dgm:pt modelId="{3A37AEC9-F9FA-432D-942B-9D6ADFC76222}" type="pres">
      <dgm:prSet presAssocID="{9E5967ED-5067-404A-A8F8-2934310121FA}" presName="node" presStyleLbl="node1" presStyleIdx="3" presStyleCnt="5">
        <dgm:presLayoutVars>
          <dgm:bulletEnabled val="1"/>
        </dgm:presLayoutVars>
      </dgm:prSet>
      <dgm:spPr/>
    </dgm:pt>
    <dgm:pt modelId="{50E80658-5D6E-4E25-A2B4-E02275823D5E}" type="pres">
      <dgm:prSet presAssocID="{99A13AD9-F076-40F5-A8C2-308A53CD8570}" presName="sibTrans" presStyleCnt="0"/>
      <dgm:spPr/>
    </dgm:pt>
    <dgm:pt modelId="{47958D65-F61A-40EF-AD35-138D96E68C9C}" type="pres">
      <dgm:prSet presAssocID="{06F0EE85-F2EC-4FA6-9664-1C6F44CA392B}" presName="node" presStyleLbl="node1" presStyleIdx="4" presStyleCnt="5">
        <dgm:presLayoutVars>
          <dgm:bulletEnabled val="1"/>
        </dgm:presLayoutVars>
      </dgm:prSet>
      <dgm:spPr/>
    </dgm:pt>
  </dgm:ptLst>
  <dgm:cxnLst>
    <dgm:cxn modelId="{42773760-6617-4588-8BA1-B83E47ACB8CC}" type="presOf" srcId="{06F0EE85-F2EC-4FA6-9664-1C6F44CA392B}" destId="{47958D65-F61A-40EF-AD35-138D96E68C9C}" srcOrd="0" destOrd="0" presId="urn:microsoft.com/office/officeart/2005/8/layout/hList6"/>
    <dgm:cxn modelId="{D9460741-A27F-4339-917C-8D448BA6FC9A}" srcId="{65017ABE-54F9-46BD-9B9D-76B5A6E4E95D}" destId="{9E5967ED-5067-404A-A8F8-2934310121FA}" srcOrd="3" destOrd="0" parTransId="{2090E6D1-85B0-4A72-A67C-1D6F005E96E8}" sibTransId="{99A13AD9-F076-40F5-A8C2-308A53CD8570}"/>
    <dgm:cxn modelId="{E2BA0A4A-8728-40A9-B213-2DBEB883ED72}" srcId="{65017ABE-54F9-46BD-9B9D-76B5A6E4E95D}" destId="{FC45633B-9B06-4140-8039-E862D96E70D1}" srcOrd="2" destOrd="0" parTransId="{5CC7046D-DEA6-49AD-B2CE-E12300626110}" sibTransId="{CF54D7DF-6A4E-47EF-93B9-39E2ADCC6AEC}"/>
    <dgm:cxn modelId="{24BCBC70-7AA5-4FDB-BAA2-CD4BC3A2E9E9}" type="presOf" srcId="{EE53B686-A166-4271-82C1-02DBAB803FFE}" destId="{E8038403-91AE-4F7F-9261-C35C3E770BE0}" srcOrd="0" destOrd="0" presId="urn:microsoft.com/office/officeart/2005/8/layout/hList6"/>
    <dgm:cxn modelId="{3524FD79-89E2-45B8-95B5-91378A13050E}" srcId="{65017ABE-54F9-46BD-9B9D-76B5A6E4E95D}" destId="{15DBF24E-5ED2-47DA-A6AE-492C7C5047D5}" srcOrd="1" destOrd="0" parTransId="{ADDC0B11-4670-402A-BC65-9BFAB954E062}" sibTransId="{B079C89F-794E-4F97-8F2E-F891C8EC7DAB}"/>
    <dgm:cxn modelId="{ED26995A-AF5E-407F-B717-07B06D3EA27C}" type="presOf" srcId="{9E5967ED-5067-404A-A8F8-2934310121FA}" destId="{3A37AEC9-F9FA-432D-942B-9D6ADFC76222}" srcOrd="0" destOrd="0" presId="urn:microsoft.com/office/officeart/2005/8/layout/hList6"/>
    <dgm:cxn modelId="{53DAED82-7818-4F18-A5F1-FEE3355D3046}" type="presOf" srcId="{FC45633B-9B06-4140-8039-E862D96E70D1}" destId="{2B2BF4B9-A814-4EBD-9989-A98DF361B24B}" srcOrd="0" destOrd="0" presId="urn:microsoft.com/office/officeart/2005/8/layout/hList6"/>
    <dgm:cxn modelId="{BB64D399-8D35-4918-AD52-DA3498560AFB}" srcId="{65017ABE-54F9-46BD-9B9D-76B5A6E4E95D}" destId="{06F0EE85-F2EC-4FA6-9664-1C6F44CA392B}" srcOrd="4" destOrd="0" parTransId="{92BA3CD3-48D5-4409-B744-727F8F6E0FAB}" sibTransId="{24FA1022-6C8B-416F-A8FC-B34624CAE04E}"/>
    <dgm:cxn modelId="{4242619A-0309-4DAF-8F51-CBD810D63821}" type="presOf" srcId="{15DBF24E-5ED2-47DA-A6AE-492C7C5047D5}" destId="{E7BF61C7-DEE2-45C3-9227-A4812F4AA756}" srcOrd="0" destOrd="0" presId="urn:microsoft.com/office/officeart/2005/8/layout/hList6"/>
    <dgm:cxn modelId="{470FF3D2-B829-4162-837B-3714A068513E}" type="presOf" srcId="{65017ABE-54F9-46BD-9B9D-76B5A6E4E95D}" destId="{5FD1FBE2-E78C-4168-B188-BB758CE817E4}" srcOrd="0" destOrd="0" presId="urn:microsoft.com/office/officeart/2005/8/layout/hList6"/>
    <dgm:cxn modelId="{C8B917D4-BB7E-42E8-B5D9-F2FDA4558E72}" srcId="{65017ABE-54F9-46BD-9B9D-76B5A6E4E95D}" destId="{EE53B686-A166-4271-82C1-02DBAB803FFE}" srcOrd="0" destOrd="0" parTransId="{B9592829-013D-4554-A033-6A00DB964A2F}" sibTransId="{C7694003-0BF4-4DF4-BEF6-3D26492362DD}"/>
    <dgm:cxn modelId="{EFF4BC36-6D99-40B1-B434-281F652444D7}" type="presParOf" srcId="{5FD1FBE2-E78C-4168-B188-BB758CE817E4}" destId="{E8038403-91AE-4F7F-9261-C35C3E770BE0}" srcOrd="0" destOrd="0" presId="urn:microsoft.com/office/officeart/2005/8/layout/hList6"/>
    <dgm:cxn modelId="{59C00802-A358-4E18-B7CA-296344D8C27D}" type="presParOf" srcId="{5FD1FBE2-E78C-4168-B188-BB758CE817E4}" destId="{FDE25FDA-AAE2-4210-8044-6556E1FE8455}" srcOrd="1" destOrd="0" presId="urn:microsoft.com/office/officeart/2005/8/layout/hList6"/>
    <dgm:cxn modelId="{C18373C8-5571-403B-8609-9349BF0866B2}" type="presParOf" srcId="{5FD1FBE2-E78C-4168-B188-BB758CE817E4}" destId="{E7BF61C7-DEE2-45C3-9227-A4812F4AA756}" srcOrd="2" destOrd="0" presId="urn:microsoft.com/office/officeart/2005/8/layout/hList6"/>
    <dgm:cxn modelId="{D7FD0350-2D1A-410C-AEB7-9EA62798C2E5}" type="presParOf" srcId="{5FD1FBE2-E78C-4168-B188-BB758CE817E4}" destId="{99BF9C93-8523-4257-A0AA-BC74B50C0C5D}" srcOrd="3" destOrd="0" presId="urn:microsoft.com/office/officeart/2005/8/layout/hList6"/>
    <dgm:cxn modelId="{81F127C5-4B26-487D-9CCE-9B46B60304C9}" type="presParOf" srcId="{5FD1FBE2-E78C-4168-B188-BB758CE817E4}" destId="{2B2BF4B9-A814-4EBD-9989-A98DF361B24B}" srcOrd="4" destOrd="0" presId="urn:microsoft.com/office/officeart/2005/8/layout/hList6"/>
    <dgm:cxn modelId="{9AEDD93E-5938-4FB7-BC0B-974B50F5DB0D}" type="presParOf" srcId="{5FD1FBE2-E78C-4168-B188-BB758CE817E4}" destId="{28C80D36-5298-41E9-8B89-9E8737C021D2}" srcOrd="5" destOrd="0" presId="urn:microsoft.com/office/officeart/2005/8/layout/hList6"/>
    <dgm:cxn modelId="{FD3C67BC-6089-4DFE-A35C-98FE149A2778}" type="presParOf" srcId="{5FD1FBE2-E78C-4168-B188-BB758CE817E4}" destId="{3A37AEC9-F9FA-432D-942B-9D6ADFC76222}" srcOrd="6" destOrd="0" presId="urn:microsoft.com/office/officeart/2005/8/layout/hList6"/>
    <dgm:cxn modelId="{5872A335-FB88-4C3E-B5C3-80B3B098EF8A}" type="presParOf" srcId="{5FD1FBE2-E78C-4168-B188-BB758CE817E4}" destId="{50E80658-5D6E-4E25-A2B4-E02275823D5E}" srcOrd="7" destOrd="0" presId="urn:microsoft.com/office/officeart/2005/8/layout/hList6"/>
    <dgm:cxn modelId="{7B57E4B0-1642-4DC2-BA74-8E223BB56A2F}" type="presParOf" srcId="{5FD1FBE2-E78C-4168-B188-BB758CE817E4}" destId="{47958D65-F61A-40EF-AD35-138D96E68C9C}"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custT="1"/>
      <dgm:spPr/>
      <dgm:t>
        <a:bodyPr/>
        <a:lstStyle/>
        <a:p>
          <a:r>
            <a:rPr lang="zh-cn" sz="2500" b="1" dirty="0">
              <a:latin typeface="SimSun" panose="02010600030101010101" pitchFamily="2" charset="-122"/>
              <a:ea typeface="SimSun" panose="02010600030101010101" pitchFamily="2" charset="-122"/>
            </a:rPr>
            <a:t>活动策划</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custT="1"/>
      <dgm:spPr>
        <a:solidFill>
          <a:schemeClr val="accent5">
            <a:lumMod val="75000"/>
          </a:schemeClr>
        </a:solidFill>
      </dgm:spPr>
      <dgm:t>
        <a:bodyPr/>
        <a:lstStyle/>
        <a:p>
          <a:r>
            <a:rPr lang="zh-cn" altLang="en-US" sz="2500" b="1" dirty="0">
              <a:latin typeface="SimSun" panose="02010600030101010101" pitchFamily="2" charset="-122"/>
              <a:ea typeface="SimSun" panose="02010600030101010101" pitchFamily="2" charset="-122"/>
            </a:rPr>
            <a:t>活动推广</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custT="1"/>
      <dgm:spPr>
        <a:solidFill>
          <a:schemeClr val="accent5">
            <a:lumMod val="75000"/>
          </a:schemeClr>
        </a:solidFill>
      </dgm:spPr>
      <dgm:t>
        <a:bodyPr/>
        <a:lstStyle/>
        <a:p>
          <a:r>
            <a:rPr lang="zh-cn" altLang="en-US" sz="2500" b="1" dirty="0">
              <a:latin typeface="SimSun" panose="02010600030101010101" pitchFamily="2" charset="-122"/>
              <a:ea typeface="SimSun" panose="02010600030101010101" pitchFamily="2" charset="-122"/>
            </a:rPr>
            <a:t>活动执行</a:t>
          </a:r>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105631" custScaleY="159600">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95149" custScaleY="143762">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95149" custScaleY="143762">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custT="1"/>
      <dgm:spPr>
        <a:solidFill>
          <a:schemeClr val="accent6">
            <a:lumMod val="60000"/>
            <a:lumOff val="40000"/>
          </a:schemeClr>
        </a:solidFill>
        <a:ln>
          <a:noFill/>
        </a:ln>
      </dgm:spPr>
      <dgm:t>
        <a:bodyPr/>
        <a:lstStyle/>
        <a:p>
          <a:r>
            <a:rPr lang="zh-cn" altLang="en-US" sz="2500" b="1" dirty="0">
              <a:latin typeface="SimSun" panose="02010600030101010101" pitchFamily="2" charset="-122"/>
              <a:ea typeface="SimSun" panose="02010600030101010101" pitchFamily="2" charset="-122"/>
            </a:rPr>
            <a:t>活动策划</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custT="1"/>
      <dgm:spPr/>
      <dgm:t>
        <a:bodyPr/>
        <a:lstStyle/>
        <a:p>
          <a:r>
            <a:rPr lang="zh-cn" sz="2500" b="1" dirty="0">
              <a:latin typeface="SimSun" panose="02010600030101010101" pitchFamily="2" charset="-122"/>
              <a:ea typeface="SimSun" panose="02010600030101010101" pitchFamily="2" charset="-122"/>
            </a:rPr>
            <a:t>活动推广</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custT="1"/>
      <dgm:spPr>
        <a:solidFill>
          <a:schemeClr val="accent6">
            <a:lumMod val="60000"/>
            <a:lumOff val="40000"/>
          </a:schemeClr>
        </a:solidFill>
        <a:ln>
          <a:noFill/>
        </a:ln>
      </dgm:spPr>
      <dgm:t>
        <a:bodyPr/>
        <a:lstStyle/>
        <a:p>
          <a:r>
            <a:rPr lang="zh-cn" altLang="en-US" sz="2500" b="1" dirty="0">
              <a:latin typeface="SimSun" panose="02010600030101010101" pitchFamily="2" charset="-122"/>
              <a:ea typeface="SimSun" panose="02010600030101010101" pitchFamily="2" charset="-122"/>
            </a:rPr>
            <a:t>活动执行</a:t>
          </a:r>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95149" custScaleY="143762">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108817" custScaleY="164414">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95149" custScaleY="143762">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0820F0-6106-4929-B66A-D69CEFF0DA8D}"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692DAA98-587D-44D2-850D-7F622A8D4BD2}">
      <dgm:prSet phldrT="[Text]" custT="1"/>
      <dgm:spPr>
        <a:solidFill>
          <a:schemeClr val="accent6">
            <a:lumMod val="60000"/>
            <a:lumOff val="40000"/>
          </a:schemeClr>
        </a:solidFill>
      </dgm:spPr>
      <dgm:t>
        <a:bodyPr/>
        <a:lstStyle/>
        <a:p>
          <a:r>
            <a:rPr lang="zh-cn" altLang="en-US" sz="2500" b="1" dirty="0">
              <a:latin typeface="SimSun" panose="02010600030101010101" pitchFamily="2" charset="-122"/>
              <a:ea typeface="SimSun" panose="02010600030101010101" pitchFamily="2" charset="-122"/>
            </a:rPr>
            <a:t>活动策划</a:t>
          </a:r>
        </a:p>
      </dgm:t>
    </dgm:pt>
    <dgm:pt modelId="{9E16D11D-7C10-4665-BF2C-A58585A6D121}" type="parTrans" cxnId="{B0E26953-518B-47AC-90F2-B41CE9B59653}">
      <dgm:prSet/>
      <dgm:spPr/>
      <dgm:t>
        <a:bodyPr/>
        <a:lstStyle/>
        <a:p>
          <a:endParaRPr lang="en-US"/>
        </a:p>
      </dgm:t>
    </dgm:pt>
    <dgm:pt modelId="{8B849AC6-2836-44BA-8559-94D29C81BE06}" type="sibTrans" cxnId="{B0E26953-518B-47AC-90F2-B41CE9B59653}">
      <dgm:prSet/>
      <dgm:spPr>
        <a:ln>
          <a:solidFill>
            <a:srgbClr val="009A79"/>
          </a:solidFill>
        </a:ln>
      </dgm:spPr>
      <dgm:t>
        <a:bodyPr/>
        <a:lstStyle/>
        <a:p>
          <a:endParaRPr lang="en-US"/>
        </a:p>
      </dgm:t>
    </dgm:pt>
    <dgm:pt modelId="{4C8888B9-F514-4758-818E-1E1653348BF2}">
      <dgm:prSet phldrT="[Text]" custT="1"/>
      <dgm:spPr>
        <a:solidFill>
          <a:schemeClr val="accent6">
            <a:lumMod val="60000"/>
            <a:lumOff val="40000"/>
          </a:schemeClr>
        </a:solidFill>
      </dgm:spPr>
      <dgm:t>
        <a:bodyPr/>
        <a:lstStyle/>
        <a:p>
          <a:r>
            <a:rPr lang="zh-cn" altLang="en-US" sz="2500" b="1" dirty="0">
              <a:latin typeface="SimSun" panose="02010600030101010101" pitchFamily="2" charset="-122"/>
              <a:ea typeface="SimSun" panose="02010600030101010101" pitchFamily="2" charset="-122"/>
            </a:rPr>
            <a:t>活动推广</a:t>
          </a:r>
        </a:p>
      </dgm:t>
    </dgm:pt>
    <dgm:pt modelId="{B9E997F3-9ABE-4954-B977-C7198C4C4225}" type="parTrans" cxnId="{C8C464EC-0404-4B95-8D04-C204A45536F8}">
      <dgm:prSet/>
      <dgm:spPr/>
      <dgm:t>
        <a:bodyPr/>
        <a:lstStyle/>
        <a:p>
          <a:endParaRPr lang="en-US"/>
        </a:p>
      </dgm:t>
    </dgm:pt>
    <dgm:pt modelId="{D5ECBAFE-AAA7-46E2-9FE4-2F8CA14976AC}" type="sibTrans" cxnId="{C8C464EC-0404-4B95-8D04-C204A45536F8}">
      <dgm:prSet/>
      <dgm:spPr>
        <a:ln>
          <a:solidFill>
            <a:srgbClr val="009A79"/>
          </a:solidFill>
        </a:ln>
      </dgm:spPr>
      <dgm:t>
        <a:bodyPr/>
        <a:lstStyle/>
        <a:p>
          <a:endParaRPr lang="en-US"/>
        </a:p>
      </dgm:t>
    </dgm:pt>
    <dgm:pt modelId="{6959A417-121D-4ADF-9474-F9AB13AC96AB}">
      <dgm:prSet phldrT="[Text]" custT="1"/>
      <dgm:spPr/>
      <dgm:t>
        <a:bodyPr/>
        <a:lstStyle/>
        <a:p>
          <a:r>
            <a:rPr lang="zh-cn" sz="2500" b="1" dirty="0">
              <a:latin typeface="SimSun" panose="02010600030101010101" pitchFamily="2" charset="-122"/>
              <a:ea typeface="SimSun" panose="02010600030101010101" pitchFamily="2" charset="-122"/>
            </a:rPr>
            <a:t>活动执行</a:t>
          </a:r>
        </a:p>
      </dgm:t>
    </dgm:pt>
    <dgm:pt modelId="{F611BB7E-1718-425D-BB17-FD22FBE5DBAC}" type="parTrans" cxnId="{A740ADC4-C628-4BE2-85EE-2D5B6A668794}">
      <dgm:prSet/>
      <dgm:spPr/>
      <dgm:t>
        <a:bodyPr/>
        <a:lstStyle/>
        <a:p>
          <a:endParaRPr lang="en-US"/>
        </a:p>
      </dgm:t>
    </dgm:pt>
    <dgm:pt modelId="{2A1B584A-9352-4EBB-BD00-7BB270DCA8F6}" type="sibTrans" cxnId="{A740ADC4-C628-4BE2-85EE-2D5B6A668794}">
      <dgm:prSet/>
      <dgm:spPr>
        <a:ln>
          <a:solidFill>
            <a:srgbClr val="009A79"/>
          </a:solidFill>
        </a:ln>
      </dgm:spPr>
      <dgm:t>
        <a:bodyPr/>
        <a:lstStyle/>
        <a:p>
          <a:endParaRPr lang="en-US"/>
        </a:p>
      </dgm:t>
    </dgm:pt>
    <dgm:pt modelId="{F3836C5E-439B-4F75-A4AE-5B449A436414}" type="pres">
      <dgm:prSet presAssocID="{DE0820F0-6106-4929-B66A-D69CEFF0DA8D}" presName="cycle" presStyleCnt="0">
        <dgm:presLayoutVars>
          <dgm:dir/>
          <dgm:resizeHandles val="exact"/>
        </dgm:presLayoutVars>
      </dgm:prSet>
      <dgm:spPr/>
    </dgm:pt>
    <dgm:pt modelId="{860977AC-FCF1-408C-AC74-F0B9DBB4916A}" type="pres">
      <dgm:prSet presAssocID="{692DAA98-587D-44D2-850D-7F622A8D4BD2}" presName="node" presStyleLbl="node1" presStyleIdx="0" presStyleCnt="3" custScaleX="95149" custScaleY="143762">
        <dgm:presLayoutVars>
          <dgm:bulletEnabled val="1"/>
        </dgm:presLayoutVars>
      </dgm:prSet>
      <dgm:spPr>
        <a:prstGeom prst="flowChartConnector">
          <a:avLst/>
        </a:prstGeom>
      </dgm:spPr>
    </dgm:pt>
    <dgm:pt modelId="{6512480C-6BB9-4CA0-9A61-AA1A89C21B6B}" type="pres">
      <dgm:prSet presAssocID="{692DAA98-587D-44D2-850D-7F622A8D4BD2}" presName="spNode" presStyleCnt="0"/>
      <dgm:spPr/>
    </dgm:pt>
    <dgm:pt modelId="{A37696CF-A78C-44D3-92A5-5D67F6BD4C13}" type="pres">
      <dgm:prSet presAssocID="{8B849AC6-2836-44BA-8559-94D29C81BE06}" presName="sibTrans" presStyleLbl="sibTrans1D1" presStyleIdx="0" presStyleCnt="3"/>
      <dgm:spPr/>
    </dgm:pt>
    <dgm:pt modelId="{7C5A46A2-EF48-46BA-B4D3-3492811A9315}" type="pres">
      <dgm:prSet presAssocID="{4C8888B9-F514-4758-818E-1E1653348BF2}" presName="node" presStyleLbl="node1" presStyleIdx="1" presStyleCnt="3" custScaleX="95149" custScaleY="143762">
        <dgm:presLayoutVars>
          <dgm:bulletEnabled val="1"/>
        </dgm:presLayoutVars>
      </dgm:prSet>
      <dgm:spPr>
        <a:prstGeom prst="flowChartConnector">
          <a:avLst/>
        </a:prstGeom>
      </dgm:spPr>
    </dgm:pt>
    <dgm:pt modelId="{C182FD42-59D3-4B5E-8AD9-88C05DF1DECF}" type="pres">
      <dgm:prSet presAssocID="{4C8888B9-F514-4758-818E-1E1653348BF2}" presName="spNode" presStyleCnt="0"/>
      <dgm:spPr/>
    </dgm:pt>
    <dgm:pt modelId="{068FC624-A928-40A0-8F5E-CA559B43F319}" type="pres">
      <dgm:prSet presAssocID="{D5ECBAFE-AAA7-46E2-9FE4-2F8CA14976AC}" presName="sibTrans" presStyleLbl="sibTrans1D1" presStyleIdx="1" presStyleCnt="3"/>
      <dgm:spPr/>
    </dgm:pt>
    <dgm:pt modelId="{28BFEB5A-0BB1-412E-B44A-724142F38EEE}" type="pres">
      <dgm:prSet presAssocID="{6959A417-121D-4ADF-9474-F9AB13AC96AB}" presName="node" presStyleLbl="node1" presStyleIdx="2" presStyleCnt="3" custScaleX="103962" custScaleY="157077">
        <dgm:presLayoutVars>
          <dgm:bulletEnabled val="1"/>
        </dgm:presLayoutVars>
      </dgm:prSet>
      <dgm:spPr>
        <a:prstGeom prst="flowChartConnector">
          <a:avLst/>
        </a:prstGeom>
      </dgm:spPr>
    </dgm:pt>
    <dgm:pt modelId="{0D48D52B-07FC-4388-A884-DB9BF02DE500}" type="pres">
      <dgm:prSet presAssocID="{6959A417-121D-4ADF-9474-F9AB13AC96AB}" presName="spNode" presStyleCnt="0"/>
      <dgm:spPr/>
    </dgm:pt>
    <dgm:pt modelId="{10AC51F0-CF53-4F6F-8CD9-4820DDDF37A2}" type="pres">
      <dgm:prSet presAssocID="{2A1B584A-9352-4EBB-BD00-7BB270DCA8F6}" presName="sibTrans" presStyleLbl="sibTrans1D1" presStyleIdx="2" presStyleCnt="3"/>
      <dgm:spPr/>
    </dgm:pt>
  </dgm:ptLst>
  <dgm:cxnLst>
    <dgm:cxn modelId="{B62E4F2D-AB61-4C3F-B805-97A23A77BD6A}" type="presOf" srcId="{DE0820F0-6106-4929-B66A-D69CEFF0DA8D}" destId="{F3836C5E-439B-4F75-A4AE-5B449A436414}" srcOrd="0" destOrd="0" presId="urn:microsoft.com/office/officeart/2005/8/layout/cycle5"/>
    <dgm:cxn modelId="{AE3B3935-DF48-4B0D-8006-80AB7112075D}" type="presOf" srcId="{8B849AC6-2836-44BA-8559-94D29C81BE06}" destId="{A37696CF-A78C-44D3-92A5-5D67F6BD4C13}" srcOrd="0" destOrd="0" presId="urn:microsoft.com/office/officeart/2005/8/layout/cycle5"/>
    <dgm:cxn modelId="{C9BED538-F061-4B58-8DD7-EE13866371DE}" type="presOf" srcId="{692DAA98-587D-44D2-850D-7F622A8D4BD2}" destId="{860977AC-FCF1-408C-AC74-F0B9DBB4916A}" srcOrd="0" destOrd="0" presId="urn:microsoft.com/office/officeart/2005/8/layout/cycle5"/>
    <dgm:cxn modelId="{B651F45C-B6F3-4ACA-B43C-91982FE4DC9A}" type="presOf" srcId="{D5ECBAFE-AAA7-46E2-9FE4-2F8CA14976AC}" destId="{068FC624-A928-40A0-8F5E-CA559B43F319}" srcOrd="0" destOrd="0" presId="urn:microsoft.com/office/officeart/2005/8/layout/cycle5"/>
    <dgm:cxn modelId="{86E25065-1E37-4349-9B6A-008FB1E45649}" type="presOf" srcId="{6959A417-121D-4ADF-9474-F9AB13AC96AB}" destId="{28BFEB5A-0BB1-412E-B44A-724142F38EEE}" srcOrd="0" destOrd="0" presId="urn:microsoft.com/office/officeart/2005/8/layout/cycle5"/>
    <dgm:cxn modelId="{B0E26953-518B-47AC-90F2-B41CE9B59653}" srcId="{DE0820F0-6106-4929-B66A-D69CEFF0DA8D}" destId="{692DAA98-587D-44D2-850D-7F622A8D4BD2}" srcOrd="0" destOrd="0" parTransId="{9E16D11D-7C10-4665-BF2C-A58585A6D121}" sibTransId="{8B849AC6-2836-44BA-8559-94D29C81BE06}"/>
    <dgm:cxn modelId="{022A8387-85A1-4A31-A735-458F3EEBFEE2}" type="presOf" srcId="{2A1B584A-9352-4EBB-BD00-7BB270DCA8F6}" destId="{10AC51F0-CF53-4F6F-8CD9-4820DDDF37A2}" srcOrd="0" destOrd="0" presId="urn:microsoft.com/office/officeart/2005/8/layout/cycle5"/>
    <dgm:cxn modelId="{2C9B1D99-29B7-497E-B40E-0198219B069B}" type="presOf" srcId="{4C8888B9-F514-4758-818E-1E1653348BF2}" destId="{7C5A46A2-EF48-46BA-B4D3-3492811A9315}" srcOrd="0" destOrd="0" presId="urn:microsoft.com/office/officeart/2005/8/layout/cycle5"/>
    <dgm:cxn modelId="{A740ADC4-C628-4BE2-85EE-2D5B6A668794}" srcId="{DE0820F0-6106-4929-B66A-D69CEFF0DA8D}" destId="{6959A417-121D-4ADF-9474-F9AB13AC96AB}" srcOrd="2" destOrd="0" parTransId="{F611BB7E-1718-425D-BB17-FD22FBE5DBAC}" sibTransId="{2A1B584A-9352-4EBB-BD00-7BB270DCA8F6}"/>
    <dgm:cxn modelId="{C8C464EC-0404-4B95-8D04-C204A45536F8}" srcId="{DE0820F0-6106-4929-B66A-D69CEFF0DA8D}" destId="{4C8888B9-F514-4758-818E-1E1653348BF2}" srcOrd="1" destOrd="0" parTransId="{B9E997F3-9ABE-4954-B977-C7198C4C4225}" sibTransId="{D5ECBAFE-AAA7-46E2-9FE4-2F8CA14976AC}"/>
    <dgm:cxn modelId="{79B67F29-59C2-4B12-9A48-3250E1A0CFAA}" type="presParOf" srcId="{F3836C5E-439B-4F75-A4AE-5B449A436414}" destId="{860977AC-FCF1-408C-AC74-F0B9DBB4916A}" srcOrd="0" destOrd="0" presId="urn:microsoft.com/office/officeart/2005/8/layout/cycle5"/>
    <dgm:cxn modelId="{E696831A-C75B-4231-B017-C84ADE92C80B}" type="presParOf" srcId="{F3836C5E-439B-4F75-A4AE-5B449A436414}" destId="{6512480C-6BB9-4CA0-9A61-AA1A89C21B6B}" srcOrd="1" destOrd="0" presId="urn:microsoft.com/office/officeart/2005/8/layout/cycle5"/>
    <dgm:cxn modelId="{EDC4150F-8E52-4EA4-9B3F-5B32EE0D1682}" type="presParOf" srcId="{F3836C5E-439B-4F75-A4AE-5B449A436414}" destId="{A37696CF-A78C-44D3-92A5-5D67F6BD4C13}" srcOrd="2" destOrd="0" presId="urn:microsoft.com/office/officeart/2005/8/layout/cycle5"/>
    <dgm:cxn modelId="{49F23522-501F-47BC-B30A-BC591EEAE31C}" type="presParOf" srcId="{F3836C5E-439B-4F75-A4AE-5B449A436414}" destId="{7C5A46A2-EF48-46BA-B4D3-3492811A9315}" srcOrd="3" destOrd="0" presId="urn:microsoft.com/office/officeart/2005/8/layout/cycle5"/>
    <dgm:cxn modelId="{4AFE47ED-5970-4406-B953-62071AD53732}" type="presParOf" srcId="{F3836C5E-439B-4F75-A4AE-5B449A436414}" destId="{C182FD42-59D3-4B5E-8AD9-88C05DF1DECF}" srcOrd="4" destOrd="0" presId="urn:microsoft.com/office/officeart/2005/8/layout/cycle5"/>
    <dgm:cxn modelId="{30896AD8-E97F-4D0F-B3A1-7DACA260DE71}" type="presParOf" srcId="{F3836C5E-439B-4F75-A4AE-5B449A436414}" destId="{068FC624-A928-40A0-8F5E-CA559B43F319}" srcOrd="5" destOrd="0" presId="urn:microsoft.com/office/officeart/2005/8/layout/cycle5"/>
    <dgm:cxn modelId="{F744030C-D973-4B7A-B2B9-EF7DBA53030A}" type="presParOf" srcId="{F3836C5E-439B-4F75-A4AE-5B449A436414}" destId="{28BFEB5A-0BB1-412E-B44A-724142F38EEE}" srcOrd="6" destOrd="0" presId="urn:microsoft.com/office/officeart/2005/8/layout/cycle5"/>
    <dgm:cxn modelId="{F205B75B-EF01-4937-86BD-2011A8853C05}" type="presParOf" srcId="{F3836C5E-439B-4F75-A4AE-5B449A436414}" destId="{0D48D52B-07FC-4388-A884-DB9BF02DE500}" srcOrd="7" destOrd="0" presId="urn:microsoft.com/office/officeart/2005/8/layout/cycle5"/>
    <dgm:cxn modelId="{15358A05-C556-40F5-94B6-8D3E20D50AB9}" type="presParOf" srcId="{F3836C5E-439B-4F75-A4AE-5B449A436414}" destId="{10AC51F0-CF53-4F6F-8CD9-4820DDDF37A2}"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560693" y="-155350"/>
          <a:ext cx="2100340" cy="206273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b="1" kern="1200" dirty="0">
              <a:latin typeface="SimSun" panose="02010600030101010101" pitchFamily="2" charset="-122"/>
              <a:ea typeface="SimSun" panose="02010600030101010101" pitchFamily="2" charset="-122"/>
            </a:rPr>
            <a:t>活动策划</a:t>
          </a:r>
        </a:p>
      </dsp:txBody>
      <dsp:txXfrm>
        <a:off x="2868281" y="146730"/>
        <a:ext cx="1485164" cy="1458572"/>
      </dsp:txXfrm>
    </dsp:sp>
    <dsp:sp modelId="{A37696CF-A78C-44D3-92A5-5D67F6BD4C13}">
      <dsp:nvSpPr>
        <dsp:cNvPr id="0" name=""/>
        <dsp:cNvSpPr/>
      </dsp:nvSpPr>
      <dsp:spPr>
        <a:xfrm>
          <a:off x="1696398" y="876015"/>
          <a:ext cx="3828930" cy="3828930"/>
        </a:xfrm>
        <a:custGeom>
          <a:avLst/>
          <a:gdLst/>
          <a:ahLst/>
          <a:cxnLst/>
          <a:rect l="0" t="0" r="0" b="0"/>
          <a:pathLst>
            <a:path>
              <a:moveTo>
                <a:pt x="3238665" y="531833"/>
              </a:moveTo>
              <a:arcTo wR="1914465" hR="1914465" stAng="18825801"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4218669" y="2716347"/>
          <a:ext cx="2100340" cy="206273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b="1" kern="1200" dirty="0">
              <a:latin typeface="SimSun" panose="02010600030101010101" pitchFamily="2" charset="-122"/>
              <a:ea typeface="SimSun" panose="02010600030101010101" pitchFamily="2" charset="-122"/>
            </a:rPr>
            <a:t>活动推广</a:t>
          </a:r>
        </a:p>
      </dsp:txBody>
      <dsp:txXfrm>
        <a:off x="4526257" y="3018427"/>
        <a:ext cx="1485164" cy="1458572"/>
      </dsp:txXfrm>
    </dsp:sp>
    <dsp:sp modelId="{068FC624-A928-40A0-8F5E-CA559B43F319}">
      <dsp:nvSpPr>
        <dsp:cNvPr id="0" name=""/>
        <dsp:cNvSpPr/>
      </dsp:nvSpPr>
      <dsp:spPr>
        <a:xfrm>
          <a:off x="1696398" y="876015"/>
          <a:ext cx="3828930" cy="3828930"/>
        </a:xfrm>
        <a:custGeom>
          <a:avLst/>
          <a:gdLst/>
          <a:ahLst/>
          <a:cxnLst/>
          <a:rect l="0" t="0" r="0" b="0"/>
          <a:pathLst>
            <a:path>
              <a:moveTo>
                <a:pt x="2287450" y="3792245"/>
              </a:moveTo>
              <a:arcTo wR="1914465" hR="1914465" stAng="4725930" swAng="1348140"/>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902718" y="2716347"/>
          <a:ext cx="2100340" cy="206273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b="1" kern="1200" dirty="0">
              <a:latin typeface="SimSun" panose="02010600030101010101" pitchFamily="2" charset="-122"/>
              <a:ea typeface="SimSun" panose="02010600030101010101" pitchFamily="2" charset="-122"/>
            </a:rPr>
            <a:t>活动执行</a:t>
          </a:r>
        </a:p>
      </dsp:txBody>
      <dsp:txXfrm>
        <a:off x="1210306" y="3018427"/>
        <a:ext cx="1485164" cy="1458572"/>
      </dsp:txXfrm>
    </dsp:sp>
    <dsp:sp modelId="{10AC51F0-CF53-4F6F-8CD9-4820DDDF37A2}">
      <dsp:nvSpPr>
        <dsp:cNvPr id="0" name=""/>
        <dsp:cNvSpPr/>
      </dsp:nvSpPr>
      <dsp:spPr>
        <a:xfrm>
          <a:off x="1696398" y="876015"/>
          <a:ext cx="3828930" cy="3828930"/>
        </a:xfrm>
        <a:custGeom>
          <a:avLst/>
          <a:gdLst/>
          <a:ahLst/>
          <a:cxnLst/>
          <a:rect l="0" t="0" r="0" b="0"/>
          <a:pathLst>
            <a:path>
              <a:moveTo>
                <a:pt x="46950" y="1493077"/>
              </a:moveTo>
              <a:arcTo wR="1914465" hR="1914465" stAng="11562919"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038403-91AE-4F7F-9261-C35C3E770BE0}">
      <dsp:nvSpPr>
        <dsp:cNvPr id="0" name=""/>
        <dsp:cNvSpPr/>
      </dsp:nvSpPr>
      <dsp:spPr>
        <a:xfrm rot="16200000">
          <a:off x="-1576514" y="1580895"/>
          <a:ext cx="4699299" cy="1537508"/>
        </a:xfrm>
        <a:prstGeom prst="flowChartManualOperation">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全国</a:t>
          </a:r>
          <a:br>
            <a:rPr lang="en-US" altLang="zh-CN" sz="2800" kern="1200" dirty="0">
              <a:latin typeface="SimSun" panose="02010600030101010101" pitchFamily="2" charset="-122"/>
              <a:ea typeface="SimSun" panose="02010600030101010101" pitchFamily="2" charset="-122"/>
            </a:rPr>
          </a:br>
          <a:r>
            <a:rPr lang="zh-cn" altLang="en-US" sz="2800" kern="1200" dirty="0">
              <a:latin typeface="SimSun" panose="02010600030101010101" pitchFamily="2" charset="-122"/>
              <a:ea typeface="SimSun" panose="02010600030101010101" pitchFamily="2" charset="-122"/>
            </a:rPr>
            <a:t>运动会</a:t>
          </a:r>
        </a:p>
      </dsp:txBody>
      <dsp:txXfrm rot="5400000">
        <a:off x="4381" y="939860"/>
        <a:ext cx="1537508" cy="2819579"/>
      </dsp:txXfrm>
    </dsp:sp>
    <dsp:sp modelId="{E7BF61C7-DEE2-45C3-9227-A4812F4AA756}">
      <dsp:nvSpPr>
        <dsp:cNvPr id="0" name=""/>
        <dsp:cNvSpPr/>
      </dsp:nvSpPr>
      <dsp:spPr>
        <a:xfrm rot="16200000">
          <a:off x="76307" y="1580895"/>
          <a:ext cx="4699299" cy="1537508"/>
        </a:xfrm>
        <a:prstGeom prst="flowChartManualOperation">
          <a:avLst/>
        </a:prstGeom>
        <a:solidFill>
          <a:schemeClr val="accent2">
            <a:shade val="50000"/>
            <a:hueOff val="-161927"/>
            <a:satOff val="-31556"/>
            <a:lumOff val="237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地方</a:t>
          </a:r>
          <a:br>
            <a:rPr lang="en-US" altLang="zh-CN" sz="2800" kern="1200" dirty="0">
              <a:latin typeface="SimSun" panose="02010600030101010101" pitchFamily="2" charset="-122"/>
              <a:ea typeface="SimSun" panose="02010600030101010101" pitchFamily="2" charset="-122"/>
            </a:rPr>
          </a:br>
          <a:r>
            <a:rPr lang="zh-cn" altLang="en-US" sz="2800" kern="1200" dirty="0">
              <a:latin typeface="SimSun" panose="02010600030101010101" pitchFamily="2" charset="-122"/>
              <a:ea typeface="SimSun" panose="02010600030101010101" pitchFamily="2" charset="-122"/>
            </a:rPr>
            <a:t>运动会</a:t>
          </a:r>
        </a:p>
      </dsp:txBody>
      <dsp:txXfrm rot="5400000">
        <a:off x="1657202" y="939860"/>
        <a:ext cx="1537508" cy="2819579"/>
      </dsp:txXfrm>
    </dsp:sp>
    <dsp:sp modelId="{2B2BF4B9-A814-4EBD-9989-A98DF361B24B}">
      <dsp:nvSpPr>
        <dsp:cNvPr id="0" name=""/>
        <dsp:cNvSpPr/>
      </dsp:nvSpPr>
      <dsp:spPr>
        <a:xfrm rot="16200000">
          <a:off x="1729128" y="1580895"/>
          <a:ext cx="4699299" cy="1537508"/>
        </a:xfrm>
        <a:prstGeom prst="flowChartManualOperation">
          <a:avLst/>
        </a:prstGeom>
        <a:solidFill>
          <a:schemeClr val="accent2">
            <a:shade val="50000"/>
            <a:hueOff val="-323854"/>
            <a:satOff val="-63113"/>
            <a:lumOff val="47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州</a:t>
          </a:r>
          <a:br>
            <a:rPr lang="en-US" altLang="zh-CN" sz="2800" kern="1200" dirty="0">
              <a:latin typeface="SimSun" panose="02010600030101010101" pitchFamily="2" charset="-122"/>
              <a:ea typeface="SimSun" panose="02010600030101010101" pitchFamily="2" charset="-122"/>
            </a:rPr>
          </a:br>
          <a:r>
            <a:rPr lang="zh-cn" altLang="en-US" sz="2800" kern="1200" dirty="0">
              <a:latin typeface="SimSun" panose="02010600030101010101" pitchFamily="2" charset="-122"/>
              <a:ea typeface="SimSun" panose="02010600030101010101" pitchFamily="2" charset="-122"/>
            </a:rPr>
            <a:t>运动会</a:t>
          </a:r>
        </a:p>
      </dsp:txBody>
      <dsp:txXfrm rot="5400000">
        <a:off x="3310023" y="939860"/>
        <a:ext cx="1537508" cy="2819579"/>
      </dsp:txXfrm>
    </dsp:sp>
    <dsp:sp modelId="{3A37AEC9-F9FA-432D-942B-9D6ADFC76222}">
      <dsp:nvSpPr>
        <dsp:cNvPr id="0" name=""/>
        <dsp:cNvSpPr/>
      </dsp:nvSpPr>
      <dsp:spPr>
        <a:xfrm rot="16200000">
          <a:off x="3381949" y="1580895"/>
          <a:ext cx="4699299" cy="1537508"/>
        </a:xfrm>
        <a:prstGeom prst="flowChartManualOperation">
          <a:avLst/>
        </a:prstGeom>
        <a:solidFill>
          <a:schemeClr val="accent2">
            <a:shade val="50000"/>
            <a:hueOff val="-323854"/>
            <a:satOff val="-63113"/>
            <a:lumOff val="47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地区</a:t>
          </a:r>
          <a:br>
            <a:rPr lang="en-US" altLang="zh-CN" sz="2800" kern="1200" dirty="0">
              <a:latin typeface="SimSun" panose="02010600030101010101" pitchFamily="2" charset="-122"/>
              <a:ea typeface="SimSun" panose="02010600030101010101" pitchFamily="2" charset="-122"/>
            </a:rPr>
          </a:br>
          <a:r>
            <a:rPr lang="zh-cn" altLang="en-US" sz="2800" kern="1200" dirty="0">
              <a:latin typeface="SimSun" panose="02010600030101010101" pitchFamily="2" charset="-122"/>
              <a:ea typeface="SimSun" panose="02010600030101010101" pitchFamily="2" charset="-122"/>
            </a:rPr>
            <a:t>运动会</a:t>
          </a:r>
        </a:p>
      </dsp:txBody>
      <dsp:txXfrm rot="5400000">
        <a:off x="4962844" y="939860"/>
        <a:ext cx="1537508" cy="2819579"/>
      </dsp:txXfrm>
    </dsp:sp>
    <dsp:sp modelId="{47958D65-F61A-40EF-AD35-138D96E68C9C}">
      <dsp:nvSpPr>
        <dsp:cNvPr id="0" name=""/>
        <dsp:cNvSpPr/>
      </dsp:nvSpPr>
      <dsp:spPr>
        <a:xfrm rot="16200000">
          <a:off x="5034771" y="1580895"/>
          <a:ext cx="4699299" cy="1537508"/>
        </a:xfrm>
        <a:prstGeom prst="flowChartManualOperation">
          <a:avLst/>
        </a:prstGeom>
        <a:solidFill>
          <a:schemeClr val="accent2">
            <a:shade val="50000"/>
            <a:hueOff val="-161927"/>
            <a:satOff val="-31556"/>
            <a:lumOff val="2372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a:lnSpc>
              <a:spcPct val="90000"/>
            </a:lnSpc>
            <a:spcBef>
              <a:spcPct val="0"/>
            </a:spcBef>
            <a:spcAft>
              <a:spcPct val="35000"/>
            </a:spcAft>
            <a:buNone/>
          </a:pPr>
          <a:r>
            <a:rPr lang="zh-cn" altLang="en-US" sz="2800" kern="1200" dirty="0">
              <a:latin typeface="SimSun" panose="02010600030101010101" pitchFamily="2" charset="-122"/>
              <a:ea typeface="SimSun" panose="02010600030101010101" pitchFamily="2" charset="-122"/>
            </a:rPr>
            <a:t>世界</a:t>
          </a:r>
          <a:br>
            <a:rPr lang="en-US" altLang="zh-CN" sz="2800" kern="1200" dirty="0">
              <a:latin typeface="SimSun" panose="02010600030101010101" pitchFamily="2" charset="-122"/>
              <a:ea typeface="SimSun" panose="02010600030101010101" pitchFamily="2" charset="-122"/>
            </a:rPr>
          </a:br>
          <a:r>
            <a:rPr lang="zh-cn" altLang="en-US" sz="2800" kern="1200" dirty="0">
              <a:latin typeface="SimSun" panose="02010600030101010101" pitchFamily="2" charset="-122"/>
              <a:ea typeface="SimSun" panose="02010600030101010101" pitchFamily="2" charset="-122"/>
            </a:rPr>
            <a:t>运动会</a:t>
          </a:r>
        </a:p>
      </dsp:txBody>
      <dsp:txXfrm rot="5400000">
        <a:off x="6615666" y="939860"/>
        <a:ext cx="1537508" cy="2819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445002" y="-212162"/>
          <a:ext cx="2331722" cy="2289980"/>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b="1" kern="1200" dirty="0">
              <a:latin typeface="SimSun" panose="02010600030101010101" pitchFamily="2" charset="-122"/>
              <a:ea typeface="SimSun" panose="02010600030101010101" pitchFamily="2" charset="-122"/>
            </a:rPr>
            <a:t>活动策划</a:t>
          </a:r>
        </a:p>
      </dsp:txBody>
      <dsp:txXfrm>
        <a:off x="2786475" y="123198"/>
        <a:ext cx="1648776" cy="1619260"/>
      </dsp:txXfrm>
    </dsp:sp>
    <dsp:sp modelId="{A37696CF-A78C-44D3-92A5-5D67F6BD4C13}">
      <dsp:nvSpPr>
        <dsp:cNvPr id="0" name=""/>
        <dsp:cNvSpPr/>
      </dsp:nvSpPr>
      <dsp:spPr>
        <a:xfrm>
          <a:off x="1696398" y="932827"/>
          <a:ext cx="3828930" cy="3828930"/>
        </a:xfrm>
        <a:custGeom>
          <a:avLst/>
          <a:gdLst/>
          <a:ahLst/>
          <a:cxnLst/>
          <a:rect l="0" t="0" r="0" b="0"/>
          <a:pathLst>
            <a:path>
              <a:moveTo>
                <a:pt x="3320281" y="614904"/>
              </a:moveTo>
              <a:arcTo wR="1914465" hR="1914465" stAng="19034952" swAng="184786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4218669" y="2773158"/>
          <a:ext cx="2100340" cy="2062732"/>
        </a:xfrm>
        <a:prstGeom prst="flowChartConnector">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b="1" kern="1200" dirty="0">
              <a:latin typeface="SimSun" panose="02010600030101010101" pitchFamily="2" charset="-122"/>
              <a:ea typeface="SimSun" panose="02010600030101010101" pitchFamily="2" charset="-122"/>
            </a:rPr>
            <a:t>活动推广</a:t>
          </a:r>
        </a:p>
      </dsp:txBody>
      <dsp:txXfrm>
        <a:off x="4526257" y="3075238"/>
        <a:ext cx="1485164" cy="1458572"/>
      </dsp:txXfrm>
    </dsp:sp>
    <dsp:sp modelId="{068FC624-A928-40A0-8F5E-CA559B43F319}">
      <dsp:nvSpPr>
        <dsp:cNvPr id="0" name=""/>
        <dsp:cNvSpPr/>
      </dsp:nvSpPr>
      <dsp:spPr>
        <a:xfrm>
          <a:off x="1696398" y="932827"/>
          <a:ext cx="3828930" cy="3828930"/>
        </a:xfrm>
        <a:custGeom>
          <a:avLst/>
          <a:gdLst/>
          <a:ahLst/>
          <a:cxnLst/>
          <a:rect l="0" t="0" r="0" b="0"/>
          <a:pathLst>
            <a:path>
              <a:moveTo>
                <a:pt x="2287450" y="3792245"/>
              </a:moveTo>
              <a:arcTo wR="1914465" hR="1914465" stAng="4725930" swAng="1348140"/>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902718" y="2773158"/>
          <a:ext cx="2100340" cy="2062732"/>
        </a:xfrm>
        <a:prstGeom prst="flowChartConnector">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b="1" kern="1200" dirty="0">
              <a:latin typeface="SimSun" panose="02010600030101010101" pitchFamily="2" charset="-122"/>
              <a:ea typeface="SimSun" panose="02010600030101010101" pitchFamily="2" charset="-122"/>
            </a:rPr>
            <a:t>活动执行</a:t>
          </a:r>
        </a:p>
      </dsp:txBody>
      <dsp:txXfrm>
        <a:off x="1210306" y="3075238"/>
        <a:ext cx="1485164" cy="1458572"/>
      </dsp:txXfrm>
    </dsp:sp>
    <dsp:sp modelId="{10AC51F0-CF53-4F6F-8CD9-4820DDDF37A2}">
      <dsp:nvSpPr>
        <dsp:cNvPr id="0" name=""/>
        <dsp:cNvSpPr/>
      </dsp:nvSpPr>
      <dsp:spPr>
        <a:xfrm>
          <a:off x="1696398" y="932827"/>
          <a:ext cx="3828930" cy="3828930"/>
        </a:xfrm>
        <a:custGeom>
          <a:avLst/>
          <a:gdLst/>
          <a:ahLst/>
          <a:cxnLst/>
          <a:rect l="0" t="0" r="0" b="0"/>
          <a:pathLst>
            <a:path>
              <a:moveTo>
                <a:pt x="41509" y="1517962"/>
              </a:moveTo>
              <a:arcTo wR="1914465" hR="1914465" stAng="11517179" swAng="184786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485266" y="-155350"/>
          <a:ext cx="2100340" cy="2062732"/>
        </a:xfrm>
        <a:prstGeom prst="flowChartConnector">
          <a:avLst/>
        </a:prstGeom>
        <a:solidFill>
          <a:schemeClr val="accent6">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b="1" kern="1200" dirty="0">
              <a:latin typeface="SimSun" panose="02010600030101010101" pitchFamily="2" charset="-122"/>
              <a:ea typeface="SimSun" panose="02010600030101010101" pitchFamily="2" charset="-122"/>
            </a:rPr>
            <a:t>活动策划</a:t>
          </a:r>
        </a:p>
      </dsp:txBody>
      <dsp:txXfrm>
        <a:off x="2792854" y="146730"/>
        <a:ext cx="1485164" cy="1458572"/>
      </dsp:txXfrm>
    </dsp:sp>
    <dsp:sp modelId="{A37696CF-A78C-44D3-92A5-5D67F6BD4C13}">
      <dsp:nvSpPr>
        <dsp:cNvPr id="0" name=""/>
        <dsp:cNvSpPr/>
      </dsp:nvSpPr>
      <dsp:spPr>
        <a:xfrm>
          <a:off x="1620971" y="876015"/>
          <a:ext cx="3828930" cy="3828930"/>
        </a:xfrm>
        <a:custGeom>
          <a:avLst/>
          <a:gdLst/>
          <a:ahLst/>
          <a:cxnLst/>
          <a:rect l="0" t="0" r="0" b="0"/>
          <a:pathLst>
            <a:path>
              <a:moveTo>
                <a:pt x="3219264" y="513510"/>
              </a:moveTo>
              <a:arcTo wR="1914465" hR="1914465" stAng="18777883" swAng="1840200"/>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3992386" y="2568187"/>
          <a:ext cx="2402051" cy="2359052"/>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b="1" kern="1200" dirty="0">
              <a:latin typeface="SimSun" panose="02010600030101010101" pitchFamily="2" charset="-122"/>
              <a:ea typeface="SimSun" panose="02010600030101010101" pitchFamily="2" charset="-122"/>
            </a:rPr>
            <a:t>活动推广</a:t>
          </a:r>
        </a:p>
      </dsp:txBody>
      <dsp:txXfrm>
        <a:off x="4344158" y="2913662"/>
        <a:ext cx="1698507" cy="1668102"/>
      </dsp:txXfrm>
    </dsp:sp>
    <dsp:sp modelId="{068FC624-A928-40A0-8F5E-CA559B43F319}">
      <dsp:nvSpPr>
        <dsp:cNvPr id="0" name=""/>
        <dsp:cNvSpPr/>
      </dsp:nvSpPr>
      <dsp:spPr>
        <a:xfrm>
          <a:off x="1620971" y="876015"/>
          <a:ext cx="3828930" cy="3828930"/>
        </a:xfrm>
        <a:custGeom>
          <a:avLst/>
          <a:gdLst/>
          <a:ahLst/>
          <a:cxnLst/>
          <a:rect l="0" t="0" r="0" b="0"/>
          <a:pathLst>
            <a:path>
              <a:moveTo>
                <a:pt x="2162043" y="3812854"/>
              </a:moveTo>
              <a:arcTo wR="1914465" hR="1914465" stAng="4954183" swAng="1173742"/>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827290" y="2716347"/>
          <a:ext cx="2100340" cy="2062732"/>
        </a:xfrm>
        <a:prstGeom prst="flowChartConnector">
          <a:avLst/>
        </a:prstGeom>
        <a:solidFill>
          <a:schemeClr val="accent6">
            <a:lumMod val="60000"/>
            <a:lumOff val="4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b="1" kern="1200" dirty="0">
              <a:latin typeface="SimSun" panose="02010600030101010101" pitchFamily="2" charset="-122"/>
              <a:ea typeface="SimSun" panose="02010600030101010101" pitchFamily="2" charset="-122"/>
            </a:rPr>
            <a:t>活动执行</a:t>
          </a:r>
        </a:p>
      </dsp:txBody>
      <dsp:txXfrm>
        <a:off x="1134878" y="3018427"/>
        <a:ext cx="1485164" cy="1458572"/>
      </dsp:txXfrm>
    </dsp:sp>
    <dsp:sp modelId="{10AC51F0-CF53-4F6F-8CD9-4820DDDF37A2}">
      <dsp:nvSpPr>
        <dsp:cNvPr id="0" name=""/>
        <dsp:cNvSpPr/>
      </dsp:nvSpPr>
      <dsp:spPr>
        <a:xfrm>
          <a:off x="1620971" y="876015"/>
          <a:ext cx="3828930" cy="3828930"/>
        </a:xfrm>
        <a:custGeom>
          <a:avLst/>
          <a:gdLst/>
          <a:ahLst/>
          <a:cxnLst/>
          <a:rect l="0" t="0" r="0" b="0"/>
          <a:pathLst>
            <a:path>
              <a:moveTo>
                <a:pt x="46950" y="1493077"/>
              </a:moveTo>
              <a:arcTo wR="1914465" hR="1914465" stAng="11562919"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977AC-FCF1-408C-AC74-F0B9DBB4916A}">
      <dsp:nvSpPr>
        <dsp:cNvPr id="0" name=""/>
        <dsp:cNvSpPr/>
      </dsp:nvSpPr>
      <dsp:spPr>
        <a:xfrm>
          <a:off x="2609328" y="-155350"/>
          <a:ext cx="2100340" cy="2062732"/>
        </a:xfrm>
        <a:prstGeom prst="flowChartConnector">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b="1" kern="1200" dirty="0">
              <a:latin typeface="SimSun" panose="02010600030101010101" pitchFamily="2" charset="-122"/>
              <a:ea typeface="SimSun" panose="02010600030101010101" pitchFamily="2" charset="-122"/>
            </a:rPr>
            <a:t>活动策划</a:t>
          </a:r>
        </a:p>
      </dsp:txBody>
      <dsp:txXfrm>
        <a:off x="2916916" y="146730"/>
        <a:ext cx="1485164" cy="1458572"/>
      </dsp:txXfrm>
    </dsp:sp>
    <dsp:sp modelId="{A37696CF-A78C-44D3-92A5-5D67F6BD4C13}">
      <dsp:nvSpPr>
        <dsp:cNvPr id="0" name=""/>
        <dsp:cNvSpPr/>
      </dsp:nvSpPr>
      <dsp:spPr>
        <a:xfrm>
          <a:off x="1745033" y="876015"/>
          <a:ext cx="3828930" cy="3828930"/>
        </a:xfrm>
        <a:custGeom>
          <a:avLst/>
          <a:gdLst/>
          <a:ahLst/>
          <a:cxnLst/>
          <a:rect l="0" t="0" r="0" b="0"/>
          <a:pathLst>
            <a:path>
              <a:moveTo>
                <a:pt x="3238665" y="531833"/>
              </a:moveTo>
              <a:arcTo wR="1914465" hR="1914465" stAng="18825801" swAng="2011279"/>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7C5A46A2-EF48-46BA-B4D3-3492811A9315}">
      <dsp:nvSpPr>
        <dsp:cNvPr id="0" name=""/>
        <dsp:cNvSpPr/>
      </dsp:nvSpPr>
      <dsp:spPr>
        <a:xfrm>
          <a:off x="4267304" y="2716347"/>
          <a:ext cx="2100340" cy="2062732"/>
        </a:xfrm>
        <a:prstGeom prst="flowChartConnector">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b="1" kern="1200" dirty="0">
              <a:latin typeface="SimSun" panose="02010600030101010101" pitchFamily="2" charset="-122"/>
              <a:ea typeface="SimSun" panose="02010600030101010101" pitchFamily="2" charset="-122"/>
            </a:rPr>
            <a:t>活动推广</a:t>
          </a:r>
        </a:p>
      </dsp:txBody>
      <dsp:txXfrm>
        <a:off x="4574892" y="3018427"/>
        <a:ext cx="1485164" cy="1458572"/>
      </dsp:txXfrm>
    </dsp:sp>
    <dsp:sp modelId="{068FC624-A928-40A0-8F5E-CA559B43F319}">
      <dsp:nvSpPr>
        <dsp:cNvPr id="0" name=""/>
        <dsp:cNvSpPr/>
      </dsp:nvSpPr>
      <dsp:spPr>
        <a:xfrm>
          <a:off x="1745033" y="876015"/>
          <a:ext cx="3828930" cy="3828930"/>
        </a:xfrm>
        <a:custGeom>
          <a:avLst/>
          <a:gdLst/>
          <a:ahLst/>
          <a:cxnLst/>
          <a:rect l="0" t="0" r="0" b="0"/>
          <a:pathLst>
            <a:path>
              <a:moveTo>
                <a:pt x="2306435" y="3788374"/>
              </a:moveTo>
              <a:arcTo wR="1914465" hR="1914465" stAng="4691139" swAng="1235067"/>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 modelId="{28BFEB5A-0BB1-412E-B44A-724142F38EEE}">
      <dsp:nvSpPr>
        <dsp:cNvPr id="0" name=""/>
        <dsp:cNvSpPr/>
      </dsp:nvSpPr>
      <dsp:spPr>
        <a:xfrm>
          <a:off x="854083" y="2620823"/>
          <a:ext cx="2294880" cy="2253779"/>
        </a:xfrm>
        <a:prstGeom prst="flowChart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zh-cn" altLang="en-US" sz="2500" b="1" kern="1200" dirty="0">
              <a:latin typeface="SimSun" panose="02010600030101010101" pitchFamily="2" charset="-122"/>
              <a:ea typeface="SimSun" panose="02010600030101010101" pitchFamily="2" charset="-122"/>
            </a:rPr>
            <a:t>活动执行</a:t>
          </a:r>
        </a:p>
      </dsp:txBody>
      <dsp:txXfrm>
        <a:off x="1190160" y="2950881"/>
        <a:ext cx="1622726" cy="1593663"/>
      </dsp:txXfrm>
    </dsp:sp>
    <dsp:sp modelId="{10AC51F0-CF53-4F6F-8CD9-4820DDDF37A2}">
      <dsp:nvSpPr>
        <dsp:cNvPr id="0" name=""/>
        <dsp:cNvSpPr/>
      </dsp:nvSpPr>
      <dsp:spPr>
        <a:xfrm>
          <a:off x="1745033" y="876015"/>
          <a:ext cx="3828930" cy="3828930"/>
        </a:xfrm>
        <a:custGeom>
          <a:avLst/>
          <a:gdLst/>
          <a:ahLst/>
          <a:cxnLst/>
          <a:rect l="0" t="0" r="0" b="0"/>
          <a:pathLst>
            <a:path>
              <a:moveTo>
                <a:pt x="65820" y="1416781"/>
              </a:moveTo>
              <a:arcTo wR="1914465" hR="1914465" stAng="11704059" swAng="1900895"/>
            </a:path>
          </a:pathLst>
        </a:custGeom>
        <a:noFill/>
        <a:ln w="6350" cap="flat" cmpd="sng" algn="ctr">
          <a:solidFill>
            <a:srgbClr val="009A79"/>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D14869-C4A4-4795-806C-7E383ECBCA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F049FC-E83B-4729-9A6E-2BB693532D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02BF57-51F4-46B6-8AF0-B48A04FDE1A4}" type="datetimeFigureOut">
              <a:rPr lang="en-US" smtClean="0"/>
              <a:t>5/7/2022</a:t>
            </a:fld>
            <a:endParaRPr lang="en-US"/>
          </a:p>
        </p:txBody>
      </p:sp>
      <p:sp>
        <p:nvSpPr>
          <p:cNvPr id="4" name="Footer Placeholder 3">
            <a:extLst>
              <a:ext uri="{FF2B5EF4-FFF2-40B4-BE49-F238E27FC236}">
                <a16:creationId xmlns:a16="http://schemas.microsoft.com/office/drawing/2014/main" id="{B8EC4783-BB16-4A69-B4CA-DB10659262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61764E7-F413-4F12-B432-E767D74BED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41EEC5-5401-4A79-B048-A31D852935E7}" type="slidenum">
              <a:rPr lang="en-US" smtClean="0"/>
              <a:t>‹#›</a:t>
            </a:fld>
            <a:endParaRPr lang="en-US"/>
          </a:p>
        </p:txBody>
      </p:sp>
    </p:spTree>
    <p:extLst>
      <p:ext uri="{BB962C8B-B14F-4D97-AF65-F5344CB8AC3E}">
        <p14:creationId xmlns:p14="http://schemas.microsoft.com/office/powerpoint/2010/main" val="3257780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7BBCC-18C9-43EF-B76F-93B8A72A6636}" type="datetimeFigureOut">
              <a:rPr lang="en-US" smtClean="0"/>
              <a:t>5/7/2022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524C34-D508-4CCF-A9F5-C631378A631A}" type="slidenum">
              <a:rPr lang="en-US" smtClean="0"/>
              <a:t>‹#›</a:t>
            </a:fld>
            <a:endParaRPr lang="en-US"/>
          </a:p>
        </p:txBody>
      </p:sp>
    </p:spTree>
    <p:extLst>
      <p:ext uri="{BB962C8B-B14F-4D97-AF65-F5344CB8AC3E}">
        <p14:creationId xmlns:p14="http://schemas.microsoft.com/office/powerpoint/2010/main" val="339949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a:t>
            </a:fld>
            <a:endParaRPr lang="en-US" dirty="0"/>
          </a:p>
        </p:txBody>
      </p:sp>
    </p:spTree>
    <p:extLst>
      <p:ext uri="{BB962C8B-B14F-4D97-AF65-F5344CB8AC3E}">
        <p14:creationId xmlns:p14="http://schemas.microsoft.com/office/powerpoint/2010/main" val="202220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特殊奥林匹克运动会举办多种类型的活动。体育活动，如比赛。健康计划活动（如运动员健康计划筛查活动）和领导力活动（如运动员大会或青少年领袖峰会）。</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还有其他类型的活动（如推广和筹款），但对于本次培训，我们将重点关注在全球大多数特殊奥林匹克运动会成员组织中实施的这三个领域。</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运动员应该在所有这些类型的活动中起带头作用。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10</a:t>
            </a:fld>
            <a:endParaRPr lang="en-US" dirty="0"/>
          </a:p>
        </p:txBody>
      </p:sp>
    </p:spTree>
    <p:extLst>
      <p:ext uri="{BB962C8B-B14F-4D97-AF65-F5344CB8AC3E}">
        <p14:creationId xmlns:p14="http://schemas.microsoft.com/office/powerpoint/2010/main" val="138639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首先，我们仔细了解一下体育活动：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谁还记得特殊奥林匹克运动会在全球提供多少个运动项目？</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没错！特殊奥林匹克运动会提供 30 多个奥林匹克风格的个人和团体运动项目，每项都为智力障碍人士提供有意义的训练和比赛机会。</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世界特殊奥林匹克运动会每两年举行一次，夏季和冬季运动会交替举行。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有谁知道下一届世界夏季运动会的举办时间以及举办地点吗？下一届世界冬季运动会呢？</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除世界运动会外，特殊奥林匹克运动会每年都会举办地方、州/省、国家、地区和世界级赛事。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您认为特殊奥林匹克运动会每年举办多少体育活动？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11</a:t>
            </a:fld>
            <a:endParaRPr lang="en-US" dirty="0"/>
          </a:p>
        </p:txBody>
      </p:sp>
    </p:spTree>
    <p:extLst>
      <p:ext uri="{BB962C8B-B14F-4D97-AF65-F5344CB8AC3E}">
        <p14:creationId xmlns:p14="http://schemas.microsoft.com/office/powerpoint/2010/main" val="114865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每年总共举办超过 100,000 场特殊奥林匹克运动会比赛。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体育活动就是体育比赛，有的包含一项运动，有的包含多项运动。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这是一个绝佳机会，可让您谈谈您的成员组织是如何安排体育活动的。何时举办？都包括哪些运动项目？每场比赛通常有多少运动员参赛？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12</a:t>
            </a:fld>
            <a:endParaRPr lang="en-US" dirty="0"/>
          </a:p>
        </p:txBody>
      </p:sp>
    </p:spTree>
    <p:extLst>
      <p:ext uri="{BB962C8B-B14F-4D97-AF65-F5344CB8AC3E}">
        <p14:creationId xmlns:p14="http://schemas.microsoft.com/office/powerpoint/2010/main" val="197875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tabLst>
                <a:tab pos="2470150" algn="l"/>
              </a:tabLs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tabLst>
                <a:tab pos="24701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活动可能规模很大，参与者众多，为期数日，也可能规模较小，可能只持续几个小时。但无论如何，总是有机会参与特殊奥林匹克运动会活动的策划、推广或执行。唯一不同的是确保活动成功所需的参与人数。</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13</a:t>
            </a:fld>
            <a:endParaRPr lang="en-US" dirty="0"/>
          </a:p>
        </p:txBody>
      </p:sp>
    </p:spTree>
    <p:extLst>
      <p:ext uri="{BB962C8B-B14F-4D97-AF65-F5344CB8AC3E}">
        <p14:creationId xmlns:p14="http://schemas.microsoft.com/office/powerpoint/2010/main" val="3845993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我们提供的其他活动涉及健康领域。在过去几十年里，特殊奥林匹克运动会在健康方面的工作在全球范围内得到了发展。</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智力障碍人士通常在获得优质医疗保健服务与促进身心健康机会方面遇到更大的挑战，这通常会带来健康差距。</a:t>
            </a: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有谁知道什么是健康差距？</a:t>
            </a:r>
            <a:br/>
            <a:b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没错！健康差距是指智力和发育障碍人士与没有智力和发育障碍的人所获护理质量之间的差别。这不公平，对吧？每个人都应该享有同样的医疗保健。</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14</a:t>
            </a:fld>
            <a:endParaRPr lang="en-US" dirty="0"/>
          </a:p>
        </p:txBody>
      </p:sp>
    </p:spTree>
    <p:extLst>
      <p:ext uri="{BB962C8B-B14F-4D97-AF65-F5344CB8AC3E}">
        <p14:creationId xmlns:p14="http://schemas.microsoft.com/office/powerpoint/2010/main" val="3071138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这就是特殊奥林匹克运动会试图通过其运动员健康计划解决的问题。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特殊奥林匹克运动会的健康计划侧重于通过增加对特殊奥林匹克运动会运动员的医疗保健、健康和卫生系统的纳入，从而改善智力和发育障碍人士的身体与人际情感健康。</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以下是您可以参加的一些活动示例。您在这些活动中可以担任的角色将取决于您的特殊奥林匹克运动会成员组织的计划和需求。</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15</a:t>
            </a:fld>
            <a:endParaRPr lang="en-US"/>
          </a:p>
        </p:txBody>
      </p:sp>
    </p:spTree>
    <p:extLst>
      <p:ext uri="{BB962C8B-B14F-4D97-AF65-F5344CB8AC3E}">
        <p14:creationId xmlns:p14="http://schemas.microsoft.com/office/powerpoint/2010/main" val="2356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16</a:t>
            </a:fld>
            <a:endParaRPr lang="en-US"/>
          </a:p>
        </p:txBody>
      </p:sp>
    </p:spTree>
    <p:extLst>
      <p:ext uri="{BB962C8B-B14F-4D97-AF65-F5344CB8AC3E}">
        <p14:creationId xmlns:p14="http://schemas.microsoft.com/office/powerpoint/2010/main" val="2984645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还有其他与健康有关的活动，例如：</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幼儿运动员：是一项为 2 至 7 岁智力障碍和健全儿童所打造的幼儿期游戏项目。幼儿运动员可以掌握基本的运动技能，例如跑、踢和投掷。</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发展性体育项目：为 6 至 12 岁智力障碍和健全儿童提供适龄体育入门。专项运动的包容性适龄资源可用于支持儿童向参与传统特殊奥林匹克运动会过渡，或作为融合运动的入门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家庭健康论坛：为智力障碍人士的家人和看护人提供与专业医护人员和社区负责人接触的空间。</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17</a:t>
            </a:fld>
            <a:endParaRPr lang="en-US"/>
          </a:p>
        </p:txBody>
      </p:sp>
    </p:spTree>
    <p:extLst>
      <p:ext uri="{BB962C8B-B14F-4D97-AF65-F5344CB8AC3E}">
        <p14:creationId xmlns:p14="http://schemas.microsoft.com/office/powerpoint/2010/main" val="357120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最后，我们看看与领导力相关的活动。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受运动员启发，特殊奥林匹克运动会赋予了对领导力的全新理解，可帮助拥有各种能力的人才释放领导潜力。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18</a:t>
            </a:fld>
            <a:endParaRPr lang="en-US"/>
          </a:p>
        </p:txBody>
      </p:sp>
    </p:spTree>
    <p:extLst>
      <p:ext uri="{BB962C8B-B14F-4D97-AF65-F5344CB8AC3E}">
        <p14:creationId xmlns:p14="http://schemas.microsoft.com/office/powerpoint/2010/main" val="4031341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以下是一些领导力活动示例：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运动员领袖活动，如运动员领袖委员会会议、运动员论坛、培训课程（领导力与技能课程）。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融合领导力培训或与其他组织的接触。</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特殊奥林匹克运动会领导力学院课程。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青少年领袖峰会让有智力障碍的年轻人与智力健全的年轻人搭档。</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19</a:t>
            </a:fld>
            <a:endParaRPr lang="en-US"/>
          </a:p>
        </p:txBody>
      </p:sp>
    </p:spTree>
    <p:extLst>
      <p:ext uri="{BB962C8B-B14F-4D97-AF65-F5344CB8AC3E}">
        <p14:creationId xmlns:p14="http://schemas.microsoft.com/office/powerpoint/2010/main" val="209439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dirty="0"/>
              <a:t>*提到如何暖场，从一开始就很好地吸引听众是一个不错的方式</a:t>
            </a:r>
          </a:p>
        </p:txBody>
      </p:sp>
      <p:sp>
        <p:nvSpPr>
          <p:cNvPr id="4" name="Slide Number Placeholder 3"/>
          <p:cNvSpPr>
            <a:spLocks noGrp="1"/>
          </p:cNvSpPr>
          <p:nvPr>
            <p:ph type="sldNum" sz="quarter" idx="5"/>
          </p:nvPr>
        </p:nvSpPr>
        <p:spPr/>
        <p:txBody>
          <a:bodyPr/>
          <a:lstStyle/>
          <a:p>
            <a:fld id="{94524C34-D508-4CCF-A9F5-C631378A631A}" type="slidenum">
              <a:rPr lang="en-US" smtClean="0"/>
              <a:t>2</a:t>
            </a:fld>
            <a:endParaRPr lang="en-US" dirty="0"/>
          </a:p>
        </p:txBody>
      </p:sp>
    </p:spTree>
    <p:extLst>
      <p:ext uri="{BB962C8B-B14F-4D97-AF65-F5344CB8AC3E}">
        <p14:creationId xmlns:p14="http://schemas.microsoft.com/office/powerpoint/2010/main" val="748175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这些是特殊奥林匹克运动会活动的一些示例，当然还有更多，但这些在全球规模的运动中影响力更大。</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在接下来的课程中，我们将探讨您如何参与特殊奥林匹克运动会活动，而且我们将分享一些领导力角色的示例。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a:effectLst/>
                <a:latin typeface="Ubuntu Light" panose="020B0304030602030204" pitchFamily="34" charset="0"/>
                <a:ea typeface="Calibri" panose="020F0502020204030204" pitchFamily="34" charset="0"/>
                <a:cs typeface="Times New Roman" panose="02020603050405020304" pitchFamily="18" charset="0"/>
              </a:rPr>
              <a:t>有人有任何问题或意见吗？</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20</a:t>
            </a:fld>
            <a:endParaRPr lang="en-US"/>
          </a:p>
        </p:txBody>
      </p:sp>
    </p:spTree>
    <p:extLst>
      <p:ext uri="{BB962C8B-B14F-4D97-AF65-F5344CB8AC3E}">
        <p14:creationId xmlns:p14="http://schemas.microsoft.com/office/powerpoint/2010/main" val="3656464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i="1" dirty="0">
                <a:solidFill>
                  <a:srgbClr val="000000"/>
                </a:solidFill>
                <a:effectLst/>
                <a:latin typeface="Ubuntu Light" panose="020B0304030602030204" pitchFamily="34" charset="0"/>
                <a:ea typeface="Times New Roman" panose="02020603050405020304" pitchFamily="18" charset="0"/>
              </a:rPr>
              <a:t>在本节课中，我们将了解您在策划活动时可以担任哪些类型的领导力角色。</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21</a:t>
            </a:fld>
            <a:endParaRPr lang="en-US"/>
          </a:p>
        </p:txBody>
      </p:sp>
    </p:spTree>
    <p:extLst>
      <p:ext uri="{BB962C8B-B14F-4D97-AF65-F5344CB8AC3E}">
        <p14:creationId xmlns:p14="http://schemas.microsoft.com/office/powerpoint/2010/main" val="2940072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zh-cn" sz="1200" b="1" i="1" dirty="0">
                <a:solidFill>
                  <a:srgbClr val="000000"/>
                </a:solidFill>
                <a:effectLst/>
                <a:latin typeface="Ubuntu Light" panose="020B0304030602030204" pitchFamily="34" charset="0"/>
                <a:ea typeface="Times New Roman" panose="02020603050405020304" pitchFamily="18" charset="0"/>
              </a:rPr>
              <a:t>但首先，什么是“策划”？</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zh-cn" sz="1200" b="1" i="1" dirty="0">
                <a:solidFill>
                  <a:srgbClr val="000000"/>
                </a:solidFill>
                <a:effectLst/>
                <a:latin typeface="Ubuntu Light" panose="020B0304030602030204" pitchFamily="34" charset="0"/>
                <a:ea typeface="Times New Roman" panose="02020603050405020304" pitchFamily="18" charset="0"/>
              </a:rPr>
              <a:t>策划是思考实现预期目标所需活动的过程。</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zh-cn" sz="1200" b="1" i="1" dirty="0">
                <a:solidFill>
                  <a:srgbClr val="000000"/>
                </a:solidFill>
                <a:effectLst/>
                <a:latin typeface="Ubuntu Light" panose="020B0304030602030204" pitchFamily="34" charset="0"/>
                <a:ea typeface="Times New Roman" panose="02020603050405020304" pitchFamily="18" charset="0"/>
              </a:rPr>
              <a:t>当你知道要举办某个活动时，策划是实现所期望结果需要做的首个活动，也是最重要的活动。</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22</a:t>
            </a:fld>
            <a:endParaRPr lang="en-US"/>
          </a:p>
        </p:txBody>
      </p:sp>
    </p:spTree>
    <p:extLst>
      <p:ext uri="{BB962C8B-B14F-4D97-AF65-F5344CB8AC3E}">
        <p14:creationId xmlns:p14="http://schemas.microsoft.com/office/powerpoint/2010/main" val="1366971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pPr>
            <a:r>
              <a:rPr lang="zh-cn" sz="1200" b="1" i="1" dirty="0">
                <a:solidFill>
                  <a:srgbClr val="000000"/>
                </a:solidFill>
                <a:effectLst/>
                <a:latin typeface="Ubuntu Light" panose="020B0304030602030204" pitchFamily="34" charset="0"/>
                <a:ea typeface="Times New Roman" panose="02020603050405020304" pitchFamily="18" charset="0"/>
              </a:rPr>
              <a:t>要作为特殊奥林匹克运动会的活动策划人员参与进来，重要的是您必须掌握必要的技能，以帮助您在这个角色中取得成功。</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zh-cn" sz="1200" b="1" i="1" dirty="0">
                <a:solidFill>
                  <a:srgbClr val="000000"/>
                </a:solidFill>
                <a:effectLst/>
                <a:latin typeface="Ubuntu Light" panose="020B0304030602030204" pitchFamily="34" charset="0"/>
                <a:ea typeface="Times New Roman" panose="02020603050405020304" pitchFamily="18" charset="0"/>
              </a:rPr>
              <a:t>领导力与技能课程针对此目的提供以下课程：</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57200" algn="l"/>
                <a:tab pos="21399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管理时间</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tabLst>
                <a:tab pos="457200" algn="l"/>
                <a:tab pos="21399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运动员代表：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1399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第 1 课 </a:t>
            </a:r>
            <a:r>
              <a:rPr lang="en-US" altLang="zh-CN" sz="1200" b="1" i="1" dirty="0">
                <a:effectLst/>
                <a:latin typeface="Ubuntu Light" panose="020B0304030602030204" pitchFamily="34" charset="0"/>
                <a:ea typeface="Calibri" panose="020F0502020204030204" pitchFamily="34" charset="0"/>
                <a:cs typeface="Times New Roman" panose="02020603050405020304" pitchFamily="18" charset="0"/>
              </a:rPr>
              <a:t>—</a:t>
            </a: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为会议做准备</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0"/>
              </a:spcAft>
              <a:tabLst>
                <a:tab pos="213995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第 2 课 </a:t>
            </a:r>
            <a:r>
              <a:rPr lang="en-US" altLang="zh-CN" sz="1200" b="1" i="1" dirty="0">
                <a:effectLst/>
                <a:latin typeface="Ubuntu Light" panose="020B0304030602030204" pitchFamily="34" charset="0"/>
                <a:ea typeface="Calibri" panose="020F0502020204030204" pitchFamily="34" charset="0"/>
                <a:cs typeface="Times New Roman" panose="02020603050405020304" pitchFamily="18" charset="0"/>
              </a:rPr>
              <a:t>—</a:t>
            </a: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会议行为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第 5 课 </a:t>
            </a:r>
            <a:r>
              <a:rPr lang="en-US" altLang="zh-CN" sz="1200" b="1" i="1" dirty="0">
                <a:effectLst/>
                <a:latin typeface="Ubuntu Light" panose="020B0304030602030204" pitchFamily="34" charset="0"/>
                <a:ea typeface="Calibri" panose="020F0502020204030204" pitchFamily="34" charset="0"/>
                <a:cs typeface="Times New Roman" panose="02020603050405020304" pitchFamily="18" charset="0"/>
              </a:rPr>
              <a:t>—</a:t>
            </a: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委员会</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23</a:t>
            </a:fld>
            <a:endParaRPr lang="en-US"/>
          </a:p>
        </p:txBody>
      </p:sp>
    </p:spTree>
    <p:extLst>
      <p:ext uri="{BB962C8B-B14F-4D97-AF65-F5344CB8AC3E}">
        <p14:creationId xmlns:p14="http://schemas.microsoft.com/office/powerpoint/2010/main" val="17779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活动策划不仅仅是出席活动，执行到位的活动并非出自偶然。活动策划可能会带来压力，但有一些技能可帮您成为一名优秀的活动策划人员。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在本节课中，我们将讨论在您策划活动时对您有所助益的四种技能。</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但在开始谈论这些技能之前，您首先需要考虑的是您需要对活动有一个基本的了解。</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要成为一名优秀的活动策划人员，您需要了解活动。以下是您可以问自己的一些问题，以确保您了解活动内容。谁要参加活动？活动内容是什么？何时举办？在何处举办？为何要举办活动？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“想想您上一次参加的比赛。那场活动内容是什么？是为谁举办的？何时举办的？在何地举办的？举办的原因又是什么？</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大声回答所有这些问题或进行分组讨论。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这与活动策划人员在活动实际举行之前的几个月里参与活动筹备/策划的过程相同。”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24</a:t>
            </a:fld>
            <a:endParaRPr lang="en-US"/>
          </a:p>
        </p:txBody>
      </p:sp>
    </p:spTree>
    <p:extLst>
      <p:ext uri="{BB962C8B-B14F-4D97-AF65-F5344CB8AC3E}">
        <p14:creationId xmlns:p14="http://schemas.microsoft.com/office/powerpoint/2010/main" val="661221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1.组织技能：</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作为策划人员，掌握流程和方法很重要。这意味着，要遵守时间表、预算和预约，并保持重要文件和信息井井有条。</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您可以使用许多工具来帮助保持条理性：待办事项清单、每日计划制定工具、日历、闹钟等。</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您认为自己做事有条理吗？家人认为您做事有条理吗？如果您做事不太有条理也没关系，但这是一项您应该经常练习的技能。</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25</a:t>
            </a:fld>
            <a:endParaRPr lang="en-US"/>
          </a:p>
        </p:txBody>
      </p:sp>
    </p:spTree>
    <p:extLst>
      <p:ext uri="{BB962C8B-B14F-4D97-AF65-F5344CB8AC3E}">
        <p14:creationId xmlns:p14="http://schemas.microsoft.com/office/powerpoint/2010/main" val="434708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dirty="0"/>
              <a:t>这里是一个确认清单示例。</a:t>
            </a:r>
          </a:p>
        </p:txBody>
      </p:sp>
      <p:sp>
        <p:nvSpPr>
          <p:cNvPr id="4" name="Slide Number Placeholder 3"/>
          <p:cNvSpPr>
            <a:spLocks noGrp="1"/>
          </p:cNvSpPr>
          <p:nvPr>
            <p:ph type="sldNum" sz="quarter" idx="5"/>
          </p:nvPr>
        </p:nvSpPr>
        <p:spPr/>
        <p:txBody>
          <a:bodyPr/>
          <a:lstStyle/>
          <a:p>
            <a:fld id="{94524C34-D508-4CCF-A9F5-C631378A631A}" type="slidenum">
              <a:rPr lang="en-US" smtClean="0"/>
              <a:t>26</a:t>
            </a:fld>
            <a:endParaRPr lang="en-US"/>
          </a:p>
        </p:txBody>
      </p:sp>
    </p:spTree>
    <p:extLst>
      <p:ext uri="{BB962C8B-B14F-4D97-AF65-F5344CB8AC3E}">
        <p14:creationId xmlns:p14="http://schemas.microsoft.com/office/powerpoint/2010/main" val="1779911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tabLst>
                <a:tab pos="406400" algn="l"/>
                <a:tab pos="4000500" algn="ctr"/>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3.解决问题的技能：</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活动策划人员将面临各种问题，这是必然的。重要的是他们可以冷静地解决问题。面对挑战时，优秀的活动策划人员会做出决定（有时是艰难的决定）。他们有时有备用计划，即使没有备用计划，也有团队成员够以创造性的高效方式支持和帮助解决问题。</a:t>
            </a:r>
          </a:p>
          <a:p>
            <a:pPr marL="0" marR="0">
              <a:lnSpc>
                <a:spcPct val="115000"/>
              </a:lnSpc>
              <a:spcBef>
                <a:spcPts val="0"/>
              </a:spcBef>
              <a:spcAft>
                <a:spcPts val="0"/>
              </a:spcAft>
              <a:tabLst>
                <a:tab pos="406400" algn="l"/>
                <a:tab pos="4000500" algn="ctr"/>
              </a:tabLs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取消静音或在聊天框中分享某人在活动策划过程中可能遇到的一些问题示例。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zh-cn" sz="1200" b="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大声读出学员们的一些回答，然后再继续培训</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15000"/>
              </a:lnSpc>
              <a:spcBef>
                <a:spcPts val="0"/>
              </a:spcBef>
              <a:spcAft>
                <a:spcPts val="0"/>
              </a:spcAft>
              <a:tabLst>
                <a:tab pos="406400" algn="l"/>
                <a:tab pos="4000500" algn="ctr"/>
              </a:tabLst>
            </a:pPr>
            <a:r>
              <a:rPr lang="zh-cn" sz="1200" b="1" i="1" dirty="0">
                <a:effectLst/>
                <a:latin typeface="Ubuntu Light" panose="020B0304030602030204" pitchFamily="34" charset="0"/>
                <a:ea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lnSpc>
                <a:spcPct val="115000"/>
              </a:lnSpc>
              <a:spcBef>
                <a:spcPts val="0"/>
              </a:spcBef>
              <a:spcAft>
                <a:spcPts val="0"/>
              </a:spcAft>
              <a:tabLst>
                <a:tab pos="406400" algn="l"/>
                <a:tab pos="4000500" algn="ctr"/>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4.创造力：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406400" algn="l"/>
                <a:tab pos="4000500" algn="ctr"/>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作为活动策划人员，您需要发挥自身创造力，有时要灵活一些。在策划活动时，想出一些让事情变得新颖、独特的方法。对于一些创意想法，可从在线博客、社交媒体平台或与他人的头脑风暴中寻找灵感。</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27</a:t>
            </a:fld>
            <a:endParaRPr lang="en-US"/>
          </a:p>
        </p:txBody>
      </p:sp>
    </p:spTree>
    <p:extLst>
      <p:ext uri="{BB962C8B-B14F-4D97-AF65-F5344CB8AC3E}">
        <p14:creationId xmlns:p14="http://schemas.microsoft.com/office/powerpoint/2010/main" val="1597416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这是活动策划人员需掌握的四项非常重要的技能。如果您还不太擅长这些技能，请不要担心。随着您的策划活动经验不断增加，您的技能会得到提升。</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在手册中，您会找到一系列思考题，请考虑适用于您的这些技能：</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您具备或已经使用哪些策划技能？</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您认为可以提升哪些策划技能？如何提升？</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策划技能排名。#1 是您认为自己最擅长的技能，#4 是您最需要提升的技能。</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28</a:t>
            </a:fld>
            <a:endParaRPr lang="en-US"/>
          </a:p>
        </p:txBody>
      </p:sp>
    </p:spTree>
    <p:extLst>
      <p:ext uri="{BB962C8B-B14F-4D97-AF65-F5344CB8AC3E}">
        <p14:creationId xmlns:p14="http://schemas.microsoft.com/office/powerpoint/2010/main" val="31614169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我们鼓励成员组织调整此部分内容，以符合运动员可以在各自团队中担任的角色名称和说明。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既然您已了解所需的培训以及作为策划人员所需的一般信息和技能，那么让我们看看如果您想开启自己作为特殊奥林匹克运动会活动策划人员的旅程，特殊奥林匹克运动会能提供哪些机会。</a:t>
            </a: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首先，我们将分享一些体育活动中的策划领导力角色示例：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29</a:t>
            </a:fld>
            <a:endParaRPr lang="en-US"/>
          </a:p>
        </p:txBody>
      </p:sp>
    </p:spTree>
    <p:extLst>
      <p:ext uri="{BB962C8B-B14F-4D97-AF65-F5344CB8AC3E}">
        <p14:creationId xmlns:p14="http://schemas.microsoft.com/office/powerpoint/2010/main" val="234110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在特殊奥林匹克运动会中，尤其是在运动员领袖计划中，我们采用了“如果没有我们的参与，就不要替我们做决定”(Nothing About Us Without Us) 作为座右铭。谁知道这句话的含义？</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没错！这句话的意思是，每场比赛、每项筹款活动、每个决定等，都不应在未事先了解智力障碍人士的想法的情况下进行/做出。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该成员组织为你们而设；也应该由你们治理。</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运动员代表特殊奥林匹克运动会的方式有哪些？</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特殊奥林匹克运动会举办多种类型的活动。要成功举办活动，运动员必须在这些活动中起带头作用，而不仅仅是参与其中。其中有些活动是地方、国家和国际级体育比赛，有些可能是关于健康计划、学校和领导力等特殊奥林匹克运动会项目的一部分。</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活动负责人培训课程的目的是：</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为运动员提供必要的知识，使他们能够在特殊奥林匹克运动会活动的策划、推广和执行中担任领导力角色。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a:t>
            </a:fld>
            <a:endParaRPr lang="en-US" dirty="0"/>
          </a:p>
        </p:txBody>
      </p:sp>
    </p:spTree>
    <p:extLst>
      <p:ext uri="{BB962C8B-B14F-4D97-AF65-F5344CB8AC3E}">
        <p14:creationId xmlns:p14="http://schemas.microsoft.com/office/powerpoint/2010/main" val="3633074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请记住，这些只是示例。您的特殊奥林匹克运动会成员组织可能有不同的角色，或者也可能只是角色名称不同而已。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开闭幕式顾问团队</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担任制作机构的顾问，为开闭幕式提供创意</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帮助确保开闭幕式表演以运动员为中心，并让运动员担任领导力角色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体验地图参与人员（运动员）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作为初始活动策划过程的一部分，参与为运动员体验编制的体验地图，从交通、住宿和比赛体验等方面提供最佳服务交付意见。</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30</a:t>
            </a:fld>
            <a:endParaRPr lang="en-US"/>
          </a:p>
        </p:txBody>
      </p:sp>
    </p:spTree>
    <p:extLst>
      <p:ext uri="{BB962C8B-B14F-4D97-AF65-F5344CB8AC3E}">
        <p14:creationId xmlns:p14="http://schemas.microsoft.com/office/powerpoint/2010/main" val="2513600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徽标制作团队</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参与活动徽标的创作和/或遴选</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与设计人员合作，提供建议、艺术创意，并帮助创建围绕徽标的叙事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功能区委员会成员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参加不同的策划委员会。例如：筹款、沟通、交通、餐饮、证照审核等</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工作人员/志愿者指导</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参加面向活动志愿者或工作人员的例会。</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31</a:t>
            </a:fld>
            <a:endParaRPr lang="en-US"/>
          </a:p>
        </p:txBody>
      </p:sp>
    </p:spTree>
    <p:extLst>
      <p:ext uri="{BB962C8B-B14F-4D97-AF65-F5344CB8AC3E}">
        <p14:creationId xmlns:p14="http://schemas.microsoft.com/office/powerpoint/2010/main" val="975240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我们鼓励成员组织调整此部分内容，以符合运动员可以在各自团队中担任的角色名称和说明。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接下来，我们将分享一些健康计划活动中的策划领导力角色示例：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32</a:t>
            </a:fld>
            <a:endParaRPr lang="en-US"/>
          </a:p>
        </p:txBody>
      </p:sp>
    </p:spTree>
    <p:extLst>
      <p:ext uri="{BB962C8B-B14F-4D97-AF65-F5344CB8AC3E}">
        <p14:creationId xmlns:p14="http://schemas.microsoft.com/office/powerpoint/2010/main" val="4093222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运动员健康计划协调员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在策划委员会任职。例如：筹款、沟通。</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健康习惯负责人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领导健康教育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33</a:t>
            </a:fld>
            <a:endParaRPr lang="en-US"/>
          </a:p>
        </p:txBody>
      </p:sp>
    </p:spTree>
    <p:extLst>
      <p:ext uri="{BB962C8B-B14F-4D97-AF65-F5344CB8AC3E}">
        <p14:creationId xmlns:p14="http://schemas.microsoft.com/office/powerpoint/2010/main" val="3695621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我们鼓励成员组织调整此部分内容，以符合运动员可以在各自团队中担任的角色名称和说明。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Times New Roman" panose="02020603050405020304" pitchFamily="18" charset="0"/>
                <a:cs typeface="Times New Roman" panose="02020603050405020304" pitchFamily="18" charset="0"/>
              </a:rPr>
              <a:t>我们如何让运动员参与策划我们的领导力活动？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接下来，我们将分享一些领导力活动中的策划领导力角色示例，请注意，这些可能与运动员领袖、融合领导力、青少年领袖或领导力学院有关：</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34</a:t>
            </a:fld>
            <a:endParaRPr lang="en-US"/>
          </a:p>
        </p:txBody>
      </p:sp>
    </p:spTree>
    <p:extLst>
      <p:ext uri="{BB962C8B-B14F-4D97-AF65-F5344CB8AC3E}">
        <p14:creationId xmlns:p14="http://schemas.microsoft.com/office/powerpoint/2010/main" val="2093283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选址委员会。</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zh-cn" sz="1200" b="1" i="1" dirty="0">
                <a:effectLst/>
                <a:latin typeface="Ubuntu Light" panose="020B0304030602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总组委会：</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zh-cn" sz="1200" b="1" i="1" dirty="0">
                <a:effectLst/>
                <a:latin typeface="Ubuntu Light" panose="020B0304030602030204" pitchFamily="34" charset="0"/>
                <a:ea typeface="Calibri" panose="020F0502020204030204" pitchFamily="34" charset="0"/>
              </a:rPr>
              <a:t>餐饮事宜。</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zh-cn" sz="1200" b="1" i="1" dirty="0">
                <a:effectLst/>
                <a:latin typeface="Ubuntu Light" panose="020B0304030602030204" pitchFamily="34" charset="0"/>
                <a:ea typeface="Calibri" panose="020F0502020204030204" pitchFamily="34" charset="0"/>
              </a:rPr>
              <a:t>提前制定议程并与参与者沟通。</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zh-cn" sz="1200" b="1" i="1" dirty="0">
                <a:effectLst/>
                <a:latin typeface="Ubuntu Light" panose="020B0304030602030204" pitchFamily="34" charset="0"/>
                <a:ea typeface="Calibri" panose="020F0502020204030204" pitchFamily="34" charset="0"/>
              </a:rPr>
              <a:t>选择内容，设计活动。与演讲嘉宾协调。</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zh-cn" sz="1200" b="1" i="1" dirty="0">
                <a:effectLst/>
                <a:latin typeface="Ubuntu Light" panose="020B0304030602030204" pitchFamily="34" charset="0"/>
                <a:ea typeface="Calibri" panose="020F0502020204030204" pitchFamily="34" charset="0"/>
              </a:rPr>
              <a:t>确定运动员领袖在活动推广和执行中的角色。</a:t>
            </a:r>
            <a:endParaRPr lang="en-US" sz="1200" dirty="0">
              <a:effectLst/>
              <a:latin typeface="Calibri" panose="020F0502020204030204" pitchFamily="34" charset="0"/>
              <a:ea typeface="Calibri" panose="020F0502020204030204" pitchFamily="34" charset="0"/>
            </a:endParaRPr>
          </a:p>
          <a:p>
            <a:pPr marL="457200" marR="0">
              <a:spcBef>
                <a:spcPts val="0"/>
              </a:spcBef>
              <a:spcAft>
                <a:spcPts val="0"/>
              </a:spcAft>
            </a:pPr>
            <a:r>
              <a:rPr lang="zh-cn" sz="1200" b="1" i="1" dirty="0">
                <a:effectLst/>
                <a:latin typeface="Ubuntu Light" panose="020B0304030602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参加筹款和赞助商会议。</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35</a:t>
            </a:fld>
            <a:endParaRPr lang="en-US"/>
          </a:p>
        </p:txBody>
      </p:sp>
    </p:spTree>
    <p:extLst>
      <p:ext uri="{BB962C8B-B14F-4D97-AF65-F5344CB8AC3E}">
        <p14:creationId xmlns:p14="http://schemas.microsoft.com/office/powerpoint/2010/main" val="1582340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4C34-D508-4CCF-A9F5-C631378A631A}" type="slidenum">
              <a:rPr lang="en-US" smtClean="0"/>
              <a:t>36</a:t>
            </a:fld>
            <a:endParaRPr lang="en-US"/>
          </a:p>
        </p:txBody>
      </p:sp>
    </p:spTree>
    <p:extLst>
      <p:ext uri="{BB962C8B-B14F-4D97-AF65-F5344CB8AC3E}">
        <p14:creationId xmlns:p14="http://schemas.microsoft.com/office/powerpoint/2010/main" val="4086187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有人对策划特殊奥林匹克运动会活动有任何疑问或意见吗？</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37</a:t>
            </a:fld>
            <a:endParaRPr lang="en-US"/>
          </a:p>
        </p:txBody>
      </p:sp>
    </p:spTree>
    <p:extLst>
      <p:ext uri="{BB962C8B-B14F-4D97-AF65-F5344CB8AC3E}">
        <p14:creationId xmlns:p14="http://schemas.microsoft.com/office/powerpoint/2010/main" val="3983251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推广活动有助于让更多人参加或关注活动，您可以引起其他人的兴趣，甚至可以找到新的支持者或志愿者。实现上述目标是活动取得成功的关键部分。</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如果我们筹备了世界上最好的活动来为您的成员组织筹集资金，但却忘了推广该活动，会怎么样？没有人出席，我们所投入的所有时间都白费了，策划了一场没能为我们的成员组织筹集到任何资金或提高任何知名度的活动。这就是推广活动如此重要的原因。</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38</a:t>
            </a:fld>
            <a:endParaRPr lang="en-US"/>
          </a:p>
        </p:txBody>
      </p:sp>
    </p:spTree>
    <p:extLst>
      <p:ext uri="{BB962C8B-B14F-4D97-AF65-F5344CB8AC3E}">
        <p14:creationId xmlns:p14="http://schemas.microsoft.com/office/powerpoint/2010/main" val="557296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pPr>
            <a:r>
              <a:rPr lang="zh-cn" sz="1200" b="1" i="1" dirty="0">
                <a:solidFill>
                  <a:srgbClr val="000000"/>
                </a:solidFill>
                <a:effectLst/>
                <a:latin typeface="Ubuntu Light" panose="020B0304030602030204" pitchFamily="34" charset="0"/>
                <a:ea typeface="Times New Roman" panose="02020603050405020304" pitchFamily="18" charset="0"/>
              </a:rPr>
              <a:t>要参加特殊奥林匹克运动会的活动推广，重要的是您必须掌握必要的技能，以帮助您在这个角色中取得成功。</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zh-cn" sz="1200" b="1" i="1" dirty="0">
                <a:solidFill>
                  <a:srgbClr val="000000"/>
                </a:solidFill>
                <a:effectLst/>
                <a:latin typeface="Ubuntu Light" panose="020B0304030602030204" pitchFamily="34" charset="0"/>
                <a:ea typeface="Times New Roman" panose="02020603050405020304" pitchFamily="18" charset="0"/>
              </a:rPr>
              <a:t>领导力与技能课程针对此目的提供以下课程：</a:t>
            </a: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r>
              <a:rPr lang="zh-cn" sz="1200" b="0" i="0" dirty="0">
                <a:solidFill>
                  <a:schemeClr val="tx1"/>
                </a:solidFill>
                <a:effectLst/>
                <a:latin typeface="Times New Roman" panose="02020603050405020304" pitchFamily="18" charset="0"/>
                <a:ea typeface="Times New Roman" panose="02020603050405020304" pitchFamily="18" charset="0"/>
              </a:rPr>
              <a:t>1.</a:t>
            </a:r>
            <a:r>
              <a:rPr lang="zh-cn" sz="1200" b="1" i="1" dirty="0">
                <a:solidFill>
                  <a:srgbClr val="000000"/>
                </a:solidFill>
                <a:effectLst/>
                <a:latin typeface="Ubuntu Light" panose="020B0304030602030204" pitchFamily="34" charset="0"/>
                <a:ea typeface="Times New Roman" panose="02020603050405020304" pitchFamily="18" charset="0"/>
              </a:rPr>
              <a:t>运动员发言人/全球信使：</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zh-cn" sz="1200" b="1" i="1" dirty="0">
                <a:solidFill>
                  <a:srgbClr val="000000"/>
                </a:solidFill>
                <a:effectLst/>
                <a:latin typeface="Ubuntu Light" panose="020B0304030602030204" pitchFamily="34" charset="0"/>
                <a:ea typeface="Times New Roman" panose="02020603050405020304" pitchFamily="18" charset="0"/>
              </a:rPr>
              <a:t>面向希望宣传和向他人介绍特殊奥林匹克运动会的使命、好处和方向的运动员。这不仅包括发表公开演讲和接受采访，还包括通过不同的渠道传播关于特殊奥林匹克运动会运动的消息。</a:t>
            </a: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endParaRPr lang="en-US" sz="1200" b="0" i="0" dirty="0">
              <a:solidFill>
                <a:schemeClr val="tx1"/>
              </a:solidFill>
              <a:effectLst/>
              <a:latin typeface="Times New Roman" panose="02020603050405020304" pitchFamily="18" charset="0"/>
              <a:ea typeface="Times New Roman" panose="02020603050405020304" pitchFamily="18" charset="0"/>
            </a:endParaRPr>
          </a:p>
          <a:p>
            <a:pPr marL="0" marR="0">
              <a:lnSpc>
                <a:spcPct val="115000"/>
              </a:lnSpc>
            </a:pPr>
            <a:r>
              <a:rPr lang="zh-cn" sz="1200" b="0" i="0" dirty="0">
                <a:solidFill>
                  <a:schemeClr val="tx1"/>
                </a:solidFill>
                <a:effectLst/>
                <a:latin typeface="Times New Roman" panose="02020603050405020304" pitchFamily="18" charset="0"/>
                <a:ea typeface="Times New Roman" panose="02020603050405020304" pitchFamily="18" charset="0"/>
              </a:rPr>
              <a:t>2.</a:t>
            </a:r>
            <a:r>
              <a:rPr lang="zh-cn" sz="1200" b="1" i="1" dirty="0">
                <a:solidFill>
                  <a:srgbClr val="000000"/>
                </a:solidFill>
                <a:effectLst/>
                <a:latin typeface="Ubuntu Light" panose="020B0304030602030204" pitchFamily="34" charset="0"/>
                <a:ea typeface="Times New Roman" panose="02020603050405020304" pitchFamily="18" charset="0"/>
              </a:rPr>
              <a:t>健康信使</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zh-cn" sz="1200" b="1" i="1" dirty="0">
                <a:solidFill>
                  <a:srgbClr val="000000"/>
                </a:solidFill>
                <a:effectLst/>
                <a:latin typeface="Ubuntu Light" panose="020B0304030602030204" pitchFamily="34" charset="0"/>
                <a:ea typeface="Times New Roman" panose="02020603050405020304" pitchFamily="18" charset="0"/>
              </a:rPr>
              <a:t>该培训面向希望在社区中担任健康和保健负责人、教育者、倡导者和榜样的运动员。是关注健康的发言人。</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39</a:t>
            </a:fld>
            <a:endParaRPr lang="en-US"/>
          </a:p>
        </p:txBody>
      </p:sp>
    </p:spTree>
    <p:extLst>
      <p:ext uri="{BB962C8B-B14F-4D97-AF65-F5344CB8AC3E}">
        <p14:creationId xmlns:p14="http://schemas.microsoft.com/office/powerpoint/2010/main" val="4130004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活动负责人培训课程分为以下两部分：</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第一部分介绍关于以下内容的详细信息：</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zh-cn" sz="1200" b="1" i="1" dirty="0">
                <a:effectLst/>
                <a:latin typeface="Ubuntu Light" panose="020B0304030602030204" pitchFamily="34" charset="0"/>
                <a:ea typeface="Calibri" panose="020F0502020204030204" pitchFamily="34" charset="0"/>
              </a:rPr>
              <a:t>什么是特殊奥林匹克运动会活动？</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zh-cn" sz="1200" b="1" i="1" dirty="0">
                <a:effectLst/>
                <a:latin typeface="Ubuntu Light" panose="020B0304030602030204" pitchFamily="34" charset="0"/>
                <a:ea typeface="Calibri" panose="020F0502020204030204" pitchFamily="34" charset="0"/>
              </a:rPr>
              <a:t>您可以在以下情况下担任的领导力角色：</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zh-cn" sz="1200" b="1" i="1" dirty="0">
                <a:effectLst/>
                <a:latin typeface="Ubuntu Light" panose="020B0304030602030204" pitchFamily="34" charset="0"/>
                <a:ea typeface="Calibri" panose="020F0502020204030204" pitchFamily="34" charset="0"/>
              </a:rPr>
              <a:t>策划特殊奥林匹克运动会活动</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zh-cn" sz="1200" b="1" i="1" dirty="0">
                <a:effectLst/>
                <a:latin typeface="Ubuntu Light" panose="020B0304030602030204" pitchFamily="34" charset="0"/>
                <a:ea typeface="Calibri" panose="020F0502020204030204" pitchFamily="34" charset="0"/>
              </a:rPr>
              <a:t>推广特殊奥林匹克运动会活动</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zh-cn" sz="1200" b="1" i="1" dirty="0">
                <a:effectLst/>
                <a:latin typeface="Ubuntu Light" panose="020B0304030602030204" pitchFamily="34" charset="0"/>
                <a:ea typeface="Calibri" panose="020F0502020204030204" pitchFamily="34" charset="0"/>
              </a:rPr>
              <a:t>在特殊奥林匹克运动会活动中担任志愿者或工作人员</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a:t>
            </a:fld>
            <a:endParaRPr lang="en-US" dirty="0"/>
          </a:p>
        </p:txBody>
      </p:sp>
    </p:spTree>
    <p:extLst>
      <p:ext uri="{BB962C8B-B14F-4D97-AF65-F5344CB8AC3E}">
        <p14:creationId xmlns:p14="http://schemas.microsoft.com/office/powerpoint/2010/main" val="19282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我们鼓励成员组织调整此部分内容，以符合运动员可以在各自团队中担任的角色名称和说明。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我们来看看特殊奥林匹克运动会为您提供了哪些机会，以开启您作为特殊奥林匹克运动会活动推广人员的旅程。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首先，我们谈谈推广体育活动的领导力角色：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40</a:t>
            </a:fld>
            <a:endParaRPr lang="en-US"/>
          </a:p>
        </p:txBody>
      </p:sp>
    </p:spTree>
    <p:extLst>
      <p:ext uri="{BB962C8B-B14F-4D97-AF65-F5344CB8AC3E}">
        <p14:creationId xmlns:p14="http://schemas.microsoft.com/office/powerpoint/2010/main" val="11915290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发言人/全球信使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代表特殊奥林匹克运动会运动员参加活动前的演讲机会、小组讨论和采访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赞助商活动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参加与潜在活动赞助商的会议</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参加活动前的赞助商启动活动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41</a:t>
            </a:fld>
            <a:endParaRPr lang="en-US"/>
          </a:p>
        </p:txBody>
      </p:sp>
    </p:spTree>
    <p:extLst>
      <p:ext uri="{BB962C8B-B14F-4D97-AF65-F5344CB8AC3E}">
        <p14:creationId xmlns:p14="http://schemas.microsoft.com/office/powerpoint/2010/main" val="2669754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我们鼓励成员组织调整此部分内容，以符合运动员可以在各自团队中担任的角色名称和说明。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有许多活动可以帮助我们推进特殊奥林匹克运动会包容性健康工作。如果您对包容性健康特别感兴趣，可以成为健康信使！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特殊奥林匹克运动会健康信使是经过培训的运动员，在特殊奥林匹克运动会群体及整个社会中担任健康和保健负责人、教育者、倡导者和榜样。他们带领自己的团队、家人、朋友和大众追求健康的生活方式，并倡导医疗保健提供商和政府围绕智力障碍人士的健康、保健服务、教育和资源采取包容性政策。</a:t>
            </a:r>
            <a:endParaRPr lang="en-US" dirty="0"/>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42</a:t>
            </a:fld>
            <a:endParaRPr lang="en-US"/>
          </a:p>
        </p:txBody>
      </p:sp>
    </p:spTree>
    <p:extLst>
      <p:ext uri="{BB962C8B-B14F-4D97-AF65-F5344CB8AC3E}">
        <p14:creationId xmlns:p14="http://schemas.microsoft.com/office/powerpoint/2010/main" val="1279248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健康信使参与推广健康计划活动：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代表特殊奥林匹克运动会运动员参加活动前的演讲机会、小组讨论和采访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在包容性健康会议期间担任主持人。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43</a:t>
            </a:fld>
            <a:endParaRPr lang="en-US"/>
          </a:p>
        </p:txBody>
      </p:sp>
    </p:spTree>
    <p:extLst>
      <p:ext uri="{BB962C8B-B14F-4D97-AF65-F5344CB8AC3E}">
        <p14:creationId xmlns:p14="http://schemas.microsoft.com/office/powerpoint/2010/main" val="2594853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我们鼓励成员组织调整此部分内容，以符合运动员可以在各自团队中担任的角色名称和说明。</a:t>
            </a: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接下来，我们谈谈推广领导力活动的领导力角色：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44</a:t>
            </a:fld>
            <a:endParaRPr lang="en-US"/>
          </a:p>
        </p:txBody>
      </p:sp>
    </p:spTree>
    <p:extLst>
      <p:ext uri="{BB962C8B-B14F-4D97-AF65-F5344CB8AC3E}">
        <p14:creationId xmlns:p14="http://schemas.microsoft.com/office/powerpoint/2010/main" val="3671905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招募更多参与者（运动员领袖/青少年领袖）。</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采访活动参与者并分享/收集参与者（包括参与的运动员领袖）的感言。</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为参加活动的代表团进行当地电视/新闻宣传。</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就活动接受媒体采访。</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成为社交媒体影响者。</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45</a:t>
            </a:fld>
            <a:endParaRPr lang="en-US"/>
          </a:p>
        </p:txBody>
      </p:sp>
    </p:spTree>
    <p:extLst>
      <p:ext uri="{BB962C8B-B14F-4D97-AF65-F5344CB8AC3E}">
        <p14:creationId xmlns:p14="http://schemas.microsoft.com/office/powerpoint/2010/main" val="1647718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有人对推广特殊奥林匹克运动会活动有任何疑问或意见吗？</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46</a:t>
            </a:fld>
            <a:endParaRPr lang="en-US"/>
          </a:p>
        </p:txBody>
      </p:sp>
    </p:spTree>
    <p:extLst>
      <p:ext uri="{BB962C8B-B14F-4D97-AF65-F5344CB8AC3E}">
        <p14:creationId xmlns:p14="http://schemas.microsoft.com/office/powerpoint/2010/main" val="4269850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i="1"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活动志愿者和工作人员在活动当天协助进行场地布置、嘉宾协助、登记或清理工作。</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47</a:t>
            </a:fld>
            <a:endParaRPr lang="en-US"/>
          </a:p>
        </p:txBody>
      </p:sp>
    </p:spTree>
    <p:extLst>
      <p:ext uri="{BB962C8B-B14F-4D97-AF65-F5344CB8AC3E}">
        <p14:creationId xmlns:p14="http://schemas.microsoft.com/office/powerpoint/2010/main" val="1305224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i="1" dirty="0">
                <a:solidFill>
                  <a:srgbClr val="202124"/>
                </a:solidFill>
                <a:effectLst/>
                <a:latin typeface="Ubuntu Light" panose="020B0304030602030204" pitchFamily="34" charset="0"/>
                <a:ea typeface="Calibri" panose="020F0502020204030204" pitchFamily="34" charset="0"/>
                <a:cs typeface="Arial" panose="020B0604020202020204" pitchFamily="34" charset="0"/>
              </a:rPr>
              <a:t>作为活动负责人的这一部分称为“活动执行”。您要“执行”活动或确保活动实际举办！</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48</a:t>
            </a:fld>
            <a:endParaRPr lang="en-US"/>
          </a:p>
        </p:txBody>
      </p:sp>
    </p:spTree>
    <p:extLst>
      <p:ext uri="{BB962C8B-B14F-4D97-AF65-F5344CB8AC3E}">
        <p14:creationId xmlns:p14="http://schemas.microsoft.com/office/powerpoint/2010/main" val="23028073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pPr>
            <a:r>
              <a:rPr lang="zh-cn" sz="1200" b="1" i="1" dirty="0">
                <a:solidFill>
                  <a:srgbClr val="000000"/>
                </a:solidFill>
                <a:effectLst/>
                <a:latin typeface="Ubuntu Light" panose="020B0304030602030204" pitchFamily="34" charset="0"/>
                <a:ea typeface="Times New Roman" panose="02020603050405020304" pitchFamily="18" charset="0"/>
              </a:rPr>
              <a:t>在特殊奥林匹克运动会活动期间工作或参加志愿服务，这可能非常令人兴奋，但要求也很高。我们的活动涉及大量人员和不同的环节，这些加起来就构成了一场盛大的活动。</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zh-cn" sz="1200" b="1" i="1" dirty="0">
                <a:solidFill>
                  <a:srgbClr val="000000"/>
                </a:solidFill>
                <a:effectLst/>
                <a:latin typeface="Ubuntu Light" panose="020B0304030602030204" pitchFamily="34" charset="0"/>
                <a:ea typeface="Times New Roman" panose="02020603050405020304" pitchFamily="18" charset="0"/>
              </a:rPr>
              <a:t>能够在团队中工作并进行良好的沟通是在这个角色中取得成功的重要技能。</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endParaRPr lang="en-US" sz="1200" b="1" i="1" dirty="0">
              <a:solidFill>
                <a:srgbClr val="000000"/>
              </a:solidFill>
              <a:effectLst/>
              <a:latin typeface="Ubuntu Light" panose="020B0304030602030204" pitchFamily="34" charset="0"/>
              <a:ea typeface="Times New Roman" panose="02020603050405020304" pitchFamily="18" charset="0"/>
            </a:endParaRPr>
          </a:p>
          <a:p>
            <a:pPr marL="0" marR="0">
              <a:lnSpc>
                <a:spcPct val="115000"/>
              </a:lnSpc>
            </a:pPr>
            <a:r>
              <a:rPr lang="zh-cn" sz="1200" b="1" i="1" dirty="0">
                <a:solidFill>
                  <a:srgbClr val="000000"/>
                </a:solidFill>
                <a:effectLst/>
                <a:latin typeface="Ubuntu Light" panose="020B0304030602030204" pitchFamily="34" charset="0"/>
                <a:ea typeface="Times New Roman" panose="02020603050405020304" pitchFamily="18" charset="0"/>
              </a:rPr>
              <a:t>领导力与技能课程针对此目的提供以下课程：</a:t>
            </a:r>
            <a:endParaRPr lang="en-US" sz="1200" dirty="0">
              <a:effectLst/>
              <a:latin typeface="Times New Roman" panose="02020603050405020304" pitchFamily="18" charset="0"/>
              <a:ea typeface="Times New Roman" panose="02020603050405020304" pitchFamily="18" charset="0"/>
            </a:endParaRPr>
          </a:p>
          <a:p>
            <a:pPr marL="0" marR="0">
              <a:lnSpc>
                <a:spcPct val="115000"/>
              </a:lnSpc>
            </a:pPr>
            <a:r>
              <a:rPr lang="zh-cn" sz="1200" b="1" i="1" dirty="0">
                <a:solidFill>
                  <a:srgbClr val="000000"/>
                </a:solidFill>
                <a:effectLst/>
                <a:latin typeface="Ubuntu Light" panose="020B0304030602030204" pitchFamily="34" charset="0"/>
                <a:ea typeface="Times New Roman" panose="02020603050405020304" pitchFamily="18" charset="0"/>
              </a:rPr>
              <a:t>管理时间、与他人互动和融合领导力。</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zh-cn"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49</a:t>
            </a:fld>
            <a:endParaRPr lang="en-US"/>
          </a:p>
        </p:txBody>
      </p:sp>
    </p:spTree>
    <p:extLst>
      <p:ext uri="{BB962C8B-B14F-4D97-AF65-F5344CB8AC3E}">
        <p14:creationId xmlns:p14="http://schemas.microsoft.com/office/powerpoint/2010/main" val="185975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第二部分侧重于技能培养，取决于您想担任的领导角色。根据您选择的角色，您需要专注于领导力与技能课程中提供的不同技能培训。</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完成此培训后，请运动员思考他们想如何参加活动，这意味着：</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zh-cn" sz="1200" dirty="0">
                <a:effectLst/>
                <a:latin typeface="Ubuntu Light" panose="020B0304030602030204" pitchFamily="34" charset="0"/>
                <a:ea typeface="Calibri" panose="020F0502020204030204" pitchFamily="34" charset="0"/>
              </a:rPr>
              <a:t>以什么身份？（策划、推广还是执行）</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zh-cn" sz="1200" dirty="0">
                <a:effectLst/>
                <a:latin typeface="Ubuntu Light" panose="020B0304030602030204" pitchFamily="34" charset="0"/>
                <a:ea typeface="Calibri" panose="020F0502020204030204" pitchFamily="34" charset="0"/>
              </a:rPr>
              <a:t>什么类型的活动？</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zh-cn" sz="1200" dirty="0">
                <a:effectLst/>
                <a:latin typeface="Ubuntu Light" panose="020B0304030602030204" pitchFamily="34" charset="0"/>
                <a:ea typeface="Calibri" panose="020F0502020204030204" pitchFamily="34" charset="0"/>
              </a:rPr>
              <a:t>担任哪个领导角色？</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当然，这将取决于您的成员组织提供的机会。</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a:t>
            </a:fld>
            <a:endParaRPr lang="en-US"/>
          </a:p>
        </p:txBody>
      </p:sp>
    </p:spTree>
    <p:extLst>
      <p:ext uri="{BB962C8B-B14F-4D97-AF65-F5344CB8AC3E}">
        <p14:creationId xmlns:p14="http://schemas.microsoft.com/office/powerpoint/2010/main" val="511940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我们鼓励成员组织调整此部分内容，以符合运动员可以在各自团队中担任的角色名称和说明。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让我们看看如果您想开启自己帮助特殊奥林匹克运动会执行活动的旅程，特殊奥林匹克运动会提供哪些机会。</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您可以根据您的特殊奥林匹克运动会成员组织中提供的机会，以志愿者或受薪工作人员的身份进行。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首先，我们谈谈体育活动期间的领导力角色：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50</a:t>
            </a:fld>
            <a:endParaRPr lang="en-US"/>
          </a:p>
        </p:txBody>
      </p:sp>
    </p:spTree>
    <p:extLst>
      <p:ext uri="{BB962C8B-B14F-4D97-AF65-F5344CB8AC3E}">
        <p14:creationId xmlns:p14="http://schemas.microsoft.com/office/powerpoint/2010/main" val="2018465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发言人/全球信使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在活动和招待会以及小组讨论中担任演讲角色。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参加融合运动体验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在活动期间接受和进行采访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运动员志愿者/工作人员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作为活动的一部分，担任志愿者或工作人员角色。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运动员官员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在活动期间作为体育技术官员参与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活动评估小组成员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参与评估小组，进行评估，特别关注运动员体验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在活动后编制评估报告</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51</a:t>
            </a:fld>
            <a:endParaRPr lang="en-US"/>
          </a:p>
        </p:txBody>
      </p:sp>
    </p:spTree>
    <p:extLst>
      <p:ext uri="{BB962C8B-B14F-4D97-AF65-F5344CB8AC3E}">
        <p14:creationId xmlns:p14="http://schemas.microsoft.com/office/powerpoint/2010/main" val="2044984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发言人/全球信使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在活动和招待会以及小组讨论中担任演讲角色。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参加融合运动体验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在活动期间接受和进行采访</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运动员志愿者/工作人员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作为活动的一部分，担任志愿者或工作人员角色。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运动员官员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在活动期间作为体育技术官员参与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活动评估小组成员</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参与评估小组，进行评估，特别关注运动员体验</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在活动后编制评估报告</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52</a:t>
            </a:fld>
            <a:endParaRPr lang="en-US"/>
          </a:p>
        </p:txBody>
      </p:sp>
    </p:spTree>
    <p:extLst>
      <p:ext uri="{BB962C8B-B14F-4D97-AF65-F5344CB8AC3E}">
        <p14:creationId xmlns:p14="http://schemas.microsoft.com/office/powerpoint/2010/main" val="5331665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我们鼓励成员组织调整此部分内容，以符合运动员可以在各自团队中担任的角色名称和说明。</a:t>
            </a: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i="1" dirty="0">
              <a:effectLst/>
              <a:latin typeface="Ubuntu Light" panose="020B0304030602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运动员有很多机会在我们的健康计划活动期间起带头作用：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53</a:t>
            </a:fld>
            <a:endParaRPr lang="en-US"/>
          </a:p>
        </p:txBody>
      </p:sp>
    </p:spTree>
    <p:extLst>
      <p:ext uri="{BB962C8B-B14F-4D97-AF65-F5344CB8AC3E}">
        <p14:creationId xmlns:p14="http://schemas.microsoft.com/office/powerpoint/2010/main" val="693537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健康与健身负责人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引领 Fit 5 健身活动。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健康倡导者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参加包容性健康培训。</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模范榜样</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在活动中展示健康行为。</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教练/助理教练</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领导或支持青少年运动员或发展性体育活动。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54</a:t>
            </a:fld>
            <a:endParaRPr lang="en-US"/>
          </a:p>
        </p:txBody>
      </p:sp>
    </p:spTree>
    <p:extLst>
      <p:ext uri="{BB962C8B-B14F-4D97-AF65-F5344CB8AC3E}">
        <p14:creationId xmlns:p14="http://schemas.microsoft.com/office/powerpoint/2010/main" val="38203172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我们鼓励成员组织调整此部分内容，以符合运动员可以在各自团队中担任的角色名称和说明。</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zh-cn" sz="1800" b="1" i="1" dirty="0">
                <a:effectLst/>
                <a:latin typeface="Ubuntu Light" panose="020B0304030602030204" pitchFamily="34" charset="0"/>
                <a:ea typeface="Calibri" panose="020F0502020204030204" pitchFamily="34" charset="0"/>
                <a:cs typeface="Times New Roman" panose="02020603050405020304" pitchFamily="18" charset="0"/>
              </a:rPr>
              <a:t>下面很多机会可帮助运动员在我们的领导力活动期间起带头作用：</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55</a:t>
            </a:fld>
            <a:endParaRPr lang="en-US"/>
          </a:p>
        </p:txBody>
      </p:sp>
    </p:spTree>
    <p:extLst>
      <p:ext uri="{BB962C8B-B14F-4D97-AF65-F5344CB8AC3E}">
        <p14:creationId xmlns:p14="http://schemas.microsoft.com/office/powerpoint/2010/main" val="19486824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指导其他运动员。</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辅导员/指导员。</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司仪/主持人。</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摄影、社交媒体帖子、博客。</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开闭幕活动。</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加入评估委员会。</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成为评审团的一员。</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zh-cn" sz="1200" b="1" i="1" dirty="0">
                <a:effectLst/>
                <a:latin typeface="Ubuntu Light" panose="020B0304030602030204" pitchFamily="34" charset="0"/>
                <a:ea typeface="Times New Roman" panose="02020603050405020304" pitchFamily="18" charset="0"/>
              </a:rPr>
              <a:t>推进小组讨论。</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56</a:t>
            </a:fld>
            <a:endParaRPr lang="en-US"/>
          </a:p>
        </p:txBody>
      </p:sp>
    </p:spTree>
    <p:extLst>
      <p:ext uri="{BB962C8B-B14F-4D97-AF65-F5344CB8AC3E}">
        <p14:creationId xmlns:p14="http://schemas.microsoft.com/office/powerpoint/2010/main" val="2229560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有人有任何问题或意见吗？</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57</a:t>
            </a:fld>
            <a:endParaRPr lang="en-US"/>
          </a:p>
        </p:txBody>
      </p:sp>
    </p:spTree>
    <p:extLst>
      <p:ext uri="{BB962C8B-B14F-4D97-AF65-F5344CB8AC3E}">
        <p14:creationId xmlns:p14="http://schemas.microsoft.com/office/powerpoint/2010/main" val="18137376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感谢参与，您现在已完成活动负责人培训课程第一部分。</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请记住，作为活动负责人，您可以担任许多领导力角色</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如果您有兴趣参加特殊奥林匹克运动会活动，我们邀请您：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zh-cn" sz="1200" b="1" i="1" dirty="0">
                <a:effectLst/>
                <a:latin typeface="Ubuntu Light" panose="020B0304030602030204" pitchFamily="34" charset="0"/>
                <a:ea typeface="Calibri" panose="020F0502020204030204" pitchFamily="34" charset="0"/>
              </a:rPr>
              <a:t>了解我们分享的不同领导力角色。一旦您确定自己是否对策划、推广或执行感兴趣，想想您认为哪些领导力角色最令人兴奋。您认为哪个角色与您的技能更契合？</a:t>
            </a:r>
            <a:endParaRPr lang="en-US" altLang="zh-CN" sz="1200" b="1" i="1" dirty="0">
              <a:effectLst/>
              <a:latin typeface="Ubuntu Light" panose="020B0304030602030204" pitchFamily="34" charset="0"/>
              <a:ea typeface="Calibri" panose="020F0502020204030204" pitchFamily="34" charset="0"/>
            </a:endParaRPr>
          </a:p>
          <a:p>
            <a:pPr marL="342900" marR="0" lvl="0" indent="-342900">
              <a:spcBef>
                <a:spcPts val="0"/>
              </a:spcBef>
              <a:spcAft>
                <a:spcPts val="0"/>
              </a:spcAft>
              <a:buFont typeface="+mj-lt"/>
              <a:buAutoNum type="arabicPeriod"/>
            </a:pPr>
            <a:endParaRPr lang="en-US" sz="1200" b="1" i="1" dirty="0">
              <a:effectLst/>
              <a:latin typeface="Ubuntu Light" panose="020B0304030602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请注意，此培训还有第二部分，为了继续参加培训以成为活动负责人，我们鼓励您参加我们之前提到的课程。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最重要的是，联系您的特殊奥林匹克运动会成员组织，将您的兴趣告知他们，然后，双方一起来发现机会并确定如何开始您的活动负责人之旅。</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58</a:t>
            </a:fld>
            <a:endParaRPr lang="en-US"/>
          </a:p>
        </p:txBody>
      </p:sp>
    </p:spTree>
    <p:extLst>
      <p:ext uri="{BB962C8B-B14F-4D97-AF65-F5344CB8AC3E}">
        <p14:creationId xmlns:p14="http://schemas.microsoft.com/office/powerpoint/2010/main" val="1658212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4C34-D508-4CCF-A9F5-C631378A631A}" type="slidenum">
              <a:rPr lang="en-US" smtClean="0"/>
              <a:t>6</a:t>
            </a:fld>
            <a:endParaRPr lang="en-US"/>
          </a:p>
        </p:txBody>
      </p:sp>
    </p:spTree>
    <p:extLst>
      <p:ext uri="{BB962C8B-B14F-4D97-AF65-F5344CB8AC3E}">
        <p14:creationId xmlns:p14="http://schemas.microsoft.com/office/powerpoint/2010/main" val="286081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本培训的重点是第 I 部分：</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首先，我们将讨论特殊奥林匹克运动会提供的不同类型的活动。</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接下来，我们将逐一讲解运动员参与活动的三种不同方式，并分享您在以下情况下可以担任的领导力角色示例：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ourier New" panose="02070309020205020404" pitchFamily="49" charset="0"/>
              <a:buChar char="o"/>
            </a:pPr>
            <a:r>
              <a:rPr lang="zh-cn" sz="1200" b="1" i="1" dirty="0">
                <a:effectLst/>
                <a:latin typeface="Ubuntu Light" panose="020B0304030602030204" pitchFamily="34" charset="0"/>
                <a:ea typeface="Calibri" panose="020F0502020204030204" pitchFamily="34" charset="0"/>
              </a:rPr>
              <a:t>策划活动。</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zh-cn" sz="1200" b="1" i="1" dirty="0">
                <a:effectLst/>
                <a:latin typeface="Ubuntu Light" panose="020B0304030602030204" pitchFamily="34" charset="0"/>
                <a:ea typeface="Calibri" panose="020F0502020204030204" pitchFamily="34" charset="0"/>
              </a:rPr>
              <a:t>推广活动。</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Courier New" panose="02070309020205020404" pitchFamily="49" charset="0"/>
              <a:buChar char="o"/>
            </a:pPr>
            <a:r>
              <a:rPr lang="zh-cn" sz="1200" b="1" i="1" dirty="0">
                <a:effectLst/>
                <a:latin typeface="Ubuntu Light" panose="020B0304030602030204" pitchFamily="34" charset="0"/>
                <a:ea typeface="Calibri" panose="020F0502020204030204" pitchFamily="34" charset="0"/>
              </a:rPr>
              <a:t>在活动中担任志愿者/工作人员。</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zh-cn" sz="1200" dirty="0">
                <a:effectLst/>
                <a:latin typeface="Ubuntu Light" panose="020B0304030602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2139950" algn="l"/>
              </a:tabLst>
            </a:pPr>
            <a:r>
              <a:rPr lang="zh-cn" sz="1200" dirty="0">
                <a:effectLst/>
                <a:latin typeface="Ubuntu Light" panose="020B0304030602030204" pitchFamily="34" charset="0"/>
                <a:ea typeface="Calibri" panose="020F0502020204030204" pitchFamily="34" charset="0"/>
                <a:cs typeface="Times New Roman" panose="02020603050405020304" pitchFamily="18" charset="0"/>
              </a:rPr>
              <a:t>请务必在培训前查看所有幻灯片，以便确定您的成员组织中可用的活动类型和领导力角色。您可能需要进行更改，以便参加培训的运动员清楚地了解他们在您的特殊奥林匹克运动会成员组织中可以获得哪些机会。</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4524C34-D508-4CCF-A9F5-C631378A631A}" type="slidenum">
              <a:rPr lang="en-US" smtClean="0"/>
              <a:t>7</a:t>
            </a:fld>
            <a:endParaRPr lang="en-US" dirty="0"/>
          </a:p>
        </p:txBody>
      </p:sp>
    </p:spTree>
    <p:extLst>
      <p:ext uri="{BB962C8B-B14F-4D97-AF65-F5344CB8AC3E}">
        <p14:creationId xmlns:p14="http://schemas.microsoft.com/office/powerpoint/2010/main" val="985162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524C34-D508-4CCF-A9F5-C631378A631A}" type="slidenum">
              <a:rPr lang="en-US" smtClean="0"/>
              <a:t>8</a:t>
            </a:fld>
            <a:endParaRPr lang="en-US"/>
          </a:p>
        </p:txBody>
      </p:sp>
    </p:spTree>
    <p:extLst>
      <p:ext uri="{BB962C8B-B14F-4D97-AF65-F5344CB8AC3E}">
        <p14:creationId xmlns:p14="http://schemas.microsoft.com/office/powerpoint/2010/main" val="1330854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sz="1200" b="1" i="1" dirty="0">
                <a:effectLst/>
                <a:latin typeface="Ubuntu Light" panose="020B0304030602030204" pitchFamily="34" charset="0"/>
                <a:ea typeface="Calibri" panose="020F0502020204030204" pitchFamily="34" charset="0"/>
                <a:cs typeface="Times New Roman" panose="02020603050405020304" pitchFamily="18" charset="0"/>
              </a:rPr>
              <a:t>如果您对领导特殊奥林匹克运动会活动感兴趣，则务必要了解特殊奥林匹克运动会在世界各地举办的活动类型。</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524C34-D508-4CCF-A9F5-C631378A631A}" type="slidenum">
              <a:rPr lang="en-US" smtClean="0"/>
              <a:t>9</a:t>
            </a:fld>
            <a:endParaRPr lang="en-US" dirty="0"/>
          </a:p>
        </p:txBody>
      </p:sp>
    </p:spTree>
    <p:extLst>
      <p:ext uri="{BB962C8B-B14F-4D97-AF65-F5344CB8AC3E}">
        <p14:creationId xmlns:p14="http://schemas.microsoft.com/office/powerpoint/2010/main" val="1601117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Imagen 5">
            <a:extLst>
              <a:ext uri="{FF2B5EF4-FFF2-40B4-BE49-F238E27FC236}">
                <a16:creationId xmlns:a16="http://schemas.microsoft.com/office/drawing/2014/main" id="{CE2F896E-9854-4FE5-BB71-8A3008E9A534}"/>
              </a:ext>
            </a:extLst>
          </p:cNvPr>
          <p:cNvPicPr>
            <a:picLocks noChangeAspect="1"/>
          </p:cNvPicPr>
          <p:nvPr userDrawn="1"/>
        </p:nvPicPr>
        <p:blipFill rotWithShape="1">
          <a:blip r:embed="rId2"/>
          <a:srcRect t="12558" b="12558"/>
          <a:stretch/>
        </p:blipFill>
        <p:spPr>
          <a:xfrm>
            <a:off x="-9525" y="0"/>
            <a:ext cx="12211050" cy="6858000"/>
          </a:xfrm>
          <a:prstGeom prst="rect">
            <a:avLst/>
          </a:prstGeom>
        </p:spPr>
      </p:pic>
      <p:pic>
        <p:nvPicPr>
          <p:cNvPr id="8" name="Picture 7">
            <a:extLst>
              <a:ext uri="{FF2B5EF4-FFF2-40B4-BE49-F238E27FC236}">
                <a16:creationId xmlns:a16="http://schemas.microsoft.com/office/drawing/2014/main" id="{755BAF14-F32E-4930-932F-1C5905D98E2E}"/>
              </a:ext>
            </a:extLst>
          </p:cNvPr>
          <p:cNvPicPr>
            <a:picLocks noChangeAspect="1"/>
          </p:cNvPicPr>
          <p:nvPr userDrawn="1"/>
        </p:nvPicPr>
        <p:blipFill>
          <a:blip r:embed="rId3"/>
          <a:stretch>
            <a:fillRect/>
          </a:stretch>
        </p:blipFill>
        <p:spPr>
          <a:xfrm>
            <a:off x="9322568" y="344960"/>
            <a:ext cx="2316019" cy="809897"/>
          </a:xfrm>
          <a:prstGeom prst="rect">
            <a:avLst/>
          </a:prstGeom>
        </p:spPr>
      </p:pic>
      <p:sp>
        <p:nvSpPr>
          <p:cNvPr id="11" name="TextBox 10">
            <a:extLst>
              <a:ext uri="{FF2B5EF4-FFF2-40B4-BE49-F238E27FC236}">
                <a16:creationId xmlns:a16="http://schemas.microsoft.com/office/drawing/2014/main" id="{56EC050F-58E2-4AD0-9CF0-70225131503C}"/>
              </a:ext>
            </a:extLst>
          </p:cNvPr>
          <p:cNvSpPr txBox="1"/>
          <p:nvPr userDrawn="1"/>
        </p:nvSpPr>
        <p:spPr>
          <a:xfrm>
            <a:off x="550991" y="1844672"/>
            <a:ext cx="5697409" cy="1311128"/>
          </a:xfrm>
          <a:prstGeom prst="rect">
            <a:avLst/>
          </a:prstGeom>
          <a:noFill/>
        </p:spPr>
        <p:txBody>
          <a:bodyPr wrap="square" rtlCol="0">
            <a:spAutoFit/>
          </a:bodyPr>
          <a:lstStyle/>
          <a:p>
            <a:pPr>
              <a:lnSpc>
                <a:spcPct val="90000"/>
              </a:lnSpc>
            </a:pPr>
            <a:r>
              <a:rPr lang="ko-KR" altLang="en-US" sz="8800" b="1" dirty="0">
                <a:solidFill>
                  <a:schemeClr val="bg1"/>
                </a:solidFill>
                <a:latin typeface="SimSun" panose="02010600030101010101" pitchFamily="2" charset="-122"/>
                <a:cs typeface="Arial" panose="020B0604020202020204" pitchFamily="34" charset="0"/>
              </a:rPr>
              <a:t>指明方向</a:t>
            </a:r>
            <a:endParaRPr lang="en-US" sz="8800" b="1" dirty="0">
              <a:solidFill>
                <a:schemeClr val="bg1"/>
              </a:solidFill>
              <a:latin typeface="SimSun" panose="02010600030101010101" pitchFamily="2" charset="-122"/>
              <a:ea typeface="SimSun" panose="02010600030101010101" pitchFamily="2" charset="-122"/>
              <a:cs typeface="Arial" panose="020B0604020202020204" pitchFamily="34" charset="0"/>
            </a:endParaRPr>
          </a:p>
        </p:txBody>
      </p:sp>
      <p:sp>
        <p:nvSpPr>
          <p:cNvPr id="6" name="TextBox 5">
            <a:extLst>
              <a:ext uri="{FF2B5EF4-FFF2-40B4-BE49-F238E27FC236}">
                <a16:creationId xmlns:a16="http://schemas.microsoft.com/office/drawing/2014/main" id="{777CEA25-CF35-44FD-9EE4-2FBF8E038A7B}"/>
              </a:ext>
            </a:extLst>
          </p:cNvPr>
          <p:cNvSpPr txBox="1"/>
          <p:nvPr userDrawn="1"/>
        </p:nvSpPr>
        <p:spPr>
          <a:xfrm>
            <a:off x="565266" y="410096"/>
            <a:ext cx="3519846" cy="400110"/>
          </a:xfrm>
          <a:prstGeom prst="rect">
            <a:avLst/>
          </a:prstGeom>
          <a:solidFill>
            <a:srgbClr val="1B94D2"/>
          </a:solidFill>
        </p:spPr>
        <p:txBody>
          <a:bodyPr wrap="square" rtlCol="0">
            <a:spAutoFit/>
          </a:bodyPr>
          <a:lstStyle/>
          <a:p>
            <a:r>
              <a:rPr lang="zh-CN" altLang="en-US" sz="2000" b="1" spc="100" dirty="0">
                <a:solidFill>
                  <a:schemeClr val="bg1"/>
                </a:solidFill>
                <a:latin typeface="SimSun" panose="02010600030101010101" pitchFamily="2" charset="-122"/>
                <a:ea typeface="SimSun" panose="02010600030101010101" pitchFamily="2" charset="-122"/>
              </a:rPr>
              <a:t>运动员领袖计划</a:t>
            </a:r>
            <a:endParaRPr lang="zh-cn" sz="2000" b="1" spc="1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154173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Intro">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6AE1B8-70D0-4951-A945-CEA464212DCA}"/>
              </a:ext>
            </a:extLst>
          </p:cNvPr>
          <p:cNvPicPr>
            <a:picLocks noChangeAspect="1"/>
          </p:cNvPicPr>
          <p:nvPr userDrawn="1"/>
        </p:nvPicPr>
        <p:blipFill>
          <a:blip r:embed="rId3"/>
          <a:stretch>
            <a:fillRect/>
          </a:stretch>
        </p:blipFill>
        <p:spPr>
          <a:xfrm>
            <a:off x="9672793" y="344961"/>
            <a:ext cx="1965794" cy="687426"/>
          </a:xfrm>
          <a:prstGeom prst="rect">
            <a:avLst/>
          </a:prstGeom>
        </p:spPr>
      </p:pic>
      <p:sp>
        <p:nvSpPr>
          <p:cNvPr id="3" name="Text Placeholder 2">
            <a:extLst>
              <a:ext uri="{FF2B5EF4-FFF2-40B4-BE49-F238E27FC236}">
                <a16:creationId xmlns:a16="http://schemas.microsoft.com/office/drawing/2014/main" id="{7CEDC747-2661-4EFD-803D-474FFED2000D}"/>
              </a:ext>
            </a:extLst>
          </p:cNvPr>
          <p:cNvSpPr>
            <a:spLocks noGrp="1"/>
          </p:cNvSpPr>
          <p:nvPr>
            <p:ph type="body" sz="quarter" idx="10" hasCustomPrompt="1"/>
          </p:nvPr>
        </p:nvSpPr>
        <p:spPr>
          <a:xfrm>
            <a:off x="800100" y="962025"/>
            <a:ext cx="6572250" cy="687426"/>
          </a:xfrm>
        </p:spPr>
        <p:txBody>
          <a:bodyPr>
            <a:normAutofit/>
          </a:bodyPr>
          <a:lstStyle>
            <a:lvl1pPr marL="0" indent="0">
              <a:buNone/>
              <a:defRPr sz="4400" b="1">
                <a:solidFill>
                  <a:schemeClr val="bg1"/>
                </a:solidFill>
                <a:latin typeface="+mj-lt"/>
              </a:defRPr>
            </a:lvl1pPr>
          </a:lstStyle>
          <a:p>
            <a:pPr lvl="0"/>
            <a:r>
              <a:rPr lang="en-US" dirty="0"/>
              <a:t>Title</a:t>
            </a:r>
          </a:p>
        </p:txBody>
      </p:sp>
      <p:sp>
        <p:nvSpPr>
          <p:cNvPr id="5" name="Text Placeholder 4">
            <a:extLst>
              <a:ext uri="{FF2B5EF4-FFF2-40B4-BE49-F238E27FC236}">
                <a16:creationId xmlns:a16="http://schemas.microsoft.com/office/drawing/2014/main" id="{99226A07-6959-47A0-BA61-34063C463150}"/>
              </a:ext>
            </a:extLst>
          </p:cNvPr>
          <p:cNvSpPr>
            <a:spLocks noGrp="1"/>
          </p:cNvSpPr>
          <p:nvPr>
            <p:ph type="body" sz="quarter" idx="11" hasCustomPrompt="1"/>
          </p:nvPr>
        </p:nvSpPr>
        <p:spPr>
          <a:xfrm>
            <a:off x="819150" y="2552700"/>
            <a:ext cx="9410700" cy="571500"/>
          </a:xfrm>
        </p:spPr>
        <p:txBody>
          <a:bodyPr/>
          <a:lstStyle>
            <a:lvl1pPr marL="0" indent="0">
              <a:buNone/>
              <a:defRPr b="0">
                <a:solidFill>
                  <a:schemeClr val="bg1"/>
                </a:solidFill>
              </a:defRPr>
            </a:lvl1pPr>
          </a:lstStyle>
          <a:p>
            <a:pPr lvl="0"/>
            <a:r>
              <a:rPr lang="en-US" dirty="0"/>
              <a:t>Lesson intro</a:t>
            </a:r>
          </a:p>
        </p:txBody>
      </p:sp>
      <p:sp>
        <p:nvSpPr>
          <p:cNvPr id="7" name="Text Placeholder 4">
            <a:extLst>
              <a:ext uri="{FF2B5EF4-FFF2-40B4-BE49-F238E27FC236}">
                <a16:creationId xmlns:a16="http://schemas.microsoft.com/office/drawing/2014/main" id="{09DA7251-DE92-4204-B323-60FF4160C904}"/>
              </a:ext>
            </a:extLst>
          </p:cNvPr>
          <p:cNvSpPr>
            <a:spLocks noGrp="1"/>
          </p:cNvSpPr>
          <p:nvPr>
            <p:ph type="body" sz="quarter" idx="12" hasCustomPrompt="1"/>
          </p:nvPr>
        </p:nvSpPr>
        <p:spPr>
          <a:xfrm>
            <a:off x="800100" y="3465473"/>
            <a:ext cx="9410700" cy="1478001"/>
          </a:xfrm>
        </p:spPr>
        <p:txBody>
          <a:bodyPr/>
          <a:lstStyle>
            <a:lvl1pPr marL="0" indent="0">
              <a:lnSpc>
                <a:spcPct val="110000"/>
              </a:lnSpc>
              <a:spcBef>
                <a:spcPts val="0"/>
              </a:spcBef>
              <a:buNone/>
              <a:defRPr b="1">
                <a:solidFill>
                  <a:schemeClr val="bg1"/>
                </a:solidFill>
              </a:defRPr>
            </a:lvl1pPr>
          </a:lstStyle>
          <a:p>
            <a:pPr lvl="0"/>
            <a:r>
              <a:rPr lang="en-US" dirty="0"/>
              <a:t>Lesson intro</a:t>
            </a:r>
          </a:p>
        </p:txBody>
      </p:sp>
    </p:spTree>
    <p:extLst>
      <p:ext uri="{BB962C8B-B14F-4D97-AF65-F5344CB8AC3E}">
        <p14:creationId xmlns:p14="http://schemas.microsoft.com/office/powerpoint/2010/main" val="307110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nt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r>
              <a:rPr lang="zh-cn" sz="1400" b="1" spc="100" baseline="0" dirty="0">
                <a:solidFill>
                  <a:srgbClr val="00695E"/>
                </a:solidFill>
                <a:latin typeface="+mj-lt"/>
                <a:ea typeface="SimSun" panose="02010600030101010101" pitchFamily="2" charset="-122"/>
              </a:rPr>
              <a:t>运动员领袖计划</a:t>
            </a:r>
          </a:p>
        </p:txBody>
      </p:sp>
      <p:grpSp>
        <p:nvGrpSpPr>
          <p:cNvPr id="7" name="Group 6">
            <a:extLst>
              <a:ext uri="{FF2B5EF4-FFF2-40B4-BE49-F238E27FC236}">
                <a16:creationId xmlns:a16="http://schemas.microsoft.com/office/drawing/2014/main" id="{C674C508-E0F3-484B-9952-DDB7650C52FA}"/>
              </a:ext>
            </a:extLst>
          </p:cNvPr>
          <p:cNvGrpSpPr/>
          <p:nvPr userDrawn="1"/>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a:extLst>
              <a:ext uri="{FF2B5EF4-FFF2-40B4-BE49-F238E27FC236}">
                <a16:creationId xmlns:a16="http://schemas.microsoft.com/office/drawing/2014/main" id="{AE04DB36-B4D1-4673-A8A9-5D5CE8886001}"/>
              </a:ext>
            </a:extLst>
          </p:cNvPr>
          <p:cNvSpPr>
            <a:spLocks noGrp="1"/>
          </p:cNvSpPr>
          <p:nvPr>
            <p:ph type="body" sz="quarter" idx="11"/>
          </p:nvPr>
        </p:nvSpPr>
        <p:spPr>
          <a:xfrm>
            <a:off x="6589760" y="3088480"/>
            <a:ext cx="4892788" cy="604837"/>
          </a:xfrm>
        </p:spPr>
        <p:txBody>
          <a:bodyPr>
            <a:noAutofit/>
          </a:bodyPr>
          <a:lstStyle>
            <a:lvl1pPr marL="0" indent="0" algn="r">
              <a:buNone/>
              <a:defRPr sz="4400" b="1">
                <a:solidFill>
                  <a:srgbClr val="00695E"/>
                </a:solidFill>
              </a:defRPr>
            </a:lvl1pPr>
          </a:lstStyle>
          <a:p>
            <a:pPr lvl="0"/>
            <a:endParaRPr lang="en-US" dirty="0"/>
          </a:p>
        </p:txBody>
      </p:sp>
      <p:sp>
        <p:nvSpPr>
          <p:cNvPr id="5" name="Text Placeholder 4">
            <a:extLst>
              <a:ext uri="{FF2B5EF4-FFF2-40B4-BE49-F238E27FC236}">
                <a16:creationId xmlns:a16="http://schemas.microsoft.com/office/drawing/2014/main" id="{F4838FE1-9D47-4B32-AF42-A6BEE24F01D3}"/>
              </a:ext>
            </a:extLst>
          </p:cNvPr>
          <p:cNvSpPr>
            <a:spLocks noGrp="1"/>
          </p:cNvSpPr>
          <p:nvPr>
            <p:ph type="body" sz="quarter" idx="12"/>
          </p:nvPr>
        </p:nvSpPr>
        <p:spPr>
          <a:xfrm>
            <a:off x="8957188" y="2681644"/>
            <a:ext cx="2525360" cy="442912"/>
          </a:xfrm>
        </p:spPr>
        <p:txBody>
          <a:bodyPr>
            <a:normAutofit/>
          </a:bodyPr>
          <a:lstStyle>
            <a:lvl1pPr marL="0" indent="0" algn="r">
              <a:buNone/>
              <a:defRPr sz="2000">
                <a:solidFill>
                  <a:srgbClr val="00695E"/>
                </a:solidFill>
              </a:defRPr>
            </a:lvl1pPr>
          </a:lstStyle>
          <a:p>
            <a:pPr lvl="0"/>
            <a:endParaRPr lang="en-US" dirty="0"/>
          </a:p>
        </p:txBody>
      </p:sp>
    </p:spTree>
    <p:extLst>
      <p:ext uri="{BB962C8B-B14F-4D97-AF65-F5344CB8AC3E}">
        <p14:creationId xmlns:p14="http://schemas.microsoft.com/office/powerpoint/2010/main" val="3983991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r>
              <a:rPr lang="zh-cn" sz="1400" b="1" spc="100" baseline="0" dirty="0">
                <a:solidFill>
                  <a:srgbClr val="00695E"/>
                </a:solidFill>
                <a:latin typeface="+mj-lt"/>
                <a:ea typeface="SimSun" panose="02010600030101010101" pitchFamily="2" charset="-122"/>
              </a:rPr>
              <a:t>运动员领袖计划</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1"/>
            <a:ext cx="9610725" cy="581025"/>
          </a:xfrm>
        </p:spPr>
        <p:txBody>
          <a:bodyPr>
            <a:noAutofit/>
          </a:bodyPr>
          <a:lstStyle>
            <a:lvl1pPr marL="0" indent="0">
              <a:buNone/>
              <a:defRPr sz="3600">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897596"/>
            <a:ext cx="9591675" cy="581025"/>
          </a:xfrm>
        </p:spPr>
        <p:txBody>
          <a:bodyPr>
            <a:noAutofit/>
          </a:bodyPr>
          <a:lstStyle>
            <a:lvl1pPr marL="0" indent="0">
              <a:buNone/>
              <a:defRPr sz="32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76938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r>
              <a:rPr lang="zh-cn" sz="1400" b="1" spc="100" baseline="0" dirty="0">
                <a:solidFill>
                  <a:srgbClr val="00695E"/>
                </a:solidFill>
                <a:latin typeface="SimSun" panose="02010600030101010101" pitchFamily="2" charset="-122"/>
                <a:ea typeface="SimSun" panose="02010600030101010101" pitchFamily="2" charset="-122"/>
              </a:rPr>
              <a:t>运动员领袖计划</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2"/>
            <a:ext cx="9610725" cy="378754"/>
          </a:xfrm>
        </p:spPr>
        <p:txBody>
          <a:bodyPr>
            <a:noAutofit/>
          </a:bodyPr>
          <a:lstStyle>
            <a:lvl1pPr marL="0" indent="0">
              <a:lnSpc>
                <a:spcPct val="100000"/>
              </a:lnSpc>
              <a:buNone/>
              <a:defRPr sz="2400">
                <a:solidFill>
                  <a:schemeClr val="tx1">
                    <a:lumMod val="50000"/>
                    <a:lumOff val="50000"/>
                  </a:schemeClr>
                </a:solidFill>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712319"/>
            <a:ext cx="9591675" cy="378754"/>
          </a:xfrm>
        </p:spPr>
        <p:txBody>
          <a:bodyPr>
            <a:noAutofit/>
          </a:bodyPr>
          <a:lstStyle>
            <a:lvl1pPr marL="0" indent="0">
              <a:lnSpc>
                <a:spcPct val="100000"/>
              </a:lnSpc>
              <a:buNone/>
              <a:defRPr sz="24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597473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vent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1767BAE-8A6B-4245-8072-DC7D45914492}"/>
              </a:ext>
            </a:extLst>
          </p:cNvPr>
          <p:cNvSpPr>
            <a:spLocks noGrp="1"/>
          </p:cNvSpPr>
          <p:nvPr>
            <p:ph type="pic" sz="quarter" idx="12"/>
          </p:nvPr>
        </p:nvSpPr>
        <p:spPr>
          <a:xfrm>
            <a:off x="2428875" y="1638300"/>
            <a:ext cx="9829800" cy="4892675"/>
          </a:xfrm>
        </p:spPr>
        <p:txBody>
          <a:bodyPr/>
          <a:lstStyle/>
          <a:p>
            <a:endParaRPr lang="en-US" dirty="0"/>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536016"/>
            <a:ext cx="9610725" cy="581025"/>
          </a:xfrm>
        </p:spPr>
        <p:txBody>
          <a:bodyPr>
            <a:noAutofit/>
          </a:bodyPr>
          <a:lstStyle>
            <a:lvl1pPr marL="0" indent="0" algn="l">
              <a:buNone/>
              <a:defRPr sz="3600" b="1">
                <a:solidFill>
                  <a:schemeClr val="accent2"/>
                </a:solidFill>
                <a:latin typeface="+mn-lt"/>
              </a:defRPr>
            </a:lvl1pPr>
          </a:lstStyle>
          <a:p>
            <a:pPr lvl="0"/>
            <a:r>
              <a:rPr lang="en-US" dirty="0"/>
              <a:t>Title</a:t>
            </a:r>
          </a:p>
        </p:txBody>
      </p:sp>
      <p:pic>
        <p:nvPicPr>
          <p:cNvPr id="22" name="Picture 21" descr="文本&#10;&#10;自动生成的描述">
            <a:extLst>
              <a:ext uri="{FF2B5EF4-FFF2-40B4-BE49-F238E27FC236}">
                <a16:creationId xmlns:a16="http://schemas.microsoft.com/office/drawing/2014/main" id="{65E0366C-219D-4F6C-A98A-6EBBF0FF0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075" y="518668"/>
            <a:ext cx="1750317" cy="615719"/>
          </a:xfrm>
          <a:prstGeom prst="rect">
            <a:avLst/>
          </a:prstGeom>
        </p:spPr>
      </p:pic>
    </p:spTree>
    <p:extLst>
      <p:ext uri="{BB962C8B-B14F-4D97-AF65-F5344CB8AC3E}">
        <p14:creationId xmlns:p14="http://schemas.microsoft.com/office/powerpoint/2010/main" val="3465106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9A8685-21A9-447D-943C-17D541644DCF}"/>
              </a:ext>
            </a:extLst>
          </p:cNvPr>
          <p:cNvSpPr txBox="1"/>
          <p:nvPr userDrawn="1"/>
        </p:nvSpPr>
        <p:spPr>
          <a:xfrm>
            <a:off x="9320981" y="6233652"/>
            <a:ext cx="2349909" cy="307777"/>
          </a:xfrm>
          <a:prstGeom prst="rect">
            <a:avLst/>
          </a:prstGeom>
          <a:noFill/>
        </p:spPr>
        <p:txBody>
          <a:bodyPr wrap="square" rtlCol="0">
            <a:spAutoFit/>
          </a:bodyPr>
          <a:lstStyle/>
          <a:p>
            <a:r>
              <a:rPr lang="zh-cn" sz="1400" b="1" spc="100" baseline="0" dirty="0">
                <a:solidFill>
                  <a:srgbClr val="00695E"/>
                </a:solidFill>
                <a:latin typeface="SimSun" panose="02010600030101010101" pitchFamily="2" charset="-122"/>
                <a:ea typeface="SimSun" panose="02010600030101010101" pitchFamily="2" charset="-122"/>
              </a:rPr>
              <a:t>运动员领袖计划</a:t>
            </a:r>
          </a:p>
        </p:txBody>
      </p:sp>
      <p:sp>
        <p:nvSpPr>
          <p:cNvPr id="8" name="TextBox 7">
            <a:extLst>
              <a:ext uri="{FF2B5EF4-FFF2-40B4-BE49-F238E27FC236}">
                <a16:creationId xmlns:a16="http://schemas.microsoft.com/office/drawing/2014/main" id="{79C82241-D7BD-45C9-A845-0538A7795C11}"/>
              </a:ext>
            </a:extLst>
          </p:cNvPr>
          <p:cNvSpPr txBox="1"/>
          <p:nvPr userDrawn="1"/>
        </p:nvSpPr>
        <p:spPr>
          <a:xfrm>
            <a:off x="1071716" y="1769806"/>
            <a:ext cx="5250426" cy="646331"/>
          </a:xfrm>
          <a:prstGeom prst="rect">
            <a:avLst/>
          </a:prstGeom>
          <a:noFill/>
        </p:spPr>
        <p:txBody>
          <a:bodyPr wrap="square" rtlCol="0">
            <a:spAutoFit/>
          </a:bodyPr>
          <a:lstStyle/>
          <a:p>
            <a:r>
              <a:rPr lang="zh-cn" sz="3600" b="1" dirty="0">
                <a:solidFill>
                  <a:schemeClr val="bg1"/>
                </a:solidFill>
                <a:latin typeface="+mj-lt"/>
                <a:ea typeface="SimSun" panose="02010600030101010101" pitchFamily="2" charset="-122"/>
              </a:rPr>
              <a:t>有问题吗？</a:t>
            </a:r>
          </a:p>
        </p:txBody>
      </p:sp>
    </p:spTree>
    <p:extLst>
      <p:ext uri="{BB962C8B-B14F-4D97-AF65-F5344CB8AC3E}">
        <p14:creationId xmlns:p14="http://schemas.microsoft.com/office/powerpoint/2010/main" val="237146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ra">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3"/>
          <a:stretch>
            <a:fillRect/>
          </a:stretch>
        </p:blipFill>
        <p:spPr>
          <a:xfrm>
            <a:off x="10923534" y="282615"/>
            <a:ext cx="877942" cy="877942"/>
          </a:xfrm>
          <a:prstGeom prst="rect">
            <a:avLst/>
          </a:prstGeom>
        </p:spPr>
      </p:pic>
      <p:sp>
        <p:nvSpPr>
          <p:cNvPr id="5" name="TextBox 4">
            <a:extLst>
              <a:ext uri="{FF2B5EF4-FFF2-40B4-BE49-F238E27FC236}">
                <a16:creationId xmlns:a16="http://schemas.microsoft.com/office/drawing/2014/main" id="{32EB9F38-3AB2-46B7-B6B6-3C00F33721D9}"/>
              </a:ext>
            </a:extLst>
          </p:cNvPr>
          <p:cNvSpPr txBox="1"/>
          <p:nvPr userDrawn="1"/>
        </p:nvSpPr>
        <p:spPr>
          <a:xfrm>
            <a:off x="1478889" y="428511"/>
            <a:ext cx="3519846" cy="400110"/>
          </a:xfrm>
          <a:prstGeom prst="rect">
            <a:avLst/>
          </a:prstGeom>
          <a:solidFill>
            <a:schemeClr val="bg1"/>
          </a:solidFill>
        </p:spPr>
        <p:txBody>
          <a:bodyPr wrap="square" rtlCol="0">
            <a:spAutoFit/>
          </a:bodyPr>
          <a:lstStyle/>
          <a:p>
            <a:r>
              <a:rPr lang="zh-CN" altLang="en-US" sz="2000" b="1" spc="100" dirty="0">
                <a:solidFill>
                  <a:srgbClr val="0093D4"/>
                </a:solidFill>
                <a:latin typeface="SimSun" panose="02010600030101010101" pitchFamily="2" charset="-122"/>
                <a:ea typeface="SimSun" panose="02010600030101010101" pitchFamily="2" charset="-122"/>
              </a:rPr>
              <a:t>运动员领袖计划</a:t>
            </a:r>
            <a:endParaRPr lang="zh-cn" sz="2000" b="1" spc="100" dirty="0">
              <a:solidFill>
                <a:srgbClr val="0093D4"/>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664659604"/>
      </p:ext>
    </p:extLst>
  </p:cSld>
  <p:clrMapOvr>
    <a:masterClrMapping/>
  </p:clrMapOvr>
  <p:extLst>
    <p:ext uri="{DCECCB84-F9BA-43D5-87BE-67443E8EF086}">
      <p15:sldGuideLst xmlns:p15="http://schemas.microsoft.com/office/powerpoint/2012/main">
        <p15:guide id="1" orient="horz" pos="360" userDrawn="1">
          <p15:clr>
            <a:srgbClr val="FBAE40"/>
          </p15:clr>
        </p15:guide>
        <p15:guide id="2" orient="horz" pos="288" userDrawn="1">
          <p15:clr>
            <a:srgbClr val="FBAE40"/>
          </p15:clr>
        </p15:guide>
        <p15:guide id="3" pos="4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F961701-E30C-432A-88F1-0D6982F90613}"/>
              </a:ext>
            </a:extLst>
          </p:cNvPr>
          <p:cNvPicPr>
            <a:picLocks noChangeAspect="1"/>
          </p:cNvPicPr>
          <p:nvPr userDrawn="1"/>
        </p:nvPicPr>
        <p:blipFill rotWithShape="1">
          <a:blip r:embed="rId2"/>
          <a:srcRect t="12558" b="12558"/>
          <a:stretch/>
        </p:blipFill>
        <p:spPr>
          <a:xfrm>
            <a:off x="-9525" y="0"/>
            <a:ext cx="12211050" cy="6858000"/>
          </a:xfrm>
          <a:prstGeom prst="rect">
            <a:avLst/>
          </a:prstGeom>
        </p:spPr>
      </p:pic>
    </p:spTree>
    <p:extLst>
      <p:ext uri="{BB962C8B-B14F-4D97-AF65-F5344CB8AC3E}">
        <p14:creationId xmlns:p14="http://schemas.microsoft.com/office/powerpoint/2010/main" val="34556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782AE-9BAD-43CA-9DC2-663751ACDC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A79C50-C718-4482-8CC0-C0C1DC8B7B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5B169-DCD4-4F3A-8B07-D019309DB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6E692E-3B2C-4E6B-B906-E260F68CBF18}" type="datetimeFigureOut">
              <a:rPr lang="en-US" smtClean="0"/>
              <a:t>5/7/2022</a:t>
            </a:fld>
            <a:endParaRPr lang="en-US"/>
          </a:p>
        </p:txBody>
      </p:sp>
      <p:sp>
        <p:nvSpPr>
          <p:cNvPr id="5" name="Footer Placeholder 4">
            <a:extLst>
              <a:ext uri="{FF2B5EF4-FFF2-40B4-BE49-F238E27FC236}">
                <a16:creationId xmlns:a16="http://schemas.microsoft.com/office/drawing/2014/main" id="{C1CFC83E-3826-48AF-8650-862BABCA40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A93CC0-3B7F-4768-9084-D7297830C3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D3AB00-0628-4CBF-805E-7F0427F7F849}" type="slidenum">
              <a:rPr lang="en-US" smtClean="0"/>
              <a:t>‹#›</a:t>
            </a:fld>
            <a:endParaRPr lang="en-US"/>
          </a:p>
        </p:txBody>
      </p:sp>
    </p:spTree>
    <p:extLst>
      <p:ext uri="{BB962C8B-B14F-4D97-AF65-F5344CB8AC3E}">
        <p14:creationId xmlns:p14="http://schemas.microsoft.com/office/powerpoint/2010/main" val="3577532881"/>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 id="2147483653" r:id="rId4"/>
    <p:sldLayoutId id="2147483661" r:id="rId5"/>
    <p:sldLayoutId id="2147483660" r:id="rId6"/>
    <p:sldLayoutId id="2147483654" r:id="rId7"/>
    <p:sldLayoutId id="2147483650" r:id="rId8"/>
    <p:sldLayoutId id="214748366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KMrXNgWO0RE"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igf4MqfKzJ4"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2X1a9_sC_w0"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21" Type="http://schemas.openxmlformats.org/officeDocument/2006/relationships/hyperlink" Target="https://www.flickr.com/photos/150479708@N08/31668530641/" TargetMode="External"/><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25.xml"/><Relationship Id="rId16" Type="http://schemas.openxmlformats.org/officeDocument/2006/relationships/image" Target="../media/image38.png"/><Relationship Id="rId20" Type="http://schemas.openxmlformats.org/officeDocument/2006/relationships/image" Target="../media/image42.jpg"/><Relationship Id="rId1" Type="http://schemas.openxmlformats.org/officeDocument/2006/relationships/slideLayout" Target="../slideLayouts/slideLayout5.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sv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1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579FEC-E1FB-41DA-A376-7E3F59AA917D}"/>
              </a:ext>
            </a:extLst>
          </p:cNvPr>
          <p:cNvSpPr txBox="1"/>
          <p:nvPr/>
        </p:nvSpPr>
        <p:spPr>
          <a:xfrm>
            <a:off x="731520" y="5730240"/>
            <a:ext cx="4998720" cy="523220"/>
          </a:xfrm>
          <a:prstGeom prst="rect">
            <a:avLst/>
          </a:prstGeom>
          <a:noFill/>
        </p:spPr>
        <p:txBody>
          <a:bodyPr wrap="square" rtlCol="0">
            <a:spAutoFit/>
          </a:bodyPr>
          <a:lstStyle/>
          <a:p>
            <a:r>
              <a:rPr lang="zh-cn" sz="2800" b="1" spc="100" dirty="0">
                <a:solidFill>
                  <a:schemeClr val="bg1"/>
                </a:solidFill>
                <a:latin typeface="SimSun" panose="02010600030101010101" pitchFamily="2" charset="-122"/>
                <a:ea typeface="SimSun" panose="02010600030101010101" pitchFamily="2" charset="-122"/>
              </a:rPr>
              <a:t>活动负责人</a:t>
            </a:r>
          </a:p>
        </p:txBody>
      </p:sp>
    </p:spTree>
    <p:extLst>
      <p:ext uri="{BB962C8B-B14F-4D97-AF65-F5344CB8AC3E}">
        <p14:creationId xmlns:p14="http://schemas.microsoft.com/office/powerpoint/2010/main" val="177615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550FAFA-C274-4836-BF79-7BFE38409932}"/>
              </a:ext>
            </a:extLst>
          </p:cNvPr>
          <p:cNvSpPr>
            <a:spLocks noGrp="1"/>
          </p:cNvSpPr>
          <p:nvPr>
            <p:ph type="body" sz="quarter" idx="11"/>
          </p:nvPr>
        </p:nvSpPr>
        <p:spPr/>
        <p:txBody>
          <a:bodyPr>
            <a:normAutofit/>
          </a:bodyPr>
          <a:lstStyle/>
          <a:p>
            <a:r>
              <a:rPr lang="zh-cn" dirty="0">
                <a:ea typeface="SimSun" panose="02010600030101010101" pitchFamily="2" charset="-122"/>
              </a:rPr>
              <a:t>特殊奥林匹克运动会活动</a:t>
            </a:r>
          </a:p>
        </p:txBody>
      </p:sp>
      <p:pic>
        <p:nvPicPr>
          <p:cNvPr id="3" name="Picture 2">
            <a:extLst>
              <a:ext uri="{FF2B5EF4-FFF2-40B4-BE49-F238E27FC236}">
                <a16:creationId xmlns:a16="http://schemas.microsoft.com/office/drawing/2014/main" id="{EC5EEF71-CD15-445D-869B-CB97A5EB814D}"/>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785178" y="2615543"/>
            <a:ext cx="1691910" cy="1538523"/>
          </a:xfrm>
          <a:prstGeom prst="rect">
            <a:avLst/>
          </a:prstGeom>
        </p:spPr>
      </p:pic>
      <p:pic>
        <p:nvPicPr>
          <p:cNvPr id="7" name="Picture 6">
            <a:extLst>
              <a:ext uri="{FF2B5EF4-FFF2-40B4-BE49-F238E27FC236}">
                <a16:creationId xmlns:a16="http://schemas.microsoft.com/office/drawing/2014/main" id="{A65D221B-7F24-485E-8E1B-189D0F69F6D1}"/>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5022708" y="2591397"/>
            <a:ext cx="1482913" cy="1594132"/>
          </a:xfrm>
          <a:prstGeom prst="rect">
            <a:avLst/>
          </a:prstGeom>
        </p:spPr>
      </p:pic>
      <p:pic>
        <p:nvPicPr>
          <p:cNvPr id="11" name="Picture 10">
            <a:extLst>
              <a:ext uri="{FF2B5EF4-FFF2-40B4-BE49-F238E27FC236}">
                <a16:creationId xmlns:a16="http://schemas.microsoft.com/office/drawing/2014/main" id="{1B7763C4-3709-4610-BFC1-915096CBAC88}"/>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9059068" y="2575298"/>
            <a:ext cx="945357" cy="1631204"/>
          </a:xfrm>
          <a:prstGeom prst="rect">
            <a:avLst/>
          </a:prstGeom>
        </p:spPr>
      </p:pic>
      <p:sp>
        <p:nvSpPr>
          <p:cNvPr id="12" name="TextBox 11">
            <a:extLst>
              <a:ext uri="{FF2B5EF4-FFF2-40B4-BE49-F238E27FC236}">
                <a16:creationId xmlns:a16="http://schemas.microsoft.com/office/drawing/2014/main" id="{454B4561-2571-4416-B3EB-B10369FBB96C}"/>
              </a:ext>
            </a:extLst>
          </p:cNvPr>
          <p:cNvSpPr txBox="1"/>
          <p:nvPr/>
        </p:nvSpPr>
        <p:spPr>
          <a:xfrm>
            <a:off x="1853961" y="4454934"/>
            <a:ext cx="1554344" cy="461665"/>
          </a:xfrm>
          <a:prstGeom prst="rect">
            <a:avLst/>
          </a:prstGeom>
          <a:noFill/>
        </p:spPr>
        <p:txBody>
          <a:bodyPr wrap="square" rtlCol="0">
            <a:spAutoFit/>
          </a:bodyPr>
          <a:lstStyle/>
          <a:p>
            <a:pPr algn="ctr"/>
            <a:r>
              <a:rPr lang="zh-cn" sz="2400" b="1" dirty="0">
                <a:solidFill>
                  <a:srgbClr val="00695E"/>
                </a:solidFill>
                <a:latin typeface="+mj-lt"/>
                <a:ea typeface="SimSun" panose="02010600030101010101" pitchFamily="2" charset="-122"/>
              </a:rPr>
              <a:t>运动</a:t>
            </a:r>
          </a:p>
        </p:txBody>
      </p:sp>
      <p:sp>
        <p:nvSpPr>
          <p:cNvPr id="13" name="TextBox 12">
            <a:extLst>
              <a:ext uri="{FF2B5EF4-FFF2-40B4-BE49-F238E27FC236}">
                <a16:creationId xmlns:a16="http://schemas.microsoft.com/office/drawing/2014/main" id="{8C44BE74-CE8C-4BEF-BF43-FA4E5972AA23}"/>
              </a:ext>
            </a:extLst>
          </p:cNvPr>
          <p:cNvSpPr txBox="1"/>
          <p:nvPr/>
        </p:nvSpPr>
        <p:spPr>
          <a:xfrm>
            <a:off x="8383094" y="4454934"/>
            <a:ext cx="2424303" cy="461665"/>
          </a:xfrm>
          <a:prstGeom prst="rect">
            <a:avLst/>
          </a:prstGeom>
          <a:noFill/>
        </p:spPr>
        <p:txBody>
          <a:bodyPr wrap="square" rtlCol="0">
            <a:spAutoFit/>
          </a:bodyPr>
          <a:lstStyle/>
          <a:p>
            <a:pPr algn="ctr"/>
            <a:r>
              <a:rPr lang="zh-cn" sz="2400" b="1" dirty="0">
                <a:solidFill>
                  <a:srgbClr val="00695E"/>
                </a:solidFill>
                <a:latin typeface="+mj-lt"/>
                <a:ea typeface="SimSun" panose="02010600030101010101" pitchFamily="2" charset="-122"/>
              </a:rPr>
              <a:t>领导力</a:t>
            </a:r>
          </a:p>
        </p:txBody>
      </p:sp>
      <p:sp>
        <p:nvSpPr>
          <p:cNvPr id="14" name="TextBox 13">
            <a:extLst>
              <a:ext uri="{FF2B5EF4-FFF2-40B4-BE49-F238E27FC236}">
                <a16:creationId xmlns:a16="http://schemas.microsoft.com/office/drawing/2014/main" id="{A8865785-CBFB-4B2C-92D6-023EA081DF3E}"/>
              </a:ext>
            </a:extLst>
          </p:cNvPr>
          <p:cNvSpPr txBox="1"/>
          <p:nvPr/>
        </p:nvSpPr>
        <p:spPr>
          <a:xfrm>
            <a:off x="5318828" y="4454934"/>
            <a:ext cx="1554344" cy="461665"/>
          </a:xfrm>
          <a:prstGeom prst="rect">
            <a:avLst/>
          </a:prstGeom>
          <a:noFill/>
        </p:spPr>
        <p:txBody>
          <a:bodyPr wrap="square" rtlCol="0">
            <a:spAutoFit/>
          </a:bodyPr>
          <a:lstStyle/>
          <a:p>
            <a:pPr algn="ctr"/>
            <a:r>
              <a:rPr lang="zh-cn" sz="2400" b="1" dirty="0">
                <a:solidFill>
                  <a:srgbClr val="00695E"/>
                </a:solidFill>
                <a:latin typeface="+mj-lt"/>
                <a:ea typeface="SimSun" panose="02010600030101010101" pitchFamily="2" charset="-122"/>
              </a:rPr>
              <a:t>健康</a:t>
            </a:r>
          </a:p>
        </p:txBody>
      </p:sp>
      <p:sp>
        <p:nvSpPr>
          <p:cNvPr id="9" name="TextBox 8">
            <a:extLst>
              <a:ext uri="{FF2B5EF4-FFF2-40B4-BE49-F238E27FC236}">
                <a16:creationId xmlns:a16="http://schemas.microsoft.com/office/drawing/2014/main" id="{D93844FC-C540-439E-8B8B-CC7E2E21FE92}"/>
              </a:ext>
            </a:extLst>
          </p:cNvPr>
          <p:cNvSpPr txBox="1"/>
          <p:nvPr/>
        </p:nvSpPr>
        <p:spPr>
          <a:xfrm>
            <a:off x="579380" y="6245152"/>
            <a:ext cx="565785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1 课：特殊奥林匹克运动会活动</a:t>
            </a:r>
          </a:p>
        </p:txBody>
      </p:sp>
    </p:spTree>
    <p:extLst>
      <p:ext uri="{BB962C8B-B14F-4D97-AF65-F5344CB8AC3E}">
        <p14:creationId xmlns:p14="http://schemas.microsoft.com/office/powerpoint/2010/main" val="952572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Placeholder 41">
            <a:extLst>
              <a:ext uri="{FF2B5EF4-FFF2-40B4-BE49-F238E27FC236}">
                <a16:creationId xmlns:a16="http://schemas.microsoft.com/office/drawing/2014/main" id="{06A25CD3-9E92-4675-9213-D32A61CE964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04" b="304"/>
          <a:stretch>
            <a:fillRect/>
          </a:stretch>
        </p:blipFill>
        <p:spPr/>
      </p:pic>
      <p:grpSp>
        <p:nvGrpSpPr>
          <p:cNvPr id="36" name="Group 35">
            <a:extLst>
              <a:ext uri="{FF2B5EF4-FFF2-40B4-BE49-F238E27FC236}">
                <a16:creationId xmlns:a16="http://schemas.microsoft.com/office/drawing/2014/main" id="{F2FA1255-6176-4775-AA1B-DE8D53B2ABD9}"/>
              </a:ext>
            </a:extLst>
          </p:cNvPr>
          <p:cNvGrpSpPr/>
          <p:nvPr/>
        </p:nvGrpSpPr>
        <p:grpSpPr>
          <a:xfrm>
            <a:off x="-63499" y="1638300"/>
            <a:ext cx="4892788" cy="4892788"/>
            <a:chOff x="-165099" y="1638300"/>
            <a:chExt cx="4892788" cy="4892788"/>
          </a:xfrm>
        </p:grpSpPr>
        <p:sp>
          <p:nvSpPr>
            <p:cNvPr id="37" name="Rectangle 36">
              <a:extLst>
                <a:ext uri="{FF2B5EF4-FFF2-40B4-BE49-F238E27FC236}">
                  <a16:creationId xmlns:a16="http://schemas.microsoft.com/office/drawing/2014/main" id="{372CE91C-576B-43EA-BC65-EEA475C61EB7}"/>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SimSun" panose="02010600030101010101" pitchFamily="2" charset="-122"/>
              </a:endParaRPr>
            </a:p>
          </p:txBody>
        </p:sp>
        <p:sp>
          <p:nvSpPr>
            <p:cNvPr id="38" name="Oval 37">
              <a:extLst>
                <a:ext uri="{FF2B5EF4-FFF2-40B4-BE49-F238E27FC236}">
                  <a16:creationId xmlns:a16="http://schemas.microsoft.com/office/drawing/2014/main" id="{572DACE3-E687-4EEC-B82C-04BDACCABA2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SimSun" panose="02010600030101010101" pitchFamily="2" charset="-122"/>
              </a:endParaRPr>
            </a:p>
          </p:txBody>
        </p:sp>
      </p:grpSp>
      <p:sp>
        <p:nvSpPr>
          <p:cNvPr id="2" name="Text Placeholder 1">
            <a:extLst>
              <a:ext uri="{FF2B5EF4-FFF2-40B4-BE49-F238E27FC236}">
                <a16:creationId xmlns:a16="http://schemas.microsoft.com/office/drawing/2014/main" id="{8550B1CD-CD40-4B1E-AAD1-3447C6C0F386}"/>
              </a:ext>
            </a:extLst>
          </p:cNvPr>
          <p:cNvSpPr>
            <a:spLocks noGrp="1"/>
          </p:cNvSpPr>
          <p:nvPr>
            <p:ph type="body" sz="quarter" idx="10"/>
          </p:nvPr>
        </p:nvSpPr>
        <p:spPr/>
        <p:txBody>
          <a:bodyPr/>
          <a:lstStyle/>
          <a:p>
            <a:r>
              <a:rPr lang="zh-cn" sz="3200" dirty="0">
                <a:latin typeface="+mj-lt"/>
                <a:ea typeface="SimSun" panose="02010600030101010101" pitchFamily="2" charset="-122"/>
              </a:rPr>
              <a:t>特殊奥林匹克运动会活动</a:t>
            </a:r>
          </a:p>
        </p:txBody>
      </p:sp>
      <p:sp>
        <p:nvSpPr>
          <p:cNvPr id="39" name="Text Placeholder 12">
            <a:extLst>
              <a:ext uri="{FF2B5EF4-FFF2-40B4-BE49-F238E27FC236}">
                <a16:creationId xmlns:a16="http://schemas.microsoft.com/office/drawing/2014/main" id="{B4A66FAF-21CD-46A6-AA96-F3D14DA22C94}"/>
              </a:ext>
            </a:extLst>
          </p:cNvPr>
          <p:cNvSpPr>
            <a:spLocks noGrp="1"/>
          </p:cNvSpPr>
          <p:nvPr>
            <p:ph type="body" sz="quarter" idx="4294967295" hasCustomPrompt="1"/>
          </p:nvPr>
        </p:nvSpPr>
        <p:spPr>
          <a:xfrm>
            <a:off x="1055688" y="2963863"/>
            <a:ext cx="1819275" cy="581025"/>
          </a:xfrm>
        </p:spPr>
        <p:txBody>
          <a:bodyPr/>
          <a:lstStyle>
            <a:lvl1pPr marL="0" indent="0" algn="ctr">
              <a:buNone/>
              <a:defRPr b="1">
                <a:solidFill>
                  <a:schemeClr val="bg1"/>
                </a:solidFill>
              </a:defRPr>
            </a:lvl1pPr>
          </a:lstStyle>
          <a:p>
            <a:pPr lvl="0"/>
            <a:r>
              <a:rPr lang="zh-cn" dirty="0">
                <a:latin typeface="+mj-lt"/>
                <a:ea typeface="SimSun" panose="02010600030101010101" pitchFamily="2" charset="-122"/>
              </a:rPr>
              <a:t>运动</a:t>
            </a:r>
          </a:p>
        </p:txBody>
      </p:sp>
      <p:pic>
        <p:nvPicPr>
          <p:cNvPr id="44" name="Picture 43" descr="具有黑色背景的黑色矩形&#10;&#10;自动生成的描述（低置信度）">
            <a:extLst>
              <a:ext uri="{FF2B5EF4-FFF2-40B4-BE49-F238E27FC236}">
                <a16:creationId xmlns:a16="http://schemas.microsoft.com/office/drawing/2014/main" id="{24BD2527-6932-4784-9E13-119D64CCC8E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10588" y="3637902"/>
            <a:ext cx="1109474" cy="1008890"/>
          </a:xfrm>
          <a:prstGeom prst="rect">
            <a:avLst/>
          </a:prstGeom>
        </p:spPr>
      </p:pic>
    </p:spTree>
    <p:extLst>
      <p:ext uri="{BB962C8B-B14F-4D97-AF65-F5344CB8AC3E}">
        <p14:creationId xmlns:p14="http://schemas.microsoft.com/office/powerpoint/2010/main" val="2666712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一群人在合影&#10;&#10;自动生成的描述">
            <a:extLst>
              <a:ext uri="{FF2B5EF4-FFF2-40B4-BE49-F238E27FC236}">
                <a16:creationId xmlns:a16="http://schemas.microsoft.com/office/drawing/2014/main" id="{CD7B224B-2FD2-4322-9747-8C528D5E8F28}"/>
              </a:ext>
            </a:extLst>
          </p:cNvPr>
          <p:cNvPicPr>
            <a:picLocks noChangeAspect="1"/>
          </p:cNvPicPr>
          <p:nvPr/>
        </p:nvPicPr>
        <p:blipFill>
          <a:blip r:embed="rId3"/>
          <a:stretch>
            <a:fillRect/>
          </a:stretch>
        </p:blipFill>
        <p:spPr>
          <a:xfrm>
            <a:off x="0" y="-109728"/>
            <a:ext cx="12192000" cy="8128000"/>
          </a:xfrm>
          <a:prstGeom prst="rect">
            <a:avLst/>
          </a:prstGeom>
        </p:spPr>
      </p:pic>
      <p:sp>
        <p:nvSpPr>
          <p:cNvPr id="2" name="Oval 1">
            <a:extLst>
              <a:ext uri="{FF2B5EF4-FFF2-40B4-BE49-F238E27FC236}">
                <a16:creationId xmlns:a16="http://schemas.microsoft.com/office/drawing/2014/main" id="{F8729A37-689A-4AC8-85A3-40FECA8F5252}"/>
              </a:ext>
            </a:extLst>
          </p:cNvPr>
          <p:cNvSpPr/>
          <p:nvPr/>
        </p:nvSpPr>
        <p:spPr>
          <a:xfrm>
            <a:off x="10286776" y="5257798"/>
            <a:ext cx="2273523" cy="2273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具有黑色背景的黑色矩形&#10;&#10;自动生成的描述（低置信度）">
            <a:extLst>
              <a:ext uri="{FF2B5EF4-FFF2-40B4-BE49-F238E27FC236}">
                <a16:creationId xmlns:a16="http://schemas.microsoft.com/office/drawing/2014/main" id="{9BF83FC4-0EE6-4201-B3B0-E0540A6D66B2}"/>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855664" y="5775042"/>
            <a:ext cx="1013657" cy="921759"/>
          </a:xfrm>
          <a:prstGeom prst="rect">
            <a:avLst/>
          </a:prstGeom>
        </p:spPr>
      </p:pic>
    </p:spTree>
    <p:extLst>
      <p:ext uri="{BB962C8B-B14F-4D97-AF65-F5344CB8AC3E}">
        <p14:creationId xmlns:p14="http://schemas.microsoft.com/office/powerpoint/2010/main" val="2396170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CF7222-B3F7-462D-9B0D-14AF7085692A}"/>
              </a:ext>
            </a:extLst>
          </p:cNvPr>
          <p:cNvSpPr>
            <a:spLocks noGrp="1"/>
          </p:cNvSpPr>
          <p:nvPr>
            <p:ph type="body" sz="quarter" idx="10"/>
          </p:nvPr>
        </p:nvSpPr>
        <p:spPr/>
        <p:txBody>
          <a:bodyPr/>
          <a:lstStyle/>
          <a:p>
            <a:r>
              <a:rPr lang="zh-cn" sz="2400" dirty="0">
                <a:solidFill>
                  <a:schemeClr val="tx1">
                    <a:lumMod val="50000"/>
                    <a:lumOff val="50000"/>
                  </a:schemeClr>
                </a:solidFill>
                <a:ea typeface="SimSun" panose="02010600030101010101" pitchFamily="2" charset="-122"/>
              </a:rPr>
              <a:t>特殊奥林匹克运动会活动</a:t>
            </a:r>
          </a:p>
        </p:txBody>
      </p:sp>
      <p:sp>
        <p:nvSpPr>
          <p:cNvPr id="3" name="Text Placeholder 2">
            <a:extLst>
              <a:ext uri="{FF2B5EF4-FFF2-40B4-BE49-F238E27FC236}">
                <a16:creationId xmlns:a16="http://schemas.microsoft.com/office/drawing/2014/main" id="{395B6376-B74C-4EDF-BE3C-6CD4B1F57BE9}"/>
              </a:ext>
            </a:extLst>
          </p:cNvPr>
          <p:cNvSpPr>
            <a:spLocks noGrp="1"/>
          </p:cNvSpPr>
          <p:nvPr>
            <p:ph type="body" sz="quarter" idx="11"/>
          </p:nvPr>
        </p:nvSpPr>
        <p:spPr>
          <a:xfrm>
            <a:off x="647700" y="684465"/>
            <a:ext cx="9591675" cy="581025"/>
          </a:xfrm>
        </p:spPr>
        <p:txBody>
          <a:bodyPr>
            <a:normAutofit/>
          </a:bodyPr>
          <a:lstStyle/>
          <a:p>
            <a:r>
              <a:rPr lang="zh-cn" sz="2400" dirty="0">
                <a:solidFill>
                  <a:schemeClr val="tx1">
                    <a:lumMod val="50000"/>
                    <a:lumOff val="50000"/>
                  </a:schemeClr>
                </a:solidFill>
                <a:ea typeface="SimSun" panose="02010600030101010101" pitchFamily="2" charset="-122"/>
              </a:rPr>
              <a:t>运动</a:t>
            </a:r>
          </a:p>
        </p:txBody>
      </p:sp>
      <p:graphicFrame>
        <p:nvGraphicFramePr>
          <p:cNvPr id="5" name="Diagram 4">
            <a:extLst>
              <a:ext uri="{FF2B5EF4-FFF2-40B4-BE49-F238E27FC236}">
                <a16:creationId xmlns:a16="http://schemas.microsoft.com/office/drawing/2014/main" id="{D441A7DA-C3C3-44CE-A955-8452D5C9E378}"/>
              </a:ext>
            </a:extLst>
          </p:cNvPr>
          <p:cNvGraphicFramePr/>
          <p:nvPr>
            <p:extLst>
              <p:ext uri="{D42A27DB-BD31-4B8C-83A1-F6EECF244321}">
                <p14:modId xmlns:p14="http://schemas.microsoft.com/office/powerpoint/2010/main" val="1525217906"/>
              </p:ext>
            </p:extLst>
          </p:nvPr>
        </p:nvGraphicFramePr>
        <p:xfrm>
          <a:off x="783243" y="1474235"/>
          <a:ext cx="8157557" cy="469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具有黑色背景的黑色矩形&#10;&#10;自动生成的描述（低置信度）">
            <a:extLst>
              <a:ext uri="{FF2B5EF4-FFF2-40B4-BE49-F238E27FC236}">
                <a16:creationId xmlns:a16="http://schemas.microsoft.com/office/drawing/2014/main" id="{C05221FB-9693-4674-B51C-7F7E0DCBEF79}"/>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906464" y="281799"/>
            <a:ext cx="1013657" cy="921759"/>
          </a:xfrm>
          <a:prstGeom prst="rect">
            <a:avLst/>
          </a:prstGeom>
        </p:spPr>
      </p:pic>
      <p:sp>
        <p:nvSpPr>
          <p:cNvPr id="11" name="TextBox 10">
            <a:extLst>
              <a:ext uri="{FF2B5EF4-FFF2-40B4-BE49-F238E27FC236}">
                <a16:creationId xmlns:a16="http://schemas.microsoft.com/office/drawing/2014/main" id="{4D83E3F8-C912-45BC-B0BF-38385CD03823}"/>
              </a:ext>
            </a:extLst>
          </p:cNvPr>
          <p:cNvSpPr txBox="1"/>
          <p:nvPr/>
        </p:nvSpPr>
        <p:spPr>
          <a:xfrm>
            <a:off x="579380" y="6245152"/>
            <a:ext cx="59992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1 课：特殊奥林匹克运动会活动 | 运动</a:t>
            </a:r>
          </a:p>
        </p:txBody>
      </p:sp>
    </p:spTree>
    <p:extLst>
      <p:ext uri="{BB962C8B-B14F-4D97-AF65-F5344CB8AC3E}">
        <p14:creationId xmlns:p14="http://schemas.microsoft.com/office/powerpoint/2010/main" val="21089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包含人的图片&#10;&#10;自动生成的描述">
            <a:extLst>
              <a:ext uri="{FF2B5EF4-FFF2-40B4-BE49-F238E27FC236}">
                <a16:creationId xmlns:a16="http://schemas.microsoft.com/office/drawing/2014/main" id="{067AD833-97D0-4C4B-B6AC-23ADC764A8C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37" r="837"/>
          <a:stretch>
            <a:fillRect/>
          </a:stretch>
        </p:blipFill>
        <p:spPr>
          <a:xfrm flipH="1">
            <a:off x="2428875" y="1638300"/>
            <a:ext cx="9829800" cy="4892675"/>
          </a:xfrm>
        </p:spPr>
      </p:pic>
      <p:sp>
        <p:nvSpPr>
          <p:cNvPr id="2" name="Text Placeholder 1">
            <a:extLst>
              <a:ext uri="{FF2B5EF4-FFF2-40B4-BE49-F238E27FC236}">
                <a16:creationId xmlns:a16="http://schemas.microsoft.com/office/drawing/2014/main" id="{A9AA366F-5DED-4E4F-ACFF-332085C779A6}"/>
              </a:ext>
            </a:extLst>
          </p:cNvPr>
          <p:cNvSpPr>
            <a:spLocks noGrp="1"/>
          </p:cNvSpPr>
          <p:nvPr>
            <p:ph type="body" sz="quarter" idx="10"/>
          </p:nvPr>
        </p:nvSpPr>
        <p:spPr/>
        <p:txBody>
          <a:bodyPr/>
          <a:lstStyle/>
          <a:p>
            <a:r>
              <a:rPr lang="zh-cn" dirty="0">
                <a:latin typeface="SimSun" panose="02010600030101010101" pitchFamily="2" charset="-122"/>
                <a:ea typeface="SimSun" panose="02010600030101010101" pitchFamily="2" charset="-122"/>
              </a:rPr>
              <a:t>特殊奥林匹克运动会活动</a:t>
            </a:r>
          </a:p>
        </p:txBody>
      </p:sp>
      <p:grpSp>
        <p:nvGrpSpPr>
          <p:cNvPr id="9" name="Group 8">
            <a:extLst>
              <a:ext uri="{FF2B5EF4-FFF2-40B4-BE49-F238E27FC236}">
                <a16:creationId xmlns:a16="http://schemas.microsoft.com/office/drawing/2014/main" id="{8DD13968-DB6D-43A4-A932-AC0B184EF6F3}"/>
              </a:ext>
            </a:extLst>
          </p:cNvPr>
          <p:cNvGrpSpPr/>
          <p:nvPr/>
        </p:nvGrpSpPr>
        <p:grpSpPr>
          <a:xfrm>
            <a:off x="-63499" y="1638300"/>
            <a:ext cx="4892788" cy="4892788"/>
            <a:chOff x="-165099" y="1638300"/>
            <a:chExt cx="4892788" cy="4892788"/>
          </a:xfrm>
        </p:grpSpPr>
        <p:sp>
          <p:nvSpPr>
            <p:cNvPr id="10" name="Rectangle 9">
              <a:extLst>
                <a:ext uri="{FF2B5EF4-FFF2-40B4-BE49-F238E27FC236}">
                  <a16:creationId xmlns:a16="http://schemas.microsoft.com/office/drawing/2014/main" id="{3A4424E1-7663-4E9D-84B8-7F0AF0C79C81}"/>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imSun" panose="02010600030101010101" pitchFamily="2" charset="-122"/>
                <a:ea typeface="SimSun" panose="02010600030101010101" pitchFamily="2" charset="-122"/>
              </a:endParaRPr>
            </a:p>
          </p:txBody>
        </p:sp>
        <p:sp>
          <p:nvSpPr>
            <p:cNvPr id="11" name="Oval 10">
              <a:extLst>
                <a:ext uri="{FF2B5EF4-FFF2-40B4-BE49-F238E27FC236}">
                  <a16:creationId xmlns:a16="http://schemas.microsoft.com/office/drawing/2014/main" id="{6AAC770F-0B5E-49A2-BC7F-AC2004221DE3}"/>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imSun" panose="02010600030101010101" pitchFamily="2" charset="-122"/>
                <a:ea typeface="SimSun" panose="02010600030101010101" pitchFamily="2" charset="-122"/>
              </a:endParaRPr>
            </a:p>
          </p:txBody>
        </p:sp>
      </p:grpSp>
      <p:sp>
        <p:nvSpPr>
          <p:cNvPr id="12" name="Text Placeholder 12">
            <a:extLst>
              <a:ext uri="{FF2B5EF4-FFF2-40B4-BE49-F238E27FC236}">
                <a16:creationId xmlns:a16="http://schemas.microsoft.com/office/drawing/2014/main" id="{8C4E8E57-226C-4D96-ADD6-11A415930437}"/>
              </a:ext>
            </a:extLst>
          </p:cNvPr>
          <p:cNvSpPr txBox="1">
            <a:spLocks/>
          </p:cNvSpPr>
          <p:nvPr/>
        </p:nvSpPr>
        <p:spPr>
          <a:xfrm>
            <a:off x="1055688" y="2963863"/>
            <a:ext cx="1819275" cy="5810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dirty="0">
                <a:latin typeface="SimSun" panose="02010600030101010101" pitchFamily="2" charset="-122"/>
                <a:ea typeface="SimSun" panose="02010600030101010101" pitchFamily="2" charset="-122"/>
              </a:rPr>
              <a:t>健康</a:t>
            </a:r>
          </a:p>
        </p:txBody>
      </p:sp>
      <p:pic>
        <p:nvPicPr>
          <p:cNvPr id="13" name="Picture 12">
            <a:extLst>
              <a:ext uri="{FF2B5EF4-FFF2-40B4-BE49-F238E27FC236}">
                <a16:creationId xmlns:a16="http://schemas.microsoft.com/office/drawing/2014/main" id="{D0E6D37C-23AA-40D5-8DAE-79B8382DDD38}"/>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439573" y="3637902"/>
            <a:ext cx="938502" cy="1008890"/>
          </a:xfrm>
          <a:prstGeom prst="rect">
            <a:avLst/>
          </a:prstGeom>
        </p:spPr>
      </p:pic>
    </p:spTree>
    <p:extLst>
      <p:ext uri="{BB962C8B-B14F-4D97-AF65-F5344CB8AC3E}">
        <p14:creationId xmlns:p14="http://schemas.microsoft.com/office/powerpoint/2010/main" val="2731727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BD2CA-A7C4-423F-834C-2DDA477B3CA9}"/>
              </a:ext>
            </a:extLst>
          </p:cNvPr>
          <p:cNvSpPr>
            <a:spLocks noGrp="1"/>
          </p:cNvSpPr>
          <p:nvPr>
            <p:ph type="body" sz="quarter" idx="10"/>
          </p:nvPr>
        </p:nvSpPr>
        <p:spPr>
          <a:xfrm>
            <a:off x="628650" y="354671"/>
            <a:ext cx="9610725" cy="445429"/>
          </a:xfrm>
        </p:spPr>
        <p:txBody>
          <a:bodyPr/>
          <a:lstStyle/>
          <a:p>
            <a:r>
              <a:rPr lang="zh-cn" sz="2400" dirty="0">
                <a:solidFill>
                  <a:schemeClr val="tx1">
                    <a:lumMod val="50000"/>
                    <a:lumOff val="50000"/>
                  </a:schemeClr>
                </a:solidFill>
                <a:ea typeface="SimSun" panose="02010600030101010101" pitchFamily="2" charset="-122"/>
              </a:rPr>
              <a:t>特殊奥林匹克运动会活动</a:t>
            </a:r>
          </a:p>
        </p:txBody>
      </p:sp>
      <p:sp>
        <p:nvSpPr>
          <p:cNvPr id="3" name="Text Placeholder 2">
            <a:extLst>
              <a:ext uri="{FF2B5EF4-FFF2-40B4-BE49-F238E27FC236}">
                <a16:creationId xmlns:a16="http://schemas.microsoft.com/office/drawing/2014/main" id="{A39BC2B5-A2AB-4D0D-BF42-EA7BD3871C47}"/>
              </a:ext>
            </a:extLst>
          </p:cNvPr>
          <p:cNvSpPr>
            <a:spLocks noGrp="1"/>
          </p:cNvSpPr>
          <p:nvPr>
            <p:ph type="body" sz="quarter" idx="11"/>
          </p:nvPr>
        </p:nvSpPr>
        <p:spPr>
          <a:xfrm>
            <a:off x="628650" y="757433"/>
            <a:ext cx="9591675" cy="445430"/>
          </a:xfrm>
        </p:spPr>
        <p:txBody>
          <a:bodyPr>
            <a:normAutofit/>
          </a:bodyPr>
          <a:lstStyle/>
          <a:p>
            <a:r>
              <a:rPr lang="zh-cn" sz="2400" dirty="0">
                <a:solidFill>
                  <a:schemeClr val="tx1">
                    <a:lumMod val="50000"/>
                    <a:lumOff val="50000"/>
                  </a:schemeClr>
                </a:solidFill>
                <a:ea typeface="SimSun" panose="02010600030101010101" pitchFamily="2" charset="-122"/>
              </a:rPr>
              <a:t>健康</a:t>
            </a:r>
          </a:p>
        </p:txBody>
      </p:sp>
      <p:sp>
        <p:nvSpPr>
          <p:cNvPr id="4" name="Text Placeholder 3">
            <a:extLst>
              <a:ext uri="{FF2B5EF4-FFF2-40B4-BE49-F238E27FC236}">
                <a16:creationId xmlns:a16="http://schemas.microsoft.com/office/drawing/2014/main" id="{F9F52BBE-B348-47ED-9D32-32674A2FD85E}"/>
              </a:ext>
            </a:extLst>
          </p:cNvPr>
          <p:cNvSpPr>
            <a:spLocks noGrp="1"/>
          </p:cNvSpPr>
          <p:nvPr>
            <p:ph type="body" sz="quarter" idx="12"/>
          </p:nvPr>
        </p:nvSpPr>
        <p:spPr>
          <a:xfrm>
            <a:off x="628650" y="1302838"/>
            <a:ext cx="10600182" cy="4778838"/>
          </a:xfrm>
        </p:spPr>
        <p:txBody>
          <a:bodyPr>
            <a:normAutofit/>
          </a:bodyPr>
          <a:lstStyle/>
          <a:p>
            <a:pPr marR="0" lvl="0">
              <a:lnSpc>
                <a:spcPct val="130000"/>
              </a:lnSpc>
              <a:spcBef>
                <a:spcPts val="0"/>
              </a:spcBef>
              <a:spcAft>
                <a:spcPts val="600"/>
              </a:spcAft>
            </a:pPr>
            <a:r>
              <a:rPr lang="zh-cn" b="1" dirty="0">
                <a:solidFill>
                  <a:srgbClr val="009A79"/>
                </a:solidFill>
                <a:effectLst/>
                <a:latin typeface="+mj-lt"/>
                <a:ea typeface="SimSun" panose="02010600030101010101" pitchFamily="2" charset="-122"/>
              </a:rPr>
              <a:t>运动员健康计划</a:t>
            </a:r>
          </a:p>
          <a:p>
            <a:pPr marL="285750" marR="0" lvl="0" indent="-285750">
              <a:lnSpc>
                <a:spcPct val="150000"/>
              </a:lnSpc>
              <a:spcBef>
                <a:spcPts val="0"/>
              </a:spcBef>
              <a:buFont typeface="Arial" panose="020B0604020202020204" pitchFamily="34" charset="0"/>
              <a:buChar char="•"/>
            </a:pPr>
            <a:r>
              <a:rPr lang="zh-cn" sz="2200" dirty="0" err="1">
                <a:effectLst/>
                <a:latin typeface="+mj-lt"/>
                <a:ea typeface="SimSun" panose="02010600030101010101" pitchFamily="2" charset="-122"/>
              </a:rPr>
              <a:t>MedFest</a:t>
            </a:r>
            <a:r>
              <a:rPr lang="zh-cn" sz="2200" i="1" dirty="0">
                <a:effectLst/>
                <a:latin typeface="+mj-lt"/>
                <a:ea typeface="SimSun" panose="02010600030101010101" pitchFamily="2" charset="-122"/>
              </a:rPr>
              <a:t>（病史和体检）</a:t>
            </a:r>
          </a:p>
          <a:p>
            <a:pPr marL="285750" marR="0" lvl="0" indent="-285750">
              <a:lnSpc>
                <a:spcPct val="150000"/>
              </a:lnSpc>
              <a:spcBef>
                <a:spcPts val="0"/>
              </a:spcBef>
              <a:buFont typeface="Arial" panose="020B0604020202020204" pitchFamily="34" charset="0"/>
              <a:buChar char="•"/>
            </a:pPr>
            <a:r>
              <a:rPr lang="zh-cn" sz="2200" dirty="0">
                <a:effectLst/>
                <a:latin typeface="+mj-lt"/>
                <a:ea typeface="SimSun" panose="02010600030101010101" pitchFamily="2" charset="-122"/>
              </a:rPr>
              <a:t>特奥会 Lions Clubs International 国际狮子会明亮眼睛</a:t>
            </a:r>
            <a:r>
              <a:rPr lang="zh-cn" sz="2200" i="1" dirty="0">
                <a:effectLst/>
                <a:latin typeface="+mj-lt"/>
                <a:ea typeface="SimSun" panose="02010600030101010101" pitchFamily="2" charset="-122"/>
              </a:rPr>
              <a:t>（眼睛）</a:t>
            </a:r>
          </a:p>
          <a:p>
            <a:pPr marL="285750" marR="0" lvl="0" indent="-285750">
              <a:lnSpc>
                <a:spcPct val="150000"/>
              </a:lnSpc>
              <a:spcBef>
                <a:spcPts val="0"/>
              </a:spcBef>
              <a:buFont typeface="Arial" panose="020B0604020202020204" pitchFamily="34" charset="0"/>
              <a:buChar char="•"/>
            </a:pPr>
            <a:r>
              <a:rPr lang="zh-cn" sz="2200" dirty="0">
                <a:effectLst/>
                <a:latin typeface="+mj-lt"/>
                <a:ea typeface="SimSun" panose="02010600030101010101" pitchFamily="2" charset="-122"/>
              </a:rPr>
              <a:t>灵敏听力</a:t>
            </a:r>
            <a:r>
              <a:rPr lang="zh-cn" sz="2200" i="1" dirty="0">
                <a:effectLst/>
                <a:latin typeface="+mj-lt"/>
                <a:ea typeface="SimSun" panose="02010600030101010101" pitchFamily="2" charset="-122"/>
              </a:rPr>
              <a:t>（耳朵）</a:t>
            </a:r>
          </a:p>
          <a:p>
            <a:pPr marL="285750" marR="0" lvl="0" indent="-285750">
              <a:lnSpc>
                <a:spcPct val="150000"/>
              </a:lnSpc>
              <a:spcBef>
                <a:spcPts val="0"/>
              </a:spcBef>
              <a:buFont typeface="Arial" panose="020B0604020202020204" pitchFamily="34" charset="0"/>
              <a:buChar char="•"/>
            </a:pPr>
            <a:r>
              <a:rPr lang="zh-cn" sz="2200" dirty="0">
                <a:effectLst/>
                <a:latin typeface="+mj-lt"/>
                <a:ea typeface="SimSun" panose="02010600030101010101" pitchFamily="2" charset="-122"/>
              </a:rPr>
              <a:t>特殊笑容</a:t>
            </a:r>
            <a:r>
              <a:rPr lang="zh-cn" sz="2200" i="1" dirty="0">
                <a:effectLst/>
                <a:latin typeface="+mj-lt"/>
                <a:ea typeface="SimSun" panose="02010600030101010101" pitchFamily="2" charset="-122"/>
              </a:rPr>
              <a:t>（牙齿）</a:t>
            </a:r>
          </a:p>
          <a:p>
            <a:pPr marL="285750" marR="0" lvl="0" indent="-285750">
              <a:lnSpc>
                <a:spcPct val="150000"/>
              </a:lnSpc>
              <a:spcBef>
                <a:spcPts val="0"/>
              </a:spcBef>
              <a:buFont typeface="Arial" panose="020B0604020202020204" pitchFamily="34" charset="0"/>
              <a:buChar char="•"/>
            </a:pPr>
            <a:r>
              <a:rPr lang="zh-cn" sz="2200" dirty="0">
                <a:effectLst/>
                <a:latin typeface="+mj-lt"/>
                <a:ea typeface="SimSun" panose="02010600030101010101" pitchFamily="2" charset="-122"/>
              </a:rPr>
              <a:t>促进健康</a:t>
            </a:r>
            <a:r>
              <a:rPr lang="zh-cn" sz="2200" i="1" dirty="0">
                <a:effectLst/>
                <a:latin typeface="+mj-lt"/>
                <a:ea typeface="SimSun" panose="02010600030101010101" pitchFamily="2" charset="-122"/>
              </a:rPr>
              <a:t>（预防疾病和增加营养）</a:t>
            </a:r>
          </a:p>
          <a:p>
            <a:pPr marL="285750" marR="0" lvl="0" indent="-285750">
              <a:lnSpc>
                <a:spcPct val="150000"/>
              </a:lnSpc>
              <a:spcBef>
                <a:spcPts val="0"/>
              </a:spcBef>
              <a:buFont typeface="Arial" panose="020B0604020202020204" pitchFamily="34" charset="0"/>
              <a:buChar char="•"/>
            </a:pPr>
            <a:r>
              <a:rPr lang="zh-cn" sz="2200" dirty="0">
                <a:effectLst/>
                <a:latin typeface="+mj-lt"/>
                <a:ea typeface="SimSun" panose="02010600030101010101" pitchFamily="2" charset="-122"/>
              </a:rPr>
              <a:t>坚强意志</a:t>
            </a:r>
            <a:r>
              <a:rPr lang="zh-cn" sz="2200" i="1" dirty="0">
                <a:effectLst/>
                <a:latin typeface="+mj-lt"/>
                <a:ea typeface="SimSun" panose="02010600030101010101" pitchFamily="2" charset="-122"/>
              </a:rPr>
              <a:t>（情绪健康）</a:t>
            </a:r>
          </a:p>
          <a:p>
            <a:pPr marL="285750" marR="0" lvl="0" indent="-285750">
              <a:lnSpc>
                <a:spcPct val="150000"/>
              </a:lnSpc>
              <a:spcBef>
                <a:spcPts val="0"/>
              </a:spcBef>
              <a:buFont typeface="Arial" panose="020B0604020202020204" pitchFamily="34" charset="0"/>
              <a:buChar char="•"/>
            </a:pPr>
            <a:r>
              <a:rPr lang="zh-cn" sz="2200" dirty="0" err="1">
                <a:effectLst/>
                <a:latin typeface="+mj-lt"/>
                <a:ea typeface="SimSun" panose="02010600030101010101" pitchFamily="2" charset="-122"/>
              </a:rPr>
              <a:t>趣味健身</a:t>
            </a:r>
            <a:r>
              <a:rPr lang="zh-cn" sz="2200" i="1" dirty="0">
                <a:effectLst/>
                <a:latin typeface="+mj-lt"/>
                <a:ea typeface="SimSun" panose="02010600030101010101" pitchFamily="2" charset="-122"/>
              </a:rPr>
              <a:t>（物理治疗）</a:t>
            </a:r>
          </a:p>
          <a:p>
            <a:pPr marL="285750" marR="0" lvl="0" indent="-285750">
              <a:lnSpc>
                <a:spcPct val="150000"/>
              </a:lnSpc>
              <a:spcBef>
                <a:spcPts val="0"/>
              </a:spcBef>
              <a:buFont typeface="Arial" panose="020B0604020202020204" pitchFamily="34" charset="0"/>
              <a:buChar char="•"/>
            </a:pPr>
            <a:r>
              <a:rPr lang="zh-cn" sz="2200" dirty="0">
                <a:effectLst/>
                <a:latin typeface="+mj-lt"/>
                <a:ea typeface="SimSun" panose="02010600030101010101" pitchFamily="2" charset="-122"/>
              </a:rPr>
              <a:t>健美双足</a:t>
            </a:r>
            <a:r>
              <a:rPr lang="zh-cn" sz="2200" i="1" dirty="0">
                <a:effectLst/>
                <a:latin typeface="+mj-lt"/>
                <a:ea typeface="SimSun" panose="02010600030101010101" pitchFamily="2" charset="-122"/>
              </a:rPr>
              <a:t>（脚部）</a:t>
            </a:r>
          </a:p>
        </p:txBody>
      </p:sp>
      <p:pic>
        <p:nvPicPr>
          <p:cNvPr id="5" name="Picture 4">
            <a:extLst>
              <a:ext uri="{FF2B5EF4-FFF2-40B4-BE49-F238E27FC236}">
                <a16:creationId xmlns:a16="http://schemas.microsoft.com/office/drawing/2014/main" id="{9C4DDAEF-403E-477C-B058-F861A1D1F8F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941125" y="316571"/>
            <a:ext cx="756957" cy="813729"/>
          </a:xfrm>
          <a:prstGeom prst="rect">
            <a:avLst/>
          </a:prstGeom>
        </p:spPr>
      </p:pic>
      <p:sp>
        <p:nvSpPr>
          <p:cNvPr id="7" name="TextBox 6">
            <a:extLst>
              <a:ext uri="{FF2B5EF4-FFF2-40B4-BE49-F238E27FC236}">
                <a16:creationId xmlns:a16="http://schemas.microsoft.com/office/drawing/2014/main" id="{4343FB3F-7188-44EA-B108-5A0E5EACC686}"/>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1 课：特殊奥林匹克运动会活动 | 健康</a:t>
            </a:r>
          </a:p>
        </p:txBody>
      </p:sp>
    </p:spTree>
    <p:extLst>
      <p:ext uri="{BB962C8B-B14F-4D97-AF65-F5344CB8AC3E}">
        <p14:creationId xmlns:p14="http://schemas.microsoft.com/office/powerpoint/2010/main" val="3689701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BD2CA-A7C4-423F-834C-2DDA477B3CA9}"/>
              </a:ext>
            </a:extLst>
          </p:cNvPr>
          <p:cNvSpPr>
            <a:spLocks noGrp="1"/>
          </p:cNvSpPr>
          <p:nvPr>
            <p:ph type="body" sz="quarter" idx="10"/>
          </p:nvPr>
        </p:nvSpPr>
        <p:spPr/>
        <p:txBody>
          <a:bodyPr/>
          <a:lstStyle/>
          <a:p>
            <a:r>
              <a:rPr lang="zh-cn" dirty="0">
                <a:ea typeface="SimSun" panose="02010600030101010101" pitchFamily="2" charset="-122"/>
              </a:rPr>
              <a:t>特殊奥林匹克运动会活动</a:t>
            </a:r>
          </a:p>
        </p:txBody>
      </p:sp>
      <p:sp>
        <p:nvSpPr>
          <p:cNvPr id="3" name="Text Placeholder 2">
            <a:extLst>
              <a:ext uri="{FF2B5EF4-FFF2-40B4-BE49-F238E27FC236}">
                <a16:creationId xmlns:a16="http://schemas.microsoft.com/office/drawing/2014/main" id="{A39BC2B5-A2AB-4D0D-BF42-EA7BD3871C47}"/>
              </a:ext>
            </a:extLst>
          </p:cNvPr>
          <p:cNvSpPr>
            <a:spLocks noGrp="1"/>
          </p:cNvSpPr>
          <p:nvPr>
            <p:ph type="body" sz="quarter" idx="11"/>
          </p:nvPr>
        </p:nvSpPr>
        <p:spPr>
          <a:xfrm>
            <a:off x="628650" y="712318"/>
            <a:ext cx="9591675" cy="506881"/>
          </a:xfrm>
        </p:spPr>
        <p:txBody>
          <a:bodyPr>
            <a:normAutofit/>
          </a:bodyPr>
          <a:lstStyle/>
          <a:p>
            <a:r>
              <a:rPr lang="zh-cn" dirty="0">
                <a:solidFill>
                  <a:schemeClr val="tx1">
                    <a:lumMod val="50000"/>
                    <a:lumOff val="50000"/>
                  </a:schemeClr>
                </a:solidFill>
                <a:ea typeface="SimSun" panose="02010600030101010101" pitchFamily="2" charset="-122"/>
              </a:rPr>
              <a:t>健身</a:t>
            </a:r>
          </a:p>
        </p:txBody>
      </p:sp>
      <p:sp>
        <p:nvSpPr>
          <p:cNvPr id="4" name="Text Placeholder 3">
            <a:extLst>
              <a:ext uri="{FF2B5EF4-FFF2-40B4-BE49-F238E27FC236}">
                <a16:creationId xmlns:a16="http://schemas.microsoft.com/office/drawing/2014/main" id="{F9F52BBE-B348-47ED-9D32-32674A2FD85E}"/>
              </a:ext>
            </a:extLst>
          </p:cNvPr>
          <p:cNvSpPr>
            <a:spLocks noGrp="1"/>
          </p:cNvSpPr>
          <p:nvPr>
            <p:ph type="body" sz="quarter" idx="12"/>
          </p:nvPr>
        </p:nvSpPr>
        <p:spPr>
          <a:xfrm>
            <a:off x="628650" y="2034380"/>
            <a:ext cx="9772650" cy="2715419"/>
          </a:xfrm>
        </p:spPr>
        <p:txBody>
          <a:bodyPr>
            <a:normAutofit/>
          </a:bodyPr>
          <a:lstStyle/>
          <a:p>
            <a:pPr marR="0" lvl="0">
              <a:lnSpc>
                <a:spcPct val="120000"/>
              </a:lnSpc>
              <a:spcBef>
                <a:spcPts val="0"/>
              </a:spcBef>
              <a:spcAft>
                <a:spcPts val="600"/>
              </a:spcAft>
            </a:pPr>
            <a:r>
              <a:rPr lang="zh-cn" sz="3000" b="1" dirty="0">
                <a:solidFill>
                  <a:srgbClr val="009A79"/>
                </a:solidFill>
                <a:effectLst/>
                <a:latin typeface="+mj-lt"/>
                <a:ea typeface="SimSun" panose="02010600030101010101" pitchFamily="2" charset="-122"/>
              </a:rPr>
              <a:t>健身</a:t>
            </a:r>
          </a:p>
          <a:p>
            <a:pPr marL="285750" marR="0" lvl="0" indent="-285750">
              <a:lnSpc>
                <a:spcPct val="150000"/>
              </a:lnSpc>
              <a:spcBef>
                <a:spcPts val="0"/>
              </a:spcBef>
              <a:spcAft>
                <a:spcPts val="0"/>
              </a:spcAft>
              <a:buFont typeface="Arial" panose="020B0604020202020204" pitchFamily="34" charset="0"/>
              <a:buChar char="•"/>
            </a:pPr>
            <a:r>
              <a:rPr lang="zh-cn" sz="2200" dirty="0">
                <a:effectLst/>
                <a:latin typeface="+mj-lt"/>
                <a:ea typeface="SimSun" panose="02010600030101010101" pitchFamily="2" charset="-122"/>
              </a:rPr>
              <a:t>健身集训站</a:t>
            </a:r>
          </a:p>
          <a:p>
            <a:pPr marL="285750" marR="0" lvl="0" indent="-285750">
              <a:lnSpc>
                <a:spcPct val="150000"/>
              </a:lnSpc>
              <a:spcBef>
                <a:spcPts val="0"/>
              </a:spcBef>
              <a:spcAft>
                <a:spcPts val="0"/>
              </a:spcAft>
              <a:buFont typeface="Arial" panose="020B0604020202020204" pitchFamily="34" charset="0"/>
              <a:buChar char="•"/>
            </a:pPr>
            <a:r>
              <a:rPr lang="zh-cn" sz="2200" dirty="0">
                <a:effectLst/>
                <a:latin typeface="+mj-lt"/>
                <a:ea typeface="SimSun" panose="02010600030101010101" pitchFamily="2" charset="-122"/>
              </a:rPr>
              <a:t>融合健身俱乐部</a:t>
            </a:r>
          </a:p>
          <a:p>
            <a:pPr marL="285750" marR="0" lvl="0" indent="-285750">
              <a:lnSpc>
                <a:spcPct val="150000"/>
              </a:lnSpc>
              <a:spcBef>
                <a:spcPts val="0"/>
              </a:spcBef>
              <a:spcAft>
                <a:spcPts val="0"/>
              </a:spcAft>
              <a:buFont typeface="Arial" panose="020B0604020202020204" pitchFamily="34" charset="0"/>
              <a:buChar char="•"/>
            </a:pPr>
            <a:r>
              <a:rPr lang="zh-cn" sz="2200" dirty="0" err="1">
                <a:effectLst/>
                <a:latin typeface="+mj-lt"/>
                <a:ea typeface="SimSun" panose="02010600030101010101" pitchFamily="2" charset="-122"/>
              </a:rPr>
              <a:t>特奥健身</a:t>
            </a:r>
            <a:endParaRPr lang="en-US" sz="2200" dirty="0">
              <a:effectLst/>
              <a:latin typeface="+mj-lt"/>
              <a:ea typeface="SimSun" panose="02010600030101010101" pitchFamily="2" charset="-122"/>
            </a:endParaRPr>
          </a:p>
          <a:p>
            <a:pPr marL="285750" marR="0" lvl="0" indent="-285750">
              <a:lnSpc>
                <a:spcPct val="150000"/>
              </a:lnSpc>
              <a:spcBef>
                <a:spcPts val="0"/>
              </a:spcBef>
              <a:spcAft>
                <a:spcPts val="0"/>
              </a:spcAft>
              <a:buFont typeface="Arial" panose="020B0604020202020204" pitchFamily="34" charset="0"/>
              <a:buChar char="•"/>
            </a:pPr>
            <a:r>
              <a:rPr lang="zh-cn" sz="2200" dirty="0">
                <a:effectLst/>
                <a:latin typeface="+mj-lt"/>
                <a:ea typeface="SimSun" panose="02010600030101010101" pitchFamily="2" charset="-122"/>
              </a:rPr>
              <a:t>健身亲友</a:t>
            </a:r>
          </a:p>
        </p:txBody>
      </p:sp>
      <p:sp>
        <p:nvSpPr>
          <p:cNvPr id="5" name="TextBox 4">
            <a:extLst>
              <a:ext uri="{FF2B5EF4-FFF2-40B4-BE49-F238E27FC236}">
                <a16:creationId xmlns:a16="http://schemas.microsoft.com/office/drawing/2014/main" id="{0A53F2D3-F9D8-430B-A610-DAAF82ABB9F3}"/>
              </a:ext>
            </a:extLst>
          </p:cNvPr>
          <p:cNvSpPr txBox="1"/>
          <p:nvPr/>
        </p:nvSpPr>
        <p:spPr>
          <a:xfrm>
            <a:off x="7046468" y="4121090"/>
            <a:ext cx="3681984" cy="400110"/>
          </a:xfrm>
          <a:prstGeom prst="rect">
            <a:avLst/>
          </a:prstGeom>
          <a:noFill/>
        </p:spPr>
        <p:txBody>
          <a:bodyPr wrap="square" rtlCol="0">
            <a:spAutoFit/>
          </a:bodyPr>
          <a:lstStyle/>
          <a:p>
            <a:pPr algn="ctr"/>
            <a:r>
              <a:rPr lang="zh-cn" sz="2000" b="1" dirty="0">
                <a:solidFill>
                  <a:srgbClr val="179984"/>
                </a:solidFill>
                <a:latin typeface="+mj-lt"/>
                <a:ea typeface="SimSun" panose="02010600030101010101" pitchFamily="2" charset="-122"/>
                <a:hlinkClick r:id="rId3">
                  <a:extLst>
                    <a:ext uri="{A12FA001-AC4F-418D-AE19-62706E023703}">
                      <ahyp:hlinkClr xmlns:ahyp="http://schemas.microsoft.com/office/drawing/2018/hyperlinkcolor" val="tx"/>
                    </a:ext>
                  </a:extLst>
                </a:hlinkClick>
              </a:rPr>
              <a:t>此处为运动员健康计划视频</a:t>
            </a:r>
            <a:endParaRPr lang="en-US" sz="2000" b="1" dirty="0">
              <a:solidFill>
                <a:srgbClr val="179984"/>
              </a:solidFill>
              <a:latin typeface="+mj-lt"/>
              <a:ea typeface="SimSun" panose="02010600030101010101" pitchFamily="2" charset="-122"/>
            </a:endParaRPr>
          </a:p>
        </p:txBody>
      </p:sp>
      <p:pic>
        <p:nvPicPr>
          <p:cNvPr id="6" name="Picture 5">
            <a:extLst>
              <a:ext uri="{FF2B5EF4-FFF2-40B4-BE49-F238E27FC236}">
                <a16:creationId xmlns:a16="http://schemas.microsoft.com/office/drawing/2014/main" id="{DDDC9AA5-1F2E-4B02-A5F3-C48AB82DC592}"/>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941125" y="316571"/>
            <a:ext cx="756957" cy="813729"/>
          </a:xfrm>
          <a:prstGeom prst="rect">
            <a:avLst/>
          </a:prstGeom>
        </p:spPr>
      </p:pic>
      <p:pic>
        <p:nvPicPr>
          <p:cNvPr id="8" name="Picture 7" descr="形状&#10;&#10;自动生成的描述（中置信度）">
            <a:hlinkClick r:id="rId3"/>
            <a:extLst>
              <a:ext uri="{FF2B5EF4-FFF2-40B4-BE49-F238E27FC236}">
                <a16:creationId xmlns:a16="http://schemas.microsoft.com/office/drawing/2014/main" id="{740D6921-2F55-44C2-A87D-A7FE475C7F1B}"/>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137397" y="2542240"/>
            <a:ext cx="1500126" cy="1313078"/>
          </a:xfrm>
          <a:prstGeom prst="rect">
            <a:avLst/>
          </a:prstGeom>
        </p:spPr>
      </p:pic>
      <p:sp>
        <p:nvSpPr>
          <p:cNvPr id="10" name="TextBox 9">
            <a:extLst>
              <a:ext uri="{FF2B5EF4-FFF2-40B4-BE49-F238E27FC236}">
                <a16:creationId xmlns:a16="http://schemas.microsoft.com/office/drawing/2014/main" id="{5ADAA559-EB23-458D-9D59-03DF97440438}"/>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1 课：特殊奥林匹克运动会活动 | 健康</a:t>
            </a:r>
          </a:p>
        </p:txBody>
      </p:sp>
    </p:spTree>
    <p:extLst>
      <p:ext uri="{BB962C8B-B14F-4D97-AF65-F5344CB8AC3E}">
        <p14:creationId xmlns:p14="http://schemas.microsoft.com/office/powerpoint/2010/main" val="1846602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7BD2CA-A7C4-423F-834C-2DDA477B3CA9}"/>
              </a:ext>
            </a:extLst>
          </p:cNvPr>
          <p:cNvSpPr>
            <a:spLocks noGrp="1"/>
          </p:cNvSpPr>
          <p:nvPr>
            <p:ph type="body" sz="quarter" idx="10"/>
          </p:nvPr>
        </p:nvSpPr>
        <p:spPr/>
        <p:txBody>
          <a:bodyPr/>
          <a:lstStyle/>
          <a:p>
            <a:r>
              <a:rPr lang="zh-cn" dirty="0">
                <a:ea typeface="SimSun" panose="02010600030101010101" pitchFamily="2" charset="-122"/>
              </a:rPr>
              <a:t>特殊奥林匹克运动会活动</a:t>
            </a:r>
          </a:p>
        </p:txBody>
      </p:sp>
      <p:sp>
        <p:nvSpPr>
          <p:cNvPr id="3" name="Text Placeholder 2">
            <a:extLst>
              <a:ext uri="{FF2B5EF4-FFF2-40B4-BE49-F238E27FC236}">
                <a16:creationId xmlns:a16="http://schemas.microsoft.com/office/drawing/2014/main" id="{A39BC2B5-A2AB-4D0D-BF42-EA7BD3871C47}"/>
              </a:ext>
            </a:extLst>
          </p:cNvPr>
          <p:cNvSpPr>
            <a:spLocks noGrp="1"/>
          </p:cNvSpPr>
          <p:nvPr>
            <p:ph type="body" sz="quarter" idx="11"/>
          </p:nvPr>
        </p:nvSpPr>
        <p:spPr>
          <a:xfrm>
            <a:off x="628650" y="712318"/>
            <a:ext cx="9591675" cy="519582"/>
          </a:xfrm>
        </p:spPr>
        <p:txBody>
          <a:bodyPr>
            <a:normAutofit/>
          </a:bodyPr>
          <a:lstStyle/>
          <a:p>
            <a:r>
              <a:rPr lang="zh-cn" dirty="0">
                <a:solidFill>
                  <a:schemeClr val="tx1">
                    <a:lumMod val="50000"/>
                    <a:lumOff val="50000"/>
                  </a:schemeClr>
                </a:solidFill>
                <a:ea typeface="SimSun" panose="02010600030101010101" pitchFamily="2" charset="-122"/>
              </a:rPr>
              <a:t>健康</a:t>
            </a:r>
          </a:p>
        </p:txBody>
      </p:sp>
      <p:sp>
        <p:nvSpPr>
          <p:cNvPr id="4" name="Text Placeholder 3">
            <a:extLst>
              <a:ext uri="{FF2B5EF4-FFF2-40B4-BE49-F238E27FC236}">
                <a16:creationId xmlns:a16="http://schemas.microsoft.com/office/drawing/2014/main" id="{F9F52BBE-B348-47ED-9D32-32674A2FD85E}"/>
              </a:ext>
            </a:extLst>
          </p:cNvPr>
          <p:cNvSpPr>
            <a:spLocks noGrp="1"/>
          </p:cNvSpPr>
          <p:nvPr>
            <p:ph type="body" sz="quarter" idx="12"/>
          </p:nvPr>
        </p:nvSpPr>
        <p:spPr>
          <a:xfrm>
            <a:off x="628650" y="2219324"/>
            <a:ext cx="5645150" cy="2682875"/>
          </a:xfrm>
        </p:spPr>
        <p:txBody>
          <a:bodyPr>
            <a:noAutofit/>
          </a:bodyPr>
          <a:lstStyle/>
          <a:p>
            <a:pPr marL="457200" marR="0" lvl="0" indent="-457200">
              <a:lnSpc>
                <a:spcPct val="150000"/>
              </a:lnSpc>
              <a:spcBef>
                <a:spcPts val="0"/>
              </a:spcBef>
              <a:spcAft>
                <a:spcPts val="0"/>
              </a:spcAft>
              <a:buFont typeface="Arial" panose="020B0604020202020204" pitchFamily="34" charset="0"/>
              <a:buChar char="•"/>
            </a:pPr>
            <a:r>
              <a:rPr lang="zh-cn" sz="2200" dirty="0">
                <a:effectLst/>
                <a:latin typeface="+mj-lt"/>
                <a:ea typeface="SimSun" panose="02010600030101010101" pitchFamily="2" charset="-122"/>
              </a:rPr>
              <a:t>幼儿运动员</a:t>
            </a:r>
          </a:p>
          <a:p>
            <a:pPr marL="457200" marR="0" lvl="0" indent="-457200">
              <a:lnSpc>
                <a:spcPct val="150000"/>
              </a:lnSpc>
              <a:spcBef>
                <a:spcPts val="0"/>
              </a:spcBef>
              <a:spcAft>
                <a:spcPts val="0"/>
              </a:spcAft>
              <a:buFont typeface="Arial" panose="020B0604020202020204" pitchFamily="34" charset="0"/>
              <a:buChar char="•"/>
            </a:pPr>
            <a:r>
              <a:rPr lang="zh-cn" sz="2200" dirty="0">
                <a:effectLst/>
                <a:latin typeface="+mj-lt"/>
                <a:ea typeface="SimSun" panose="02010600030101010101" pitchFamily="2" charset="-122"/>
              </a:rPr>
              <a:t>发展性体育项目</a:t>
            </a:r>
          </a:p>
          <a:p>
            <a:pPr marL="457200" marR="0" lvl="0" indent="-457200">
              <a:lnSpc>
                <a:spcPct val="150000"/>
              </a:lnSpc>
              <a:spcBef>
                <a:spcPts val="0"/>
              </a:spcBef>
              <a:spcAft>
                <a:spcPts val="0"/>
              </a:spcAft>
              <a:buFont typeface="Arial" panose="020B0604020202020204" pitchFamily="34" charset="0"/>
              <a:buChar char="•"/>
            </a:pPr>
            <a:r>
              <a:rPr lang="zh-cn" sz="2200" dirty="0">
                <a:effectLst/>
                <a:latin typeface="+mj-lt"/>
                <a:ea typeface="SimSun" panose="02010600030101010101" pitchFamily="2" charset="-122"/>
              </a:rPr>
              <a:t>家庭健康论坛</a:t>
            </a:r>
          </a:p>
          <a:p>
            <a:pPr marL="457200" marR="0" lvl="0" indent="-457200">
              <a:lnSpc>
                <a:spcPct val="150000"/>
              </a:lnSpc>
              <a:spcBef>
                <a:spcPts val="0"/>
              </a:spcBef>
              <a:spcAft>
                <a:spcPts val="0"/>
              </a:spcAft>
              <a:buFont typeface="Arial" panose="020B0604020202020204" pitchFamily="34" charset="0"/>
              <a:buChar char="•"/>
            </a:pPr>
            <a:r>
              <a:rPr lang="zh-cn" sz="2200" dirty="0">
                <a:effectLst/>
                <a:latin typeface="+mj-lt"/>
                <a:ea typeface="SimSun" panose="02010600030101010101" pitchFamily="2" charset="-122"/>
              </a:rPr>
              <a:t>包容性健康会议、峰会、网络研讨会等</a:t>
            </a:r>
            <a:endParaRPr lang="en-US" sz="2200" dirty="0">
              <a:effectLst/>
              <a:latin typeface="+mj-lt"/>
              <a:ea typeface="SimSun" panose="02010600030101010101" pitchFamily="2" charset="-122"/>
            </a:endParaRPr>
          </a:p>
        </p:txBody>
      </p:sp>
      <p:sp>
        <p:nvSpPr>
          <p:cNvPr id="5" name="TextBox 4">
            <a:extLst>
              <a:ext uri="{FF2B5EF4-FFF2-40B4-BE49-F238E27FC236}">
                <a16:creationId xmlns:a16="http://schemas.microsoft.com/office/drawing/2014/main" id="{0A53F2D3-F9D8-430B-A610-DAAF82ABB9F3}"/>
              </a:ext>
            </a:extLst>
          </p:cNvPr>
          <p:cNvSpPr txBox="1"/>
          <p:nvPr/>
        </p:nvSpPr>
        <p:spPr>
          <a:xfrm>
            <a:off x="7285482" y="3928350"/>
            <a:ext cx="3467862" cy="400110"/>
          </a:xfrm>
          <a:prstGeom prst="rect">
            <a:avLst/>
          </a:prstGeom>
          <a:noFill/>
        </p:spPr>
        <p:txBody>
          <a:bodyPr wrap="square" rtlCol="0">
            <a:spAutoFit/>
          </a:bodyPr>
          <a:lstStyle/>
          <a:p>
            <a:pPr algn="ctr"/>
            <a:r>
              <a:rPr lang="zh-cn" sz="2000" b="1" dirty="0">
                <a:solidFill>
                  <a:srgbClr val="179984"/>
                </a:solidFill>
                <a:latin typeface="+mj-lt"/>
                <a:ea typeface="SimSun" panose="02010600030101010101" pitchFamily="2" charset="-122"/>
                <a:hlinkClick r:id="rId3">
                  <a:extLst>
                    <a:ext uri="{A12FA001-AC4F-418D-AE19-62706E023703}">
                      <ahyp:hlinkClr xmlns:ahyp="http://schemas.microsoft.com/office/drawing/2018/hyperlinkcolor" val="tx"/>
                    </a:ext>
                  </a:extLst>
                </a:hlinkClick>
              </a:rPr>
              <a:t>此处为幼儿运动员计划视频</a:t>
            </a:r>
            <a:endParaRPr lang="en-US" sz="2000" b="1" dirty="0">
              <a:solidFill>
                <a:srgbClr val="179984"/>
              </a:solidFill>
              <a:latin typeface="+mj-lt"/>
              <a:ea typeface="SimSun" panose="02010600030101010101" pitchFamily="2" charset="-122"/>
            </a:endParaRPr>
          </a:p>
        </p:txBody>
      </p:sp>
      <p:pic>
        <p:nvPicPr>
          <p:cNvPr id="6" name="Picture 5">
            <a:extLst>
              <a:ext uri="{FF2B5EF4-FFF2-40B4-BE49-F238E27FC236}">
                <a16:creationId xmlns:a16="http://schemas.microsoft.com/office/drawing/2014/main" id="{B08E4D5E-7A7E-4BE1-99F8-8E03705DFAC3}"/>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0941125" y="316571"/>
            <a:ext cx="756957" cy="813729"/>
          </a:xfrm>
          <a:prstGeom prst="rect">
            <a:avLst/>
          </a:prstGeom>
        </p:spPr>
      </p:pic>
      <p:pic>
        <p:nvPicPr>
          <p:cNvPr id="7" name="Picture 6" descr="形状&#10;&#10;自动生成的描述（中置信度）">
            <a:hlinkClick r:id="rId3"/>
            <a:extLst>
              <a:ext uri="{FF2B5EF4-FFF2-40B4-BE49-F238E27FC236}">
                <a16:creationId xmlns:a16="http://schemas.microsoft.com/office/drawing/2014/main" id="{474357E1-6EF2-41DD-A57A-3BE0F2233D2E}"/>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69350" y="2460625"/>
            <a:ext cx="1500126" cy="1313078"/>
          </a:xfrm>
          <a:prstGeom prst="rect">
            <a:avLst/>
          </a:prstGeom>
        </p:spPr>
      </p:pic>
      <p:sp>
        <p:nvSpPr>
          <p:cNvPr id="9" name="TextBox 8">
            <a:extLst>
              <a:ext uri="{FF2B5EF4-FFF2-40B4-BE49-F238E27FC236}">
                <a16:creationId xmlns:a16="http://schemas.microsoft.com/office/drawing/2014/main" id="{36FC2B51-13DD-44A5-8890-1E199C8F8C50}"/>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1 课：特殊奥林匹克运动会活动 | 健康</a:t>
            </a:r>
          </a:p>
        </p:txBody>
      </p:sp>
    </p:spTree>
    <p:extLst>
      <p:ext uri="{BB962C8B-B14F-4D97-AF65-F5344CB8AC3E}">
        <p14:creationId xmlns:p14="http://schemas.microsoft.com/office/powerpoint/2010/main" val="35374155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一群人在跳舞&#10;&#10;自动生成的描述（中置信度）">
            <a:extLst>
              <a:ext uri="{FF2B5EF4-FFF2-40B4-BE49-F238E27FC236}">
                <a16:creationId xmlns:a16="http://schemas.microsoft.com/office/drawing/2014/main" id="{B5C33DA5-07F5-4840-9128-FAC2B2037FC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758" b="1758"/>
          <a:stretch>
            <a:fillRect/>
          </a:stretch>
        </p:blipFill>
        <p:spPr/>
      </p:pic>
      <p:sp>
        <p:nvSpPr>
          <p:cNvPr id="2" name="Text Placeholder 1">
            <a:extLst>
              <a:ext uri="{FF2B5EF4-FFF2-40B4-BE49-F238E27FC236}">
                <a16:creationId xmlns:a16="http://schemas.microsoft.com/office/drawing/2014/main" id="{E873B546-EE67-432B-A24C-2556FCC136B3}"/>
              </a:ext>
            </a:extLst>
          </p:cNvPr>
          <p:cNvSpPr>
            <a:spLocks noGrp="1"/>
          </p:cNvSpPr>
          <p:nvPr>
            <p:ph type="body" sz="quarter" idx="10"/>
          </p:nvPr>
        </p:nvSpPr>
        <p:spPr/>
        <p:txBody>
          <a:bodyPr/>
          <a:lstStyle/>
          <a:p>
            <a:r>
              <a:rPr lang="zh-cn" dirty="0">
                <a:latin typeface="+mj-lt"/>
                <a:ea typeface="SimSun" panose="02010600030101010101" pitchFamily="2" charset="-122"/>
              </a:rPr>
              <a:t>特殊奥林匹克运动会活动</a:t>
            </a:r>
          </a:p>
        </p:txBody>
      </p:sp>
      <p:grpSp>
        <p:nvGrpSpPr>
          <p:cNvPr id="11" name="Group 10">
            <a:extLst>
              <a:ext uri="{FF2B5EF4-FFF2-40B4-BE49-F238E27FC236}">
                <a16:creationId xmlns:a16="http://schemas.microsoft.com/office/drawing/2014/main" id="{3210112C-A693-4D3C-B518-68C58E4C0F78}"/>
              </a:ext>
            </a:extLst>
          </p:cNvPr>
          <p:cNvGrpSpPr/>
          <p:nvPr/>
        </p:nvGrpSpPr>
        <p:grpSpPr>
          <a:xfrm>
            <a:off x="-63499" y="1638300"/>
            <a:ext cx="4892788" cy="4892788"/>
            <a:chOff x="-165099" y="1638300"/>
            <a:chExt cx="4892788" cy="4892788"/>
          </a:xfrm>
        </p:grpSpPr>
        <p:sp>
          <p:nvSpPr>
            <p:cNvPr id="12" name="Rectangle 11">
              <a:extLst>
                <a:ext uri="{FF2B5EF4-FFF2-40B4-BE49-F238E27FC236}">
                  <a16:creationId xmlns:a16="http://schemas.microsoft.com/office/drawing/2014/main" id="{71D5C581-0AED-4364-AF04-00A2916E56B8}"/>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SimSun" panose="02010600030101010101" pitchFamily="2" charset="-122"/>
              </a:endParaRPr>
            </a:p>
          </p:txBody>
        </p:sp>
        <p:sp>
          <p:nvSpPr>
            <p:cNvPr id="13" name="Oval 12">
              <a:extLst>
                <a:ext uri="{FF2B5EF4-FFF2-40B4-BE49-F238E27FC236}">
                  <a16:creationId xmlns:a16="http://schemas.microsoft.com/office/drawing/2014/main" id="{6BBB84C5-94E8-4242-8B58-AA7A69F652C2}"/>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SimSun" panose="02010600030101010101" pitchFamily="2" charset="-122"/>
              </a:endParaRPr>
            </a:p>
          </p:txBody>
        </p:sp>
      </p:grpSp>
      <p:sp>
        <p:nvSpPr>
          <p:cNvPr id="14" name="Text Placeholder 12">
            <a:extLst>
              <a:ext uri="{FF2B5EF4-FFF2-40B4-BE49-F238E27FC236}">
                <a16:creationId xmlns:a16="http://schemas.microsoft.com/office/drawing/2014/main" id="{2296AE4A-1182-4BE4-81D2-CD6D2B8D6162}"/>
              </a:ext>
            </a:extLst>
          </p:cNvPr>
          <p:cNvSpPr txBox="1">
            <a:spLocks/>
          </p:cNvSpPr>
          <p:nvPr/>
        </p:nvSpPr>
        <p:spPr>
          <a:xfrm>
            <a:off x="863600" y="2963863"/>
            <a:ext cx="2209800" cy="5810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dirty="0">
                <a:latin typeface="+mj-lt"/>
                <a:ea typeface="SimSun" panose="02010600030101010101" pitchFamily="2" charset="-122"/>
              </a:rPr>
              <a:t>领导力</a:t>
            </a:r>
          </a:p>
        </p:txBody>
      </p:sp>
      <p:pic>
        <p:nvPicPr>
          <p:cNvPr id="15" name="Picture 14">
            <a:extLst>
              <a:ext uri="{FF2B5EF4-FFF2-40B4-BE49-F238E27FC236}">
                <a16:creationId xmlns:a16="http://schemas.microsoft.com/office/drawing/2014/main" id="{F6664AD5-F5DE-4B31-9C3F-DBAD975DC856}"/>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27575" y="3637902"/>
            <a:ext cx="758425" cy="1308656"/>
          </a:xfrm>
          <a:prstGeom prst="rect">
            <a:avLst/>
          </a:prstGeom>
        </p:spPr>
      </p:pic>
    </p:spTree>
    <p:extLst>
      <p:ext uri="{BB962C8B-B14F-4D97-AF65-F5344CB8AC3E}">
        <p14:creationId xmlns:p14="http://schemas.microsoft.com/office/powerpoint/2010/main" val="1853111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AA4B61-77E3-4F0B-AB08-3B3B7ABFDFD1}"/>
              </a:ext>
            </a:extLst>
          </p:cNvPr>
          <p:cNvSpPr>
            <a:spLocks noGrp="1"/>
          </p:cNvSpPr>
          <p:nvPr>
            <p:ph type="body" sz="quarter" idx="10"/>
          </p:nvPr>
        </p:nvSpPr>
        <p:spPr/>
        <p:txBody>
          <a:bodyPr/>
          <a:lstStyle/>
          <a:p>
            <a:r>
              <a:rPr lang="zh-cn" dirty="0">
                <a:ea typeface="SimSun" panose="02010600030101010101" pitchFamily="2" charset="-122"/>
              </a:rPr>
              <a:t>特殊奥林匹克运动会活动</a:t>
            </a:r>
          </a:p>
        </p:txBody>
      </p:sp>
      <p:sp>
        <p:nvSpPr>
          <p:cNvPr id="3" name="Text Placeholder 2">
            <a:extLst>
              <a:ext uri="{FF2B5EF4-FFF2-40B4-BE49-F238E27FC236}">
                <a16:creationId xmlns:a16="http://schemas.microsoft.com/office/drawing/2014/main" id="{458AA681-3861-403E-9FEA-D8494247C874}"/>
              </a:ext>
            </a:extLst>
          </p:cNvPr>
          <p:cNvSpPr>
            <a:spLocks noGrp="1"/>
          </p:cNvSpPr>
          <p:nvPr>
            <p:ph type="body" sz="quarter" idx="11"/>
          </p:nvPr>
        </p:nvSpPr>
        <p:spPr>
          <a:xfrm>
            <a:off x="628650" y="712318"/>
            <a:ext cx="9591675" cy="519581"/>
          </a:xfrm>
        </p:spPr>
        <p:txBody>
          <a:bodyPr>
            <a:normAutofit/>
          </a:bodyPr>
          <a:lstStyle/>
          <a:p>
            <a:r>
              <a:rPr lang="zh-cn" dirty="0">
                <a:solidFill>
                  <a:schemeClr val="tx1">
                    <a:lumMod val="50000"/>
                    <a:lumOff val="50000"/>
                  </a:schemeClr>
                </a:solidFill>
                <a:ea typeface="SimSun" panose="02010600030101010101" pitchFamily="2" charset="-122"/>
              </a:rPr>
              <a:t>领导力</a:t>
            </a:r>
          </a:p>
        </p:txBody>
      </p:sp>
      <p:sp>
        <p:nvSpPr>
          <p:cNvPr id="4" name="Text Placeholder 3">
            <a:extLst>
              <a:ext uri="{FF2B5EF4-FFF2-40B4-BE49-F238E27FC236}">
                <a16:creationId xmlns:a16="http://schemas.microsoft.com/office/drawing/2014/main" id="{F6CD35FB-05CB-487B-9D3E-22EA1BCDE1F4}"/>
              </a:ext>
            </a:extLst>
          </p:cNvPr>
          <p:cNvSpPr>
            <a:spLocks noGrp="1"/>
          </p:cNvSpPr>
          <p:nvPr>
            <p:ph type="body" sz="quarter" idx="12"/>
          </p:nvPr>
        </p:nvSpPr>
        <p:spPr>
          <a:xfrm>
            <a:off x="628650" y="2374899"/>
            <a:ext cx="9772650" cy="2006600"/>
          </a:xfrm>
        </p:spPr>
        <p:txBody>
          <a:bodyPr>
            <a:normAutofit lnSpcReduction="10000"/>
          </a:bodyPr>
          <a:lstStyle/>
          <a:p>
            <a:pPr marL="457200" indent="-457200">
              <a:lnSpc>
                <a:spcPct val="150000"/>
              </a:lnSpc>
              <a:buFont typeface="Arial" panose="020B0604020202020204" pitchFamily="34" charset="0"/>
              <a:buChar char="•"/>
            </a:pPr>
            <a:r>
              <a:rPr lang="zh-cn" sz="2200" dirty="0">
                <a:latin typeface="+mj-lt"/>
                <a:ea typeface="SimSun" panose="02010600030101010101" pitchFamily="2" charset="-122"/>
              </a:rPr>
              <a:t>运动员领袖培训</a:t>
            </a:r>
          </a:p>
          <a:p>
            <a:pPr marL="457200" indent="-457200">
              <a:lnSpc>
                <a:spcPct val="150000"/>
              </a:lnSpc>
              <a:buFont typeface="Arial" panose="020B0604020202020204" pitchFamily="34" charset="0"/>
              <a:buChar char="•"/>
            </a:pPr>
            <a:r>
              <a:rPr lang="zh-cn" sz="2200" dirty="0">
                <a:latin typeface="+mj-lt"/>
                <a:ea typeface="SimSun" panose="02010600030101010101" pitchFamily="2" charset="-122"/>
              </a:rPr>
              <a:t>融合领导力培训</a:t>
            </a:r>
          </a:p>
          <a:p>
            <a:pPr marL="457200" indent="-457200">
              <a:lnSpc>
                <a:spcPct val="150000"/>
              </a:lnSpc>
              <a:buFont typeface="Arial" panose="020B0604020202020204" pitchFamily="34" charset="0"/>
              <a:buChar char="•"/>
            </a:pPr>
            <a:r>
              <a:rPr lang="zh-cn" sz="2200" dirty="0">
                <a:latin typeface="+mj-lt"/>
                <a:ea typeface="SimSun" panose="02010600030101010101" pitchFamily="2" charset="-122"/>
              </a:rPr>
              <a:t>特殊奥林匹克运动会领导力学院</a:t>
            </a:r>
          </a:p>
          <a:p>
            <a:pPr marL="457200" indent="-457200">
              <a:lnSpc>
                <a:spcPct val="150000"/>
              </a:lnSpc>
              <a:buFont typeface="Arial" panose="020B0604020202020204" pitchFamily="34" charset="0"/>
              <a:buChar char="•"/>
            </a:pPr>
            <a:r>
              <a:rPr lang="zh-cn" sz="2200" dirty="0">
                <a:latin typeface="+mj-lt"/>
                <a:ea typeface="SimSun" panose="02010600030101010101" pitchFamily="2" charset="-122"/>
              </a:rPr>
              <a:t>青少年领袖峰会</a:t>
            </a:r>
          </a:p>
        </p:txBody>
      </p:sp>
      <p:sp>
        <p:nvSpPr>
          <p:cNvPr id="5" name="TextBox 4">
            <a:extLst>
              <a:ext uri="{FF2B5EF4-FFF2-40B4-BE49-F238E27FC236}">
                <a16:creationId xmlns:a16="http://schemas.microsoft.com/office/drawing/2014/main" id="{DCCF47D6-1B8E-4BE3-972C-ECEEB0FAFD55}"/>
              </a:ext>
            </a:extLst>
          </p:cNvPr>
          <p:cNvSpPr txBox="1"/>
          <p:nvPr/>
        </p:nvSpPr>
        <p:spPr>
          <a:xfrm>
            <a:off x="7415276" y="3877362"/>
            <a:ext cx="3291840" cy="400110"/>
          </a:xfrm>
          <a:prstGeom prst="rect">
            <a:avLst/>
          </a:prstGeom>
          <a:noFill/>
        </p:spPr>
        <p:txBody>
          <a:bodyPr wrap="square" rtlCol="0">
            <a:spAutoFit/>
          </a:bodyPr>
          <a:lstStyle/>
          <a:p>
            <a:pPr algn="ctr"/>
            <a:r>
              <a:rPr lang="zh-cn" sz="2000" b="1" dirty="0">
                <a:solidFill>
                  <a:srgbClr val="179984"/>
                </a:solidFill>
                <a:latin typeface="+mj-lt"/>
                <a:ea typeface="SimSun" panose="02010600030101010101" pitchFamily="2" charset="-122"/>
                <a:hlinkClick r:id="rId3">
                  <a:extLst>
                    <a:ext uri="{A12FA001-AC4F-418D-AE19-62706E023703}">
                      <ahyp:hlinkClr xmlns:ahyp="http://schemas.microsoft.com/office/drawing/2018/hyperlinkcolor" val="tx"/>
                    </a:ext>
                  </a:extLst>
                </a:hlinkClick>
              </a:rPr>
              <a:t>此处为青少年领袖峰会视频</a:t>
            </a:r>
            <a:endParaRPr lang="en-US" sz="2000" b="1" dirty="0">
              <a:solidFill>
                <a:srgbClr val="179984"/>
              </a:solidFill>
              <a:latin typeface="+mj-lt"/>
              <a:ea typeface="SimSun" panose="02010600030101010101" pitchFamily="2" charset="-122"/>
            </a:endParaRPr>
          </a:p>
        </p:txBody>
      </p:sp>
      <p:pic>
        <p:nvPicPr>
          <p:cNvPr id="6" name="Picture 5">
            <a:extLst>
              <a:ext uri="{FF2B5EF4-FFF2-40B4-BE49-F238E27FC236}">
                <a16:creationId xmlns:a16="http://schemas.microsoft.com/office/drawing/2014/main" id="{587CC3B8-384C-4EDB-8348-87FEB18FB76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1221466" y="316572"/>
            <a:ext cx="530474" cy="915328"/>
          </a:xfrm>
          <a:prstGeom prst="rect">
            <a:avLst/>
          </a:prstGeom>
        </p:spPr>
      </p:pic>
      <p:pic>
        <p:nvPicPr>
          <p:cNvPr id="9" name="Picture 8" descr="形状&#10;&#10;自动生成的描述（中置信度）">
            <a:hlinkClick r:id="rId3"/>
            <a:extLst>
              <a:ext uri="{FF2B5EF4-FFF2-40B4-BE49-F238E27FC236}">
                <a16:creationId xmlns:a16="http://schemas.microsoft.com/office/drawing/2014/main" id="{CC82123C-8478-49D7-9B44-AC4152914778}"/>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311133" y="2425699"/>
            <a:ext cx="1500126" cy="1313078"/>
          </a:xfrm>
          <a:prstGeom prst="rect">
            <a:avLst/>
          </a:prstGeom>
        </p:spPr>
      </p:pic>
      <p:sp>
        <p:nvSpPr>
          <p:cNvPr id="11" name="TextBox 10">
            <a:extLst>
              <a:ext uri="{FF2B5EF4-FFF2-40B4-BE49-F238E27FC236}">
                <a16:creationId xmlns:a16="http://schemas.microsoft.com/office/drawing/2014/main" id="{7834D5BC-2FE1-42A8-A76C-0287B25A9578}"/>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1 课：特殊奥林匹克运动会活动 | 领导力</a:t>
            </a:r>
          </a:p>
        </p:txBody>
      </p:sp>
    </p:spTree>
    <p:extLst>
      <p:ext uri="{BB962C8B-B14F-4D97-AF65-F5344CB8AC3E}">
        <p14:creationId xmlns:p14="http://schemas.microsoft.com/office/powerpoint/2010/main" val="3803285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3;p2">
            <a:extLst>
              <a:ext uri="{FF2B5EF4-FFF2-40B4-BE49-F238E27FC236}">
                <a16:creationId xmlns:a16="http://schemas.microsoft.com/office/drawing/2014/main" id="{206399DC-9366-44AB-AE36-C8B28A0FB088}"/>
              </a:ext>
            </a:extLst>
          </p:cNvPr>
          <p:cNvSpPr txBox="1">
            <a:spLocks/>
          </p:cNvSpPr>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dk1"/>
              </a:buClr>
              <a:buSzPts val="4400"/>
              <a:buFont typeface="Ubuntu"/>
              <a:buNone/>
            </a:pPr>
            <a:r>
              <a:rPr lang="zh-cn" b="1" dirty="0">
                <a:ea typeface="SimSun" panose="02010600030101010101" pitchFamily="2" charset="-122"/>
              </a:rPr>
              <a:t>介绍</a:t>
            </a:r>
          </a:p>
        </p:txBody>
      </p:sp>
      <p:sp>
        <p:nvSpPr>
          <p:cNvPr id="5" name="Google Shape;94;p2">
            <a:extLst>
              <a:ext uri="{FF2B5EF4-FFF2-40B4-BE49-F238E27FC236}">
                <a16:creationId xmlns:a16="http://schemas.microsoft.com/office/drawing/2014/main" id="{C25E7E39-1AAC-4898-B58E-A7A7B2EEA319}"/>
              </a:ext>
            </a:extLst>
          </p:cNvPr>
          <p:cNvSpPr txBox="1">
            <a:spLocks/>
          </p:cNvSpPr>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Clr>
                <a:schemeClr val="dk1"/>
              </a:buClr>
              <a:buSzPts val="2800"/>
              <a:buNone/>
            </a:pPr>
            <a:r>
              <a:rPr lang="zh-cn" dirty="0">
                <a:latin typeface="+mj-lt"/>
                <a:ea typeface="SimSun" panose="02010600030101010101" pitchFamily="2" charset="-122"/>
              </a:rPr>
              <a:t>自我介绍！</a:t>
            </a:r>
          </a:p>
          <a:p>
            <a:pPr lvl="1">
              <a:lnSpc>
                <a:spcPct val="150000"/>
              </a:lnSpc>
              <a:buClr>
                <a:schemeClr val="dk1"/>
              </a:buClr>
              <a:buSzPts val="2400"/>
            </a:pPr>
            <a:r>
              <a:rPr lang="zh-cn" dirty="0">
                <a:latin typeface="+mj-lt"/>
                <a:ea typeface="SimSun" panose="02010600030101010101" pitchFamily="2" charset="-122"/>
              </a:rPr>
              <a:t>姓名</a:t>
            </a:r>
          </a:p>
          <a:p>
            <a:pPr lvl="1">
              <a:lnSpc>
                <a:spcPct val="150000"/>
              </a:lnSpc>
              <a:buClr>
                <a:schemeClr val="dk1"/>
              </a:buClr>
              <a:buSzPts val="2400"/>
            </a:pPr>
            <a:r>
              <a:rPr lang="zh-cn" dirty="0">
                <a:latin typeface="+mj-lt"/>
                <a:ea typeface="SimSun" panose="02010600030101010101" pitchFamily="2" charset="-122"/>
              </a:rPr>
              <a:t>分享您最喜爱的暖场活动</a:t>
            </a:r>
          </a:p>
          <a:p>
            <a:pPr marL="0" indent="0">
              <a:buClr>
                <a:schemeClr val="dk1"/>
              </a:buClr>
              <a:buSzPts val="2800"/>
              <a:buFont typeface="Arial" panose="020B0604020202020204" pitchFamily="34" charset="0"/>
              <a:buNone/>
            </a:pPr>
            <a:endParaRPr lang="en-US" dirty="0">
              <a:latin typeface="+mj-lt"/>
              <a:ea typeface="SimSun" panose="02010600030101010101" pitchFamily="2" charset="-122"/>
            </a:endParaRPr>
          </a:p>
        </p:txBody>
      </p:sp>
    </p:spTree>
    <p:extLst>
      <p:ext uri="{BB962C8B-B14F-4D97-AF65-F5344CB8AC3E}">
        <p14:creationId xmlns:p14="http://schemas.microsoft.com/office/powerpoint/2010/main" val="2301142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909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FB0B23-81E0-4DF5-A6C7-7B284BA6416F}"/>
              </a:ext>
            </a:extLst>
          </p:cNvPr>
          <p:cNvSpPr>
            <a:spLocks noGrp="1"/>
          </p:cNvSpPr>
          <p:nvPr>
            <p:ph type="body" sz="quarter" idx="10"/>
          </p:nvPr>
        </p:nvSpPr>
        <p:spPr>
          <a:xfrm>
            <a:off x="819150" y="1635124"/>
            <a:ext cx="8724900" cy="1196976"/>
          </a:xfrm>
        </p:spPr>
        <p:txBody>
          <a:bodyPr>
            <a:normAutofit fontScale="85000" lnSpcReduction="20000"/>
          </a:bodyPr>
          <a:lstStyle/>
          <a:p>
            <a:r>
              <a:rPr lang="zh-cn" sz="4800" b="0" dirty="0">
                <a:ea typeface="SimSun" panose="02010600030101010101" pitchFamily="2" charset="-122"/>
              </a:rPr>
              <a:t>第 2 课</a:t>
            </a:r>
          </a:p>
          <a:p>
            <a:r>
              <a:rPr lang="zh-cn" sz="4800" dirty="0">
                <a:ea typeface="SimSun" panose="02010600030101010101" pitchFamily="2" charset="-122"/>
              </a:rPr>
              <a:t>策划特殊奥林匹克运动会活动</a:t>
            </a:r>
          </a:p>
          <a:p>
            <a:endParaRPr lang="en-US" dirty="0">
              <a:ea typeface="SimSun" panose="02010600030101010101" pitchFamily="2" charset="-122"/>
            </a:endParaRPr>
          </a:p>
        </p:txBody>
      </p:sp>
      <p:sp>
        <p:nvSpPr>
          <p:cNvPr id="3" name="Text Placeholder 2">
            <a:extLst>
              <a:ext uri="{FF2B5EF4-FFF2-40B4-BE49-F238E27FC236}">
                <a16:creationId xmlns:a16="http://schemas.microsoft.com/office/drawing/2014/main" id="{29EEA90E-FB6A-4868-A951-E2DAB40F51F4}"/>
              </a:ext>
            </a:extLst>
          </p:cNvPr>
          <p:cNvSpPr>
            <a:spLocks noGrp="1"/>
          </p:cNvSpPr>
          <p:nvPr>
            <p:ph type="body" sz="quarter" idx="11"/>
          </p:nvPr>
        </p:nvSpPr>
        <p:spPr>
          <a:xfrm>
            <a:off x="819150" y="3314700"/>
            <a:ext cx="9410700" cy="571500"/>
          </a:xfrm>
        </p:spPr>
        <p:txBody>
          <a:bodyPr/>
          <a:lstStyle/>
          <a:p>
            <a:r>
              <a:rPr lang="zh-cn" dirty="0">
                <a:latin typeface="+mj-lt"/>
                <a:ea typeface="SimSun" panose="02010600030101010101" pitchFamily="2" charset="-122"/>
              </a:rPr>
              <a:t>在本节课中，我们将：</a:t>
            </a:r>
          </a:p>
        </p:txBody>
      </p:sp>
      <p:sp>
        <p:nvSpPr>
          <p:cNvPr id="4" name="Text Placeholder 3">
            <a:extLst>
              <a:ext uri="{FF2B5EF4-FFF2-40B4-BE49-F238E27FC236}">
                <a16:creationId xmlns:a16="http://schemas.microsoft.com/office/drawing/2014/main" id="{878E8F3C-3D13-42A8-8FE2-B56D17A5C83E}"/>
              </a:ext>
            </a:extLst>
          </p:cNvPr>
          <p:cNvSpPr>
            <a:spLocks noGrp="1"/>
          </p:cNvSpPr>
          <p:nvPr>
            <p:ph type="body" sz="quarter" idx="12"/>
          </p:nvPr>
        </p:nvSpPr>
        <p:spPr>
          <a:xfrm>
            <a:off x="800099" y="3886200"/>
            <a:ext cx="8724899" cy="1081127"/>
          </a:xfrm>
        </p:spPr>
        <p:txBody>
          <a:bodyPr/>
          <a:lstStyle/>
          <a:p>
            <a:r>
              <a:rPr lang="zh-cn" sz="2800" dirty="0">
                <a:solidFill>
                  <a:schemeClr val="bg1"/>
                </a:solidFill>
                <a:effectLst/>
                <a:latin typeface="+mj-lt"/>
                <a:ea typeface="SimSun" panose="02010600030101010101" pitchFamily="2" charset="-122"/>
                <a:cs typeface="Times New Roman" panose="02020603050405020304" pitchFamily="18" charset="0"/>
              </a:rPr>
              <a:t>了解在策划活动时您可以担任哪些类型的领导力角色</a:t>
            </a:r>
            <a:endParaRPr lang="en-US" sz="4000" b="1" u="sng" dirty="0">
              <a:solidFill>
                <a:schemeClr val="bg1"/>
              </a:solidFill>
              <a:latin typeface="+mj-lt"/>
              <a:ea typeface="SimSun" panose="02010600030101010101" pitchFamily="2" charset="-122"/>
            </a:endParaRPr>
          </a:p>
          <a:p>
            <a:endParaRPr lang="en-US" dirty="0">
              <a:latin typeface="+mj-lt"/>
              <a:ea typeface="SimSun" panose="02010600030101010101" pitchFamily="2" charset="-122"/>
            </a:endParaRPr>
          </a:p>
        </p:txBody>
      </p:sp>
    </p:spTree>
    <p:extLst>
      <p:ext uri="{BB962C8B-B14F-4D97-AF65-F5344CB8AC3E}">
        <p14:creationId xmlns:p14="http://schemas.microsoft.com/office/powerpoint/2010/main" val="40531770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CFCF3A2-4EBF-43E2-B924-FC482707D81D}"/>
              </a:ext>
            </a:extLst>
          </p:cNvPr>
          <p:cNvGraphicFramePr/>
          <p:nvPr>
            <p:extLst>
              <p:ext uri="{D42A27DB-BD31-4B8C-83A1-F6EECF244321}">
                <p14:modId xmlns:p14="http://schemas.microsoft.com/office/powerpoint/2010/main" val="2051027887"/>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图标&#10;&#10;自动生成的描述">
            <a:extLst>
              <a:ext uri="{FF2B5EF4-FFF2-40B4-BE49-F238E27FC236}">
                <a16:creationId xmlns:a16="http://schemas.microsoft.com/office/drawing/2014/main" id="{657CFD8A-3982-49D5-B1C7-BFDB19683584}"/>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pic>
        <p:nvPicPr>
          <p:cNvPr id="4" name="Picture 3" descr="徽标&#10;&#10;自动生成的描述">
            <a:extLst>
              <a:ext uri="{FF2B5EF4-FFF2-40B4-BE49-F238E27FC236}">
                <a16:creationId xmlns:a16="http://schemas.microsoft.com/office/drawing/2014/main" id="{261633B6-FCE9-453D-8244-EB1507DE19E0}"/>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863348" y="169257"/>
            <a:ext cx="1150851" cy="986443"/>
          </a:xfrm>
          <a:prstGeom prst="rect">
            <a:avLst/>
          </a:prstGeom>
        </p:spPr>
      </p:pic>
    </p:spTree>
    <p:extLst>
      <p:ext uri="{BB962C8B-B14F-4D97-AF65-F5344CB8AC3E}">
        <p14:creationId xmlns:p14="http://schemas.microsoft.com/office/powerpoint/2010/main" val="3892040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DC18D0-7956-42B6-A937-B652CF81B7E0}"/>
              </a:ext>
            </a:extLst>
          </p:cNvPr>
          <p:cNvSpPr>
            <a:spLocks noGrp="1"/>
          </p:cNvSpPr>
          <p:nvPr>
            <p:ph type="body" sz="quarter" idx="10"/>
          </p:nvPr>
        </p:nvSpPr>
        <p:spPr>
          <a:xfrm>
            <a:off x="628650" y="507071"/>
            <a:ext cx="9610725" cy="581025"/>
          </a:xfrm>
        </p:spPr>
        <p:txBody>
          <a:bodyPr/>
          <a:lstStyle/>
          <a:p>
            <a:r>
              <a:rPr lang="zh-cn" dirty="0">
                <a:ea typeface="SimSun" panose="02010600030101010101" pitchFamily="2" charset="-122"/>
              </a:rPr>
              <a:t>策划</a:t>
            </a:r>
          </a:p>
        </p:txBody>
      </p:sp>
      <p:sp>
        <p:nvSpPr>
          <p:cNvPr id="3" name="Text Placeholder 2">
            <a:extLst>
              <a:ext uri="{FF2B5EF4-FFF2-40B4-BE49-F238E27FC236}">
                <a16:creationId xmlns:a16="http://schemas.microsoft.com/office/drawing/2014/main" id="{CC267515-6658-43C7-B401-5218010690D2}"/>
              </a:ext>
            </a:extLst>
          </p:cNvPr>
          <p:cNvSpPr>
            <a:spLocks noGrp="1"/>
          </p:cNvSpPr>
          <p:nvPr>
            <p:ph type="body" sz="quarter" idx="11"/>
          </p:nvPr>
        </p:nvSpPr>
        <p:spPr>
          <a:xfrm>
            <a:off x="628650" y="1088096"/>
            <a:ext cx="9591675" cy="581025"/>
          </a:xfrm>
        </p:spPr>
        <p:txBody>
          <a:bodyPr>
            <a:normAutofit/>
          </a:bodyPr>
          <a:lstStyle/>
          <a:p>
            <a:r>
              <a:rPr lang="zh-cn" dirty="0">
                <a:ea typeface="SimSun" panose="02010600030101010101" pitchFamily="2" charset="-122"/>
              </a:rPr>
              <a:t>技能培训</a:t>
            </a:r>
          </a:p>
        </p:txBody>
      </p:sp>
      <p:sp>
        <p:nvSpPr>
          <p:cNvPr id="4" name="Text Placeholder 3">
            <a:extLst>
              <a:ext uri="{FF2B5EF4-FFF2-40B4-BE49-F238E27FC236}">
                <a16:creationId xmlns:a16="http://schemas.microsoft.com/office/drawing/2014/main" id="{603AE68C-E3CD-4350-B628-931F605DA5AE}"/>
              </a:ext>
            </a:extLst>
          </p:cNvPr>
          <p:cNvSpPr>
            <a:spLocks noGrp="1"/>
          </p:cNvSpPr>
          <p:nvPr>
            <p:ph type="body" sz="quarter" idx="12"/>
          </p:nvPr>
        </p:nvSpPr>
        <p:spPr>
          <a:xfrm>
            <a:off x="628650" y="2139950"/>
            <a:ext cx="9772650" cy="3400425"/>
          </a:xfrm>
        </p:spPr>
        <p:txBody>
          <a:bodyPr/>
          <a:lstStyle/>
          <a:p>
            <a:pPr>
              <a:spcAft>
                <a:spcPts val="1200"/>
              </a:spcAft>
            </a:pPr>
            <a:r>
              <a:rPr lang="zh-cn" b="1" dirty="0">
                <a:solidFill>
                  <a:srgbClr val="009A79"/>
                </a:solidFill>
                <a:latin typeface="+mj-lt"/>
                <a:ea typeface="SimSun" panose="02010600030101010101" pitchFamily="2" charset="-122"/>
              </a:rPr>
              <a:t>活动策划人员</a:t>
            </a:r>
          </a:p>
          <a:p>
            <a:pPr marL="520700" indent="-342900">
              <a:buFont typeface="Arial" panose="020B0604020202020204" pitchFamily="34" charset="0"/>
              <a:buChar char="•"/>
            </a:pPr>
            <a:r>
              <a:rPr lang="zh-cn" b="1" dirty="0">
                <a:latin typeface="+mj-lt"/>
                <a:ea typeface="SimSun" panose="02010600030101010101" pitchFamily="2" charset="-122"/>
              </a:rPr>
              <a:t>管理时间</a:t>
            </a:r>
            <a:r>
              <a:rPr lang="zh-cn" dirty="0">
                <a:latin typeface="+mj-lt"/>
                <a:ea typeface="SimSun" panose="02010600030101010101" pitchFamily="2" charset="-122"/>
              </a:rPr>
              <a:t>/2 小时</a:t>
            </a:r>
            <a:endParaRPr lang="en-US" dirty="0">
              <a:latin typeface="+mj-lt"/>
              <a:ea typeface="SimSun" panose="02010600030101010101" pitchFamily="2" charset="-122"/>
            </a:endParaRPr>
          </a:p>
          <a:p>
            <a:pPr marL="520700" indent="-342900">
              <a:buFont typeface="Arial" panose="020B0604020202020204" pitchFamily="34" charset="0"/>
              <a:buChar char="•"/>
            </a:pPr>
            <a:r>
              <a:rPr lang="zh-cn" b="1" dirty="0">
                <a:latin typeface="+mj-lt"/>
                <a:ea typeface="SimSun" panose="02010600030101010101" pitchFamily="2" charset="-122"/>
              </a:rPr>
              <a:t>运动员代表</a:t>
            </a:r>
            <a:r>
              <a:rPr lang="zh-cn" dirty="0">
                <a:latin typeface="+mj-lt"/>
                <a:ea typeface="SimSun" panose="02010600030101010101" pitchFamily="2" charset="-122"/>
              </a:rPr>
              <a:t>/2.5 小时</a:t>
            </a:r>
            <a:endParaRPr lang="en-US" dirty="0">
              <a:latin typeface="+mj-lt"/>
              <a:ea typeface="SimSun" panose="02010600030101010101" pitchFamily="2" charset="-122"/>
            </a:endParaRPr>
          </a:p>
          <a:p>
            <a:pPr marL="520700"/>
            <a:r>
              <a:rPr lang="zh-cn" dirty="0">
                <a:latin typeface="+mj-lt"/>
                <a:ea typeface="SimSun" panose="02010600030101010101" pitchFamily="2" charset="-122"/>
              </a:rPr>
              <a:t>第 1 课</a:t>
            </a:r>
          </a:p>
          <a:p>
            <a:pPr marL="520700"/>
            <a:r>
              <a:rPr lang="zh-cn" dirty="0">
                <a:latin typeface="+mj-lt"/>
                <a:ea typeface="SimSun" panose="02010600030101010101" pitchFamily="2" charset="-122"/>
              </a:rPr>
              <a:t>第 2 课</a:t>
            </a:r>
          </a:p>
          <a:p>
            <a:pPr marL="520700"/>
            <a:r>
              <a:rPr lang="zh-cn" dirty="0">
                <a:latin typeface="+mj-lt"/>
                <a:ea typeface="SimSun" panose="02010600030101010101" pitchFamily="2" charset="-122"/>
              </a:rPr>
              <a:t>第 3 课</a:t>
            </a:r>
          </a:p>
        </p:txBody>
      </p:sp>
      <p:grpSp>
        <p:nvGrpSpPr>
          <p:cNvPr id="5" name="Group 4">
            <a:extLst>
              <a:ext uri="{FF2B5EF4-FFF2-40B4-BE49-F238E27FC236}">
                <a16:creationId xmlns:a16="http://schemas.microsoft.com/office/drawing/2014/main" id="{CD12B4D6-8B4A-44A6-B656-9BD93DF50804}"/>
              </a:ext>
            </a:extLst>
          </p:cNvPr>
          <p:cNvGrpSpPr/>
          <p:nvPr/>
        </p:nvGrpSpPr>
        <p:grpSpPr>
          <a:xfrm>
            <a:off x="10239375" y="318750"/>
            <a:ext cx="1566739" cy="1538691"/>
            <a:chOff x="2445002" y="-212162"/>
            <a:chExt cx="2331722" cy="2289980"/>
          </a:xfrm>
          <a:solidFill>
            <a:srgbClr val="179984"/>
          </a:solidFill>
        </p:grpSpPr>
        <p:sp>
          <p:nvSpPr>
            <p:cNvPr id="6" name="Flowchart: Connector 5">
              <a:extLst>
                <a:ext uri="{FF2B5EF4-FFF2-40B4-BE49-F238E27FC236}">
                  <a16:creationId xmlns:a16="http://schemas.microsoft.com/office/drawing/2014/main" id="{350ADEE3-3C7C-4E0F-955F-1008B0026F88}"/>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9225CA37-FEA6-45C9-A528-D07CD69C6464}"/>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活动策划</a:t>
              </a:r>
            </a:p>
          </p:txBody>
        </p:sp>
      </p:grpSp>
      <p:sp>
        <p:nvSpPr>
          <p:cNvPr id="9" name="TextBox 8">
            <a:extLst>
              <a:ext uri="{FF2B5EF4-FFF2-40B4-BE49-F238E27FC236}">
                <a16:creationId xmlns:a16="http://schemas.microsoft.com/office/drawing/2014/main" id="{D5AB26BF-4DD7-41EA-9163-43C521882930}"/>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a:t>
            </a:r>
          </a:p>
        </p:txBody>
      </p:sp>
    </p:spTree>
    <p:extLst>
      <p:ext uri="{BB962C8B-B14F-4D97-AF65-F5344CB8AC3E}">
        <p14:creationId xmlns:p14="http://schemas.microsoft.com/office/powerpoint/2010/main" val="1826823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4374D2-F7C3-44F3-BE5D-8D050E02CB53}"/>
              </a:ext>
            </a:extLst>
          </p:cNvPr>
          <p:cNvSpPr>
            <a:spLocks noGrp="1"/>
          </p:cNvSpPr>
          <p:nvPr>
            <p:ph type="body" sz="quarter" idx="10"/>
          </p:nvPr>
        </p:nvSpPr>
        <p:spPr>
          <a:xfrm>
            <a:off x="628650" y="405471"/>
            <a:ext cx="9610725" cy="649837"/>
          </a:xfrm>
        </p:spPr>
        <p:txBody>
          <a:bodyPr/>
          <a:lstStyle/>
          <a:p>
            <a:r>
              <a:rPr lang="zh-cn" sz="3600" dirty="0">
                <a:solidFill>
                  <a:schemeClr val="tx1"/>
                </a:solidFill>
                <a:ea typeface="SimSun" panose="02010600030101010101" pitchFamily="2" charset="-122"/>
              </a:rPr>
              <a:t>策划</a:t>
            </a:r>
          </a:p>
        </p:txBody>
      </p:sp>
      <p:sp>
        <p:nvSpPr>
          <p:cNvPr id="3" name="Text Placeholder 2">
            <a:extLst>
              <a:ext uri="{FF2B5EF4-FFF2-40B4-BE49-F238E27FC236}">
                <a16:creationId xmlns:a16="http://schemas.microsoft.com/office/drawing/2014/main" id="{E0CF430F-F243-4D63-9530-BCEB20313023}"/>
              </a:ext>
            </a:extLst>
          </p:cNvPr>
          <p:cNvSpPr>
            <a:spLocks noGrp="1"/>
          </p:cNvSpPr>
          <p:nvPr>
            <p:ph type="body" sz="quarter" idx="11"/>
          </p:nvPr>
        </p:nvSpPr>
        <p:spPr>
          <a:xfrm>
            <a:off x="647700" y="996842"/>
            <a:ext cx="9591675" cy="700068"/>
          </a:xfrm>
        </p:spPr>
        <p:txBody>
          <a:bodyPr>
            <a:normAutofit/>
          </a:bodyPr>
          <a:lstStyle/>
          <a:p>
            <a:r>
              <a:rPr lang="zh-cn" sz="3200" dirty="0">
                <a:ea typeface="SimSun" panose="02010600030101010101" pitchFamily="2" charset="-122"/>
              </a:rPr>
              <a:t>策划技能</a:t>
            </a:r>
          </a:p>
        </p:txBody>
      </p:sp>
      <p:sp>
        <p:nvSpPr>
          <p:cNvPr id="4" name="Text Placeholder 3">
            <a:extLst>
              <a:ext uri="{FF2B5EF4-FFF2-40B4-BE49-F238E27FC236}">
                <a16:creationId xmlns:a16="http://schemas.microsoft.com/office/drawing/2014/main" id="{2DBAF42C-D9E8-40B5-A351-1AA6BF8D6A24}"/>
              </a:ext>
            </a:extLst>
          </p:cNvPr>
          <p:cNvSpPr>
            <a:spLocks noGrp="1"/>
          </p:cNvSpPr>
          <p:nvPr>
            <p:ph type="body" sz="quarter" idx="12"/>
          </p:nvPr>
        </p:nvSpPr>
        <p:spPr>
          <a:xfrm>
            <a:off x="628650" y="1962151"/>
            <a:ext cx="9772650" cy="519581"/>
          </a:xfrm>
        </p:spPr>
        <p:txBody>
          <a:bodyPr>
            <a:normAutofit/>
          </a:bodyPr>
          <a:lstStyle/>
          <a:p>
            <a:r>
              <a:rPr lang="zh-cn" dirty="0">
                <a:latin typeface="+mj-lt"/>
                <a:ea typeface="SimSun" panose="02010600030101010101" pitchFamily="2" charset="-122"/>
              </a:rPr>
              <a:t>对活动有基本的了解</a:t>
            </a:r>
          </a:p>
        </p:txBody>
      </p:sp>
      <p:pic>
        <p:nvPicPr>
          <p:cNvPr id="7" name="Picture 6" descr="形状&#10;&#10;自动生成的描述（中置信度）">
            <a:extLst>
              <a:ext uri="{FF2B5EF4-FFF2-40B4-BE49-F238E27FC236}">
                <a16:creationId xmlns:a16="http://schemas.microsoft.com/office/drawing/2014/main" id="{36DE9CAF-25FB-4313-9A4A-7DB892447EA8}"/>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650771" y="3292562"/>
            <a:ext cx="1177208" cy="1085196"/>
          </a:xfrm>
          <a:prstGeom prst="rect">
            <a:avLst/>
          </a:prstGeom>
        </p:spPr>
      </p:pic>
      <p:pic>
        <p:nvPicPr>
          <p:cNvPr id="9" name="Picture 8" descr="形状&#10;&#10;自动生成的描述（低置信度）">
            <a:extLst>
              <a:ext uri="{FF2B5EF4-FFF2-40B4-BE49-F238E27FC236}">
                <a16:creationId xmlns:a16="http://schemas.microsoft.com/office/drawing/2014/main" id="{4FDC3CA8-1394-4D3E-BEBD-E0E5C1FCACAA}"/>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255266" y="3400459"/>
            <a:ext cx="893600" cy="893600"/>
          </a:xfrm>
          <a:prstGeom prst="rect">
            <a:avLst/>
          </a:prstGeom>
        </p:spPr>
      </p:pic>
      <p:pic>
        <p:nvPicPr>
          <p:cNvPr id="11" name="Picture 10" descr="形状&#10;&#10;自动生成的描述（低置信度）">
            <a:extLst>
              <a:ext uri="{FF2B5EF4-FFF2-40B4-BE49-F238E27FC236}">
                <a16:creationId xmlns:a16="http://schemas.microsoft.com/office/drawing/2014/main" id="{C1FD5E96-5328-4967-A51D-039E04A38C67}"/>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387231" y="3348994"/>
            <a:ext cx="1048855" cy="984990"/>
          </a:xfrm>
          <a:prstGeom prst="rect">
            <a:avLst/>
          </a:prstGeom>
        </p:spPr>
      </p:pic>
      <p:pic>
        <p:nvPicPr>
          <p:cNvPr id="13" name="Picture 12" descr="形状&#10;&#10;自动生成的描述（低置信度）">
            <a:extLst>
              <a:ext uri="{FF2B5EF4-FFF2-40B4-BE49-F238E27FC236}">
                <a16:creationId xmlns:a16="http://schemas.microsoft.com/office/drawing/2014/main" id="{941F6BCC-AAFC-4A2B-BBA0-FD17DFBFB9AD}"/>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674451" y="3350929"/>
            <a:ext cx="737955" cy="981552"/>
          </a:xfrm>
          <a:prstGeom prst="rect">
            <a:avLst/>
          </a:prstGeom>
        </p:spPr>
      </p:pic>
      <p:pic>
        <p:nvPicPr>
          <p:cNvPr id="15" name="Picture 14" descr="形状&#10;&#10;自动生成的描述（中置信度）">
            <a:extLst>
              <a:ext uri="{FF2B5EF4-FFF2-40B4-BE49-F238E27FC236}">
                <a16:creationId xmlns:a16="http://schemas.microsoft.com/office/drawing/2014/main" id="{B70693A7-F10C-41CC-8DFE-95A9F813927B}"/>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0860" y="3426674"/>
            <a:ext cx="860580" cy="847049"/>
          </a:xfrm>
          <a:prstGeom prst="rect">
            <a:avLst/>
          </a:prstGeom>
        </p:spPr>
      </p:pic>
      <p:sp>
        <p:nvSpPr>
          <p:cNvPr id="16" name="TextBox 15">
            <a:extLst>
              <a:ext uri="{FF2B5EF4-FFF2-40B4-BE49-F238E27FC236}">
                <a16:creationId xmlns:a16="http://schemas.microsoft.com/office/drawing/2014/main" id="{641F1A9B-DB7A-46BA-9EFB-5F33AD87B7F3}"/>
              </a:ext>
            </a:extLst>
          </p:cNvPr>
          <p:cNvSpPr txBox="1"/>
          <p:nvPr/>
        </p:nvSpPr>
        <p:spPr>
          <a:xfrm>
            <a:off x="872175" y="4572000"/>
            <a:ext cx="1536700" cy="461665"/>
          </a:xfrm>
          <a:prstGeom prst="rect">
            <a:avLst/>
          </a:prstGeom>
          <a:noFill/>
        </p:spPr>
        <p:txBody>
          <a:bodyPr wrap="square" rtlCol="0">
            <a:spAutoFit/>
          </a:bodyPr>
          <a:lstStyle/>
          <a:p>
            <a:pPr algn="ctr"/>
            <a:r>
              <a:rPr lang="zh-CN" altLang="en-US" sz="2400" b="1" dirty="0">
                <a:latin typeface="+mj-lt"/>
                <a:ea typeface="SimSun" panose="02010600030101010101" pitchFamily="2" charset="-122"/>
              </a:rPr>
              <a:t>谁？</a:t>
            </a:r>
          </a:p>
        </p:txBody>
      </p:sp>
      <p:sp>
        <p:nvSpPr>
          <p:cNvPr id="18" name="TextBox 17">
            <a:extLst>
              <a:ext uri="{FF2B5EF4-FFF2-40B4-BE49-F238E27FC236}">
                <a16:creationId xmlns:a16="http://schemas.microsoft.com/office/drawing/2014/main" id="{29C18194-5C8F-40FC-B5D0-5EBC513EEC26}"/>
              </a:ext>
            </a:extLst>
          </p:cNvPr>
          <p:cNvSpPr txBox="1"/>
          <p:nvPr/>
        </p:nvSpPr>
        <p:spPr>
          <a:xfrm>
            <a:off x="3004966" y="4572000"/>
            <a:ext cx="1536700" cy="461665"/>
          </a:xfrm>
          <a:prstGeom prst="rect">
            <a:avLst/>
          </a:prstGeom>
          <a:noFill/>
        </p:spPr>
        <p:txBody>
          <a:bodyPr wrap="square" rtlCol="0">
            <a:spAutoFit/>
          </a:bodyPr>
          <a:lstStyle/>
          <a:p>
            <a:pPr algn="ctr"/>
            <a:r>
              <a:rPr lang="zh-CN" altLang="en-US" sz="2400" b="1" dirty="0">
                <a:latin typeface="+mj-lt"/>
                <a:ea typeface="SimSun" panose="02010600030101010101" pitchFamily="2" charset="-122"/>
              </a:rPr>
              <a:t>活动内容？</a:t>
            </a:r>
          </a:p>
        </p:txBody>
      </p:sp>
      <p:sp>
        <p:nvSpPr>
          <p:cNvPr id="19" name="TextBox 18">
            <a:extLst>
              <a:ext uri="{FF2B5EF4-FFF2-40B4-BE49-F238E27FC236}">
                <a16:creationId xmlns:a16="http://schemas.microsoft.com/office/drawing/2014/main" id="{2BFB9553-5F52-4A35-8E7B-EE0B404D7A78}"/>
              </a:ext>
            </a:extLst>
          </p:cNvPr>
          <p:cNvSpPr txBox="1"/>
          <p:nvPr/>
        </p:nvSpPr>
        <p:spPr>
          <a:xfrm>
            <a:off x="5226433" y="4572000"/>
            <a:ext cx="1536700" cy="461665"/>
          </a:xfrm>
          <a:prstGeom prst="rect">
            <a:avLst/>
          </a:prstGeom>
          <a:noFill/>
        </p:spPr>
        <p:txBody>
          <a:bodyPr wrap="square" rtlCol="0">
            <a:spAutoFit/>
          </a:bodyPr>
          <a:lstStyle/>
          <a:p>
            <a:pPr algn="ctr"/>
            <a:r>
              <a:rPr lang="zh-CN" altLang="en-US" sz="2400" b="1" dirty="0">
                <a:latin typeface="+mj-lt"/>
                <a:ea typeface="SimSun" panose="02010600030101010101" pitchFamily="2" charset="-122"/>
              </a:rPr>
              <a:t>何时？</a:t>
            </a:r>
          </a:p>
        </p:txBody>
      </p:sp>
      <p:sp>
        <p:nvSpPr>
          <p:cNvPr id="20" name="TextBox 19">
            <a:extLst>
              <a:ext uri="{FF2B5EF4-FFF2-40B4-BE49-F238E27FC236}">
                <a16:creationId xmlns:a16="http://schemas.microsoft.com/office/drawing/2014/main" id="{52A4669F-84F5-4841-B648-C3A4FD08C922}"/>
              </a:ext>
            </a:extLst>
          </p:cNvPr>
          <p:cNvSpPr txBox="1"/>
          <p:nvPr/>
        </p:nvSpPr>
        <p:spPr>
          <a:xfrm>
            <a:off x="7429458" y="4572000"/>
            <a:ext cx="1536700" cy="461665"/>
          </a:xfrm>
          <a:prstGeom prst="rect">
            <a:avLst/>
          </a:prstGeom>
          <a:noFill/>
        </p:spPr>
        <p:txBody>
          <a:bodyPr wrap="square" rtlCol="0">
            <a:spAutoFit/>
          </a:bodyPr>
          <a:lstStyle/>
          <a:p>
            <a:pPr algn="ctr"/>
            <a:r>
              <a:rPr lang="zh-CN" altLang="en-US" sz="2400" b="1" dirty="0">
                <a:latin typeface="+mj-lt"/>
                <a:ea typeface="SimSun" panose="02010600030101010101" pitchFamily="2" charset="-122"/>
              </a:rPr>
              <a:t>在何处？</a:t>
            </a:r>
          </a:p>
        </p:txBody>
      </p:sp>
      <p:sp>
        <p:nvSpPr>
          <p:cNvPr id="21" name="TextBox 20">
            <a:extLst>
              <a:ext uri="{FF2B5EF4-FFF2-40B4-BE49-F238E27FC236}">
                <a16:creationId xmlns:a16="http://schemas.microsoft.com/office/drawing/2014/main" id="{35462480-8770-40A0-A3BC-FE8EEE486707}"/>
              </a:ext>
            </a:extLst>
          </p:cNvPr>
          <p:cNvSpPr txBox="1"/>
          <p:nvPr/>
        </p:nvSpPr>
        <p:spPr>
          <a:xfrm>
            <a:off x="9577900" y="4572000"/>
            <a:ext cx="1536700" cy="461665"/>
          </a:xfrm>
          <a:prstGeom prst="rect">
            <a:avLst/>
          </a:prstGeom>
          <a:noFill/>
        </p:spPr>
        <p:txBody>
          <a:bodyPr wrap="square" rtlCol="0">
            <a:spAutoFit/>
          </a:bodyPr>
          <a:lstStyle/>
          <a:p>
            <a:pPr algn="ctr"/>
            <a:r>
              <a:rPr lang="zh-CN" altLang="en-US" sz="2400" b="1" dirty="0">
                <a:latin typeface="+mj-lt"/>
                <a:ea typeface="SimSun" panose="02010600030101010101" pitchFamily="2" charset="-122"/>
              </a:rPr>
              <a:t>为何？</a:t>
            </a:r>
            <a:endParaRPr lang="zh-cn" sz="2400" b="1" dirty="0">
              <a:latin typeface="+mj-lt"/>
              <a:ea typeface="SimSun" panose="02010600030101010101" pitchFamily="2" charset="-122"/>
            </a:endParaRPr>
          </a:p>
        </p:txBody>
      </p:sp>
      <p:grpSp>
        <p:nvGrpSpPr>
          <p:cNvPr id="22" name="Group 21">
            <a:extLst>
              <a:ext uri="{FF2B5EF4-FFF2-40B4-BE49-F238E27FC236}">
                <a16:creationId xmlns:a16="http://schemas.microsoft.com/office/drawing/2014/main" id="{B6562625-8BDF-4CDF-A7FD-0FB3CF251CCA}"/>
              </a:ext>
            </a:extLst>
          </p:cNvPr>
          <p:cNvGrpSpPr/>
          <p:nvPr/>
        </p:nvGrpSpPr>
        <p:grpSpPr>
          <a:xfrm>
            <a:off x="10239375" y="318750"/>
            <a:ext cx="1566739" cy="1538691"/>
            <a:chOff x="2445002" y="-212162"/>
            <a:chExt cx="2331722" cy="2289980"/>
          </a:xfrm>
          <a:solidFill>
            <a:srgbClr val="179984"/>
          </a:solidFill>
        </p:grpSpPr>
        <p:sp>
          <p:nvSpPr>
            <p:cNvPr id="23" name="Flowchart: Connector 22">
              <a:extLst>
                <a:ext uri="{FF2B5EF4-FFF2-40B4-BE49-F238E27FC236}">
                  <a16:creationId xmlns:a16="http://schemas.microsoft.com/office/drawing/2014/main" id="{54B3FD6D-A8CA-4CEB-8856-B797DAA727B5}"/>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lowchart: Connector 4">
              <a:extLst>
                <a:ext uri="{FF2B5EF4-FFF2-40B4-BE49-F238E27FC236}">
                  <a16:creationId xmlns:a16="http://schemas.microsoft.com/office/drawing/2014/main" id="{3A67C53C-6B6C-4CC0-B711-CF549CC668B0}"/>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活动策划</a:t>
              </a:r>
            </a:p>
          </p:txBody>
        </p:sp>
      </p:grpSp>
      <p:sp>
        <p:nvSpPr>
          <p:cNvPr id="26" name="TextBox 25">
            <a:extLst>
              <a:ext uri="{FF2B5EF4-FFF2-40B4-BE49-F238E27FC236}">
                <a16:creationId xmlns:a16="http://schemas.microsoft.com/office/drawing/2014/main" id="{39CC3CA6-7C91-4E44-AB68-A636D1433A92}"/>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a:t>
            </a:r>
          </a:p>
        </p:txBody>
      </p:sp>
    </p:spTree>
    <p:extLst>
      <p:ext uri="{BB962C8B-B14F-4D97-AF65-F5344CB8AC3E}">
        <p14:creationId xmlns:p14="http://schemas.microsoft.com/office/powerpoint/2010/main" val="2817821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001901-5521-4288-9386-B5D408C3BD82}"/>
              </a:ext>
            </a:extLst>
          </p:cNvPr>
          <p:cNvSpPr>
            <a:spLocks noGrp="1"/>
          </p:cNvSpPr>
          <p:nvPr>
            <p:ph type="body" sz="quarter" idx="10"/>
          </p:nvPr>
        </p:nvSpPr>
        <p:spPr/>
        <p:txBody>
          <a:bodyPr/>
          <a:lstStyle/>
          <a:p>
            <a:r>
              <a:rPr lang="zh-cn" dirty="0">
                <a:ea typeface="SimSun" panose="02010600030101010101" pitchFamily="2" charset="-122"/>
              </a:rPr>
              <a:t>策划</a:t>
            </a:r>
            <a:endParaRPr lang="en-US" sz="2800" dirty="0">
              <a:ea typeface="SimSun" panose="02010600030101010101" pitchFamily="2" charset="-122"/>
            </a:endParaRPr>
          </a:p>
        </p:txBody>
      </p:sp>
      <p:sp>
        <p:nvSpPr>
          <p:cNvPr id="3" name="Text Placeholder 2">
            <a:extLst>
              <a:ext uri="{FF2B5EF4-FFF2-40B4-BE49-F238E27FC236}">
                <a16:creationId xmlns:a16="http://schemas.microsoft.com/office/drawing/2014/main" id="{62A4B76E-FC6C-4B67-919F-CDE0687F960B}"/>
              </a:ext>
            </a:extLst>
          </p:cNvPr>
          <p:cNvSpPr>
            <a:spLocks noGrp="1"/>
          </p:cNvSpPr>
          <p:nvPr>
            <p:ph type="body" sz="quarter" idx="11"/>
          </p:nvPr>
        </p:nvSpPr>
        <p:spPr/>
        <p:txBody>
          <a:bodyPr>
            <a:noAutofit/>
          </a:bodyPr>
          <a:lstStyle/>
          <a:p>
            <a:r>
              <a:rPr lang="zh-cn" dirty="0">
                <a:solidFill>
                  <a:schemeClr val="tx1">
                    <a:lumMod val="50000"/>
                    <a:lumOff val="50000"/>
                  </a:schemeClr>
                </a:solidFill>
                <a:ea typeface="SimSun" panose="02010600030101010101" pitchFamily="2" charset="-122"/>
              </a:rPr>
              <a:t>策划技能</a:t>
            </a:r>
          </a:p>
        </p:txBody>
      </p:sp>
      <p:sp>
        <p:nvSpPr>
          <p:cNvPr id="4" name="Text Placeholder 3">
            <a:extLst>
              <a:ext uri="{FF2B5EF4-FFF2-40B4-BE49-F238E27FC236}">
                <a16:creationId xmlns:a16="http://schemas.microsoft.com/office/drawing/2014/main" id="{45E723CB-52A2-4B9F-B519-D2C961AE748B}"/>
              </a:ext>
            </a:extLst>
          </p:cNvPr>
          <p:cNvSpPr>
            <a:spLocks noGrp="1"/>
          </p:cNvSpPr>
          <p:nvPr>
            <p:ph type="body" sz="quarter" idx="12"/>
          </p:nvPr>
        </p:nvSpPr>
        <p:spPr>
          <a:xfrm>
            <a:off x="1261195" y="1643423"/>
            <a:ext cx="4878564" cy="624821"/>
          </a:xfrm>
        </p:spPr>
        <p:txBody>
          <a:bodyPr>
            <a:normAutofit/>
          </a:bodyPr>
          <a:lstStyle/>
          <a:p>
            <a:r>
              <a:rPr lang="zh-cn" dirty="0">
                <a:latin typeface="+mj-lt"/>
                <a:ea typeface="SimSun" panose="02010600030101010101" pitchFamily="2" charset="-122"/>
              </a:rPr>
              <a:t>组织技能</a:t>
            </a:r>
          </a:p>
        </p:txBody>
      </p:sp>
      <p:pic>
        <p:nvPicPr>
          <p:cNvPr id="5" name="Graphic 4" descr="实心填充的便利贴">
            <a:extLst>
              <a:ext uri="{FF2B5EF4-FFF2-40B4-BE49-F238E27FC236}">
                <a16:creationId xmlns:a16="http://schemas.microsoft.com/office/drawing/2014/main" id="{72F2C3B8-9A1F-40B4-99BE-D2C81E629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7844" y="2401492"/>
            <a:ext cx="1002646" cy="1002646"/>
          </a:xfrm>
          <a:prstGeom prst="rect">
            <a:avLst/>
          </a:prstGeom>
        </p:spPr>
      </p:pic>
      <p:pic>
        <p:nvPicPr>
          <p:cNvPr id="6" name="Graphic 5" descr="实心填充的每日日历">
            <a:extLst>
              <a:ext uri="{FF2B5EF4-FFF2-40B4-BE49-F238E27FC236}">
                <a16:creationId xmlns:a16="http://schemas.microsoft.com/office/drawing/2014/main" id="{42E93C52-E859-4F65-B911-18346FEB63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68780" y="2268244"/>
            <a:ext cx="1144324" cy="1144324"/>
          </a:xfrm>
          <a:prstGeom prst="rect">
            <a:avLst/>
          </a:prstGeom>
        </p:spPr>
      </p:pic>
      <p:pic>
        <p:nvPicPr>
          <p:cNvPr id="7" name="Graphic 6" descr="实心填充的勾选写字夹板">
            <a:extLst>
              <a:ext uri="{FF2B5EF4-FFF2-40B4-BE49-F238E27FC236}">
                <a16:creationId xmlns:a16="http://schemas.microsoft.com/office/drawing/2014/main" id="{CB57F7FB-9FDB-47F4-98AF-EE394523F7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4786" y="2284676"/>
            <a:ext cx="1144324" cy="1144324"/>
          </a:xfrm>
          <a:prstGeom prst="rect">
            <a:avLst/>
          </a:prstGeom>
        </p:spPr>
      </p:pic>
      <p:pic>
        <p:nvPicPr>
          <p:cNvPr id="8" name="Graphic 7" descr="实心填充的智能手机">
            <a:extLst>
              <a:ext uri="{FF2B5EF4-FFF2-40B4-BE49-F238E27FC236}">
                <a16:creationId xmlns:a16="http://schemas.microsoft.com/office/drawing/2014/main" id="{8900DC6D-2213-40E3-8724-76E0199CD4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47865" y="2491350"/>
            <a:ext cx="893663" cy="893663"/>
          </a:xfrm>
          <a:prstGeom prst="rect">
            <a:avLst/>
          </a:prstGeom>
        </p:spPr>
      </p:pic>
      <p:pic>
        <p:nvPicPr>
          <p:cNvPr id="9" name="Graphic 8" descr="实心填充的徽章 1">
            <a:extLst>
              <a:ext uri="{FF2B5EF4-FFF2-40B4-BE49-F238E27FC236}">
                <a16:creationId xmlns:a16="http://schemas.microsoft.com/office/drawing/2014/main" id="{9210890F-B876-4097-BA72-C103D9C8D68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2616" y="1624373"/>
            <a:ext cx="624821" cy="624821"/>
          </a:xfrm>
          <a:prstGeom prst="rect">
            <a:avLst/>
          </a:prstGeom>
        </p:spPr>
      </p:pic>
      <p:sp>
        <p:nvSpPr>
          <p:cNvPr id="15" name="Text Placeholder 3">
            <a:extLst>
              <a:ext uri="{FF2B5EF4-FFF2-40B4-BE49-F238E27FC236}">
                <a16:creationId xmlns:a16="http://schemas.microsoft.com/office/drawing/2014/main" id="{58460A12-62F9-4CC2-994C-DF2DADA93873}"/>
              </a:ext>
            </a:extLst>
          </p:cNvPr>
          <p:cNvSpPr txBox="1">
            <a:spLocks/>
          </p:cNvSpPr>
          <p:nvPr/>
        </p:nvSpPr>
        <p:spPr>
          <a:xfrm>
            <a:off x="1297229" y="3824186"/>
            <a:ext cx="4878564" cy="624821"/>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dirty="0">
                <a:latin typeface="+mj-lt"/>
                <a:ea typeface="SimSun" panose="02010600030101010101" pitchFamily="2" charset="-122"/>
              </a:rPr>
              <a:t>沟通技能</a:t>
            </a:r>
          </a:p>
        </p:txBody>
      </p:sp>
      <p:pic>
        <p:nvPicPr>
          <p:cNvPr id="18" name="Picture 17" descr="形状&#10;&#10;自动生成的描述（中置信度）">
            <a:extLst>
              <a:ext uri="{FF2B5EF4-FFF2-40B4-BE49-F238E27FC236}">
                <a16:creationId xmlns:a16="http://schemas.microsoft.com/office/drawing/2014/main" id="{54517EA0-F081-4394-B46B-CC0B7D48E998}"/>
              </a:ext>
            </a:extLst>
          </p:cNvPr>
          <p:cNvPicPr>
            <a:picLocks noChangeAspect="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99552" y="4655681"/>
            <a:ext cx="1019231" cy="991622"/>
          </a:xfrm>
          <a:prstGeom prst="rect">
            <a:avLst/>
          </a:prstGeom>
        </p:spPr>
      </p:pic>
      <p:pic>
        <p:nvPicPr>
          <p:cNvPr id="21" name="Picture 20">
            <a:extLst>
              <a:ext uri="{FF2B5EF4-FFF2-40B4-BE49-F238E27FC236}">
                <a16:creationId xmlns:a16="http://schemas.microsoft.com/office/drawing/2014/main" id="{A3DFA743-3DF0-4F5B-BF8D-63A8D7C47C79}"/>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89208" y="4728793"/>
            <a:ext cx="1210977" cy="845399"/>
          </a:xfrm>
          <a:prstGeom prst="rect">
            <a:avLst/>
          </a:prstGeom>
        </p:spPr>
      </p:pic>
      <p:pic>
        <p:nvPicPr>
          <p:cNvPr id="23" name="Picture 22" descr="形状&#10;&#10;自动生成的描述（中置信度）">
            <a:extLst>
              <a:ext uri="{FF2B5EF4-FFF2-40B4-BE49-F238E27FC236}">
                <a16:creationId xmlns:a16="http://schemas.microsoft.com/office/drawing/2014/main" id="{BB5FD242-0F49-473E-8DE8-513DACC28F27}"/>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891804" y="4664084"/>
            <a:ext cx="1098276" cy="974816"/>
          </a:xfrm>
          <a:prstGeom prst="rect">
            <a:avLst/>
          </a:prstGeom>
        </p:spPr>
      </p:pic>
      <p:pic>
        <p:nvPicPr>
          <p:cNvPr id="25" name="Picture 24" descr="形状&#10;&#10;自动生成的描述（中置信度）">
            <a:extLst>
              <a:ext uri="{FF2B5EF4-FFF2-40B4-BE49-F238E27FC236}">
                <a16:creationId xmlns:a16="http://schemas.microsoft.com/office/drawing/2014/main" id="{F1DE1006-9BD2-4578-AC44-CD6EE836C25B}"/>
              </a:ext>
            </a:extLst>
          </p:cNvPr>
          <p:cNvPicPr>
            <a:picLocks noChangeAspect="1"/>
          </p:cNvPicPr>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468941" y="4687233"/>
            <a:ext cx="1196015" cy="928519"/>
          </a:xfrm>
          <a:prstGeom prst="rect">
            <a:avLst/>
          </a:prstGeom>
        </p:spPr>
      </p:pic>
      <p:pic>
        <p:nvPicPr>
          <p:cNvPr id="26" name="Graphic 25" descr="实心填充的徽章">
            <a:extLst>
              <a:ext uri="{FF2B5EF4-FFF2-40B4-BE49-F238E27FC236}">
                <a16:creationId xmlns:a16="http://schemas.microsoft.com/office/drawing/2014/main" id="{7ED6B055-AB2C-4BE7-BB36-CA57FEC0C56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2615" y="3805135"/>
            <a:ext cx="624821" cy="624821"/>
          </a:xfrm>
          <a:prstGeom prst="rect">
            <a:avLst/>
          </a:prstGeom>
        </p:spPr>
      </p:pic>
      <p:pic>
        <p:nvPicPr>
          <p:cNvPr id="27" name="Picture 2" descr="WhatsApp - 维基百科，自由百科全书">
            <a:extLst>
              <a:ext uri="{FF2B5EF4-FFF2-40B4-BE49-F238E27FC236}">
                <a16:creationId xmlns:a16="http://schemas.microsoft.com/office/drawing/2014/main" id="{A78B91D4-A29B-4D91-AC5C-C40DDBBD3A4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160727" y="5725823"/>
            <a:ext cx="411025" cy="4120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徽标、公司名称&#10;&#10;自动生成的描述">
            <a:extLst>
              <a:ext uri="{FF2B5EF4-FFF2-40B4-BE49-F238E27FC236}">
                <a16:creationId xmlns:a16="http://schemas.microsoft.com/office/drawing/2014/main" id="{DCCF917E-3C60-4E73-854A-52B6950F48C2}"/>
              </a:ext>
            </a:extLst>
          </p:cNvPr>
          <p:cNvPicPr>
            <a:picLocks noChangeAspect="1"/>
          </p:cNvPicPr>
          <p:nvPr/>
        </p:nvPicPr>
        <p:blipFill>
          <a:blip r:embed="rId20">
            <a:extLst>
              <a:ext uri="{837473B0-CC2E-450A-ABE3-18F120FF3D39}">
                <a1611:picAttrSrcUrl xmlns:a1611="http://schemas.microsoft.com/office/drawing/2016/11/main" r:id="rId21"/>
              </a:ext>
            </a:extLst>
          </a:blip>
          <a:stretch>
            <a:fillRect/>
          </a:stretch>
        </p:blipFill>
        <p:spPr>
          <a:xfrm>
            <a:off x="6691923" y="5723403"/>
            <a:ext cx="750049" cy="422278"/>
          </a:xfrm>
          <a:prstGeom prst="rect">
            <a:avLst/>
          </a:prstGeom>
        </p:spPr>
      </p:pic>
      <p:grpSp>
        <p:nvGrpSpPr>
          <p:cNvPr id="29" name="Group 28">
            <a:extLst>
              <a:ext uri="{FF2B5EF4-FFF2-40B4-BE49-F238E27FC236}">
                <a16:creationId xmlns:a16="http://schemas.microsoft.com/office/drawing/2014/main" id="{7C0560B1-2FD2-45E1-8F4C-BEEE3DD854EE}"/>
              </a:ext>
            </a:extLst>
          </p:cNvPr>
          <p:cNvGrpSpPr/>
          <p:nvPr/>
        </p:nvGrpSpPr>
        <p:grpSpPr>
          <a:xfrm>
            <a:off x="10239375" y="318750"/>
            <a:ext cx="1566739" cy="1538691"/>
            <a:chOff x="2445002" y="-212162"/>
            <a:chExt cx="2331722" cy="2289980"/>
          </a:xfrm>
          <a:solidFill>
            <a:srgbClr val="179984"/>
          </a:solidFill>
        </p:grpSpPr>
        <p:sp>
          <p:nvSpPr>
            <p:cNvPr id="30" name="Flowchart: Connector 29">
              <a:extLst>
                <a:ext uri="{FF2B5EF4-FFF2-40B4-BE49-F238E27FC236}">
                  <a16:creationId xmlns:a16="http://schemas.microsoft.com/office/drawing/2014/main" id="{499775CB-DFE4-4150-AC0A-7202B30E3C3D}"/>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Flowchart: Connector 4">
              <a:extLst>
                <a:ext uri="{FF2B5EF4-FFF2-40B4-BE49-F238E27FC236}">
                  <a16:creationId xmlns:a16="http://schemas.microsoft.com/office/drawing/2014/main" id="{7344F329-5781-4492-843D-E092B9CD4936}"/>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活动策划</a:t>
              </a:r>
            </a:p>
          </p:txBody>
        </p:sp>
      </p:grpSp>
      <p:sp>
        <p:nvSpPr>
          <p:cNvPr id="33" name="TextBox 32">
            <a:extLst>
              <a:ext uri="{FF2B5EF4-FFF2-40B4-BE49-F238E27FC236}">
                <a16:creationId xmlns:a16="http://schemas.microsoft.com/office/drawing/2014/main" id="{DF9B9291-2958-4F11-9194-24AE76443200}"/>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a:t>
            </a:r>
          </a:p>
        </p:txBody>
      </p:sp>
    </p:spTree>
    <p:extLst>
      <p:ext uri="{BB962C8B-B14F-4D97-AF65-F5344CB8AC3E}">
        <p14:creationId xmlns:p14="http://schemas.microsoft.com/office/powerpoint/2010/main" val="1840169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C38543F-AAA2-4614-9AC3-64582176D174}"/>
              </a:ext>
            </a:extLst>
          </p:cNvPr>
          <p:cNvSpPr>
            <a:spLocks noGrp="1"/>
          </p:cNvSpPr>
          <p:nvPr>
            <p:ph type="body" sz="quarter" idx="12"/>
          </p:nvPr>
        </p:nvSpPr>
        <p:spPr/>
        <p:txBody>
          <a:bodyPr/>
          <a:lstStyle/>
          <a:p>
            <a:endParaRPr lang="en-US" baseline="-25000" dirty="0">
              <a:latin typeface="+mj-lt"/>
              <a:ea typeface="SimSun" panose="02010600030101010101" pitchFamily="2" charset="-122"/>
            </a:endParaRPr>
          </a:p>
        </p:txBody>
      </p:sp>
      <p:pic>
        <p:nvPicPr>
          <p:cNvPr id="5" name="Picture 4">
            <a:extLst>
              <a:ext uri="{FF2B5EF4-FFF2-40B4-BE49-F238E27FC236}">
                <a16:creationId xmlns:a16="http://schemas.microsoft.com/office/drawing/2014/main" id="{88AF7967-8DF5-407D-8421-D79FD76047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4430" y="260956"/>
            <a:ext cx="2530629" cy="6336088"/>
          </a:xfrm>
          <a:prstGeom prst="rect">
            <a:avLst/>
          </a:prstGeom>
          <a:ln>
            <a:noFill/>
          </a:ln>
        </p:spPr>
      </p:pic>
      <p:sp>
        <p:nvSpPr>
          <p:cNvPr id="6" name="Text Placeholder 1">
            <a:extLst>
              <a:ext uri="{FF2B5EF4-FFF2-40B4-BE49-F238E27FC236}">
                <a16:creationId xmlns:a16="http://schemas.microsoft.com/office/drawing/2014/main" id="{2F229E75-CFD4-4BA5-859B-396469FFFE55}"/>
              </a:ext>
            </a:extLst>
          </p:cNvPr>
          <p:cNvSpPr txBox="1">
            <a:spLocks/>
          </p:cNvSpPr>
          <p:nvPr/>
        </p:nvSpPr>
        <p:spPr>
          <a:xfrm>
            <a:off x="628650" y="316572"/>
            <a:ext cx="9610725" cy="3787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2400" dirty="0">
                <a:solidFill>
                  <a:schemeClr val="tx1">
                    <a:lumMod val="50000"/>
                    <a:lumOff val="50000"/>
                  </a:schemeClr>
                </a:solidFill>
                <a:ea typeface="SimSun" panose="02010600030101010101" pitchFamily="2" charset="-122"/>
              </a:rPr>
              <a:t>策划</a:t>
            </a:r>
          </a:p>
        </p:txBody>
      </p:sp>
      <p:sp>
        <p:nvSpPr>
          <p:cNvPr id="7" name="Text Placeholder 2">
            <a:extLst>
              <a:ext uri="{FF2B5EF4-FFF2-40B4-BE49-F238E27FC236}">
                <a16:creationId xmlns:a16="http://schemas.microsoft.com/office/drawing/2014/main" id="{6D9D5727-00B8-4245-8F91-A72E039F908B}"/>
              </a:ext>
            </a:extLst>
          </p:cNvPr>
          <p:cNvSpPr txBox="1">
            <a:spLocks/>
          </p:cNvSpPr>
          <p:nvPr/>
        </p:nvSpPr>
        <p:spPr>
          <a:xfrm>
            <a:off x="628650" y="712319"/>
            <a:ext cx="9591675" cy="3787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179984"/>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2400" dirty="0">
                <a:solidFill>
                  <a:schemeClr val="tx1">
                    <a:lumMod val="50000"/>
                    <a:lumOff val="50000"/>
                  </a:schemeClr>
                </a:solidFill>
                <a:ea typeface="SimSun" panose="02010600030101010101" pitchFamily="2" charset="-122"/>
              </a:rPr>
              <a:t>策划技能</a:t>
            </a:r>
          </a:p>
        </p:txBody>
      </p:sp>
      <p:grpSp>
        <p:nvGrpSpPr>
          <p:cNvPr id="8" name="Group 7">
            <a:extLst>
              <a:ext uri="{FF2B5EF4-FFF2-40B4-BE49-F238E27FC236}">
                <a16:creationId xmlns:a16="http://schemas.microsoft.com/office/drawing/2014/main" id="{A9169614-CF8B-4642-AB4B-B78D3D46FEE3}"/>
              </a:ext>
            </a:extLst>
          </p:cNvPr>
          <p:cNvGrpSpPr/>
          <p:nvPr/>
        </p:nvGrpSpPr>
        <p:grpSpPr>
          <a:xfrm>
            <a:off x="10239375" y="318750"/>
            <a:ext cx="1566739" cy="1538691"/>
            <a:chOff x="2445002" y="-212162"/>
            <a:chExt cx="2331722" cy="2289980"/>
          </a:xfrm>
          <a:solidFill>
            <a:srgbClr val="179984"/>
          </a:solidFill>
        </p:grpSpPr>
        <p:sp>
          <p:nvSpPr>
            <p:cNvPr id="9" name="Flowchart: Connector 8">
              <a:extLst>
                <a:ext uri="{FF2B5EF4-FFF2-40B4-BE49-F238E27FC236}">
                  <a16:creationId xmlns:a16="http://schemas.microsoft.com/office/drawing/2014/main" id="{B2743F92-4637-4725-A770-DE9E9E2CD842}"/>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C56B88E8-6153-482F-BFD6-947B96217E7A}"/>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活动策划</a:t>
              </a:r>
            </a:p>
          </p:txBody>
        </p:sp>
      </p:grpSp>
      <p:sp>
        <p:nvSpPr>
          <p:cNvPr id="12" name="TextBox 11">
            <a:extLst>
              <a:ext uri="{FF2B5EF4-FFF2-40B4-BE49-F238E27FC236}">
                <a16:creationId xmlns:a16="http://schemas.microsoft.com/office/drawing/2014/main" id="{38D7A6A5-B38B-4773-97A2-B56ED9011376}"/>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a:t>
            </a:r>
          </a:p>
        </p:txBody>
      </p:sp>
    </p:spTree>
    <p:extLst>
      <p:ext uri="{BB962C8B-B14F-4D97-AF65-F5344CB8AC3E}">
        <p14:creationId xmlns:p14="http://schemas.microsoft.com/office/powerpoint/2010/main" val="1572215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F23739-D36D-40A2-93BC-BF2A0F65D6D4}"/>
              </a:ext>
            </a:extLst>
          </p:cNvPr>
          <p:cNvSpPr txBox="1"/>
          <p:nvPr/>
        </p:nvSpPr>
        <p:spPr>
          <a:xfrm>
            <a:off x="1258150" y="2565324"/>
            <a:ext cx="4961066" cy="523220"/>
          </a:xfrm>
          <a:prstGeom prst="rect">
            <a:avLst/>
          </a:prstGeom>
          <a:noFill/>
        </p:spPr>
        <p:txBody>
          <a:bodyPr wrap="square" rtlCol="0">
            <a:spAutoFit/>
          </a:bodyPr>
          <a:lstStyle/>
          <a:p>
            <a:r>
              <a:rPr lang="zh-cn" sz="2800" dirty="0">
                <a:latin typeface="+mj-lt"/>
                <a:ea typeface="SimSun" panose="02010600030101010101" pitchFamily="2" charset="-122"/>
              </a:rPr>
              <a:t>解决问题的技能</a:t>
            </a:r>
          </a:p>
        </p:txBody>
      </p:sp>
      <p:pic>
        <p:nvPicPr>
          <p:cNvPr id="6" name="Graphic 5" descr="实心填充的徽章 4">
            <a:extLst>
              <a:ext uri="{FF2B5EF4-FFF2-40B4-BE49-F238E27FC236}">
                <a16:creationId xmlns:a16="http://schemas.microsoft.com/office/drawing/2014/main" id="{278D5E30-80AD-49A8-8591-D32E31F83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5672" y="2514524"/>
            <a:ext cx="624821" cy="624821"/>
          </a:xfrm>
          <a:prstGeom prst="rect">
            <a:avLst/>
          </a:prstGeom>
        </p:spPr>
      </p:pic>
      <p:sp>
        <p:nvSpPr>
          <p:cNvPr id="7" name="TextBox 6">
            <a:extLst>
              <a:ext uri="{FF2B5EF4-FFF2-40B4-BE49-F238E27FC236}">
                <a16:creationId xmlns:a16="http://schemas.microsoft.com/office/drawing/2014/main" id="{1FC48FEB-4DCC-4BE9-9401-703DD95896F1}"/>
              </a:ext>
            </a:extLst>
          </p:cNvPr>
          <p:cNvSpPr txBox="1"/>
          <p:nvPr/>
        </p:nvSpPr>
        <p:spPr>
          <a:xfrm>
            <a:off x="7440325" y="2565324"/>
            <a:ext cx="4000500" cy="523220"/>
          </a:xfrm>
          <a:prstGeom prst="rect">
            <a:avLst/>
          </a:prstGeom>
          <a:noFill/>
        </p:spPr>
        <p:txBody>
          <a:bodyPr wrap="square" rtlCol="0">
            <a:spAutoFit/>
          </a:bodyPr>
          <a:lstStyle/>
          <a:p>
            <a:r>
              <a:rPr lang="zh-cn" sz="2800" dirty="0">
                <a:latin typeface="+mj-lt"/>
                <a:ea typeface="SimSun" panose="02010600030101010101" pitchFamily="2" charset="-122"/>
              </a:rPr>
              <a:t>创造力</a:t>
            </a:r>
          </a:p>
        </p:txBody>
      </p:sp>
      <p:pic>
        <p:nvPicPr>
          <p:cNvPr id="8" name="Graphic 7" descr="实心填充的徽章 3">
            <a:extLst>
              <a:ext uri="{FF2B5EF4-FFF2-40B4-BE49-F238E27FC236}">
                <a16:creationId xmlns:a16="http://schemas.microsoft.com/office/drawing/2014/main" id="{EA3F0094-CEB1-437E-AFCD-BFFD7F466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497" y="2514524"/>
            <a:ext cx="624821" cy="624821"/>
          </a:xfrm>
          <a:prstGeom prst="rect">
            <a:avLst/>
          </a:prstGeom>
        </p:spPr>
      </p:pic>
      <p:sp>
        <p:nvSpPr>
          <p:cNvPr id="13" name="Text Placeholder 1">
            <a:extLst>
              <a:ext uri="{FF2B5EF4-FFF2-40B4-BE49-F238E27FC236}">
                <a16:creationId xmlns:a16="http://schemas.microsoft.com/office/drawing/2014/main" id="{59258E12-597C-4BF3-A640-5AD439FD7015}"/>
              </a:ext>
            </a:extLst>
          </p:cNvPr>
          <p:cNvSpPr>
            <a:spLocks noGrp="1"/>
          </p:cNvSpPr>
          <p:nvPr>
            <p:ph type="body" sz="quarter" idx="10"/>
          </p:nvPr>
        </p:nvSpPr>
        <p:spPr/>
        <p:txBody>
          <a:bodyPr/>
          <a:lstStyle/>
          <a:p>
            <a:r>
              <a:rPr lang="zh-cn" dirty="0">
                <a:ea typeface="SimSun" panose="02010600030101010101" pitchFamily="2" charset="-122"/>
              </a:rPr>
              <a:t>策划</a:t>
            </a:r>
          </a:p>
        </p:txBody>
      </p:sp>
      <p:sp>
        <p:nvSpPr>
          <p:cNvPr id="14" name="Text Placeholder 2">
            <a:extLst>
              <a:ext uri="{FF2B5EF4-FFF2-40B4-BE49-F238E27FC236}">
                <a16:creationId xmlns:a16="http://schemas.microsoft.com/office/drawing/2014/main" id="{F88B7228-9CBB-4531-B6A2-93BA906F3B93}"/>
              </a:ext>
            </a:extLst>
          </p:cNvPr>
          <p:cNvSpPr>
            <a:spLocks noGrp="1"/>
          </p:cNvSpPr>
          <p:nvPr>
            <p:ph type="body" sz="quarter" idx="11"/>
          </p:nvPr>
        </p:nvSpPr>
        <p:spPr/>
        <p:txBody>
          <a:bodyPr>
            <a:noAutofit/>
          </a:bodyPr>
          <a:lstStyle/>
          <a:p>
            <a:r>
              <a:rPr lang="zh-cn" dirty="0">
                <a:solidFill>
                  <a:schemeClr val="tx1">
                    <a:lumMod val="50000"/>
                    <a:lumOff val="50000"/>
                  </a:schemeClr>
                </a:solidFill>
                <a:ea typeface="SimSun" panose="02010600030101010101" pitchFamily="2" charset="-122"/>
              </a:rPr>
              <a:t>策划技能</a:t>
            </a:r>
          </a:p>
        </p:txBody>
      </p:sp>
      <p:pic>
        <p:nvPicPr>
          <p:cNvPr id="9" name="Graphic 8">
            <a:extLst>
              <a:ext uri="{FF2B5EF4-FFF2-40B4-BE49-F238E27FC236}">
                <a16:creationId xmlns:a16="http://schemas.microsoft.com/office/drawing/2014/main" id="{EF1B41D0-7E61-454B-A92D-4C31362F2F43}"/>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218318" y="3390900"/>
            <a:ext cx="1074288" cy="990938"/>
          </a:xfrm>
          <a:prstGeom prst="rect">
            <a:avLst/>
          </a:prstGeom>
        </p:spPr>
      </p:pic>
      <p:pic>
        <p:nvPicPr>
          <p:cNvPr id="18" name="Picture 17">
            <a:extLst>
              <a:ext uri="{FF2B5EF4-FFF2-40B4-BE49-F238E27FC236}">
                <a16:creationId xmlns:a16="http://schemas.microsoft.com/office/drawing/2014/main" id="{42E7903D-3549-4A09-82E7-F30A328CA1C9}"/>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7591943" y="3312800"/>
            <a:ext cx="892723" cy="1147138"/>
          </a:xfrm>
          <a:prstGeom prst="rect">
            <a:avLst/>
          </a:prstGeom>
        </p:spPr>
      </p:pic>
      <p:pic>
        <p:nvPicPr>
          <p:cNvPr id="20" name="Picture 19" descr="形状&#10;&#10;自动生成的描述（中置信度）">
            <a:extLst>
              <a:ext uri="{FF2B5EF4-FFF2-40B4-BE49-F238E27FC236}">
                <a16:creationId xmlns:a16="http://schemas.microsoft.com/office/drawing/2014/main" id="{88A668C2-568D-4CC2-ACFF-C7C1594684C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131452" y="3410627"/>
            <a:ext cx="1462513" cy="951485"/>
          </a:xfrm>
          <a:prstGeom prst="rect">
            <a:avLst/>
          </a:prstGeom>
        </p:spPr>
      </p:pic>
      <p:pic>
        <p:nvPicPr>
          <p:cNvPr id="26" name="Picture 25" descr="形状&#10;&#10;自动生成的描述（中置信度）">
            <a:extLst>
              <a:ext uri="{FF2B5EF4-FFF2-40B4-BE49-F238E27FC236}">
                <a16:creationId xmlns:a16="http://schemas.microsoft.com/office/drawing/2014/main" id="{4B5630B2-622D-49EB-8D5C-0C9903C77DDA}"/>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532869" y="3274154"/>
            <a:ext cx="1202319" cy="1224430"/>
          </a:xfrm>
          <a:prstGeom prst="rect">
            <a:avLst/>
          </a:prstGeom>
        </p:spPr>
      </p:pic>
      <p:grpSp>
        <p:nvGrpSpPr>
          <p:cNvPr id="27" name="Group 26">
            <a:extLst>
              <a:ext uri="{FF2B5EF4-FFF2-40B4-BE49-F238E27FC236}">
                <a16:creationId xmlns:a16="http://schemas.microsoft.com/office/drawing/2014/main" id="{100FB012-B19B-4FAC-A252-5A0893557E34}"/>
              </a:ext>
            </a:extLst>
          </p:cNvPr>
          <p:cNvGrpSpPr/>
          <p:nvPr/>
        </p:nvGrpSpPr>
        <p:grpSpPr>
          <a:xfrm>
            <a:off x="10239375" y="318750"/>
            <a:ext cx="1566739" cy="1538691"/>
            <a:chOff x="2445002" y="-212162"/>
            <a:chExt cx="2331722" cy="2289980"/>
          </a:xfrm>
          <a:solidFill>
            <a:srgbClr val="179984"/>
          </a:solidFill>
        </p:grpSpPr>
        <p:sp>
          <p:nvSpPr>
            <p:cNvPr id="28" name="Flowchart: Connector 27">
              <a:extLst>
                <a:ext uri="{FF2B5EF4-FFF2-40B4-BE49-F238E27FC236}">
                  <a16:creationId xmlns:a16="http://schemas.microsoft.com/office/drawing/2014/main" id="{0C51BC34-BC89-4EB9-8671-D0D794396B12}"/>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Flowchart: Connector 4">
              <a:extLst>
                <a:ext uri="{FF2B5EF4-FFF2-40B4-BE49-F238E27FC236}">
                  <a16:creationId xmlns:a16="http://schemas.microsoft.com/office/drawing/2014/main" id="{FB56E86F-8B6E-4A7A-B2AD-3249B0B60B05}"/>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活动策划</a:t>
              </a:r>
            </a:p>
          </p:txBody>
        </p:sp>
      </p:grpSp>
      <p:sp>
        <p:nvSpPr>
          <p:cNvPr id="31" name="TextBox 30">
            <a:extLst>
              <a:ext uri="{FF2B5EF4-FFF2-40B4-BE49-F238E27FC236}">
                <a16:creationId xmlns:a16="http://schemas.microsoft.com/office/drawing/2014/main" id="{32122D7F-5105-472B-B3BA-EDDBC09F0AD5}"/>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a:t>
            </a:r>
          </a:p>
        </p:txBody>
      </p:sp>
    </p:spTree>
    <p:extLst>
      <p:ext uri="{BB962C8B-B14F-4D97-AF65-F5344CB8AC3E}">
        <p14:creationId xmlns:p14="http://schemas.microsoft.com/office/powerpoint/2010/main" val="4294798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C15AE4-1A25-4C1D-9C8D-6FF14456E82A}"/>
              </a:ext>
            </a:extLst>
          </p:cNvPr>
          <p:cNvSpPr>
            <a:spLocks noGrp="1"/>
          </p:cNvSpPr>
          <p:nvPr>
            <p:ph type="body" sz="quarter" idx="10"/>
          </p:nvPr>
        </p:nvSpPr>
        <p:spPr/>
        <p:txBody>
          <a:bodyPr/>
          <a:lstStyle/>
          <a:p>
            <a:endParaRPr lang="en-US" dirty="0">
              <a:ea typeface="SimSun" panose="02010600030101010101" pitchFamily="2" charset="-122"/>
            </a:endParaRPr>
          </a:p>
        </p:txBody>
      </p:sp>
      <p:sp>
        <p:nvSpPr>
          <p:cNvPr id="3" name="Text Placeholder 2">
            <a:extLst>
              <a:ext uri="{FF2B5EF4-FFF2-40B4-BE49-F238E27FC236}">
                <a16:creationId xmlns:a16="http://schemas.microsoft.com/office/drawing/2014/main" id="{E1ED696D-3066-469B-9898-51D8399DDDFB}"/>
              </a:ext>
            </a:extLst>
          </p:cNvPr>
          <p:cNvSpPr>
            <a:spLocks noGrp="1"/>
          </p:cNvSpPr>
          <p:nvPr>
            <p:ph type="body" sz="quarter" idx="11"/>
          </p:nvPr>
        </p:nvSpPr>
        <p:spPr/>
        <p:txBody>
          <a:bodyPr>
            <a:normAutofit/>
          </a:bodyPr>
          <a:lstStyle/>
          <a:p>
            <a:r>
              <a:rPr lang="zh-cn" dirty="0">
                <a:ea typeface="SimSun" panose="02010600030101010101" pitchFamily="2" charset="-122"/>
              </a:rPr>
              <a:t>思考题</a:t>
            </a:r>
          </a:p>
        </p:txBody>
      </p:sp>
      <p:graphicFrame>
        <p:nvGraphicFramePr>
          <p:cNvPr id="11" name="Table 11">
            <a:extLst>
              <a:ext uri="{FF2B5EF4-FFF2-40B4-BE49-F238E27FC236}">
                <a16:creationId xmlns:a16="http://schemas.microsoft.com/office/drawing/2014/main" id="{B13BC5D8-CF82-4957-A953-BD09512DDBC1}"/>
              </a:ext>
            </a:extLst>
          </p:cNvPr>
          <p:cNvGraphicFramePr>
            <a:graphicFrameLocks noGrp="1"/>
          </p:cNvGraphicFramePr>
          <p:nvPr>
            <p:extLst>
              <p:ext uri="{D42A27DB-BD31-4B8C-83A1-F6EECF244321}">
                <p14:modId xmlns:p14="http://schemas.microsoft.com/office/powerpoint/2010/main" val="1435782160"/>
              </p:ext>
            </p:extLst>
          </p:nvPr>
        </p:nvGraphicFramePr>
        <p:xfrm>
          <a:off x="1916481" y="2414401"/>
          <a:ext cx="8359038" cy="2607735"/>
        </p:xfrm>
        <a:graphic>
          <a:graphicData uri="http://schemas.openxmlformats.org/drawingml/2006/table">
            <a:tbl>
              <a:tblPr firstRow="1" bandRow="1">
                <a:tableStyleId>{72833802-FEF1-4C79-8D5D-14CF1EAF98D9}</a:tableStyleId>
              </a:tblPr>
              <a:tblGrid>
                <a:gridCol w="4179519">
                  <a:extLst>
                    <a:ext uri="{9D8B030D-6E8A-4147-A177-3AD203B41FA5}">
                      <a16:colId xmlns:a16="http://schemas.microsoft.com/office/drawing/2014/main" val="221235560"/>
                    </a:ext>
                  </a:extLst>
                </a:gridCol>
                <a:gridCol w="4179519">
                  <a:extLst>
                    <a:ext uri="{9D8B030D-6E8A-4147-A177-3AD203B41FA5}">
                      <a16:colId xmlns:a16="http://schemas.microsoft.com/office/drawing/2014/main" val="4121442170"/>
                    </a:ext>
                  </a:extLst>
                </a:gridCol>
              </a:tblGrid>
              <a:tr h="521547">
                <a:tc>
                  <a:txBody>
                    <a:bodyPr/>
                    <a:lstStyle/>
                    <a:p>
                      <a:r>
                        <a:rPr lang="zh-cn" sz="2500" dirty="0">
                          <a:latin typeface="+mj-lt"/>
                          <a:ea typeface="SimSun" panose="02010600030101010101" pitchFamily="2" charset="-122"/>
                        </a:rPr>
                        <a:t>技能</a:t>
                      </a:r>
                    </a:p>
                  </a:txBody>
                  <a:tcPr marL="128601" marR="128601" marT="64300" marB="64300">
                    <a:lnR w="9525" cap="flat" cmpd="sng" algn="ctr">
                      <a:solidFill>
                        <a:schemeClr val="accent4"/>
                      </a:solidFill>
                      <a:prstDash val="solid"/>
                      <a:round/>
                      <a:headEnd type="none" w="med" len="med"/>
                      <a:tailEnd type="none" w="med" len="med"/>
                    </a:lnR>
                  </a:tcPr>
                </a:tc>
                <a:tc>
                  <a:txBody>
                    <a:bodyPr/>
                    <a:lstStyle/>
                    <a:p>
                      <a:r>
                        <a:rPr lang="zh-cn" sz="2500" dirty="0">
                          <a:latin typeface="+mj-lt"/>
                          <a:ea typeface="SimSun" panose="02010600030101010101" pitchFamily="2" charset="-122"/>
                        </a:rPr>
                        <a:t>名次</a:t>
                      </a:r>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1594030939"/>
                  </a:ext>
                </a:extLst>
              </a:tr>
              <a:tr h="521547">
                <a:tc>
                  <a:txBody>
                    <a:bodyPr/>
                    <a:lstStyle/>
                    <a:p>
                      <a:r>
                        <a:rPr lang="zh-cn" sz="2500" dirty="0">
                          <a:latin typeface="+mj-lt"/>
                          <a:ea typeface="SimSun" panose="02010600030101010101" pitchFamily="2" charset="-122"/>
                        </a:rPr>
                        <a:t>组织</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dirty="0">
                        <a:latin typeface="+mj-lt"/>
                        <a:ea typeface="SimSun" panose="02010600030101010101" pitchFamily="2" charset="-122"/>
                      </a:endParaRPr>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208742345"/>
                  </a:ext>
                </a:extLst>
              </a:tr>
              <a:tr h="521547">
                <a:tc>
                  <a:txBody>
                    <a:bodyPr/>
                    <a:lstStyle/>
                    <a:p>
                      <a:r>
                        <a:rPr lang="zh-cn" sz="2500" dirty="0">
                          <a:latin typeface="+mj-lt"/>
                          <a:ea typeface="SimSun" panose="02010600030101010101" pitchFamily="2" charset="-122"/>
                        </a:rPr>
                        <a:t>沟通</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dirty="0">
                        <a:latin typeface="+mj-lt"/>
                        <a:ea typeface="SimSun" panose="02010600030101010101" pitchFamily="2" charset="-122"/>
                      </a:endParaRPr>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3049568833"/>
                  </a:ext>
                </a:extLst>
              </a:tr>
              <a:tr h="521547">
                <a:tc>
                  <a:txBody>
                    <a:bodyPr/>
                    <a:lstStyle/>
                    <a:p>
                      <a:r>
                        <a:rPr lang="zh-cn" sz="2500" dirty="0">
                          <a:latin typeface="+mj-lt"/>
                          <a:ea typeface="SimSun" panose="02010600030101010101" pitchFamily="2" charset="-122"/>
                        </a:rPr>
                        <a:t>解决问题</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a:latin typeface="+mj-lt"/>
                        <a:ea typeface="SimSun" panose="02010600030101010101" pitchFamily="2" charset="-122"/>
                      </a:endParaRPr>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2597360364"/>
                  </a:ext>
                </a:extLst>
              </a:tr>
              <a:tr h="521547">
                <a:tc>
                  <a:txBody>
                    <a:bodyPr/>
                    <a:lstStyle/>
                    <a:p>
                      <a:r>
                        <a:rPr lang="zh-cn" sz="2500" dirty="0">
                          <a:latin typeface="+mj-lt"/>
                          <a:ea typeface="SimSun" panose="02010600030101010101" pitchFamily="2" charset="-122"/>
                        </a:rPr>
                        <a:t>创造力</a:t>
                      </a:r>
                    </a:p>
                  </a:txBody>
                  <a:tcPr marL="128601" marR="128601" marT="64300" marB="64300">
                    <a:lnR w="9525" cap="flat" cmpd="sng" algn="ctr">
                      <a:solidFill>
                        <a:schemeClr val="accent4"/>
                      </a:solidFill>
                      <a:prstDash val="solid"/>
                      <a:round/>
                      <a:headEnd type="none" w="med" len="med"/>
                      <a:tailEnd type="none" w="med" len="med"/>
                    </a:lnR>
                  </a:tcPr>
                </a:tc>
                <a:tc>
                  <a:txBody>
                    <a:bodyPr/>
                    <a:lstStyle/>
                    <a:p>
                      <a:endParaRPr lang="en-US" sz="2500" dirty="0">
                        <a:latin typeface="+mj-lt"/>
                        <a:ea typeface="SimSun" panose="02010600030101010101" pitchFamily="2" charset="-122"/>
                      </a:endParaRPr>
                    </a:p>
                  </a:txBody>
                  <a:tcPr marL="128601" marR="128601" marT="64300" marB="64300">
                    <a:lnL w="9525" cap="flat" cmpd="sng" algn="ctr">
                      <a:solidFill>
                        <a:schemeClr val="accent4"/>
                      </a:solidFill>
                      <a:prstDash val="solid"/>
                      <a:round/>
                      <a:headEnd type="none" w="med" len="med"/>
                      <a:tailEnd type="none" w="med" len="med"/>
                    </a:lnL>
                  </a:tcPr>
                </a:tc>
                <a:extLst>
                  <a:ext uri="{0D108BD9-81ED-4DB2-BD59-A6C34878D82A}">
                    <a16:rowId xmlns:a16="http://schemas.microsoft.com/office/drawing/2014/main" val="3576950279"/>
                  </a:ext>
                </a:extLst>
              </a:tr>
            </a:tbl>
          </a:graphicData>
        </a:graphic>
      </p:graphicFrame>
      <p:grpSp>
        <p:nvGrpSpPr>
          <p:cNvPr id="5" name="Group 4">
            <a:extLst>
              <a:ext uri="{FF2B5EF4-FFF2-40B4-BE49-F238E27FC236}">
                <a16:creationId xmlns:a16="http://schemas.microsoft.com/office/drawing/2014/main" id="{49DA73D2-54C6-45FE-9598-E643E6D1123E}"/>
              </a:ext>
            </a:extLst>
          </p:cNvPr>
          <p:cNvGrpSpPr/>
          <p:nvPr/>
        </p:nvGrpSpPr>
        <p:grpSpPr>
          <a:xfrm>
            <a:off x="10239375" y="318750"/>
            <a:ext cx="1566739" cy="1538691"/>
            <a:chOff x="2445002" y="-212162"/>
            <a:chExt cx="2331722" cy="2289980"/>
          </a:xfrm>
          <a:solidFill>
            <a:srgbClr val="179984"/>
          </a:solidFill>
        </p:grpSpPr>
        <p:sp>
          <p:nvSpPr>
            <p:cNvPr id="6" name="Flowchart: Connector 5">
              <a:extLst>
                <a:ext uri="{FF2B5EF4-FFF2-40B4-BE49-F238E27FC236}">
                  <a16:creationId xmlns:a16="http://schemas.microsoft.com/office/drawing/2014/main" id="{D1920850-85DE-4B15-A39A-C1D9C6B2F889}"/>
                </a:ext>
              </a:extLst>
            </p:cNvPr>
            <p:cNvSpPr/>
            <p:nvPr/>
          </p:nvSpPr>
          <p:spPr>
            <a:xfrm>
              <a:off x="2445002" y="-212162"/>
              <a:ext cx="2331722"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C1733EF5-8730-49F2-A8DB-3167A7C615DE}"/>
                </a:ext>
              </a:extLst>
            </p:cNvPr>
            <p:cNvSpPr txBox="1"/>
            <p:nvPr/>
          </p:nvSpPr>
          <p:spPr>
            <a:xfrm>
              <a:off x="2786475" y="123198"/>
              <a:ext cx="1648776" cy="161926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活动策划</a:t>
              </a:r>
            </a:p>
          </p:txBody>
        </p:sp>
      </p:grpSp>
      <p:sp>
        <p:nvSpPr>
          <p:cNvPr id="9" name="TextBox 8">
            <a:extLst>
              <a:ext uri="{FF2B5EF4-FFF2-40B4-BE49-F238E27FC236}">
                <a16:creationId xmlns:a16="http://schemas.microsoft.com/office/drawing/2014/main" id="{D680458C-DF18-4BB2-A5A6-9BD599E24327}"/>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a:t>
            </a:r>
          </a:p>
        </p:txBody>
      </p:sp>
    </p:spTree>
    <p:extLst>
      <p:ext uri="{BB962C8B-B14F-4D97-AF65-F5344CB8AC3E}">
        <p14:creationId xmlns:p14="http://schemas.microsoft.com/office/powerpoint/2010/main" val="3601914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869F9B-06D4-4831-A164-13054371F05C}"/>
              </a:ext>
            </a:extLst>
          </p:cNvPr>
          <p:cNvSpPr>
            <a:spLocks noGrp="1"/>
          </p:cNvSpPr>
          <p:nvPr>
            <p:ph type="body" sz="quarter" idx="11"/>
          </p:nvPr>
        </p:nvSpPr>
        <p:spPr/>
        <p:txBody>
          <a:bodyPr>
            <a:noAutofit/>
          </a:bodyPr>
          <a:lstStyle/>
          <a:p>
            <a:pPr marL="0" indent="0" algn="r">
              <a:buNone/>
            </a:pPr>
            <a:r>
              <a:rPr lang="zh-cn" sz="4400" b="1" dirty="0">
                <a:solidFill>
                  <a:srgbClr val="00695E"/>
                </a:solidFill>
                <a:latin typeface="+mj-lt"/>
                <a:ea typeface="SimSun" panose="02010600030101010101" pitchFamily="2" charset="-122"/>
              </a:rPr>
              <a:t>体育</a:t>
            </a:r>
            <a:r>
              <a:rPr lang="zh-cn" b="1" dirty="0">
                <a:solidFill>
                  <a:srgbClr val="00695E"/>
                </a:solidFill>
                <a:latin typeface="+mj-lt"/>
                <a:ea typeface="SimSun" panose="02010600030101010101" pitchFamily="2" charset="-122"/>
              </a:rPr>
              <a:t>活动</a:t>
            </a:r>
            <a:endParaRPr lang="en-US" sz="4400" b="1" dirty="0">
              <a:solidFill>
                <a:srgbClr val="00695E"/>
              </a:solidFill>
              <a:latin typeface="+mj-lt"/>
              <a:ea typeface="SimSun" panose="02010600030101010101" pitchFamily="2" charset="-122"/>
            </a:endParaRPr>
          </a:p>
        </p:txBody>
      </p:sp>
      <p:sp>
        <p:nvSpPr>
          <p:cNvPr id="21" name="Text Placeholder 20">
            <a:extLst>
              <a:ext uri="{FF2B5EF4-FFF2-40B4-BE49-F238E27FC236}">
                <a16:creationId xmlns:a16="http://schemas.microsoft.com/office/drawing/2014/main" id="{ACDEAA2A-7348-4F78-AEE4-AD0C292592A2}"/>
              </a:ext>
            </a:extLst>
          </p:cNvPr>
          <p:cNvSpPr>
            <a:spLocks noGrp="1"/>
          </p:cNvSpPr>
          <p:nvPr>
            <p:ph type="body" sz="quarter" idx="12"/>
          </p:nvPr>
        </p:nvSpPr>
        <p:spPr/>
        <p:txBody>
          <a:bodyPr/>
          <a:lstStyle/>
          <a:p>
            <a:r>
              <a:rPr lang="zh-cn" dirty="0">
                <a:latin typeface="+mj-lt"/>
                <a:ea typeface="SimSun" panose="02010600030101010101" pitchFamily="2" charset="-122"/>
              </a:rPr>
              <a:t>活动策划</a:t>
            </a:r>
          </a:p>
        </p:txBody>
      </p:sp>
      <p:grpSp>
        <p:nvGrpSpPr>
          <p:cNvPr id="3" name="Group 2">
            <a:extLst>
              <a:ext uri="{FF2B5EF4-FFF2-40B4-BE49-F238E27FC236}">
                <a16:creationId xmlns:a16="http://schemas.microsoft.com/office/drawing/2014/main" id="{F30AFD7E-D39D-49A2-8FD5-1BC9F5219A97}"/>
              </a:ext>
            </a:extLst>
          </p:cNvPr>
          <p:cNvGrpSpPr/>
          <p:nvPr/>
        </p:nvGrpSpPr>
        <p:grpSpPr>
          <a:xfrm>
            <a:off x="-25400" y="982606"/>
            <a:ext cx="4892788" cy="4892788"/>
            <a:chOff x="-165099" y="1638300"/>
            <a:chExt cx="4892788" cy="4892788"/>
          </a:xfrm>
        </p:grpSpPr>
        <p:sp>
          <p:nvSpPr>
            <p:cNvPr id="4" name="Rectangle 3">
              <a:extLst>
                <a:ext uri="{FF2B5EF4-FFF2-40B4-BE49-F238E27FC236}">
                  <a16:creationId xmlns:a16="http://schemas.microsoft.com/office/drawing/2014/main" id="{7394579C-6D8B-4E85-A88D-5A273D322944}"/>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SimSun" panose="02010600030101010101" pitchFamily="2" charset="-122"/>
              </a:endParaRPr>
            </a:p>
          </p:txBody>
        </p:sp>
        <p:sp>
          <p:nvSpPr>
            <p:cNvPr id="5" name="Oval 4">
              <a:extLst>
                <a:ext uri="{FF2B5EF4-FFF2-40B4-BE49-F238E27FC236}">
                  <a16:creationId xmlns:a16="http://schemas.microsoft.com/office/drawing/2014/main" id="{91FB72A7-6E6B-42B3-8A2C-AF6A655A455A}"/>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SimSun" panose="02010600030101010101" pitchFamily="2" charset="-122"/>
              </a:endParaRPr>
            </a:p>
          </p:txBody>
        </p:sp>
      </p:grpSp>
      <p:pic>
        <p:nvPicPr>
          <p:cNvPr id="6" name="Picture 5" descr="具有黑色背景的黑色矩形&#10;&#10;自动生成的描述（低置信度）">
            <a:extLst>
              <a:ext uri="{FF2B5EF4-FFF2-40B4-BE49-F238E27FC236}">
                <a16:creationId xmlns:a16="http://schemas.microsoft.com/office/drawing/2014/main" id="{BEB35E01-7484-4F34-BC75-0C1D3A8B79F7}"/>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4087" y="2924555"/>
            <a:ext cx="1109474" cy="1008890"/>
          </a:xfrm>
          <a:prstGeom prst="rect">
            <a:avLst/>
          </a:prstGeom>
        </p:spPr>
      </p:pic>
      <p:sp>
        <p:nvSpPr>
          <p:cNvPr id="23" name="TextBox 22">
            <a:extLst>
              <a:ext uri="{FF2B5EF4-FFF2-40B4-BE49-F238E27FC236}">
                <a16:creationId xmlns:a16="http://schemas.microsoft.com/office/drawing/2014/main" id="{ECA32643-568A-43A1-B044-EA1F78BF9443}"/>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a:t>
            </a:r>
          </a:p>
        </p:txBody>
      </p:sp>
      <p:sp>
        <p:nvSpPr>
          <p:cNvPr id="9" name="TextBox 8">
            <a:extLst>
              <a:ext uri="{FF2B5EF4-FFF2-40B4-BE49-F238E27FC236}">
                <a16:creationId xmlns:a16="http://schemas.microsoft.com/office/drawing/2014/main" id="{5B499799-6139-4633-BDE3-5FDB71D5D8D7}"/>
              </a:ext>
            </a:extLst>
          </p:cNvPr>
          <p:cNvSpPr txBox="1"/>
          <p:nvPr/>
        </p:nvSpPr>
        <p:spPr>
          <a:xfrm>
            <a:off x="9543015" y="110958"/>
            <a:ext cx="2525360" cy="400110"/>
          </a:xfrm>
          <a:prstGeom prst="rect">
            <a:avLst/>
          </a:prstGeom>
          <a:solidFill>
            <a:srgbClr val="EBF8F5"/>
          </a:solidFill>
        </p:spPr>
        <p:txBody>
          <a:bodyPr wrap="square" rtlCol="0">
            <a:spAutoFit/>
          </a:bodyPr>
          <a:lstStyle/>
          <a:p>
            <a:r>
              <a:rPr lang="zh-CN" altLang="en-US" sz="2000" b="1" spc="100" dirty="0">
                <a:solidFill>
                  <a:srgbClr val="00695E"/>
                </a:solidFill>
                <a:latin typeface="SimSun" panose="02010600030101010101" pitchFamily="2" charset="-122"/>
                <a:ea typeface="SimSun" panose="02010600030101010101" pitchFamily="2" charset="-122"/>
              </a:rPr>
              <a:t>运动员领袖计划</a:t>
            </a:r>
            <a:endParaRPr lang="zh-cn" sz="2000" b="1" spc="100" dirty="0">
              <a:solidFill>
                <a:srgbClr val="00695E"/>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52767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54C68-D023-422A-A7C7-624CB35DA5E6}"/>
              </a:ext>
            </a:extLst>
          </p:cNvPr>
          <p:cNvSpPr>
            <a:spLocks noGrp="1"/>
          </p:cNvSpPr>
          <p:nvPr>
            <p:ph type="body" sz="quarter" idx="10"/>
          </p:nvPr>
        </p:nvSpPr>
        <p:spPr>
          <a:xfrm>
            <a:off x="800100" y="1493952"/>
            <a:ext cx="6572250" cy="687426"/>
          </a:xfrm>
        </p:spPr>
        <p:txBody>
          <a:bodyPr>
            <a:normAutofit lnSpcReduction="10000"/>
          </a:bodyPr>
          <a:lstStyle/>
          <a:p>
            <a:r>
              <a:rPr lang="zh-cn" b="1" dirty="0">
                <a:ea typeface="SimSun" panose="02010600030101010101" pitchFamily="2" charset="-122"/>
              </a:rPr>
              <a:t>活动负责人培训</a:t>
            </a:r>
          </a:p>
        </p:txBody>
      </p:sp>
      <p:sp>
        <p:nvSpPr>
          <p:cNvPr id="3" name="Text Placeholder 2">
            <a:extLst>
              <a:ext uri="{FF2B5EF4-FFF2-40B4-BE49-F238E27FC236}">
                <a16:creationId xmlns:a16="http://schemas.microsoft.com/office/drawing/2014/main" id="{9468A2A8-AC76-4192-B3EF-8EF0A81E8771}"/>
              </a:ext>
            </a:extLst>
          </p:cNvPr>
          <p:cNvSpPr>
            <a:spLocks noGrp="1"/>
          </p:cNvSpPr>
          <p:nvPr>
            <p:ph type="body" sz="quarter" idx="11"/>
          </p:nvPr>
        </p:nvSpPr>
        <p:spPr>
          <a:xfrm>
            <a:off x="819149" y="2667881"/>
            <a:ext cx="8996060" cy="457810"/>
          </a:xfrm>
        </p:spPr>
        <p:txBody>
          <a:bodyPr>
            <a:normAutofit lnSpcReduction="10000"/>
          </a:bodyPr>
          <a:lstStyle/>
          <a:p>
            <a:r>
              <a:rPr lang="zh-cn" b="0" dirty="0">
                <a:latin typeface="+mj-lt"/>
                <a:ea typeface="SimSun" panose="02010600030101010101" pitchFamily="2" charset="-122"/>
              </a:rPr>
              <a:t>活动负责人培训课程的目的是：</a:t>
            </a:r>
          </a:p>
        </p:txBody>
      </p:sp>
      <p:sp>
        <p:nvSpPr>
          <p:cNvPr id="4" name="Text Placeholder 3">
            <a:extLst>
              <a:ext uri="{FF2B5EF4-FFF2-40B4-BE49-F238E27FC236}">
                <a16:creationId xmlns:a16="http://schemas.microsoft.com/office/drawing/2014/main" id="{79DCA7BC-23AB-42AA-AEAB-5D48731BE3E9}"/>
              </a:ext>
            </a:extLst>
          </p:cNvPr>
          <p:cNvSpPr>
            <a:spLocks noGrp="1"/>
          </p:cNvSpPr>
          <p:nvPr>
            <p:ph type="body" sz="quarter" idx="12"/>
          </p:nvPr>
        </p:nvSpPr>
        <p:spPr>
          <a:xfrm>
            <a:off x="800100" y="3231699"/>
            <a:ext cx="9856816" cy="1772102"/>
          </a:xfrm>
        </p:spPr>
        <p:txBody>
          <a:bodyPr>
            <a:normAutofit/>
          </a:bodyPr>
          <a:lstStyle/>
          <a:p>
            <a:pPr>
              <a:lnSpc>
                <a:spcPct val="120000"/>
              </a:lnSpc>
            </a:pPr>
            <a:r>
              <a:rPr lang="zh-cn" sz="2800" b="1" dirty="0">
                <a:solidFill>
                  <a:schemeClr val="bg1"/>
                </a:solidFill>
                <a:effectLst/>
                <a:latin typeface="+mj-lt"/>
                <a:ea typeface="SimSun" panose="02010600030101010101" pitchFamily="2" charset="-122"/>
                <a:cs typeface="Times New Roman" panose="02020603050405020304" pitchFamily="18" charset="0"/>
              </a:rPr>
              <a:t>为运动员提供必要的知识，使他们能够在特殊奥林匹克运动会活动的策划、推广和执行中担任领导力角色。</a:t>
            </a:r>
          </a:p>
          <a:p>
            <a:endParaRPr lang="en-US" dirty="0">
              <a:latin typeface="+mj-lt"/>
              <a:ea typeface="SimSun" panose="02010600030101010101" pitchFamily="2" charset="-122"/>
            </a:endParaRPr>
          </a:p>
        </p:txBody>
      </p:sp>
    </p:spTree>
    <p:extLst>
      <p:ext uri="{BB962C8B-B14F-4D97-AF65-F5344CB8AC3E}">
        <p14:creationId xmlns:p14="http://schemas.microsoft.com/office/powerpoint/2010/main" val="4021910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44040C-D2C9-419D-B8E3-3F4465C97C53}"/>
              </a:ext>
            </a:extLst>
          </p:cNvPr>
          <p:cNvSpPr>
            <a:spLocks noGrp="1"/>
          </p:cNvSpPr>
          <p:nvPr>
            <p:ph type="body" sz="quarter" idx="10"/>
          </p:nvPr>
        </p:nvSpPr>
        <p:spPr>
          <a:xfrm>
            <a:off x="628650" y="496705"/>
            <a:ext cx="9610725" cy="581025"/>
          </a:xfrm>
        </p:spPr>
        <p:txBody>
          <a:bodyPr/>
          <a:lstStyle/>
          <a:p>
            <a:r>
              <a:rPr lang="zh-cn" dirty="0">
                <a:ea typeface="SimSun" panose="02010600030101010101" pitchFamily="2" charset="-122"/>
              </a:rPr>
              <a:t>策划</a:t>
            </a:r>
          </a:p>
        </p:txBody>
      </p:sp>
      <p:sp>
        <p:nvSpPr>
          <p:cNvPr id="6" name="Text Placeholder 5">
            <a:extLst>
              <a:ext uri="{FF2B5EF4-FFF2-40B4-BE49-F238E27FC236}">
                <a16:creationId xmlns:a16="http://schemas.microsoft.com/office/drawing/2014/main" id="{74C8C1F8-B463-462C-A07E-EEC4BF3AF254}"/>
              </a:ext>
            </a:extLst>
          </p:cNvPr>
          <p:cNvSpPr>
            <a:spLocks noGrp="1"/>
          </p:cNvSpPr>
          <p:nvPr>
            <p:ph type="body" sz="quarter" idx="11"/>
          </p:nvPr>
        </p:nvSpPr>
        <p:spPr>
          <a:xfrm>
            <a:off x="628650" y="1077730"/>
            <a:ext cx="9591675" cy="581025"/>
          </a:xfrm>
        </p:spPr>
        <p:txBody>
          <a:bodyPr>
            <a:normAutofit/>
          </a:bodyPr>
          <a:lstStyle/>
          <a:p>
            <a:r>
              <a:rPr lang="zh-cn" dirty="0">
                <a:ea typeface="SimSun" panose="02010600030101010101" pitchFamily="2" charset="-122"/>
              </a:rPr>
              <a:t>领导力角色</a:t>
            </a:r>
          </a:p>
        </p:txBody>
      </p:sp>
      <p:sp>
        <p:nvSpPr>
          <p:cNvPr id="7" name="Text Placeholder 6">
            <a:extLst>
              <a:ext uri="{FF2B5EF4-FFF2-40B4-BE49-F238E27FC236}">
                <a16:creationId xmlns:a16="http://schemas.microsoft.com/office/drawing/2014/main" id="{DFFEBB3C-A220-4605-B317-5A2D0D570D65}"/>
              </a:ext>
            </a:extLst>
          </p:cNvPr>
          <p:cNvSpPr>
            <a:spLocks noGrp="1"/>
          </p:cNvSpPr>
          <p:nvPr>
            <p:ph type="body" sz="quarter" idx="12"/>
          </p:nvPr>
        </p:nvSpPr>
        <p:spPr>
          <a:xfrm>
            <a:off x="657224" y="2035397"/>
            <a:ext cx="11148890" cy="4278518"/>
          </a:xfrm>
        </p:spPr>
        <p:txBody>
          <a:bodyPr>
            <a:normAutofit/>
          </a:bodyPr>
          <a:lstStyle/>
          <a:p>
            <a:pPr>
              <a:lnSpc>
                <a:spcPct val="130000"/>
              </a:lnSpc>
            </a:pPr>
            <a:r>
              <a:rPr lang="zh-cn" sz="2400" b="1" dirty="0">
                <a:latin typeface="+mj-lt"/>
                <a:ea typeface="SimSun" panose="02010600030101010101" pitchFamily="2" charset="-122"/>
              </a:rPr>
              <a:t>开闭幕式</a:t>
            </a:r>
            <a:r>
              <a:rPr lang="zh-cn" sz="2400" b="1" baseline="0" dirty="0">
                <a:latin typeface="+mj-lt"/>
                <a:ea typeface="SimSun" panose="02010600030101010101" pitchFamily="2" charset="-122"/>
              </a:rPr>
              <a:t>顾问团队</a:t>
            </a:r>
          </a:p>
          <a:p>
            <a:pPr marL="171450" indent="-171450">
              <a:lnSpc>
                <a:spcPct val="130000"/>
              </a:lnSpc>
              <a:buFont typeface="Arial" panose="020B0604020202020204" pitchFamily="34" charset="0"/>
              <a:buChar char="•"/>
            </a:pPr>
            <a:r>
              <a:rPr lang="zh-cn" sz="1900" dirty="0">
                <a:latin typeface="+mj-lt"/>
                <a:ea typeface="SimSun" panose="02010600030101010101" pitchFamily="2" charset="-122"/>
              </a:rPr>
              <a:t>担任制作机构的顾问，</a:t>
            </a:r>
            <a:r>
              <a:rPr lang="zh-cn" sz="1900" baseline="0" dirty="0">
                <a:latin typeface="+mj-lt"/>
                <a:ea typeface="SimSun" panose="02010600030101010101" pitchFamily="2" charset="-122"/>
              </a:rPr>
              <a:t>为开闭幕式提供创意</a:t>
            </a:r>
          </a:p>
          <a:p>
            <a:pPr marL="171450" indent="-171450">
              <a:lnSpc>
                <a:spcPct val="130000"/>
              </a:lnSpc>
              <a:buFont typeface="Arial" panose="020B0604020202020204" pitchFamily="34" charset="0"/>
              <a:buChar char="•"/>
            </a:pPr>
            <a:r>
              <a:rPr lang="zh-cn" sz="1900" baseline="0" dirty="0">
                <a:latin typeface="+mj-lt"/>
                <a:ea typeface="SimSun" panose="02010600030101010101" pitchFamily="2" charset="-122"/>
              </a:rPr>
              <a:t>帮助确保开闭幕式表演以运动员为中心，并让运动员担任领导力角色</a:t>
            </a:r>
            <a:endParaRPr lang="en-US" sz="1900" b="1" dirty="0">
              <a:latin typeface="+mj-lt"/>
              <a:ea typeface="SimSun" panose="02010600030101010101" pitchFamily="2" charset="-122"/>
            </a:endParaRPr>
          </a:p>
          <a:p>
            <a:pPr>
              <a:lnSpc>
                <a:spcPct val="130000"/>
              </a:lnSpc>
            </a:pPr>
            <a:r>
              <a:rPr lang="zh-cn" sz="2400" b="1" dirty="0">
                <a:latin typeface="+mj-lt"/>
                <a:ea typeface="SimSun" panose="02010600030101010101" pitchFamily="2" charset="-122"/>
              </a:rPr>
              <a:t>体验地图参与人员（运动员）</a:t>
            </a:r>
          </a:p>
          <a:p>
            <a:pPr>
              <a:lnSpc>
                <a:spcPct val="130000"/>
              </a:lnSpc>
            </a:pPr>
            <a:r>
              <a:rPr lang="zh-cn" sz="1900" dirty="0">
                <a:latin typeface="+mj-lt"/>
                <a:ea typeface="SimSun" panose="02010600030101010101" pitchFamily="2" charset="-122"/>
              </a:rPr>
              <a:t>作为初始活动策划过程的一部分，</a:t>
            </a:r>
            <a:r>
              <a:rPr lang="zh-cn" sz="1900" baseline="0" dirty="0">
                <a:latin typeface="+mj-lt"/>
                <a:ea typeface="SimSun" panose="02010600030101010101" pitchFamily="2" charset="-122"/>
              </a:rPr>
              <a:t>参与为运动员体验编制的体验地图，提供有关从抵达机场到离开的整个过程期间的最佳服务交付意见，包括住宿、主办城市和比赛体验。</a:t>
            </a:r>
          </a:p>
          <a:p>
            <a:endParaRPr lang="en-US" sz="2800" b="1" dirty="0">
              <a:latin typeface="+mj-lt"/>
              <a:ea typeface="SimSun" panose="02010600030101010101" pitchFamily="2" charset="-122"/>
            </a:endParaRPr>
          </a:p>
        </p:txBody>
      </p:sp>
      <p:grpSp>
        <p:nvGrpSpPr>
          <p:cNvPr id="8" name="Group 7">
            <a:extLst>
              <a:ext uri="{FF2B5EF4-FFF2-40B4-BE49-F238E27FC236}">
                <a16:creationId xmlns:a16="http://schemas.microsoft.com/office/drawing/2014/main" id="{C757D79A-E156-4640-9C50-67156863AF28}"/>
              </a:ext>
            </a:extLst>
          </p:cNvPr>
          <p:cNvGrpSpPr/>
          <p:nvPr/>
        </p:nvGrpSpPr>
        <p:grpSpPr>
          <a:xfrm>
            <a:off x="10239375" y="318750"/>
            <a:ext cx="1566739" cy="1538691"/>
            <a:chOff x="2445002" y="-212162"/>
            <a:chExt cx="2331721" cy="2289980"/>
          </a:xfrm>
          <a:solidFill>
            <a:srgbClr val="179984"/>
          </a:solidFill>
        </p:grpSpPr>
        <p:sp>
          <p:nvSpPr>
            <p:cNvPr id="9" name="Flowchart: Connector 8">
              <a:extLst>
                <a:ext uri="{FF2B5EF4-FFF2-40B4-BE49-F238E27FC236}">
                  <a16:creationId xmlns:a16="http://schemas.microsoft.com/office/drawing/2014/main" id="{9E5F8682-18E7-4FD9-AED8-B98CBE5DD062}"/>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EB78667A-6D05-4059-9484-311CAD37E8CC}"/>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活动策划</a:t>
              </a:r>
            </a:p>
            <a:p>
              <a:pPr marL="0" lvl="0" indent="0" algn="ctr" defTabSz="1066800">
                <a:lnSpc>
                  <a:spcPct val="90000"/>
                </a:lnSpc>
                <a:spcBef>
                  <a:spcPct val="0"/>
                </a:spcBef>
                <a:spcAft>
                  <a:spcPct val="35000"/>
                </a:spcAft>
                <a:buNone/>
              </a:pPr>
              <a:r>
                <a:rPr lang="zh-cn" dirty="0">
                  <a:latin typeface="+mj-lt"/>
                  <a:ea typeface="SimSun" panose="02010600030101010101" pitchFamily="2" charset="-122"/>
                </a:rPr>
                <a:t>运动</a:t>
              </a:r>
              <a:endParaRPr lang="en-US" kern="1200" dirty="0">
                <a:latin typeface="+mj-lt"/>
                <a:ea typeface="SimSun" panose="02010600030101010101" pitchFamily="2" charset="-122"/>
              </a:endParaRPr>
            </a:p>
          </p:txBody>
        </p:sp>
      </p:grpSp>
      <p:sp>
        <p:nvSpPr>
          <p:cNvPr id="13" name="TextBox 12">
            <a:extLst>
              <a:ext uri="{FF2B5EF4-FFF2-40B4-BE49-F238E27FC236}">
                <a16:creationId xmlns:a16="http://schemas.microsoft.com/office/drawing/2014/main" id="{95208902-8DAC-4607-8738-FB466557F7BF}"/>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 | 体育活动</a:t>
            </a:r>
          </a:p>
        </p:txBody>
      </p:sp>
    </p:spTree>
    <p:extLst>
      <p:ext uri="{BB962C8B-B14F-4D97-AF65-F5344CB8AC3E}">
        <p14:creationId xmlns:p14="http://schemas.microsoft.com/office/powerpoint/2010/main" val="69217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44040C-D2C9-419D-B8E3-3F4465C97C53}"/>
              </a:ext>
            </a:extLst>
          </p:cNvPr>
          <p:cNvSpPr>
            <a:spLocks noGrp="1"/>
          </p:cNvSpPr>
          <p:nvPr>
            <p:ph type="body" sz="quarter" idx="10"/>
          </p:nvPr>
        </p:nvSpPr>
        <p:spPr/>
        <p:txBody>
          <a:bodyPr/>
          <a:lstStyle/>
          <a:p>
            <a:r>
              <a:rPr lang="zh-cn" dirty="0">
                <a:ea typeface="SimSun" panose="02010600030101010101" pitchFamily="2" charset="-122"/>
              </a:rPr>
              <a:t>策划</a:t>
            </a:r>
          </a:p>
        </p:txBody>
      </p:sp>
      <p:sp>
        <p:nvSpPr>
          <p:cNvPr id="6" name="Text Placeholder 5">
            <a:extLst>
              <a:ext uri="{FF2B5EF4-FFF2-40B4-BE49-F238E27FC236}">
                <a16:creationId xmlns:a16="http://schemas.microsoft.com/office/drawing/2014/main" id="{74C8C1F8-B463-462C-A07E-EEC4BF3AF254}"/>
              </a:ext>
            </a:extLst>
          </p:cNvPr>
          <p:cNvSpPr>
            <a:spLocks noGrp="1"/>
          </p:cNvSpPr>
          <p:nvPr>
            <p:ph type="body" sz="quarter" idx="11"/>
          </p:nvPr>
        </p:nvSpPr>
        <p:spPr/>
        <p:txBody>
          <a:bodyPr>
            <a:normAutofit/>
          </a:bodyPr>
          <a:lstStyle/>
          <a:p>
            <a:r>
              <a:rPr lang="zh-cn" dirty="0">
                <a:ea typeface="SimSun" panose="02010600030101010101" pitchFamily="2" charset="-122"/>
              </a:rPr>
              <a:t>领导力角色</a:t>
            </a:r>
          </a:p>
        </p:txBody>
      </p:sp>
      <p:sp>
        <p:nvSpPr>
          <p:cNvPr id="7" name="Text Placeholder 6">
            <a:extLst>
              <a:ext uri="{FF2B5EF4-FFF2-40B4-BE49-F238E27FC236}">
                <a16:creationId xmlns:a16="http://schemas.microsoft.com/office/drawing/2014/main" id="{DFFEBB3C-A220-4605-B317-5A2D0D570D65}"/>
              </a:ext>
            </a:extLst>
          </p:cNvPr>
          <p:cNvSpPr>
            <a:spLocks noGrp="1"/>
          </p:cNvSpPr>
          <p:nvPr>
            <p:ph type="body" sz="quarter" idx="12"/>
          </p:nvPr>
        </p:nvSpPr>
        <p:spPr>
          <a:xfrm>
            <a:off x="628650" y="1749425"/>
            <a:ext cx="10877550" cy="4346575"/>
          </a:xfrm>
        </p:spPr>
        <p:txBody>
          <a:bodyPr>
            <a:normAutofit/>
          </a:bodyPr>
          <a:lstStyle/>
          <a:p>
            <a:r>
              <a:rPr lang="zh-cn" sz="2400" b="1" dirty="0">
                <a:latin typeface="+mj-lt"/>
                <a:ea typeface="SimSun" panose="02010600030101010101" pitchFamily="2" charset="-122"/>
              </a:rPr>
              <a:t>徽标制作团队</a:t>
            </a:r>
          </a:p>
          <a:p>
            <a:pPr marL="171450" indent="-171450">
              <a:buFont typeface="Arial" panose="020B0604020202020204" pitchFamily="34" charset="0"/>
              <a:buChar char="•"/>
            </a:pPr>
            <a:r>
              <a:rPr lang="zh-cn" sz="2000" dirty="0">
                <a:latin typeface="+mj-lt"/>
                <a:ea typeface="SimSun" panose="02010600030101010101" pitchFamily="2" charset="-122"/>
              </a:rPr>
              <a:t>参与活动徽标的创作和/或遴选</a:t>
            </a:r>
          </a:p>
          <a:p>
            <a:pPr marL="171450" indent="-171450">
              <a:buFont typeface="Arial" panose="020B0604020202020204" pitchFamily="34" charset="0"/>
              <a:buChar char="•"/>
            </a:pPr>
            <a:r>
              <a:rPr lang="zh-cn" sz="2000" dirty="0">
                <a:latin typeface="+mj-lt"/>
                <a:ea typeface="SimSun" panose="02010600030101010101" pitchFamily="2" charset="-122"/>
              </a:rPr>
              <a:t>与设计人员合作，提供建议、艺术创意，并帮助创建围绕徽标的叙事</a:t>
            </a:r>
          </a:p>
          <a:p>
            <a:pPr marL="171450" indent="-171450">
              <a:buFont typeface="Arial" panose="020B0604020202020204" pitchFamily="34" charset="0"/>
              <a:buChar char="•"/>
            </a:pPr>
            <a:endParaRPr lang="en-US" sz="2000" b="1" dirty="0">
              <a:latin typeface="+mj-lt"/>
              <a:ea typeface="SimSun" panose="02010600030101010101" pitchFamily="2" charset="-122"/>
            </a:endParaRPr>
          </a:p>
          <a:p>
            <a:r>
              <a:rPr lang="zh-cn" sz="2400" b="1" dirty="0">
                <a:latin typeface="+mj-lt"/>
                <a:ea typeface="SimSun" panose="02010600030101010101" pitchFamily="2" charset="-122"/>
              </a:rPr>
              <a:t>功能区委员会成员</a:t>
            </a:r>
          </a:p>
          <a:p>
            <a:pPr marL="171450" indent="-171450">
              <a:buFont typeface="Arial" panose="020B0604020202020204" pitchFamily="34" charset="0"/>
              <a:buChar char="•"/>
            </a:pPr>
            <a:r>
              <a:rPr lang="zh-cn" sz="2000" dirty="0">
                <a:latin typeface="+mj-lt"/>
                <a:ea typeface="SimSun" panose="02010600030101010101" pitchFamily="2" charset="-122"/>
              </a:rPr>
              <a:t>参加不同的策划委员会。例如：交通、餐饮、证照审核等</a:t>
            </a:r>
          </a:p>
          <a:p>
            <a:pPr marL="171450" indent="-171450">
              <a:buFont typeface="Arial" panose="020B0604020202020204" pitchFamily="34" charset="0"/>
              <a:buChar char="•"/>
            </a:pPr>
            <a:endParaRPr lang="en-US" sz="2000" baseline="0" dirty="0">
              <a:latin typeface="+mj-lt"/>
              <a:ea typeface="SimSun" panose="02010600030101010101" pitchFamily="2" charset="-122"/>
            </a:endParaRPr>
          </a:p>
          <a:p>
            <a:r>
              <a:rPr lang="zh-cn" sz="2400" b="1" dirty="0">
                <a:latin typeface="+mj-lt"/>
                <a:ea typeface="SimSun" panose="02010600030101010101" pitchFamily="2" charset="-122"/>
              </a:rPr>
              <a:t>工作人员/志愿者指导</a:t>
            </a:r>
          </a:p>
          <a:p>
            <a:r>
              <a:rPr lang="zh-cn" sz="2000" dirty="0">
                <a:latin typeface="+mj-lt"/>
                <a:ea typeface="SimSun" panose="02010600030101010101" pitchFamily="2" charset="-122"/>
              </a:rPr>
              <a:t>参加面向活动志愿者或工作人员的例会。</a:t>
            </a:r>
          </a:p>
          <a:p>
            <a:endParaRPr lang="en-US" sz="2800" b="1" dirty="0">
              <a:latin typeface="+mj-lt"/>
              <a:ea typeface="SimSun" panose="02010600030101010101" pitchFamily="2" charset="-122"/>
            </a:endParaRPr>
          </a:p>
        </p:txBody>
      </p:sp>
      <p:grpSp>
        <p:nvGrpSpPr>
          <p:cNvPr id="8" name="Group 7">
            <a:extLst>
              <a:ext uri="{FF2B5EF4-FFF2-40B4-BE49-F238E27FC236}">
                <a16:creationId xmlns:a16="http://schemas.microsoft.com/office/drawing/2014/main" id="{45048FC4-DA60-4EC2-9AE3-E70B6BA25FC4}"/>
              </a:ext>
            </a:extLst>
          </p:cNvPr>
          <p:cNvGrpSpPr/>
          <p:nvPr/>
        </p:nvGrpSpPr>
        <p:grpSpPr>
          <a:xfrm>
            <a:off x="10239375" y="318750"/>
            <a:ext cx="1566739" cy="1538691"/>
            <a:chOff x="2445002" y="-212162"/>
            <a:chExt cx="2331721" cy="2289980"/>
          </a:xfrm>
          <a:solidFill>
            <a:srgbClr val="179984"/>
          </a:solidFill>
        </p:grpSpPr>
        <p:sp>
          <p:nvSpPr>
            <p:cNvPr id="9" name="Flowchart: Connector 8">
              <a:extLst>
                <a:ext uri="{FF2B5EF4-FFF2-40B4-BE49-F238E27FC236}">
                  <a16:creationId xmlns:a16="http://schemas.microsoft.com/office/drawing/2014/main" id="{408BD33E-3F92-4F99-A8A3-C0D3130D7AF5}"/>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CF242151-33A7-4166-A8A9-FFF2A8CEEBEE}"/>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活动策划</a:t>
              </a:r>
            </a:p>
            <a:p>
              <a:pPr marL="0" lvl="0" indent="0" algn="ctr" defTabSz="1066800">
                <a:lnSpc>
                  <a:spcPct val="90000"/>
                </a:lnSpc>
                <a:spcBef>
                  <a:spcPct val="0"/>
                </a:spcBef>
                <a:spcAft>
                  <a:spcPct val="35000"/>
                </a:spcAft>
                <a:buNone/>
              </a:pPr>
              <a:r>
                <a:rPr lang="zh-cn" dirty="0">
                  <a:latin typeface="+mj-lt"/>
                  <a:ea typeface="SimSun" panose="02010600030101010101" pitchFamily="2" charset="-122"/>
                </a:rPr>
                <a:t>运动</a:t>
              </a:r>
              <a:endParaRPr lang="en-US" kern="1200" dirty="0">
                <a:latin typeface="+mj-lt"/>
                <a:ea typeface="SimSun" panose="02010600030101010101" pitchFamily="2" charset="-122"/>
              </a:endParaRPr>
            </a:p>
          </p:txBody>
        </p:sp>
      </p:grpSp>
      <p:sp>
        <p:nvSpPr>
          <p:cNvPr id="12" name="TextBox 11">
            <a:extLst>
              <a:ext uri="{FF2B5EF4-FFF2-40B4-BE49-F238E27FC236}">
                <a16:creationId xmlns:a16="http://schemas.microsoft.com/office/drawing/2014/main" id="{066025A1-DCF8-4D2B-B5E2-DBE2309FBD1E}"/>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 | 体育活动</a:t>
            </a:r>
          </a:p>
        </p:txBody>
      </p:sp>
    </p:spTree>
    <p:extLst>
      <p:ext uri="{BB962C8B-B14F-4D97-AF65-F5344CB8AC3E}">
        <p14:creationId xmlns:p14="http://schemas.microsoft.com/office/powerpoint/2010/main" val="2976910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C366D85F-C518-4673-8B43-8A9BE7DB2097}"/>
              </a:ext>
            </a:extLst>
          </p:cNvPr>
          <p:cNvSpPr txBox="1">
            <a:spLocks/>
          </p:cNvSpPr>
          <p:nvPr/>
        </p:nvSpPr>
        <p:spPr>
          <a:xfrm>
            <a:off x="7785100" y="3085287"/>
            <a:ext cx="3975100" cy="68742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dirty="0">
                <a:ea typeface="SimSun" panose="02010600030101010101" pitchFamily="2" charset="-122"/>
              </a:rPr>
              <a:t>健康计划活动</a:t>
            </a:r>
          </a:p>
        </p:txBody>
      </p:sp>
      <p:grpSp>
        <p:nvGrpSpPr>
          <p:cNvPr id="4" name="Group 3">
            <a:extLst>
              <a:ext uri="{FF2B5EF4-FFF2-40B4-BE49-F238E27FC236}">
                <a16:creationId xmlns:a16="http://schemas.microsoft.com/office/drawing/2014/main" id="{17434D10-912E-451F-B9F0-E97552EABF1D}"/>
              </a:ext>
            </a:extLst>
          </p:cNvPr>
          <p:cNvGrpSpPr/>
          <p:nvPr/>
        </p:nvGrpSpPr>
        <p:grpSpPr>
          <a:xfrm>
            <a:off x="-25400" y="982606"/>
            <a:ext cx="4892788" cy="4892788"/>
            <a:chOff x="-165099" y="1638300"/>
            <a:chExt cx="4892788" cy="4892788"/>
          </a:xfrm>
        </p:grpSpPr>
        <p:sp>
          <p:nvSpPr>
            <p:cNvPr id="6" name="Rectangle 5">
              <a:extLst>
                <a:ext uri="{FF2B5EF4-FFF2-40B4-BE49-F238E27FC236}">
                  <a16:creationId xmlns:a16="http://schemas.microsoft.com/office/drawing/2014/main" id="{0EE8D6F3-9C58-40FD-BDCA-E503FF1CF306}"/>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SimSun" panose="02010600030101010101" pitchFamily="2" charset="-122"/>
              </a:endParaRPr>
            </a:p>
          </p:txBody>
        </p:sp>
        <p:sp>
          <p:nvSpPr>
            <p:cNvPr id="7" name="Oval 6">
              <a:extLst>
                <a:ext uri="{FF2B5EF4-FFF2-40B4-BE49-F238E27FC236}">
                  <a16:creationId xmlns:a16="http://schemas.microsoft.com/office/drawing/2014/main" id="{45AC084C-65B5-4E10-BB08-73AC688286F3}"/>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SimSun" panose="02010600030101010101" pitchFamily="2" charset="-122"/>
              </a:endParaRPr>
            </a:p>
          </p:txBody>
        </p:sp>
      </p:grpSp>
      <p:pic>
        <p:nvPicPr>
          <p:cNvPr id="8" name="Picture 7">
            <a:extLst>
              <a:ext uri="{FF2B5EF4-FFF2-40B4-BE49-F238E27FC236}">
                <a16:creationId xmlns:a16="http://schemas.microsoft.com/office/drawing/2014/main" id="{AB9DF6DB-D2D1-437A-BCAE-57A7314CA442}"/>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59573" y="2924555"/>
            <a:ext cx="938502" cy="1008890"/>
          </a:xfrm>
          <a:prstGeom prst="rect">
            <a:avLst/>
          </a:prstGeom>
        </p:spPr>
      </p:pic>
      <p:sp>
        <p:nvSpPr>
          <p:cNvPr id="9" name="TextBox 8">
            <a:extLst>
              <a:ext uri="{FF2B5EF4-FFF2-40B4-BE49-F238E27FC236}">
                <a16:creationId xmlns:a16="http://schemas.microsoft.com/office/drawing/2014/main" id="{4191BC92-5D2B-4BF5-BE46-6E7414D346AB}"/>
              </a:ext>
            </a:extLst>
          </p:cNvPr>
          <p:cNvSpPr txBox="1"/>
          <p:nvPr/>
        </p:nvSpPr>
        <p:spPr>
          <a:xfrm>
            <a:off x="9115078" y="2672477"/>
            <a:ext cx="2545269" cy="400110"/>
          </a:xfrm>
          <a:prstGeom prst="rect">
            <a:avLst/>
          </a:prstGeom>
          <a:noFill/>
        </p:spPr>
        <p:txBody>
          <a:bodyPr wrap="square" rtlCol="0">
            <a:spAutoFit/>
          </a:bodyPr>
          <a:lstStyle/>
          <a:p>
            <a:pPr algn="r"/>
            <a:r>
              <a:rPr lang="zh-cn" sz="2000" dirty="0">
                <a:solidFill>
                  <a:schemeClr val="bg1"/>
                </a:solidFill>
                <a:latin typeface="+mj-lt"/>
                <a:ea typeface="SimSun" panose="02010600030101010101" pitchFamily="2" charset="-122"/>
              </a:rPr>
              <a:t>活动策划</a:t>
            </a:r>
          </a:p>
        </p:txBody>
      </p:sp>
      <p:sp>
        <p:nvSpPr>
          <p:cNvPr id="11" name="Text Placeholder 10">
            <a:extLst>
              <a:ext uri="{FF2B5EF4-FFF2-40B4-BE49-F238E27FC236}">
                <a16:creationId xmlns:a16="http://schemas.microsoft.com/office/drawing/2014/main" id="{20C38759-7770-471F-B2EA-1F34C837FC67}"/>
              </a:ext>
            </a:extLst>
          </p:cNvPr>
          <p:cNvSpPr>
            <a:spLocks noGrp="1"/>
          </p:cNvSpPr>
          <p:nvPr>
            <p:ph type="body" sz="quarter" idx="11"/>
          </p:nvPr>
        </p:nvSpPr>
        <p:spPr/>
        <p:txBody>
          <a:bodyPr/>
          <a:lstStyle/>
          <a:p>
            <a:r>
              <a:rPr lang="zh-cn" dirty="0">
                <a:latin typeface="+mj-lt"/>
                <a:ea typeface="SimSun" panose="02010600030101010101" pitchFamily="2" charset="-122"/>
              </a:rPr>
              <a:t>健康计划活动</a:t>
            </a:r>
          </a:p>
        </p:txBody>
      </p:sp>
      <p:sp>
        <p:nvSpPr>
          <p:cNvPr id="12" name="Text Placeholder 11">
            <a:extLst>
              <a:ext uri="{FF2B5EF4-FFF2-40B4-BE49-F238E27FC236}">
                <a16:creationId xmlns:a16="http://schemas.microsoft.com/office/drawing/2014/main" id="{952CB6FA-081E-41C5-8451-CF2842299EBF}"/>
              </a:ext>
            </a:extLst>
          </p:cNvPr>
          <p:cNvSpPr>
            <a:spLocks noGrp="1"/>
          </p:cNvSpPr>
          <p:nvPr>
            <p:ph type="body" sz="quarter" idx="12"/>
          </p:nvPr>
        </p:nvSpPr>
        <p:spPr/>
        <p:txBody>
          <a:bodyPr/>
          <a:lstStyle/>
          <a:p>
            <a:r>
              <a:rPr lang="zh-cn" dirty="0">
                <a:latin typeface="+mj-lt"/>
                <a:ea typeface="SimSun" panose="02010600030101010101" pitchFamily="2" charset="-122"/>
              </a:rPr>
              <a:t>活动策划</a:t>
            </a:r>
          </a:p>
        </p:txBody>
      </p:sp>
      <p:sp>
        <p:nvSpPr>
          <p:cNvPr id="14" name="TextBox 13">
            <a:extLst>
              <a:ext uri="{FF2B5EF4-FFF2-40B4-BE49-F238E27FC236}">
                <a16:creationId xmlns:a16="http://schemas.microsoft.com/office/drawing/2014/main" id="{8D8B4131-2AE8-4E37-BE76-E58D4A90482C}"/>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a:t>
            </a:r>
          </a:p>
        </p:txBody>
      </p:sp>
    </p:spTree>
    <p:extLst>
      <p:ext uri="{BB962C8B-B14F-4D97-AF65-F5344CB8AC3E}">
        <p14:creationId xmlns:p14="http://schemas.microsoft.com/office/powerpoint/2010/main" val="920871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7B08A-C7CF-4589-8E67-D12B7FE54E88}"/>
              </a:ext>
            </a:extLst>
          </p:cNvPr>
          <p:cNvSpPr>
            <a:spLocks noGrp="1"/>
          </p:cNvSpPr>
          <p:nvPr>
            <p:ph type="body" sz="quarter" idx="10"/>
          </p:nvPr>
        </p:nvSpPr>
        <p:spPr/>
        <p:txBody>
          <a:bodyPr/>
          <a:lstStyle/>
          <a:p>
            <a:r>
              <a:rPr lang="zh-cn" dirty="0">
                <a:ea typeface="SimSun" panose="02010600030101010101" pitchFamily="2" charset="-122"/>
              </a:rPr>
              <a:t>策划</a:t>
            </a:r>
          </a:p>
        </p:txBody>
      </p:sp>
      <p:sp>
        <p:nvSpPr>
          <p:cNvPr id="6" name="Text Placeholder 5">
            <a:extLst>
              <a:ext uri="{FF2B5EF4-FFF2-40B4-BE49-F238E27FC236}">
                <a16:creationId xmlns:a16="http://schemas.microsoft.com/office/drawing/2014/main" id="{827317E0-EDF0-4628-AD3E-113F6972AFB1}"/>
              </a:ext>
            </a:extLst>
          </p:cNvPr>
          <p:cNvSpPr>
            <a:spLocks noGrp="1"/>
          </p:cNvSpPr>
          <p:nvPr>
            <p:ph type="body" sz="quarter" idx="11"/>
          </p:nvPr>
        </p:nvSpPr>
        <p:spPr/>
        <p:txBody>
          <a:bodyPr>
            <a:normAutofit/>
          </a:bodyPr>
          <a:lstStyle/>
          <a:p>
            <a:r>
              <a:rPr lang="zh-cn" dirty="0">
                <a:ea typeface="SimSun" panose="02010600030101010101" pitchFamily="2" charset="-122"/>
              </a:rPr>
              <a:t>领导力角色</a:t>
            </a:r>
          </a:p>
        </p:txBody>
      </p:sp>
      <p:sp>
        <p:nvSpPr>
          <p:cNvPr id="8" name="Text Placeholder 6">
            <a:extLst>
              <a:ext uri="{FF2B5EF4-FFF2-40B4-BE49-F238E27FC236}">
                <a16:creationId xmlns:a16="http://schemas.microsoft.com/office/drawing/2014/main" id="{BE2DF054-7EB3-4115-B499-0E3278156A3E}"/>
              </a:ext>
            </a:extLst>
          </p:cNvPr>
          <p:cNvSpPr>
            <a:spLocks noGrp="1"/>
          </p:cNvSpPr>
          <p:nvPr>
            <p:ph type="body" sz="quarter" idx="12"/>
          </p:nvPr>
        </p:nvSpPr>
        <p:spPr>
          <a:xfrm>
            <a:off x="628650" y="2538412"/>
            <a:ext cx="9772650" cy="2020888"/>
          </a:xfrm>
        </p:spPr>
        <p:txBody>
          <a:bodyPr>
            <a:normAutofit lnSpcReduction="10000"/>
          </a:bodyPr>
          <a:lstStyle/>
          <a:p>
            <a:pPr>
              <a:lnSpc>
                <a:spcPct val="120000"/>
              </a:lnSpc>
            </a:pPr>
            <a:r>
              <a:rPr lang="zh-cn" sz="2400" b="1" dirty="0">
                <a:latin typeface="+mj-lt"/>
                <a:ea typeface="SimSun" panose="02010600030101010101" pitchFamily="2" charset="-122"/>
              </a:rPr>
              <a:t>运动员健康计划协调员</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zh-cn" sz="2000" dirty="0">
                <a:effectLst/>
                <a:latin typeface="+mj-lt"/>
                <a:ea typeface="SimSun" panose="02010600030101010101" pitchFamily="2" charset="-122"/>
              </a:rPr>
              <a:t>在策划委员会任职</a:t>
            </a:r>
          </a:p>
          <a:p>
            <a:pPr marR="0" lvl="0" algn="l" defTabSz="914400" rtl="0" eaLnBrk="1" fontAlgn="auto" latinLnBrk="0" hangingPunct="1">
              <a:lnSpc>
                <a:spcPct val="120000"/>
              </a:lnSpc>
              <a:spcBef>
                <a:spcPts val="0"/>
              </a:spcBef>
              <a:spcAft>
                <a:spcPts val="0"/>
              </a:spcAft>
              <a:buClrTx/>
              <a:buSzTx/>
              <a:tabLst/>
              <a:defRPr/>
            </a:pPr>
            <a:endParaRPr lang="en-US" sz="2000" dirty="0">
              <a:effectLst/>
              <a:latin typeface="+mj-lt"/>
              <a:ea typeface="SimSun" panose="02010600030101010101" pitchFamily="2" charset="-122"/>
            </a:endParaRPr>
          </a:p>
          <a:p>
            <a:pPr>
              <a:lnSpc>
                <a:spcPct val="120000"/>
              </a:lnSpc>
            </a:pPr>
            <a:r>
              <a:rPr lang="zh-cn" sz="2400" b="1" dirty="0">
                <a:latin typeface="+mj-lt"/>
                <a:ea typeface="SimSun" panose="02010600030101010101" pitchFamily="2" charset="-122"/>
              </a:rPr>
              <a:t>健康习惯负责人</a:t>
            </a:r>
          </a:p>
          <a:p>
            <a:pPr marL="171450" indent="-171450">
              <a:lnSpc>
                <a:spcPct val="120000"/>
              </a:lnSpc>
              <a:buFont typeface="Arial" panose="020B0604020202020204" pitchFamily="34" charset="0"/>
              <a:buChar char="•"/>
            </a:pPr>
            <a:r>
              <a:rPr lang="zh-cn" sz="2000" dirty="0">
                <a:effectLst/>
                <a:latin typeface="+mj-lt"/>
                <a:ea typeface="SimSun" panose="02010600030101010101" pitchFamily="2" charset="-122"/>
              </a:rPr>
              <a:t>领导健康教育</a:t>
            </a:r>
          </a:p>
          <a:p>
            <a:endParaRPr lang="en-US" sz="2800" b="1" dirty="0">
              <a:latin typeface="+mj-lt"/>
              <a:ea typeface="SimSun" panose="02010600030101010101" pitchFamily="2" charset="-122"/>
            </a:endParaRPr>
          </a:p>
        </p:txBody>
      </p:sp>
      <p:grpSp>
        <p:nvGrpSpPr>
          <p:cNvPr id="7" name="Group 6">
            <a:extLst>
              <a:ext uri="{FF2B5EF4-FFF2-40B4-BE49-F238E27FC236}">
                <a16:creationId xmlns:a16="http://schemas.microsoft.com/office/drawing/2014/main" id="{C84A567C-5718-40C7-93D6-AA1DBD121CF2}"/>
              </a:ext>
            </a:extLst>
          </p:cNvPr>
          <p:cNvGrpSpPr/>
          <p:nvPr/>
        </p:nvGrpSpPr>
        <p:grpSpPr>
          <a:xfrm>
            <a:off x="10239375" y="318750"/>
            <a:ext cx="1566739" cy="1538691"/>
            <a:chOff x="2445002" y="-212162"/>
            <a:chExt cx="2331721" cy="2289980"/>
          </a:xfrm>
          <a:solidFill>
            <a:srgbClr val="179984"/>
          </a:solidFill>
        </p:grpSpPr>
        <p:sp>
          <p:nvSpPr>
            <p:cNvPr id="9" name="Flowchart: Connector 8">
              <a:extLst>
                <a:ext uri="{FF2B5EF4-FFF2-40B4-BE49-F238E27FC236}">
                  <a16:creationId xmlns:a16="http://schemas.microsoft.com/office/drawing/2014/main" id="{E04163A1-777E-4684-9597-04ABCA04C1E9}"/>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38DF57C7-9763-4BD5-85FC-FE7AC2571399}"/>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活动策划</a:t>
              </a:r>
            </a:p>
            <a:p>
              <a:pPr marL="0" lvl="0" indent="0" algn="ctr" defTabSz="1066800">
                <a:lnSpc>
                  <a:spcPct val="90000"/>
                </a:lnSpc>
                <a:spcBef>
                  <a:spcPct val="0"/>
                </a:spcBef>
                <a:spcAft>
                  <a:spcPct val="35000"/>
                </a:spcAft>
                <a:buNone/>
              </a:pPr>
              <a:r>
                <a:rPr lang="zh-cn" dirty="0">
                  <a:latin typeface="+mj-lt"/>
                  <a:ea typeface="SimSun" panose="02010600030101010101" pitchFamily="2" charset="-122"/>
                </a:rPr>
                <a:t>健康</a:t>
              </a:r>
              <a:endParaRPr lang="en-US" kern="1200" dirty="0">
                <a:latin typeface="+mj-lt"/>
                <a:ea typeface="SimSun" panose="02010600030101010101" pitchFamily="2" charset="-122"/>
              </a:endParaRPr>
            </a:p>
          </p:txBody>
        </p:sp>
      </p:grpSp>
      <p:sp>
        <p:nvSpPr>
          <p:cNvPr id="12" name="TextBox 11">
            <a:extLst>
              <a:ext uri="{FF2B5EF4-FFF2-40B4-BE49-F238E27FC236}">
                <a16:creationId xmlns:a16="http://schemas.microsoft.com/office/drawing/2014/main" id="{D615C192-A55D-4E2A-9FDD-9F907EB3A418}"/>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 | 健康计划活动</a:t>
            </a:r>
          </a:p>
        </p:txBody>
      </p:sp>
    </p:spTree>
    <p:extLst>
      <p:ext uri="{BB962C8B-B14F-4D97-AF65-F5344CB8AC3E}">
        <p14:creationId xmlns:p14="http://schemas.microsoft.com/office/powerpoint/2010/main" val="4016427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9A0140-CD9A-42FA-A141-4CB53788AF0B}"/>
              </a:ext>
            </a:extLst>
          </p:cNvPr>
          <p:cNvSpPr>
            <a:spLocks noGrp="1"/>
          </p:cNvSpPr>
          <p:nvPr>
            <p:ph type="body" sz="quarter" idx="11"/>
          </p:nvPr>
        </p:nvSpPr>
        <p:spPr/>
        <p:txBody>
          <a:bodyPr>
            <a:normAutofit fontScale="92500" lnSpcReduction="10000"/>
          </a:bodyPr>
          <a:lstStyle/>
          <a:p>
            <a:pPr algn="r"/>
            <a:r>
              <a:rPr lang="zh-cn" dirty="0">
                <a:latin typeface="+mj-lt"/>
                <a:ea typeface="SimSun" panose="02010600030101010101" pitchFamily="2" charset="-122"/>
              </a:rPr>
              <a:t>领导力活动</a:t>
            </a:r>
          </a:p>
        </p:txBody>
      </p:sp>
      <p:sp>
        <p:nvSpPr>
          <p:cNvPr id="9" name="Text Placeholder 8">
            <a:extLst>
              <a:ext uri="{FF2B5EF4-FFF2-40B4-BE49-F238E27FC236}">
                <a16:creationId xmlns:a16="http://schemas.microsoft.com/office/drawing/2014/main" id="{647489FE-55F8-4002-9470-FD6F82649B80}"/>
              </a:ext>
            </a:extLst>
          </p:cNvPr>
          <p:cNvSpPr>
            <a:spLocks noGrp="1"/>
          </p:cNvSpPr>
          <p:nvPr>
            <p:ph type="body" sz="quarter" idx="12"/>
          </p:nvPr>
        </p:nvSpPr>
        <p:spPr/>
        <p:txBody>
          <a:bodyPr/>
          <a:lstStyle/>
          <a:p>
            <a:r>
              <a:rPr lang="zh-cn" dirty="0">
                <a:latin typeface="+mj-lt"/>
                <a:ea typeface="SimSun" panose="02010600030101010101" pitchFamily="2" charset="-122"/>
              </a:rPr>
              <a:t>活动策划</a:t>
            </a:r>
          </a:p>
        </p:txBody>
      </p:sp>
      <p:grpSp>
        <p:nvGrpSpPr>
          <p:cNvPr id="4" name="Group 3">
            <a:extLst>
              <a:ext uri="{FF2B5EF4-FFF2-40B4-BE49-F238E27FC236}">
                <a16:creationId xmlns:a16="http://schemas.microsoft.com/office/drawing/2014/main" id="{A4394E9D-8D68-4EB4-B58D-40C5DB84E3C8}"/>
              </a:ext>
            </a:extLst>
          </p:cNvPr>
          <p:cNvGrpSpPr/>
          <p:nvPr/>
        </p:nvGrpSpPr>
        <p:grpSpPr>
          <a:xfrm>
            <a:off x="-25400" y="982606"/>
            <a:ext cx="4892788" cy="4892788"/>
            <a:chOff x="-165099" y="1638300"/>
            <a:chExt cx="4892788" cy="4892788"/>
          </a:xfrm>
        </p:grpSpPr>
        <p:sp>
          <p:nvSpPr>
            <p:cNvPr id="5" name="Rectangle 4">
              <a:extLst>
                <a:ext uri="{FF2B5EF4-FFF2-40B4-BE49-F238E27FC236}">
                  <a16:creationId xmlns:a16="http://schemas.microsoft.com/office/drawing/2014/main" id="{62D801DC-996A-4A84-B24E-3926F590E658}"/>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SimSun" panose="02010600030101010101" pitchFamily="2" charset="-122"/>
              </a:endParaRPr>
            </a:p>
          </p:txBody>
        </p:sp>
        <p:sp>
          <p:nvSpPr>
            <p:cNvPr id="6" name="Oval 5">
              <a:extLst>
                <a:ext uri="{FF2B5EF4-FFF2-40B4-BE49-F238E27FC236}">
                  <a16:creationId xmlns:a16="http://schemas.microsoft.com/office/drawing/2014/main" id="{521163F5-191D-4875-AE8A-AC5280CAF8EB}"/>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SimSun" panose="02010600030101010101" pitchFamily="2" charset="-122"/>
              </a:endParaRPr>
            </a:p>
          </p:txBody>
        </p:sp>
      </p:grpSp>
      <p:pic>
        <p:nvPicPr>
          <p:cNvPr id="7" name="Picture 6">
            <a:extLst>
              <a:ext uri="{FF2B5EF4-FFF2-40B4-BE49-F238E27FC236}">
                <a16:creationId xmlns:a16="http://schemas.microsoft.com/office/drawing/2014/main" id="{97D4C48A-77EB-4D4F-9D08-AA76C2C5EFE0}"/>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650749" y="2553578"/>
            <a:ext cx="765425" cy="1320735"/>
          </a:xfrm>
          <a:prstGeom prst="rect">
            <a:avLst/>
          </a:prstGeom>
        </p:spPr>
      </p:pic>
      <p:sp>
        <p:nvSpPr>
          <p:cNvPr id="12" name="TextBox 11">
            <a:extLst>
              <a:ext uri="{FF2B5EF4-FFF2-40B4-BE49-F238E27FC236}">
                <a16:creationId xmlns:a16="http://schemas.microsoft.com/office/drawing/2014/main" id="{070A98E1-48A6-4423-BE89-474865506ADD}"/>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a:t>
            </a:r>
          </a:p>
        </p:txBody>
      </p:sp>
    </p:spTree>
    <p:extLst>
      <p:ext uri="{BB962C8B-B14F-4D97-AF65-F5344CB8AC3E}">
        <p14:creationId xmlns:p14="http://schemas.microsoft.com/office/powerpoint/2010/main" val="1861467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08198A-40C9-43FD-9394-1BBF36A677F7}"/>
              </a:ext>
            </a:extLst>
          </p:cNvPr>
          <p:cNvSpPr>
            <a:spLocks noGrp="1"/>
          </p:cNvSpPr>
          <p:nvPr>
            <p:ph type="body" sz="quarter" idx="10"/>
          </p:nvPr>
        </p:nvSpPr>
        <p:spPr/>
        <p:txBody>
          <a:bodyPr/>
          <a:lstStyle/>
          <a:p>
            <a:r>
              <a:rPr lang="zh-cn" dirty="0">
                <a:ea typeface="SimSun" panose="02010600030101010101" pitchFamily="2" charset="-122"/>
              </a:rPr>
              <a:t>策划</a:t>
            </a:r>
          </a:p>
        </p:txBody>
      </p:sp>
      <p:sp>
        <p:nvSpPr>
          <p:cNvPr id="3" name="Text Placeholder 2">
            <a:extLst>
              <a:ext uri="{FF2B5EF4-FFF2-40B4-BE49-F238E27FC236}">
                <a16:creationId xmlns:a16="http://schemas.microsoft.com/office/drawing/2014/main" id="{515CDD6E-4DDE-4BE7-92F0-2C28D73A55E0}"/>
              </a:ext>
            </a:extLst>
          </p:cNvPr>
          <p:cNvSpPr>
            <a:spLocks noGrp="1"/>
          </p:cNvSpPr>
          <p:nvPr>
            <p:ph type="body" sz="quarter" idx="11"/>
          </p:nvPr>
        </p:nvSpPr>
        <p:spPr/>
        <p:txBody>
          <a:bodyPr>
            <a:normAutofit/>
          </a:bodyPr>
          <a:lstStyle/>
          <a:p>
            <a:r>
              <a:rPr lang="zh-cn" dirty="0">
                <a:ea typeface="SimSun" panose="02010600030101010101" pitchFamily="2" charset="-122"/>
              </a:rPr>
              <a:t>领导力角色</a:t>
            </a:r>
          </a:p>
        </p:txBody>
      </p:sp>
      <p:sp>
        <p:nvSpPr>
          <p:cNvPr id="4" name="Text Placeholder 3">
            <a:extLst>
              <a:ext uri="{FF2B5EF4-FFF2-40B4-BE49-F238E27FC236}">
                <a16:creationId xmlns:a16="http://schemas.microsoft.com/office/drawing/2014/main" id="{1EA0D81D-CD66-4F84-BD07-40168F78AB07}"/>
              </a:ext>
            </a:extLst>
          </p:cNvPr>
          <p:cNvSpPr>
            <a:spLocks noGrp="1"/>
          </p:cNvSpPr>
          <p:nvPr>
            <p:ph type="body" sz="quarter" idx="12"/>
          </p:nvPr>
        </p:nvSpPr>
        <p:spPr>
          <a:xfrm>
            <a:off x="628650" y="2105025"/>
            <a:ext cx="9772650" cy="3584575"/>
          </a:xfrm>
        </p:spPr>
        <p:txBody>
          <a:bodyPr>
            <a:normAutofit/>
          </a:bodyPr>
          <a:lstStyle/>
          <a:p>
            <a:pPr marL="0" algn="l" rtl="0" eaLnBrk="1" fontAlgn="t" latinLnBrk="0" hangingPunct="1">
              <a:lnSpc>
                <a:spcPct val="120000"/>
              </a:lnSpc>
              <a:spcBef>
                <a:spcPts val="0"/>
              </a:spcBef>
              <a:spcAft>
                <a:spcPts val="600"/>
              </a:spcAft>
            </a:pPr>
            <a:r>
              <a:rPr lang="zh-cn" sz="2600" b="1" i="0" u="none" strike="noStrike" kern="1200" dirty="0">
                <a:solidFill>
                  <a:srgbClr val="000000"/>
                </a:solidFill>
                <a:effectLst/>
                <a:latin typeface="+mj-lt"/>
                <a:ea typeface="SimSun" panose="02010600030101010101" pitchFamily="2" charset="-122"/>
              </a:rPr>
              <a:t>选址委员会</a:t>
            </a:r>
          </a:p>
          <a:p>
            <a:pPr marL="0" algn="l" rtl="0" eaLnBrk="1" fontAlgn="t" latinLnBrk="0" hangingPunct="1">
              <a:lnSpc>
                <a:spcPct val="120000"/>
              </a:lnSpc>
              <a:spcBef>
                <a:spcPts val="0"/>
              </a:spcBef>
              <a:spcAft>
                <a:spcPts val="0"/>
              </a:spcAft>
            </a:pPr>
            <a:r>
              <a:rPr lang="zh-cn" sz="2600" b="1" i="0" u="none" strike="noStrike" kern="1200" dirty="0">
                <a:solidFill>
                  <a:srgbClr val="000000"/>
                </a:solidFill>
                <a:effectLst/>
                <a:latin typeface="+mj-lt"/>
                <a:ea typeface="SimSun" panose="02010600030101010101" pitchFamily="2" charset="-122"/>
              </a:rPr>
              <a:t>总组委会</a:t>
            </a:r>
            <a:endParaRPr lang="en-US" sz="2600" b="0" i="0" u="none" strike="noStrike" dirty="0">
              <a:effectLst/>
              <a:latin typeface="+mj-lt"/>
              <a:ea typeface="SimSun" panose="02010600030101010101" pitchFamily="2" charset="-122"/>
            </a:endParaRPr>
          </a:p>
          <a:p>
            <a:pPr marL="282575" indent="9525" algn="l" rtl="0" eaLnBrk="1" fontAlgn="t" latinLnBrk="0" hangingPunct="1">
              <a:lnSpc>
                <a:spcPct val="120000"/>
              </a:lnSpc>
              <a:spcBef>
                <a:spcPts val="0"/>
              </a:spcBef>
              <a:spcAft>
                <a:spcPts val="0"/>
              </a:spcAft>
            </a:pPr>
            <a:r>
              <a:rPr lang="zh-cn" sz="2000" b="0" i="0" u="none" strike="noStrike" kern="1200" dirty="0">
                <a:solidFill>
                  <a:srgbClr val="000000"/>
                </a:solidFill>
                <a:effectLst/>
                <a:latin typeface="+mj-lt"/>
                <a:ea typeface="SimSun" panose="02010600030101010101" pitchFamily="2" charset="-122"/>
              </a:rPr>
              <a:t>餐饮事宜。</a:t>
            </a:r>
            <a:endParaRPr lang="en-US" sz="2000" b="0" i="0" u="none" strike="noStrike" dirty="0">
              <a:effectLst/>
              <a:latin typeface="+mj-lt"/>
              <a:ea typeface="SimSun" panose="02010600030101010101" pitchFamily="2" charset="-122"/>
            </a:endParaRPr>
          </a:p>
          <a:p>
            <a:pPr marL="282575" indent="9525" algn="l" rtl="0" eaLnBrk="1" fontAlgn="t" latinLnBrk="0" hangingPunct="1">
              <a:lnSpc>
                <a:spcPct val="120000"/>
              </a:lnSpc>
              <a:spcBef>
                <a:spcPts val="0"/>
              </a:spcBef>
              <a:spcAft>
                <a:spcPts val="0"/>
              </a:spcAft>
            </a:pPr>
            <a:r>
              <a:rPr lang="zh-cn" sz="2000" b="0" i="0" u="none" strike="noStrike" kern="1200" dirty="0">
                <a:solidFill>
                  <a:srgbClr val="000000"/>
                </a:solidFill>
                <a:effectLst/>
                <a:latin typeface="+mj-lt"/>
                <a:ea typeface="SimSun" panose="02010600030101010101" pitchFamily="2" charset="-122"/>
              </a:rPr>
              <a:t>提前制定议程并与参与者沟通。</a:t>
            </a:r>
            <a:endParaRPr lang="en-US" sz="2000" b="0" i="0" u="none" strike="noStrike" dirty="0">
              <a:effectLst/>
              <a:latin typeface="+mj-lt"/>
              <a:ea typeface="SimSun" panose="02010600030101010101" pitchFamily="2" charset="-122"/>
            </a:endParaRPr>
          </a:p>
          <a:p>
            <a:pPr marL="282575" indent="9525" algn="l" rtl="0" eaLnBrk="1" fontAlgn="t" latinLnBrk="0" hangingPunct="1">
              <a:lnSpc>
                <a:spcPct val="120000"/>
              </a:lnSpc>
              <a:spcBef>
                <a:spcPts val="0"/>
              </a:spcBef>
              <a:spcAft>
                <a:spcPts val="0"/>
              </a:spcAft>
            </a:pPr>
            <a:r>
              <a:rPr lang="zh-cn" sz="2000" b="0" i="0" u="none" strike="noStrike" kern="1200" dirty="0">
                <a:solidFill>
                  <a:srgbClr val="000000"/>
                </a:solidFill>
                <a:effectLst/>
                <a:latin typeface="+mj-lt"/>
                <a:ea typeface="SimSun" panose="02010600030101010101" pitchFamily="2" charset="-122"/>
              </a:rPr>
              <a:t>选择内容，设计活动。与演讲嘉宾协调。</a:t>
            </a:r>
            <a:endParaRPr lang="en-US" sz="2000" b="0" i="0" u="none" strike="noStrike" dirty="0">
              <a:effectLst/>
              <a:latin typeface="+mj-lt"/>
              <a:ea typeface="SimSun" panose="02010600030101010101" pitchFamily="2" charset="-122"/>
            </a:endParaRPr>
          </a:p>
          <a:p>
            <a:pPr marL="282575" indent="9525" algn="l" rtl="0" eaLnBrk="1" fontAlgn="t" latinLnBrk="0" hangingPunct="1">
              <a:lnSpc>
                <a:spcPct val="120000"/>
              </a:lnSpc>
              <a:spcBef>
                <a:spcPts val="0"/>
              </a:spcBef>
              <a:spcAft>
                <a:spcPts val="600"/>
              </a:spcAft>
            </a:pPr>
            <a:r>
              <a:rPr lang="zh-cn" sz="2000" b="0" i="0" u="none" strike="noStrike" kern="1200" dirty="0">
                <a:solidFill>
                  <a:srgbClr val="000000"/>
                </a:solidFill>
                <a:effectLst/>
                <a:latin typeface="+mj-lt"/>
                <a:ea typeface="SimSun" panose="02010600030101010101" pitchFamily="2" charset="-122"/>
              </a:rPr>
              <a:t>确定运动员领袖在活动推广和执行中的角色。</a:t>
            </a:r>
            <a:endParaRPr lang="en-US" sz="2000" b="0" i="0" u="none" strike="noStrike" dirty="0">
              <a:effectLst/>
              <a:latin typeface="+mj-lt"/>
              <a:ea typeface="SimSun" panose="02010600030101010101" pitchFamily="2" charset="-122"/>
            </a:endParaRPr>
          </a:p>
          <a:p>
            <a:pPr marL="0" algn="l" rtl="0" eaLnBrk="1" fontAlgn="t" latinLnBrk="0" hangingPunct="1">
              <a:lnSpc>
                <a:spcPct val="120000"/>
              </a:lnSpc>
              <a:spcBef>
                <a:spcPts val="0"/>
              </a:spcBef>
              <a:spcAft>
                <a:spcPts val="0"/>
              </a:spcAft>
            </a:pPr>
            <a:r>
              <a:rPr lang="zh-cn" sz="2600" b="1" i="0" u="none" strike="noStrike" kern="1200" dirty="0">
                <a:solidFill>
                  <a:srgbClr val="000000"/>
                </a:solidFill>
                <a:effectLst/>
                <a:latin typeface="+mj-lt"/>
                <a:ea typeface="SimSun" panose="02010600030101010101" pitchFamily="2" charset="-122"/>
              </a:rPr>
              <a:t>参加筹款和赞助商会议。</a:t>
            </a:r>
            <a:endParaRPr lang="en-US" sz="2600" b="0" i="0" u="none" strike="noStrike" dirty="0">
              <a:effectLst/>
              <a:latin typeface="+mj-lt"/>
              <a:ea typeface="SimSun" panose="02010600030101010101" pitchFamily="2" charset="-122"/>
            </a:endParaRPr>
          </a:p>
          <a:p>
            <a:endParaRPr lang="en-US" dirty="0">
              <a:latin typeface="+mj-lt"/>
              <a:ea typeface="SimSun" panose="02010600030101010101" pitchFamily="2" charset="-122"/>
            </a:endParaRPr>
          </a:p>
        </p:txBody>
      </p:sp>
      <p:grpSp>
        <p:nvGrpSpPr>
          <p:cNvPr id="5" name="Group 4">
            <a:extLst>
              <a:ext uri="{FF2B5EF4-FFF2-40B4-BE49-F238E27FC236}">
                <a16:creationId xmlns:a16="http://schemas.microsoft.com/office/drawing/2014/main" id="{90988692-36A7-479A-87C6-C027D143F071}"/>
              </a:ext>
            </a:extLst>
          </p:cNvPr>
          <p:cNvGrpSpPr/>
          <p:nvPr/>
        </p:nvGrpSpPr>
        <p:grpSpPr>
          <a:xfrm>
            <a:off x="10139223" y="318750"/>
            <a:ext cx="1666891" cy="1637050"/>
            <a:chOff x="2445002" y="-212162"/>
            <a:chExt cx="2331721" cy="2289980"/>
          </a:xfrm>
          <a:solidFill>
            <a:srgbClr val="179984"/>
          </a:solidFill>
        </p:grpSpPr>
        <p:sp>
          <p:nvSpPr>
            <p:cNvPr id="6" name="Flowchart: Connector 5">
              <a:extLst>
                <a:ext uri="{FF2B5EF4-FFF2-40B4-BE49-F238E27FC236}">
                  <a16:creationId xmlns:a16="http://schemas.microsoft.com/office/drawing/2014/main" id="{6024507E-AD3D-4BEC-8D81-74D4F674892C}"/>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9F69539E-E2F0-49A5-B4F2-1B18B6517A9E}"/>
                </a:ext>
              </a:extLst>
            </p:cNvPr>
            <p:cNvSpPr txBox="1"/>
            <p:nvPr/>
          </p:nvSpPr>
          <p:spPr>
            <a:xfrm>
              <a:off x="2786476" y="123198"/>
              <a:ext cx="1648775"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活动策划</a:t>
              </a:r>
            </a:p>
            <a:p>
              <a:pPr marL="0" lvl="0" indent="0" algn="ctr" defTabSz="1066800">
                <a:lnSpc>
                  <a:spcPct val="90000"/>
                </a:lnSpc>
                <a:spcBef>
                  <a:spcPct val="0"/>
                </a:spcBef>
                <a:spcAft>
                  <a:spcPct val="35000"/>
                </a:spcAft>
                <a:buNone/>
              </a:pPr>
              <a:r>
                <a:rPr lang="zh-cn" sz="1600" dirty="0">
                  <a:latin typeface="+mj-lt"/>
                  <a:ea typeface="SimSun" panose="02010600030101010101" pitchFamily="2" charset="-122"/>
                </a:rPr>
                <a:t>领导力</a:t>
              </a:r>
              <a:endParaRPr lang="en-US" sz="1600" kern="1200" dirty="0">
                <a:latin typeface="+mj-lt"/>
                <a:ea typeface="SimSun" panose="02010600030101010101" pitchFamily="2" charset="-122"/>
              </a:endParaRPr>
            </a:p>
          </p:txBody>
        </p:sp>
      </p:grpSp>
      <p:sp>
        <p:nvSpPr>
          <p:cNvPr id="9" name="TextBox 8">
            <a:extLst>
              <a:ext uri="{FF2B5EF4-FFF2-40B4-BE49-F238E27FC236}">
                <a16:creationId xmlns:a16="http://schemas.microsoft.com/office/drawing/2014/main" id="{A1AE66F9-AC11-436A-AC56-6F42A0BA192E}"/>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2 课：策划 | 领导力活动</a:t>
            </a:r>
          </a:p>
        </p:txBody>
      </p:sp>
    </p:spTree>
    <p:extLst>
      <p:ext uri="{BB962C8B-B14F-4D97-AF65-F5344CB8AC3E}">
        <p14:creationId xmlns:p14="http://schemas.microsoft.com/office/powerpoint/2010/main" val="3174568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358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AB0D23-914D-4B22-AA62-3540EA93B9D6}"/>
              </a:ext>
            </a:extLst>
          </p:cNvPr>
          <p:cNvSpPr>
            <a:spLocks noGrp="1"/>
          </p:cNvSpPr>
          <p:nvPr>
            <p:ph type="body" sz="quarter" idx="10"/>
          </p:nvPr>
        </p:nvSpPr>
        <p:spPr>
          <a:xfrm>
            <a:off x="800099" y="1735021"/>
            <a:ext cx="7493001" cy="1249402"/>
          </a:xfrm>
        </p:spPr>
        <p:txBody>
          <a:bodyPr>
            <a:normAutofit fontScale="92500" lnSpcReduction="20000"/>
          </a:bodyPr>
          <a:lstStyle/>
          <a:p>
            <a:pPr>
              <a:lnSpc>
                <a:spcPct val="100000"/>
              </a:lnSpc>
            </a:pPr>
            <a:r>
              <a:rPr lang="zh-cn" dirty="0">
                <a:ea typeface="SimSun" panose="02010600030101010101" pitchFamily="2" charset="-122"/>
              </a:rPr>
              <a:t>第 3 课：推广</a:t>
            </a:r>
          </a:p>
          <a:p>
            <a:pPr>
              <a:lnSpc>
                <a:spcPct val="100000"/>
              </a:lnSpc>
            </a:pPr>
            <a:r>
              <a:rPr lang="zh-cn" dirty="0">
                <a:ea typeface="SimSun" panose="02010600030101010101" pitchFamily="2" charset="-122"/>
              </a:rPr>
              <a:t>特殊奥林匹克运动会活动</a:t>
            </a:r>
          </a:p>
        </p:txBody>
      </p:sp>
      <p:sp>
        <p:nvSpPr>
          <p:cNvPr id="6" name="Text Placeholder 5">
            <a:extLst>
              <a:ext uri="{FF2B5EF4-FFF2-40B4-BE49-F238E27FC236}">
                <a16:creationId xmlns:a16="http://schemas.microsoft.com/office/drawing/2014/main" id="{394AD266-631A-48A2-943C-595738AB5497}"/>
              </a:ext>
            </a:extLst>
          </p:cNvPr>
          <p:cNvSpPr>
            <a:spLocks noGrp="1"/>
          </p:cNvSpPr>
          <p:nvPr>
            <p:ph type="body" sz="quarter" idx="11"/>
          </p:nvPr>
        </p:nvSpPr>
        <p:spPr>
          <a:xfrm>
            <a:off x="819150" y="3371773"/>
            <a:ext cx="9410700" cy="571500"/>
          </a:xfrm>
        </p:spPr>
        <p:txBody>
          <a:bodyPr/>
          <a:lstStyle/>
          <a:p>
            <a:r>
              <a:rPr lang="zh-cn" dirty="0">
                <a:latin typeface="+mj-lt"/>
                <a:ea typeface="SimSun" panose="02010600030101010101" pitchFamily="2" charset="-122"/>
              </a:rPr>
              <a:t>在本节课中，我们将：</a:t>
            </a:r>
          </a:p>
        </p:txBody>
      </p:sp>
      <p:sp>
        <p:nvSpPr>
          <p:cNvPr id="7" name="Text Placeholder 6">
            <a:extLst>
              <a:ext uri="{FF2B5EF4-FFF2-40B4-BE49-F238E27FC236}">
                <a16:creationId xmlns:a16="http://schemas.microsoft.com/office/drawing/2014/main" id="{B29D3598-464D-4B6E-817B-49BE8CE5E8B1}"/>
              </a:ext>
            </a:extLst>
          </p:cNvPr>
          <p:cNvSpPr>
            <a:spLocks noGrp="1"/>
          </p:cNvSpPr>
          <p:nvPr>
            <p:ph type="body" sz="quarter" idx="12"/>
          </p:nvPr>
        </p:nvSpPr>
        <p:spPr>
          <a:xfrm>
            <a:off x="800100" y="3943273"/>
            <a:ext cx="9410700" cy="1478001"/>
          </a:xfrm>
        </p:spPr>
        <p:txBody>
          <a:bodyPr/>
          <a:lstStyle/>
          <a:p>
            <a:r>
              <a:rPr lang="zh-cn" sz="2800" dirty="0">
                <a:solidFill>
                  <a:schemeClr val="bg1"/>
                </a:solidFill>
                <a:effectLst/>
                <a:latin typeface="+mj-lt"/>
                <a:ea typeface="SimSun" panose="02010600030101010101" pitchFamily="2" charset="-122"/>
                <a:cs typeface="Times New Roman" panose="02020603050405020304" pitchFamily="18" charset="0"/>
              </a:rPr>
              <a:t>了解有关特殊奥林匹克运动会如何推广其活动的重要信息。</a:t>
            </a:r>
            <a:endParaRPr lang="en-US" sz="3600" dirty="0">
              <a:solidFill>
                <a:schemeClr val="bg1"/>
              </a:solidFill>
              <a:latin typeface="+mj-lt"/>
              <a:ea typeface="SimSun" panose="02010600030101010101" pitchFamily="2" charset="-122"/>
            </a:endParaRPr>
          </a:p>
        </p:txBody>
      </p:sp>
    </p:spTree>
    <p:extLst>
      <p:ext uri="{BB962C8B-B14F-4D97-AF65-F5344CB8AC3E}">
        <p14:creationId xmlns:p14="http://schemas.microsoft.com/office/powerpoint/2010/main" val="4150319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7BD1BD2-7ACD-4246-AB20-77FCBA5BD26C}"/>
              </a:ext>
            </a:extLst>
          </p:cNvPr>
          <p:cNvGraphicFramePr/>
          <p:nvPr>
            <p:extLst>
              <p:ext uri="{D42A27DB-BD31-4B8C-83A1-F6EECF244321}">
                <p14:modId xmlns:p14="http://schemas.microsoft.com/office/powerpoint/2010/main" val="3640978542"/>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图标&#10;&#10;自动生成的描述">
            <a:extLst>
              <a:ext uri="{FF2B5EF4-FFF2-40B4-BE49-F238E27FC236}">
                <a16:creationId xmlns:a16="http://schemas.microsoft.com/office/drawing/2014/main" id="{6C78110E-08EF-44F0-A21D-8EB86601653E}"/>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pic>
        <p:nvPicPr>
          <p:cNvPr id="4" name="Picture 3" descr="徽标&#10;&#10;自动生成的描述">
            <a:extLst>
              <a:ext uri="{FF2B5EF4-FFF2-40B4-BE49-F238E27FC236}">
                <a16:creationId xmlns:a16="http://schemas.microsoft.com/office/drawing/2014/main" id="{05205FFA-BC70-46C4-A930-57A880A9C19E}"/>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863348" y="169257"/>
            <a:ext cx="1150851" cy="986443"/>
          </a:xfrm>
          <a:prstGeom prst="rect">
            <a:avLst/>
          </a:prstGeom>
        </p:spPr>
      </p:pic>
    </p:spTree>
    <p:extLst>
      <p:ext uri="{BB962C8B-B14F-4D97-AF65-F5344CB8AC3E}">
        <p14:creationId xmlns:p14="http://schemas.microsoft.com/office/powerpoint/2010/main" val="4124499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1B9F1-FDB3-4D0A-9D5D-C8938810D86D}"/>
              </a:ext>
            </a:extLst>
          </p:cNvPr>
          <p:cNvSpPr>
            <a:spLocks noGrp="1"/>
          </p:cNvSpPr>
          <p:nvPr>
            <p:ph type="body" sz="quarter" idx="10"/>
          </p:nvPr>
        </p:nvSpPr>
        <p:spPr/>
        <p:txBody>
          <a:bodyPr/>
          <a:lstStyle/>
          <a:p>
            <a:r>
              <a:rPr lang="zh-cn" dirty="0">
                <a:ea typeface="SimSun" panose="02010600030101010101" pitchFamily="2" charset="-122"/>
              </a:rPr>
              <a:t>推广</a:t>
            </a:r>
          </a:p>
        </p:txBody>
      </p:sp>
      <p:sp>
        <p:nvSpPr>
          <p:cNvPr id="3" name="Text Placeholder 2">
            <a:extLst>
              <a:ext uri="{FF2B5EF4-FFF2-40B4-BE49-F238E27FC236}">
                <a16:creationId xmlns:a16="http://schemas.microsoft.com/office/drawing/2014/main" id="{F5589E4C-8F8E-4B0B-A7A6-2B09EE0093AB}"/>
              </a:ext>
            </a:extLst>
          </p:cNvPr>
          <p:cNvSpPr>
            <a:spLocks noGrp="1"/>
          </p:cNvSpPr>
          <p:nvPr>
            <p:ph type="body" sz="quarter" idx="11"/>
          </p:nvPr>
        </p:nvSpPr>
        <p:spPr/>
        <p:txBody>
          <a:bodyPr>
            <a:normAutofit/>
          </a:bodyPr>
          <a:lstStyle/>
          <a:p>
            <a:r>
              <a:rPr lang="zh-cn" dirty="0">
                <a:ea typeface="SimSun" panose="02010600030101010101" pitchFamily="2" charset="-122"/>
              </a:rPr>
              <a:t>技能策划</a:t>
            </a:r>
          </a:p>
        </p:txBody>
      </p:sp>
      <p:sp>
        <p:nvSpPr>
          <p:cNvPr id="6" name="Text Placeholder 3">
            <a:extLst>
              <a:ext uri="{FF2B5EF4-FFF2-40B4-BE49-F238E27FC236}">
                <a16:creationId xmlns:a16="http://schemas.microsoft.com/office/drawing/2014/main" id="{4DC86589-81F5-4267-B54D-52027FED5CF7}"/>
              </a:ext>
            </a:extLst>
          </p:cNvPr>
          <p:cNvSpPr>
            <a:spLocks noGrp="1"/>
          </p:cNvSpPr>
          <p:nvPr>
            <p:ph type="body" sz="quarter" idx="12"/>
          </p:nvPr>
        </p:nvSpPr>
        <p:spPr>
          <a:xfrm>
            <a:off x="628650" y="2442139"/>
            <a:ext cx="10115550" cy="3089275"/>
          </a:xfrm>
        </p:spPr>
        <p:txBody>
          <a:bodyPr/>
          <a:lstStyle/>
          <a:p>
            <a:pPr>
              <a:spcAft>
                <a:spcPts val="1200"/>
              </a:spcAft>
            </a:pPr>
            <a:r>
              <a:rPr lang="zh-cn" b="1" dirty="0">
                <a:solidFill>
                  <a:srgbClr val="009A79"/>
                </a:solidFill>
                <a:latin typeface="+mj-lt"/>
                <a:ea typeface="SimSun" panose="02010600030101010101" pitchFamily="2" charset="-122"/>
              </a:rPr>
              <a:t>活动推广人员</a:t>
            </a:r>
          </a:p>
          <a:p>
            <a:pPr marL="520700" indent="-342900">
              <a:buFont typeface="Arial" panose="020B0604020202020204" pitchFamily="34" charset="0"/>
              <a:buChar char="•"/>
            </a:pPr>
            <a:r>
              <a:rPr lang="zh-cn" b="1" dirty="0">
                <a:latin typeface="+mj-lt"/>
                <a:ea typeface="SimSun" panose="02010600030101010101" pitchFamily="2" charset="-122"/>
              </a:rPr>
              <a:t>运动员发言人/全球信使</a:t>
            </a:r>
            <a:r>
              <a:rPr lang="zh-cn" dirty="0">
                <a:latin typeface="+mj-lt"/>
                <a:ea typeface="SimSun" panose="02010600030101010101" pitchFamily="2" charset="-122"/>
              </a:rPr>
              <a:t>/4.5 小时</a:t>
            </a:r>
            <a:endParaRPr lang="en-US" altLang="zh-CN" dirty="0">
              <a:latin typeface="+mj-lt"/>
              <a:ea typeface="SimSun" panose="02010600030101010101" pitchFamily="2" charset="-122"/>
            </a:endParaRPr>
          </a:p>
          <a:p>
            <a:pPr marL="177800"/>
            <a:r>
              <a:rPr lang="zh-cn" dirty="0">
                <a:latin typeface="+mj-lt"/>
                <a:ea typeface="SimSun" panose="02010600030101010101" pitchFamily="2" charset="-122"/>
              </a:rPr>
              <a:t>或</a:t>
            </a:r>
          </a:p>
          <a:p>
            <a:pPr marL="520700" indent="-342900">
              <a:buFont typeface="Arial" panose="020B0604020202020204" pitchFamily="34" charset="0"/>
              <a:buChar char="•"/>
            </a:pPr>
            <a:r>
              <a:rPr lang="zh-cn" b="1" dirty="0">
                <a:latin typeface="+mj-lt"/>
                <a:ea typeface="SimSun" panose="02010600030101010101" pitchFamily="2" charset="-122"/>
              </a:rPr>
              <a:t>健康信使</a:t>
            </a:r>
            <a:r>
              <a:rPr lang="zh-cn" dirty="0">
                <a:latin typeface="+mj-lt"/>
                <a:ea typeface="SimSun" panose="02010600030101010101" pitchFamily="2" charset="-122"/>
              </a:rPr>
              <a:t>/8 小时</a:t>
            </a:r>
            <a:endParaRPr lang="en-US" dirty="0">
              <a:latin typeface="+mj-lt"/>
              <a:ea typeface="SimSun" panose="02010600030101010101" pitchFamily="2" charset="-122"/>
            </a:endParaRPr>
          </a:p>
        </p:txBody>
      </p:sp>
      <p:grpSp>
        <p:nvGrpSpPr>
          <p:cNvPr id="5" name="Group 4">
            <a:extLst>
              <a:ext uri="{FF2B5EF4-FFF2-40B4-BE49-F238E27FC236}">
                <a16:creationId xmlns:a16="http://schemas.microsoft.com/office/drawing/2014/main" id="{E3FF286F-6570-4000-9D0E-2D68B1EEC605}"/>
              </a:ext>
            </a:extLst>
          </p:cNvPr>
          <p:cNvGrpSpPr/>
          <p:nvPr/>
        </p:nvGrpSpPr>
        <p:grpSpPr>
          <a:xfrm>
            <a:off x="10007601" y="318749"/>
            <a:ext cx="1798514" cy="1766317"/>
            <a:chOff x="2445002" y="-212162"/>
            <a:chExt cx="2331721" cy="2289980"/>
          </a:xfrm>
          <a:solidFill>
            <a:srgbClr val="179984"/>
          </a:solidFill>
        </p:grpSpPr>
        <p:sp>
          <p:nvSpPr>
            <p:cNvPr id="7" name="Flowchart: Connector 6">
              <a:extLst>
                <a:ext uri="{FF2B5EF4-FFF2-40B4-BE49-F238E27FC236}">
                  <a16:creationId xmlns:a16="http://schemas.microsoft.com/office/drawing/2014/main" id="{B04A64A2-1B68-4F06-90CC-B2D3E3CBBE8C}"/>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lowchart: Connector 4">
              <a:extLst>
                <a:ext uri="{FF2B5EF4-FFF2-40B4-BE49-F238E27FC236}">
                  <a16:creationId xmlns:a16="http://schemas.microsoft.com/office/drawing/2014/main" id="{D57FB280-A3D5-4FEE-8B4C-D1CD3D3DE53C}"/>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活动推广</a:t>
              </a:r>
            </a:p>
          </p:txBody>
        </p:sp>
      </p:grpSp>
      <p:sp>
        <p:nvSpPr>
          <p:cNvPr id="10" name="TextBox 9">
            <a:extLst>
              <a:ext uri="{FF2B5EF4-FFF2-40B4-BE49-F238E27FC236}">
                <a16:creationId xmlns:a16="http://schemas.microsoft.com/office/drawing/2014/main" id="{79C86AE0-A2FD-44BD-87CA-AD5DFA49C284}"/>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3 课：推广</a:t>
            </a:r>
          </a:p>
        </p:txBody>
      </p:sp>
    </p:spTree>
    <p:extLst>
      <p:ext uri="{BB962C8B-B14F-4D97-AF65-F5344CB8AC3E}">
        <p14:creationId xmlns:p14="http://schemas.microsoft.com/office/powerpoint/2010/main" val="216278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47B6F-A0A9-452A-B5BA-AD55448ACD43}"/>
              </a:ext>
            </a:extLst>
          </p:cNvPr>
          <p:cNvSpPr>
            <a:spLocks noGrp="1"/>
          </p:cNvSpPr>
          <p:nvPr>
            <p:ph type="body" sz="quarter" idx="10"/>
          </p:nvPr>
        </p:nvSpPr>
        <p:spPr>
          <a:xfrm>
            <a:off x="628650" y="554638"/>
            <a:ext cx="9610725" cy="581025"/>
          </a:xfrm>
        </p:spPr>
        <p:txBody>
          <a:bodyPr/>
          <a:lstStyle/>
          <a:p>
            <a:r>
              <a:rPr lang="zh-cn" sz="3600" dirty="0">
                <a:ea typeface="SimSun" panose="02010600030101010101" pitchFamily="2" charset="-122"/>
              </a:rPr>
              <a:t>模块概述</a:t>
            </a:r>
          </a:p>
        </p:txBody>
      </p:sp>
      <p:sp>
        <p:nvSpPr>
          <p:cNvPr id="8" name="Text Placeholder 7">
            <a:extLst>
              <a:ext uri="{FF2B5EF4-FFF2-40B4-BE49-F238E27FC236}">
                <a16:creationId xmlns:a16="http://schemas.microsoft.com/office/drawing/2014/main" id="{1E8EA3E0-6596-4A4D-9B37-689005BC8A2F}"/>
              </a:ext>
            </a:extLst>
          </p:cNvPr>
          <p:cNvSpPr>
            <a:spLocks noGrp="1"/>
          </p:cNvSpPr>
          <p:nvPr>
            <p:ph type="body" sz="quarter" idx="11"/>
          </p:nvPr>
        </p:nvSpPr>
        <p:spPr>
          <a:xfrm>
            <a:off x="628650" y="1222067"/>
            <a:ext cx="9591675" cy="581025"/>
          </a:xfrm>
        </p:spPr>
        <p:txBody>
          <a:bodyPr>
            <a:normAutofit/>
          </a:bodyPr>
          <a:lstStyle/>
          <a:p>
            <a:r>
              <a:rPr lang="zh-cn" dirty="0">
                <a:ea typeface="SimSun" panose="02010600030101010101" pitchFamily="2" charset="-122"/>
              </a:rPr>
              <a:t>第 I 部分</a:t>
            </a:r>
          </a:p>
        </p:txBody>
      </p:sp>
      <p:graphicFrame>
        <p:nvGraphicFramePr>
          <p:cNvPr id="15" name="Table 14">
            <a:extLst>
              <a:ext uri="{FF2B5EF4-FFF2-40B4-BE49-F238E27FC236}">
                <a16:creationId xmlns:a16="http://schemas.microsoft.com/office/drawing/2014/main" id="{78779394-33B8-4575-A4E1-BE0D5A31B130}"/>
              </a:ext>
            </a:extLst>
          </p:cNvPr>
          <p:cNvGraphicFramePr>
            <a:graphicFrameLocks noGrp="1"/>
          </p:cNvGraphicFramePr>
          <p:nvPr>
            <p:extLst>
              <p:ext uri="{D42A27DB-BD31-4B8C-83A1-F6EECF244321}">
                <p14:modId xmlns:p14="http://schemas.microsoft.com/office/powerpoint/2010/main" val="4037354614"/>
              </p:ext>
            </p:extLst>
          </p:nvPr>
        </p:nvGraphicFramePr>
        <p:xfrm>
          <a:off x="1120774" y="1940567"/>
          <a:ext cx="8983346" cy="3932749"/>
        </p:xfrm>
        <a:graphic>
          <a:graphicData uri="http://schemas.openxmlformats.org/drawingml/2006/table">
            <a:tbl>
              <a:tblPr bandRow="1">
                <a:tableStyleId>{22838BEF-8BB2-4498-84A7-C5851F593DF1}</a:tableStyleId>
              </a:tblPr>
              <a:tblGrid>
                <a:gridCol w="4211247">
                  <a:extLst>
                    <a:ext uri="{9D8B030D-6E8A-4147-A177-3AD203B41FA5}">
                      <a16:colId xmlns:a16="http://schemas.microsoft.com/office/drawing/2014/main" val="2327306952"/>
                    </a:ext>
                  </a:extLst>
                </a:gridCol>
                <a:gridCol w="4772099">
                  <a:extLst>
                    <a:ext uri="{9D8B030D-6E8A-4147-A177-3AD203B41FA5}">
                      <a16:colId xmlns:a16="http://schemas.microsoft.com/office/drawing/2014/main" val="4235766345"/>
                    </a:ext>
                  </a:extLst>
                </a:gridCol>
              </a:tblGrid>
              <a:tr h="843382">
                <a:tc>
                  <a:txBody>
                    <a:bodyPr/>
                    <a:lstStyle/>
                    <a:p>
                      <a:pPr marL="0" marR="0">
                        <a:spcBef>
                          <a:spcPts val="0"/>
                        </a:spcBef>
                        <a:spcAft>
                          <a:spcPts val="0"/>
                        </a:spcAft>
                      </a:pPr>
                      <a:r>
                        <a:rPr lang="zh-cn" sz="1900" b="1" dirty="0">
                          <a:solidFill>
                            <a:srgbClr val="179984"/>
                          </a:solidFill>
                          <a:latin typeface="+mj-lt"/>
                          <a:ea typeface="SimSun" panose="02010600030101010101" pitchFamily="2" charset="-122"/>
                        </a:rPr>
                        <a:t>第 1 课：</a:t>
                      </a:r>
                    </a:p>
                    <a:p>
                      <a:pPr marL="0" marR="0">
                        <a:spcBef>
                          <a:spcPts val="0"/>
                        </a:spcBef>
                        <a:spcAft>
                          <a:spcPts val="0"/>
                        </a:spcAft>
                      </a:pPr>
                      <a:r>
                        <a:rPr lang="zh-cn" sz="1700" b="1" dirty="0">
                          <a:latin typeface="+mj-lt"/>
                          <a:ea typeface="SimSun" panose="02010600030101010101" pitchFamily="2" charset="-122"/>
                        </a:rPr>
                        <a:t>特殊奥林匹克运动会活动</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zh-cn" sz="1900" dirty="0">
                          <a:latin typeface="+mj-lt"/>
                          <a:ea typeface="SimSun" panose="02010600030101010101" pitchFamily="2" charset="-122"/>
                        </a:rPr>
                        <a:t>您将了解特殊奥林匹克运动会在世界各地举办的活动类型</a:t>
                      </a:r>
                    </a:p>
                  </a:txBody>
                  <a:tcPr marL="71545" marR="71545" marT="86119" marB="86119" anchor="ctr">
                    <a:lnL w="12700" cmpd="sng">
                      <a:noFill/>
                    </a:lnL>
                    <a:lnR w="12700" cmpd="sng">
                      <a:noFill/>
                    </a:lnR>
                    <a:lnT w="12700" cmpd="sng">
                      <a:noFill/>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4257164"/>
                  </a:ext>
                </a:extLst>
              </a:tr>
              <a:tr h="1029789">
                <a:tc>
                  <a:txBody>
                    <a:bodyPr/>
                    <a:lstStyle/>
                    <a:p>
                      <a:pPr marL="0" marR="0">
                        <a:spcBef>
                          <a:spcPts val="0"/>
                        </a:spcBef>
                        <a:spcAft>
                          <a:spcPts val="0"/>
                        </a:spcAft>
                      </a:pPr>
                      <a:r>
                        <a:rPr lang="zh-cn" sz="1900" b="1" dirty="0">
                          <a:solidFill>
                            <a:srgbClr val="179984"/>
                          </a:solidFill>
                          <a:latin typeface="+mj-lt"/>
                          <a:ea typeface="SimSun" panose="02010600030101010101" pitchFamily="2" charset="-122"/>
                        </a:rPr>
                        <a:t>第 2 课：</a:t>
                      </a:r>
                    </a:p>
                    <a:p>
                      <a:pPr marL="0" marR="0">
                        <a:spcBef>
                          <a:spcPts val="0"/>
                        </a:spcBef>
                        <a:spcAft>
                          <a:spcPts val="0"/>
                        </a:spcAft>
                      </a:pPr>
                      <a:r>
                        <a:rPr lang="zh-cn" sz="1700" b="1" dirty="0">
                          <a:latin typeface="+mj-lt"/>
                          <a:ea typeface="SimSun" panose="02010600030101010101" pitchFamily="2" charset="-122"/>
                        </a:rPr>
                        <a:t>策划特殊奥林匹克</a:t>
                      </a:r>
                      <a:br>
                        <a:rPr>
                          <a:latin typeface="+mj-lt"/>
                          <a:ea typeface="SimSun" panose="02010600030101010101" pitchFamily="2" charset="-122"/>
                        </a:rPr>
                      </a:br>
                      <a:r>
                        <a:rPr lang="zh-cn" sz="1700" b="1" dirty="0">
                          <a:latin typeface="+mj-lt"/>
                          <a:ea typeface="SimSun" panose="02010600030101010101" pitchFamily="2" charset="-122"/>
                        </a:rPr>
                        <a:t>运动会活动</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zh-cn" sz="1900" dirty="0">
                          <a:latin typeface="+mj-lt"/>
                          <a:ea typeface="SimSun" panose="02010600030101010101" pitchFamily="2" charset="-122"/>
                        </a:rPr>
                        <a:t>您将了解在策划活动时可以担任哪些类型的领导力角色</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6103661"/>
                  </a:ext>
                </a:extLst>
              </a:tr>
              <a:tr h="1029789">
                <a:tc>
                  <a:txBody>
                    <a:bodyPr/>
                    <a:lstStyle/>
                    <a:p>
                      <a:pPr marL="0" marR="0">
                        <a:spcBef>
                          <a:spcPts val="0"/>
                        </a:spcBef>
                        <a:spcAft>
                          <a:spcPts val="0"/>
                        </a:spcAft>
                      </a:pPr>
                      <a:r>
                        <a:rPr lang="zh-cn" sz="1900" b="1" dirty="0">
                          <a:solidFill>
                            <a:srgbClr val="179984"/>
                          </a:solidFill>
                          <a:latin typeface="+mj-lt"/>
                          <a:ea typeface="SimSun" panose="02010600030101010101" pitchFamily="2" charset="-122"/>
                        </a:rPr>
                        <a:t>第 3 课：</a:t>
                      </a:r>
                    </a:p>
                    <a:p>
                      <a:pPr marL="0" marR="0">
                        <a:spcBef>
                          <a:spcPts val="0"/>
                        </a:spcBef>
                        <a:spcAft>
                          <a:spcPts val="0"/>
                        </a:spcAft>
                      </a:pPr>
                      <a:r>
                        <a:rPr lang="zh-cn" sz="1700" b="1" kern="0" spc="0" baseline="0" dirty="0">
                          <a:latin typeface="+mj-lt"/>
                          <a:ea typeface="SimSun" panose="02010600030101010101" pitchFamily="2" charset="-122"/>
                        </a:rPr>
                        <a:t>推广特殊奥林匹克</a:t>
                      </a:r>
                      <a:br>
                        <a:rPr dirty="0">
                          <a:latin typeface="+mj-lt"/>
                          <a:ea typeface="SimSun" panose="02010600030101010101" pitchFamily="2" charset="-122"/>
                        </a:rPr>
                      </a:br>
                      <a:r>
                        <a:rPr lang="zh-cn" sz="1700" b="1" kern="0" spc="0" baseline="0" dirty="0">
                          <a:latin typeface="+mj-lt"/>
                          <a:ea typeface="SimSun" panose="02010600030101010101" pitchFamily="2" charset="-122"/>
                        </a:rPr>
                        <a:t>运动会活动</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spcBef>
                          <a:spcPts val="0"/>
                        </a:spcBef>
                        <a:spcAft>
                          <a:spcPts val="0"/>
                        </a:spcAft>
                      </a:pPr>
                      <a:r>
                        <a:rPr lang="zh-cn" sz="1900" dirty="0">
                          <a:latin typeface="+mj-lt"/>
                          <a:ea typeface="SimSun" panose="02010600030101010101" pitchFamily="2" charset="-122"/>
                        </a:rPr>
                        <a:t>您将了解有关特殊奥林匹克运动会如何推广其活动的重要信息</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5172290"/>
                  </a:ext>
                </a:extLst>
              </a:tr>
              <a:tr h="1029789">
                <a:tc>
                  <a:txBody>
                    <a:bodyPr/>
                    <a:lstStyle/>
                    <a:p>
                      <a:pPr marL="0" marR="0">
                        <a:spcBef>
                          <a:spcPts val="0"/>
                        </a:spcBef>
                        <a:spcAft>
                          <a:spcPts val="0"/>
                        </a:spcAft>
                      </a:pPr>
                      <a:r>
                        <a:rPr lang="zh-cn" sz="1900" b="1" dirty="0">
                          <a:solidFill>
                            <a:srgbClr val="179984"/>
                          </a:solidFill>
                          <a:latin typeface="+mj-lt"/>
                          <a:ea typeface="SimSun" panose="02010600030101010101" pitchFamily="2" charset="-122"/>
                        </a:rPr>
                        <a:t>第 4 课：</a:t>
                      </a:r>
                    </a:p>
                    <a:p>
                      <a:pPr marL="0" marR="0">
                        <a:spcBef>
                          <a:spcPts val="0"/>
                        </a:spcBef>
                        <a:spcAft>
                          <a:spcPts val="0"/>
                        </a:spcAft>
                      </a:pPr>
                      <a:r>
                        <a:rPr lang="zh-cn" sz="1700" b="1" spc="20" baseline="0" dirty="0">
                          <a:latin typeface="+mj-lt"/>
                          <a:ea typeface="SimSun" panose="02010600030101010101" pitchFamily="2" charset="-122"/>
                        </a:rPr>
                        <a:t>在特殊奥林匹克运动会活动中担任志愿者</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spcBef>
                          <a:spcPts val="0"/>
                        </a:spcBef>
                        <a:spcAft>
                          <a:spcPts val="0"/>
                        </a:spcAft>
                      </a:pPr>
                      <a:r>
                        <a:rPr lang="zh-cn" sz="1900" dirty="0">
                          <a:latin typeface="+mj-lt"/>
                          <a:ea typeface="SimSun" panose="02010600030101010101" pitchFamily="2" charset="-122"/>
                        </a:rPr>
                        <a:t>您将了解您可以在特殊奥林匹克运动会活动中担任哪些志愿者角色</a:t>
                      </a:r>
                    </a:p>
                  </a:txBody>
                  <a:tcPr marL="71545" marR="71545" marT="86119" marB="86119" anchor="ctr">
                    <a:lnL w="12700" cmpd="sng">
                      <a:noFill/>
                    </a:lnL>
                    <a:lnR w="12700" cmpd="sng">
                      <a:noFill/>
                    </a:lnR>
                    <a:lnT w="9525" cap="flat" cmpd="sng" algn="ctr">
                      <a:solidFill>
                        <a:srgbClr val="29BB9C"/>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50580430"/>
                  </a:ext>
                </a:extLst>
              </a:tr>
            </a:tbl>
          </a:graphicData>
        </a:graphic>
      </p:graphicFrame>
      <p:sp>
        <p:nvSpPr>
          <p:cNvPr id="6" name="TextBox 5">
            <a:extLst>
              <a:ext uri="{FF2B5EF4-FFF2-40B4-BE49-F238E27FC236}">
                <a16:creationId xmlns:a16="http://schemas.microsoft.com/office/drawing/2014/main" id="{CE1971B7-CAD2-4C48-8562-A301183D7B4C}"/>
              </a:ext>
            </a:extLst>
          </p:cNvPr>
          <p:cNvSpPr txBox="1"/>
          <p:nvPr/>
        </p:nvSpPr>
        <p:spPr>
          <a:xfrm>
            <a:off x="628650" y="6212973"/>
            <a:ext cx="565785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a:t>
            </a:r>
          </a:p>
        </p:txBody>
      </p:sp>
    </p:spTree>
    <p:extLst>
      <p:ext uri="{BB962C8B-B14F-4D97-AF65-F5344CB8AC3E}">
        <p14:creationId xmlns:p14="http://schemas.microsoft.com/office/powerpoint/2010/main" val="1906174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1AF009BC-78EB-41D4-956A-69FCE5D97581}"/>
              </a:ext>
            </a:extLst>
          </p:cNvPr>
          <p:cNvSpPr txBox="1">
            <a:spLocks/>
          </p:cNvSpPr>
          <p:nvPr/>
        </p:nvSpPr>
        <p:spPr>
          <a:xfrm>
            <a:off x="7785100" y="3085287"/>
            <a:ext cx="3975100" cy="68742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dirty="0">
                <a:ea typeface="SimSun" panose="02010600030101010101" pitchFamily="2" charset="-122"/>
              </a:rPr>
              <a:t>体育活动</a:t>
            </a:r>
          </a:p>
        </p:txBody>
      </p:sp>
      <p:grpSp>
        <p:nvGrpSpPr>
          <p:cNvPr id="6" name="Group 5">
            <a:extLst>
              <a:ext uri="{FF2B5EF4-FFF2-40B4-BE49-F238E27FC236}">
                <a16:creationId xmlns:a16="http://schemas.microsoft.com/office/drawing/2014/main" id="{B1459910-BC59-4C3F-AD18-41F1C5E08135}"/>
              </a:ext>
            </a:extLst>
          </p:cNvPr>
          <p:cNvGrpSpPr/>
          <p:nvPr/>
        </p:nvGrpSpPr>
        <p:grpSpPr>
          <a:xfrm>
            <a:off x="-25400" y="982606"/>
            <a:ext cx="4892788" cy="4892788"/>
            <a:chOff x="-165099" y="1638300"/>
            <a:chExt cx="4892788" cy="4892788"/>
          </a:xfrm>
        </p:grpSpPr>
        <p:sp>
          <p:nvSpPr>
            <p:cNvPr id="7" name="Rectangle 6">
              <a:extLst>
                <a:ext uri="{FF2B5EF4-FFF2-40B4-BE49-F238E27FC236}">
                  <a16:creationId xmlns:a16="http://schemas.microsoft.com/office/drawing/2014/main" id="{7D39231E-F172-481A-88B4-5DB2A91E603B}"/>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SimSun" panose="02010600030101010101" pitchFamily="2" charset="-122"/>
              </a:endParaRPr>
            </a:p>
          </p:txBody>
        </p:sp>
        <p:sp>
          <p:nvSpPr>
            <p:cNvPr id="8" name="Oval 7">
              <a:extLst>
                <a:ext uri="{FF2B5EF4-FFF2-40B4-BE49-F238E27FC236}">
                  <a16:creationId xmlns:a16="http://schemas.microsoft.com/office/drawing/2014/main" id="{6F45F195-3D25-451D-9157-18B9BFBC8991}"/>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SimSun" panose="02010600030101010101" pitchFamily="2" charset="-122"/>
              </a:endParaRPr>
            </a:p>
          </p:txBody>
        </p:sp>
      </p:grpSp>
      <p:pic>
        <p:nvPicPr>
          <p:cNvPr id="9" name="Picture 8" descr="具有黑色背景的黑色矩形&#10;&#10;自动生成的描述（低置信度）">
            <a:extLst>
              <a:ext uri="{FF2B5EF4-FFF2-40B4-BE49-F238E27FC236}">
                <a16:creationId xmlns:a16="http://schemas.microsoft.com/office/drawing/2014/main" id="{EE8E3713-CCF4-4663-8581-CEF86DC8737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4087" y="2924555"/>
            <a:ext cx="1109474" cy="1008890"/>
          </a:xfrm>
          <a:prstGeom prst="rect">
            <a:avLst/>
          </a:prstGeom>
        </p:spPr>
      </p:pic>
      <p:sp>
        <p:nvSpPr>
          <p:cNvPr id="10" name="TextBox 9">
            <a:extLst>
              <a:ext uri="{FF2B5EF4-FFF2-40B4-BE49-F238E27FC236}">
                <a16:creationId xmlns:a16="http://schemas.microsoft.com/office/drawing/2014/main" id="{DCB7B453-618F-45FF-8AA3-7780F6DEF4A4}"/>
              </a:ext>
            </a:extLst>
          </p:cNvPr>
          <p:cNvSpPr txBox="1"/>
          <p:nvPr/>
        </p:nvSpPr>
        <p:spPr>
          <a:xfrm>
            <a:off x="9115078" y="2672477"/>
            <a:ext cx="2545269" cy="400110"/>
          </a:xfrm>
          <a:prstGeom prst="rect">
            <a:avLst/>
          </a:prstGeom>
          <a:noFill/>
        </p:spPr>
        <p:txBody>
          <a:bodyPr wrap="square" rtlCol="0">
            <a:spAutoFit/>
          </a:bodyPr>
          <a:lstStyle/>
          <a:p>
            <a:pPr algn="r"/>
            <a:r>
              <a:rPr lang="zh-cn" sz="2000" dirty="0">
                <a:solidFill>
                  <a:schemeClr val="bg1"/>
                </a:solidFill>
                <a:latin typeface="+mj-lt"/>
                <a:ea typeface="SimSun" panose="02010600030101010101" pitchFamily="2" charset="-122"/>
              </a:rPr>
              <a:t>活动推广</a:t>
            </a:r>
          </a:p>
        </p:txBody>
      </p:sp>
      <p:sp>
        <p:nvSpPr>
          <p:cNvPr id="11" name="Text Placeholder 10">
            <a:extLst>
              <a:ext uri="{FF2B5EF4-FFF2-40B4-BE49-F238E27FC236}">
                <a16:creationId xmlns:a16="http://schemas.microsoft.com/office/drawing/2014/main" id="{C499178C-5A6E-440D-B896-51F531D84927}"/>
              </a:ext>
            </a:extLst>
          </p:cNvPr>
          <p:cNvSpPr>
            <a:spLocks noGrp="1"/>
          </p:cNvSpPr>
          <p:nvPr>
            <p:ph type="body" sz="quarter" idx="11"/>
          </p:nvPr>
        </p:nvSpPr>
        <p:spPr/>
        <p:txBody>
          <a:bodyPr/>
          <a:lstStyle/>
          <a:p>
            <a:r>
              <a:rPr lang="zh-cn" dirty="0">
                <a:latin typeface="+mj-lt"/>
                <a:ea typeface="SimSun" panose="02010600030101010101" pitchFamily="2" charset="-122"/>
              </a:rPr>
              <a:t>体育活动</a:t>
            </a:r>
          </a:p>
        </p:txBody>
      </p:sp>
      <p:sp>
        <p:nvSpPr>
          <p:cNvPr id="12" name="Text Placeholder 11">
            <a:extLst>
              <a:ext uri="{FF2B5EF4-FFF2-40B4-BE49-F238E27FC236}">
                <a16:creationId xmlns:a16="http://schemas.microsoft.com/office/drawing/2014/main" id="{FD75B42A-564D-42D8-A2D5-F4AC5CB9441A}"/>
              </a:ext>
            </a:extLst>
          </p:cNvPr>
          <p:cNvSpPr>
            <a:spLocks noGrp="1"/>
          </p:cNvSpPr>
          <p:nvPr>
            <p:ph type="body" sz="quarter" idx="12"/>
          </p:nvPr>
        </p:nvSpPr>
        <p:spPr/>
        <p:txBody>
          <a:bodyPr/>
          <a:lstStyle/>
          <a:p>
            <a:r>
              <a:rPr lang="zh-cn" dirty="0">
                <a:latin typeface="+mj-lt"/>
                <a:ea typeface="SimSun" panose="02010600030101010101" pitchFamily="2" charset="-122"/>
              </a:rPr>
              <a:t>活动推广</a:t>
            </a:r>
          </a:p>
        </p:txBody>
      </p:sp>
      <p:sp>
        <p:nvSpPr>
          <p:cNvPr id="14" name="TextBox 13">
            <a:extLst>
              <a:ext uri="{FF2B5EF4-FFF2-40B4-BE49-F238E27FC236}">
                <a16:creationId xmlns:a16="http://schemas.microsoft.com/office/drawing/2014/main" id="{1C04E13F-7E58-4557-A0B8-84BB47D0B08A}"/>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3 课：推广</a:t>
            </a:r>
          </a:p>
        </p:txBody>
      </p:sp>
    </p:spTree>
    <p:extLst>
      <p:ext uri="{BB962C8B-B14F-4D97-AF65-F5344CB8AC3E}">
        <p14:creationId xmlns:p14="http://schemas.microsoft.com/office/powerpoint/2010/main" val="3330405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A00706-9079-45B9-8B2D-3ADF0502B2A1}"/>
              </a:ext>
            </a:extLst>
          </p:cNvPr>
          <p:cNvSpPr>
            <a:spLocks noGrp="1"/>
          </p:cNvSpPr>
          <p:nvPr>
            <p:ph type="body" sz="quarter" idx="10"/>
          </p:nvPr>
        </p:nvSpPr>
        <p:spPr/>
        <p:txBody>
          <a:bodyPr/>
          <a:lstStyle/>
          <a:p>
            <a:r>
              <a:rPr lang="zh-cn" dirty="0">
                <a:ea typeface="SimSun" panose="02010600030101010101" pitchFamily="2" charset="-122"/>
              </a:rPr>
              <a:t>推广	</a:t>
            </a:r>
          </a:p>
        </p:txBody>
      </p:sp>
      <p:sp>
        <p:nvSpPr>
          <p:cNvPr id="3" name="Text Placeholder 2">
            <a:extLst>
              <a:ext uri="{FF2B5EF4-FFF2-40B4-BE49-F238E27FC236}">
                <a16:creationId xmlns:a16="http://schemas.microsoft.com/office/drawing/2014/main" id="{D1077C83-4BB6-462C-A9B7-9EB147B20E89}"/>
              </a:ext>
            </a:extLst>
          </p:cNvPr>
          <p:cNvSpPr>
            <a:spLocks noGrp="1"/>
          </p:cNvSpPr>
          <p:nvPr>
            <p:ph type="body" sz="quarter" idx="11"/>
          </p:nvPr>
        </p:nvSpPr>
        <p:spPr/>
        <p:txBody>
          <a:bodyPr>
            <a:normAutofit/>
          </a:bodyPr>
          <a:lstStyle/>
          <a:p>
            <a:r>
              <a:rPr lang="zh-cn" dirty="0">
                <a:ea typeface="SimSun" panose="02010600030101010101" pitchFamily="2" charset="-122"/>
              </a:rPr>
              <a:t>领导力角色</a:t>
            </a:r>
          </a:p>
        </p:txBody>
      </p:sp>
      <p:sp>
        <p:nvSpPr>
          <p:cNvPr id="4" name="Text Placeholder 3">
            <a:extLst>
              <a:ext uri="{FF2B5EF4-FFF2-40B4-BE49-F238E27FC236}">
                <a16:creationId xmlns:a16="http://schemas.microsoft.com/office/drawing/2014/main" id="{6050A149-0DF6-4A5F-AA30-EEF71EEE2E91}"/>
              </a:ext>
            </a:extLst>
          </p:cNvPr>
          <p:cNvSpPr>
            <a:spLocks noGrp="1"/>
          </p:cNvSpPr>
          <p:nvPr>
            <p:ph type="body" sz="quarter" idx="12"/>
          </p:nvPr>
        </p:nvSpPr>
        <p:spPr>
          <a:xfrm>
            <a:off x="628650" y="2057468"/>
            <a:ext cx="9772650" cy="2952750"/>
          </a:xfrm>
        </p:spPr>
        <p:txBody>
          <a:bodyPr>
            <a:normAutofit/>
          </a:bodyPr>
          <a:lstStyle/>
          <a:p>
            <a:pPr>
              <a:spcAft>
                <a:spcPts val="600"/>
              </a:spcAft>
            </a:pPr>
            <a:r>
              <a:rPr lang="zh-cn" sz="2400" b="1" dirty="0">
                <a:latin typeface="+mj-lt"/>
                <a:ea typeface="SimSun" panose="02010600030101010101" pitchFamily="2" charset="-122"/>
              </a:rPr>
              <a:t>发言人/全球信使</a:t>
            </a:r>
          </a:p>
          <a:p>
            <a:pPr>
              <a:spcAft>
                <a:spcPts val="1800"/>
              </a:spcAft>
            </a:pPr>
            <a:r>
              <a:rPr lang="zh-cn" sz="2200" dirty="0">
                <a:latin typeface="+mj-lt"/>
                <a:ea typeface="SimSun" panose="02010600030101010101" pitchFamily="2" charset="-122"/>
              </a:rPr>
              <a:t>代表特殊奥林匹克运动会运动员参加活动前的演讲机会、</a:t>
            </a:r>
            <a:r>
              <a:rPr lang="zh-cn" sz="2200" baseline="0" dirty="0">
                <a:latin typeface="+mj-lt"/>
                <a:ea typeface="SimSun" panose="02010600030101010101" pitchFamily="2" charset="-122"/>
              </a:rPr>
              <a:t>小组讨论和采访</a:t>
            </a:r>
          </a:p>
          <a:p>
            <a:pPr>
              <a:spcAft>
                <a:spcPts val="600"/>
              </a:spcAft>
            </a:pPr>
            <a:r>
              <a:rPr lang="zh-cn" sz="2400" b="1" dirty="0">
                <a:latin typeface="+mj-lt"/>
                <a:ea typeface="SimSun" panose="02010600030101010101" pitchFamily="2" charset="-122"/>
              </a:rPr>
              <a:t>赞助商启动</a:t>
            </a:r>
          </a:p>
          <a:p>
            <a:pPr marL="171450" indent="-171450">
              <a:spcAft>
                <a:spcPts val="600"/>
              </a:spcAft>
              <a:buFont typeface="Arial" panose="020B0604020202020204" pitchFamily="34" charset="0"/>
              <a:buChar char="•"/>
            </a:pPr>
            <a:r>
              <a:rPr lang="zh-cn" sz="2200" dirty="0">
                <a:latin typeface="+mj-lt"/>
                <a:ea typeface="SimSun" panose="02010600030101010101" pitchFamily="2" charset="-122"/>
              </a:rPr>
              <a:t>参加与潜在活动赞助商的会议</a:t>
            </a:r>
          </a:p>
          <a:p>
            <a:pPr marL="171450" indent="-171450">
              <a:spcAft>
                <a:spcPts val="600"/>
              </a:spcAft>
              <a:buFont typeface="Arial" panose="020B0604020202020204" pitchFamily="34" charset="0"/>
              <a:buChar char="•"/>
            </a:pPr>
            <a:r>
              <a:rPr lang="zh-cn" sz="2200" baseline="0" dirty="0">
                <a:latin typeface="+mj-lt"/>
                <a:ea typeface="SimSun" panose="02010600030101010101" pitchFamily="2" charset="-122"/>
              </a:rPr>
              <a:t>参加活动前的赞助商启动活动</a:t>
            </a:r>
          </a:p>
        </p:txBody>
      </p:sp>
      <p:grpSp>
        <p:nvGrpSpPr>
          <p:cNvPr id="5" name="Group 4">
            <a:extLst>
              <a:ext uri="{FF2B5EF4-FFF2-40B4-BE49-F238E27FC236}">
                <a16:creationId xmlns:a16="http://schemas.microsoft.com/office/drawing/2014/main" id="{8806D846-91BF-413A-8438-A1012457860B}"/>
              </a:ext>
            </a:extLst>
          </p:cNvPr>
          <p:cNvGrpSpPr/>
          <p:nvPr/>
        </p:nvGrpSpPr>
        <p:grpSpPr>
          <a:xfrm>
            <a:off x="10007601" y="318749"/>
            <a:ext cx="1798514" cy="1766317"/>
            <a:chOff x="2445002" y="-212162"/>
            <a:chExt cx="2331721" cy="2289980"/>
          </a:xfrm>
          <a:solidFill>
            <a:srgbClr val="179984"/>
          </a:solidFill>
        </p:grpSpPr>
        <p:sp>
          <p:nvSpPr>
            <p:cNvPr id="6" name="Flowchart: Connector 5">
              <a:extLst>
                <a:ext uri="{FF2B5EF4-FFF2-40B4-BE49-F238E27FC236}">
                  <a16:creationId xmlns:a16="http://schemas.microsoft.com/office/drawing/2014/main" id="{0FF5675D-E368-4FCD-B084-395FFE3B84EA}"/>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086974EB-18F1-48CB-A523-6B9FD8F28FC1}"/>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活动推广</a:t>
              </a:r>
            </a:p>
            <a:p>
              <a:pPr marL="0" lvl="0" indent="0" algn="ctr" defTabSz="1066800">
                <a:lnSpc>
                  <a:spcPct val="90000"/>
                </a:lnSpc>
                <a:spcBef>
                  <a:spcPct val="0"/>
                </a:spcBef>
                <a:spcAft>
                  <a:spcPct val="35000"/>
                </a:spcAft>
                <a:buNone/>
              </a:pPr>
              <a:r>
                <a:rPr lang="zh-cn" dirty="0">
                  <a:latin typeface="+mj-lt"/>
                  <a:ea typeface="SimSun" panose="02010600030101010101" pitchFamily="2" charset="-122"/>
                </a:rPr>
                <a:t>运动</a:t>
              </a:r>
              <a:endParaRPr lang="en-US" kern="1200" dirty="0">
                <a:latin typeface="+mj-lt"/>
                <a:ea typeface="SimSun" panose="02010600030101010101" pitchFamily="2" charset="-122"/>
              </a:endParaRPr>
            </a:p>
          </p:txBody>
        </p:sp>
      </p:grpSp>
      <p:sp>
        <p:nvSpPr>
          <p:cNvPr id="9" name="TextBox 8">
            <a:extLst>
              <a:ext uri="{FF2B5EF4-FFF2-40B4-BE49-F238E27FC236}">
                <a16:creationId xmlns:a16="http://schemas.microsoft.com/office/drawing/2014/main" id="{84D78541-734C-4AA1-9D80-C6C1D02AA5E3}"/>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3 课：推广 | 体育活动</a:t>
            </a:r>
          </a:p>
        </p:txBody>
      </p:sp>
    </p:spTree>
    <p:extLst>
      <p:ext uri="{BB962C8B-B14F-4D97-AF65-F5344CB8AC3E}">
        <p14:creationId xmlns:p14="http://schemas.microsoft.com/office/powerpoint/2010/main" val="165432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944EF38-E1CB-4263-93A5-0D94781D3925}"/>
              </a:ext>
            </a:extLst>
          </p:cNvPr>
          <p:cNvSpPr txBox="1">
            <a:spLocks/>
          </p:cNvSpPr>
          <p:nvPr/>
        </p:nvSpPr>
        <p:spPr>
          <a:xfrm>
            <a:off x="7785100" y="3085287"/>
            <a:ext cx="3975100" cy="68742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dirty="0">
                <a:ea typeface="SimSun" panose="02010600030101010101" pitchFamily="2" charset="-122"/>
              </a:rPr>
              <a:t>健康计划活动</a:t>
            </a:r>
          </a:p>
        </p:txBody>
      </p:sp>
      <p:grpSp>
        <p:nvGrpSpPr>
          <p:cNvPr id="7" name="Group 6">
            <a:extLst>
              <a:ext uri="{FF2B5EF4-FFF2-40B4-BE49-F238E27FC236}">
                <a16:creationId xmlns:a16="http://schemas.microsoft.com/office/drawing/2014/main" id="{C91A0A17-EDE8-4F5C-B2CD-A38B68602126}"/>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000AEE9D-10E6-46CD-B0F6-D195E71CA211}"/>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SimSun" panose="02010600030101010101" pitchFamily="2" charset="-122"/>
              </a:endParaRPr>
            </a:p>
          </p:txBody>
        </p:sp>
        <p:sp>
          <p:nvSpPr>
            <p:cNvPr id="9" name="Oval 8">
              <a:extLst>
                <a:ext uri="{FF2B5EF4-FFF2-40B4-BE49-F238E27FC236}">
                  <a16:creationId xmlns:a16="http://schemas.microsoft.com/office/drawing/2014/main" id="{1081F2B4-4D65-42F3-9B61-FF18671D5427}"/>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SimSun" panose="02010600030101010101" pitchFamily="2" charset="-122"/>
              </a:endParaRPr>
            </a:p>
          </p:txBody>
        </p:sp>
      </p:grpSp>
      <p:pic>
        <p:nvPicPr>
          <p:cNvPr id="10" name="Picture 9">
            <a:extLst>
              <a:ext uri="{FF2B5EF4-FFF2-40B4-BE49-F238E27FC236}">
                <a16:creationId xmlns:a16="http://schemas.microsoft.com/office/drawing/2014/main" id="{C0B364D7-5DA7-4AFF-BFB9-CBD948A73F9E}"/>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59573" y="2924555"/>
            <a:ext cx="938502" cy="1008890"/>
          </a:xfrm>
          <a:prstGeom prst="rect">
            <a:avLst/>
          </a:prstGeom>
        </p:spPr>
      </p:pic>
      <p:sp>
        <p:nvSpPr>
          <p:cNvPr id="11" name="TextBox 10">
            <a:extLst>
              <a:ext uri="{FF2B5EF4-FFF2-40B4-BE49-F238E27FC236}">
                <a16:creationId xmlns:a16="http://schemas.microsoft.com/office/drawing/2014/main" id="{8CDBCB37-6088-4728-A5A6-75B9E62AD84A}"/>
              </a:ext>
            </a:extLst>
          </p:cNvPr>
          <p:cNvSpPr txBox="1"/>
          <p:nvPr/>
        </p:nvSpPr>
        <p:spPr>
          <a:xfrm>
            <a:off x="9115078" y="2672477"/>
            <a:ext cx="2545269" cy="400110"/>
          </a:xfrm>
          <a:prstGeom prst="rect">
            <a:avLst/>
          </a:prstGeom>
          <a:noFill/>
        </p:spPr>
        <p:txBody>
          <a:bodyPr wrap="square" rtlCol="0">
            <a:spAutoFit/>
          </a:bodyPr>
          <a:lstStyle/>
          <a:p>
            <a:pPr algn="r"/>
            <a:r>
              <a:rPr lang="zh-cn" sz="2000" dirty="0">
                <a:solidFill>
                  <a:schemeClr val="bg1"/>
                </a:solidFill>
                <a:latin typeface="+mj-lt"/>
                <a:ea typeface="SimSun" panose="02010600030101010101" pitchFamily="2" charset="-122"/>
              </a:rPr>
              <a:t>活动推广</a:t>
            </a:r>
          </a:p>
        </p:txBody>
      </p:sp>
      <p:sp>
        <p:nvSpPr>
          <p:cNvPr id="4" name="Text Placeholder 3">
            <a:extLst>
              <a:ext uri="{FF2B5EF4-FFF2-40B4-BE49-F238E27FC236}">
                <a16:creationId xmlns:a16="http://schemas.microsoft.com/office/drawing/2014/main" id="{6EA4215E-35C0-4A0D-8F10-A51590BC15B9}"/>
              </a:ext>
            </a:extLst>
          </p:cNvPr>
          <p:cNvSpPr>
            <a:spLocks noGrp="1"/>
          </p:cNvSpPr>
          <p:nvPr>
            <p:ph type="body" sz="quarter" idx="11"/>
          </p:nvPr>
        </p:nvSpPr>
        <p:spPr/>
        <p:txBody>
          <a:bodyPr/>
          <a:lstStyle/>
          <a:p>
            <a:r>
              <a:rPr lang="zh-cn" dirty="0">
                <a:latin typeface="+mj-lt"/>
                <a:ea typeface="SimSun" panose="02010600030101010101" pitchFamily="2" charset="-122"/>
              </a:rPr>
              <a:t>健康计划活动</a:t>
            </a:r>
          </a:p>
        </p:txBody>
      </p:sp>
      <p:sp>
        <p:nvSpPr>
          <p:cNvPr id="12" name="Text Placeholder 11">
            <a:extLst>
              <a:ext uri="{FF2B5EF4-FFF2-40B4-BE49-F238E27FC236}">
                <a16:creationId xmlns:a16="http://schemas.microsoft.com/office/drawing/2014/main" id="{B769C4E2-63B4-4F73-A710-41CF05B1D439}"/>
              </a:ext>
            </a:extLst>
          </p:cNvPr>
          <p:cNvSpPr>
            <a:spLocks noGrp="1"/>
          </p:cNvSpPr>
          <p:nvPr>
            <p:ph type="body" sz="quarter" idx="12"/>
          </p:nvPr>
        </p:nvSpPr>
        <p:spPr/>
        <p:txBody>
          <a:bodyPr/>
          <a:lstStyle/>
          <a:p>
            <a:r>
              <a:rPr lang="zh-cn" dirty="0">
                <a:latin typeface="+mj-lt"/>
                <a:ea typeface="SimSun" panose="02010600030101010101" pitchFamily="2" charset="-122"/>
              </a:rPr>
              <a:t>活动推广</a:t>
            </a:r>
          </a:p>
        </p:txBody>
      </p:sp>
      <p:sp>
        <p:nvSpPr>
          <p:cNvPr id="14" name="TextBox 13">
            <a:extLst>
              <a:ext uri="{FF2B5EF4-FFF2-40B4-BE49-F238E27FC236}">
                <a16:creationId xmlns:a16="http://schemas.microsoft.com/office/drawing/2014/main" id="{36F02B1A-C48B-4144-B708-8918D1AB6FF1}"/>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3 课：推广</a:t>
            </a:r>
          </a:p>
        </p:txBody>
      </p:sp>
    </p:spTree>
    <p:extLst>
      <p:ext uri="{BB962C8B-B14F-4D97-AF65-F5344CB8AC3E}">
        <p14:creationId xmlns:p14="http://schemas.microsoft.com/office/powerpoint/2010/main" val="668165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A81983-5E6D-402B-93D7-571E91D05158}"/>
              </a:ext>
            </a:extLst>
          </p:cNvPr>
          <p:cNvSpPr>
            <a:spLocks noGrp="1"/>
          </p:cNvSpPr>
          <p:nvPr>
            <p:ph type="body" sz="quarter" idx="10"/>
          </p:nvPr>
        </p:nvSpPr>
        <p:spPr/>
        <p:txBody>
          <a:bodyPr/>
          <a:lstStyle/>
          <a:p>
            <a:r>
              <a:rPr lang="zh-cn" dirty="0">
                <a:ea typeface="SimSun" panose="02010600030101010101" pitchFamily="2" charset="-122"/>
              </a:rPr>
              <a:t>推广</a:t>
            </a:r>
          </a:p>
        </p:txBody>
      </p:sp>
      <p:sp>
        <p:nvSpPr>
          <p:cNvPr id="3" name="Text Placeholder 2">
            <a:extLst>
              <a:ext uri="{FF2B5EF4-FFF2-40B4-BE49-F238E27FC236}">
                <a16:creationId xmlns:a16="http://schemas.microsoft.com/office/drawing/2014/main" id="{FF26E2AA-DFA6-4C7E-B933-7B62D69F3979}"/>
              </a:ext>
            </a:extLst>
          </p:cNvPr>
          <p:cNvSpPr>
            <a:spLocks noGrp="1"/>
          </p:cNvSpPr>
          <p:nvPr>
            <p:ph type="body" sz="quarter" idx="11"/>
          </p:nvPr>
        </p:nvSpPr>
        <p:spPr/>
        <p:txBody>
          <a:bodyPr>
            <a:normAutofit/>
          </a:bodyPr>
          <a:lstStyle/>
          <a:p>
            <a:r>
              <a:rPr lang="zh-cn" dirty="0">
                <a:ea typeface="SimSun" panose="02010600030101010101" pitchFamily="2" charset="-122"/>
              </a:rPr>
              <a:t>领导力角色</a:t>
            </a:r>
          </a:p>
        </p:txBody>
      </p:sp>
      <p:sp>
        <p:nvSpPr>
          <p:cNvPr id="4" name="Text Placeholder 3">
            <a:extLst>
              <a:ext uri="{FF2B5EF4-FFF2-40B4-BE49-F238E27FC236}">
                <a16:creationId xmlns:a16="http://schemas.microsoft.com/office/drawing/2014/main" id="{7FDDF4EC-0C14-4AB0-8EA3-16468A379916}"/>
              </a:ext>
            </a:extLst>
          </p:cNvPr>
          <p:cNvSpPr>
            <a:spLocks noGrp="1"/>
          </p:cNvSpPr>
          <p:nvPr>
            <p:ph type="body" sz="quarter" idx="12"/>
          </p:nvPr>
        </p:nvSpPr>
        <p:spPr>
          <a:xfrm>
            <a:off x="628650" y="2343737"/>
            <a:ext cx="9772650" cy="1936750"/>
          </a:xfrm>
        </p:spPr>
        <p:txBody>
          <a:bodyPr/>
          <a:lstStyle/>
          <a:p>
            <a:pPr>
              <a:lnSpc>
                <a:spcPct val="120000"/>
              </a:lnSpc>
              <a:spcAft>
                <a:spcPts val="600"/>
              </a:spcAft>
            </a:pPr>
            <a:r>
              <a:rPr lang="zh-cn" sz="2400" b="1" dirty="0">
                <a:latin typeface="+mj-lt"/>
                <a:ea typeface="SimSun" panose="02010600030101010101" pitchFamily="2" charset="-122"/>
              </a:rPr>
              <a:t>发言人/健康信使</a:t>
            </a:r>
          </a:p>
          <a:p>
            <a:pPr marL="171450" marR="0" lvl="0" indent="-17145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lang="zh-cn" sz="2200" dirty="0">
                <a:latin typeface="+mj-lt"/>
                <a:ea typeface="SimSun" panose="02010600030101010101" pitchFamily="2" charset="-122"/>
              </a:rPr>
              <a:t>代表特殊奥林匹克运动会运动员参加活动前的演讲机会、</a:t>
            </a:r>
            <a:r>
              <a:rPr lang="zh-cn" sz="2200" baseline="0" dirty="0">
                <a:latin typeface="+mj-lt"/>
                <a:ea typeface="SimSun" panose="02010600030101010101" pitchFamily="2" charset="-122"/>
              </a:rPr>
              <a:t>小组讨论和采访</a:t>
            </a:r>
          </a:p>
          <a:p>
            <a:pPr marL="171450" indent="-171450">
              <a:lnSpc>
                <a:spcPct val="120000"/>
              </a:lnSpc>
              <a:spcAft>
                <a:spcPts val="600"/>
              </a:spcAft>
              <a:buFont typeface="Arial" panose="020B0604020202020204" pitchFamily="34" charset="0"/>
              <a:buChar char="•"/>
            </a:pPr>
            <a:r>
              <a:rPr lang="zh-cn" sz="2200" dirty="0">
                <a:effectLst/>
                <a:latin typeface="+mj-lt"/>
                <a:ea typeface="SimSun" panose="02010600030101010101" pitchFamily="2" charset="-122"/>
              </a:rPr>
              <a:t>包容性健康会议期间的主持人</a:t>
            </a:r>
          </a:p>
        </p:txBody>
      </p:sp>
      <p:grpSp>
        <p:nvGrpSpPr>
          <p:cNvPr id="5" name="Group 4">
            <a:extLst>
              <a:ext uri="{FF2B5EF4-FFF2-40B4-BE49-F238E27FC236}">
                <a16:creationId xmlns:a16="http://schemas.microsoft.com/office/drawing/2014/main" id="{D9EC5FC3-1376-4460-8ED5-64B821F4BA67}"/>
              </a:ext>
            </a:extLst>
          </p:cNvPr>
          <p:cNvGrpSpPr/>
          <p:nvPr/>
        </p:nvGrpSpPr>
        <p:grpSpPr>
          <a:xfrm>
            <a:off x="10007601" y="318749"/>
            <a:ext cx="1798514" cy="1766317"/>
            <a:chOff x="2445002" y="-212162"/>
            <a:chExt cx="2331721" cy="2289980"/>
          </a:xfrm>
          <a:solidFill>
            <a:srgbClr val="179984"/>
          </a:solidFill>
        </p:grpSpPr>
        <p:sp>
          <p:nvSpPr>
            <p:cNvPr id="6" name="Flowchart: Connector 5">
              <a:extLst>
                <a:ext uri="{FF2B5EF4-FFF2-40B4-BE49-F238E27FC236}">
                  <a16:creationId xmlns:a16="http://schemas.microsoft.com/office/drawing/2014/main" id="{D0787128-C0DB-49FF-B566-A5CB59450BB9}"/>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Flowchart: Connector 4">
              <a:extLst>
                <a:ext uri="{FF2B5EF4-FFF2-40B4-BE49-F238E27FC236}">
                  <a16:creationId xmlns:a16="http://schemas.microsoft.com/office/drawing/2014/main" id="{F09C2A08-B15F-4B9B-9E75-1EE3D6F8383C}"/>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活动推广</a:t>
              </a:r>
            </a:p>
            <a:p>
              <a:pPr marL="0" lvl="0" indent="0" algn="ctr" defTabSz="1066800">
                <a:lnSpc>
                  <a:spcPct val="90000"/>
                </a:lnSpc>
                <a:spcBef>
                  <a:spcPct val="0"/>
                </a:spcBef>
                <a:spcAft>
                  <a:spcPct val="35000"/>
                </a:spcAft>
                <a:buNone/>
              </a:pPr>
              <a:r>
                <a:rPr lang="zh-cn" dirty="0">
                  <a:latin typeface="+mj-lt"/>
                  <a:ea typeface="SimSun" panose="02010600030101010101" pitchFamily="2" charset="-122"/>
                </a:rPr>
                <a:t>健康</a:t>
              </a:r>
              <a:endParaRPr lang="en-US" kern="1200" dirty="0">
                <a:latin typeface="+mj-lt"/>
                <a:ea typeface="SimSun" panose="02010600030101010101" pitchFamily="2" charset="-122"/>
              </a:endParaRPr>
            </a:p>
          </p:txBody>
        </p:sp>
      </p:grpSp>
      <p:sp>
        <p:nvSpPr>
          <p:cNvPr id="9" name="TextBox 8">
            <a:extLst>
              <a:ext uri="{FF2B5EF4-FFF2-40B4-BE49-F238E27FC236}">
                <a16:creationId xmlns:a16="http://schemas.microsoft.com/office/drawing/2014/main" id="{DE4DEF1E-CE9C-483F-B7F4-B2C4E4AB5297}"/>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3 课：推广 | 健康计划活动</a:t>
            </a:r>
          </a:p>
        </p:txBody>
      </p:sp>
    </p:spTree>
    <p:extLst>
      <p:ext uri="{BB962C8B-B14F-4D97-AF65-F5344CB8AC3E}">
        <p14:creationId xmlns:p14="http://schemas.microsoft.com/office/powerpoint/2010/main" val="23596043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2385610-C871-43F2-BC6C-78FBB8AF7C83}"/>
              </a:ext>
            </a:extLst>
          </p:cNvPr>
          <p:cNvSpPr>
            <a:spLocks noGrp="1"/>
          </p:cNvSpPr>
          <p:nvPr>
            <p:ph type="body" sz="quarter" idx="12"/>
          </p:nvPr>
        </p:nvSpPr>
        <p:spPr/>
        <p:txBody>
          <a:bodyPr/>
          <a:lstStyle/>
          <a:p>
            <a:r>
              <a:rPr lang="zh-cn" dirty="0">
                <a:latin typeface="+mj-lt"/>
                <a:ea typeface="SimSun" panose="02010600030101010101" pitchFamily="2" charset="-122"/>
              </a:rPr>
              <a:t>活动推广</a:t>
            </a:r>
          </a:p>
        </p:txBody>
      </p:sp>
      <p:grpSp>
        <p:nvGrpSpPr>
          <p:cNvPr id="6" name="Group 5">
            <a:extLst>
              <a:ext uri="{FF2B5EF4-FFF2-40B4-BE49-F238E27FC236}">
                <a16:creationId xmlns:a16="http://schemas.microsoft.com/office/drawing/2014/main" id="{43F43890-B602-4BAC-A76A-7926481B9813}"/>
              </a:ext>
            </a:extLst>
          </p:cNvPr>
          <p:cNvGrpSpPr/>
          <p:nvPr/>
        </p:nvGrpSpPr>
        <p:grpSpPr>
          <a:xfrm>
            <a:off x="-25400" y="982606"/>
            <a:ext cx="4892788" cy="4892788"/>
            <a:chOff x="-165099" y="1638300"/>
            <a:chExt cx="4892788" cy="4892788"/>
          </a:xfrm>
        </p:grpSpPr>
        <p:sp>
          <p:nvSpPr>
            <p:cNvPr id="7" name="Rectangle 6">
              <a:extLst>
                <a:ext uri="{FF2B5EF4-FFF2-40B4-BE49-F238E27FC236}">
                  <a16:creationId xmlns:a16="http://schemas.microsoft.com/office/drawing/2014/main" id="{04EF6A3A-B1DA-4CD6-846A-53331BDEA26F}"/>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SimSun" panose="02010600030101010101" pitchFamily="2" charset="-122"/>
              </a:endParaRPr>
            </a:p>
          </p:txBody>
        </p:sp>
        <p:sp>
          <p:nvSpPr>
            <p:cNvPr id="8" name="Oval 7">
              <a:extLst>
                <a:ext uri="{FF2B5EF4-FFF2-40B4-BE49-F238E27FC236}">
                  <a16:creationId xmlns:a16="http://schemas.microsoft.com/office/drawing/2014/main" id="{D95700CF-BBEC-4C04-9DA5-04E7247E2046}"/>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SimSun" panose="02010600030101010101" pitchFamily="2" charset="-122"/>
              </a:endParaRPr>
            </a:p>
          </p:txBody>
        </p:sp>
      </p:grpSp>
      <p:pic>
        <p:nvPicPr>
          <p:cNvPr id="9" name="Picture 8">
            <a:extLst>
              <a:ext uri="{FF2B5EF4-FFF2-40B4-BE49-F238E27FC236}">
                <a16:creationId xmlns:a16="http://schemas.microsoft.com/office/drawing/2014/main" id="{295A7A5D-3526-44B1-BADB-2E615F6D1177}"/>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650749" y="2553578"/>
            <a:ext cx="765425" cy="1320735"/>
          </a:xfrm>
          <a:prstGeom prst="rect">
            <a:avLst/>
          </a:prstGeom>
        </p:spPr>
      </p:pic>
      <p:sp>
        <p:nvSpPr>
          <p:cNvPr id="13" name="Text Placeholder 12">
            <a:extLst>
              <a:ext uri="{FF2B5EF4-FFF2-40B4-BE49-F238E27FC236}">
                <a16:creationId xmlns:a16="http://schemas.microsoft.com/office/drawing/2014/main" id="{1B4DFDB5-48E4-4523-B7DA-87161431562A}"/>
              </a:ext>
            </a:extLst>
          </p:cNvPr>
          <p:cNvSpPr>
            <a:spLocks noGrp="1"/>
          </p:cNvSpPr>
          <p:nvPr>
            <p:ph type="body" sz="quarter" idx="11"/>
          </p:nvPr>
        </p:nvSpPr>
        <p:spPr>
          <a:xfrm>
            <a:off x="6197600" y="3088480"/>
            <a:ext cx="5284948" cy="604837"/>
          </a:xfrm>
        </p:spPr>
        <p:txBody>
          <a:bodyPr/>
          <a:lstStyle/>
          <a:p>
            <a:r>
              <a:rPr lang="zh-cn" dirty="0">
                <a:latin typeface="+mj-lt"/>
                <a:ea typeface="SimSun" panose="02010600030101010101" pitchFamily="2" charset="-122"/>
              </a:rPr>
              <a:t>领导力活动</a:t>
            </a:r>
          </a:p>
        </p:txBody>
      </p:sp>
      <p:sp>
        <p:nvSpPr>
          <p:cNvPr id="15" name="TextBox 14">
            <a:extLst>
              <a:ext uri="{FF2B5EF4-FFF2-40B4-BE49-F238E27FC236}">
                <a16:creationId xmlns:a16="http://schemas.microsoft.com/office/drawing/2014/main" id="{C64CB2A3-81F7-4FBE-BD13-BFAD0FCBEF7E}"/>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3 课：推广</a:t>
            </a:r>
          </a:p>
        </p:txBody>
      </p:sp>
    </p:spTree>
    <p:extLst>
      <p:ext uri="{BB962C8B-B14F-4D97-AF65-F5344CB8AC3E}">
        <p14:creationId xmlns:p14="http://schemas.microsoft.com/office/powerpoint/2010/main" val="1090617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D6995-43C9-4E7F-9F0F-CE9BD9A74D47}"/>
              </a:ext>
            </a:extLst>
          </p:cNvPr>
          <p:cNvSpPr>
            <a:spLocks noGrp="1"/>
          </p:cNvSpPr>
          <p:nvPr>
            <p:ph type="body" sz="quarter" idx="10"/>
          </p:nvPr>
        </p:nvSpPr>
        <p:spPr/>
        <p:txBody>
          <a:bodyPr/>
          <a:lstStyle/>
          <a:p>
            <a:r>
              <a:rPr lang="zh-cn" dirty="0">
                <a:ea typeface="SimSun" panose="02010600030101010101" pitchFamily="2" charset="-122"/>
              </a:rPr>
              <a:t>推广</a:t>
            </a:r>
          </a:p>
        </p:txBody>
      </p:sp>
      <p:sp>
        <p:nvSpPr>
          <p:cNvPr id="3" name="Text Placeholder 2">
            <a:extLst>
              <a:ext uri="{FF2B5EF4-FFF2-40B4-BE49-F238E27FC236}">
                <a16:creationId xmlns:a16="http://schemas.microsoft.com/office/drawing/2014/main" id="{4FB68D5D-09C4-4F37-97C0-5055A6BD4938}"/>
              </a:ext>
            </a:extLst>
          </p:cNvPr>
          <p:cNvSpPr>
            <a:spLocks noGrp="1"/>
          </p:cNvSpPr>
          <p:nvPr>
            <p:ph type="body" sz="quarter" idx="11"/>
          </p:nvPr>
        </p:nvSpPr>
        <p:spPr/>
        <p:txBody>
          <a:bodyPr>
            <a:normAutofit/>
          </a:bodyPr>
          <a:lstStyle/>
          <a:p>
            <a:r>
              <a:rPr lang="zh-cn" dirty="0">
                <a:ea typeface="SimSun" panose="02010600030101010101" pitchFamily="2" charset="-122"/>
              </a:rPr>
              <a:t>领导力角色</a:t>
            </a:r>
          </a:p>
        </p:txBody>
      </p:sp>
      <p:sp>
        <p:nvSpPr>
          <p:cNvPr id="4" name="Text Placeholder 3">
            <a:extLst>
              <a:ext uri="{FF2B5EF4-FFF2-40B4-BE49-F238E27FC236}">
                <a16:creationId xmlns:a16="http://schemas.microsoft.com/office/drawing/2014/main" id="{CACBCA86-3A03-441F-93FE-9DBFE8E5F92E}"/>
              </a:ext>
            </a:extLst>
          </p:cNvPr>
          <p:cNvSpPr>
            <a:spLocks noGrp="1"/>
          </p:cNvSpPr>
          <p:nvPr>
            <p:ph type="body" sz="quarter" idx="12"/>
          </p:nvPr>
        </p:nvSpPr>
        <p:spPr>
          <a:xfrm>
            <a:off x="628650" y="2105025"/>
            <a:ext cx="10023516" cy="3880139"/>
          </a:xfrm>
        </p:spPr>
        <p:txBody>
          <a:bodyPr>
            <a:normAutofit/>
          </a:bodyPr>
          <a:lstStyle/>
          <a:p>
            <a:pPr marL="342900" indent="-342900">
              <a:lnSpc>
                <a:spcPct val="160000"/>
              </a:lnSpc>
              <a:buFont typeface="Arial" panose="020B0604020202020204" pitchFamily="34" charset="0"/>
              <a:buChar char="•"/>
            </a:pPr>
            <a:r>
              <a:rPr lang="zh-cn" sz="2400" dirty="0">
                <a:effectLst/>
                <a:latin typeface="+mj-lt"/>
                <a:ea typeface="SimSun" panose="02010600030101010101" pitchFamily="2" charset="-122"/>
              </a:rPr>
              <a:t>招募更多参与者（运动员领袖）。</a:t>
            </a:r>
            <a:endParaRPr lang="en-US" sz="2400" dirty="0">
              <a:effectLst/>
              <a:latin typeface="+mj-lt"/>
              <a:ea typeface="SimSun" panose="02010600030101010101" pitchFamily="2" charset="-122"/>
            </a:endParaRPr>
          </a:p>
          <a:p>
            <a:pPr marL="342900" indent="-342900">
              <a:lnSpc>
                <a:spcPct val="160000"/>
              </a:lnSpc>
              <a:buFont typeface="Arial" panose="020B0604020202020204" pitchFamily="34" charset="0"/>
              <a:buChar char="•"/>
            </a:pPr>
            <a:r>
              <a:rPr lang="zh-cn" sz="2400" dirty="0">
                <a:effectLst/>
                <a:latin typeface="+mj-lt"/>
                <a:ea typeface="SimSun" panose="02010600030101010101" pitchFamily="2" charset="-122"/>
              </a:rPr>
              <a:t>采访活动参与者并分享/收集参与者（包括参与的运动员领袖）的感言。</a:t>
            </a:r>
            <a:endParaRPr lang="en-US" sz="2400" dirty="0">
              <a:effectLst/>
              <a:latin typeface="+mj-lt"/>
              <a:ea typeface="SimSun" panose="02010600030101010101" pitchFamily="2" charset="-122"/>
            </a:endParaRPr>
          </a:p>
          <a:p>
            <a:pPr marL="342900" indent="-342900">
              <a:lnSpc>
                <a:spcPct val="160000"/>
              </a:lnSpc>
              <a:buFont typeface="Arial" panose="020B0604020202020204" pitchFamily="34" charset="0"/>
              <a:buChar char="•"/>
            </a:pPr>
            <a:r>
              <a:rPr lang="zh-cn" sz="2400" dirty="0">
                <a:effectLst/>
                <a:latin typeface="+mj-lt"/>
                <a:ea typeface="SimSun" panose="02010600030101010101" pitchFamily="2" charset="-122"/>
              </a:rPr>
              <a:t>为参加活动的代表团进行当地电视/新闻宣传。</a:t>
            </a:r>
            <a:endParaRPr lang="en-US" sz="2400" dirty="0">
              <a:effectLst/>
              <a:latin typeface="+mj-lt"/>
              <a:ea typeface="SimSun" panose="02010600030101010101" pitchFamily="2" charset="-122"/>
            </a:endParaRPr>
          </a:p>
          <a:p>
            <a:pPr marL="342900" indent="-342900">
              <a:lnSpc>
                <a:spcPct val="160000"/>
              </a:lnSpc>
              <a:buFont typeface="Arial" panose="020B0604020202020204" pitchFamily="34" charset="0"/>
              <a:buChar char="•"/>
            </a:pPr>
            <a:r>
              <a:rPr lang="zh-cn" sz="2400" dirty="0">
                <a:effectLst/>
                <a:latin typeface="+mj-lt"/>
                <a:ea typeface="SimSun" panose="02010600030101010101" pitchFamily="2" charset="-122"/>
              </a:rPr>
              <a:t>就活动接受媒体采访。</a:t>
            </a:r>
            <a:endParaRPr lang="en-US" sz="2400" dirty="0">
              <a:effectLst/>
              <a:latin typeface="+mj-lt"/>
              <a:ea typeface="SimSun" panose="02010600030101010101" pitchFamily="2" charset="-122"/>
            </a:endParaRPr>
          </a:p>
          <a:p>
            <a:pPr marL="342900" indent="-342900">
              <a:lnSpc>
                <a:spcPct val="160000"/>
              </a:lnSpc>
              <a:buFont typeface="Arial" panose="020B0604020202020204" pitchFamily="34" charset="0"/>
              <a:buChar char="•"/>
            </a:pPr>
            <a:r>
              <a:rPr lang="zh-cn" sz="2400" dirty="0">
                <a:effectLst/>
                <a:latin typeface="+mj-lt"/>
                <a:ea typeface="SimSun" panose="02010600030101010101" pitchFamily="2" charset="-122"/>
              </a:rPr>
              <a:t>成为社交媒体影响者。</a:t>
            </a:r>
            <a:endParaRPr lang="en-US" sz="2400" dirty="0">
              <a:effectLst/>
              <a:latin typeface="+mj-lt"/>
              <a:ea typeface="SimSun" panose="02010600030101010101" pitchFamily="2" charset="-122"/>
            </a:endParaRPr>
          </a:p>
          <a:p>
            <a:endParaRPr lang="en-US" dirty="0">
              <a:latin typeface="+mj-lt"/>
              <a:ea typeface="SimSun" panose="02010600030101010101" pitchFamily="2" charset="-122"/>
            </a:endParaRPr>
          </a:p>
        </p:txBody>
      </p:sp>
      <p:grpSp>
        <p:nvGrpSpPr>
          <p:cNvPr id="11" name="Group 10">
            <a:extLst>
              <a:ext uri="{FF2B5EF4-FFF2-40B4-BE49-F238E27FC236}">
                <a16:creationId xmlns:a16="http://schemas.microsoft.com/office/drawing/2014/main" id="{B99F7C28-5CAE-410C-A27A-44B0C00D1C2C}"/>
              </a:ext>
            </a:extLst>
          </p:cNvPr>
          <p:cNvGrpSpPr/>
          <p:nvPr/>
        </p:nvGrpSpPr>
        <p:grpSpPr>
          <a:xfrm>
            <a:off x="10007601" y="318749"/>
            <a:ext cx="1798514" cy="1766317"/>
            <a:chOff x="2445002" y="-212162"/>
            <a:chExt cx="2331721" cy="2289980"/>
          </a:xfrm>
          <a:solidFill>
            <a:srgbClr val="179984"/>
          </a:solidFill>
        </p:grpSpPr>
        <p:sp>
          <p:nvSpPr>
            <p:cNvPr id="12" name="Flowchart: Connector 11">
              <a:extLst>
                <a:ext uri="{FF2B5EF4-FFF2-40B4-BE49-F238E27FC236}">
                  <a16:creationId xmlns:a16="http://schemas.microsoft.com/office/drawing/2014/main" id="{62049403-2E85-4E7F-BA63-85A0574594E7}"/>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Flowchart: Connector 4">
              <a:extLst>
                <a:ext uri="{FF2B5EF4-FFF2-40B4-BE49-F238E27FC236}">
                  <a16:creationId xmlns:a16="http://schemas.microsoft.com/office/drawing/2014/main" id="{803A6BD2-CF94-4086-87C8-EF18F80F60C3}"/>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活动推广</a:t>
              </a:r>
            </a:p>
            <a:p>
              <a:pPr marL="0" lvl="0" indent="0" algn="ctr" defTabSz="1066800">
                <a:lnSpc>
                  <a:spcPct val="90000"/>
                </a:lnSpc>
                <a:spcBef>
                  <a:spcPct val="0"/>
                </a:spcBef>
                <a:spcAft>
                  <a:spcPct val="35000"/>
                </a:spcAft>
                <a:buNone/>
              </a:pPr>
              <a:r>
                <a:rPr lang="zh-cn" dirty="0">
                  <a:latin typeface="+mj-lt"/>
                  <a:ea typeface="SimSun" panose="02010600030101010101" pitchFamily="2" charset="-122"/>
                </a:rPr>
                <a:t>领导力</a:t>
              </a:r>
              <a:endParaRPr lang="en-US" kern="1200" dirty="0">
                <a:latin typeface="+mj-lt"/>
                <a:ea typeface="SimSun" panose="02010600030101010101" pitchFamily="2" charset="-122"/>
              </a:endParaRPr>
            </a:p>
          </p:txBody>
        </p:sp>
      </p:grpSp>
      <p:sp>
        <p:nvSpPr>
          <p:cNvPr id="15" name="TextBox 14">
            <a:extLst>
              <a:ext uri="{FF2B5EF4-FFF2-40B4-BE49-F238E27FC236}">
                <a16:creationId xmlns:a16="http://schemas.microsoft.com/office/drawing/2014/main" id="{13A3B6F0-BE27-41EB-A19E-B75F34B740F5}"/>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3 课：推广 | 领导力活动</a:t>
            </a:r>
          </a:p>
        </p:txBody>
      </p:sp>
    </p:spTree>
    <p:extLst>
      <p:ext uri="{BB962C8B-B14F-4D97-AF65-F5344CB8AC3E}">
        <p14:creationId xmlns:p14="http://schemas.microsoft.com/office/powerpoint/2010/main" val="1559966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092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9D7A49E-284A-46D9-AF37-8F1D49D905FD}"/>
              </a:ext>
            </a:extLst>
          </p:cNvPr>
          <p:cNvSpPr>
            <a:spLocks noGrp="1"/>
          </p:cNvSpPr>
          <p:nvPr>
            <p:ph type="body" sz="quarter" idx="10"/>
          </p:nvPr>
        </p:nvSpPr>
        <p:spPr>
          <a:xfrm>
            <a:off x="800099" y="1636247"/>
            <a:ext cx="8293101" cy="1249402"/>
          </a:xfrm>
        </p:spPr>
        <p:txBody>
          <a:bodyPr>
            <a:normAutofit fontScale="92500" lnSpcReduction="10000"/>
          </a:bodyPr>
          <a:lstStyle/>
          <a:p>
            <a:r>
              <a:rPr lang="zh-cn" dirty="0">
                <a:ea typeface="SimSun" panose="02010600030101010101" pitchFamily="2" charset="-122"/>
              </a:rPr>
              <a:t>第 4 课：执行</a:t>
            </a:r>
          </a:p>
          <a:p>
            <a:r>
              <a:rPr lang="zh-cn" dirty="0">
                <a:ea typeface="SimSun" panose="02010600030101010101" pitchFamily="2" charset="-122"/>
              </a:rPr>
              <a:t>特殊奥林匹克运动会活动</a:t>
            </a:r>
          </a:p>
        </p:txBody>
      </p:sp>
      <p:sp>
        <p:nvSpPr>
          <p:cNvPr id="6" name="Text Placeholder 5">
            <a:extLst>
              <a:ext uri="{FF2B5EF4-FFF2-40B4-BE49-F238E27FC236}">
                <a16:creationId xmlns:a16="http://schemas.microsoft.com/office/drawing/2014/main" id="{DAAD9AA7-CDBE-493C-A541-5742D8BDB1E0}"/>
              </a:ext>
            </a:extLst>
          </p:cNvPr>
          <p:cNvSpPr>
            <a:spLocks noGrp="1"/>
          </p:cNvSpPr>
          <p:nvPr>
            <p:ph type="body" sz="quarter" idx="11"/>
          </p:nvPr>
        </p:nvSpPr>
        <p:spPr>
          <a:xfrm>
            <a:off x="819150" y="3289300"/>
            <a:ext cx="9410700" cy="571500"/>
          </a:xfrm>
        </p:spPr>
        <p:txBody>
          <a:bodyPr/>
          <a:lstStyle/>
          <a:p>
            <a:r>
              <a:rPr lang="zh-cn" dirty="0">
                <a:latin typeface="+mj-lt"/>
                <a:ea typeface="SimSun" panose="02010600030101010101" pitchFamily="2" charset="-122"/>
              </a:rPr>
              <a:t>在本节课中，我们将：</a:t>
            </a:r>
          </a:p>
        </p:txBody>
      </p:sp>
      <p:sp>
        <p:nvSpPr>
          <p:cNvPr id="7" name="Text Placeholder 6">
            <a:extLst>
              <a:ext uri="{FF2B5EF4-FFF2-40B4-BE49-F238E27FC236}">
                <a16:creationId xmlns:a16="http://schemas.microsoft.com/office/drawing/2014/main" id="{AF97260A-DCF1-4549-840F-FEAEF3F49676}"/>
              </a:ext>
            </a:extLst>
          </p:cNvPr>
          <p:cNvSpPr>
            <a:spLocks noGrp="1"/>
          </p:cNvSpPr>
          <p:nvPr>
            <p:ph type="body" sz="quarter" idx="12"/>
          </p:nvPr>
        </p:nvSpPr>
        <p:spPr>
          <a:xfrm>
            <a:off x="800100" y="3731400"/>
            <a:ext cx="7560129" cy="1478001"/>
          </a:xfrm>
        </p:spPr>
        <p:txBody>
          <a:bodyPr/>
          <a:lstStyle/>
          <a:p>
            <a:r>
              <a:rPr lang="zh-cn" sz="2800" dirty="0">
                <a:solidFill>
                  <a:schemeClr val="bg1"/>
                </a:solidFill>
                <a:effectLst/>
                <a:latin typeface="+mj-lt"/>
                <a:ea typeface="SimSun" panose="02010600030101010101" pitchFamily="2" charset="-122"/>
                <a:cs typeface="Times New Roman" panose="02020603050405020304" pitchFamily="18" charset="0"/>
              </a:rPr>
              <a:t>了解您可以在特殊奥林匹克运动会活动中担任的志愿者或工作人员角色</a:t>
            </a:r>
            <a:endParaRPr lang="en-US" sz="16100" b="1" u="sng" dirty="0">
              <a:solidFill>
                <a:schemeClr val="bg1"/>
              </a:solidFill>
              <a:latin typeface="+mj-lt"/>
              <a:ea typeface="SimSun" panose="02010600030101010101" pitchFamily="2" charset="-122"/>
            </a:endParaRPr>
          </a:p>
        </p:txBody>
      </p:sp>
    </p:spTree>
    <p:extLst>
      <p:ext uri="{BB962C8B-B14F-4D97-AF65-F5344CB8AC3E}">
        <p14:creationId xmlns:p14="http://schemas.microsoft.com/office/powerpoint/2010/main" val="3206468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02A7D313-7151-4F67-8580-6AC3931F9F91}"/>
              </a:ext>
            </a:extLst>
          </p:cNvPr>
          <p:cNvGraphicFramePr/>
          <p:nvPr>
            <p:extLst>
              <p:ext uri="{D42A27DB-BD31-4B8C-83A1-F6EECF244321}">
                <p14:modId xmlns:p14="http://schemas.microsoft.com/office/powerpoint/2010/main" val="3441453241"/>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图标&#10;&#10;自动生成的描述">
            <a:extLst>
              <a:ext uri="{FF2B5EF4-FFF2-40B4-BE49-F238E27FC236}">
                <a16:creationId xmlns:a16="http://schemas.microsoft.com/office/drawing/2014/main" id="{5C20641B-0139-46CB-B76F-803C987779BC}"/>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spTree>
    <p:extLst>
      <p:ext uri="{BB962C8B-B14F-4D97-AF65-F5344CB8AC3E}">
        <p14:creationId xmlns:p14="http://schemas.microsoft.com/office/powerpoint/2010/main" val="1285458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11C9D5-9BFF-424D-8EAF-320358DC36D9}"/>
              </a:ext>
            </a:extLst>
          </p:cNvPr>
          <p:cNvSpPr>
            <a:spLocks noGrp="1"/>
          </p:cNvSpPr>
          <p:nvPr>
            <p:ph type="body" sz="quarter" idx="10"/>
          </p:nvPr>
        </p:nvSpPr>
        <p:spPr/>
        <p:txBody>
          <a:bodyPr/>
          <a:lstStyle/>
          <a:p>
            <a:r>
              <a:rPr lang="zh-cn" dirty="0">
                <a:ea typeface="SimSun" panose="02010600030101010101" pitchFamily="2" charset="-122"/>
              </a:rPr>
              <a:t>执行</a:t>
            </a:r>
          </a:p>
        </p:txBody>
      </p:sp>
      <p:sp>
        <p:nvSpPr>
          <p:cNvPr id="3" name="Text Placeholder 2">
            <a:extLst>
              <a:ext uri="{FF2B5EF4-FFF2-40B4-BE49-F238E27FC236}">
                <a16:creationId xmlns:a16="http://schemas.microsoft.com/office/drawing/2014/main" id="{CC86534E-D9B3-4C22-AC62-F3B055CBAEB1}"/>
              </a:ext>
            </a:extLst>
          </p:cNvPr>
          <p:cNvSpPr>
            <a:spLocks noGrp="1"/>
          </p:cNvSpPr>
          <p:nvPr>
            <p:ph type="body" sz="quarter" idx="11"/>
          </p:nvPr>
        </p:nvSpPr>
        <p:spPr/>
        <p:txBody>
          <a:bodyPr>
            <a:normAutofit/>
          </a:bodyPr>
          <a:lstStyle/>
          <a:p>
            <a:r>
              <a:rPr lang="zh-cn" dirty="0">
                <a:ea typeface="SimSun" panose="02010600030101010101" pitchFamily="2" charset="-122"/>
              </a:rPr>
              <a:t>技能培训</a:t>
            </a:r>
          </a:p>
        </p:txBody>
      </p:sp>
      <p:sp>
        <p:nvSpPr>
          <p:cNvPr id="5" name="Text Placeholder 3">
            <a:extLst>
              <a:ext uri="{FF2B5EF4-FFF2-40B4-BE49-F238E27FC236}">
                <a16:creationId xmlns:a16="http://schemas.microsoft.com/office/drawing/2014/main" id="{33262626-7A5E-4D8C-BA6C-0F31149C9578}"/>
              </a:ext>
            </a:extLst>
          </p:cNvPr>
          <p:cNvSpPr txBox="1">
            <a:spLocks/>
          </p:cNvSpPr>
          <p:nvPr/>
        </p:nvSpPr>
        <p:spPr>
          <a:xfrm>
            <a:off x="628650" y="2359012"/>
            <a:ext cx="9772650" cy="3089275"/>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zh-cn" b="1" dirty="0">
                <a:solidFill>
                  <a:srgbClr val="009A79"/>
                </a:solidFill>
                <a:latin typeface="+mj-lt"/>
                <a:ea typeface="SimSun" panose="02010600030101010101" pitchFamily="2" charset="-122"/>
              </a:rPr>
              <a:t>活动志愿者</a:t>
            </a:r>
          </a:p>
          <a:p>
            <a:pPr marL="457200" indent="-457200">
              <a:buFont typeface="Arial" panose="020B0604020202020204" pitchFamily="34" charset="0"/>
              <a:buChar char="•"/>
            </a:pPr>
            <a:r>
              <a:rPr lang="zh-cn" b="1" dirty="0">
                <a:latin typeface="+mj-lt"/>
                <a:ea typeface="SimSun" panose="02010600030101010101" pitchFamily="2" charset="-122"/>
              </a:rPr>
              <a:t>管理时间</a:t>
            </a:r>
            <a:r>
              <a:rPr lang="zh-cn" dirty="0">
                <a:latin typeface="+mj-lt"/>
                <a:ea typeface="SimSun" panose="02010600030101010101" pitchFamily="2" charset="-122"/>
              </a:rPr>
              <a:t>/2 小时</a:t>
            </a:r>
            <a:endParaRPr lang="en-US" dirty="0">
              <a:latin typeface="+mj-lt"/>
              <a:ea typeface="SimSun" panose="02010600030101010101" pitchFamily="2" charset="-122"/>
            </a:endParaRPr>
          </a:p>
          <a:p>
            <a:pPr marL="457200" indent="-457200">
              <a:buFont typeface="Arial" panose="020B0604020202020204" pitchFamily="34" charset="0"/>
              <a:buChar char="•"/>
            </a:pPr>
            <a:r>
              <a:rPr lang="zh-cn" b="1" dirty="0">
                <a:latin typeface="+mj-lt"/>
                <a:ea typeface="SimSun" panose="02010600030101010101" pitchFamily="2" charset="-122"/>
              </a:rPr>
              <a:t>与他人互动</a:t>
            </a:r>
            <a:r>
              <a:rPr lang="zh-cn" dirty="0">
                <a:latin typeface="+mj-lt"/>
                <a:ea typeface="SimSun" panose="02010600030101010101" pitchFamily="2" charset="-122"/>
              </a:rPr>
              <a:t>/2 小时</a:t>
            </a:r>
            <a:endParaRPr lang="en-US" dirty="0">
              <a:latin typeface="+mj-lt"/>
              <a:ea typeface="SimSun" panose="02010600030101010101" pitchFamily="2" charset="-122"/>
            </a:endParaRPr>
          </a:p>
          <a:p>
            <a:pPr marL="457200" indent="-457200">
              <a:buFont typeface="Arial" panose="020B0604020202020204" pitchFamily="34" charset="0"/>
              <a:buChar char="•"/>
            </a:pPr>
            <a:r>
              <a:rPr lang="zh-cn" b="1" dirty="0">
                <a:latin typeface="+mj-lt"/>
                <a:ea typeface="SimSun" panose="02010600030101010101" pitchFamily="2" charset="-122"/>
              </a:rPr>
              <a:t>融合领导力</a:t>
            </a:r>
            <a:r>
              <a:rPr lang="zh-cn" dirty="0">
                <a:latin typeface="+mj-lt"/>
                <a:ea typeface="SimSun" panose="02010600030101010101" pitchFamily="2" charset="-122"/>
              </a:rPr>
              <a:t>/2 小时</a:t>
            </a:r>
            <a:endParaRPr lang="en-US" dirty="0">
              <a:latin typeface="+mj-lt"/>
              <a:ea typeface="SimSun" panose="02010600030101010101" pitchFamily="2" charset="-122"/>
            </a:endParaRPr>
          </a:p>
        </p:txBody>
      </p:sp>
      <p:grpSp>
        <p:nvGrpSpPr>
          <p:cNvPr id="6" name="Group 5">
            <a:extLst>
              <a:ext uri="{FF2B5EF4-FFF2-40B4-BE49-F238E27FC236}">
                <a16:creationId xmlns:a16="http://schemas.microsoft.com/office/drawing/2014/main" id="{7265F00D-DE17-4591-B49F-1D0815A94D6A}"/>
              </a:ext>
            </a:extLst>
          </p:cNvPr>
          <p:cNvGrpSpPr/>
          <p:nvPr/>
        </p:nvGrpSpPr>
        <p:grpSpPr>
          <a:xfrm>
            <a:off x="10007601" y="318749"/>
            <a:ext cx="1798514" cy="1766317"/>
            <a:chOff x="2445002" y="-212162"/>
            <a:chExt cx="2331721" cy="2289980"/>
          </a:xfrm>
          <a:solidFill>
            <a:srgbClr val="179984"/>
          </a:solidFill>
        </p:grpSpPr>
        <p:sp>
          <p:nvSpPr>
            <p:cNvPr id="7" name="Flowchart: Connector 6">
              <a:extLst>
                <a:ext uri="{FF2B5EF4-FFF2-40B4-BE49-F238E27FC236}">
                  <a16:creationId xmlns:a16="http://schemas.microsoft.com/office/drawing/2014/main" id="{3DB1F20A-33E9-4AC8-94C8-7834C9D00B1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lowchart: Connector 4">
              <a:extLst>
                <a:ext uri="{FF2B5EF4-FFF2-40B4-BE49-F238E27FC236}">
                  <a16:creationId xmlns:a16="http://schemas.microsoft.com/office/drawing/2014/main" id="{86D701FB-C6C8-4476-B7F7-2C47DE25718E}"/>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a:t>
              </a:r>
              <a:r>
                <a:rPr lang="zh-cn" b="1" dirty="0">
                  <a:latin typeface="+mj-lt"/>
                  <a:ea typeface="SimSun" panose="02010600030101010101" pitchFamily="2" charset="-122"/>
                </a:rPr>
                <a:t>执行</a:t>
              </a:r>
              <a:endParaRPr lang="en-US" b="1" kern="1200" dirty="0">
                <a:latin typeface="+mj-lt"/>
                <a:ea typeface="SimSun" panose="02010600030101010101" pitchFamily="2" charset="-122"/>
              </a:endParaRPr>
            </a:p>
          </p:txBody>
        </p:sp>
      </p:grpSp>
      <p:sp>
        <p:nvSpPr>
          <p:cNvPr id="10" name="TextBox 9">
            <a:extLst>
              <a:ext uri="{FF2B5EF4-FFF2-40B4-BE49-F238E27FC236}">
                <a16:creationId xmlns:a16="http://schemas.microsoft.com/office/drawing/2014/main" id="{88E89888-E092-4910-A918-3C36CE47A9CD}"/>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4 课：执行</a:t>
            </a:r>
          </a:p>
        </p:txBody>
      </p:sp>
    </p:spTree>
    <p:extLst>
      <p:ext uri="{BB962C8B-B14F-4D97-AF65-F5344CB8AC3E}">
        <p14:creationId xmlns:p14="http://schemas.microsoft.com/office/powerpoint/2010/main" val="1543251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6A1B570-060F-47E3-B403-157AD90FD80A}"/>
              </a:ext>
            </a:extLst>
          </p:cNvPr>
          <p:cNvSpPr>
            <a:spLocks noGrp="1"/>
          </p:cNvSpPr>
          <p:nvPr>
            <p:ph type="body" sz="quarter" idx="10"/>
          </p:nvPr>
        </p:nvSpPr>
        <p:spPr>
          <a:xfrm>
            <a:off x="628650" y="548419"/>
            <a:ext cx="9610725" cy="581025"/>
          </a:xfrm>
        </p:spPr>
        <p:txBody>
          <a:bodyPr/>
          <a:lstStyle/>
          <a:p>
            <a:r>
              <a:rPr lang="zh-cn" sz="3600" dirty="0">
                <a:ea typeface="SimSun" panose="02010600030101010101" pitchFamily="2" charset="-122"/>
              </a:rPr>
              <a:t>模块概述</a:t>
            </a:r>
          </a:p>
        </p:txBody>
      </p:sp>
      <p:sp>
        <p:nvSpPr>
          <p:cNvPr id="10" name="Text Placeholder 9">
            <a:extLst>
              <a:ext uri="{FF2B5EF4-FFF2-40B4-BE49-F238E27FC236}">
                <a16:creationId xmlns:a16="http://schemas.microsoft.com/office/drawing/2014/main" id="{6906A69F-E8D3-4AD8-885F-5C4CC41BA498}"/>
              </a:ext>
            </a:extLst>
          </p:cNvPr>
          <p:cNvSpPr>
            <a:spLocks noGrp="1"/>
          </p:cNvSpPr>
          <p:nvPr>
            <p:ph type="body" sz="quarter" idx="11"/>
          </p:nvPr>
        </p:nvSpPr>
        <p:spPr>
          <a:xfrm>
            <a:off x="628650" y="1129173"/>
            <a:ext cx="9591675" cy="581025"/>
          </a:xfrm>
        </p:spPr>
        <p:txBody>
          <a:bodyPr>
            <a:normAutofit/>
          </a:bodyPr>
          <a:lstStyle/>
          <a:p>
            <a:r>
              <a:rPr lang="zh-cn" sz="3200" dirty="0">
                <a:ea typeface="SimSun" panose="02010600030101010101" pitchFamily="2" charset="-122"/>
              </a:rPr>
              <a:t>第 II 部分</a:t>
            </a:r>
          </a:p>
        </p:txBody>
      </p:sp>
      <p:graphicFrame>
        <p:nvGraphicFramePr>
          <p:cNvPr id="12" name="Table 11">
            <a:extLst>
              <a:ext uri="{FF2B5EF4-FFF2-40B4-BE49-F238E27FC236}">
                <a16:creationId xmlns:a16="http://schemas.microsoft.com/office/drawing/2014/main" id="{39760F61-24BE-4294-A360-D97228F017AB}"/>
              </a:ext>
            </a:extLst>
          </p:cNvPr>
          <p:cNvGraphicFramePr>
            <a:graphicFrameLocks noGrp="1"/>
          </p:cNvGraphicFramePr>
          <p:nvPr>
            <p:extLst>
              <p:ext uri="{D42A27DB-BD31-4B8C-83A1-F6EECF244321}">
                <p14:modId xmlns:p14="http://schemas.microsoft.com/office/powerpoint/2010/main" val="1212016620"/>
              </p:ext>
            </p:extLst>
          </p:nvPr>
        </p:nvGraphicFramePr>
        <p:xfrm>
          <a:off x="778002" y="1735703"/>
          <a:ext cx="8019796" cy="4433179"/>
        </p:xfrm>
        <a:graphic>
          <a:graphicData uri="http://schemas.openxmlformats.org/drawingml/2006/table">
            <a:tbl>
              <a:tblPr firstRow="1" firstCol="1" bandRow="1">
                <a:tableStyleId>{F2DE63D5-997A-4646-A377-4702673A728D}</a:tableStyleId>
              </a:tblPr>
              <a:tblGrid>
                <a:gridCol w="2851885">
                  <a:extLst>
                    <a:ext uri="{9D8B030D-6E8A-4147-A177-3AD203B41FA5}">
                      <a16:colId xmlns:a16="http://schemas.microsoft.com/office/drawing/2014/main" val="4205956546"/>
                    </a:ext>
                  </a:extLst>
                </a:gridCol>
                <a:gridCol w="5167911">
                  <a:extLst>
                    <a:ext uri="{9D8B030D-6E8A-4147-A177-3AD203B41FA5}">
                      <a16:colId xmlns:a16="http://schemas.microsoft.com/office/drawing/2014/main" val="433894951"/>
                    </a:ext>
                  </a:extLst>
                </a:gridCol>
              </a:tblGrid>
              <a:tr h="301047">
                <a:tc>
                  <a:txBody>
                    <a:bodyPr/>
                    <a:lstStyle/>
                    <a:p>
                      <a:pPr marL="0" marR="0">
                        <a:spcBef>
                          <a:spcPts val="0"/>
                        </a:spcBef>
                        <a:spcAft>
                          <a:spcPts val="0"/>
                        </a:spcAft>
                      </a:pPr>
                      <a:r>
                        <a:rPr lang="zh-cn" sz="2000" dirty="0">
                          <a:effectLst/>
                          <a:latin typeface="+mj-lt"/>
                          <a:ea typeface="SimSun" panose="02010600030101010101" pitchFamily="2" charset="-122"/>
                        </a:rPr>
                        <a:t>领导角色</a:t>
                      </a:r>
                      <a:endParaRPr lang="en-US" sz="2000" b="1" dirty="0">
                        <a:solidFill>
                          <a:srgbClr val="808080"/>
                        </a:solidFill>
                        <a:effectLst/>
                        <a:latin typeface="+mj-lt"/>
                        <a:ea typeface="SimSun" panose="02010600030101010101" pitchFamily="2" charset="-122"/>
                        <a:cs typeface="Times New Roman" panose="02020603050405020304" pitchFamily="18" charset="0"/>
                      </a:endParaRPr>
                    </a:p>
                  </a:txBody>
                  <a:tcPr marL="56841" marR="56841" marT="68420" marB="68420">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zh-cn" sz="2000" dirty="0">
                          <a:effectLst/>
                          <a:latin typeface="+mj-lt"/>
                          <a:ea typeface="SimSun" panose="02010600030101010101" pitchFamily="2" charset="-122"/>
                        </a:rPr>
                        <a:t>课程</a:t>
                      </a:r>
                      <a:endParaRPr lang="en-US" sz="2000" b="1" dirty="0">
                        <a:solidFill>
                          <a:srgbClr val="808080"/>
                        </a:solidFill>
                        <a:effectLst/>
                        <a:latin typeface="+mj-lt"/>
                        <a:ea typeface="SimSun" panose="02010600030101010101" pitchFamily="2" charset="-122"/>
                        <a:cs typeface="Times New Roman" panose="02020603050405020304" pitchFamily="18" charset="0"/>
                      </a:endParaRPr>
                    </a:p>
                  </a:txBody>
                  <a:tcPr marL="56841" marR="56841" marT="68420" marB="68420">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5142335"/>
                  </a:ext>
                </a:extLst>
              </a:tr>
              <a:tr h="1742969">
                <a:tc>
                  <a:txBody>
                    <a:bodyPr/>
                    <a:lstStyle/>
                    <a:p>
                      <a:pPr marL="0" marR="0">
                        <a:spcBef>
                          <a:spcPts val="0"/>
                        </a:spcBef>
                        <a:spcAft>
                          <a:spcPts val="0"/>
                        </a:spcAft>
                      </a:pPr>
                      <a:r>
                        <a:rPr lang="zh-cn" sz="1900" b="1" dirty="0">
                          <a:effectLst/>
                          <a:latin typeface="+mj-lt"/>
                          <a:ea typeface="SimSun" panose="02010600030101010101" pitchFamily="2" charset="-122"/>
                        </a:rPr>
                        <a:t>活动策划人员</a:t>
                      </a:r>
                      <a:endParaRPr lang="en-US" sz="1900" b="1" dirty="0">
                        <a:solidFill>
                          <a:srgbClr val="016A5F"/>
                        </a:solidFill>
                        <a:effectLst/>
                        <a:latin typeface="+mj-lt"/>
                        <a:ea typeface="SimSun" panose="02010600030101010101" pitchFamily="2" charset="-122"/>
                        <a:cs typeface="Times New Roman" panose="02020603050405020304" pitchFamily="18" charset="0"/>
                      </a:endParaRPr>
                    </a:p>
                  </a:txBody>
                  <a:tcPr marL="56841" marR="56841" marT="68420" marB="6842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marL="342900" marR="0" lvl="0" indent="-342900">
                        <a:lnSpc>
                          <a:spcPct val="150000"/>
                        </a:lnSpc>
                        <a:spcBef>
                          <a:spcPts val="0"/>
                        </a:spcBef>
                        <a:spcAft>
                          <a:spcPts val="0"/>
                        </a:spcAft>
                        <a:buFont typeface="+mj-lt"/>
                        <a:buAutoNum type="arabicPeriod"/>
                        <a:tabLst>
                          <a:tab pos="457200" algn="l"/>
                        </a:tabLst>
                      </a:pPr>
                      <a:r>
                        <a:rPr lang="zh-cn" sz="1800" dirty="0">
                          <a:effectLst/>
                          <a:latin typeface="+mj-lt"/>
                          <a:ea typeface="SimSun" panose="02010600030101010101" pitchFamily="2" charset="-122"/>
                        </a:rPr>
                        <a:t>管理时间</a:t>
                      </a:r>
                    </a:p>
                    <a:p>
                      <a:pPr marL="342900" marR="0" lvl="0" indent="-342900">
                        <a:lnSpc>
                          <a:spcPct val="150000"/>
                        </a:lnSpc>
                        <a:spcBef>
                          <a:spcPts val="0"/>
                        </a:spcBef>
                        <a:spcAft>
                          <a:spcPts val="0"/>
                        </a:spcAft>
                        <a:buFont typeface="+mj-lt"/>
                        <a:buAutoNum type="arabicPeriod"/>
                        <a:tabLst>
                          <a:tab pos="457200" algn="l"/>
                        </a:tabLst>
                      </a:pPr>
                      <a:r>
                        <a:rPr lang="zh-cn" sz="1800" dirty="0">
                          <a:effectLst/>
                          <a:latin typeface="+mj-lt"/>
                          <a:ea typeface="SimSun" panose="02010600030101010101" pitchFamily="2" charset="-122"/>
                        </a:rPr>
                        <a:t>运动员代表</a:t>
                      </a:r>
                    </a:p>
                    <a:p>
                      <a:pPr marL="202565" marR="0">
                        <a:lnSpc>
                          <a:spcPct val="115000"/>
                        </a:lnSpc>
                        <a:spcBef>
                          <a:spcPts val="0"/>
                        </a:spcBef>
                        <a:spcAft>
                          <a:spcPts val="0"/>
                        </a:spcAft>
                      </a:pPr>
                      <a:r>
                        <a:rPr lang="zh-cn" sz="1800" b="1" dirty="0">
                          <a:effectLst/>
                          <a:latin typeface="+mj-lt"/>
                          <a:ea typeface="SimSun" panose="02010600030101010101" pitchFamily="2" charset="-122"/>
                        </a:rPr>
                        <a:t>第 1 课：</a:t>
                      </a:r>
                      <a:r>
                        <a:rPr lang="zh-cn" sz="1800" dirty="0">
                          <a:effectLst/>
                          <a:latin typeface="+mj-lt"/>
                          <a:ea typeface="SimSun" panose="02010600030101010101" pitchFamily="2" charset="-122"/>
                        </a:rPr>
                        <a:t>为会议做准备</a:t>
                      </a:r>
                    </a:p>
                    <a:p>
                      <a:pPr marL="202565" marR="0">
                        <a:lnSpc>
                          <a:spcPct val="115000"/>
                        </a:lnSpc>
                        <a:spcBef>
                          <a:spcPts val="0"/>
                        </a:spcBef>
                        <a:spcAft>
                          <a:spcPts val="0"/>
                        </a:spcAft>
                      </a:pPr>
                      <a:r>
                        <a:rPr lang="zh-cn" sz="1800" b="1" dirty="0">
                          <a:effectLst/>
                          <a:latin typeface="+mj-lt"/>
                          <a:ea typeface="SimSun" panose="02010600030101010101" pitchFamily="2" charset="-122"/>
                        </a:rPr>
                        <a:t>第 2 课：</a:t>
                      </a:r>
                      <a:r>
                        <a:rPr lang="zh-cn" sz="1800" dirty="0">
                          <a:effectLst/>
                          <a:latin typeface="+mj-lt"/>
                          <a:ea typeface="SimSun" panose="02010600030101010101" pitchFamily="2" charset="-122"/>
                        </a:rPr>
                        <a:t>会议行为</a:t>
                      </a:r>
                    </a:p>
                    <a:p>
                      <a:pPr marL="202565" marR="0">
                        <a:lnSpc>
                          <a:spcPct val="115000"/>
                        </a:lnSpc>
                        <a:spcBef>
                          <a:spcPts val="0"/>
                        </a:spcBef>
                        <a:spcAft>
                          <a:spcPts val="0"/>
                        </a:spcAft>
                      </a:pPr>
                      <a:r>
                        <a:rPr lang="zh-cn" sz="1800" b="1" dirty="0">
                          <a:effectLst/>
                          <a:latin typeface="+mj-lt"/>
                          <a:ea typeface="SimSun" panose="02010600030101010101" pitchFamily="2" charset="-122"/>
                        </a:rPr>
                        <a:t>第 5 课：</a:t>
                      </a:r>
                      <a:r>
                        <a:rPr lang="zh-cn" sz="1800" dirty="0">
                          <a:effectLst/>
                          <a:latin typeface="+mj-lt"/>
                          <a:ea typeface="SimSun" panose="02010600030101010101" pitchFamily="2" charset="-122"/>
                        </a:rPr>
                        <a:t>委员会</a:t>
                      </a:r>
                      <a:endParaRPr lang="en-US" sz="1800" dirty="0">
                        <a:solidFill>
                          <a:srgbClr val="016A5F"/>
                        </a:solidFill>
                        <a:effectLst/>
                        <a:latin typeface="+mj-lt"/>
                        <a:ea typeface="SimSun" panose="02010600030101010101" pitchFamily="2" charset="-122"/>
                        <a:cs typeface="Times New Roman" panose="02020603050405020304" pitchFamily="18" charset="0"/>
                      </a:endParaRPr>
                    </a:p>
                  </a:txBody>
                  <a:tcPr marL="56841" marR="56841" marT="68420" marB="6842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20144938"/>
                  </a:ext>
                </a:extLst>
              </a:tr>
              <a:tr h="726934">
                <a:tc>
                  <a:txBody>
                    <a:bodyPr/>
                    <a:lstStyle/>
                    <a:p>
                      <a:pPr marL="0" marR="0">
                        <a:lnSpc>
                          <a:spcPct val="107000"/>
                        </a:lnSpc>
                        <a:spcBef>
                          <a:spcPts val="0"/>
                        </a:spcBef>
                        <a:spcAft>
                          <a:spcPts val="0"/>
                        </a:spcAft>
                      </a:pPr>
                      <a:r>
                        <a:rPr lang="zh-cn" sz="1900" b="1">
                          <a:effectLst/>
                          <a:latin typeface="+mj-lt"/>
                          <a:ea typeface="SimSun" panose="02010600030101010101" pitchFamily="2" charset="-122"/>
                        </a:rPr>
                        <a:t>活动推广人员</a:t>
                      </a:r>
                      <a:endParaRPr lang="en-US" sz="1900" b="1">
                        <a:effectLst/>
                        <a:latin typeface="+mj-lt"/>
                        <a:ea typeface="SimSun" panose="02010600030101010101" pitchFamily="2" charset="-122"/>
                        <a:cs typeface="Times New Roman" panose="02020603050405020304" pitchFamily="18" charset="0"/>
                      </a:endParaRPr>
                    </a:p>
                  </a:txBody>
                  <a:tcPr marL="56841" marR="56841" marT="68420" marB="68420">
                    <a:lnL w="12700" cap="flat" cmpd="sng" algn="ctr">
                      <a:solidFill>
                        <a:schemeClr val="bg1"/>
                      </a:solidFill>
                      <a:prstDash val="solid"/>
                      <a:round/>
                      <a:headEnd type="none" w="med" len="med"/>
                      <a:tailEnd type="none" w="med" len="med"/>
                    </a:lnL>
                  </a:tcPr>
                </a:tc>
                <a:tc>
                  <a:txBody>
                    <a:bodyPr/>
                    <a:lstStyle/>
                    <a:p>
                      <a:pPr marL="342900" marR="0" lvl="0" indent="-342900">
                        <a:lnSpc>
                          <a:spcPct val="115000"/>
                        </a:lnSpc>
                        <a:spcBef>
                          <a:spcPts val="0"/>
                        </a:spcBef>
                        <a:spcAft>
                          <a:spcPts val="0"/>
                        </a:spcAft>
                        <a:buFont typeface="+mj-lt"/>
                        <a:buAutoNum type="arabicPeriod"/>
                        <a:tabLst>
                          <a:tab pos="457200" algn="l"/>
                        </a:tabLst>
                      </a:pPr>
                      <a:r>
                        <a:rPr lang="zh-cn" sz="1800" dirty="0">
                          <a:effectLst/>
                          <a:latin typeface="+mj-lt"/>
                          <a:ea typeface="SimSun" panose="02010600030101010101" pitchFamily="2" charset="-122"/>
                        </a:rPr>
                        <a:t>全球信使，或</a:t>
                      </a:r>
                    </a:p>
                    <a:p>
                      <a:pPr marL="342900" marR="0" lvl="0" indent="-342900">
                        <a:lnSpc>
                          <a:spcPct val="150000"/>
                        </a:lnSpc>
                        <a:spcBef>
                          <a:spcPts val="0"/>
                        </a:spcBef>
                        <a:spcAft>
                          <a:spcPts val="0"/>
                        </a:spcAft>
                        <a:buFont typeface="+mj-lt"/>
                        <a:buAutoNum type="arabicPeriod"/>
                        <a:tabLst>
                          <a:tab pos="457200" algn="l"/>
                        </a:tabLst>
                      </a:pPr>
                      <a:r>
                        <a:rPr lang="zh-cn" sz="1800" dirty="0">
                          <a:effectLst/>
                          <a:latin typeface="+mj-lt"/>
                          <a:ea typeface="SimSun" panose="02010600030101010101" pitchFamily="2" charset="-122"/>
                        </a:rPr>
                        <a:t>健康信使</a:t>
                      </a:r>
                      <a:endParaRPr lang="en-US" sz="1800" b="1" dirty="0">
                        <a:solidFill>
                          <a:srgbClr val="016A5F"/>
                        </a:solidFill>
                        <a:effectLst/>
                        <a:latin typeface="+mj-lt"/>
                        <a:ea typeface="SimSun" panose="02010600030101010101" pitchFamily="2" charset="-122"/>
                        <a:cs typeface="Times New Roman" panose="02020603050405020304" pitchFamily="18" charset="0"/>
                      </a:endParaRPr>
                    </a:p>
                  </a:txBody>
                  <a:tcPr marL="56841" marR="56841" marT="68420" marB="68420">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172598526"/>
                  </a:ext>
                </a:extLst>
              </a:tr>
              <a:tr h="841880">
                <a:tc>
                  <a:txBody>
                    <a:bodyPr/>
                    <a:lstStyle/>
                    <a:p>
                      <a:pPr marL="0" marR="0">
                        <a:lnSpc>
                          <a:spcPct val="107000"/>
                        </a:lnSpc>
                        <a:spcBef>
                          <a:spcPts val="0"/>
                        </a:spcBef>
                        <a:spcAft>
                          <a:spcPts val="0"/>
                        </a:spcAft>
                      </a:pPr>
                      <a:r>
                        <a:rPr lang="zh-cn" sz="1900" b="1" dirty="0">
                          <a:effectLst/>
                          <a:latin typeface="+mj-lt"/>
                          <a:ea typeface="SimSun" panose="02010600030101010101" pitchFamily="2" charset="-122"/>
                        </a:rPr>
                        <a:t>活动志愿者</a:t>
                      </a:r>
                      <a:endParaRPr lang="en-US" sz="1900" b="1" dirty="0">
                        <a:effectLst/>
                        <a:latin typeface="+mj-lt"/>
                        <a:ea typeface="SimSun" panose="02010600030101010101" pitchFamily="2" charset="-122"/>
                        <a:cs typeface="Times New Roman" panose="02020603050405020304" pitchFamily="18" charset="0"/>
                      </a:endParaRPr>
                    </a:p>
                  </a:txBody>
                  <a:tcPr marL="56841" marR="56841" marT="68420" marB="68420">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p>
                      <a:pPr marL="342900" marR="0" lvl="0" indent="-342900">
                        <a:lnSpc>
                          <a:spcPct val="150000"/>
                        </a:lnSpc>
                        <a:spcBef>
                          <a:spcPts val="0"/>
                        </a:spcBef>
                        <a:spcAft>
                          <a:spcPts val="0"/>
                        </a:spcAft>
                        <a:buFont typeface="+mj-lt"/>
                        <a:buAutoNum type="arabicPeriod"/>
                        <a:tabLst>
                          <a:tab pos="457200" algn="l"/>
                        </a:tabLst>
                      </a:pPr>
                      <a:r>
                        <a:rPr lang="zh-cn" sz="1800" dirty="0">
                          <a:effectLst/>
                          <a:latin typeface="+mj-lt"/>
                          <a:ea typeface="SimSun" panose="02010600030101010101" pitchFamily="2" charset="-122"/>
                        </a:rPr>
                        <a:t>管理时间</a:t>
                      </a:r>
                    </a:p>
                    <a:p>
                      <a:pPr marL="342900" marR="0" lvl="0" indent="-342900">
                        <a:lnSpc>
                          <a:spcPct val="150000"/>
                        </a:lnSpc>
                        <a:spcBef>
                          <a:spcPts val="0"/>
                        </a:spcBef>
                        <a:spcAft>
                          <a:spcPts val="0"/>
                        </a:spcAft>
                        <a:buFont typeface="+mj-lt"/>
                        <a:buAutoNum type="arabicPeriod"/>
                        <a:tabLst>
                          <a:tab pos="457200" algn="l"/>
                        </a:tabLst>
                      </a:pPr>
                      <a:r>
                        <a:rPr lang="zh-cn" sz="1800" dirty="0">
                          <a:effectLst/>
                          <a:latin typeface="+mj-lt"/>
                          <a:ea typeface="SimSun" panose="02010600030101010101" pitchFamily="2" charset="-122"/>
                        </a:rPr>
                        <a:t>与他人互动</a:t>
                      </a:r>
                    </a:p>
                    <a:p>
                      <a:pPr marL="342900" marR="0" lvl="0" indent="-342900">
                        <a:lnSpc>
                          <a:spcPct val="150000"/>
                        </a:lnSpc>
                        <a:spcBef>
                          <a:spcPts val="0"/>
                        </a:spcBef>
                        <a:spcAft>
                          <a:spcPts val="0"/>
                        </a:spcAft>
                        <a:buFont typeface="+mj-lt"/>
                        <a:buAutoNum type="arabicPeriod"/>
                        <a:tabLst>
                          <a:tab pos="457200" algn="l"/>
                        </a:tabLst>
                      </a:pPr>
                      <a:r>
                        <a:rPr lang="zh-cn" sz="1800" dirty="0">
                          <a:effectLst/>
                          <a:latin typeface="+mj-lt"/>
                          <a:ea typeface="SimSun" panose="02010600030101010101" pitchFamily="2" charset="-122"/>
                        </a:rPr>
                        <a:t>融合领导力</a:t>
                      </a:r>
                      <a:endParaRPr lang="en-US" sz="1800" b="1" dirty="0">
                        <a:solidFill>
                          <a:srgbClr val="016A5F"/>
                        </a:solidFill>
                        <a:effectLst/>
                        <a:latin typeface="+mj-lt"/>
                        <a:ea typeface="SimSun" panose="02010600030101010101" pitchFamily="2" charset="-122"/>
                        <a:cs typeface="Times New Roman" panose="02020603050405020304" pitchFamily="18" charset="0"/>
                      </a:endParaRPr>
                    </a:p>
                  </a:txBody>
                  <a:tcPr marL="56841" marR="56841" marT="68420" marB="6842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6124200"/>
                  </a:ext>
                </a:extLst>
              </a:tr>
            </a:tbl>
          </a:graphicData>
        </a:graphic>
      </p:graphicFrame>
      <p:sp>
        <p:nvSpPr>
          <p:cNvPr id="7" name="TextBox 6">
            <a:extLst>
              <a:ext uri="{FF2B5EF4-FFF2-40B4-BE49-F238E27FC236}">
                <a16:creationId xmlns:a16="http://schemas.microsoft.com/office/drawing/2014/main" id="{5EE4B0DB-8A93-491C-8EEB-2BC11C7B8C29}"/>
              </a:ext>
            </a:extLst>
          </p:cNvPr>
          <p:cNvSpPr txBox="1"/>
          <p:nvPr/>
        </p:nvSpPr>
        <p:spPr>
          <a:xfrm>
            <a:off x="628650" y="6212973"/>
            <a:ext cx="565785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a:t>
            </a:r>
          </a:p>
        </p:txBody>
      </p:sp>
    </p:spTree>
    <p:extLst>
      <p:ext uri="{BB962C8B-B14F-4D97-AF65-F5344CB8AC3E}">
        <p14:creationId xmlns:p14="http://schemas.microsoft.com/office/powerpoint/2010/main" val="3247180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DAD70E76-9818-4391-82E8-856FB2DEC34C}"/>
              </a:ext>
            </a:extLst>
          </p:cNvPr>
          <p:cNvSpPr txBox="1">
            <a:spLocks/>
          </p:cNvSpPr>
          <p:nvPr/>
        </p:nvSpPr>
        <p:spPr>
          <a:xfrm>
            <a:off x="7785100" y="3085287"/>
            <a:ext cx="3975100" cy="68742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dirty="0">
                <a:ea typeface="SimSun" panose="02010600030101010101" pitchFamily="2" charset="-122"/>
              </a:rPr>
              <a:t>体育活动</a:t>
            </a:r>
          </a:p>
        </p:txBody>
      </p:sp>
      <p:grpSp>
        <p:nvGrpSpPr>
          <p:cNvPr id="7" name="Group 6">
            <a:extLst>
              <a:ext uri="{FF2B5EF4-FFF2-40B4-BE49-F238E27FC236}">
                <a16:creationId xmlns:a16="http://schemas.microsoft.com/office/drawing/2014/main" id="{9C560E7F-863A-4130-9BC8-0F027CE49AAD}"/>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D9A757E9-725A-4B30-B66F-50575E3524EA}"/>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SimSun" panose="02010600030101010101" pitchFamily="2" charset="-122"/>
              </a:endParaRPr>
            </a:p>
          </p:txBody>
        </p:sp>
        <p:sp>
          <p:nvSpPr>
            <p:cNvPr id="9" name="Oval 8">
              <a:extLst>
                <a:ext uri="{FF2B5EF4-FFF2-40B4-BE49-F238E27FC236}">
                  <a16:creationId xmlns:a16="http://schemas.microsoft.com/office/drawing/2014/main" id="{A6AAC2BD-670E-450B-A300-F0E35ADC8434}"/>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SimSun" panose="02010600030101010101" pitchFamily="2" charset="-122"/>
              </a:endParaRPr>
            </a:p>
          </p:txBody>
        </p:sp>
      </p:grpSp>
      <p:pic>
        <p:nvPicPr>
          <p:cNvPr id="10" name="Picture 9" descr="具有黑色背景的黑色矩形&#10;&#10;自动生成的描述（低置信度）">
            <a:extLst>
              <a:ext uri="{FF2B5EF4-FFF2-40B4-BE49-F238E27FC236}">
                <a16:creationId xmlns:a16="http://schemas.microsoft.com/office/drawing/2014/main" id="{62F90D48-8C8B-4F22-ABDE-C44622E31E1C}"/>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474087" y="2924555"/>
            <a:ext cx="1109474" cy="1008890"/>
          </a:xfrm>
          <a:prstGeom prst="rect">
            <a:avLst/>
          </a:prstGeom>
        </p:spPr>
      </p:pic>
      <p:sp>
        <p:nvSpPr>
          <p:cNvPr id="11" name="TextBox 10">
            <a:extLst>
              <a:ext uri="{FF2B5EF4-FFF2-40B4-BE49-F238E27FC236}">
                <a16:creationId xmlns:a16="http://schemas.microsoft.com/office/drawing/2014/main" id="{E53D5A99-0CC6-4638-AB2E-F9F6A11EEA7D}"/>
              </a:ext>
            </a:extLst>
          </p:cNvPr>
          <p:cNvSpPr txBox="1"/>
          <p:nvPr/>
        </p:nvSpPr>
        <p:spPr>
          <a:xfrm>
            <a:off x="9115078" y="2672477"/>
            <a:ext cx="2545269" cy="400110"/>
          </a:xfrm>
          <a:prstGeom prst="rect">
            <a:avLst/>
          </a:prstGeom>
          <a:noFill/>
        </p:spPr>
        <p:txBody>
          <a:bodyPr wrap="square" rtlCol="0">
            <a:spAutoFit/>
          </a:bodyPr>
          <a:lstStyle/>
          <a:p>
            <a:pPr algn="r"/>
            <a:r>
              <a:rPr lang="zh-cn" sz="2000" dirty="0">
                <a:solidFill>
                  <a:schemeClr val="bg1"/>
                </a:solidFill>
                <a:latin typeface="+mj-lt"/>
                <a:ea typeface="SimSun" panose="02010600030101010101" pitchFamily="2" charset="-122"/>
              </a:rPr>
              <a:t>活动执行</a:t>
            </a:r>
          </a:p>
        </p:txBody>
      </p:sp>
      <p:sp>
        <p:nvSpPr>
          <p:cNvPr id="4" name="Text Placeholder 3">
            <a:extLst>
              <a:ext uri="{FF2B5EF4-FFF2-40B4-BE49-F238E27FC236}">
                <a16:creationId xmlns:a16="http://schemas.microsoft.com/office/drawing/2014/main" id="{6421541E-FA76-4012-8384-748E29B1EC25}"/>
              </a:ext>
            </a:extLst>
          </p:cNvPr>
          <p:cNvSpPr>
            <a:spLocks noGrp="1"/>
          </p:cNvSpPr>
          <p:nvPr>
            <p:ph type="body" sz="quarter" idx="11"/>
          </p:nvPr>
        </p:nvSpPr>
        <p:spPr/>
        <p:txBody>
          <a:bodyPr/>
          <a:lstStyle/>
          <a:p>
            <a:r>
              <a:rPr lang="zh-cn" dirty="0">
                <a:latin typeface="+mj-lt"/>
                <a:ea typeface="SimSun" panose="02010600030101010101" pitchFamily="2" charset="-122"/>
              </a:rPr>
              <a:t>体育活动</a:t>
            </a:r>
          </a:p>
        </p:txBody>
      </p:sp>
      <p:sp>
        <p:nvSpPr>
          <p:cNvPr id="12" name="Text Placeholder 11">
            <a:extLst>
              <a:ext uri="{FF2B5EF4-FFF2-40B4-BE49-F238E27FC236}">
                <a16:creationId xmlns:a16="http://schemas.microsoft.com/office/drawing/2014/main" id="{5B607F0D-980E-454B-9C82-513E201ACDA9}"/>
              </a:ext>
            </a:extLst>
          </p:cNvPr>
          <p:cNvSpPr>
            <a:spLocks noGrp="1"/>
          </p:cNvSpPr>
          <p:nvPr>
            <p:ph type="body" sz="quarter" idx="12"/>
          </p:nvPr>
        </p:nvSpPr>
        <p:spPr/>
        <p:txBody>
          <a:bodyPr/>
          <a:lstStyle/>
          <a:p>
            <a:r>
              <a:rPr lang="zh-cn" dirty="0">
                <a:latin typeface="+mj-lt"/>
                <a:ea typeface="SimSun" panose="02010600030101010101" pitchFamily="2" charset="-122"/>
              </a:rPr>
              <a:t>活动执行</a:t>
            </a:r>
          </a:p>
        </p:txBody>
      </p:sp>
      <p:sp>
        <p:nvSpPr>
          <p:cNvPr id="14" name="TextBox 13">
            <a:extLst>
              <a:ext uri="{FF2B5EF4-FFF2-40B4-BE49-F238E27FC236}">
                <a16:creationId xmlns:a16="http://schemas.microsoft.com/office/drawing/2014/main" id="{750C6F2D-E44B-4DB3-B717-0E33F43700D8}"/>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4 课：执行</a:t>
            </a:r>
          </a:p>
        </p:txBody>
      </p:sp>
    </p:spTree>
    <p:extLst>
      <p:ext uri="{BB962C8B-B14F-4D97-AF65-F5344CB8AC3E}">
        <p14:creationId xmlns:p14="http://schemas.microsoft.com/office/powerpoint/2010/main" val="3248371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474781-EFCD-473E-8504-E08510A71D23}"/>
              </a:ext>
            </a:extLst>
          </p:cNvPr>
          <p:cNvSpPr>
            <a:spLocks noGrp="1"/>
          </p:cNvSpPr>
          <p:nvPr>
            <p:ph type="body" sz="quarter" idx="10"/>
          </p:nvPr>
        </p:nvSpPr>
        <p:spPr/>
        <p:txBody>
          <a:bodyPr/>
          <a:lstStyle/>
          <a:p>
            <a:r>
              <a:rPr lang="zh-cn" dirty="0">
                <a:ea typeface="SimSun" panose="02010600030101010101" pitchFamily="2" charset="-122"/>
              </a:rPr>
              <a:t>执行</a:t>
            </a:r>
          </a:p>
        </p:txBody>
      </p:sp>
      <p:sp>
        <p:nvSpPr>
          <p:cNvPr id="6" name="Text Placeholder 5">
            <a:extLst>
              <a:ext uri="{FF2B5EF4-FFF2-40B4-BE49-F238E27FC236}">
                <a16:creationId xmlns:a16="http://schemas.microsoft.com/office/drawing/2014/main" id="{745B9327-F6CE-4D75-936C-4DF5747E2B83}"/>
              </a:ext>
            </a:extLst>
          </p:cNvPr>
          <p:cNvSpPr>
            <a:spLocks noGrp="1"/>
          </p:cNvSpPr>
          <p:nvPr>
            <p:ph type="body" sz="quarter" idx="11"/>
          </p:nvPr>
        </p:nvSpPr>
        <p:spPr/>
        <p:txBody>
          <a:bodyPr>
            <a:normAutofit/>
          </a:bodyPr>
          <a:lstStyle/>
          <a:p>
            <a:r>
              <a:rPr lang="zh-cn" dirty="0">
                <a:ea typeface="SimSun" panose="02010600030101010101" pitchFamily="2" charset="-122"/>
              </a:rPr>
              <a:t>领导力角色</a:t>
            </a:r>
          </a:p>
        </p:txBody>
      </p:sp>
      <p:sp>
        <p:nvSpPr>
          <p:cNvPr id="7" name="Text Placeholder 6">
            <a:extLst>
              <a:ext uri="{FF2B5EF4-FFF2-40B4-BE49-F238E27FC236}">
                <a16:creationId xmlns:a16="http://schemas.microsoft.com/office/drawing/2014/main" id="{5429E7FE-2AAB-4649-BFF2-F2E9C257D974}"/>
              </a:ext>
            </a:extLst>
          </p:cNvPr>
          <p:cNvSpPr>
            <a:spLocks noGrp="1"/>
          </p:cNvSpPr>
          <p:nvPr>
            <p:ph type="body" sz="quarter" idx="12"/>
          </p:nvPr>
        </p:nvSpPr>
        <p:spPr>
          <a:xfrm>
            <a:off x="628650" y="1962150"/>
            <a:ext cx="10496550" cy="3400425"/>
          </a:xfrm>
        </p:spPr>
        <p:txBody>
          <a:bodyPr>
            <a:noAutofit/>
          </a:bodyPr>
          <a:lstStyle/>
          <a:p>
            <a:pPr>
              <a:lnSpc>
                <a:spcPct val="120000"/>
              </a:lnSpc>
            </a:pPr>
            <a:r>
              <a:rPr lang="zh-cn" sz="2400" b="1" dirty="0">
                <a:latin typeface="+mj-lt"/>
                <a:ea typeface="SimSun" panose="02010600030101010101" pitchFamily="2" charset="-122"/>
              </a:rPr>
              <a:t>发言人/全球信使</a:t>
            </a:r>
          </a:p>
          <a:p>
            <a:pPr marL="285750" indent="-285750">
              <a:lnSpc>
                <a:spcPct val="120000"/>
              </a:lnSpc>
              <a:buFont typeface="Arial" panose="020B0604020202020204" pitchFamily="34" charset="0"/>
              <a:buChar char="•"/>
            </a:pPr>
            <a:r>
              <a:rPr lang="zh-cn" sz="2000" dirty="0">
                <a:latin typeface="+mj-lt"/>
                <a:ea typeface="SimSun" panose="02010600030101010101" pitchFamily="2" charset="-122"/>
              </a:rPr>
              <a:t>在活动和招待会以及小组讨论中担任演讲角色。</a:t>
            </a:r>
          </a:p>
          <a:p>
            <a:pPr marL="285750" marR="0" lvl="0" indent="-285750" algn="l" defTabSz="321457" rtl="0" eaLnBrk="1" fontAlgn="auto" latinLnBrk="0" hangingPunct="1">
              <a:lnSpc>
                <a:spcPct val="120000"/>
              </a:lnSpc>
              <a:spcBef>
                <a:spcPts val="0"/>
              </a:spcBef>
              <a:spcAft>
                <a:spcPts val="0"/>
              </a:spcAft>
              <a:buClrTx/>
              <a:buSzTx/>
              <a:buFont typeface="Arial" panose="020B0604020202020204" pitchFamily="34" charset="0"/>
              <a:buChar char="•"/>
              <a:tabLst/>
              <a:defRPr/>
            </a:pPr>
            <a:r>
              <a:rPr lang="zh-cn" sz="2000" baseline="0" dirty="0">
                <a:latin typeface="+mj-lt"/>
                <a:ea typeface="SimSun" panose="02010600030101010101" pitchFamily="2" charset="-122"/>
              </a:rPr>
              <a:t>参加融合运动体验</a:t>
            </a:r>
          </a:p>
          <a:p>
            <a:pPr marL="285750" marR="0" lvl="0" indent="-285750" algn="l" defTabSz="321457" rtl="0" eaLnBrk="1" fontAlgn="auto" latinLnBrk="0" hangingPunct="1">
              <a:lnSpc>
                <a:spcPct val="120000"/>
              </a:lnSpc>
              <a:spcBef>
                <a:spcPts val="0"/>
              </a:spcBef>
              <a:spcAft>
                <a:spcPts val="0"/>
              </a:spcAft>
              <a:buClrTx/>
              <a:buSzTx/>
              <a:buFont typeface="Arial" panose="020B0604020202020204" pitchFamily="34" charset="0"/>
              <a:buChar char="•"/>
              <a:tabLst/>
              <a:defRPr/>
            </a:pPr>
            <a:r>
              <a:rPr lang="zh-cn" sz="2000" baseline="0" dirty="0">
                <a:latin typeface="+mj-lt"/>
                <a:ea typeface="SimSun" panose="02010600030101010101" pitchFamily="2" charset="-122"/>
              </a:rPr>
              <a:t>在活动期间接受和进行采访</a:t>
            </a:r>
          </a:p>
          <a:p>
            <a:pPr marR="0" lvl="0" algn="l" defTabSz="321457" rtl="0" eaLnBrk="1" fontAlgn="auto" latinLnBrk="0" hangingPunct="1">
              <a:lnSpc>
                <a:spcPct val="120000"/>
              </a:lnSpc>
              <a:spcBef>
                <a:spcPts val="0"/>
              </a:spcBef>
              <a:spcAft>
                <a:spcPts val="0"/>
              </a:spcAft>
              <a:buClrTx/>
              <a:buSzTx/>
              <a:tabLst/>
              <a:defRPr/>
            </a:pPr>
            <a:endParaRPr lang="en-US" sz="2000" dirty="0">
              <a:latin typeface="+mj-lt"/>
              <a:ea typeface="SimSun" panose="02010600030101010101" pitchFamily="2" charset="-122"/>
            </a:endParaRPr>
          </a:p>
          <a:p>
            <a:pPr>
              <a:lnSpc>
                <a:spcPct val="120000"/>
              </a:lnSpc>
            </a:pPr>
            <a:r>
              <a:rPr lang="zh-cn" sz="2400" b="1" dirty="0">
                <a:latin typeface="+mj-lt"/>
                <a:ea typeface="SimSun" panose="02010600030101010101" pitchFamily="2" charset="-122"/>
              </a:rPr>
              <a:t>运动员志愿者/工作人员</a:t>
            </a:r>
          </a:p>
          <a:p>
            <a:pPr>
              <a:lnSpc>
                <a:spcPct val="120000"/>
              </a:lnSpc>
            </a:pPr>
            <a:r>
              <a:rPr lang="zh-cn" sz="2000" dirty="0">
                <a:latin typeface="+mj-lt"/>
                <a:ea typeface="SimSun" panose="02010600030101010101" pitchFamily="2" charset="-122"/>
              </a:rPr>
              <a:t>作为活动人员队伍的一部分，担任志愿者或工作人员角色。</a:t>
            </a:r>
          </a:p>
          <a:p>
            <a:endParaRPr lang="en-US" sz="2000" dirty="0">
              <a:latin typeface="+mj-lt"/>
              <a:ea typeface="SimSun" panose="02010600030101010101" pitchFamily="2" charset="-122"/>
            </a:endParaRPr>
          </a:p>
        </p:txBody>
      </p:sp>
      <p:grpSp>
        <p:nvGrpSpPr>
          <p:cNvPr id="8" name="Group 7">
            <a:extLst>
              <a:ext uri="{FF2B5EF4-FFF2-40B4-BE49-F238E27FC236}">
                <a16:creationId xmlns:a16="http://schemas.microsoft.com/office/drawing/2014/main" id="{51A6EA4D-EE42-45F3-AC11-28F959A8643C}"/>
              </a:ext>
            </a:extLst>
          </p:cNvPr>
          <p:cNvGrpSpPr/>
          <p:nvPr/>
        </p:nvGrpSpPr>
        <p:grpSpPr>
          <a:xfrm>
            <a:off x="10007601" y="318749"/>
            <a:ext cx="1798514" cy="1766317"/>
            <a:chOff x="2445002" y="-212162"/>
            <a:chExt cx="2331721" cy="2289980"/>
          </a:xfrm>
          <a:solidFill>
            <a:srgbClr val="179984"/>
          </a:solidFill>
        </p:grpSpPr>
        <p:sp>
          <p:nvSpPr>
            <p:cNvPr id="9" name="Flowchart: Connector 8">
              <a:extLst>
                <a:ext uri="{FF2B5EF4-FFF2-40B4-BE49-F238E27FC236}">
                  <a16:creationId xmlns:a16="http://schemas.microsoft.com/office/drawing/2014/main" id="{FAF5697E-EF8E-47A8-8D7B-5BBD64219E8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20202D37-DCC2-4692-AF1F-E81D7B4B542D}"/>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a:t>
              </a:r>
              <a:r>
                <a:rPr lang="zh-cn" b="1" dirty="0">
                  <a:latin typeface="+mj-lt"/>
                  <a:ea typeface="SimSun" panose="02010600030101010101" pitchFamily="2" charset="-122"/>
                </a:rPr>
                <a:t>执行</a:t>
              </a:r>
            </a:p>
            <a:p>
              <a:pPr marL="0" lvl="0" indent="0" algn="ctr" defTabSz="1066800">
                <a:lnSpc>
                  <a:spcPct val="90000"/>
                </a:lnSpc>
                <a:spcBef>
                  <a:spcPct val="0"/>
                </a:spcBef>
                <a:spcAft>
                  <a:spcPct val="35000"/>
                </a:spcAft>
                <a:buNone/>
              </a:pPr>
              <a:r>
                <a:rPr lang="zh-cn" kern="1200" dirty="0">
                  <a:latin typeface="+mj-lt"/>
                  <a:ea typeface="SimSun" panose="02010600030101010101" pitchFamily="2" charset="-122"/>
                </a:rPr>
                <a:t>运动</a:t>
              </a:r>
            </a:p>
          </p:txBody>
        </p:sp>
      </p:grpSp>
      <p:sp>
        <p:nvSpPr>
          <p:cNvPr id="12" name="TextBox 11">
            <a:extLst>
              <a:ext uri="{FF2B5EF4-FFF2-40B4-BE49-F238E27FC236}">
                <a16:creationId xmlns:a16="http://schemas.microsoft.com/office/drawing/2014/main" id="{F74F0F08-DE03-4352-9278-28F42B8BD9E3}"/>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4 课：执行 | 体育活动</a:t>
            </a:r>
          </a:p>
        </p:txBody>
      </p:sp>
    </p:spTree>
    <p:extLst>
      <p:ext uri="{BB962C8B-B14F-4D97-AF65-F5344CB8AC3E}">
        <p14:creationId xmlns:p14="http://schemas.microsoft.com/office/powerpoint/2010/main" val="2773281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B474781-EFCD-473E-8504-E08510A71D23}"/>
              </a:ext>
            </a:extLst>
          </p:cNvPr>
          <p:cNvSpPr>
            <a:spLocks noGrp="1"/>
          </p:cNvSpPr>
          <p:nvPr>
            <p:ph type="body" sz="quarter" idx="10"/>
          </p:nvPr>
        </p:nvSpPr>
        <p:spPr/>
        <p:txBody>
          <a:bodyPr/>
          <a:lstStyle/>
          <a:p>
            <a:r>
              <a:rPr lang="zh-cn" dirty="0">
                <a:ea typeface="SimSun" panose="02010600030101010101" pitchFamily="2" charset="-122"/>
              </a:rPr>
              <a:t>执行</a:t>
            </a:r>
          </a:p>
        </p:txBody>
      </p:sp>
      <p:sp>
        <p:nvSpPr>
          <p:cNvPr id="6" name="Text Placeholder 5">
            <a:extLst>
              <a:ext uri="{FF2B5EF4-FFF2-40B4-BE49-F238E27FC236}">
                <a16:creationId xmlns:a16="http://schemas.microsoft.com/office/drawing/2014/main" id="{745B9327-F6CE-4D75-936C-4DF5747E2B83}"/>
              </a:ext>
            </a:extLst>
          </p:cNvPr>
          <p:cNvSpPr>
            <a:spLocks noGrp="1"/>
          </p:cNvSpPr>
          <p:nvPr>
            <p:ph type="body" sz="quarter" idx="11"/>
          </p:nvPr>
        </p:nvSpPr>
        <p:spPr/>
        <p:txBody>
          <a:bodyPr>
            <a:normAutofit/>
          </a:bodyPr>
          <a:lstStyle/>
          <a:p>
            <a:r>
              <a:rPr lang="zh-cn" dirty="0">
                <a:ea typeface="SimSun" panose="02010600030101010101" pitchFamily="2" charset="-122"/>
              </a:rPr>
              <a:t>领导力角色</a:t>
            </a:r>
          </a:p>
        </p:txBody>
      </p:sp>
      <p:sp>
        <p:nvSpPr>
          <p:cNvPr id="7" name="Text Placeholder 6">
            <a:extLst>
              <a:ext uri="{FF2B5EF4-FFF2-40B4-BE49-F238E27FC236}">
                <a16:creationId xmlns:a16="http://schemas.microsoft.com/office/drawing/2014/main" id="{5429E7FE-2AAB-4649-BFF2-F2E9C257D974}"/>
              </a:ext>
            </a:extLst>
          </p:cNvPr>
          <p:cNvSpPr>
            <a:spLocks noGrp="1"/>
          </p:cNvSpPr>
          <p:nvPr>
            <p:ph type="body" sz="quarter" idx="12"/>
          </p:nvPr>
        </p:nvSpPr>
        <p:spPr>
          <a:xfrm>
            <a:off x="628650" y="2085066"/>
            <a:ext cx="10496550" cy="2810785"/>
          </a:xfrm>
        </p:spPr>
        <p:txBody>
          <a:bodyPr>
            <a:noAutofit/>
          </a:bodyPr>
          <a:lstStyle/>
          <a:p>
            <a:pPr>
              <a:lnSpc>
                <a:spcPct val="120000"/>
              </a:lnSpc>
            </a:pPr>
            <a:r>
              <a:rPr lang="zh-cn" sz="2400" b="1" dirty="0">
                <a:latin typeface="+mj-lt"/>
                <a:ea typeface="SimSun" panose="02010600030101010101" pitchFamily="2" charset="-122"/>
              </a:rPr>
              <a:t>运动员官员</a:t>
            </a:r>
          </a:p>
          <a:p>
            <a:pPr>
              <a:lnSpc>
                <a:spcPct val="120000"/>
              </a:lnSpc>
            </a:pPr>
            <a:r>
              <a:rPr lang="zh-cn" sz="2000" dirty="0">
                <a:latin typeface="+mj-lt"/>
                <a:ea typeface="SimSun" panose="02010600030101010101" pitchFamily="2" charset="-122"/>
              </a:rPr>
              <a:t>在活动期间作为体育技术官员参与</a:t>
            </a:r>
          </a:p>
          <a:p>
            <a:pPr>
              <a:lnSpc>
                <a:spcPct val="120000"/>
              </a:lnSpc>
            </a:pPr>
            <a:endParaRPr lang="en-US" sz="2000" dirty="0">
              <a:latin typeface="+mj-lt"/>
              <a:ea typeface="SimSun" panose="02010600030101010101" pitchFamily="2" charset="-122"/>
            </a:endParaRPr>
          </a:p>
          <a:p>
            <a:pPr>
              <a:lnSpc>
                <a:spcPct val="120000"/>
              </a:lnSpc>
            </a:pPr>
            <a:r>
              <a:rPr lang="zh-cn" sz="2400" b="1" dirty="0">
                <a:latin typeface="+mj-lt"/>
                <a:ea typeface="SimSun" panose="02010600030101010101" pitchFamily="2" charset="-122"/>
              </a:rPr>
              <a:t>活动评估小组成员</a:t>
            </a:r>
          </a:p>
          <a:p>
            <a:pPr marL="171450" indent="-171450">
              <a:lnSpc>
                <a:spcPct val="120000"/>
              </a:lnSpc>
              <a:buFont typeface="Arial" panose="020B0604020202020204" pitchFamily="34" charset="0"/>
              <a:buChar char="•"/>
            </a:pPr>
            <a:r>
              <a:rPr lang="zh-cn" sz="2000" dirty="0">
                <a:latin typeface="+mj-lt"/>
                <a:ea typeface="SimSun" panose="02010600030101010101" pitchFamily="2" charset="-122"/>
              </a:rPr>
              <a:t>参与评估小组，对预先确定的功能区域进行评估，</a:t>
            </a:r>
            <a:r>
              <a:rPr lang="zh-cn" sz="2000" baseline="0" dirty="0">
                <a:latin typeface="+mj-lt"/>
                <a:ea typeface="SimSun" panose="02010600030101010101" pitchFamily="2" charset="-122"/>
              </a:rPr>
              <a:t>特别关注运动员体验</a:t>
            </a:r>
          </a:p>
          <a:p>
            <a:pPr marL="171450" indent="-171450">
              <a:lnSpc>
                <a:spcPct val="120000"/>
              </a:lnSpc>
              <a:buFont typeface="Arial" panose="020B0604020202020204" pitchFamily="34" charset="0"/>
              <a:buChar char="•"/>
            </a:pPr>
            <a:r>
              <a:rPr lang="zh-cn" sz="2000" baseline="0" dirty="0">
                <a:latin typeface="+mj-lt"/>
                <a:ea typeface="SimSun" panose="02010600030101010101" pitchFamily="2" charset="-122"/>
              </a:rPr>
              <a:t>在活动后编制评估报告</a:t>
            </a:r>
          </a:p>
        </p:txBody>
      </p:sp>
      <p:grpSp>
        <p:nvGrpSpPr>
          <p:cNvPr id="8" name="Group 7">
            <a:extLst>
              <a:ext uri="{FF2B5EF4-FFF2-40B4-BE49-F238E27FC236}">
                <a16:creationId xmlns:a16="http://schemas.microsoft.com/office/drawing/2014/main" id="{51A6EA4D-EE42-45F3-AC11-28F959A8643C}"/>
              </a:ext>
            </a:extLst>
          </p:cNvPr>
          <p:cNvGrpSpPr/>
          <p:nvPr/>
        </p:nvGrpSpPr>
        <p:grpSpPr>
          <a:xfrm>
            <a:off x="10007601" y="318749"/>
            <a:ext cx="1798514" cy="1766317"/>
            <a:chOff x="2445002" y="-212162"/>
            <a:chExt cx="2331721" cy="2289980"/>
          </a:xfrm>
          <a:solidFill>
            <a:srgbClr val="179984"/>
          </a:solidFill>
        </p:grpSpPr>
        <p:sp>
          <p:nvSpPr>
            <p:cNvPr id="9" name="Flowchart: Connector 8">
              <a:extLst>
                <a:ext uri="{FF2B5EF4-FFF2-40B4-BE49-F238E27FC236}">
                  <a16:creationId xmlns:a16="http://schemas.microsoft.com/office/drawing/2014/main" id="{FAF5697E-EF8E-47A8-8D7B-5BBD64219E8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20202D37-DCC2-4692-AF1F-E81D7B4B542D}"/>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a:t>
              </a:r>
              <a:r>
                <a:rPr lang="zh-cn" b="1" dirty="0">
                  <a:latin typeface="+mj-lt"/>
                  <a:ea typeface="SimSun" panose="02010600030101010101" pitchFamily="2" charset="-122"/>
                </a:rPr>
                <a:t>执行</a:t>
              </a:r>
            </a:p>
            <a:p>
              <a:pPr marL="0" lvl="0" indent="0" algn="ctr" defTabSz="1066800">
                <a:lnSpc>
                  <a:spcPct val="90000"/>
                </a:lnSpc>
                <a:spcBef>
                  <a:spcPct val="0"/>
                </a:spcBef>
                <a:spcAft>
                  <a:spcPct val="35000"/>
                </a:spcAft>
                <a:buNone/>
              </a:pPr>
              <a:r>
                <a:rPr lang="zh-cn" kern="1200" dirty="0">
                  <a:latin typeface="+mj-lt"/>
                  <a:ea typeface="SimSun" panose="02010600030101010101" pitchFamily="2" charset="-122"/>
                </a:rPr>
                <a:t>运动</a:t>
              </a:r>
            </a:p>
          </p:txBody>
        </p:sp>
      </p:grpSp>
      <p:sp>
        <p:nvSpPr>
          <p:cNvPr id="12" name="TextBox 11">
            <a:extLst>
              <a:ext uri="{FF2B5EF4-FFF2-40B4-BE49-F238E27FC236}">
                <a16:creationId xmlns:a16="http://schemas.microsoft.com/office/drawing/2014/main" id="{9AA39688-DE26-46BF-8ED5-2DAD45C37FB0}"/>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4 课：执行 | 体育活动</a:t>
            </a:r>
          </a:p>
        </p:txBody>
      </p:sp>
    </p:spTree>
    <p:extLst>
      <p:ext uri="{BB962C8B-B14F-4D97-AF65-F5344CB8AC3E}">
        <p14:creationId xmlns:p14="http://schemas.microsoft.com/office/powerpoint/2010/main" val="1833578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8572AE0-EAA2-4823-A68F-324A9AE47AD2}"/>
              </a:ext>
            </a:extLst>
          </p:cNvPr>
          <p:cNvSpPr txBox="1">
            <a:spLocks/>
          </p:cNvSpPr>
          <p:nvPr/>
        </p:nvSpPr>
        <p:spPr>
          <a:xfrm>
            <a:off x="7785100" y="3085287"/>
            <a:ext cx="3975100" cy="68742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dirty="0">
                <a:ea typeface="SimSun" panose="02010600030101010101" pitchFamily="2" charset="-122"/>
              </a:rPr>
              <a:t>健康计划活动</a:t>
            </a:r>
          </a:p>
        </p:txBody>
      </p:sp>
      <p:grpSp>
        <p:nvGrpSpPr>
          <p:cNvPr id="7" name="Group 6">
            <a:extLst>
              <a:ext uri="{FF2B5EF4-FFF2-40B4-BE49-F238E27FC236}">
                <a16:creationId xmlns:a16="http://schemas.microsoft.com/office/drawing/2014/main" id="{76B1DD0D-B807-4DD0-8571-C59507294192}"/>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A05DBDB0-F9C0-4E6B-9F37-069B559FA746}"/>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SimSun" panose="02010600030101010101" pitchFamily="2" charset="-122"/>
              </a:endParaRPr>
            </a:p>
          </p:txBody>
        </p:sp>
        <p:sp>
          <p:nvSpPr>
            <p:cNvPr id="9" name="Oval 8">
              <a:extLst>
                <a:ext uri="{FF2B5EF4-FFF2-40B4-BE49-F238E27FC236}">
                  <a16:creationId xmlns:a16="http://schemas.microsoft.com/office/drawing/2014/main" id="{14C737B7-4DB1-4BC5-957A-0E061EF58319}"/>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SimSun" panose="02010600030101010101" pitchFamily="2" charset="-122"/>
              </a:endParaRPr>
            </a:p>
          </p:txBody>
        </p:sp>
      </p:grpSp>
      <p:pic>
        <p:nvPicPr>
          <p:cNvPr id="10" name="Picture 9">
            <a:extLst>
              <a:ext uri="{FF2B5EF4-FFF2-40B4-BE49-F238E27FC236}">
                <a16:creationId xmlns:a16="http://schemas.microsoft.com/office/drawing/2014/main" id="{6B307A53-88AD-41C8-A3D9-22AD3D130AC8}"/>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559573" y="2924555"/>
            <a:ext cx="938502" cy="1008890"/>
          </a:xfrm>
          <a:prstGeom prst="rect">
            <a:avLst/>
          </a:prstGeom>
        </p:spPr>
      </p:pic>
      <p:sp>
        <p:nvSpPr>
          <p:cNvPr id="11" name="TextBox 10">
            <a:extLst>
              <a:ext uri="{FF2B5EF4-FFF2-40B4-BE49-F238E27FC236}">
                <a16:creationId xmlns:a16="http://schemas.microsoft.com/office/drawing/2014/main" id="{F3564911-EF3F-4117-91B7-ED2DB027C4DC}"/>
              </a:ext>
            </a:extLst>
          </p:cNvPr>
          <p:cNvSpPr txBox="1"/>
          <p:nvPr/>
        </p:nvSpPr>
        <p:spPr>
          <a:xfrm>
            <a:off x="9115078" y="2672477"/>
            <a:ext cx="2545269" cy="400110"/>
          </a:xfrm>
          <a:prstGeom prst="rect">
            <a:avLst/>
          </a:prstGeom>
          <a:noFill/>
        </p:spPr>
        <p:txBody>
          <a:bodyPr wrap="square" rtlCol="0">
            <a:spAutoFit/>
          </a:bodyPr>
          <a:lstStyle/>
          <a:p>
            <a:pPr algn="r"/>
            <a:r>
              <a:rPr lang="zh-cn" sz="2000" dirty="0">
                <a:solidFill>
                  <a:schemeClr val="bg1"/>
                </a:solidFill>
                <a:latin typeface="+mj-lt"/>
                <a:ea typeface="SimSun" panose="02010600030101010101" pitchFamily="2" charset="-122"/>
              </a:rPr>
              <a:t>活动执行</a:t>
            </a:r>
          </a:p>
        </p:txBody>
      </p:sp>
      <p:sp>
        <p:nvSpPr>
          <p:cNvPr id="4" name="Text Placeholder 3">
            <a:extLst>
              <a:ext uri="{FF2B5EF4-FFF2-40B4-BE49-F238E27FC236}">
                <a16:creationId xmlns:a16="http://schemas.microsoft.com/office/drawing/2014/main" id="{4413D1C0-96A6-4F1A-9D5A-BBA1474ED06D}"/>
              </a:ext>
            </a:extLst>
          </p:cNvPr>
          <p:cNvSpPr>
            <a:spLocks noGrp="1"/>
          </p:cNvSpPr>
          <p:nvPr>
            <p:ph type="body" sz="quarter" idx="11"/>
          </p:nvPr>
        </p:nvSpPr>
        <p:spPr/>
        <p:txBody>
          <a:bodyPr/>
          <a:lstStyle/>
          <a:p>
            <a:r>
              <a:rPr lang="zh-cn" dirty="0">
                <a:latin typeface="+mj-lt"/>
                <a:ea typeface="SimSun" panose="02010600030101010101" pitchFamily="2" charset="-122"/>
              </a:rPr>
              <a:t>健康计划活动</a:t>
            </a:r>
          </a:p>
        </p:txBody>
      </p:sp>
      <p:sp>
        <p:nvSpPr>
          <p:cNvPr id="12" name="Text Placeholder 11">
            <a:extLst>
              <a:ext uri="{FF2B5EF4-FFF2-40B4-BE49-F238E27FC236}">
                <a16:creationId xmlns:a16="http://schemas.microsoft.com/office/drawing/2014/main" id="{F030A8CA-3B9C-4F3A-AA35-CB61BB6AF65E}"/>
              </a:ext>
            </a:extLst>
          </p:cNvPr>
          <p:cNvSpPr>
            <a:spLocks noGrp="1"/>
          </p:cNvSpPr>
          <p:nvPr>
            <p:ph type="body" sz="quarter" idx="12"/>
          </p:nvPr>
        </p:nvSpPr>
        <p:spPr/>
        <p:txBody>
          <a:bodyPr/>
          <a:lstStyle/>
          <a:p>
            <a:r>
              <a:rPr lang="zh-cn" dirty="0">
                <a:latin typeface="+mj-lt"/>
                <a:ea typeface="SimSun" panose="02010600030101010101" pitchFamily="2" charset="-122"/>
              </a:rPr>
              <a:t>活动执行</a:t>
            </a:r>
          </a:p>
        </p:txBody>
      </p:sp>
      <p:sp>
        <p:nvSpPr>
          <p:cNvPr id="14" name="TextBox 13">
            <a:extLst>
              <a:ext uri="{FF2B5EF4-FFF2-40B4-BE49-F238E27FC236}">
                <a16:creationId xmlns:a16="http://schemas.microsoft.com/office/drawing/2014/main" id="{0BA9657A-F915-41CD-ABD4-DFF7972B3C76}"/>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4 课：执行</a:t>
            </a:r>
          </a:p>
        </p:txBody>
      </p:sp>
    </p:spTree>
    <p:extLst>
      <p:ext uri="{BB962C8B-B14F-4D97-AF65-F5344CB8AC3E}">
        <p14:creationId xmlns:p14="http://schemas.microsoft.com/office/powerpoint/2010/main" val="1590400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19B568-9355-4BD9-95B9-06EF165F9264}"/>
              </a:ext>
            </a:extLst>
          </p:cNvPr>
          <p:cNvSpPr>
            <a:spLocks noGrp="1"/>
          </p:cNvSpPr>
          <p:nvPr>
            <p:ph type="body" sz="quarter" idx="10"/>
          </p:nvPr>
        </p:nvSpPr>
        <p:spPr/>
        <p:txBody>
          <a:bodyPr/>
          <a:lstStyle/>
          <a:p>
            <a:r>
              <a:rPr lang="zh-cn" dirty="0">
                <a:ea typeface="SimSun" panose="02010600030101010101" pitchFamily="2" charset="-122"/>
              </a:rPr>
              <a:t>执行</a:t>
            </a:r>
          </a:p>
        </p:txBody>
      </p:sp>
      <p:sp>
        <p:nvSpPr>
          <p:cNvPr id="6" name="Text Placeholder 5">
            <a:extLst>
              <a:ext uri="{FF2B5EF4-FFF2-40B4-BE49-F238E27FC236}">
                <a16:creationId xmlns:a16="http://schemas.microsoft.com/office/drawing/2014/main" id="{F8A38A19-ECA1-4ADE-BA75-9070B1B37F4C}"/>
              </a:ext>
            </a:extLst>
          </p:cNvPr>
          <p:cNvSpPr>
            <a:spLocks noGrp="1"/>
          </p:cNvSpPr>
          <p:nvPr>
            <p:ph type="body" sz="quarter" idx="11"/>
          </p:nvPr>
        </p:nvSpPr>
        <p:spPr/>
        <p:txBody>
          <a:bodyPr>
            <a:normAutofit/>
          </a:bodyPr>
          <a:lstStyle/>
          <a:p>
            <a:r>
              <a:rPr lang="zh-cn" dirty="0">
                <a:ea typeface="SimSun" panose="02010600030101010101" pitchFamily="2" charset="-122"/>
              </a:rPr>
              <a:t>领导力角色</a:t>
            </a:r>
          </a:p>
        </p:txBody>
      </p:sp>
      <p:sp>
        <p:nvSpPr>
          <p:cNvPr id="7" name="Text Placeholder 6">
            <a:extLst>
              <a:ext uri="{FF2B5EF4-FFF2-40B4-BE49-F238E27FC236}">
                <a16:creationId xmlns:a16="http://schemas.microsoft.com/office/drawing/2014/main" id="{61F3B303-51E5-42C5-B167-D15C04048BA5}"/>
              </a:ext>
            </a:extLst>
          </p:cNvPr>
          <p:cNvSpPr>
            <a:spLocks noGrp="1"/>
          </p:cNvSpPr>
          <p:nvPr>
            <p:ph type="body" sz="quarter" idx="12"/>
          </p:nvPr>
        </p:nvSpPr>
        <p:spPr>
          <a:xfrm>
            <a:off x="628650" y="2105025"/>
            <a:ext cx="10255250" cy="3851275"/>
          </a:xfrm>
        </p:spPr>
        <p:txBody>
          <a:bodyPr>
            <a:normAutofit/>
          </a:bodyPr>
          <a:lstStyle/>
          <a:p>
            <a:r>
              <a:rPr lang="zh-cn" sz="2400" b="1" dirty="0">
                <a:latin typeface="+mj-lt"/>
                <a:ea typeface="SimSun" panose="02010600030101010101" pitchFamily="2" charset="-122"/>
              </a:rPr>
              <a:t>健康与健身负责人</a:t>
            </a:r>
          </a:p>
          <a:p>
            <a:pPr>
              <a:spcAft>
                <a:spcPts val="1200"/>
              </a:spcAft>
            </a:pPr>
            <a:r>
              <a:rPr lang="zh-cn" sz="2200" dirty="0">
                <a:latin typeface="+mj-lt"/>
                <a:ea typeface="SimSun" panose="02010600030101010101" pitchFamily="2" charset="-122"/>
              </a:rPr>
              <a:t>引领 Fit 5 健身活动</a:t>
            </a:r>
          </a:p>
          <a:p>
            <a:r>
              <a:rPr lang="zh-cn" sz="2400" b="1" dirty="0">
                <a:latin typeface="+mj-lt"/>
                <a:ea typeface="SimSun" panose="02010600030101010101" pitchFamily="2" charset="-122"/>
              </a:rPr>
              <a:t>健康倡导者</a:t>
            </a:r>
          </a:p>
          <a:p>
            <a:pPr>
              <a:spcAft>
                <a:spcPts val="1200"/>
              </a:spcAft>
            </a:pPr>
            <a:r>
              <a:rPr lang="zh-cn" sz="2200" dirty="0">
                <a:latin typeface="+mj-lt"/>
                <a:ea typeface="SimSun" panose="02010600030101010101" pitchFamily="2" charset="-122"/>
              </a:rPr>
              <a:t>参加包容性健康培训</a:t>
            </a:r>
          </a:p>
          <a:p>
            <a:r>
              <a:rPr lang="zh-cn" sz="2400" b="1" dirty="0">
                <a:latin typeface="+mj-lt"/>
                <a:ea typeface="SimSun" panose="02010600030101010101" pitchFamily="2" charset="-122"/>
              </a:rPr>
              <a:t>模范榜样</a:t>
            </a:r>
          </a:p>
          <a:p>
            <a:pPr>
              <a:spcAft>
                <a:spcPts val="1200"/>
              </a:spcAft>
            </a:pPr>
            <a:r>
              <a:rPr lang="zh-cn" sz="2200" dirty="0">
                <a:latin typeface="+mj-lt"/>
                <a:ea typeface="SimSun" panose="02010600030101010101" pitchFamily="2" charset="-122"/>
              </a:rPr>
              <a:t>在活动中展示健康行为</a:t>
            </a:r>
          </a:p>
          <a:p>
            <a:r>
              <a:rPr lang="zh-cn" sz="2400" b="1" dirty="0">
                <a:latin typeface="+mj-lt"/>
                <a:ea typeface="SimSun" panose="02010600030101010101" pitchFamily="2" charset="-122"/>
              </a:rPr>
              <a:t>教练/助理教练</a:t>
            </a:r>
          </a:p>
          <a:p>
            <a:r>
              <a:rPr lang="zh-cn" sz="2200" dirty="0">
                <a:latin typeface="+mj-lt"/>
                <a:ea typeface="SimSun" panose="02010600030101010101" pitchFamily="2" charset="-122"/>
              </a:rPr>
              <a:t>领导或支持青少年运动员或发展性体育活动</a:t>
            </a:r>
          </a:p>
        </p:txBody>
      </p:sp>
      <p:grpSp>
        <p:nvGrpSpPr>
          <p:cNvPr id="8" name="Group 7">
            <a:extLst>
              <a:ext uri="{FF2B5EF4-FFF2-40B4-BE49-F238E27FC236}">
                <a16:creationId xmlns:a16="http://schemas.microsoft.com/office/drawing/2014/main" id="{3C77F2E8-F234-42A8-93C2-D2AF380C6D6A}"/>
              </a:ext>
            </a:extLst>
          </p:cNvPr>
          <p:cNvGrpSpPr/>
          <p:nvPr/>
        </p:nvGrpSpPr>
        <p:grpSpPr>
          <a:xfrm>
            <a:off x="10007601" y="318749"/>
            <a:ext cx="1798514" cy="1766317"/>
            <a:chOff x="2445002" y="-212162"/>
            <a:chExt cx="2331721" cy="2289980"/>
          </a:xfrm>
          <a:solidFill>
            <a:srgbClr val="179984"/>
          </a:solidFill>
        </p:grpSpPr>
        <p:sp>
          <p:nvSpPr>
            <p:cNvPr id="9" name="Flowchart: Connector 8">
              <a:extLst>
                <a:ext uri="{FF2B5EF4-FFF2-40B4-BE49-F238E27FC236}">
                  <a16:creationId xmlns:a16="http://schemas.microsoft.com/office/drawing/2014/main" id="{F3FF970C-85DF-4A32-B3E7-51127869BBD6}"/>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lowchart: Connector 4">
              <a:extLst>
                <a:ext uri="{FF2B5EF4-FFF2-40B4-BE49-F238E27FC236}">
                  <a16:creationId xmlns:a16="http://schemas.microsoft.com/office/drawing/2014/main" id="{D27A511B-87FB-49B7-9103-661817B2B348}"/>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a:t>
              </a:r>
              <a:r>
                <a:rPr lang="zh-cn" b="1" dirty="0">
                  <a:latin typeface="+mj-lt"/>
                  <a:ea typeface="SimSun" panose="02010600030101010101" pitchFamily="2" charset="-122"/>
                </a:rPr>
                <a:t>执行</a:t>
              </a:r>
            </a:p>
            <a:p>
              <a:pPr marL="0" lvl="0" indent="0" algn="ctr" defTabSz="1066800">
                <a:lnSpc>
                  <a:spcPct val="90000"/>
                </a:lnSpc>
                <a:spcBef>
                  <a:spcPct val="0"/>
                </a:spcBef>
                <a:spcAft>
                  <a:spcPct val="35000"/>
                </a:spcAft>
                <a:buNone/>
              </a:pPr>
              <a:r>
                <a:rPr lang="zh-cn" kern="1200" dirty="0">
                  <a:latin typeface="+mj-lt"/>
                  <a:ea typeface="SimSun" panose="02010600030101010101" pitchFamily="2" charset="-122"/>
                </a:rPr>
                <a:t>健康</a:t>
              </a:r>
            </a:p>
          </p:txBody>
        </p:sp>
      </p:grpSp>
      <p:sp>
        <p:nvSpPr>
          <p:cNvPr id="12" name="TextBox 11">
            <a:extLst>
              <a:ext uri="{FF2B5EF4-FFF2-40B4-BE49-F238E27FC236}">
                <a16:creationId xmlns:a16="http://schemas.microsoft.com/office/drawing/2014/main" id="{DDB0957C-B681-44AC-8ABC-9719F4718834}"/>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4 课：执行 | 健康计划活动</a:t>
            </a:r>
          </a:p>
        </p:txBody>
      </p:sp>
    </p:spTree>
    <p:extLst>
      <p:ext uri="{BB962C8B-B14F-4D97-AF65-F5344CB8AC3E}">
        <p14:creationId xmlns:p14="http://schemas.microsoft.com/office/powerpoint/2010/main" val="3273989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1AE86CCC-7754-4A6F-A2BF-20139FB14ABD}"/>
              </a:ext>
            </a:extLst>
          </p:cNvPr>
          <p:cNvSpPr txBox="1">
            <a:spLocks/>
          </p:cNvSpPr>
          <p:nvPr/>
        </p:nvSpPr>
        <p:spPr>
          <a:xfrm>
            <a:off x="6307297" y="3072587"/>
            <a:ext cx="5353050" cy="687426"/>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ea typeface="SimSun" panose="02010600030101010101" pitchFamily="2" charset="-122"/>
              </a:rPr>
              <a:t>领导力活动</a:t>
            </a:r>
            <a:endParaRPr lang="en-US" dirty="0">
              <a:ea typeface="SimSun" panose="02010600030101010101" pitchFamily="2" charset="-122"/>
            </a:endParaRPr>
          </a:p>
        </p:txBody>
      </p:sp>
      <p:grpSp>
        <p:nvGrpSpPr>
          <p:cNvPr id="7" name="Group 6">
            <a:extLst>
              <a:ext uri="{FF2B5EF4-FFF2-40B4-BE49-F238E27FC236}">
                <a16:creationId xmlns:a16="http://schemas.microsoft.com/office/drawing/2014/main" id="{857E5F62-12CB-46E0-AA51-328A2547EC60}"/>
              </a:ext>
            </a:extLst>
          </p:cNvPr>
          <p:cNvGrpSpPr/>
          <p:nvPr/>
        </p:nvGrpSpPr>
        <p:grpSpPr>
          <a:xfrm>
            <a:off x="-25400" y="982606"/>
            <a:ext cx="4892788" cy="4892788"/>
            <a:chOff x="-165099" y="1638300"/>
            <a:chExt cx="4892788" cy="4892788"/>
          </a:xfrm>
        </p:grpSpPr>
        <p:sp>
          <p:nvSpPr>
            <p:cNvPr id="8" name="Rectangle 7">
              <a:extLst>
                <a:ext uri="{FF2B5EF4-FFF2-40B4-BE49-F238E27FC236}">
                  <a16:creationId xmlns:a16="http://schemas.microsoft.com/office/drawing/2014/main" id="{62FEEBAB-9F93-481A-9C21-61CD8DFF3FE8}"/>
                </a:ext>
              </a:extLst>
            </p:cNvPr>
            <p:cNvSpPr/>
            <p:nvPr userDrawn="1"/>
          </p:nvSpPr>
          <p:spPr>
            <a:xfrm>
              <a:off x="-165099" y="1638300"/>
              <a:ext cx="2441574" cy="489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a typeface="SimSun" panose="02010600030101010101" pitchFamily="2" charset="-122"/>
              </a:endParaRPr>
            </a:p>
          </p:txBody>
        </p:sp>
        <p:sp>
          <p:nvSpPr>
            <p:cNvPr id="9" name="Oval 8">
              <a:extLst>
                <a:ext uri="{FF2B5EF4-FFF2-40B4-BE49-F238E27FC236}">
                  <a16:creationId xmlns:a16="http://schemas.microsoft.com/office/drawing/2014/main" id="{F13A00E2-3D46-4219-ABBC-CB6C833B4781}"/>
                </a:ext>
              </a:extLst>
            </p:cNvPr>
            <p:cNvSpPr/>
            <p:nvPr userDrawn="1"/>
          </p:nvSpPr>
          <p:spPr>
            <a:xfrm>
              <a:off x="-165099" y="1638300"/>
              <a:ext cx="4892788" cy="48927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a typeface="SimSun" panose="02010600030101010101" pitchFamily="2" charset="-122"/>
              </a:endParaRPr>
            </a:p>
          </p:txBody>
        </p:sp>
      </p:grpSp>
      <p:pic>
        <p:nvPicPr>
          <p:cNvPr id="10" name="Picture 9">
            <a:extLst>
              <a:ext uri="{FF2B5EF4-FFF2-40B4-BE49-F238E27FC236}">
                <a16:creationId xmlns:a16="http://schemas.microsoft.com/office/drawing/2014/main" id="{1AD376B3-26CC-4950-A0B3-CB0D45AFA20A}"/>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p:blipFill>
        <p:spPr>
          <a:xfrm>
            <a:off x="1650749" y="2553578"/>
            <a:ext cx="765425" cy="1320735"/>
          </a:xfrm>
          <a:prstGeom prst="rect">
            <a:avLst/>
          </a:prstGeom>
        </p:spPr>
      </p:pic>
      <p:sp>
        <p:nvSpPr>
          <p:cNvPr id="11" name="TextBox 10">
            <a:extLst>
              <a:ext uri="{FF2B5EF4-FFF2-40B4-BE49-F238E27FC236}">
                <a16:creationId xmlns:a16="http://schemas.microsoft.com/office/drawing/2014/main" id="{4AD0EBF8-0B3D-4071-8875-F9AC8A9612F3}"/>
              </a:ext>
            </a:extLst>
          </p:cNvPr>
          <p:cNvSpPr txBox="1"/>
          <p:nvPr/>
        </p:nvSpPr>
        <p:spPr>
          <a:xfrm>
            <a:off x="9115078" y="2672477"/>
            <a:ext cx="2545269" cy="400110"/>
          </a:xfrm>
          <a:prstGeom prst="rect">
            <a:avLst/>
          </a:prstGeom>
          <a:noFill/>
        </p:spPr>
        <p:txBody>
          <a:bodyPr wrap="square" rtlCol="0">
            <a:spAutoFit/>
          </a:bodyPr>
          <a:lstStyle/>
          <a:p>
            <a:pPr algn="r"/>
            <a:r>
              <a:rPr lang="zh-cn" sz="2000" dirty="0">
                <a:solidFill>
                  <a:schemeClr val="bg1"/>
                </a:solidFill>
                <a:latin typeface="+mj-lt"/>
                <a:ea typeface="SimSun" panose="02010600030101010101" pitchFamily="2" charset="-122"/>
              </a:rPr>
              <a:t>活动执行</a:t>
            </a:r>
          </a:p>
        </p:txBody>
      </p:sp>
      <p:sp>
        <p:nvSpPr>
          <p:cNvPr id="4" name="Text Placeholder 3">
            <a:extLst>
              <a:ext uri="{FF2B5EF4-FFF2-40B4-BE49-F238E27FC236}">
                <a16:creationId xmlns:a16="http://schemas.microsoft.com/office/drawing/2014/main" id="{9CA99381-86DB-4541-AAEF-DABAAEF23FEB}"/>
              </a:ext>
            </a:extLst>
          </p:cNvPr>
          <p:cNvSpPr>
            <a:spLocks noGrp="1"/>
          </p:cNvSpPr>
          <p:nvPr>
            <p:ph type="body" sz="quarter" idx="11"/>
          </p:nvPr>
        </p:nvSpPr>
        <p:spPr>
          <a:xfrm>
            <a:off x="6307297" y="3088480"/>
            <a:ext cx="5175251" cy="604837"/>
          </a:xfrm>
        </p:spPr>
        <p:txBody>
          <a:bodyPr/>
          <a:lstStyle/>
          <a:p>
            <a:r>
              <a:rPr lang="zh-cn" dirty="0">
                <a:latin typeface="+mj-lt"/>
                <a:ea typeface="SimSun" panose="02010600030101010101" pitchFamily="2" charset="-122"/>
              </a:rPr>
              <a:t>领导力活动</a:t>
            </a:r>
          </a:p>
        </p:txBody>
      </p:sp>
      <p:sp>
        <p:nvSpPr>
          <p:cNvPr id="12" name="Text Placeholder 11">
            <a:extLst>
              <a:ext uri="{FF2B5EF4-FFF2-40B4-BE49-F238E27FC236}">
                <a16:creationId xmlns:a16="http://schemas.microsoft.com/office/drawing/2014/main" id="{C3EDF231-58FB-40DC-B51D-9B2A12A97FE3}"/>
              </a:ext>
            </a:extLst>
          </p:cNvPr>
          <p:cNvSpPr>
            <a:spLocks noGrp="1"/>
          </p:cNvSpPr>
          <p:nvPr>
            <p:ph type="body" sz="quarter" idx="12"/>
          </p:nvPr>
        </p:nvSpPr>
        <p:spPr/>
        <p:txBody>
          <a:bodyPr/>
          <a:lstStyle/>
          <a:p>
            <a:r>
              <a:rPr lang="zh-cn" dirty="0">
                <a:latin typeface="+mj-lt"/>
                <a:ea typeface="SimSun" panose="02010600030101010101" pitchFamily="2" charset="-122"/>
              </a:rPr>
              <a:t>活动执行</a:t>
            </a:r>
          </a:p>
        </p:txBody>
      </p:sp>
      <p:sp>
        <p:nvSpPr>
          <p:cNvPr id="14" name="TextBox 13">
            <a:extLst>
              <a:ext uri="{FF2B5EF4-FFF2-40B4-BE49-F238E27FC236}">
                <a16:creationId xmlns:a16="http://schemas.microsoft.com/office/drawing/2014/main" id="{E4B144FB-F8BB-410A-9C12-009808E5C19D}"/>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4 课：执行</a:t>
            </a:r>
          </a:p>
        </p:txBody>
      </p:sp>
    </p:spTree>
    <p:extLst>
      <p:ext uri="{BB962C8B-B14F-4D97-AF65-F5344CB8AC3E}">
        <p14:creationId xmlns:p14="http://schemas.microsoft.com/office/powerpoint/2010/main" val="257552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27C473-6AA6-40BE-8C34-9558BB25FE99}"/>
              </a:ext>
            </a:extLst>
          </p:cNvPr>
          <p:cNvSpPr>
            <a:spLocks noGrp="1"/>
          </p:cNvSpPr>
          <p:nvPr>
            <p:ph type="body" sz="quarter" idx="10"/>
          </p:nvPr>
        </p:nvSpPr>
        <p:spPr/>
        <p:txBody>
          <a:bodyPr/>
          <a:lstStyle/>
          <a:p>
            <a:r>
              <a:rPr lang="zh-cn" dirty="0">
                <a:ea typeface="SimSun" panose="02010600030101010101" pitchFamily="2" charset="-122"/>
              </a:rPr>
              <a:t>执行</a:t>
            </a:r>
          </a:p>
        </p:txBody>
      </p:sp>
      <p:sp>
        <p:nvSpPr>
          <p:cNvPr id="6" name="Text Placeholder 5">
            <a:extLst>
              <a:ext uri="{FF2B5EF4-FFF2-40B4-BE49-F238E27FC236}">
                <a16:creationId xmlns:a16="http://schemas.microsoft.com/office/drawing/2014/main" id="{1000BB03-7FFD-435F-9365-57FBB13D6A79}"/>
              </a:ext>
            </a:extLst>
          </p:cNvPr>
          <p:cNvSpPr>
            <a:spLocks noGrp="1"/>
          </p:cNvSpPr>
          <p:nvPr>
            <p:ph type="body" sz="quarter" idx="11"/>
          </p:nvPr>
        </p:nvSpPr>
        <p:spPr/>
        <p:txBody>
          <a:bodyPr>
            <a:normAutofit/>
          </a:bodyPr>
          <a:lstStyle/>
          <a:p>
            <a:r>
              <a:rPr lang="zh-cn" dirty="0">
                <a:ea typeface="SimSun" panose="02010600030101010101" pitchFamily="2" charset="-122"/>
              </a:rPr>
              <a:t>领导力角色</a:t>
            </a:r>
          </a:p>
        </p:txBody>
      </p:sp>
      <p:sp>
        <p:nvSpPr>
          <p:cNvPr id="7" name="Text Placeholder 6">
            <a:extLst>
              <a:ext uri="{FF2B5EF4-FFF2-40B4-BE49-F238E27FC236}">
                <a16:creationId xmlns:a16="http://schemas.microsoft.com/office/drawing/2014/main" id="{2D1DD8A1-4EAA-45BF-9E71-D7AD8665641F}"/>
              </a:ext>
            </a:extLst>
          </p:cNvPr>
          <p:cNvSpPr>
            <a:spLocks noGrp="1"/>
          </p:cNvSpPr>
          <p:nvPr>
            <p:ph type="body" sz="quarter" idx="12"/>
          </p:nvPr>
        </p:nvSpPr>
        <p:spPr>
          <a:xfrm>
            <a:off x="628650" y="1962150"/>
            <a:ext cx="9772650" cy="3998254"/>
          </a:xfrm>
        </p:spPr>
        <p:txBody>
          <a:bodyPr>
            <a:normAutofit lnSpcReduction="10000"/>
          </a:bodyPr>
          <a:lstStyle/>
          <a:p>
            <a:pPr marL="285750" lvl="0" indent="-285750">
              <a:lnSpc>
                <a:spcPct val="150000"/>
              </a:lnSpc>
              <a:buFont typeface="Arial" panose="020B0604020202020204" pitchFamily="34" charset="0"/>
              <a:buChar char="•"/>
            </a:pPr>
            <a:r>
              <a:rPr lang="zh-cn" sz="2200" b="0" i="0" kern="1200" dirty="0">
                <a:solidFill>
                  <a:schemeClr val="dk1"/>
                </a:solidFill>
                <a:effectLst/>
                <a:latin typeface="+mj-lt"/>
                <a:ea typeface="SimSun" panose="02010600030101010101" pitchFamily="2" charset="-122"/>
              </a:rPr>
              <a:t>指导其他运动员。</a:t>
            </a:r>
          </a:p>
          <a:p>
            <a:pPr marL="285750" lvl="0" indent="-285750">
              <a:lnSpc>
                <a:spcPct val="150000"/>
              </a:lnSpc>
              <a:buFont typeface="Arial" panose="020B0604020202020204" pitchFamily="34" charset="0"/>
              <a:buChar char="•"/>
            </a:pPr>
            <a:r>
              <a:rPr lang="zh-cn" sz="2200" b="0" i="0" kern="1200" dirty="0">
                <a:solidFill>
                  <a:schemeClr val="dk1"/>
                </a:solidFill>
                <a:effectLst/>
                <a:latin typeface="+mj-lt"/>
                <a:ea typeface="SimSun" panose="02010600030101010101" pitchFamily="2" charset="-122"/>
              </a:rPr>
              <a:t>辅导员/指导员。</a:t>
            </a:r>
          </a:p>
          <a:p>
            <a:pPr marL="285750" lvl="0" indent="-285750">
              <a:lnSpc>
                <a:spcPct val="150000"/>
              </a:lnSpc>
              <a:buFont typeface="Arial" panose="020B0604020202020204" pitchFamily="34" charset="0"/>
              <a:buChar char="•"/>
            </a:pPr>
            <a:r>
              <a:rPr lang="zh-cn" sz="2200" b="0" i="0" kern="1200" dirty="0">
                <a:solidFill>
                  <a:schemeClr val="dk1"/>
                </a:solidFill>
                <a:effectLst/>
                <a:latin typeface="+mj-lt"/>
                <a:ea typeface="SimSun" panose="02010600030101010101" pitchFamily="2" charset="-122"/>
              </a:rPr>
              <a:t>司仪/主持人。</a:t>
            </a:r>
          </a:p>
          <a:p>
            <a:pPr marL="285750" lvl="0" indent="-285750">
              <a:lnSpc>
                <a:spcPct val="150000"/>
              </a:lnSpc>
              <a:buFont typeface="Arial" panose="020B0604020202020204" pitchFamily="34" charset="0"/>
              <a:buChar char="•"/>
            </a:pPr>
            <a:r>
              <a:rPr lang="zh-cn" sz="2200" b="0" i="0" kern="1200" dirty="0">
                <a:solidFill>
                  <a:schemeClr val="dk1"/>
                </a:solidFill>
                <a:effectLst/>
                <a:latin typeface="+mj-lt"/>
                <a:ea typeface="SimSun" panose="02010600030101010101" pitchFamily="2" charset="-122"/>
              </a:rPr>
              <a:t>摄影、社交媒体帖子、博客。</a:t>
            </a:r>
          </a:p>
          <a:p>
            <a:pPr marL="285750" lvl="0" indent="-285750">
              <a:lnSpc>
                <a:spcPct val="150000"/>
              </a:lnSpc>
              <a:buFont typeface="Arial" panose="020B0604020202020204" pitchFamily="34" charset="0"/>
              <a:buChar char="•"/>
            </a:pPr>
            <a:r>
              <a:rPr lang="zh-cn" sz="2200" b="0" i="0" kern="1200" dirty="0">
                <a:solidFill>
                  <a:schemeClr val="dk1"/>
                </a:solidFill>
                <a:effectLst/>
                <a:latin typeface="+mj-lt"/>
                <a:ea typeface="SimSun" panose="02010600030101010101" pitchFamily="2" charset="-122"/>
              </a:rPr>
              <a:t>开闭幕活动。</a:t>
            </a:r>
          </a:p>
          <a:p>
            <a:pPr marL="285750" lvl="0" indent="-285750">
              <a:lnSpc>
                <a:spcPct val="150000"/>
              </a:lnSpc>
              <a:buFont typeface="Arial" panose="020B0604020202020204" pitchFamily="34" charset="0"/>
              <a:buChar char="•"/>
            </a:pPr>
            <a:r>
              <a:rPr lang="zh-cn" sz="2200" b="0" i="0" kern="1200" dirty="0">
                <a:solidFill>
                  <a:schemeClr val="dk1"/>
                </a:solidFill>
                <a:effectLst/>
                <a:latin typeface="+mj-lt"/>
                <a:ea typeface="SimSun" panose="02010600030101010101" pitchFamily="2" charset="-122"/>
              </a:rPr>
              <a:t>加入评估委员会。</a:t>
            </a:r>
          </a:p>
          <a:p>
            <a:pPr marL="285750" lvl="0" indent="-285750">
              <a:lnSpc>
                <a:spcPct val="150000"/>
              </a:lnSpc>
              <a:buFont typeface="Arial" panose="020B0604020202020204" pitchFamily="34" charset="0"/>
              <a:buChar char="•"/>
            </a:pPr>
            <a:r>
              <a:rPr lang="zh-cn" sz="2200" b="0" i="0" kern="1200" dirty="0">
                <a:solidFill>
                  <a:schemeClr val="dk1"/>
                </a:solidFill>
                <a:effectLst/>
                <a:latin typeface="+mj-lt"/>
                <a:ea typeface="SimSun" panose="02010600030101010101" pitchFamily="2" charset="-122"/>
              </a:rPr>
              <a:t>成为评审团的一员。</a:t>
            </a:r>
          </a:p>
          <a:p>
            <a:pPr marL="285750" lvl="0" indent="-285750">
              <a:lnSpc>
                <a:spcPct val="150000"/>
              </a:lnSpc>
              <a:buFont typeface="Arial" panose="020B0604020202020204" pitchFamily="34" charset="0"/>
              <a:buChar char="•"/>
            </a:pPr>
            <a:r>
              <a:rPr lang="zh-cn" sz="2200" b="0" i="0" kern="1200" dirty="0">
                <a:solidFill>
                  <a:schemeClr val="dk1"/>
                </a:solidFill>
                <a:effectLst/>
                <a:latin typeface="+mj-lt"/>
                <a:ea typeface="SimSun" panose="02010600030101010101" pitchFamily="2" charset="-122"/>
              </a:rPr>
              <a:t>推进小组讨论。</a:t>
            </a:r>
          </a:p>
        </p:txBody>
      </p:sp>
      <p:grpSp>
        <p:nvGrpSpPr>
          <p:cNvPr id="9" name="Group 8">
            <a:extLst>
              <a:ext uri="{FF2B5EF4-FFF2-40B4-BE49-F238E27FC236}">
                <a16:creationId xmlns:a16="http://schemas.microsoft.com/office/drawing/2014/main" id="{E9611FD4-997C-4D67-BD21-EC399E909455}"/>
              </a:ext>
            </a:extLst>
          </p:cNvPr>
          <p:cNvGrpSpPr/>
          <p:nvPr/>
        </p:nvGrpSpPr>
        <p:grpSpPr>
          <a:xfrm>
            <a:off x="10007601" y="318749"/>
            <a:ext cx="1798514" cy="1766317"/>
            <a:chOff x="2445002" y="-212162"/>
            <a:chExt cx="2331721" cy="2289980"/>
          </a:xfrm>
          <a:solidFill>
            <a:srgbClr val="179984"/>
          </a:solidFill>
        </p:grpSpPr>
        <p:sp>
          <p:nvSpPr>
            <p:cNvPr id="10" name="Flowchart: Connector 9">
              <a:extLst>
                <a:ext uri="{FF2B5EF4-FFF2-40B4-BE49-F238E27FC236}">
                  <a16:creationId xmlns:a16="http://schemas.microsoft.com/office/drawing/2014/main" id="{20BC21DF-94A4-47B6-8362-212211C3D76B}"/>
                </a:ext>
              </a:extLst>
            </p:cNvPr>
            <p:cNvSpPr/>
            <p:nvPr/>
          </p:nvSpPr>
          <p:spPr>
            <a:xfrm>
              <a:off x="2445002" y="-212162"/>
              <a:ext cx="2331721" cy="2289980"/>
            </a:xfrm>
            <a:prstGeom prst="flowChartConnector">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Flowchart: Connector 4">
              <a:extLst>
                <a:ext uri="{FF2B5EF4-FFF2-40B4-BE49-F238E27FC236}">
                  <a16:creationId xmlns:a16="http://schemas.microsoft.com/office/drawing/2014/main" id="{8286C2AC-DA36-47BF-B3E9-6E5C5559A35C}"/>
                </a:ext>
              </a:extLst>
            </p:cNvPr>
            <p:cNvSpPr txBox="1"/>
            <p:nvPr/>
          </p:nvSpPr>
          <p:spPr>
            <a:xfrm>
              <a:off x="2703131" y="123198"/>
              <a:ext cx="1815464" cy="1619261"/>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zh-cn" b="1" kern="1200" dirty="0">
                  <a:latin typeface="+mj-lt"/>
                  <a:ea typeface="SimSun" panose="02010600030101010101" pitchFamily="2" charset="-122"/>
                </a:rPr>
                <a:t>活动</a:t>
              </a:r>
              <a:r>
                <a:rPr lang="zh-cn" b="1" dirty="0">
                  <a:latin typeface="+mj-lt"/>
                  <a:ea typeface="SimSun" panose="02010600030101010101" pitchFamily="2" charset="-122"/>
                </a:rPr>
                <a:t>执行</a:t>
              </a:r>
            </a:p>
            <a:p>
              <a:pPr marL="0" lvl="0" indent="0" algn="ctr" defTabSz="1066800">
                <a:lnSpc>
                  <a:spcPct val="90000"/>
                </a:lnSpc>
                <a:spcBef>
                  <a:spcPct val="0"/>
                </a:spcBef>
                <a:spcAft>
                  <a:spcPct val="35000"/>
                </a:spcAft>
                <a:buNone/>
              </a:pPr>
              <a:r>
                <a:rPr lang="zh-cn" kern="1200" dirty="0">
                  <a:latin typeface="+mj-lt"/>
                  <a:ea typeface="SimSun" panose="02010600030101010101" pitchFamily="2" charset="-122"/>
                </a:rPr>
                <a:t>领导力</a:t>
              </a:r>
            </a:p>
          </p:txBody>
        </p:sp>
      </p:grpSp>
      <p:sp>
        <p:nvSpPr>
          <p:cNvPr id="12" name="TextBox 11">
            <a:extLst>
              <a:ext uri="{FF2B5EF4-FFF2-40B4-BE49-F238E27FC236}">
                <a16:creationId xmlns:a16="http://schemas.microsoft.com/office/drawing/2014/main" id="{BCF8C611-7959-421D-9CDB-B278B8928E43}"/>
              </a:ext>
            </a:extLst>
          </p:cNvPr>
          <p:cNvSpPr txBox="1"/>
          <p:nvPr/>
        </p:nvSpPr>
        <p:spPr>
          <a:xfrm>
            <a:off x="579380" y="6245152"/>
            <a:ext cx="618972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 |</a:t>
            </a:r>
            <a:r>
              <a:rPr lang="en-US" altLang="zh-CN" sz="1400" spc="30" dirty="0">
                <a:solidFill>
                  <a:schemeClr val="tx1">
                    <a:lumMod val="50000"/>
                    <a:lumOff val="50000"/>
                  </a:schemeClr>
                </a:solidFill>
                <a:latin typeface="+mj-lt"/>
                <a:ea typeface="SimSun" panose="02010600030101010101" pitchFamily="2" charset="-122"/>
              </a:rPr>
              <a:t> </a:t>
            </a:r>
            <a:r>
              <a:rPr lang="zh-cn" sz="1400" spc="30" dirty="0">
                <a:solidFill>
                  <a:schemeClr val="tx1">
                    <a:lumMod val="50000"/>
                    <a:lumOff val="50000"/>
                  </a:schemeClr>
                </a:solidFill>
                <a:latin typeface="+mj-lt"/>
                <a:ea typeface="SimSun" panose="02010600030101010101" pitchFamily="2" charset="-122"/>
              </a:rPr>
              <a:t>第 4 课：执行 | 领导力活动</a:t>
            </a:r>
          </a:p>
        </p:txBody>
      </p:sp>
    </p:spTree>
    <p:extLst>
      <p:ext uri="{BB962C8B-B14F-4D97-AF65-F5344CB8AC3E}">
        <p14:creationId xmlns:p14="http://schemas.microsoft.com/office/powerpoint/2010/main" val="24910043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328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67A250-32A7-41B4-8817-B5618D646DC2}"/>
              </a:ext>
            </a:extLst>
          </p:cNvPr>
          <p:cNvSpPr>
            <a:spLocks noGrp="1"/>
          </p:cNvSpPr>
          <p:nvPr>
            <p:ph type="body" sz="quarter" idx="4294967295"/>
          </p:nvPr>
        </p:nvSpPr>
        <p:spPr>
          <a:xfrm>
            <a:off x="690562" y="3303587"/>
            <a:ext cx="9591675" cy="581025"/>
          </a:xfrm>
        </p:spPr>
        <p:txBody>
          <a:bodyPr>
            <a:normAutofit fontScale="92500" lnSpcReduction="20000"/>
          </a:bodyPr>
          <a:lstStyle/>
          <a:p>
            <a:pPr marL="0" indent="0">
              <a:buNone/>
            </a:pPr>
            <a:r>
              <a:rPr lang="zh-cn" sz="4400" b="1" dirty="0">
                <a:solidFill>
                  <a:schemeClr val="bg1"/>
                </a:solidFill>
                <a:latin typeface="+mj-lt"/>
                <a:ea typeface="SimSun" panose="02010600030101010101" pitchFamily="2" charset="-122"/>
              </a:rPr>
              <a:t>谢谢！</a:t>
            </a:r>
          </a:p>
        </p:txBody>
      </p:sp>
    </p:spTree>
    <p:extLst>
      <p:ext uri="{BB962C8B-B14F-4D97-AF65-F5344CB8AC3E}">
        <p14:creationId xmlns:p14="http://schemas.microsoft.com/office/powerpoint/2010/main" val="2029959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690617-9E29-4A0B-B619-DA4D2D9E0C86}"/>
              </a:ext>
            </a:extLst>
          </p:cNvPr>
          <p:cNvSpPr>
            <a:spLocks noGrp="1"/>
          </p:cNvSpPr>
          <p:nvPr>
            <p:ph type="body" sz="quarter" idx="10"/>
          </p:nvPr>
        </p:nvSpPr>
        <p:spPr>
          <a:xfrm>
            <a:off x="800100" y="3047187"/>
            <a:ext cx="6572250" cy="687426"/>
          </a:xfrm>
        </p:spPr>
        <p:txBody>
          <a:bodyPr>
            <a:normAutofit lnSpcReduction="10000"/>
          </a:bodyPr>
          <a:lstStyle/>
          <a:p>
            <a:r>
              <a:rPr lang="zh-cn" dirty="0">
                <a:latin typeface="SimSun" panose="02010600030101010101" pitchFamily="2" charset="-122"/>
                <a:ea typeface="SimSun" panose="02010600030101010101" pitchFamily="2" charset="-122"/>
              </a:rPr>
              <a:t>特殊奥林匹克运动会活动</a:t>
            </a:r>
          </a:p>
        </p:txBody>
      </p:sp>
    </p:spTree>
    <p:extLst>
      <p:ext uri="{BB962C8B-B14F-4D97-AF65-F5344CB8AC3E}">
        <p14:creationId xmlns:p14="http://schemas.microsoft.com/office/powerpoint/2010/main" val="223837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47BD1BD2-7ACD-4246-AB20-77FCBA5BD26C}"/>
              </a:ext>
            </a:extLst>
          </p:cNvPr>
          <p:cNvGraphicFramePr/>
          <p:nvPr>
            <p:extLst>
              <p:ext uri="{D42A27DB-BD31-4B8C-83A1-F6EECF244321}">
                <p14:modId xmlns:p14="http://schemas.microsoft.com/office/powerpoint/2010/main" val="1857355700"/>
              </p:ext>
            </p:extLst>
          </p:nvPr>
        </p:nvGraphicFramePr>
        <p:xfrm>
          <a:off x="3897376" y="1021757"/>
          <a:ext cx="7221728" cy="4814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图标&#10;&#10;自动生成的描述">
            <a:extLst>
              <a:ext uri="{FF2B5EF4-FFF2-40B4-BE49-F238E27FC236}">
                <a16:creationId xmlns:a16="http://schemas.microsoft.com/office/drawing/2014/main" id="{6C78110E-08EF-44F0-A21D-8EB86601653E}"/>
              </a:ext>
            </a:extLst>
          </p:cNvPr>
          <p:cNvPicPr>
            <a:picLocks noChangeAspect="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68" y="557516"/>
            <a:ext cx="5823925" cy="6300484"/>
          </a:xfrm>
          <a:prstGeom prst="rect">
            <a:avLst/>
          </a:prstGeom>
        </p:spPr>
      </p:pic>
      <p:pic>
        <p:nvPicPr>
          <p:cNvPr id="3" name="Picture 2" descr="徽标&#10;&#10;自动生成的描述">
            <a:extLst>
              <a:ext uri="{FF2B5EF4-FFF2-40B4-BE49-F238E27FC236}">
                <a16:creationId xmlns:a16="http://schemas.microsoft.com/office/drawing/2014/main" id="{2DA66C3E-621D-4BBF-BB0D-56A8D50ECBB1}"/>
              </a:ext>
            </a:extLst>
          </p:cNvPr>
          <p:cNvPicPr>
            <a:picLocks noChangeAspect="1"/>
          </p:cNvPicPr>
          <p:nvPr/>
        </p:nvPicPr>
        <p:blipFill>
          <a:blip r:embed="rId9">
            <a:biLevel thresh="25000"/>
            <a:extLst>
              <a:ext uri="{28A0092B-C50C-407E-A947-70E740481C1C}">
                <a14:useLocalDpi xmlns:a14="http://schemas.microsoft.com/office/drawing/2010/main" val="0"/>
              </a:ext>
            </a:extLst>
          </a:blip>
          <a:stretch>
            <a:fillRect/>
          </a:stretch>
        </p:blipFill>
        <p:spPr>
          <a:xfrm>
            <a:off x="10863348" y="169257"/>
            <a:ext cx="1150851" cy="986443"/>
          </a:xfrm>
          <a:prstGeom prst="rect">
            <a:avLst/>
          </a:prstGeom>
        </p:spPr>
      </p:pic>
    </p:spTree>
    <p:extLst>
      <p:ext uri="{BB962C8B-B14F-4D97-AF65-F5344CB8AC3E}">
        <p14:creationId xmlns:p14="http://schemas.microsoft.com/office/powerpoint/2010/main" val="105157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0ABADE-B9D8-4724-82E7-04A5D993D659}"/>
              </a:ext>
            </a:extLst>
          </p:cNvPr>
          <p:cNvSpPr>
            <a:spLocks noGrp="1"/>
          </p:cNvSpPr>
          <p:nvPr>
            <p:ph type="body" sz="quarter" idx="10"/>
          </p:nvPr>
        </p:nvSpPr>
        <p:spPr/>
        <p:txBody>
          <a:bodyPr/>
          <a:lstStyle/>
          <a:p>
            <a:r>
              <a:rPr lang="zh-cn" dirty="0">
                <a:ea typeface="SimSun" panose="02010600030101010101" pitchFamily="2" charset="-122"/>
              </a:rPr>
              <a:t>活动负责人</a:t>
            </a:r>
          </a:p>
        </p:txBody>
      </p:sp>
      <p:sp>
        <p:nvSpPr>
          <p:cNvPr id="3" name="Text Placeholder 2">
            <a:extLst>
              <a:ext uri="{FF2B5EF4-FFF2-40B4-BE49-F238E27FC236}">
                <a16:creationId xmlns:a16="http://schemas.microsoft.com/office/drawing/2014/main" id="{830821F7-323C-4926-B57C-4C482669BB16}"/>
              </a:ext>
            </a:extLst>
          </p:cNvPr>
          <p:cNvSpPr>
            <a:spLocks noGrp="1"/>
          </p:cNvSpPr>
          <p:nvPr>
            <p:ph type="body" sz="quarter" idx="11"/>
          </p:nvPr>
        </p:nvSpPr>
        <p:spPr/>
        <p:txBody>
          <a:bodyPr>
            <a:normAutofit/>
          </a:bodyPr>
          <a:lstStyle/>
          <a:p>
            <a:r>
              <a:rPr lang="zh-cn" dirty="0">
                <a:ea typeface="SimSun" panose="02010600030101010101" pitchFamily="2" charset="-122"/>
              </a:rPr>
              <a:t>领导力角色</a:t>
            </a:r>
          </a:p>
        </p:txBody>
      </p:sp>
      <p:graphicFrame>
        <p:nvGraphicFramePr>
          <p:cNvPr id="5" name="Table 5">
            <a:extLst>
              <a:ext uri="{FF2B5EF4-FFF2-40B4-BE49-F238E27FC236}">
                <a16:creationId xmlns:a16="http://schemas.microsoft.com/office/drawing/2014/main" id="{A958954F-F3AB-425A-81E0-0766D5B7B77D}"/>
              </a:ext>
            </a:extLst>
          </p:cNvPr>
          <p:cNvGraphicFramePr>
            <a:graphicFrameLocks noGrp="1"/>
          </p:cNvGraphicFramePr>
          <p:nvPr>
            <p:extLst>
              <p:ext uri="{D42A27DB-BD31-4B8C-83A1-F6EECF244321}">
                <p14:modId xmlns:p14="http://schemas.microsoft.com/office/powerpoint/2010/main" val="3876282577"/>
              </p:ext>
            </p:extLst>
          </p:nvPr>
        </p:nvGraphicFramePr>
        <p:xfrm>
          <a:off x="726140" y="2637123"/>
          <a:ext cx="10837210" cy="2728341"/>
        </p:xfrm>
        <a:graphic>
          <a:graphicData uri="http://schemas.openxmlformats.org/drawingml/2006/table">
            <a:tbl>
              <a:tblPr bandRow="1">
                <a:tableStyleId>{7DF18680-E054-41AD-8BC1-D1AEF772440D}</a:tableStyleId>
              </a:tblPr>
              <a:tblGrid>
                <a:gridCol w="3122586">
                  <a:extLst>
                    <a:ext uri="{9D8B030D-6E8A-4147-A177-3AD203B41FA5}">
                      <a16:colId xmlns:a16="http://schemas.microsoft.com/office/drawing/2014/main" val="1408489451"/>
                    </a:ext>
                  </a:extLst>
                </a:gridCol>
                <a:gridCol w="7714624">
                  <a:extLst>
                    <a:ext uri="{9D8B030D-6E8A-4147-A177-3AD203B41FA5}">
                      <a16:colId xmlns:a16="http://schemas.microsoft.com/office/drawing/2014/main" val="293226885"/>
                    </a:ext>
                  </a:extLst>
                </a:gridCol>
              </a:tblGrid>
              <a:tr h="1412363">
                <a:tc>
                  <a:txBody>
                    <a:bodyPr/>
                    <a:lstStyle/>
                    <a:p>
                      <a:pPr>
                        <a:lnSpc>
                          <a:spcPct val="110000"/>
                        </a:lnSpc>
                      </a:pPr>
                      <a:r>
                        <a:rPr lang="zh-cn" sz="2200" b="1" dirty="0">
                          <a:solidFill>
                            <a:srgbClr val="179984"/>
                          </a:solidFill>
                          <a:latin typeface="+mj-lt"/>
                          <a:ea typeface="SimSun" panose="02010600030101010101" pitchFamily="2" charset="-122"/>
                        </a:rPr>
                        <a:t>策划</a:t>
                      </a:r>
                      <a:r>
                        <a:rPr lang="zh-cn" sz="2200" b="1" dirty="0">
                          <a:solidFill>
                            <a:schemeClr val="tx1"/>
                          </a:solidFill>
                          <a:latin typeface="+mj-lt"/>
                          <a:ea typeface="SimSun" panose="02010600030101010101" pitchFamily="2" charset="-122"/>
                        </a:rPr>
                        <a:t>活动</a:t>
                      </a:r>
                    </a:p>
                  </a:txBody>
                  <a:tcPr>
                    <a:lnB w="9525" cap="flat" cmpd="sng" algn="ctr">
                      <a:solidFill>
                        <a:srgbClr val="29BB9C"/>
                      </a:solidFill>
                      <a:prstDash val="solid"/>
                      <a:round/>
                      <a:headEnd type="none" w="med" len="med"/>
                      <a:tailEnd type="none" w="med" len="med"/>
                    </a:lnB>
                  </a:tcPr>
                </a:tc>
                <a:tc>
                  <a:txBody>
                    <a:bodyPr/>
                    <a:lstStyle/>
                    <a:p>
                      <a:pPr marL="0" lvl="1" indent="0">
                        <a:lnSpc>
                          <a:spcPct val="110000"/>
                        </a:lnSpc>
                        <a:spcBef>
                          <a:spcPts val="0"/>
                        </a:spcBef>
                        <a:spcAft>
                          <a:spcPts val="1200"/>
                        </a:spcAft>
                      </a:pPr>
                      <a:r>
                        <a:rPr lang="zh-cn" sz="1900" dirty="0">
                          <a:effectLst/>
                          <a:latin typeface="+mj-lt"/>
                          <a:ea typeface="SimSun" panose="02010600030101010101" pitchFamily="2" charset="-122"/>
                        </a:rPr>
                        <a:t>活动场地选择</a:t>
                      </a:r>
                    </a:p>
                    <a:p>
                      <a:pPr marL="0" lvl="1" indent="0">
                        <a:lnSpc>
                          <a:spcPct val="110000"/>
                        </a:lnSpc>
                        <a:spcBef>
                          <a:spcPts val="0"/>
                        </a:spcBef>
                      </a:pPr>
                      <a:r>
                        <a:rPr lang="zh-cn" sz="1900" dirty="0">
                          <a:effectLst/>
                          <a:latin typeface="+mj-lt"/>
                          <a:ea typeface="SimSun" panose="02010600030101010101" pitchFamily="2" charset="-122"/>
                        </a:rPr>
                        <a:t>功能区委员会成员（如评估委员会、后勤、公共关系、交通、志愿者、社区参与、筹款等）</a:t>
                      </a:r>
                      <a:endParaRPr lang="en-US" sz="1900" dirty="0">
                        <a:effectLst/>
                        <a:latin typeface="+mj-lt"/>
                        <a:ea typeface="SimSun" panose="02010600030101010101" pitchFamily="2" charset="-122"/>
                        <a:cs typeface="Times New Roman" panose="02020603050405020304" pitchFamily="18" charset="0"/>
                      </a:endParaRPr>
                    </a:p>
                  </a:txBody>
                  <a:tcPr>
                    <a:lnB w="9525" cap="flat" cmpd="sng" algn="ctr">
                      <a:solidFill>
                        <a:srgbClr val="29BB9C"/>
                      </a:solidFill>
                      <a:prstDash val="solid"/>
                      <a:round/>
                      <a:headEnd type="none" w="med" len="med"/>
                      <a:tailEnd type="none" w="med" len="med"/>
                    </a:lnB>
                  </a:tcPr>
                </a:tc>
                <a:extLst>
                  <a:ext uri="{0D108BD9-81ED-4DB2-BD59-A6C34878D82A}">
                    <a16:rowId xmlns:a16="http://schemas.microsoft.com/office/drawing/2014/main" val="2402862620"/>
                  </a:ext>
                </a:extLst>
              </a:tr>
              <a:tr h="807522">
                <a:tc>
                  <a:txBody>
                    <a:bodyPr/>
                    <a:lstStyle/>
                    <a:p>
                      <a:pPr>
                        <a:lnSpc>
                          <a:spcPct val="110000"/>
                        </a:lnSpc>
                      </a:pPr>
                      <a:r>
                        <a:rPr lang="zh-cn" sz="2200" b="1" dirty="0">
                          <a:solidFill>
                            <a:srgbClr val="179984"/>
                          </a:solidFill>
                          <a:latin typeface="+mj-lt"/>
                          <a:ea typeface="SimSun" panose="02010600030101010101" pitchFamily="2" charset="-122"/>
                        </a:rPr>
                        <a:t>推广</a:t>
                      </a:r>
                      <a:r>
                        <a:rPr lang="zh-cn" sz="2200" b="1" dirty="0">
                          <a:solidFill>
                            <a:schemeClr val="tx1"/>
                          </a:solidFill>
                          <a:latin typeface="+mj-lt"/>
                          <a:ea typeface="SimSun" panose="02010600030101010101" pitchFamily="2" charset="-122"/>
                        </a:rPr>
                        <a:t>活动</a:t>
                      </a:r>
                    </a:p>
                  </a:txBody>
                  <a:tcP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zh-cn" sz="1900" dirty="0">
                          <a:effectLst/>
                          <a:latin typeface="+mj-lt"/>
                          <a:ea typeface="SimSun" panose="02010600030101010101" pitchFamily="2" charset="-122"/>
                        </a:rPr>
                        <a:t>发言人（如进行采访、通过社交媒体传递信息。）</a:t>
                      </a:r>
                      <a:endParaRPr lang="en-US" sz="1900" dirty="0">
                        <a:effectLst/>
                        <a:latin typeface="+mj-lt"/>
                        <a:ea typeface="SimSun" panose="02010600030101010101" pitchFamily="2" charset="-122"/>
                        <a:cs typeface="Times New Roman" panose="02020603050405020304" pitchFamily="18" charset="0"/>
                      </a:endParaRPr>
                    </a:p>
                  </a:txBody>
                  <a:tcPr>
                    <a:lnT w="9525" cap="flat" cmpd="sng" algn="ctr">
                      <a:solidFill>
                        <a:srgbClr val="29BB9C"/>
                      </a:solidFill>
                      <a:prstDash val="solid"/>
                      <a:round/>
                      <a:headEnd type="none" w="med" len="med"/>
                      <a:tailEnd type="none" w="med" len="med"/>
                    </a:lnT>
                    <a:lnB w="9525" cap="flat" cmpd="sng" algn="ctr">
                      <a:solidFill>
                        <a:srgbClr val="29BB9C"/>
                      </a:solidFill>
                      <a:prstDash val="solid"/>
                      <a:round/>
                      <a:headEnd type="none" w="med" len="med"/>
                      <a:tailEnd type="none" w="med" len="med"/>
                    </a:lnB>
                  </a:tcPr>
                </a:tc>
                <a:extLst>
                  <a:ext uri="{0D108BD9-81ED-4DB2-BD59-A6C34878D82A}">
                    <a16:rowId xmlns:a16="http://schemas.microsoft.com/office/drawing/2014/main" val="2771889273"/>
                  </a:ext>
                </a:extLst>
              </a:tr>
              <a:tr h="508456">
                <a:tc>
                  <a:txBody>
                    <a:bodyPr/>
                    <a:lstStyle/>
                    <a:p>
                      <a:pPr>
                        <a:lnSpc>
                          <a:spcPct val="110000"/>
                        </a:lnSpc>
                      </a:pPr>
                      <a:r>
                        <a:rPr lang="zh-cn" sz="2200" b="1" dirty="0">
                          <a:solidFill>
                            <a:srgbClr val="179984"/>
                          </a:solidFill>
                          <a:latin typeface="+mj-lt"/>
                          <a:ea typeface="SimSun" panose="02010600030101010101" pitchFamily="2" charset="-122"/>
                        </a:rPr>
                        <a:t>执行</a:t>
                      </a:r>
                      <a:r>
                        <a:rPr lang="zh-cn" sz="2200" b="1" dirty="0">
                          <a:solidFill>
                            <a:schemeClr val="tx1"/>
                          </a:solidFill>
                          <a:latin typeface="+mj-lt"/>
                          <a:ea typeface="SimSun" panose="02010600030101010101" pitchFamily="2" charset="-122"/>
                        </a:rPr>
                        <a:t>活动</a:t>
                      </a:r>
                    </a:p>
                  </a:txBody>
                  <a:tcPr>
                    <a:lnT w="9525" cap="flat" cmpd="sng" algn="ctr">
                      <a:solidFill>
                        <a:srgbClr val="29BB9C"/>
                      </a:solidFill>
                      <a:prstDash val="solid"/>
                      <a:round/>
                      <a:headEnd type="none" w="med" len="med"/>
                      <a:tailEnd type="none" w="med" len="med"/>
                    </a:lnT>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zh-cn" sz="1900" dirty="0">
                          <a:effectLst/>
                          <a:latin typeface="+mj-lt"/>
                          <a:ea typeface="SimSun" panose="02010600030101010101" pitchFamily="2" charset="-122"/>
                        </a:rPr>
                        <a:t>在活动中担任志愿者或工作人员。</a:t>
                      </a:r>
                      <a:endParaRPr lang="en-US" sz="1900" dirty="0">
                        <a:effectLst/>
                        <a:latin typeface="+mj-lt"/>
                        <a:ea typeface="SimSun" panose="02010600030101010101" pitchFamily="2" charset="-122"/>
                        <a:cs typeface="Times New Roman" panose="02020603050405020304" pitchFamily="18" charset="0"/>
                      </a:endParaRPr>
                    </a:p>
                  </a:txBody>
                  <a:tcPr>
                    <a:lnT w="9525" cap="flat" cmpd="sng" algn="ctr">
                      <a:solidFill>
                        <a:srgbClr val="29BB9C"/>
                      </a:solidFill>
                      <a:prstDash val="solid"/>
                      <a:round/>
                      <a:headEnd type="none" w="med" len="med"/>
                      <a:tailEnd type="none" w="med" len="med"/>
                    </a:lnT>
                  </a:tcPr>
                </a:tc>
                <a:extLst>
                  <a:ext uri="{0D108BD9-81ED-4DB2-BD59-A6C34878D82A}">
                    <a16:rowId xmlns:a16="http://schemas.microsoft.com/office/drawing/2014/main" val="2488934736"/>
                  </a:ext>
                </a:extLst>
              </a:tr>
            </a:tbl>
          </a:graphicData>
        </a:graphic>
      </p:graphicFrame>
      <p:sp>
        <p:nvSpPr>
          <p:cNvPr id="6" name="TextBox 5">
            <a:extLst>
              <a:ext uri="{FF2B5EF4-FFF2-40B4-BE49-F238E27FC236}">
                <a16:creationId xmlns:a16="http://schemas.microsoft.com/office/drawing/2014/main" id="{EB3185AE-22B3-4944-AD73-9F51D8336490}"/>
              </a:ext>
            </a:extLst>
          </p:cNvPr>
          <p:cNvSpPr txBox="1"/>
          <p:nvPr/>
        </p:nvSpPr>
        <p:spPr>
          <a:xfrm>
            <a:off x="628650" y="1929237"/>
            <a:ext cx="10313894" cy="707886"/>
          </a:xfrm>
          <a:prstGeom prst="rect">
            <a:avLst/>
          </a:prstGeom>
          <a:noFill/>
        </p:spPr>
        <p:txBody>
          <a:bodyPr wrap="square" rtlCol="0">
            <a:spAutoFit/>
          </a:bodyPr>
          <a:lstStyle/>
          <a:p>
            <a:r>
              <a:rPr lang="zh-cn" sz="2200" b="1" dirty="0">
                <a:effectLst/>
                <a:latin typeface="+mj-lt"/>
                <a:ea typeface="SimSun" panose="02010600030101010101" pitchFamily="2" charset="-122"/>
                <a:cs typeface="Times New Roman" panose="02020603050405020304" pitchFamily="18" charset="0"/>
              </a:rPr>
              <a:t>以下是运动员可作为活动负责人担任的角色的示例：</a:t>
            </a:r>
          </a:p>
          <a:p>
            <a:endParaRPr lang="en-US" dirty="0">
              <a:latin typeface="+mj-lt"/>
              <a:ea typeface="SimSun" panose="02010600030101010101" pitchFamily="2" charset="-122"/>
            </a:endParaRPr>
          </a:p>
        </p:txBody>
      </p:sp>
      <p:sp>
        <p:nvSpPr>
          <p:cNvPr id="11" name="TextBox 10">
            <a:extLst>
              <a:ext uri="{FF2B5EF4-FFF2-40B4-BE49-F238E27FC236}">
                <a16:creationId xmlns:a16="http://schemas.microsoft.com/office/drawing/2014/main" id="{AB571CBF-E387-437E-8EAD-89FFC7BFB12C}"/>
              </a:ext>
            </a:extLst>
          </p:cNvPr>
          <p:cNvSpPr txBox="1"/>
          <p:nvPr/>
        </p:nvSpPr>
        <p:spPr>
          <a:xfrm>
            <a:off x="628650" y="6212973"/>
            <a:ext cx="5657850" cy="307777"/>
          </a:xfrm>
          <a:prstGeom prst="rect">
            <a:avLst/>
          </a:prstGeom>
          <a:noFill/>
        </p:spPr>
        <p:txBody>
          <a:bodyPr wrap="square" rtlCol="0">
            <a:spAutoFit/>
          </a:bodyPr>
          <a:lstStyle/>
          <a:p>
            <a:r>
              <a:rPr lang="zh-cn" sz="1400" spc="30" dirty="0">
                <a:solidFill>
                  <a:schemeClr val="tx1">
                    <a:lumMod val="50000"/>
                    <a:lumOff val="50000"/>
                  </a:schemeClr>
                </a:solidFill>
                <a:latin typeface="+mj-lt"/>
                <a:ea typeface="SimSun" panose="02010600030101010101" pitchFamily="2" charset="-122"/>
              </a:rPr>
              <a:t>活动负责人</a:t>
            </a:r>
          </a:p>
        </p:txBody>
      </p:sp>
    </p:spTree>
    <p:extLst>
      <p:ext uri="{BB962C8B-B14F-4D97-AF65-F5344CB8AC3E}">
        <p14:creationId xmlns:p14="http://schemas.microsoft.com/office/powerpoint/2010/main" val="3380757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CB3E4F-24F8-4B0B-AD89-B7D27D57E12C}"/>
              </a:ext>
            </a:extLst>
          </p:cNvPr>
          <p:cNvSpPr>
            <a:spLocks noGrp="1"/>
          </p:cNvSpPr>
          <p:nvPr>
            <p:ph type="body" sz="quarter" idx="10"/>
          </p:nvPr>
        </p:nvSpPr>
        <p:spPr>
          <a:xfrm>
            <a:off x="800100" y="1196212"/>
            <a:ext cx="9429750" cy="1299337"/>
          </a:xfrm>
        </p:spPr>
        <p:txBody>
          <a:bodyPr>
            <a:normAutofit fontScale="92500" lnSpcReduction="10000"/>
          </a:bodyPr>
          <a:lstStyle/>
          <a:p>
            <a:r>
              <a:rPr lang="zh-cn" b="0" dirty="0">
                <a:ea typeface="SimSun" panose="02010600030101010101" pitchFamily="2" charset="-122"/>
              </a:rPr>
              <a:t>第 1 课</a:t>
            </a:r>
          </a:p>
          <a:p>
            <a:r>
              <a:rPr lang="zh-cn" dirty="0">
                <a:ea typeface="SimSun" panose="02010600030101010101" pitchFamily="2" charset="-122"/>
              </a:rPr>
              <a:t>特殊奥林匹克运动会活动</a:t>
            </a:r>
          </a:p>
        </p:txBody>
      </p:sp>
      <p:sp>
        <p:nvSpPr>
          <p:cNvPr id="3" name="Text Placeholder 2">
            <a:extLst>
              <a:ext uri="{FF2B5EF4-FFF2-40B4-BE49-F238E27FC236}">
                <a16:creationId xmlns:a16="http://schemas.microsoft.com/office/drawing/2014/main" id="{CAAE3C1A-EA2F-4F02-A563-47F74298C2DC}"/>
              </a:ext>
            </a:extLst>
          </p:cNvPr>
          <p:cNvSpPr>
            <a:spLocks noGrp="1"/>
          </p:cNvSpPr>
          <p:nvPr>
            <p:ph type="body" sz="quarter" idx="11"/>
          </p:nvPr>
        </p:nvSpPr>
        <p:spPr>
          <a:xfrm>
            <a:off x="819150" y="3105150"/>
            <a:ext cx="9410700" cy="571500"/>
          </a:xfrm>
        </p:spPr>
        <p:txBody>
          <a:bodyPr/>
          <a:lstStyle/>
          <a:p>
            <a:r>
              <a:rPr lang="zh-cn" dirty="0">
                <a:latin typeface="+mj-lt"/>
                <a:ea typeface="SimSun" panose="02010600030101010101" pitchFamily="2" charset="-122"/>
              </a:rPr>
              <a:t>在本节课中，我们将：</a:t>
            </a:r>
          </a:p>
        </p:txBody>
      </p:sp>
      <p:sp>
        <p:nvSpPr>
          <p:cNvPr id="4" name="Text Placeholder 3">
            <a:extLst>
              <a:ext uri="{FF2B5EF4-FFF2-40B4-BE49-F238E27FC236}">
                <a16:creationId xmlns:a16="http://schemas.microsoft.com/office/drawing/2014/main" id="{55598ED0-1757-4FE6-8884-1DAE690AC681}"/>
              </a:ext>
            </a:extLst>
          </p:cNvPr>
          <p:cNvSpPr>
            <a:spLocks noGrp="1"/>
          </p:cNvSpPr>
          <p:nvPr>
            <p:ph type="body" sz="quarter" idx="12"/>
          </p:nvPr>
        </p:nvSpPr>
        <p:spPr>
          <a:xfrm>
            <a:off x="800100" y="3676650"/>
            <a:ext cx="9067800" cy="1478001"/>
          </a:xfrm>
        </p:spPr>
        <p:txBody>
          <a:bodyPr/>
          <a:lstStyle/>
          <a:p>
            <a:r>
              <a:rPr lang="zh-cn" sz="2800" dirty="0">
                <a:solidFill>
                  <a:schemeClr val="bg1"/>
                </a:solidFill>
                <a:effectLst/>
                <a:latin typeface="+mj-lt"/>
                <a:ea typeface="SimSun" panose="02010600030101010101" pitchFamily="2" charset="-122"/>
                <a:cs typeface="Times New Roman" panose="02020603050405020304" pitchFamily="18" charset="0"/>
              </a:rPr>
              <a:t>了解特殊奥林匹克运动会在世界各地举办的活动类型。</a:t>
            </a:r>
            <a:endParaRPr lang="en-US" sz="3600" dirty="0">
              <a:solidFill>
                <a:schemeClr val="bg1"/>
              </a:solidFill>
              <a:latin typeface="+mj-lt"/>
              <a:ea typeface="SimSun" panose="02010600030101010101" pitchFamily="2" charset="-122"/>
            </a:endParaRPr>
          </a:p>
        </p:txBody>
      </p:sp>
    </p:spTree>
    <p:extLst>
      <p:ext uri="{BB962C8B-B14F-4D97-AF65-F5344CB8AC3E}">
        <p14:creationId xmlns:p14="http://schemas.microsoft.com/office/powerpoint/2010/main" val="3053966453"/>
      </p:ext>
    </p:extLst>
  </p:cSld>
  <p:clrMapOvr>
    <a:masterClrMapping/>
  </p:clrMapOvr>
</p:sld>
</file>

<file path=ppt/theme/theme1.xml><?xml version="1.0" encoding="utf-8"?>
<a:theme xmlns:a="http://schemas.openxmlformats.org/drawingml/2006/main" name="Office Theme">
  <a:themeElements>
    <a:clrScheme name="Event Leader">
      <a:dk1>
        <a:sysClr val="windowText" lastClr="000000"/>
      </a:dk1>
      <a:lt1>
        <a:sysClr val="window" lastClr="FFFFFF"/>
      </a:lt1>
      <a:dk2>
        <a:srgbClr val="00695E"/>
      </a:dk2>
      <a:lt2>
        <a:srgbClr val="E7E6E6"/>
      </a:lt2>
      <a:accent1>
        <a:srgbClr val="00695E"/>
      </a:accent1>
      <a:accent2>
        <a:srgbClr val="009784"/>
      </a:accent2>
      <a:accent3>
        <a:srgbClr val="39BB9D"/>
      </a:accent3>
      <a:accent4>
        <a:srgbClr val="6FC7B6"/>
      </a:accent4>
      <a:accent5>
        <a:srgbClr val="FFFFFF"/>
      </a:accent5>
      <a:accent6>
        <a:srgbClr val="A5A5A5"/>
      </a:accent6>
      <a:hlink>
        <a:srgbClr val="0563C1"/>
      </a:hlink>
      <a:folHlink>
        <a:srgbClr val="954F72"/>
      </a:folHlink>
    </a:clrScheme>
    <a:fontScheme name="General">
      <a:majorFont>
        <a:latin typeface="Ubuntu"/>
        <a:ea typeface=""/>
        <a:cs typeface=""/>
      </a:majorFont>
      <a:minorFont>
        <a:latin typeface="Ubuntu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1850</TotalTime>
  <Words>9770</Words>
  <Application>Microsoft Office PowerPoint</Application>
  <PresentationFormat>Widescreen</PresentationFormat>
  <Paragraphs>735</Paragraphs>
  <Slides>58</Slides>
  <Notes>58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Ubuntu</vt:lpstr>
      <vt:lpstr>Times New Roman</vt:lpstr>
      <vt:lpstr>Courier New</vt:lpstr>
      <vt:lpstr>Arial</vt:lpstr>
      <vt:lpstr>Calibri</vt:lpstr>
      <vt:lpstr>Symbol</vt:lpstr>
      <vt:lpstr>SimSun</vt:lpstr>
      <vt:lpstr>Ubuntu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Yaiguili Alvarado García</dc:creator>
  <cp:lastModifiedBy>Rain, Faiyaj</cp:lastModifiedBy>
  <cp:revision>41</cp:revision>
  <dcterms:created xsi:type="dcterms:W3CDTF">2022-02-22T02:12:09Z</dcterms:created>
  <dcterms:modified xsi:type="dcterms:W3CDTF">2022-05-06T20:36:11Z</dcterms:modified>
</cp:coreProperties>
</file>