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3"/>
  </p:notesMasterIdLst>
  <p:handoutMasterIdLst>
    <p:handoutMasterId r:id="rId34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285" r:id="rId23"/>
    <p:sldId id="313" r:id="rId24"/>
    <p:sldId id="314" r:id="rId25"/>
    <p:sldId id="315" r:id="rId26"/>
    <p:sldId id="316" r:id="rId27"/>
    <p:sldId id="317" r:id="rId28"/>
    <p:sldId id="288" r:id="rId29"/>
    <p:sldId id="318" r:id="rId30"/>
    <p:sldId id="319" r:id="rId31"/>
    <p:sldId id="30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2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5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0C54C-8653-498D-BF7F-A829B0CB8369}" v="2" dt="2026-08-10T15:54:04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0" autoAdjust="0"/>
    <p:restoredTop sz="86388" autoAdjust="0"/>
  </p:normalViewPr>
  <p:slideViewPr>
    <p:cSldViewPr snapToGrid="0" snapToObjects="1">
      <p:cViewPr>
        <p:scale>
          <a:sx n="85" d="100"/>
          <a:sy n="85" d="100"/>
        </p:scale>
        <p:origin x="84" y="1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ia Padron" userId="af9afbcc-40b7-43dd-a0ac-4166ba243fa8" providerId="ADAL" clId="{906BA4CE-5E15-4B5D-B34E-964B88E128FD}"/>
    <pc:docChg chg="addSld delSld modSld">
      <pc:chgData name="Kenia Padron" userId="af9afbcc-40b7-43dd-a0ac-4166ba243fa8" providerId="ADAL" clId="{906BA4CE-5E15-4B5D-B34E-964B88E128FD}" dt="2026-08-10T15:54:47.602" v="542" actId="1076"/>
      <pc:docMkLst>
        <pc:docMk/>
      </pc:docMkLst>
      <pc:sldChg chg="modSp mod">
        <pc:chgData name="Kenia Padron" userId="af9afbcc-40b7-43dd-a0ac-4166ba243fa8" providerId="ADAL" clId="{906BA4CE-5E15-4B5D-B34E-964B88E128FD}" dt="2026-08-10T15:37:14.047" v="17" actId="1076"/>
        <pc:sldMkLst>
          <pc:docMk/>
          <pc:sldMk cId="3219037863" sldId="276"/>
        </pc:sldMkLst>
        <pc:spChg chg="mod">
          <ac:chgData name="Kenia Padron" userId="af9afbcc-40b7-43dd-a0ac-4166ba243fa8" providerId="ADAL" clId="{906BA4CE-5E15-4B5D-B34E-964B88E128FD}" dt="2026-08-10T15:37:14.047" v="17" actId="1076"/>
          <ac:spMkLst>
            <pc:docMk/>
            <pc:sldMk cId="3219037863" sldId="276"/>
            <ac:spMk id="5" creationId="{70B9B983-3C2A-4C5B-8B2D-6A5B06C7BF1C}"/>
          </ac:spMkLst>
        </pc:spChg>
        <pc:spChg chg="mod">
          <ac:chgData name="Kenia Padron" userId="af9afbcc-40b7-43dd-a0ac-4166ba243fa8" providerId="ADAL" clId="{906BA4CE-5E15-4B5D-B34E-964B88E128FD}" dt="2026-08-10T15:37:10.416" v="15" actId="1076"/>
          <ac:spMkLst>
            <pc:docMk/>
            <pc:sldMk cId="3219037863" sldId="276"/>
            <ac:spMk id="7" creationId="{5E50DD7B-5971-4501-AE76-95C013FA1856}"/>
          </ac:spMkLst>
        </pc:spChg>
      </pc:sldChg>
      <pc:sldChg chg="modSp mod">
        <pc:chgData name="Kenia Padron" userId="af9afbcc-40b7-43dd-a0ac-4166ba243fa8" providerId="ADAL" clId="{906BA4CE-5E15-4B5D-B34E-964B88E128FD}" dt="2026-08-10T15:37:45.915" v="48" actId="20577"/>
        <pc:sldMkLst>
          <pc:docMk/>
          <pc:sldMk cId="719165842" sldId="277"/>
        </pc:sldMkLst>
        <pc:spChg chg="mod">
          <ac:chgData name="Kenia Padron" userId="af9afbcc-40b7-43dd-a0ac-4166ba243fa8" providerId="ADAL" clId="{906BA4CE-5E15-4B5D-B34E-964B88E128FD}" dt="2026-08-10T15:37:45.915" v="48" actId="20577"/>
          <ac:spMkLst>
            <pc:docMk/>
            <pc:sldMk cId="719165842" sldId="277"/>
            <ac:spMk id="5" creationId="{5147DF93-8866-4F10-8984-EA1E1BCCEB10}"/>
          </ac:spMkLst>
        </pc:spChg>
      </pc:sldChg>
      <pc:sldChg chg="modSp mod">
        <pc:chgData name="Kenia Padron" userId="af9afbcc-40b7-43dd-a0ac-4166ba243fa8" providerId="ADAL" clId="{906BA4CE-5E15-4B5D-B34E-964B88E128FD}" dt="2026-08-10T15:38:03.835" v="60" actId="20577"/>
        <pc:sldMkLst>
          <pc:docMk/>
          <pc:sldMk cId="2518416498" sldId="279"/>
        </pc:sldMkLst>
        <pc:spChg chg="mod">
          <ac:chgData name="Kenia Padron" userId="af9afbcc-40b7-43dd-a0ac-4166ba243fa8" providerId="ADAL" clId="{906BA4CE-5E15-4B5D-B34E-964B88E128FD}" dt="2026-08-10T15:37:57.160" v="55" actId="20577"/>
          <ac:spMkLst>
            <pc:docMk/>
            <pc:sldMk cId="2518416498" sldId="279"/>
            <ac:spMk id="5" creationId="{B636CF7D-11D5-44FB-9928-7154CAD0242A}"/>
          </ac:spMkLst>
        </pc:spChg>
        <pc:spChg chg="mod">
          <ac:chgData name="Kenia Padron" userId="af9afbcc-40b7-43dd-a0ac-4166ba243fa8" providerId="ADAL" clId="{906BA4CE-5E15-4B5D-B34E-964B88E128FD}" dt="2026-08-10T15:38:03.835" v="60" actId="20577"/>
          <ac:spMkLst>
            <pc:docMk/>
            <pc:sldMk cId="2518416498" sldId="279"/>
            <ac:spMk id="6" creationId="{0039E73B-954C-4B42-9D27-B13CD544E534}"/>
          </ac:spMkLst>
        </pc:spChg>
      </pc:sldChg>
      <pc:sldChg chg="modSp mod">
        <pc:chgData name="Kenia Padron" userId="af9afbcc-40b7-43dd-a0ac-4166ba243fa8" providerId="ADAL" clId="{906BA4CE-5E15-4B5D-B34E-964B88E128FD}" dt="2026-08-10T15:38:30.005" v="85" actId="20577"/>
        <pc:sldMkLst>
          <pc:docMk/>
          <pc:sldMk cId="670900732" sldId="280"/>
        </pc:sldMkLst>
        <pc:spChg chg="mod">
          <ac:chgData name="Kenia Padron" userId="af9afbcc-40b7-43dd-a0ac-4166ba243fa8" providerId="ADAL" clId="{906BA4CE-5E15-4B5D-B34E-964B88E128FD}" dt="2026-08-10T15:38:30.005" v="85" actId="20577"/>
          <ac:spMkLst>
            <pc:docMk/>
            <pc:sldMk cId="670900732" sldId="280"/>
            <ac:spMk id="8" creationId="{27662D88-B04D-4D99-8CFC-AC65BE208059}"/>
          </ac:spMkLst>
        </pc:spChg>
      </pc:sldChg>
      <pc:sldChg chg="modSp mod">
        <pc:chgData name="Kenia Padron" userId="af9afbcc-40b7-43dd-a0ac-4166ba243fa8" providerId="ADAL" clId="{906BA4CE-5E15-4B5D-B34E-964B88E128FD}" dt="2026-08-10T15:38:58.629" v="101" actId="20577"/>
        <pc:sldMkLst>
          <pc:docMk/>
          <pc:sldMk cId="969866403" sldId="281"/>
        </pc:sldMkLst>
        <pc:spChg chg="mod">
          <ac:chgData name="Kenia Padron" userId="af9afbcc-40b7-43dd-a0ac-4166ba243fa8" providerId="ADAL" clId="{906BA4CE-5E15-4B5D-B34E-964B88E128FD}" dt="2026-08-10T15:38:58.629" v="101" actId="20577"/>
          <ac:spMkLst>
            <pc:docMk/>
            <pc:sldMk cId="969866403" sldId="281"/>
            <ac:spMk id="7" creationId="{4C11A470-F626-4210-9CEE-F7B4763FA612}"/>
          </ac:spMkLst>
        </pc:spChg>
      </pc:sldChg>
      <pc:sldChg chg="modSp mod">
        <pc:chgData name="Kenia Padron" userId="af9afbcc-40b7-43dd-a0ac-4166ba243fa8" providerId="ADAL" clId="{906BA4CE-5E15-4B5D-B34E-964B88E128FD}" dt="2026-08-10T15:54:47.602" v="542" actId="1076"/>
        <pc:sldMkLst>
          <pc:docMk/>
          <pc:sldMk cId="3920642209" sldId="302"/>
        </pc:sldMkLst>
        <pc:spChg chg="mod">
          <ac:chgData name="Kenia Padron" userId="af9afbcc-40b7-43dd-a0ac-4166ba243fa8" providerId="ADAL" clId="{906BA4CE-5E15-4B5D-B34E-964B88E128FD}" dt="2026-08-10T15:54:47.602" v="542" actId="1076"/>
          <ac:spMkLst>
            <pc:docMk/>
            <pc:sldMk cId="3920642209" sldId="302"/>
            <ac:spMk id="9" creationId="{D11F51A8-C719-4FAB-9AFC-8E08DDDF6A37}"/>
          </ac:spMkLst>
        </pc:spChg>
      </pc:sldChg>
      <pc:sldChg chg="addSp modSp mod">
        <pc:chgData name="Kenia Padron" userId="af9afbcc-40b7-43dd-a0ac-4166ba243fa8" providerId="ADAL" clId="{906BA4CE-5E15-4B5D-B34E-964B88E128FD}" dt="2026-08-10T15:46:37.733" v="315" actId="20577"/>
        <pc:sldMkLst>
          <pc:docMk/>
          <pc:sldMk cId="3635037234" sldId="303"/>
        </pc:sldMkLst>
        <pc:spChg chg="add mod">
          <ac:chgData name="Kenia Padron" userId="af9afbcc-40b7-43dd-a0ac-4166ba243fa8" providerId="ADAL" clId="{906BA4CE-5E15-4B5D-B34E-964B88E128FD}" dt="2026-08-10T15:44:31.668" v="138" actId="1076"/>
          <ac:spMkLst>
            <pc:docMk/>
            <pc:sldMk cId="3635037234" sldId="303"/>
            <ac:spMk id="2" creationId="{51A60D94-3C53-7851-4143-675E92F72D65}"/>
          </ac:spMkLst>
        </pc:spChg>
        <pc:spChg chg="add mod">
          <ac:chgData name="Kenia Padron" userId="af9afbcc-40b7-43dd-a0ac-4166ba243fa8" providerId="ADAL" clId="{906BA4CE-5E15-4B5D-B34E-964B88E128FD}" dt="2026-08-10T15:44:40.455" v="150" actId="20577"/>
          <ac:spMkLst>
            <pc:docMk/>
            <pc:sldMk cId="3635037234" sldId="303"/>
            <ac:spMk id="4" creationId="{BBA9B9DA-8A13-2AE2-3FF6-FDE12CE8D33A}"/>
          </ac:spMkLst>
        </pc:spChg>
        <pc:spChg chg="add mod">
          <ac:chgData name="Kenia Padron" userId="af9afbcc-40b7-43dd-a0ac-4166ba243fa8" providerId="ADAL" clId="{906BA4CE-5E15-4B5D-B34E-964B88E128FD}" dt="2026-08-10T15:45:02.604" v="181" actId="1076"/>
          <ac:spMkLst>
            <pc:docMk/>
            <pc:sldMk cId="3635037234" sldId="303"/>
            <ac:spMk id="8" creationId="{BA6D2BFD-9654-0329-98B2-8FD481D34AD7}"/>
          </ac:spMkLst>
        </pc:spChg>
        <pc:spChg chg="add mod">
          <ac:chgData name="Kenia Padron" userId="af9afbcc-40b7-43dd-a0ac-4166ba243fa8" providerId="ADAL" clId="{906BA4CE-5E15-4B5D-B34E-964B88E128FD}" dt="2026-08-10T15:45:24.435" v="213" actId="1076"/>
          <ac:spMkLst>
            <pc:docMk/>
            <pc:sldMk cId="3635037234" sldId="303"/>
            <ac:spMk id="14" creationId="{5EE6CDD0-2605-7B87-C79B-5883B0804FF8}"/>
          </ac:spMkLst>
        </pc:spChg>
        <pc:spChg chg="add mod">
          <ac:chgData name="Kenia Padron" userId="af9afbcc-40b7-43dd-a0ac-4166ba243fa8" providerId="ADAL" clId="{906BA4CE-5E15-4B5D-B34E-964B88E128FD}" dt="2026-08-10T15:45:42.637" v="244" actId="1076"/>
          <ac:spMkLst>
            <pc:docMk/>
            <pc:sldMk cId="3635037234" sldId="303"/>
            <ac:spMk id="16" creationId="{98C06EBE-FD14-138F-D717-495A3FAEA21A}"/>
          </ac:spMkLst>
        </pc:spChg>
        <pc:spChg chg="add mod">
          <ac:chgData name="Kenia Padron" userId="af9afbcc-40b7-43dd-a0ac-4166ba243fa8" providerId="ADAL" clId="{906BA4CE-5E15-4B5D-B34E-964B88E128FD}" dt="2026-08-10T15:46:04.558" v="271" actId="1076"/>
          <ac:spMkLst>
            <pc:docMk/>
            <pc:sldMk cId="3635037234" sldId="303"/>
            <ac:spMk id="19" creationId="{B694499A-E54A-A1EB-DEA3-8875E5B66DE3}"/>
          </ac:spMkLst>
        </pc:spChg>
        <pc:spChg chg="add mod">
          <ac:chgData name="Kenia Padron" userId="af9afbcc-40b7-43dd-a0ac-4166ba243fa8" providerId="ADAL" clId="{906BA4CE-5E15-4B5D-B34E-964B88E128FD}" dt="2026-08-10T15:46:17.451" v="286" actId="1076"/>
          <ac:spMkLst>
            <pc:docMk/>
            <pc:sldMk cId="3635037234" sldId="303"/>
            <ac:spMk id="22" creationId="{635849D4-56F2-3A8F-9DAC-A6A38CD254EB}"/>
          </ac:spMkLst>
        </pc:spChg>
        <pc:spChg chg="add mod">
          <ac:chgData name="Kenia Padron" userId="af9afbcc-40b7-43dd-a0ac-4166ba243fa8" providerId="ADAL" clId="{906BA4CE-5E15-4B5D-B34E-964B88E128FD}" dt="2026-08-10T15:46:37.733" v="315" actId="20577"/>
          <ac:spMkLst>
            <pc:docMk/>
            <pc:sldMk cId="3635037234" sldId="303"/>
            <ac:spMk id="25" creationId="{D2F819BE-46D6-CB53-9978-6E8A64E67706}"/>
          </ac:spMkLst>
        </pc:spChg>
      </pc:sldChg>
      <pc:sldChg chg="modSp mod">
        <pc:chgData name="Kenia Padron" userId="af9afbcc-40b7-43dd-a0ac-4166ba243fa8" providerId="ADAL" clId="{906BA4CE-5E15-4B5D-B34E-964B88E128FD}" dt="2026-08-10T15:51:41.005" v="368" actId="20577"/>
        <pc:sldMkLst>
          <pc:docMk/>
          <pc:sldMk cId="2757453583" sldId="314"/>
        </pc:sldMkLst>
        <pc:spChg chg="mod">
          <ac:chgData name="Kenia Padron" userId="af9afbcc-40b7-43dd-a0ac-4166ba243fa8" providerId="ADAL" clId="{906BA4CE-5E15-4B5D-B34E-964B88E128FD}" dt="2026-08-10T15:51:41.005" v="368" actId="20577"/>
          <ac:spMkLst>
            <pc:docMk/>
            <pc:sldMk cId="2757453583" sldId="314"/>
            <ac:spMk id="6" creationId="{E3F5C296-7A6E-46EF-917C-46DC2C6D9E56}"/>
          </ac:spMkLst>
        </pc:spChg>
      </pc:sldChg>
      <pc:sldChg chg="modSp mod">
        <pc:chgData name="Kenia Padron" userId="af9afbcc-40b7-43dd-a0ac-4166ba243fa8" providerId="ADAL" clId="{906BA4CE-5E15-4B5D-B34E-964B88E128FD}" dt="2026-08-10T15:52:33.458" v="421" actId="20577"/>
        <pc:sldMkLst>
          <pc:docMk/>
          <pc:sldMk cId="120001307" sldId="315"/>
        </pc:sldMkLst>
        <pc:spChg chg="mod">
          <ac:chgData name="Kenia Padron" userId="af9afbcc-40b7-43dd-a0ac-4166ba243fa8" providerId="ADAL" clId="{906BA4CE-5E15-4B5D-B34E-964B88E128FD}" dt="2026-08-10T15:52:33.458" v="421" actId="20577"/>
          <ac:spMkLst>
            <pc:docMk/>
            <pc:sldMk cId="120001307" sldId="315"/>
            <ac:spMk id="6" creationId="{3CCE0344-99DE-484F-82FA-D765D231786E}"/>
          </ac:spMkLst>
        </pc:spChg>
      </pc:sldChg>
      <pc:sldChg chg="modSp mod">
        <pc:chgData name="Kenia Padron" userId="af9afbcc-40b7-43dd-a0ac-4166ba243fa8" providerId="ADAL" clId="{906BA4CE-5E15-4B5D-B34E-964B88E128FD}" dt="2026-08-10T15:52:49.767" v="440" actId="20577"/>
        <pc:sldMkLst>
          <pc:docMk/>
          <pc:sldMk cId="1389639588" sldId="316"/>
        </pc:sldMkLst>
        <pc:spChg chg="mod">
          <ac:chgData name="Kenia Padron" userId="af9afbcc-40b7-43dd-a0ac-4166ba243fa8" providerId="ADAL" clId="{906BA4CE-5E15-4B5D-B34E-964B88E128FD}" dt="2026-08-10T15:52:44.199" v="438" actId="20577"/>
          <ac:spMkLst>
            <pc:docMk/>
            <pc:sldMk cId="1389639588" sldId="316"/>
            <ac:spMk id="4" creationId="{723503C4-8489-4D32-B746-3B0FC2AF8EAE}"/>
          </ac:spMkLst>
        </pc:spChg>
        <pc:spChg chg="mod">
          <ac:chgData name="Kenia Padron" userId="af9afbcc-40b7-43dd-a0ac-4166ba243fa8" providerId="ADAL" clId="{906BA4CE-5E15-4B5D-B34E-964B88E128FD}" dt="2026-08-10T15:52:49.767" v="440" actId="20577"/>
          <ac:spMkLst>
            <pc:docMk/>
            <pc:sldMk cId="1389639588" sldId="316"/>
            <ac:spMk id="6" creationId="{D8077FC5-9CE4-42E5-9DCC-0986D895C0CE}"/>
          </ac:spMkLst>
        </pc:spChg>
      </pc:sldChg>
      <pc:sldChg chg="modSp mod">
        <pc:chgData name="Kenia Padron" userId="af9afbcc-40b7-43dd-a0ac-4166ba243fa8" providerId="ADAL" clId="{906BA4CE-5E15-4B5D-B34E-964B88E128FD}" dt="2026-08-10T15:52:56.804" v="452" actId="20577"/>
        <pc:sldMkLst>
          <pc:docMk/>
          <pc:sldMk cId="1543226815" sldId="317"/>
        </pc:sldMkLst>
        <pc:spChg chg="mod">
          <ac:chgData name="Kenia Padron" userId="af9afbcc-40b7-43dd-a0ac-4166ba243fa8" providerId="ADAL" clId="{906BA4CE-5E15-4B5D-B34E-964B88E128FD}" dt="2026-08-10T15:52:56.804" v="452" actId="20577"/>
          <ac:spMkLst>
            <pc:docMk/>
            <pc:sldMk cId="1543226815" sldId="317"/>
            <ac:spMk id="4" creationId="{395E30D5-7063-40CC-8114-09D0B96FD6D5}"/>
          </ac:spMkLst>
        </pc:spChg>
      </pc:sldChg>
      <pc:sldChg chg="modSp mod">
        <pc:chgData name="Kenia Padron" userId="af9afbcc-40b7-43dd-a0ac-4166ba243fa8" providerId="ADAL" clId="{906BA4CE-5E15-4B5D-B34E-964B88E128FD}" dt="2026-08-10T15:53:35.501" v="487" actId="20577"/>
        <pc:sldMkLst>
          <pc:docMk/>
          <pc:sldMk cId="1008796200" sldId="318"/>
        </pc:sldMkLst>
        <pc:spChg chg="mod">
          <ac:chgData name="Kenia Padron" userId="af9afbcc-40b7-43dd-a0ac-4166ba243fa8" providerId="ADAL" clId="{906BA4CE-5E15-4B5D-B34E-964B88E128FD}" dt="2026-08-10T15:53:20.663" v="464" actId="20577"/>
          <ac:spMkLst>
            <pc:docMk/>
            <pc:sldMk cId="1008796200" sldId="318"/>
            <ac:spMk id="4" creationId="{5934B86F-1F6E-46B1-9D89-472B503EA973}"/>
          </ac:spMkLst>
        </pc:spChg>
        <pc:spChg chg="mod">
          <ac:chgData name="Kenia Padron" userId="af9afbcc-40b7-43dd-a0ac-4166ba243fa8" providerId="ADAL" clId="{906BA4CE-5E15-4B5D-B34E-964B88E128FD}" dt="2026-08-10T15:53:35.501" v="487" actId="20577"/>
          <ac:spMkLst>
            <pc:docMk/>
            <pc:sldMk cId="1008796200" sldId="318"/>
            <ac:spMk id="6" creationId="{495388C8-ED32-4D1B-AC85-8B523C695B0D}"/>
          </ac:spMkLst>
        </pc:spChg>
      </pc:sldChg>
      <pc:sldChg chg="modSp add mod">
        <pc:chgData name="Kenia Padron" userId="af9afbcc-40b7-43dd-a0ac-4166ba243fa8" providerId="ADAL" clId="{906BA4CE-5E15-4B5D-B34E-964B88E128FD}" dt="2026-08-10T15:54:13.511" v="514" actId="20577"/>
        <pc:sldMkLst>
          <pc:docMk/>
          <pc:sldMk cId="75052305" sldId="319"/>
        </pc:sldMkLst>
        <pc:spChg chg="mod">
          <ac:chgData name="Kenia Padron" userId="af9afbcc-40b7-43dd-a0ac-4166ba243fa8" providerId="ADAL" clId="{906BA4CE-5E15-4B5D-B34E-964B88E128FD}" dt="2026-08-10T15:54:13.511" v="514" actId="20577"/>
          <ac:spMkLst>
            <pc:docMk/>
            <pc:sldMk cId="75052305" sldId="319"/>
            <ac:spMk id="12" creationId="{A8DFDCD8-8B03-9E1B-6E9C-2B1D56386AEC}"/>
          </ac:spMkLst>
        </pc:spChg>
      </pc:sldChg>
      <pc:sldChg chg="del">
        <pc:chgData name="Kenia Padron" userId="af9afbcc-40b7-43dd-a0ac-4166ba243fa8" providerId="ADAL" clId="{906BA4CE-5E15-4B5D-B34E-964B88E128FD}" dt="2026-08-10T15:53:53.158" v="488" actId="47"/>
        <pc:sldMkLst>
          <pc:docMk/>
          <pc:sldMk cId="3390831336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"/>
              <a:t>Haz clic para editar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94559"/>
            <a:ext cx="12192000" cy="7964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2" y="1663701"/>
            <a:ext cx="4895312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a foto que contiene un paraguas&#10;&#10;Descripción generada automáticamente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467A3BC-DB45-4D07-9FFD-FC2D4219DD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1A408536-6C68-4E38-B640-5F8F7B44B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411713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9AFA6067-DB22-44ED-B5C8-83B345F155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8A15D665-7BB1-4CF4-AF3D-E311D3CEF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76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83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70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852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78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590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0451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27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9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7489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087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2C4A72-188A-4424-89CA-36212AADFD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B02709C-502C-4212-B9E2-9A07837B6F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2F19457-579C-43B3-A320-D29AE4D193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58E3503-24DB-4ABC-898F-9069BAFB8A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9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17F4E7-6B22-49A4-A041-8C843EA9B4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144" y="4256995"/>
            <a:ext cx="1865689" cy="16997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0B9B983-3C2A-4C5B-8B2D-6A5B06C7BF1C}"/>
              </a:ext>
            </a:extLst>
          </p:cNvPr>
          <p:cNvSpPr txBox="1">
            <a:spLocks/>
          </p:cNvSpPr>
          <p:nvPr/>
        </p:nvSpPr>
        <p:spPr>
          <a:xfrm>
            <a:off x="827803" y="5498706"/>
            <a:ext cx="5760491" cy="915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Relacionarse con otros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E50DD7B-5971-4501-AE76-95C013FA1856}"/>
              </a:ext>
            </a:extLst>
          </p:cNvPr>
          <p:cNvSpPr txBox="1"/>
          <p:nvPr/>
        </p:nvSpPr>
        <p:spPr>
          <a:xfrm>
            <a:off x="827803" y="1882174"/>
            <a:ext cx="6390211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MOSTRANDO</a:t>
            </a:r>
          </a:p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EL CAMINO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57A62-0E5E-46D3-89E1-FC4E7F7DB555}"/>
              </a:ext>
            </a:extLst>
          </p:cNvPr>
          <p:cNvSpPr txBox="1">
            <a:spLocks/>
          </p:cNvSpPr>
          <p:nvPr/>
        </p:nvSpPr>
        <p:spPr>
          <a:xfrm>
            <a:off x="1457210" y="61176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Resumen del módulo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47DF93-8866-4F10-8984-EA1E1BCCEB1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1: Características de un equipo eficaz.</a:t>
            </a:r>
            <a:r>
              <a:rPr lang="es" sz="2000" b="1" dirty="0">
                <a:latin typeface="Ubuntu Light" panose="020B0304030602030204" pitchFamily="34" charset="0"/>
              </a:rPr>
              <a:t> </a:t>
            </a:r>
            <a:r>
              <a:rPr lang="es" sz="2000" dirty="0">
                <a:latin typeface="Ubuntu Light" panose="020B0304030602030204" pitchFamily="34" charset="0"/>
              </a:rPr>
              <a:t>Hablaremos de tu experiencia en un equipo y de qué características hacen que un equipo sea eficaz.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2: Involucrar todas las opiniones</a:t>
            </a:r>
            <a:r>
              <a:rPr lang="es" sz="2000" b="1" dirty="0">
                <a:latin typeface="Ubuntu Light" panose="020B0304030602030204" pitchFamily="34" charset="0"/>
              </a:rPr>
              <a:t>.</a:t>
            </a:r>
            <a:r>
              <a:rPr lang="es" sz="2000" dirty="0">
                <a:latin typeface="Ubuntu Light" panose="020B0304030602030204" pitchFamily="34" charset="0"/>
              </a:rPr>
              <a:t>  Hablaremos sobre cómo resolver problemas en equipo e incluir las opiniones de todos.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3: Desarrollando mis habilidades</a:t>
            </a:r>
            <a:r>
              <a:rPr lang="es" sz="2000" dirty="0">
                <a:latin typeface="Ubuntu Light" panose="020B0304030602030204" pitchFamily="34" charset="0"/>
              </a:rPr>
              <a:t>.  Hablaremos sobre tus propias habilidades y cómo convertirte en un líder de equipo más eficaz.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901D7B-A117-43E3-A2E4-B2DF0B18C4E0}"/>
              </a:ext>
            </a:extLst>
          </p:cNvPr>
          <p:cNvSpPr txBox="1">
            <a:spLocks/>
          </p:cNvSpPr>
          <p:nvPr/>
        </p:nvSpPr>
        <p:spPr>
          <a:xfrm>
            <a:off x="1472450" y="58420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Introducciones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1F893F-0241-4E63-8497-A139EFF7E05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Cuéntanos sobre ti: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Nombre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Describe tu equipo favorito y por qué fue tu favorito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36CF7D-11D5-44FB-9928-7154CAD0242A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los atletas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39E73B-954C-4B42-9D27-B13CD544E53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respetuoso con la persona que habla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Participa 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Haz preguntas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2882B5-6C1D-485E-AD01-979D32FD6DD9}"/>
              </a:ext>
            </a:extLst>
          </p:cNvPr>
          <p:cNvSpPr txBox="1">
            <a:spLocks/>
          </p:cNvSpPr>
          <p:nvPr/>
        </p:nvSpPr>
        <p:spPr>
          <a:xfrm>
            <a:off x="144197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mentores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662D88-B04D-4D99-8CFC-AC65BE20805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Estar atento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ayudar a los atletas si te lo piden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atletas; Da ayuda solo si el atleta está pidiendo ayuda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 ni des por hecho que necesitan ayuda: pregúntales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energético y positivo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0DA1158-2DAD-4F93-B0FD-3BEADDB2A64A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Expectativas – Para facilitadores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11A470-F626-4210-9CEE-F7B4763FA612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enseñar e intenta satisfacer las necesidades de todos los atletas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Desafía a los participantes a aprender algo nuevo sobre sí mismos y sobre los demás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Ofrecer oportunidades para que cada atleta tenga éxito y crezca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Apoya y participa en discusiones y cuestionamientos que conduzcan al aprendizaje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Trata a atletass y mentores con respeto y cuidado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 Crea un ambiente de respeto mutuo y alegría de aprender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o&#10;&#10;Descripción generada automáticamente">
            <a:extLst>
              <a:ext uri="{FF2B5EF4-FFF2-40B4-BE49-F238E27FC236}">
                <a16:creationId xmlns:a16="http://schemas.microsoft.com/office/drawing/2014/main" id="{83D5F65C-22BF-41BA-AC52-2A42B3E06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152" y="2638211"/>
            <a:ext cx="1719498" cy="1870446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E076EFD-2DCF-481E-B1F4-C1C5B5E5656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1: Características de un equipo eficaz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CB7FCD0-AA7E-432D-A7D6-8561042956A7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Piensa en tus experiencias previas en un equipo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Infórmate sobre las características de un equipo eficaz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829CEA39-AE1E-4588-A74A-52BD3C38C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137" y="1699032"/>
            <a:ext cx="1200311" cy="1928744"/>
          </a:xfrm>
          <a:prstGeom prst="rect">
            <a:avLst/>
          </a:prstGeom>
        </p:spPr>
      </p:pic>
      <p:pic>
        <p:nvPicPr>
          <p:cNvPr id="7" name="Picture 6" descr="Logotipo&#10;&#10;Descripción generada automáticamente">
            <a:extLst>
              <a:ext uri="{FF2B5EF4-FFF2-40B4-BE49-F238E27FC236}">
                <a16:creationId xmlns:a16="http://schemas.microsoft.com/office/drawing/2014/main" id="{70D3ED17-F3EB-4976-8EC7-CD3CBD3C3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91" y="1817212"/>
            <a:ext cx="2112000" cy="1611789"/>
          </a:xfrm>
          <a:prstGeom prst="rect">
            <a:avLst/>
          </a:prstGeom>
        </p:spPr>
      </p:pic>
      <p:pic>
        <p:nvPicPr>
          <p:cNvPr id="9" name="Picture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D385DAB-37C1-463B-BD5B-8B2CC15DC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441" y="1819529"/>
            <a:ext cx="2053667" cy="1851003"/>
          </a:xfrm>
          <a:prstGeom prst="rect">
            <a:avLst/>
          </a:prstGeom>
        </p:spPr>
      </p:pic>
      <p:pic>
        <p:nvPicPr>
          <p:cNvPr id="11" name="Picture 10" descr="Logotipo&#10;&#10;Descripción generada automáticamente">
            <a:extLst>
              <a:ext uri="{FF2B5EF4-FFF2-40B4-BE49-F238E27FC236}">
                <a16:creationId xmlns:a16="http://schemas.microsoft.com/office/drawing/2014/main" id="{DEBBE3C6-A5A8-4675-B28C-46B269A53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773" y="1869788"/>
            <a:ext cx="1957238" cy="1798427"/>
          </a:xfrm>
          <a:prstGeom prst="rect">
            <a:avLst/>
          </a:prstGeom>
        </p:spPr>
      </p:pic>
      <p:pic>
        <p:nvPicPr>
          <p:cNvPr id="13" name="Picture 12" descr="Logotipo&#10;&#10;Descripción generada automáticamente">
            <a:extLst>
              <a:ext uri="{FF2B5EF4-FFF2-40B4-BE49-F238E27FC236}">
                <a16:creationId xmlns:a16="http://schemas.microsoft.com/office/drawing/2014/main" id="{1A4312DA-605C-4B18-9515-27B35C807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331" y="4194596"/>
            <a:ext cx="2139920" cy="1928744"/>
          </a:xfrm>
          <a:prstGeom prst="rect">
            <a:avLst/>
          </a:prstGeom>
        </p:spPr>
      </p:pic>
      <p:pic>
        <p:nvPicPr>
          <p:cNvPr id="17" name="Picture 16" descr="Logotipo&#10;&#10;Descripción generada automáticamente">
            <a:extLst>
              <a:ext uri="{FF2B5EF4-FFF2-40B4-BE49-F238E27FC236}">
                <a16:creationId xmlns:a16="http://schemas.microsoft.com/office/drawing/2014/main" id="{30F97E53-7604-45B9-A56C-50FEFC73D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9392" y="4259755"/>
            <a:ext cx="2111999" cy="17984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76CAE9-CBB5-4DDE-89A9-38B5621E38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187" y="4259756"/>
            <a:ext cx="2139920" cy="1947515"/>
          </a:xfrm>
          <a:prstGeom prst="rect">
            <a:avLst/>
          </a:prstGeom>
        </p:spPr>
      </p:pic>
      <p:pic>
        <p:nvPicPr>
          <p:cNvPr id="23" name="Picture 2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8668064-40B1-43B0-8D4F-0D3F2F633C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774" y="4266862"/>
            <a:ext cx="2050961" cy="19475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1CB186F-4C1B-45CE-84D7-D218D9D3E626}"/>
              </a:ext>
            </a:extLst>
          </p:cNvPr>
          <p:cNvSpPr txBox="1">
            <a:spLocks/>
          </p:cNvSpPr>
          <p:nvPr/>
        </p:nvSpPr>
        <p:spPr>
          <a:xfrm>
            <a:off x="1457210" y="61621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Características de un equipo eficaz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A60D94-3C53-7851-4143-675E92F72D65}"/>
              </a:ext>
            </a:extLst>
          </p:cNvPr>
          <p:cNvSpPr txBox="1"/>
          <p:nvPr/>
        </p:nvSpPr>
        <p:spPr>
          <a:xfrm>
            <a:off x="2076743" y="3105834"/>
            <a:ext cx="13790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CONFLICTO SALUDABLE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A9B9DA-8A13-2AE2-3FF6-FDE12CE8D33A}"/>
              </a:ext>
            </a:extLst>
          </p:cNvPr>
          <p:cNvSpPr txBox="1"/>
          <p:nvPr/>
        </p:nvSpPr>
        <p:spPr>
          <a:xfrm>
            <a:off x="4345843" y="3103707"/>
            <a:ext cx="13790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DIVERSIDAD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D2BFD-9654-0329-98B2-8FD481D34AD7}"/>
              </a:ext>
            </a:extLst>
          </p:cNvPr>
          <p:cNvSpPr txBox="1"/>
          <p:nvPr/>
        </p:nvSpPr>
        <p:spPr>
          <a:xfrm>
            <a:off x="6569556" y="3109075"/>
            <a:ext cx="157718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LIDERAZGO COMPARTIDO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6CDD0-2605-7B87-C79B-5883B0804FF8}"/>
              </a:ext>
            </a:extLst>
          </p:cNvPr>
          <p:cNvSpPr txBox="1"/>
          <p:nvPr/>
        </p:nvSpPr>
        <p:spPr>
          <a:xfrm>
            <a:off x="1759564" y="5569336"/>
            <a:ext cx="194866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COMUNICACIÓN CLARA Y ABIERTA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C06EBE-FD14-138F-D717-495A3FAEA21A}"/>
              </a:ext>
            </a:extLst>
          </p:cNvPr>
          <p:cNvSpPr txBox="1"/>
          <p:nvPr/>
        </p:nvSpPr>
        <p:spPr>
          <a:xfrm>
            <a:off x="3905023" y="5576420"/>
            <a:ext cx="22551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ROLES CLARAMENTE DEFINIDOS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94499A-E54A-A1EB-DEA3-8875E5B66DE3}"/>
              </a:ext>
            </a:extLst>
          </p:cNvPr>
          <p:cNvSpPr txBox="1"/>
          <p:nvPr/>
        </p:nvSpPr>
        <p:spPr>
          <a:xfrm>
            <a:off x="6256896" y="5595458"/>
            <a:ext cx="2171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OBJETIVO EN COMÚN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5849D4-56F2-3A8F-9DAC-A6A38CD254EB}"/>
              </a:ext>
            </a:extLst>
          </p:cNvPr>
          <p:cNvSpPr txBox="1"/>
          <p:nvPr/>
        </p:nvSpPr>
        <p:spPr>
          <a:xfrm>
            <a:off x="8363524" y="5703310"/>
            <a:ext cx="21712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COLABORACIÓN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F819BE-46D6-CB53-9978-6E8A64E67706}"/>
              </a:ext>
            </a:extLst>
          </p:cNvPr>
          <p:cNvSpPr txBox="1"/>
          <p:nvPr/>
        </p:nvSpPr>
        <p:spPr>
          <a:xfrm>
            <a:off x="8341852" y="3168647"/>
            <a:ext cx="2171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AMBIENTE </a:t>
            </a:r>
          </a:p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POSITIVO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</p:spTree>
    <p:extLst>
      <p:ext uri="{BB962C8B-B14F-4D97-AF65-F5344CB8AC3E}">
        <p14:creationId xmlns:p14="http://schemas.microsoft.com/office/powerpoint/2010/main" val="363503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a imagen que contiene un reloj&#10;&#10;Descripción generada automáticamente">
            <a:extLst>
              <a:ext uri="{FF2B5EF4-FFF2-40B4-BE49-F238E27FC236}">
                <a16:creationId xmlns:a16="http://schemas.microsoft.com/office/drawing/2014/main" id="{DCD7B2C5-CEE0-42B8-B864-700157CB6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162" y="2541115"/>
            <a:ext cx="2141937" cy="237084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5931F6D-6336-4B34-B4C5-29CEE787FFD7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Conflicto saludable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867329-C3D1-43A2-AE5F-8178DBF81399}"/>
              </a:ext>
            </a:extLst>
          </p:cNvPr>
          <p:cNvSpPr txBox="1">
            <a:spLocks/>
          </p:cNvSpPr>
          <p:nvPr/>
        </p:nvSpPr>
        <p:spPr>
          <a:xfrm>
            <a:off x="903150" y="2703181"/>
            <a:ext cx="6828750" cy="2046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 ayuda al equipo a pensar de forma creativa y productiva, a analizar múltiples opciones y opiniones, y a asegurarse de que los problemas se aborden de manera positiva y saludable para alcanzar los objetivos.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095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o&#10;&#10;Descripción generada automáticamente">
            <a:extLst>
              <a:ext uri="{FF2B5EF4-FFF2-40B4-BE49-F238E27FC236}">
                <a16:creationId xmlns:a16="http://schemas.microsoft.com/office/drawing/2014/main" id="{6D7FE915-70BA-4DF2-B17D-8790D4B28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433" y="2256384"/>
            <a:ext cx="2155017" cy="21550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8568C2C-F378-4375-8BC7-FA13E4B8061E}"/>
              </a:ext>
            </a:extLst>
          </p:cNvPr>
          <p:cNvSpPr txBox="1">
            <a:spLocks/>
          </p:cNvSpPr>
          <p:nvPr/>
        </p:nvSpPr>
        <p:spPr>
          <a:xfrm>
            <a:off x="1396250" y="855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Diversidad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8136BF-8791-4F14-BD7B-949B2442DE90}"/>
              </a:ext>
            </a:extLst>
          </p:cNvPr>
          <p:cNvSpPr txBox="1">
            <a:spLocks/>
          </p:cNvSpPr>
          <p:nvPr/>
        </p:nvSpPr>
        <p:spPr>
          <a:xfrm>
            <a:off x="903150" y="2703181"/>
            <a:ext cx="6828750" cy="2046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 miembro del equipo posee una variedad de habilidades, experiencias, pensamientos, formación y opiniones que les permiten aportar una contribución única al equipo y ayudarle a ser eficaz.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DF83E1-071B-44D5-839C-F2E3875E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858" y="2218614"/>
            <a:ext cx="2327194" cy="21853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DC5406E-B756-4733-A4B4-0DA278A315E6}"/>
              </a:ext>
            </a:extLst>
          </p:cNvPr>
          <p:cNvSpPr txBox="1">
            <a:spLocks/>
          </p:cNvSpPr>
          <p:nvPr/>
        </p:nvSpPr>
        <p:spPr>
          <a:xfrm>
            <a:off x="148769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Liderazgo compartido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1FB00F-C302-4F62-80E9-31DF12BAEACC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miembros del equipo comparten la responsabilidad y el reconocimiento con la toma de decisiones y la influencia compartida entre ellos.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132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632D14F2-D64D-4BD3-9398-DF3E43681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668" y="2477539"/>
            <a:ext cx="2118581" cy="196137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5709823-B584-4FDF-8265-7E406A9A2FB6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Ambiente positivo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722485-E0DD-4721-B2A5-B556C4FFBB94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miembros se sienten cómodos asumiendo riesgos y reconociendo errores; Los miembros confían unos en otros, están dispuestos a ser abiertos, pedir ayuda y ofrecer apoyo.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2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DF7527D9-1F33-4AD8-A6FF-6721BFE1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525" y="2541849"/>
            <a:ext cx="1981042" cy="18603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63D6CC3-A778-40DD-A87C-CF7D849DD85E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Comunicación abierta y clara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C8BF47-8246-4CC2-8D7C-59D450DC011F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miembros del equipo pueden expresar sus pensamientos y opiniones en cualquier momento, todos reciben la misma información para alcanzar sus objetivos y se aseguran de que todos los mensajes sean comprendidos.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33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C5D61F4E-E38B-4E92-A735-373C3ACCE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304" y="2430920"/>
            <a:ext cx="2262820" cy="199615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5A363CE-59D3-44E6-9765-C6426F319EFE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Roles claramente definidos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8968E1-10DC-49D0-8F8D-8FF744C89434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 ayuda a los miembros del equipo a comprender su papel y a utilizar sus fortalezas únicas para ayudar al equipo a alcanzar sus objetivos.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54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EB161241-D5AD-457F-9415-0ED1442F0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260" y="2376497"/>
            <a:ext cx="2113039" cy="210500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FC27DB-A73C-4B17-99CB-A185675E371D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Objetivo común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D6DD5B2-A9F7-4F3D-BAE3-BE7B2A9B4633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propósito del equipo y ayuda a que el equipo sepa cuándo ha tenido éxito en lo que se propuso.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2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o&#10;&#10;Descripción generada automáticamente">
            <a:extLst>
              <a:ext uri="{FF2B5EF4-FFF2-40B4-BE49-F238E27FC236}">
                <a16:creationId xmlns:a16="http://schemas.microsoft.com/office/drawing/2014/main" id="{3EDD545C-466E-4FED-807F-1F28E7E8C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641" y="2441072"/>
            <a:ext cx="2088762" cy="197585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629F672-8663-4641-A058-066395E653C7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Colaboración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63F46C-ABEC-4FB9-AF49-03B2C3EFE4D1}"/>
              </a:ext>
            </a:extLst>
          </p:cNvPr>
          <p:cNvSpPr txBox="1">
            <a:spLocks/>
          </p:cNvSpPr>
          <p:nvPr/>
        </p:nvSpPr>
        <p:spPr>
          <a:xfrm>
            <a:off x="979350" y="2736457"/>
            <a:ext cx="6828750" cy="1385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" sz="2400" dirty="0"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miembros del equipo utilizan las habilidades, conocimientos y experiencia de los demás para mejorar su trabajo y buscan y proporcionan retroalimentación constructiva entre sí.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92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FF987A-D760-48A4-8879-8C56450D9FCA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Preguntas de reflexión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C99447-BB63-4C4E-A51A-F7F0CE50D6F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te gustó de estar en ese equipo?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 crees que fue la característica más fuerte de tu equipo? ¿Por qué?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 crees que fue la característica más débil de tu equipo? ¿Por qué?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ayudaste a tu equipo a tener éxito?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¿Hubo algo que pudieras haber hecho mejor como miembro del equipo?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característica crees que es la más importante para un equipo eficaz? ¿Por qué?</a:t>
            </a:r>
          </a:p>
        </p:txBody>
      </p:sp>
    </p:spTree>
    <p:extLst>
      <p:ext uri="{BB962C8B-B14F-4D97-AF65-F5344CB8AC3E}">
        <p14:creationId xmlns:p14="http://schemas.microsoft.com/office/powerpoint/2010/main" val="2802256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o&#10;&#10;Descripción generada automáticamente">
            <a:extLst>
              <a:ext uri="{FF2B5EF4-FFF2-40B4-BE49-F238E27FC236}">
                <a16:creationId xmlns:a16="http://schemas.microsoft.com/office/drawing/2014/main" id="{0AE22F93-6B6E-4676-9B48-0F8990377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252" y="1941683"/>
            <a:ext cx="2096548" cy="2088577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6CDCAD8-98EC-48FC-AB6F-4656DE1577B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2: Involucrar todas las opiniones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094C145-AFF3-4C2A-A46D-2E730F493197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 sobre la resolución de problemas en equipo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 sobre cómo incluir la opinión de todos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573EB7-C713-4523-9752-BF74DBFD3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70" t="28862" r="51342" b="26693"/>
          <a:stretch/>
        </p:blipFill>
        <p:spPr>
          <a:xfrm>
            <a:off x="3740261" y="1414408"/>
            <a:ext cx="3959256" cy="4831235"/>
          </a:xfrm>
          <a:prstGeom prst="rect">
            <a:avLst/>
          </a:prstGeom>
        </p:spPr>
      </p:pic>
      <p:pic>
        <p:nvPicPr>
          <p:cNvPr id="6" name="Picture 5" descr="Icono&#10;&#10;Descripción generada automáticamente">
            <a:extLst>
              <a:ext uri="{FF2B5EF4-FFF2-40B4-BE49-F238E27FC236}">
                <a16:creationId xmlns:a16="http://schemas.microsoft.com/office/drawing/2014/main" id="{22FA0C32-F842-4556-A4D3-7C9EAE14F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280" y="4899223"/>
            <a:ext cx="945242" cy="14178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42E6042-1769-47AF-AB22-81F05271EB97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Actividad Pro-Con </a:t>
            </a:r>
          </a:p>
        </p:txBody>
      </p:sp>
    </p:spTree>
    <p:extLst>
      <p:ext uri="{BB962C8B-B14F-4D97-AF65-F5344CB8AC3E}">
        <p14:creationId xmlns:p14="http://schemas.microsoft.com/office/powerpoint/2010/main" val="3107308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65A43D-EBC1-4D56-B749-CD035AE0E5BF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Temas Pro-Contras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F5C296-7A6E-46EF-917C-46DC2C6D9E56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¿Deberían los atletas poder participar en más de solo unos Juegos Mundiales?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es más importante: el fitness o comer sano?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es mejor: hacer ejercicio por la mañana o por la noche?</a:t>
            </a:r>
          </a:p>
        </p:txBody>
      </p:sp>
    </p:spTree>
    <p:extLst>
      <p:ext uri="{BB962C8B-B14F-4D97-AF65-F5344CB8AC3E}">
        <p14:creationId xmlns:p14="http://schemas.microsoft.com/office/powerpoint/2010/main" val="2757453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E56019-D7A5-4BFA-8352-A43EBB9F3635}"/>
              </a:ext>
            </a:extLst>
          </p:cNvPr>
          <p:cNvSpPr txBox="1">
            <a:spLocks/>
          </p:cNvSpPr>
          <p:nvPr/>
        </p:nvSpPr>
        <p:spPr>
          <a:xfrm>
            <a:off x="144197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Discusión en grupo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CCE0344-99DE-484F-82FA-D765D231786E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Identifica a una persona para que tome notas. Será él quien presente cuando volvamos al grupo completo.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Hablen sobre qué tenían cada uno en su lista de pros.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Hablen sobre qué tenían cada uno en su lista de cons.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Hablen sobre qué solución idearon cada uno y luego trabajen en equipo para llegar a una decisión final.</a:t>
            </a:r>
          </a:p>
        </p:txBody>
      </p:sp>
    </p:spTree>
    <p:extLst>
      <p:ext uri="{BB962C8B-B14F-4D97-AF65-F5344CB8AC3E}">
        <p14:creationId xmlns:p14="http://schemas.microsoft.com/office/powerpoint/2010/main" val="120001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3503C4-8489-4D32-B746-3B0FC2AF8EAE}"/>
              </a:ext>
            </a:extLst>
          </p:cNvPr>
          <p:cNvSpPr txBox="1">
            <a:spLocks/>
          </p:cNvSpPr>
          <p:nvPr/>
        </p:nvSpPr>
        <p:spPr>
          <a:xfrm>
            <a:off x="144197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Conclusión del grupo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8077FC5-9CE4-42E5-9DCC-0986D895C0CE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¿La decisión final de tu grupo fue diferente a la que decidiste inicialmente?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cambió y por qué?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decidió el grupo la solución final?</a:t>
            </a:r>
          </a:p>
        </p:txBody>
      </p:sp>
    </p:spTree>
    <p:extLst>
      <p:ext uri="{BB962C8B-B14F-4D97-AF65-F5344CB8AC3E}">
        <p14:creationId xmlns:p14="http://schemas.microsoft.com/office/powerpoint/2010/main" val="1389639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5E30D5-7063-40CC-8114-09D0B96FD6D5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Conclusión de preguntas de reflexión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96733A3-9D02-404A-95F6-BD019897760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¿Por qué crees que es importante pensar en ambos lados de un tema?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fue lo difícil de explorar ambos lados de tu tema?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Después de explorar los pros y los contras, ¿cambió tu opinión inicial sobre el tema?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crees que puedes usar esta habilidad como líder?</a:t>
            </a:r>
          </a:p>
        </p:txBody>
      </p:sp>
    </p:spTree>
    <p:extLst>
      <p:ext uri="{BB962C8B-B14F-4D97-AF65-F5344CB8AC3E}">
        <p14:creationId xmlns:p14="http://schemas.microsoft.com/office/powerpoint/2010/main" val="1543226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8774EC-8FF6-4576-8E02-9FFBA7DFFB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629" y="3862816"/>
            <a:ext cx="2825371" cy="26847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8AE8DF2-8A42-4F47-9975-7CD3248583FE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3: Desarrollando mis habilidades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A0F8124-CE8B-4911-91AE-F1AF71D7AB9B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Reflexiona y evalúa tus habilidades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Aprende cómo convertirte en un líder de equipo más eficaz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4B86F-1F6E-46B1-9D89-472B503EA973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Preguntas de reflexión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95388C8-ED32-4D1B-AC85-8B523C695B0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 crees que es tu característica más fuerte? ¿Por qué?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característica crees que puedes mejorar? ¿Por qué?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comentarios recibiste de un miembro o mentor del equipo sobre tus fortalezas y tus posibles áreas de mejora?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Si estuvieras liderando el equipo que identificaste en la lección 1, ¿qué te gustaría hacer para centrarte en la característica que crees que el equipo necesita mejorar? </a:t>
            </a:r>
          </a:p>
        </p:txBody>
      </p:sp>
    </p:spTree>
    <p:extLst>
      <p:ext uri="{BB962C8B-B14F-4D97-AF65-F5344CB8AC3E}">
        <p14:creationId xmlns:p14="http://schemas.microsoft.com/office/powerpoint/2010/main" val="1008796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45B1D-698E-2B48-35D4-56C92BFD5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o&#10;&#10;Descripción generada automáticamente">
            <a:extLst>
              <a:ext uri="{FF2B5EF4-FFF2-40B4-BE49-F238E27FC236}">
                <a16:creationId xmlns:a16="http://schemas.microsoft.com/office/drawing/2014/main" id="{7BF89B02-1E07-D7F4-B049-2DFB18B55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137" y="1699032"/>
            <a:ext cx="1200311" cy="1928744"/>
          </a:xfrm>
          <a:prstGeom prst="rect">
            <a:avLst/>
          </a:prstGeom>
        </p:spPr>
      </p:pic>
      <p:pic>
        <p:nvPicPr>
          <p:cNvPr id="7" name="Picture 6" descr="Logotipo&#10;&#10;Descripción generada automáticamente">
            <a:extLst>
              <a:ext uri="{FF2B5EF4-FFF2-40B4-BE49-F238E27FC236}">
                <a16:creationId xmlns:a16="http://schemas.microsoft.com/office/drawing/2014/main" id="{2D37A9D2-806F-1AE3-CE5D-4B09575EF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91" y="1817212"/>
            <a:ext cx="2112000" cy="1611789"/>
          </a:xfrm>
          <a:prstGeom prst="rect">
            <a:avLst/>
          </a:prstGeom>
        </p:spPr>
      </p:pic>
      <p:pic>
        <p:nvPicPr>
          <p:cNvPr id="9" name="Picture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48BAB32A-73BF-3A15-6F1B-14933601E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441" y="1819529"/>
            <a:ext cx="2053667" cy="1851003"/>
          </a:xfrm>
          <a:prstGeom prst="rect">
            <a:avLst/>
          </a:prstGeom>
        </p:spPr>
      </p:pic>
      <p:pic>
        <p:nvPicPr>
          <p:cNvPr id="11" name="Picture 10" descr="Logotipo&#10;&#10;Descripción generada automáticamente">
            <a:extLst>
              <a:ext uri="{FF2B5EF4-FFF2-40B4-BE49-F238E27FC236}">
                <a16:creationId xmlns:a16="http://schemas.microsoft.com/office/drawing/2014/main" id="{177815E1-3E55-0412-4629-56286512D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773" y="1869788"/>
            <a:ext cx="1957238" cy="1798427"/>
          </a:xfrm>
          <a:prstGeom prst="rect">
            <a:avLst/>
          </a:prstGeom>
        </p:spPr>
      </p:pic>
      <p:pic>
        <p:nvPicPr>
          <p:cNvPr id="13" name="Picture 12" descr="Logotipo&#10;&#10;Descripción generada automáticamente">
            <a:extLst>
              <a:ext uri="{FF2B5EF4-FFF2-40B4-BE49-F238E27FC236}">
                <a16:creationId xmlns:a16="http://schemas.microsoft.com/office/drawing/2014/main" id="{AD865DBF-4F3C-6317-DFDD-24E0C3B8B7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331" y="4194596"/>
            <a:ext cx="2139920" cy="1928744"/>
          </a:xfrm>
          <a:prstGeom prst="rect">
            <a:avLst/>
          </a:prstGeom>
        </p:spPr>
      </p:pic>
      <p:pic>
        <p:nvPicPr>
          <p:cNvPr id="17" name="Picture 16" descr="Logotipo&#10;&#10;Descripción generada automáticamente">
            <a:extLst>
              <a:ext uri="{FF2B5EF4-FFF2-40B4-BE49-F238E27FC236}">
                <a16:creationId xmlns:a16="http://schemas.microsoft.com/office/drawing/2014/main" id="{34A2176A-160C-E34B-FF6D-D377F020E0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9392" y="4259755"/>
            <a:ext cx="2111999" cy="17984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FC67BF-3BE4-BF2E-2FF0-A323D9287E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187" y="4259756"/>
            <a:ext cx="2139920" cy="1947515"/>
          </a:xfrm>
          <a:prstGeom prst="rect">
            <a:avLst/>
          </a:prstGeom>
        </p:spPr>
      </p:pic>
      <p:pic>
        <p:nvPicPr>
          <p:cNvPr id="23" name="Picture 2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13E8D7F-CD44-F065-2BF6-710EA0DBD4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774" y="4266862"/>
            <a:ext cx="2050961" cy="19475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8DFDCD8-8B03-9E1B-6E9C-2B1D56386AEC}"/>
              </a:ext>
            </a:extLst>
          </p:cNvPr>
          <p:cNvSpPr txBox="1">
            <a:spLocks/>
          </p:cNvSpPr>
          <p:nvPr/>
        </p:nvSpPr>
        <p:spPr>
          <a:xfrm>
            <a:off x="1457210" y="61621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Mejorando tus habilidades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A3BCD8-E24D-5394-0DF3-B165D4E79F0A}"/>
              </a:ext>
            </a:extLst>
          </p:cNvPr>
          <p:cNvSpPr txBox="1"/>
          <p:nvPr/>
        </p:nvSpPr>
        <p:spPr>
          <a:xfrm>
            <a:off x="2076743" y="3105834"/>
            <a:ext cx="13790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CONFLICTO SALUDABLE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02BB37-6E5B-09CD-6099-EFC4F30424C2}"/>
              </a:ext>
            </a:extLst>
          </p:cNvPr>
          <p:cNvSpPr txBox="1"/>
          <p:nvPr/>
        </p:nvSpPr>
        <p:spPr>
          <a:xfrm>
            <a:off x="4345843" y="3103707"/>
            <a:ext cx="13790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DIVERSIDAD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B93981-CAD9-29FA-2B18-CDCB53B5F8D3}"/>
              </a:ext>
            </a:extLst>
          </p:cNvPr>
          <p:cNvSpPr txBox="1"/>
          <p:nvPr/>
        </p:nvSpPr>
        <p:spPr>
          <a:xfrm>
            <a:off x="6569556" y="3109075"/>
            <a:ext cx="157718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LIDERAZGO COMPARTIDO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46649A-9725-1BEE-9FC1-53D8652B91AC}"/>
              </a:ext>
            </a:extLst>
          </p:cNvPr>
          <p:cNvSpPr txBox="1"/>
          <p:nvPr/>
        </p:nvSpPr>
        <p:spPr>
          <a:xfrm>
            <a:off x="1759564" y="5569336"/>
            <a:ext cx="194866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COMUNICACIÓN CLARA Y ABIERTA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E61776-4037-3880-8F54-D916747D31B5}"/>
              </a:ext>
            </a:extLst>
          </p:cNvPr>
          <p:cNvSpPr txBox="1"/>
          <p:nvPr/>
        </p:nvSpPr>
        <p:spPr>
          <a:xfrm>
            <a:off x="3905023" y="5576420"/>
            <a:ext cx="22551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ROLES CLARAMENTE DEFINIDOS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BF8C19-BEF5-E269-1A70-AA3EE9AAF147}"/>
              </a:ext>
            </a:extLst>
          </p:cNvPr>
          <p:cNvSpPr txBox="1"/>
          <p:nvPr/>
        </p:nvSpPr>
        <p:spPr>
          <a:xfrm>
            <a:off x="6256896" y="5595458"/>
            <a:ext cx="2171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OBJETIVO EN COMÚN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7FD82E-D154-C2D4-034E-F2F1FCDE1ED8}"/>
              </a:ext>
            </a:extLst>
          </p:cNvPr>
          <p:cNvSpPr txBox="1"/>
          <p:nvPr/>
        </p:nvSpPr>
        <p:spPr>
          <a:xfrm>
            <a:off x="8363524" y="5703310"/>
            <a:ext cx="21712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COLABORACIÓN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E8B37C0-FAB8-13B1-0712-D38524824CD9}"/>
              </a:ext>
            </a:extLst>
          </p:cNvPr>
          <p:cNvSpPr txBox="1"/>
          <p:nvPr/>
        </p:nvSpPr>
        <p:spPr>
          <a:xfrm>
            <a:off x="8341852" y="3168647"/>
            <a:ext cx="21712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AMBIENTE </a:t>
            </a:r>
          </a:p>
          <a:p>
            <a:pPr algn="ctr"/>
            <a:r>
              <a:rPr lang="es-419" b="1" dirty="0">
                <a:solidFill>
                  <a:srgbClr val="002060"/>
                </a:solidFill>
                <a:latin typeface="GT Walsheim Pro Condensed Black"/>
              </a:rPr>
              <a:t>POSITIVO</a:t>
            </a:r>
            <a:endParaRPr lang="en-US" b="1" dirty="0">
              <a:solidFill>
                <a:srgbClr val="002060"/>
              </a:solidFill>
              <a:latin typeface="GT Walsheim Pro Condensed Black"/>
            </a:endParaRPr>
          </a:p>
        </p:txBody>
      </p:sp>
    </p:spTree>
    <p:extLst>
      <p:ext uri="{BB962C8B-B14F-4D97-AF65-F5344CB8AC3E}">
        <p14:creationId xmlns:p14="http://schemas.microsoft.com/office/powerpoint/2010/main" val="75052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4FE16913-673E-4B9C-86B9-58FE29FBE525}"/>
              </a:ext>
            </a:extLst>
          </p:cNvPr>
          <p:cNvGrpSpPr/>
          <p:nvPr/>
        </p:nvGrpSpPr>
        <p:grpSpPr>
          <a:xfrm>
            <a:off x="9757778" y="4876797"/>
            <a:ext cx="1367422" cy="1426150"/>
            <a:chOff x="9361174" y="5539765"/>
            <a:chExt cx="1178519" cy="1229134"/>
          </a:xfrm>
        </p:grpSpPr>
        <p:sp>
          <p:nvSpPr>
            <p:cNvPr id="7" name="Oval 6"/>
            <p:cNvSpPr/>
            <p:nvPr/>
          </p:nvSpPr>
          <p:spPr bwMode="auto">
            <a:xfrm>
              <a:off x="9361174" y="553976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BCEC067-2D30-46D5-A39C-97C7911DCE89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1176" y="5619719"/>
              <a:ext cx="1178517" cy="10692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551D58AC-5A29-45B2-8E91-2331E5479B55}"/>
              </a:ext>
            </a:extLst>
          </p:cNvPr>
          <p:cNvSpPr txBox="1">
            <a:spLocks/>
          </p:cNvSpPr>
          <p:nvPr/>
        </p:nvSpPr>
        <p:spPr>
          <a:xfrm>
            <a:off x="1487690" y="5868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Conclusión del módulo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1F51A8-C719-4FAB-9AFC-8E08DDDF6A37}"/>
              </a:ext>
            </a:extLst>
          </p:cNvPr>
          <p:cNvSpPr txBox="1">
            <a:spLocks/>
          </p:cNvSpPr>
          <p:nvPr/>
        </p:nvSpPr>
        <p:spPr>
          <a:xfrm>
            <a:off x="696000" y="1497246"/>
            <a:ext cx="8875220" cy="2924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Reflexionar sobre tu experiencia en equipo y tu rol te ayudará a mejorar tus futuras experiencias en equipo.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Siempre hay margen para crecer.  Evalúa continuamente tus habilidades y desarrolla un plan para mejorarlas.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Como líder, es importante tomar en cuenta todas las opiniones y utilizar habilidades de resolución de problemas para encontrar una solución en la que todas las partes puedan estar de acuerdo.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Los miembros del equipo se sienten valorados cuando sienten que su voz es escuchada.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FA4F1A-7D2F-49F7-913E-61FC043681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21CE68-E8D5-4163-92D8-0E2A829334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6B48389-980A-48B7-AABA-0AC2796D630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2299</TotalTime>
  <Words>1084</Words>
  <Application>Microsoft Office PowerPoint</Application>
  <PresentationFormat>Widescreen</PresentationFormat>
  <Paragraphs>114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Gill Sans</vt:lpstr>
      <vt:lpstr>GT Walsheim Pro Condensed Black</vt:lpstr>
      <vt:lpstr>Ubuntu Light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Ciaran OGaora</dc:creator>
  <cp:lastModifiedBy>Kenia Padron</cp:lastModifiedBy>
  <cp:revision>129</cp:revision>
  <dcterms:created xsi:type="dcterms:W3CDTF">2012-07-03T15:00:02Z</dcterms:created>
  <dcterms:modified xsi:type="dcterms:W3CDTF">2026-08-10T15:54:49Z</dcterms:modified>
</cp:coreProperties>
</file>