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7" r:id="rId4"/>
    <p:sldMasterId id="2147483796" r:id="rId5"/>
  </p:sldMasterIdLst>
  <p:notesMasterIdLst>
    <p:notesMasterId r:id="rId33"/>
  </p:notesMasterIdLst>
  <p:handoutMasterIdLst>
    <p:handoutMasterId r:id="rId34"/>
  </p:handoutMasterIdLst>
  <p:sldIdLst>
    <p:sldId id="276" r:id="rId6"/>
    <p:sldId id="277" r:id="rId7"/>
    <p:sldId id="278" r:id="rId8"/>
    <p:sldId id="279" r:id="rId9"/>
    <p:sldId id="280" r:id="rId10"/>
    <p:sldId id="281" r:id="rId11"/>
    <p:sldId id="282" r:id="rId12"/>
    <p:sldId id="303" r:id="rId13"/>
    <p:sldId id="304" r:id="rId14"/>
    <p:sldId id="305" r:id="rId15"/>
    <p:sldId id="306" r:id="rId16"/>
    <p:sldId id="307" r:id="rId17"/>
    <p:sldId id="308" r:id="rId18"/>
    <p:sldId id="309" r:id="rId19"/>
    <p:sldId id="310" r:id="rId20"/>
    <p:sldId id="311" r:id="rId21"/>
    <p:sldId id="312" r:id="rId22"/>
    <p:sldId id="285" r:id="rId23"/>
    <p:sldId id="313" r:id="rId24"/>
    <p:sldId id="314" r:id="rId25"/>
    <p:sldId id="315" r:id="rId26"/>
    <p:sldId id="316" r:id="rId27"/>
    <p:sldId id="317" r:id="rId28"/>
    <p:sldId id="288" r:id="rId29"/>
    <p:sldId id="318" r:id="rId30"/>
    <p:sldId id="319" r:id="rId31"/>
    <p:sldId id="302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mantha Huffman" initials="SH" lastIdx="12" clrIdx="0">
    <p:extLst>
      <p:ext uri="{19B8F6BF-5375-455C-9EA6-DF929625EA0E}">
        <p15:presenceInfo xmlns:p15="http://schemas.microsoft.com/office/powerpoint/2012/main" userId="S::shuffman@specialolympics.org::ac277a05-3f32-493b-be0f-67750426eb40" providerId="AD"/>
      </p:ext>
    </p:extLst>
  </p:cmAuthor>
  <p:cmAuthor id="2" name="Emily Klinger" initials="EK" lastIdx="15" clrIdx="1">
    <p:extLst>
      <p:ext uri="{19B8F6BF-5375-455C-9EA6-DF929625EA0E}">
        <p15:presenceInfo xmlns:p15="http://schemas.microsoft.com/office/powerpoint/2012/main" userId="S-1-5-21-2897855483-1492041518-4156851567-2366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2421"/>
    <a:srgbClr val="2E3333"/>
    <a:srgbClr val="1A1A16"/>
    <a:srgbClr val="1A1A10"/>
    <a:srgbClr val="16151E"/>
    <a:srgbClr val="292511"/>
    <a:srgbClr val="000000"/>
    <a:srgbClr val="FF5517"/>
    <a:srgbClr val="FF79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230" autoAdjust="0"/>
    <p:restoredTop sz="86388" autoAdjust="0"/>
  </p:normalViewPr>
  <p:slideViewPr>
    <p:cSldViewPr snapToGrid="0" snapToObjects="1">
      <p:cViewPr>
        <p:scale>
          <a:sx n="50" d="100"/>
          <a:sy n="50" d="100"/>
        </p:scale>
        <p:origin x="48" y="50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3856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01" d="100"/>
          <a:sy n="101" d="100"/>
        </p:scale>
        <p:origin x="-3232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tableStyles" Target="tableStyles.xml"/><Relationship Id="rId21" Type="http://schemas.openxmlformats.org/officeDocument/2006/relationships/slide" Target="slides/slide16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commentAuthors" Target="commentAuthor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D70A94-535E-A242-8751-E65D819C19D3}" type="datetimeFigureOut">
              <a:rPr lang="en-US" smtClean="0"/>
              <a:pPr/>
              <a:t>8/3/2026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442F98-C731-A94C-AA10-6D9C96A04D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0053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A25BBB-A885-FB47-A586-C46B257BEE92}" type="datetimeFigureOut">
              <a:rPr lang="en-US" smtClean="0"/>
              <a:pPr/>
              <a:t>8/3/2026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"/>
              <a:t>Нажмите, чтобы редактировать стили мастер-текста</a:t>
            </a:r>
          </a:p>
          <a:p>
            <a:pPr lvl="1"/>
            <a:r>
              <a:rPr lang="ru"/>
              <a:t>Второй уровень</a:t>
            </a:r>
          </a:p>
          <a:p>
            <a:pPr lvl="2"/>
            <a:r>
              <a:rPr lang="ru"/>
              <a:t>Третий уровень</a:t>
            </a:r>
          </a:p>
          <a:p>
            <a:pPr lvl="3"/>
            <a:r>
              <a:rPr lang="ru"/>
              <a:t>Четвёртый уровень</a:t>
            </a:r>
          </a:p>
          <a:p>
            <a:pPr lvl="4"/>
            <a:r>
              <a:rPr lang="ru"/>
              <a:t>Пятый уровень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6B4B2F-0019-C942-9AE2-8EB4A07943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63209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emf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emf"/><Relationship Id="rId4" Type="http://schemas.openxmlformats.org/officeDocument/2006/relationships/image" Target="../media/image7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emf"/><Relationship Id="rId4" Type="http://schemas.openxmlformats.org/officeDocument/2006/relationships/image" Target="../media/image11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emf"/><Relationship Id="rId4" Type="http://schemas.openxmlformats.org/officeDocument/2006/relationships/image" Target="../media/image14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emf"/><Relationship Id="rId4" Type="http://schemas.openxmlformats.org/officeDocument/2006/relationships/image" Target="../media/image17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emf"/><Relationship Id="rId4" Type="http://schemas.openxmlformats.org/officeDocument/2006/relationships/image" Target="../media/image20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0.emf"/><Relationship Id="rId4" Type="http://schemas.openxmlformats.org/officeDocument/2006/relationships/image" Target="../media/image29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0.emf"/><Relationship Id="rId4" Type="http://schemas.openxmlformats.org/officeDocument/2006/relationships/image" Target="../media/image33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0.emf"/><Relationship Id="rId4" Type="http://schemas.openxmlformats.org/officeDocument/2006/relationships/image" Target="../media/image36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0.emf"/><Relationship Id="rId4" Type="http://schemas.openxmlformats.org/officeDocument/2006/relationships/image" Target="../media/image39.emf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0.emf"/><Relationship Id="rId4" Type="http://schemas.openxmlformats.org/officeDocument/2006/relationships/image" Target="../media/image42.emf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0.emf"/><Relationship Id="rId4" Type="http://schemas.openxmlformats.org/officeDocument/2006/relationships/image" Target="../media/image45.emf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3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0.emf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7.emf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ED1098B-B32E-0948-8784-67408D0D42E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294559"/>
            <a:ext cx="12192000" cy="79649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79BFFBD-4CFD-F74C-8671-23D116989C0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9BA9C8C-2EFF-344C-BF9B-C7035A7BC76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87342" y="1663701"/>
            <a:ext cx="4895312" cy="202419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563D4EC-2406-B148-9BA1-795D715C697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87340" y="482313"/>
            <a:ext cx="2180037" cy="102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204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Картина с зонтом&#10;&#10;Описание генерируется автоматически">
            <a:extLst>
              <a:ext uri="{FF2B5EF4-FFF2-40B4-BE49-F238E27FC236}">
                <a16:creationId xmlns:a16="http://schemas.microsoft.com/office/drawing/2014/main" id="{71F99743-B863-4A49-9F27-B86CB846461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BB5C22D-0508-F542-BFE2-110B4B5E60A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7341" y="1663700"/>
            <a:ext cx="5618017" cy="158930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EB55756-C4E8-6E4E-AF38-2B9CFEB35BF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6051" y="485287"/>
            <a:ext cx="2236740" cy="971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81DD882-A013-1C44-A714-37836256336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802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BEB55756-C4E8-6E4E-AF38-2B9CFEB35B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6051" y="485287"/>
            <a:ext cx="2236740" cy="971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81DD882-A013-1C44-A714-37836256336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0467A3BC-DB45-4D07-9FFD-FC2D4219DD2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t="7522" b="752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887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DC28958-B591-0043-A53C-4F2CC02DB92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FE30B7D-4587-7E43-A824-A2AFD0A417F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7340" y="1663701"/>
            <a:ext cx="6119928" cy="202419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F8BA1CB-C129-B044-812E-2FA18B6484F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87341" y="485288"/>
            <a:ext cx="2130817" cy="9712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8480D00-73B6-FE46-8318-C8BCB4FA636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994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6D7EDF7-F688-784F-81B7-0C830749A0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050B374-CA25-DB4C-A007-A871D3F32F9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7340" y="1663701"/>
            <a:ext cx="5837453" cy="135659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5D78F19-4C5A-4641-83D7-E60856294FA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87341" y="485287"/>
            <a:ext cx="2366281" cy="9712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A6D246F-94D6-EA42-AD22-D85D5A18E57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007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020B4D7-CD43-B64C-8F84-BCA0A359378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6C7162D-D28C-BC42-A35D-93AE3E74528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7341" y="1663700"/>
            <a:ext cx="5408660" cy="138021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ACA9856-4683-EC4E-B797-8E435FCA797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6051" y="485285"/>
            <a:ext cx="2048412" cy="9940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46B318B-3EA2-7648-A061-40E0DD0564E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023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4305C28-E0C0-2B45-8761-F01135C065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B95E7F6-1C72-D94B-BE02-7E61CF13BE4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7340" y="1608285"/>
            <a:ext cx="5837453" cy="145636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D6765CF-125E-664E-A275-351B6D6FDFD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6051" y="485286"/>
            <a:ext cx="2048412" cy="9712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96BBE7A-BABE-864C-A8B5-DC0E6210F54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283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0F835A8-0BEF-464E-AE1F-3779C0EFBE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809740A-7AEB-3E4A-A17E-727C01231D2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29915" y="1884218"/>
            <a:ext cx="9746156" cy="280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6295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432AF1-7B15-B14A-AFB4-883FBBF943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F8FEB22-D611-584A-A806-FF22FE42AB0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94584" y="1893456"/>
            <a:ext cx="9202833" cy="2799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669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77700A1-4F1C-DD43-B567-5B80208EF3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B313C29-9F6E-C546-826F-153BD8D1BCD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0008" y="1908729"/>
            <a:ext cx="10071985" cy="2799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242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3913F1B-F886-EB4B-BB16-CB1C571340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490087" y="1870677"/>
            <a:ext cx="5540080" cy="60056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47529C6-E491-0242-B48B-1710690F85C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62747" y="1303481"/>
            <a:ext cx="5323461" cy="181841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9DFAD10-9F26-834A-86F7-1A76BFB714D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0985" y="481246"/>
            <a:ext cx="2196393" cy="10295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6D699ED-30D3-4D42-8E8A-16A218130B2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10394" y="332901"/>
            <a:ext cx="840509" cy="63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1238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AA7C546-E535-F942-A724-EE3E7ED9B9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0985" y="1311566"/>
            <a:ext cx="5158607" cy="145934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A646A00-1F34-BE4A-99A8-251C18B6D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85002" y="1597894"/>
            <a:ext cx="8867705" cy="608775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841346D-3DF8-8844-BEA9-CACDA0A637A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62747" y="480174"/>
            <a:ext cx="2250044" cy="10402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D6B3D0F-516D-4449-A3CE-D2D7D802521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10394" y="332901"/>
            <a:ext cx="840509" cy="63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5474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94CAD04-2298-3E41-ACDE-E8C4F85CAF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0985" y="1303481"/>
            <a:ext cx="5479753" cy="127346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D85ADA3-36C9-EF42-8BEB-47DEB1A09B2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40102" y="2411326"/>
            <a:ext cx="6312031" cy="531698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9EA6B1D-0275-5748-8CD0-3020CEDFC45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9222" y="485287"/>
            <a:ext cx="2366281" cy="10304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360ACCD-E9DB-8F40-B5B7-FBE94FB586A1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10394" y="332901"/>
            <a:ext cx="840509" cy="63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649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28D2DFC-764E-3842-8C73-A89F407FCE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0984" y="1304925"/>
            <a:ext cx="5574560" cy="184381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5C6D6B6-2D1B-5B4E-8AF2-20709B93977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58243" y="2413331"/>
            <a:ext cx="6265893" cy="615177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6062D68-DF3A-3547-9E44-0FAFC94C366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0984" y="479931"/>
            <a:ext cx="2147173" cy="10426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811620E-4B6C-CF49-91F9-CBD3B201B34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10394" y="332901"/>
            <a:ext cx="840509" cy="63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180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624F888-09CB-D040-A077-060A8FBA491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0984" y="1304925"/>
            <a:ext cx="5343216" cy="136351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CC9C700-BEFD-9045-8C0F-E6A9FCD7112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20673" y="1951201"/>
            <a:ext cx="7573947" cy="630127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E9748ED-4F29-544E-A8D2-ED7A5298D7C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87340" y="480029"/>
            <a:ext cx="2037123" cy="10417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DD2685F-B1D7-A24B-946D-18EE0EF9798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10394" y="332901"/>
            <a:ext cx="840509" cy="63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8944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BECD938-3303-6D47-A05C-F5C8C9CC9B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0985" y="1304925"/>
            <a:ext cx="5428273" cy="135428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7BD0F29-56B2-B84A-ACED-4445817BF1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15549" y="2295877"/>
            <a:ext cx="9072896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53C333C-6CE4-244B-BB6E-6300819F5F9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0985" y="485285"/>
            <a:ext cx="2053479" cy="10344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82C6015-8201-A54B-9DB4-0FC7DFE3F33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10394" y="332901"/>
            <a:ext cx="840509" cy="63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3041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1A408536-6C68-4E38-B640-5F8F7B44B4E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84396" y="411713"/>
            <a:ext cx="2167000" cy="133582"/>
          </a:xfrm>
          <a:prstGeom prst="rect">
            <a:avLst/>
          </a:prstGeom>
        </p:spPr>
      </p:pic>
      <p:pic>
        <p:nvPicPr>
          <p:cNvPr id="6" name="Picture 1">
            <a:extLst>
              <a:ext uri="{FF2B5EF4-FFF2-40B4-BE49-F238E27FC236}">
                <a16:creationId xmlns:a16="http://schemas.microsoft.com/office/drawing/2014/main" id="{9AFA6067-DB22-44ED-B5C8-83B345F155E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048" y="38100"/>
            <a:ext cx="1389348" cy="1389348"/>
          </a:xfrm>
          <a:prstGeom prst="rect">
            <a:avLst/>
          </a:prstGeom>
        </p:spPr>
      </p:pic>
      <p:pic>
        <p:nvPicPr>
          <p:cNvPr id="7" name="Picture 17">
            <a:extLst>
              <a:ext uri="{FF2B5EF4-FFF2-40B4-BE49-F238E27FC236}">
                <a16:creationId xmlns:a16="http://schemas.microsoft.com/office/drawing/2014/main" id="{8A15D665-7BB1-4CF4-AF3D-E311D3CEF56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923533" y="282614"/>
            <a:ext cx="909203" cy="909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8988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3AD87FF-80D3-CD45-A107-B5D4895196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2D5E192-F92E-3944-A718-50AC732ECAF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322569" y="388505"/>
            <a:ext cx="2316019" cy="60742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086B601-FDB4-FD44-96D6-7093FB46B69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87340" y="1608284"/>
            <a:ext cx="4495595" cy="1820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9808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1765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"/>
              <a:t>Haga clic para modificar los estilos de texto del patrón</a:t>
            </a:r>
          </a:p>
          <a:p>
            <a:pPr lvl="1"/>
            <a:r>
              <a:rPr lang="ru"/>
              <a:t>Сегундо Нивел</a:t>
            </a:r>
          </a:p>
          <a:p>
            <a:pPr lvl="2"/>
            <a:r>
              <a:rPr lang="ru"/>
              <a:t>Tercer nivel</a:t>
            </a:r>
          </a:p>
          <a:p>
            <a:pPr lvl="3"/>
            <a:r>
              <a:rPr lang="ru"/>
              <a:t>Куарто нивел</a:t>
            </a:r>
          </a:p>
          <a:p>
            <a:pPr lvl="4"/>
            <a:r>
              <a:rPr lang="ru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26831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1707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"/>
              <a:t>Haga clic para modificar los estilos de texto del patrón</a:t>
            </a:r>
          </a:p>
          <a:p>
            <a:pPr lvl="1"/>
            <a:r>
              <a:rPr lang="ru"/>
              <a:t>Сегундо Нивел</a:t>
            </a:r>
          </a:p>
          <a:p>
            <a:pPr lvl="2"/>
            <a:r>
              <a:rPr lang="ru"/>
              <a:t>Tercer nivel</a:t>
            </a:r>
          </a:p>
          <a:p>
            <a:pPr lvl="3"/>
            <a:r>
              <a:rPr lang="ru"/>
              <a:t>Куарто нивел</a:t>
            </a:r>
          </a:p>
          <a:p>
            <a:pPr lvl="4"/>
            <a:r>
              <a:rPr lang="ru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"/>
              <a:t>Haga clic para modificar los estilos de texto del patrón</a:t>
            </a:r>
          </a:p>
          <a:p>
            <a:pPr lvl="1"/>
            <a:r>
              <a:rPr lang="ru"/>
              <a:t>Сегундо Нивел</a:t>
            </a:r>
          </a:p>
          <a:p>
            <a:pPr lvl="2"/>
            <a:r>
              <a:rPr lang="ru"/>
              <a:t>Tercer nivel</a:t>
            </a:r>
          </a:p>
          <a:p>
            <a:pPr lvl="3"/>
            <a:r>
              <a:rPr lang="ru"/>
              <a:t>Куарто нивел</a:t>
            </a:r>
          </a:p>
          <a:p>
            <a:pPr lvl="4"/>
            <a:r>
              <a:rPr lang="ru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8526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"/>
              <a:t>Haga clic para modificar los estilos de texto del patrón</a:t>
            </a:r>
          </a:p>
          <a:p>
            <a:pPr lvl="1"/>
            <a:r>
              <a:rPr lang="ru"/>
              <a:t>Сегундо Нивел</a:t>
            </a:r>
          </a:p>
          <a:p>
            <a:pPr lvl="2"/>
            <a:r>
              <a:rPr lang="ru"/>
              <a:t>Tercer nivel</a:t>
            </a:r>
          </a:p>
          <a:p>
            <a:pPr lvl="3"/>
            <a:r>
              <a:rPr lang="ru"/>
              <a:t>Куарто нивел</a:t>
            </a:r>
          </a:p>
          <a:p>
            <a:pPr lvl="4"/>
            <a:r>
              <a:rPr lang="ru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"/>
              <a:t>Haga clic para modificar los estilos de texto del patrón</a:t>
            </a:r>
          </a:p>
          <a:p>
            <a:pPr lvl="1"/>
            <a:r>
              <a:rPr lang="ru"/>
              <a:t>Сегундо Нивел</a:t>
            </a:r>
          </a:p>
          <a:p>
            <a:pPr lvl="2"/>
            <a:r>
              <a:rPr lang="ru"/>
              <a:t>Tercer nivel</a:t>
            </a:r>
          </a:p>
          <a:p>
            <a:pPr lvl="3"/>
            <a:r>
              <a:rPr lang="ru"/>
              <a:t>Куарто нивел</a:t>
            </a:r>
          </a:p>
          <a:p>
            <a:pPr lvl="4"/>
            <a:r>
              <a:rPr lang="ru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917843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59004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604511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"/>
              <a:t>Haga clic para modificar los estilos de texto del patrón</a:t>
            </a:r>
          </a:p>
          <a:p>
            <a:pPr lvl="1"/>
            <a:r>
              <a:rPr lang="ru"/>
              <a:t>Сегундо Нивел</a:t>
            </a:r>
          </a:p>
          <a:p>
            <a:pPr lvl="2"/>
            <a:r>
              <a:rPr lang="ru"/>
              <a:t>Tercer nivel</a:t>
            </a:r>
          </a:p>
          <a:p>
            <a:pPr lvl="3"/>
            <a:r>
              <a:rPr lang="ru"/>
              <a:t>Куарто нивел</a:t>
            </a:r>
          </a:p>
          <a:p>
            <a:pPr lvl="4"/>
            <a:r>
              <a:rPr lang="ru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732705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759231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"/>
              <a:t>Haga clic para modificar los estilos de texto del patrón</a:t>
            </a:r>
          </a:p>
          <a:p>
            <a:pPr lvl="1"/>
            <a:r>
              <a:rPr lang="ru"/>
              <a:t>Сегундо Нивел</a:t>
            </a:r>
          </a:p>
          <a:p>
            <a:pPr lvl="2"/>
            <a:r>
              <a:rPr lang="ru"/>
              <a:t>Tercer nivel</a:t>
            </a:r>
          </a:p>
          <a:p>
            <a:pPr lvl="3"/>
            <a:r>
              <a:rPr lang="ru"/>
              <a:t>Куарто нивел</a:t>
            </a:r>
          </a:p>
          <a:p>
            <a:pPr lvl="4"/>
            <a:r>
              <a:rPr lang="ru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574890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"/>
              <a:t>Haga clic para modificar los estilos de texto del patrón</a:t>
            </a:r>
          </a:p>
          <a:p>
            <a:pPr lvl="1"/>
            <a:r>
              <a:rPr lang="ru"/>
              <a:t>Сегундо Нивел</a:t>
            </a:r>
          </a:p>
          <a:p>
            <a:pPr lvl="2"/>
            <a:r>
              <a:rPr lang="ru"/>
              <a:t>Tercer nivel</a:t>
            </a:r>
          </a:p>
          <a:p>
            <a:pPr lvl="3"/>
            <a:r>
              <a:rPr lang="ru"/>
              <a:t>Куарто нивел</a:t>
            </a:r>
          </a:p>
          <a:p>
            <a:pPr lvl="4"/>
            <a:r>
              <a:rPr lang="ru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570870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81DD882-A013-1C44-A714-37836256336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72C4A72-188A-4424-89CA-36212AADFD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12558" b="12558"/>
          <a:stretch/>
        </p:blipFill>
        <p:spPr>
          <a:xfrm>
            <a:off x="-9525" y="0"/>
            <a:ext cx="12211050" cy="6858000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0B02709C-502C-4212-B9E2-9A07837B6FE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22568" y="344960"/>
            <a:ext cx="2316019" cy="809897"/>
          </a:xfrm>
          <a:prstGeom prst="rect">
            <a:avLst/>
          </a:prstGeom>
        </p:spPr>
      </p:pic>
      <p:pic>
        <p:nvPicPr>
          <p:cNvPr id="9" name="Picture 12">
            <a:extLst>
              <a:ext uri="{FF2B5EF4-FFF2-40B4-BE49-F238E27FC236}">
                <a16:creationId xmlns:a16="http://schemas.microsoft.com/office/drawing/2014/main" id="{52F19457-579C-43B3-A320-D29AE4D1938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6051" y="485287"/>
            <a:ext cx="2462768" cy="142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59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765EF09-E786-FE4E-BB60-DF7671C184AD}"/>
              </a:ext>
            </a:extLst>
          </p:cNvPr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687340" y="490780"/>
            <a:ext cx="2180037" cy="102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066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68" r:id="rId2"/>
    <p:sldLayoutId id="2147483795" r:id="rId3"/>
    <p:sldLayoutId id="2147483779" r:id="rId4"/>
    <p:sldLayoutId id="2147483780" r:id="rId5"/>
    <p:sldLayoutId id="2147483781" r:id="rId6"/>
    <p:sldLayoutId id="2147483782" r:id="rId7"/>
    <p:sldLayoutId id="2147483784" r:id="rId8"/>
    <p:sldLayoutId id="2147483785" r:id="rId9"/>
    <p:sldLayoutId id="2147483787" r:id="rId10"/>
    <p:sldLayoutId id="2147483786" r:id="rId11"/>
    <p:sldLayoutId id="2147483789" r:id="rId12"/>
    <p:sldLayoutId id="2147483790" r:id="rId13"/>
    <p:sldLayoutId id="2147483791" r:id="rId14"/>
    <p:sldLayoutId id="2147483792" r:id="rId15"/>
    <p:sldLayoutId id="2147483788" r:id="rId16"/>
    <p:sldLayoutId id="2147483794" r:id="rId17"/>
    <p:sldLayoutId id="2147483793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8" userDrawn="1">
          <p15:clr>
            <a:srgbClr val="F26B43"/>
          </p15:clr>
        </p15:guide>
        <p15:guide id="2" pos="423" userDrawn="1">
          <p15:clr>
            <a:srgbClr val="F26B43"/>
          </p15:clr>
        </p15:guide>
        <p15:guide id="3" orient="horz" pos="30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"/>
              <a:t>Haga clic para modificar los estilos de texto del patrón</a:t>
            </a:r>
          </a:p>
          <a:p>
            <a:pPr lvl="1"/>
            <a:r>
              <a:rPr lang="ru"/>
              <a:t>Сегундо Нивел</a:t>
            </a:r>
          </a:p>
          <a:p>
            <a:pPr lvl="2"/>
            <a:r>
              <a:rPr lang="ru"/>
              <a:t>Tercer nivel</a:t>
            </a:r>
          </a:p>
          <a:p>
            <a:pPr lvl="3"/>
            <a:r>
              <a:rPr lang="ru"/>
              <a:t>Куарто нивел</a:t>
            </a:r>
          </a:p>
          <a:p>
            <a:pPr lvl="4"/>
            <a:r>
              <a:rPr lang="ru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pic>
        <p:nvPicPr>
          <p:cNvPr id="7" name="Picture 1">
            <a:extLst>
              <a:ext uri="{FF2B5EF4-FFF2-40B4-BE49-F238E27FC236}">
                <a16:creationId xmlns:a16="http://schemas.microsoft.com/office/drawing/2014/main" id="{A58E3503-24DB-4ABC-898F-9069BAFB8A8A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687340" y="490780"/>
            <a:ext cx="2180037" cy="102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092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  <p:sldLayoutId id="214748380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8" userDrawn="1">
          <p15:clr>
            <a:srgbClr val="F26B43"/>
          </p15:clr>
        </p15:guide>
        <p15:guide id="2" pos="423" userDrawn="1">
          <p15:clr>
            <a:srgbClr val="F26B43"/>
          </p15:clr>
        </p15:guide>
        <p15:guide id="3" orient="horz" pos="30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E17F4E7-6B22-49A4-A041-8C843EA9B41D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2144" y="4256995"/>
            <a:ext cx="1865689" cy="16997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0B9B983-3C2A-4C5B-8B2D-6A5B06C7BF1C}"/>
              </a:ext>
            </a:extLst>
          </p:cNvPr>
          <p:cNvSpPr txBox="1">
            <a:spLocks/>
          </p:cNvSpPr>
          <p:nvPr/>
        </p:nvSpPr>
        <p:spPr>
          <a:xfrm>
            <a:off x="1052538" y="5498706"/>
            <a:ext cx="5043461" cy="9159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" sz="3600" b="1" dirty="0">
                <a:solidFill>
                  <a:schemeClr val="bg1"/>
                </a:solidFill>
                <a:latin typeface="Ubuntu Light" panose="020B0304030602030204" pitchFamily="34" charset="0"/>
              </a:rPr>
              <a:t>Взаимодействие с другими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E50DD7B-5971-4501-AE76-95C013FA1856}"/>
              </a:ext>
            </a:extLst>
          </p:cNvPr>
          <p:cNvSpPr txBox="1"/>
          <p:nvPr/>
        </p:nvSpPr>
        <p:spPr>
          <a:xfrm>
            <a:off x="897938" y="2459296"/>
            <a:ext cx="6173678" cy="20492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70000"/>
              </a:lnSpc>
            </a:pPr>
            <a:r>
              <a:rPr lang="ru" sz="8800" dirty="0">
                <a:solidFill>
                  <a:schemeClr val="bg1"/>
                </a:solidFill>
                <a:latin typeface="GT Walsheim Pro Condensed Black" panose="00000906000000000000" pitchFamily="2" charset="0"/>
              </a:rPr>
              <a:t>ПОКАЗЫВАЯ</a:t>
            </a:r>
          </a:p>
          <a:p>
            <a:pPr>
              <a:lnSpc>
                <a:spcPct val="70000"/>
              </a:lnSpc>
            </a:pPr>
            <a:r>
              <a:rPr lang="ru" sz="8800" dirty="0">
                <a:solidFill>
                  <a:schemeClr val="bg1"/>
                </a:solidFill>
                <a:latin typeface="GT Walsheim Pro Condensed Black" panose="00000906000000000000" pitchFamily="2" charset="0"/>
              </a:rPr>
              <a:t>ПУТЬ</a:t>
            </a:r>
          </a:p>
        </p:txBody>
      </p:sp>
    </p:spTree>
    <p:extLst>
      <p:ext uri="{BB962C8B-B14F-4D97-AF65-F5344CB8AC3E}">
        <p14:creationId xmlns:p14="http://schemas.microsoft.com/office/powerpoint/2010/main" val="32190378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E057A62-0E5E-46D3-89E1-FC4E7F7DB555}"/>
              </a:ext>
            </a:extLst>
          </p:cNvPr>
          <p:cNvSpPr txBox="1">
            <a:spLocks/>
          </p:cNvSpPr>
          <p:nvPr/>
        </p:nvSpPr>
        <p:spPr>
          <a:xfrm>
            <a:off x="1457210" y="61176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ru" sz="3200" b="1" dirty="0">
                <a:latin typeface="Ubuntu Light" panose="020B0304030602030204" pitchFamily="34" charset="0"/>
              </a:rPr>
              <a:t>Обзор модуля</a:t>
            </a:r>
            <a:endParaRPr lang="en-US" sz="3200" b="1" dirty="0">
              <a:solidFill>
                <a:prstClr val="black"/>
              </a:solidFill>
              <a:latin typeface="Ubuntu Light" panose="020B0304030602030204" pitchFamily="34" charset="0"/>
              <a:sym typeface="Gill Sans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147DF93-8866-4F10-8984-EA1E1BCCEB10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ru" sz="2000" b="1" u="sng" dirty="0">
                <a:latin typeface="Ubuntu Light" panose="020B0304030602030204" pitchFamily="34" charset="0"/>
              </a:rPr>
              <a:t>Урок 1: Характеристики эффективной команды.</a:t>
            </a:r>
            <a:r>
              <a:rPr lang="ru" sz="2000" b="1" dirty="0">
                <a:latin typeface="Ubuntu Light" panose="020B0304030602030204" pitchFamily="34" charset="0"/>
              </a:rPr>
              <a:t> </a:t>
            </a:r>
            <a:r>
              <a:rPr lang="ru" sz="2000" dirty="0">
                <a:latin typeface="Ubuntu Light" panose="020B0304030602030204" pitchFamily="34" charset="0"/>
              </a:rPr>
              <a:t>Мы обсудим ваш опыт работы в команде и </a:t>
            </a:r>
            <a:r>
              <a:rPr lang="en-US" sz="2000" dirty="0" err="1">
                <a:latin typeface="Ubuntu Light" panose="020B0304030602030204" pitchFamily="34" charset="0"/>
              </a:rPr>
              <a:t>то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какие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качества</a:t>
            </a:r>
            <a:r>
              <a:rPr lang="ru-RU" sz="2000" dirty="0">
                <a:latin typeface="Ubuntu Light" panose="020B0304030602030204" pitchFamily="34" charset="0"/>
              </a:rPr>
              <a:t> </a:t>
            </a:r>
            <a:r>
              <a:rPr lang="ru" sz="2000" dirty="0">
                <a:latin typeface="Ubuntu Light" panose="020B0304030602030204" pitchFamily="34" charset="0"/>
              </a:rPr>
              <a:t>делают команду эффективной.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ru" sz="2000" b="1" u="sng" dirty="0">
                <a:latin typeface="Ubuntu Light" panose="020B0304030602030204" pitchFamily="34" charset="0"/>
              </a:rPr>
              <a:t>Урок 2: </a:t>
            </a:r>
            <a:r>
              <a:rPr lang="en-US" sz="2000" b="1" u="sng" dirty="0" err="1">
                <a:latin typeface="Ubuntu Light" panose="020B0304030602030204" pitchFamily="34" charset="0"/>
              </a:rPr>
              <a:t>Учитываем</a:t>
            </a:r>
            <a:r>
              <a:rPr lang="en-US" sz="2000" b="1" u="sng" dirty="0">
                <a:latin typeface="Ubuntu Light" panose="020B0304030602030204" pitchFamily="34" charset="0"/>
              </a:rPr>
              <a:t> </a:t>
            </a:r>
            <a:r>
              <a:rPr lang="en-US" sz="2000" b="1" u="sng" dirty="0" err="1">
                <a:latin typeface="Ubuntu Light" panose="020B0304030602030204" pitchFamily="34" charset="0"/>
              </a:rPr>
              <a:t>мнение</a:t>
            </a:r>
            <a:r>
              <a:rPr lang="en-US" sz="2000" b="1" u="sng" dirty="0">
                <a:latin typeface="Ubuntu Light" panose="020B0304030602030204" pitchFamily="34" charset="0"/>
              </a:rPr>
              <a:t> </a:t>
            </a:r>
            <a:r>
              <a:rPr lang="en-US" sz="2000" b="1" u="sng" dirty="0" err="1">
                <a:latin typeface="Ubuntu Light" panose="020B0304030602030204" pitchFamily="34" charset="0"/>
              </a:rPr>
              <a:t>каждого</a:t>
            </a:r>
            <a:r>
              <a:rPr lang="ru" sz="2000" b="1" dirty="0">
                <a:latin typeface="Ubuntu Light" panose="020B0304030602030204" pitchFamily="34" charset="0"/>
              </a:rPr>
              <a:t>.</a:t>
            </a:r>
            <a:r>
              <a:rPr lang="ru" sz="2000" dirty="0">
                <a:latin typeface="Ubuntu Light" panose="020B0304030602030204" pitchFamily="34" charset="0"/>
              </a:rPr>
              <a:t> Мы обсудим, как команда совместно решает проблемы и почему важно учитывать мнение каждого.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ru" sz="2000" b="1" u="sng" dirty="0">
                <a:latin typeface="Ubuntu Light" panose="020B0304030602030204" pitchFamily="34" charset="0"/>
              </a:rPr>
              <a:t>Урок 3: Развиваю свои навыки</a:t>
            </a:r>
            <a:r>
              <a:rPr lang="ru" sz="2000" dirty="0">
                <a:latin typeface="Ubuntu Light" panose="020B0304030602030204" pitchFamily="34" charset="0"/>
              </a:rPr>
              <a:t>. Мы обсудим ваши навыки и то, как стать более эффективным лидером команды.</a:t>
            </a:r>
          </a:p>
        </p:txBody>
      </p:sp>
    </p:spTree>
    <p:extLst>
      <p:ext uri="{BB962C8B-B14F-4D97-AF65-F5344CB8AC3E}">
        <p14:creationId xmlns:p14="http://schemas.microsoft.com/office/powerpoint/2010/main" val="7191658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C901D7B-A117-43E3-A2E4-B2DF0B18C4E0}"/>
              </a:ext>
            </a:extLst>
          </p:cNvPr>
          <p:cNvSpPr txBox="1">
            <a:spLocks/>
          </p:cNvSpPr>
          <p:nvPr/>
        </p:nvSpPr>
        <p:spPr>
          <a:xfrm>
            <a:off x="1472450" y="584200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en-US" sz="3200" b="1" dirty="0" err="1">
                <a:latin typeface="Ubuntu Light" panose="020B0304030602030204" pitchFamily="34" charset="0"/>
              </a:rPr>
              <a:t>Представление</a:t>
            </a:r>
            <a:r>
              <a:rPr lang="en-US" sz="3200" b="1" dirty="0">
                <a:latin typeface="Ubuntu Light" panose="020B0304030602030204" pitchFamily="34" charset="0"/>
              </a:rPr>
              <a:t> </a:t>
            </a:r>
            <a:r>
              <a:rPr lang="en-US" sz="3200" b="1" dirty="0" err="1">
                <a:latin typeface="Ubuntu Light" panose="020B0304030602030204" pitchFamily="34" charset="0"/>
              </a:rPr>
              <a:t>участников</a:t>
            </a:r>
            <a:endParaRPr lang="en-US" sz="3200" b="1" dirty="0">
              <a:latin typeface="Ubuntu Light" panose="020B0304030602030204" pitchFamily="34" charset="0"/>
              <a:sym typeface="Gill Sans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D1F893F-0241-4E63-8497-A139EFF7E05D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" sz="2000" b="1" u="sng" dirty="0">
                <a:latin typeface="Ubuntu Light" panose="020B0304030602030204" pitchFamily="34" charset="0"/>
              </a:rPr>
              <a:t>Расскажите о себе: </a:t>
            </a:r>
          </a:p>
          <a:p>
            <a:pPr marL="257168" indent="-257168" algn="just">
              <a:lnSpc>
                <a:spcPct val="150000"/>
              </a:lnSpc>
            </a:pPr>
            <a:r>
              <a:rPr lang="ru" sz="2000" dirty="0">
                <a:latin typeface="Ubuntu Light" panose="020B0304030602030204" pitchFamily="34" charset="0"/>
              </a:rPr>
              <a:t>Имя</a:t>
            </a:r>
          </a:p>
          <a:p>
            <a:pPr marL="257168" indent="-257168" algn="just">
              <a:lnSpc>
                <a:spcPct val="150000"/>
              </a:lnSpc>
            </a:pPr>
            <a:r>
              <a:rPr lang="en-US" sz="2000" dirty="0" err="1">
                <a:latin typeface="Ubuntu Light" panose="020B0304030602030204" pitchFamily="34" charset="0"/>
              </a:rPr>
              <a:t>Расскажите</a:t>
            </a:r>
            <a:r>
              <a:rPr lang="en-US" sz="2000" dirty="0">
                <a:latin typeface="Ubuntu Light" panose="020B0304030602030204" pitchFamily="34" charset="0"/>
              </a:rPr>
              <a:t> о </a:t>
            </a:r>
            <a:r>
              <a:rPr lang="en-US" sz="2000" dirty="0" err="1">
                <a:latin typeface="Ubuntu Light" panose="020B0304030602030204" pitchFamily="34" charset="0"/>
              </a:rPr>
              <a:t>своей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любимой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команде</a:t>
            </a:r>
            <a:r>
              <a:rPr lang="en-US" sz="2000" dirty="0">
                <a:latin typeface="Ubuntu Light" panose="020B0304030602030204" pitchFamily="34" charset="0"/>
              </a:rPr>
              <a:t> и </a:t>
            </a:r>
            <a:r>
              <a:rPr lang="en-US" sz="2000" dirty="0" err="1">
                <a:latin typeface="Ubuntu Light" panose="020B0304030602030204" pitchFamily="34" charset="0"/>
              </a:rPr>
              <a:t>почему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она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вам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нравится</a:t>
            </a:r>
            <a:endParaRPr lang="ru" sz="2000" dirty="0">
              <a:latin typeface="Ubuntu Light" panose="020B03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80518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36CF7D-11D5-44FB-9928-7154CAD0242A}"/>
              </a:ext>
            </a:extLst>
          </p:cNvPr>
          <p:cNvSpPr txBox="1">
            <a:spLocks/>
          </p:cNvSpPr>
          <p:nvPr/>
        </p:nvSpPr>
        <p:spPr>
          <a:xfrm>
            <a:off x="1457210" y="60160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ru" sz="3200" b="1" dirty="0">
                <a:latin typeface="Ubuntu Light" panose="020B0304030602030204" pitchFamily="34" charset="0"/>
              </a:rPr>
              <a:t>Ожидания  </a:t>
            </a:r>
            <a:r>
              <a:rPr lang="ru-RU" sz="3200" b="1" dirty="0">
                <a:latin typeface="Ubuntu Light" panose="020B0304030602030204" pitchFamily="34" charset="0"/>
              </a:rPr>
              <a:t>от атлетов</a:t>
            </a:r>
            <a:endParaRPr lang="ru" sz="3200" b="1" dirty="0">
              <a:latin typeface="Ubuntu Light" panose="020B030403060203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039E73B-954C-4B42-9D27-B13CD544E534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892" indent="-342892" algn="just">
              <a:lnSpc>
                <a:spcPct val="150000"/>
              </a:lnSpc>
            </a:pPr>
            <a:r>
              <a:rPr lang="ru" sz="2000" dirty="0">
                <a:latin typeface="Ubuntu Light" panose="020B0304030602030204" pitchFamily="34" charset="0"/>
              </a:rPr>
              <a:t>Будьте уважительны к тому, кто говорит</a:t>
            </a:r>
          </a:p>
          <a:p>
            <a:pPr marL="342892" indent="-342892" algn="just">
              <a:lnSpc>
                <a:spcPct val="150000"/>
              </a:lnSpc>
            </a:pPr>
            <a:r>
              <a:rPr lang="ru" sz="2000" dirty="0">
                <a:latin typeface="Ubuntu Light" panose="020B0304030602030204" pitchFamily="34" charset="0"/>
              </a:rPr>
              <a:t>Участвуйте в занятиях</a:t>
            </a:r>
          </a:p>
          <a:p>
            <a:pPr marL="342892" indent="-342892" algn="just">
              <a:lnSpc>
                <a:spcPct val="150000"/>
              </a:lnSpc>
            </a:pPr>
            <a:r>
              <a:rPr lang="ru" sz="2000" dirty="0">
                <a:latin typeface="Ubuntu Light" panose="020B0304030602030204" pitchFamily="34" charset="0"/>
              </a:rPr>
              <a:t>Задавайте вопросы</a:t>
            </a:r>
          </a:p>
          <a:p>
            <a:pPr marL="342892" indent="-342892" algn="just">
              <a:lnSpc>
                <a:spcPct val="150000"/>
              </a:lnSpc>
            </a:pPr>
            <a:r>
              <a:rPr lang="en-US" sz="2000" dirty="0" err="1">
                <a:latin typeface="Ubuntu Light" panose="020B0304030602030204" pitchFamily="34" charset="0"/>
              </a:rPr>
              <a:t>Сведите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отвлекающие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факторы</a:t>
            </a:r>
            <a:r>
              <a:rPr lang="en-US" sz="2000" dirty="0">
                <a:latin typeface="Ubuntu Light" panose="020B0304030602030204" pitchFamily="34" charset="0"/>
              </a:rPr>
              <a:t> к </a:t>
            </a:r>
            <a:r>
              <a:rPr lang="en-US" sz="2000" dirty="0" err="1">
                <a:latin typeface="Ubuntu Light" panose="020B0304030602030204" pitchFamily="34" charset="0"/>
              </a:rPr>
              <a:t>минимуму</a:t>
            </a:r>
            <a:endParaRPr lang="ru" sz="2000" dirty="0">
              <a:latin typeface="Ubuntu Light" panose="020B03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84164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62882B5-6C1D-485E-AD01-979D32FD6DD9}"/>
              </a:ext>
            </a:extLst>
          </p:cNvPr>
          <p:cNvSpPr txBox="1">
            <a:spLocks/>
          </p:cNvSpPr>
          <p:nvPr/>
        </p:nvSpPr>
        <p:spPr>
          <a:xfrm>
            <a:off x="1441970" y="60160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ru" sz="3200" b="1" dirty="0">
                <a:latin typeface="Ubuntu Light" panose="020B0304030602030204" pitchFamily="34" charset="0"/>
              </a:rPr>
              <a:t>Ожидания </a:t>
            </a:r>
            <a:r>
              <a:rPr lang="en-US" sz="3200" b="1" dirty="0" err="1">
                <a:latin typeface="Ubuntu Light" panose="020B0304030602030204" pitchFamily="34" charset="0"/>
              </a:rPr>
              <a:t>от</a:t>
            </a:r>
            <a:r>
              <a:rPr lang="en-US" sz="3200" b="1" dirty="0">
                <a:latin typeface="Ubuntu Light" panose="020B0304030602030204" pitchFamily="34" charset="0"/>
              </a:rPr>
              <a:t> </a:t>
            </a:r>
            <a:r>
              <a:rPr lang="en-US" sz="3200" b="1" dirty="0" err="1">
                <a:latin typeface="Ubuntu Light" panose="020B0304030602030204" pitchFamily="34" charset="0"/>
              </a:rPr>
              <a:t>наставников</a:t>
            </a:r>
            <a:endParaRPr lang="ru" sz="3200" b="1" dirty="0">
              <a:latin typeface="Ubuntu Light" panose="020B0304030602030204" pitchFamily="34" charset="0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7662D88-B04D-4D99-8CFC-AC65BE208059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892" indent="-342892" algn="just">
              <a:lnSpc>
                <a:spcPct val="150000"/>
              </a:lnSpc>
            </a:pPr>
            <a:r>
              <a:rPr lang="ru" sz="2000" dirty="0">
                <a:latin typeface="Ubuntu Light" panose="020B0304030602030204" pitchFamily="34" charset="0"/>
              </a:rPr>
              <a:t>Будьте внимательны</a:t>
            </a:r>
          </a:p>
          <a:p>
            <a:pPr marL="342892" indent="-342892" algn="just">
              <a:lnSpc>
                <a:spcPct val="150000"/>
              </a:lnSpc>
            </a:pPr>
            <a:r>
              <a:rPr lang="ru" sz="2000" dirty="0">
                <a:latin typeface="Ubuntu Light" panose="020B0304030602030204" pitchFamily="34" charset="0"/>
              </a:rPr>
              <a:t>Будьте готовы помочь </a:t>
            </a:r>
            <a:r>
              <a:rPr lang="en-US" sz="2000" dirty="0" err="1">
                <a:latin typeface="Ubuntu Light" panose="020B0304030602030204" pitchFamily="34" charset="0"/>
              </a:rPr>
              <a:t>атлетам-участникам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если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они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об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этом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попросят</a:t>
            </a:r>
            <a:endParaRPr lang="ru" sz="2000" dirty="0">
              <a:latin typeface="Ubuntu Light" panose="020B0304030602030204" pitchFamily="34" charset="0"/>
            </a:endParaRPr>
          </a:p>
          <a:p>
            <a:pPr marL="342892" indent="-342892" algn="just">
              <a:lnSpc>
                <a:spcPct val="150000"/>
              </a:lnSpc>
            </a:pPr>
            <a:r>
              <a:rPr lang="ru" sz="2000" dirty="0">
                <a:latin typeface="Ubuntu Light" panose="020B0304030602030204" pitchFamily="34" charset="0"/>
              </a:rPr>
              <a:t>Не говорите </a:t>
            </a:r>
            <a:r>
              <a:rPr lang="en-US" sz="2000" dirty="0" err="1">
                <a:latin typeface="Ubuntu Light" panose="020B0304030602030204" pitchFamily="34" charset="0"/>
              </a:rPr>
              <a:t>за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атлетов</a:t>
            </a:r>
            <a:r>
              <a:rPr lang="en-US" sz="2000" dirty="0">
                <a:latin typeface="Ubuntu Light" panose="020B0304030602030204" pitchFamily="34" charset="0"/>
              </a:rPr>
              <a:t>; </a:t>
            </a:r>
            <a:r>
              <a:rPr lang="en-US" sz="2000" dirty="0" err="1">
                <a:latin typeface="Ubuntu Light" panose="020B0304030602030204" pitchFamily="34" charset="0"/>
              </a:rPr>
              <a:t>помогайте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только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тогда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когда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атлет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просит</a:t>
            </a:r>
            <a:r>
              <a:rPr lang="en-US" sz="2000" dirty="0">
                <a:latin typeface="Ubuntu Light" panose="020B0304030602030204" pitchFamily="34" charset="0"/>
              </a:rPr>
              <a:t> о </a:t>
            </a:r>
            <a:r>
              <a:rPr lang="en-US" sz="2000" dirty="0" err="1">
                <a:latin typeface="Ubuntu Light" panose="020B0304030602030204" pitchFamily="34" charset="0"/>
              </a:rPr>
              <a:t>помощи</a:t>
            </a:r>
            <a:endParaRPr lang="ru" sz="2000" dirty="0">
              <a:latin typeface="Ubuntu Light" panose="020B0304030602030204" pitchFamily="34" charset="0"/>
            </a:endParaRPr>
          </a:p>
          <a:p>
            <a:pPr marL="342892" indent="-342892" algn="just">
              <a:lnSpc>
                <a:spcPct val="150000"/>
              </a:lnSpc>
            </a:pPr>
            <a:r>
              <a:rPr lang="ru" sz="2000" dirty="0">
                <a:latin typeface="Ubuntu Light" panose="020B0304030602030204" pitchFamily="34" charset="0"/>
              </a:rPr>
              <a:t>Не говорите </a:t>
            </a:r>
            <a:r>
              <a:rPr lang="en-US" sz="2000" dirty="0" err="1">
                <a:latin typeface="Ubuntu Light" panose="020B0304030602030204" pitchFamily="34" charset="0"/>
              </a:rPr>
              <a:t>за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атлетов</a:t>
            </a:r>
            <a:r>
              <a:rPr lang="en-US" sz="2000" dirty="0">
                <a:latin typeface="Ubuntu Light" panose="020B0304030602030204" pitchFamily="34" charset="0"/>
              </a:rPr>
              <a:t> и </a:t>
            </a:r>
            <a:r>
              <a:rPr lang="en-US" sz="2000" dirty="0" err="1">
                <a:latin typeface="Ubuntu Light" panose="020B0304030602030204" pitchFamily="34" charset="0"/>
              </a:rPr>
              <a:t>не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предполагайте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что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им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нужна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помощь</a:t>
            </a:r>
            <a:r>
              <a:rPr lang="en-US" sz="2000" dirty="0">
                <a:latin typeface="Ubuntu Light" panose="020B0304030602030204" pitchFamily="34" charset="0"/>
              </a:rPr>
              <a:t> — </a:t>
            </a:r>
            <a:r>
              <a:rPr lang="en-US" sz="2000" dirty="0" err="1">
                <a:latin typeface="Ubuntu Light" panose="020B0304030602030204" pitchFamily="34" charset="0"/>
              </a:rPr>
              <a:t>сначала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спросите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их</a:t>
            </a:r>
            <a:endParaRPr lang="ru" sz="2000" dirty="0">
              <a:latin typeface="Ubuntu Light" panose="020B0304030602030204" pitchFamily="34" charset="0"/>
            </a:endParaRPr>
          </a:p>
          <a:p>
            <a:pPr marL="342892" indent="-342892" algn="just">
              <a:lnSpc>
                <a:spcPct val="150000"/>
              </a:lnSpc>
            </a:pPr>
            <a:r>
              <a:rPr lang="ru" sz="2000" dirty="0">
                <a:latin typeface="Ubuntu Light" panose="020B0304030602030204" pitchFamily="34" charset="0"/>
              </a:rPr>
              <a:t>Будьте энергичны и </a:t>
            </a:r>
            <a:r>
              <a:rPr lang="en-US" sz="2000" dirty="0" err="1">
                <a:latin typeface="Ubuntu Light" panose="020B0304030602030204" pitchFamily="34" charset="0"/>
              </a:rPr>
              <a:t>сохраняйте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позитивный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настрой</a:t>
            </a:r>
            <a:endParaRPr lang="ru" sz="2000" dirty="0">
              <a:latin typeface="Ubuntu Light" panose="020B0304030602030204" pitchFamily="34" charset="0"/>
            </a:endParaRPr>
          </a:p>
          <a:p>
            <a:pPr marL="342892" indent="-342892" algn="just">
              <a:lnSpc>
                <a:spcPct val="150000"/>
              </a:lnSpc>
            </a:pPr>
            <a:r>
              <a:rPr lang="en-US" sz="2000" dirty="0" err="1">
                <a:latin typeface="Ubuntu Light" panose="020B0304030602030204" pitchFamily="34" charset="0"/>
              </a:rPr>
              <a:t>Сведите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отвлекающие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факторы</a:t>
            </a:r>
            <a:r>
              <a:rPr lang="en-US" sz="2000" dirty="0">
                <a:latin typeface="Ubuntu Light" panose="020B0304030602030204" pitchFamily="34" charset="0"/>
              </a:rPr>
              <a:t> к </a:t>
            </a:r>
            <a:r>
              <a:rPr lang="en-US" sz="2000" dirty="0" err="1">
                <a:latin typeface="Ubuntu Light" panose="020B0304030602030204" pitchFamily="34" charset="0"/>
              </a:rPr>
              <a:t>минимуму</a:t>
            </a:r>
            <a:endParaRPr lang="ru" sz="2000" dirty="0">
              <a:latin typeface="Ubuntu Light" panose="020B03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09007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0DA1158-2DAD-4F93-B0FD-3BEADDB2A64A}"/>
              </a:ext>
            </a:extLst>
          </p:cNvPr>
          <p:cNvSpPr txBox="1">
            <a:spLocks/>
          </p:cNvSpPr>
          <p:nvPr/>
        </p:nvSpPr>
        <p:spPr>
          <a:xfrm>
            <a:off x="1457210" y="61684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ru" sz="3200" b="1" dirty="0">
                <a:latin typeface="Ubuntu Light" panose="020B0304030602030204" pitchFamily="34" charset="0"/>
              </a:rPr>
              <a:t>Ожидания </a:t>
            </a:r>
            <a:r>
              <a:rPr lang="en-US" sz="3200" b="1" dirty="0" err="1">
                <a:latin typeface="Ubuntu Light" panose="020B0304030602030204" pitchFamily="34" charset="0"/>
              </a:rPr>
              <a:t>от</a:t>
            </a:r>
            <a:r>
              <a:rPr lang="en-US" sz="3200" b="1" dirty="0">
                <a:latin typeface="Ubuntu Light" panose="020B0304030602030204" pitchFamily="34" charset="0"/>
              </a:rPr>
              <a:t> </a:t>
            </a:r>
            <a:r>
              <a:rPr lang="en-US" sz="3200" b="1" dirty="0" err="1">
                <a:latin typeface="Ubuntu Light" panose="020B0304030602030204" pitchFamily="34" charset="0"/>
              </a:rPr>
              <a:t>фасилитаторов</a:t>
            </a:r>
            <a:endParaRPr lang="ru" sz="3200" b="1" dirty="0">
              <a:latin typeface="Ubuntu Light" panose="020B030403060203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C11A470-F626-4210-9CEE-F7B4763FA612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892" lvl="0" indent="-342892" algn="just">
              <a:lnSpc>
                <a:spcPct val="150000"/>
              </a:lnSpc>
            </a:pPr>
            <a:r>
              <a:rPr lang="en-US" sz="2000" dirty="0" err="1">
                <a:latin typeface="Ubuntu Light" panose="020B0304030602030204" pitchFamily="34" charset="0"/>
              </a:rPr>
              <a:t>Будьте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готовы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проводить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занятие</a:t>
            </a:r>
            <a:r>
              <a:rPr lang="en-US" sz="2000" dirty="0">
                <a:latin typeface="Ubuntu Light" panose="020B0304030602030204" pitchFamily="34" charset="0"/>
              </a:rPr>
              <a:t> и </a:t>
            </a:r>
            <a:r>
              <a:rPr lang="en-US" sz="2000" dirty="0" err="1">
                <a:latin typeface="Ubuntu Light" panose="020B0304030602030204" pitchFamily="34" charset="0"/>
              </a:rPr>
              <a:t>старайтесь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учитывать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потребности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всех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атлетов</a:t>
            </a:r>
            <a:r>
              <a:rPr lang="en-US" sz="2000" dirty="0">
                <a:latin typeface="Ubuntu Light" panose="020B0304030602030204" pitchFamily="34" charset="0"/>
              </a:rPr>
              <a:t>. </a:t>
            </a:r>
          </a:p>
          <a:p>
            <a:pPr marL="342892" lvl="0" indent="-342892" algn="just">
              <a:lnSpc>
                <a:spcPct val="150000"/>
              </a:lnSpc>
            </a:pPr>
            <a:r>
              <a:rPr lang="en-US" sz="2000" dirty="0" err="1">
                <a:latin typeface="Ubuntu Light" panose="020B0304030602030204" pitchFamily="34" charset="0"/>
              </a:rPr>
              <a:t>Помогайте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участникам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узнать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что-то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новое</a:t>
            </a:r>
            <a:r>
              <a:rPr lang="en-US" sz="2000" dirty="0">
                <a:latin typeface="Ubuntu Light" panose="020B0304030602030204" pitchFamily="34" charset="0"/>
              </a:rPr>
              <a:t> о </a:t>
            </a:r>
            <a:r>
              <a:rPr lang="en-US" sz="2000" dirty="0" err="1">
                <a:latin typeface="Ubuntu Light" panose="020B0304030602030204" pitchFamily="34" charset="0"/>
              </a:rPr>
              <a:t>себе</a:t>
            </a:r>
            <a:r>
              <a:rPr lang="en-US" sz="2000" dirty="0">
                <a:latin typeface="Ubuntu Light" panose="020B0304030602030204" pitchFamily="34" charset="0"/>
              </a:rPr>
              <a:t> и </a:t>
            </a:r>
            <a:r>
              <a:rPr lang="en-US" sz="2000" dirty="0" err="1">
                <a:latin typeface="Ubuntu Light" panose="020B0304030602030204" pitchFamily="34" charset="0"/>
              </a:rPr>
              <a:t>других</a:t>
            </a:r>
            <a:r>
              <a:rPr lang="en-US" sz="2000" dirty="0">
                <a:latin typeface="Ubuntu Light" panose="020B0304030602030204" pitchFamily="34" charset="0"/>
              </a:rPr>
              <a:t>. </a:t>
            </a:r>
          </a:p>
          <a:p>
            <a:pPr marL="342892" lvl="0" indent="-342892" algn="just">
              <a:lnSpc>
                <a:spcPct val="150000"/>
              </a:lnSpc>
            </a:pPr>
            <a:r>
              <a:rPr lang="en-US" sz="2000" dirty="0" err="1">
                <a:latin typeface="Ubuntu Light" panose="020B0304030602030204" pitchFamily="34" charset="0"/>
              </a:rPr>
              <a:t>Создавайте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возможности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для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того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чтобы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каждый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атлет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мог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добиться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успеха</a:t>
            </a:r>
            <a:r>
              <a:rPr lang="en-US" sz="2000" dirty="0">
                <a:latin typeface="Ubuntu Light" panose="020B0304030602030204" pitchFamily="34" charset="0"/>
              </a:rPr>
              <a:t> и </a:t>
            </a:r>
            <a:r>
              <a:rPr lang="en-US" sz="2000" dirty="0" err="1">
                <a:latin typeface="Ubuntu Light" panose="020B0304030602030204" pitchFamily="34" charset="0"/>
              </a:rPr>
              <a:t>развиваться</a:t>
            </a:r>
            <a:r>
              <a:rPr lang="en-US" sz="2000" dirty="0">
                <a:latin typeface="Ubuntu Light" panose="020B0304030602030204" pitchFamily="34" charset="0"/>
              </a:rPr>
              <a:t>. </a:t>
            </a:r>
          </a:p>
          <a:p>
            <a:pPr marL="342892" lvl="0" indent="-342892" algn="just">
              <a:lnSpc>
                <a:spcPct val="150000"/>
              </a:lnSpc>
            </a:pPr>
            <a:r>
              <a:rPr lang="en-US" sz="2000" dirty="0" err="1">
                <a:latin typeface="Ubuntu Light" panose="020B0304030602030204" pitchFamily="34" charset="0"/>
              </a:rPr>
              <a:t>Поддерживайте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обсуждение</a:t>
            </a:r>
            <a:r>
              <a:rPr lang="en-US" sz="2000" dirty="0">
                <a:latin typeface="Ubuntu Light" panose="020B0304030602030204" pitchFamily="34" charset="0"/>
              </a:rPr>
              <a:t> и </a:t>
            </a:r>
            <a:r>
              <a:rPr lang="en-US" sz="2000" dirty="0" err="1">
                <a:latin typeface="Ubuntu Light" panose="020B0304030602030204" pitchFamily="34" charset="0"/>
              </a:rPr>
              <a:t>задавайте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вопросы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которые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способствуют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обучению</a:t>
            </a:r>
            <a:r>
              <a:rPr lang="en-US" sz="2000" dirty="0">
                <a:latin typeface="Ubuntu Light" panose="020B0304030602030204" pitchFamily="34" charset="0"/>
              </a:rPr>
              <a:t>. </a:t>
            </a:r>
          </a:p>
          <a:p>
            <a:pPr marL="342892" lvl="0" indent="-342892" algn="just">
              <a:lnSpc>
                <a:spcPct val="150000"/>
              </a:lnSpc>
            </a:pPr>
            <a:r>
              <a:rPr lang="en-US" sz="2000" dirty="0" err="1">
                <a:latin typeface="Ubuntu Light" panose="020B0304030602030204" pitchFamily="34" charset="0"/>
              </a:rPr>
              <a:t>Относитесь</a:t>
            </a:r>
            <a:r>
              <a:rPr lang="en-US" sz="2000" dirty="0">
                <a:latin typeface="Ubuntu Light" panose="020B0304030602030204" pitchFamily="34" charset="0"/>
              </a:rPr>
              <a:t> к </a:t>
            </a:r>
            <a:r>
              <a:rPr lang="en-US" sz="2000" dirty="0" err="1">
                <a:latin typeface="Ubuntu Light" panose="020B0304030602030204" pitchFamily="34" charset="0"/>
              </a:rPr>
              <a:t>атлетам</a:t>
            </a:r>
            <a:r>
              <a:rPr lang="en-US" sz="2000" dirty="0">
                <a:latin typeface="Ubuntu Light" panose="020B0304030602030204" pitchFamily="34" charset="0"/>
              </a:rPr>
              <a:t> и </a:t>
            </a:r>
            <a:r>
              <a:rPr lang="en-US" sz="2000" dirty="0" err="1">
                <a:latin typeface="Ubuntu Light" panose="020B0304030602030204" pitchFamily="34" charset="0"/>
              </a:rPr>
              <a:t>наставникам</a:t>
            </a:r>
            <a:r>
              <a:rPr lang="en-US" sz="2000" dirty="0">
                <a:latin typeface="Ubuntu Light" panose="020B0304030602030204" pitchFamily="34" charset="0"/>
              </a:rPr>
              <a:t> с </a:t>
            </a:r>
            <a:r>
              <a:rPr lang="en-US" sz="2000" dirty="0" err="1">
                <a:latin typeface="Ubuntu Light" panose="020B0304030602030204" pitchFamily="34" charset="0"/>
              </a:rPr>
              <a:t>уважением</a:t>
            </a:r>
            <a:r>
              <a:rPr lang="en-US" sz="2000" dirty="0">
                <a:latin typeface="Ubuntu Light" panose="020B0304030602030204" pitchFamily="34" charset="0"/>
              </a:rPr>
              <a:t> и </a:t>
            </a:r>
            <a:r>
              <a:rPr lang="en-US" sz="2000" dirty="0" err="1">
                <a:latin typeface="Ubuntu Light" panose="020B0304030602030204" pitchFamily="34" charset="0"/>
              </a:rPr>
              <a:t>заботой</a:t>
            </a:r>
            <a:r>
              <a:rPr lang="en-US" sz="2000" dirty="0">
                <a:latin typeface="Ubuntu Light" panose="020B0304030602030204" pitchFamily="34" charset="0"/>
              </a:rPr>
              <a:t>. </a:t>
            </a:r>
          </a:p>
          <a:p>
            <a:pPr marL="342892" lvl="0" indent="-342892" algn="just">
              <a:lnSpc>
                <a:spcPct val="150000"/>
              </a:lnSpc>
            </a:pPr>
            <a:r>
              <a:rPr lang="en-US" sz="2000" dirty="0" err="1">
                <a:latin typeface="Ubuntu Light" panose="020B0304030602030204" pitchFamily="34" charset="0"/>
              </a:rPr>
              <a:t>Создавайте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атмосферу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взаимного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уважения</a:t>
            </a:r>
            <a:r>
              <a:rPr lang="en-US" sz="2000" dirty="0">
                <a:latin typeface="Ubuntu Light" panose="020B0304030602030204" pitchFamily="34" charset="0"/>
              </a:rPr>
              <a:t> и </a:t>
            </a:r>
            <a:r>
              <a:rPr lang="en-US" sz="2000" dirty="0" err="1">
                <a:latin typeface="Ubuntu Light" panose="020B0304030602030204" pitchFamily="34" charset="0"/>
              </a:rPr>
              <a:t>радости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обучения</a:t>
            </a:r>
            <a:r>
              <a:rPr lang="en-US" sz="2000" dirty="0">
                <a:latin typeface="Ubuntu Light" panose="020B0304030602030204" pitchFamily="34" charset="0"/>
              </a:rPr>
              <a:t>.</a:t>
            </a:r>
            <a:endParaRPr lang="ru" sz="2000" dirty="0">
              <a:latin typeface="Ubuntu Light" panose="020B03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98664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Икона&#10;&#10;Описание генерируется автоматически">
            <a:extLst>
              <a:ext uri="{FF2B5EF4-FFF2-40B4-BE49-F238E27FC236}">
                <a16:creationId xmlns:a16="http://schemas.microsoft.com/office/drawing/2014/main" id="{83D5F65C-22BF-41BA-AC52-2A42B3E065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5152" y="2638211"/>
            <a:ext cx="1719498" cy="1870446"/>
          </a:xfrm>
          <a:prstGeom prst="rect">
            <a:avLst/>
          </a:prstGeom>
        </p:spPr>
      </p:pic>
      <p:sp>
        <p:nvSpPr>
          <p:cNvPr id="5" name="Title 2">
            <a:extLst>
              <a:ext uri="{FF2B5EF4-FFF2-40B4-BE49-F238E27FC236}">
                <a16:creationId xmlns:a16="http://schemas.microsoft.com/office/drawing/2014/main" id="{8E076EFD-2DCF-481E-B1F4-C1C5B5E56567}"/>
              </a:ext>
            </a:extLst>
          </p:cNvPr>
          <p:cNvSpPr txBox="1">
            <a:spLocks/>
          </p:cNvSpPr>
          <p:nvPr/>
        </p:nvSpPr>
        <p:spPr>
          <a:xfrm>
            <a:off x="336000" y="820818"/>
            <a:ext cx="11520000" cy="6511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" sz="3200" b="1" dirty="0">
                <a:solidFill>
                  <a:schemeClr val="bg1"/>
                </a:solidFill>
                <a:latin typeface="Ubuntu Light" panose="020B0304030602030204" pitchFamily="34" charset="0"/>
              </a:rPr>
              <a:t>Урок 1: Характеристики эффективной команды</a:t>
            </a:r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1CB7FCD0-AA7E-432D-A7D6-8561042956A7}"/>
              </a:ext>
            </a:extLst>
          </p:cNvPr>
          <p:cNvSpPr txBox="1">
            <a:spLocks/>
          </p:cNvSpPr>
          <p:nvPr/>
        </p:nvSpPr>
        <p:spPr>
          <a:xfrm>
            <a:off x="696000" y="1941683"/>
            <a:ext cx="7571700" cy="326350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b="1" u="sng" dirty="0" err="1">
                <a:solidFill>
                  <a:schemeClr val="bg1"/>
                </a:solidFill>
                <a:latin typeface="Ubuntu Light" panose="020B0304030602030204" pitchFamily="34" charset="0"/>
              </a:rPr>
              <a:t>На</a:t>
            </a:r>
            <a:r>
              <a:rPr lang="en-US" b="1" u="sng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b="1" u="sng" dirty="0" err="1">
                <a:solidFill>
                  <a:schemeClr val="bg1"/>
                </a:solidFill>
                <a:latin typeface="Ubuntu Light" panose="020B0304030602030204" pitchFamily="34" charset="0"/>
              </a:rPr>
              <a:t>этом</a:t>
            </a:r>
            <a:r>
              <a:rPr lang="en-US" b="1" u="sng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b="1" u="sng" dirty="0" err="1">
                <a:solidFill>
                  <a:schemeClr val="bg1"/>
                </a:solidFill>
                <a:latin typeface="Ubuntu Light" panose="020B0304030602030204" pitchFamily="34" charset="0"/>
              </a:rPr>
              <a:t>занятии</a:t>
            </a:r>
            <a:r>
              <a:rPr lang="en-US" b="1" u="sng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b="1" u="sng" dirty="0" err="1">
                <a:solidFill>
                  <a:schemeClr val="bg1"/>
                </a:solidFill>
                <a:latin typeface="Ubuntu Light" panose="020B0304030602030204" pitchFamily="34" charset="0"/>
              </a:rPr>
              <a:t>мы</a:t>
            </a:r>
            <a:r>
              <a:rPr lang="ru" b="1" u="sng" dirty="0">
                <a:solidFill>
                  <a:schemeClr val="bg1"/>
                </a:solidFill>
                <a:latin typeface="Ubuntu Light" panose="020B0304030602030204" pitchFamily="34" charset="0"/>
              </a:rPr>
              <a:t>:</a:t>
            </a:r>
          </a:p>
          <a:p>
            <a:pPr marL="257168" lvl="0" indent="-257168" algn="just">
              <a:lnSpc>
                <a:spcPct val="150000"/>
              </a:lnSpc>
            </a:pPr>
            <a:r>
              <a:rPr lang="ru-RU" dirty="0">
                <a:solidFill>
                  <a:schemeClr val="bg1"/>
                </a:solidFill>
                <a:latin typeface="Ubuntu Light" panose="020B0304030602030204" pitchFamily="34" charset="0"/>
              </a:rPr>
              <a:t>П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оразмышляем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о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своём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предыдущем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опыте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работы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в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команде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; </a:t>
            </a:r>
          </a:p>
          <a:p>
            <a:pPr marL="257168" lvl="0" indent="-257168" algn="just">
              <a:lnSpc>
                <a:spcPct val="150000"/>
              </a:lnSpc>
            </a:pPr>
            <a:r>
              <a:rPr lang="ru-RU" dirty="0">
                <a:solidFill>
                  <a:schemeClr val="bg1"/>
                </a:solidFill>
                <a:latin typeface="Ubuntu Light" panose="020B0304030602030204" pitchFamily="34" charset="0"/>
              </a:rPr>
              <a:t>У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знаем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,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какие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качества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делают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команду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эффективной</a:t>
            </a:r>
            <a:endParaRPr lang="en-US" dirty="0">
              <a:solidFill>
                <a:schemeClr val="bg1"/>
              </a:solidFill>
              <a:latin typeface="Ubuntu Light" panose="020B0304030602030204" pitchFamily="34" charset="0"/>
            </a:endParaRPr>
          </a:p>
          <a:p>
            <a:pPr marL="257168" indent="-257168" algn="just">
              <a:lnSpc>
                <a:spcPct val="150000"/>
              </a:lnSpc>
            </a:pPr>
            <a:endParaRPr lang="ru" sz="2800" dirty="0">
              <a:solidFill>
                <a:schemeClr val="bg1"/>
              </a:solidFill>
              <a:latin typeface="Ubuntu Light" panose="020B03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19196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Икона&#10;&#10;Описание генерируется автоматически">
            <a:extLst>
              <a:ext uri="{FF2B5EF4-FFF2-40B4-BE49-F238E27FC236}">
                <a16:creationId xmlns:a16="http://schemas.microsoft.com/office/drawing/2014/main" id="{829CEA39-AE1E-4588-A74A-52BD3C38C7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6137" y="1699032"/>
            <a:ext cx="1200311" cy="1928744"/>
          </a:xfrm>
          <a:prstGeom prst="rect">
            <a:avLst/>
          </a:prstGeom>
        </p:spPr>
      </p:pic>
      <p:pic>
        <p:nvPicPr>
          <p:cNvPr id="7" name="Picture 6" descr="Логотип&#10;&#10;Описание генерируется автоматически">
            <a:extLst>
              <a:ext uri="{FF2B5EF4-FFF2-40B4-BE49-F238E27FC236}">
                <a16:creationId xmlns:a16="http://schemas.microsoft.com/office/drawing/2014/main" id="{70D3ED17-F3EB-4976-8EC7-CD3CBD3C3E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9391" y="1817212"/>
            <a:ext cx="2112000" cy="1611789"/>
          </a:xfrm>
          <a:prstGeom prst="rect">
            <a:avLst/>
          </a:prstGeom>
        </p:spPr>
      </p:pic>
      <p:pic>
        <p:nvPicPr>
          <p:cNvPr id="9" name="Picture 8" descr="Логотип, название компании&#10;&#10;Описание генерируется автоматически">
            <a:extLst>
              <a:ext uri="{FF2B5EF4-FFF2-40B4-BE49-F238E27FC236}">
                <a16:creationId xmlns:a16="http://schemas.microsoft.com/office/drawing/2014/main" id="{3D385DAB-37C1-463B-BD5B-8B2CC15DC6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4441" y="1819529"/>
            <a:ext cx="2053667" cy="1851003"/>
          </a:xfrm>
          <a:prstGeom prst="rect">
            <a:avLst/>
          </a:prstGeom>
        </p:spPr>
      </p:pic>
      <p:pic>
        <p:nvPicPr>
          <p:cNvPr id="11" name="Picture 10" descr="Логотип&#10;&#10;Описание генерируется автоматически">
            <a:extLst>
              <a:ext uri="{FF2B5EF4-FFF2-40B4-BE49-F238E27FC236}">
                <a16:creationId xmlns:a16="http://schemas.microsoft.com/office/drawing/2014/main" id="{DEBBE3C6-A5A8-4675-B28C-46B269A53B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83773" y="1869788"/>
            <a:ext cx="1957238" cy="1798427"/>
          </a:xfrm>
          <a:prstGeom prst="rect">
            <a:avLst/>
          </a:prstGeom>
        </p:spPr>
      </p:pic>
      <p:pic>
        <p:nvPicPr>
          <p:cNvPr id="13" name="Picture 12" descr="Логотип&#10;&#10;Описание генерируется автоматически">
            <a:extLst>
              <a:ext uri="{FF2B5EF4-FFF2-40B4-BE49-F238E27FC236}">
                <a16:creationId xmlns:a16="http://schemas.microsoft.com/office/drawing/2014/main" id="{1A4312DA-605C-4B18-9515-27B35C807E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96331" y="4194596"/>
            <a:ext cx="2139920" cy="1928744"/>
          </a:xfrm>
          <a:prstGeom prst="rect">
            <a:avLst/>
          </a:prstGeom>
        </p:spPr>
      </p:pic>
      <p:pic>
        <p:nvPicPr>
          <p:cNvPr id="17" name="Picture 16" descr="Логотип&#10;&#10;Описание генерируется автоматически">
            <a:extLst>
              <a:ext uri="{FF2B5EF4-FFF2-40B4-BE49-F238E27FC236}">
                <a16:creationId xmlns:a16="http://schemas.microsoft.com/office/drawing/2014/main" id="{30F97E53-7604-45B9-A56C-50FEFC73D8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79392" y="4259755"/>
            <a:ext cx="2111999" cy="179842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376CAE9-CBB5-4DDE-89A9-38B5621E386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88187" y="4259756"/>
            <a:ext cx="2139920" cy="1947515"/>
          </a:xfrm>
          <a:prstGeom prst="rect">
            <a:avLst/>
          </a:prstGeom>
        </p:spPr>
      </p:pic>
      <p:pic>
        <p:nvPicPr>
          <p:cNvPr id="23" name="Picture 22" descr="Логотип, название компании&#10;&#10;Описание генерируется автоматически">
            <a:extLst>
              <a:ext uri="{FF2B5EF4-FFF2-40B4-BE49-F238E27FC236}">
                <a16:creationId xmlns:a16="http://schemas.microsoft.com/office/drawing/2014/main" id="{78668064-40B1-43B0-8D4F-0D3F2F633C7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83774" y="4266862"/>
            <a:ext cx="2050961" cy="1947514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81CB186F-4C1B-45CE-84D7-D218D9D3E626}"/>
              </a:ext>
            </a:extLst>
          </p:cNvPr>
          <p:cNvSpPr txBox="1">
            <a:spLocks/>
          </p:cNvSpPr>
          <p:nvPr/>
        </p:nvSpPr>
        <p:spPr>
          <a:xfrm>
            <a:off x="1457210" y="616211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" sz="3200" b="1" dirty="0">
                <a:latin typeface="Ubuntu Light" panose="020B0304030602030204" pitchFamily="34" charset="0"/>
              </a:rPr>
              <a:t>Характеристики эффективной команды</a:t>
            </a:r>
          </a:p>
        </p:txBody>
      </p:sp>
    </p:spTree>
    <p:extLst>
      <p:ext uri="{BB962C8B-B14F-4D97-AF65-F5344CB8AC3E}">
        <p14:creationId xmlns:p14="http://schemas.microsoft.com/office/powerpoint/2010/main" val="36350372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Картинка с часами&#10;&#10;Описание генерируется автоматически">
            <a:extLst>
              <a:ext uri="{FF2B5EF4-FFF2-40B4-BE49-F238E27FC236}">
                <a16:creationId xmlns:a16="http://schemas.microsoft.com/office/drawing/2014/main" id="{DCD7B2C5-CEE0-42B8-B864-700157CB6C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3162" y="2541115"/>
            <a:ext cx="2141937" cy="2370846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15931F6D-6336-4B34-B4C5-29CEE787FFD7}"/>
              </a:ext>
            </a:extLst>
          </p:cNvPr>
          <p:cNvSpPr txBox="1">
            <a:spLocks/>
          </p:cNvSpPr>
          <p:nvPr/>
        </p:nvSpPr>
        <p:spPr>
          <a:xfrm>
            <a:off x="1472450" y="61684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ru" sz="3200" b="1" dirty="0">
                <a:latin typeface="Ubuntu Light" panose="020B0304030602030204" pitchFamily="34" charset="0"/>
              </a:rPr>
              <a:t>Здоровый конфликт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5867329-C3D1-43A2-AE5F-8178DBF81399}"/>
              </a:ext>
            </a:extLst>
          </p:cNvPr>
          <p:cNvSpPr txBox="1">
            <a:spLocks/>
          </p:cNvSpPr>
          <p:nvPr/>
        </p:nvSpPr>
        <p:spPr>
          <a:xfrm>
            <a:off x="903150" y="2703181"/>
            <a:ext cx="6828750" cy="20467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помогает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команде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мыслить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творчески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продуктивно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рассматривать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различные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варианты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точки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зрения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а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также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обсуждать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вопросы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решать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проблемы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конструктивно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в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атмосфере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поддержки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взаимного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уважения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чтобы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достигать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общих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целей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130957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Икона&#10;&#10;Описание генерируется автоматически">
            <a:extLst>
              <a:ext uri="{FF2B5EF4-FFF2-40B4-BE49-F238E27FC236}">
                <a16:creationId xmlns:a16="http://schemas.microsoft.com/office/drawing/2014/main" id="{6D7FE915-70BA-4DF2-B17D-8790D4B28A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3433" y="2256384"/>
            <a:ext cx="2155017" cy="2155017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A8568C2C-F378-4375-8BC7-FA13E4B8061E}"/>
              </a:ext>
            </a:extLst>
          </p:cNvPr>
          <p:cNvSpPr txBox="1">
            <a:spLocks/>
          </p:cNvSpPr>
          <p:nvPr/>
        </p:nvSpPr>
        <p:spPr>
          <a:xfrm>
            <a:off x="1396250" y="85560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ru" sz="3200" b="1" dirty="0">
                <a:latin typeface="Ubuntu Light" panose="020B0304030602030204" pitchFamily="34" charset="0"/>
              </a:rPr>
              <a:t>Разнообразие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B8136BF-8791-4F14-BD7B-949B2442DE90}"/>
              </a:ext>
            </a:extLst>
          </p:cNvPr>
          <p:cNvSpPr txBox="1">
            <a:spLocks/>
          </p:cNvSpPr>
          <p:nvPr/>
        </p:nvSpPr>
        <p:spPr>
          <a:xfrm>
            <a:off x="903150" y="2703181"/>
            <a:ext cx="6828750" cy="20467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Каждый член команды обладает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своими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навыками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опытом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знаниями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взглядами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мнениями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Это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позволяет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каждому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вносить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уникальный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вклад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работу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команды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помогает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ей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эффективно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достигать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поставленных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целей</a:t>
            </a:r>
            <a:r>
              <a:rPr lang="ru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400" dirty="0">
              <a:latin typeface="Ubuntu Light" panose="020B03040306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94459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ADF83E1-071B-44D5-839C-F2E3875E11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0858" y="2218614"/>
            <a:ext cx="2327194" cy="2185394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DDC5406E-B756-4733-A4B4-0DA278A315E6}"/>
              </a:ext>
            </a:extLst>
          </p:cNvPr>
          <p:cNvSpPr txBox="1">
            <a:spLocks/>
          </p:cNvSpPr>
          <p:nvPr/>
        </p:nvSpPr>
        <p:spPr>
          <a:xfrm>
            <a:off x="1487690" y="61684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ru" sz="3200" b="1" dirty="0">
                <a:latin typeface="Ubuntu Light" panose="020B0304030602030204" pitchFamily="34" charset="0"/>
              </a:rPr>
              <a:t>Совместное </a:t>
            </a:r>
            <a:r>
              <a:rPr lang="en-US" sz="3200" b="1" dirty="0" err="1">
                <a:latin typeface="Ubuntu Light" panose="020B0304030602030204" pitchFamily="34" charset="0"/>
              </a:rPr>
              <a:t>лидерство</a:t>
            </a:r>
            <a:endParaRPr lang="ru" sz="3200" b="1" dirty="0">
              <a:latin typeface="Ubuntu Light" panose="020B0304030602030204" pitchFamily="34" charset="0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91FB00F-C302-4F62-80E9-31DF12BAEACC}"/>
              </a:ext>
            </a:extLst>
          </p:cNvPr>
          <p:cNvSpPr txBox="1">
            <a:spLocks/>
          </p:cNvSpPr>
          <p:nvPr/>
        </p:nvSpPr>
        <p:spPr>
          <a:xfrm>
            <a:off x="979350" y="2736457"/>
            <a:ext cx="6828750" cy="13850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Члены команды разделяют ответственность и признание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заслуг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Решения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принимаются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совместно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а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каждый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член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команды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имеет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возможность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влиять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работу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команды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2400" dirty="0">
              <a:latin typeface="Ubuntu Light" panose="020B03040306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1328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Икона&#10;&#10;Описание генерируется автоматически">
            <a:extLst>
              <a:ext uri="{FF2B5EF4-FFF2-40B4-BE49-F238E27FC236}">
                <a16:creationId xmlns:a16="http://schemas.microsoft.com/office/drawing/2014/main" id="{632D14F2-D64D-4BD3-9398-DF3E436817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3668" y="2477539"/>
            <a:ext cx="2118581" cy="1961372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85709823-B584-4FDF-8265-7E406A9A2FB6}"/>
              </a:ext>
            </a:extLst>
          </p:cNvPr>
          <p:cNvSpPr txBox="1">
            <a:spLocks/>
          </p:cNvSpPr>
          <p:nvPr/>
        </p:nvSpPr>
        <p:spPr>
          <a:xfrm>
            <a:off x="1472450" y="61684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" sz="3200" b="1" dirty="0">
                <a:latin typeface="Ubuntu Light" panose="020B0304030602030204" pitchFamily="34" charset="0"/>
              </a:rPr>
              <a:t>Позитивная атмосфера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D722485-E0DD-4721-B2A5-B556C4FFBB94}"/>
              </a:ext>
            </a:extLst>
          </p:cNvPr>
          <p:cNvSpPr txBox="1">
            <a:spLocks/>
          </p:cNvSpPr>
          <p:nvPr/>
        </p:nvSpPr>
        <p:spPr>
          <a:xfrm>
            <a:off x="979350" y="2736457"/>
            <a:ext cx="6828750" cy="32833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Члены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команды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чувствуют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себя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комфортно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когда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пробуют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новое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признают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свои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ошибки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Они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доверяют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друг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другу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открыто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общаются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готовы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обращаться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помощью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поддерживать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друг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друга</a:t>
            </a:r>
            <a:r>
              <a:rPr lang="ru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400" dirty="0">
              <a:latin typeface="Ubuntu Light" panose="020B03040306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11204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Икона&#10;&#10;Описание генерируется автоматически">
            <a:extLst>
              <a:ext uri="{FF2B5EF4-FFF2-40B4-BE49-F238E27FC236}">
                <a16:creationId xmlns:a16="http://schemas.microsoft.com/office/drawing/2014/main" id="{DF7527D9-1F33-4AD8-A6FF-6721BFE119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3525" y="2541849"/>
            <a:ext cx="1981042" cy="1860334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F63D6CC3-A778-40DD-A87C-CF7D849DD85E}"/>
              </a:ext>
            </a:extLst>
          </p:cNvPr>
          <p:cNvSpPr txBox="1">
            <a:spLocks/>
          </p:cNvSpPr>
          <p:nvPr/>
        </p:nvSpPr>
        <p:spPr>
          <a:xfrm>
            <a:off x="1457210" y="61684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err="1">
                <a:latin typeface="Ubuntu Light" panose="020B0304030602030204" pitchFamily="34" charset="0"/>
              </a:rPr>
              <a:t>Открытое</a:t>
            </a:r>
            <a:r>
              <a:rPr lang="en-US" sz="3200" b="1" dirty="0">
                <a:latin typeface="Ubuntu Light" panose="020B0304030602030204" pitchFamily="34" charset="0"/>
              </a:rPr>
              <a:t> и </a:t>
            </a:r>
            <a:r>
              <a:rPr lang="en-US" sz="3200" b="1" dirty="0" err="1">
                <a:latin typeface="Ubuntu Light" panose="020B0304030602030204" pitchFamily="34" charset="0"/>
              </a:rPr>
              <a:t>ясное</a:t>
            </a:r>
            <a:r>
              <a:rPr lang="en-US" sz="3200" b="1" dirty="0">
                <a:latin typeface="Ubuntu Light" panose="020B0304030602030204" pitchFamily="34" charset="0"/>
              </a:rPr>
              <a:t> </a:t>
            </a:r>
            <a:r>
              <a:rPr lang="en-US" sz="3200" b="1" dirty="0" err="1">
                <a:latin typeface="Ubuntu Light" panose="020B0304030602030204" pitchFamily="34" charset="0"/>
              </a:rPr>
              <a:t>общение</a:t>
            </a:r>
            <a:endParaRPr lang="ru" sz="3200" b="1" dirty="0">
              <a:latin typeface="Ubuntu Light" panose="020B0304030602030204" pitchFamily="34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2C8BF47-8246-4CC2-8D7C-59D450DC011F}"/>
              </a:ext>
            </a:extLst>
          </p:cNvPr>
          <p:cNvSpPr txBox="1">
            <a:spLocks/>
          </p:cNvSpPr>
          <p:nvPr/>
        </p:nvSpPr>
        <p:spPr>
          <a:xfrm>
            <a:off x="979350" y="2736457"/>
            <a:ext cx="6828750" cy="13850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400" dirty="0" err="1">
                <a:latin typeface="Ubuntu Light" panose="020B0304030602030204" pitchFamily="34" charset="0"/>
              </a:rPr>
              <a:t>Члены</a:t>
            </a:r>
            <a:r>
              <a:rPr lang="en-US" sz="2400" dirty="0">
                <a:latin typeface="Ubuntu Light" panose="020B0304030602030204" pitchFamily="34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</a:rPr>
              <a:t>команды</a:t>
            </a:r>
            <a:r>
              <a:rPr lang="en-US" sz="2400" dirty="0">
                <a:latin typeface="Ubuntu Light" panose="020B0304030602030204" pitchFamily="34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</a:rPr>
              <a:t>могут</a:t>
            </a:r>
            <a:r>
              <a:rPr lang="en-US" sz="2400" dirty="0">
                <a:latin typeface="Ubuntu Light" panose="020B0304030602030204" pitchFamily="34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</a:rPr>
              <a:t>свободно</a:t>
            </a:r>
            <a:r>
              <a:rPr lang="en-US" sz="2400" dirty="0">
                <a:latin typeface="Ubuntu Light" panose="020B0304030602030204" pitchFamily="34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</a:rPr>
              <a:t>выражать</a:t>
            </a:r>
            <a:r>
              <a:rPr lang="en-US" sz="2400" dirty="0">
                <a:latin typeface="Ubuntu Light" panose="020B0304030602030204" pitchFamily="34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</a:rPr>
              <a:t>свои</a:t>
            </a:r>
            <a:r>
              <a:rPr lang="en-US" sz="2400" dirty="0">
                <a:latin typeface="Ubuntu Light" panose="020B0304030602030204" pitchFamily="34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</a:rPr>
              <a:t>мысли</a:t>
            </a:r>
            <a:r>
              <a:rPr lang="en-US" sz="2400" dirty="0">
                <a:latin typeface="Ubuntu Light" panose="020B0304030602030204" pitchFamily="34" charset="0"/>
              </a:rPr>
              <a:t> и </a:t>
            </a:r>
            <a:r>
              <a:rPr lang="en-US" sz="2400" dirty="0" err="1">
                <a:latin typeface="Ubuntu Light" panose="020B0304030602030204" pitchFamily="34" charset="0"/>
              </a:rPr>
              <a:t>мнения</a:t>
            </a:r>
            <a:r>
              <a:rPr lang="en-US" sz="2400" dirty="0">
                <a:latin typeface="Ubuntu Light" panose="020B0304030602030204" pitchFamily="34" charset="0"/>
              </a:rPr>
              <a:t> в </a:t>
            </a:r>
            <a:r>
              <a:rPr lang="en-US" sz="2400" dirty="0" err="1">
                <a:latin typeface="Ubuntu Light" panose="020B0304030602030204" pitchFamily="34" charset="0"/>
              </a:rPr>
              <a:t>любое</a:t>
            </a:r>
            <a:r>
              <a:rPr lang="en-US" sz="2400" dirty="0">
                <a:latin typeface="Ubuntu Light" panose="020B0304030602030204" pitchFamily="34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</a:rPr>
              <a:t>время</a:t>
            </a:r>
            <a:r>
              <a:rPr lang="en-US" sz="2400" dirty="0">
                <a:latin typeface="Ubuntu Light" panose="020B0304030602030204" pitchFamily="34" charset="0"/>
              </a:rPr>
              <a:t>. </a:t>
            </a:r>
            <a:r>
              <a:rPr lang="en-US" sz="2400" dirty="0" err="1">
                <a:latin typeface="Ubuntu Light" panose="020B0304030602030204" pitchFamily="34" charset="0"/>
              </a:rPr>
              <a:t>Все</a:t>
            </a:r>
            <a:r>
              <a:rPr lang="en-US" sz="2400" dirty="0">
                <a:latin typeface="Ubuntu Light" panose="020B0304030602030204" pitchFamily="34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</a:rPr>
              <a:t>получают</a:t>
            </a:r>
            <a:r>
              <a:rPr lang="en-US" sz="2400" dirty="0">
                <a:latin typeface="Ubuntu Light" panose="020B0304030602030204" pitchFamily="34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</a:rPr>
              <a:t>одинаковую</a:t>
            </a:r>
            <a:r>
              <a:rPr lang="en-US" sz="2400" dirty="0">
                <a:latin typeface="Ubuntu Light" panose="020B0304030602030204" pitchFamily="34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</a:rPr>
              <a:t>информацию</a:t>
            </a:r>
            <a:r>
              <a:rPr lang="en-US" sz="2400" dirty="0">
                <a:latin typeface="Ubuntu Light" panose="020B0304030602030204" pitchFamily="34" charset="0"/>
              </a:rPr>
              <a:t>, </a:t>
            </a:r>
            <a:r>
              <a:rPr lang="en-US" sz="2400" dirty="0" err="1">
                <a:latin typeface="Ubuntu Light" panose="020B0304030602030204" pitchFamily="34" charset="0"/>
              </a:rPr>
              <a:t>необходимую</a:t>
            </a:r>
            <a:r>
              <a:rPr lang="en-US" sz="2400" dirty="0">
                <a:latin typeface="Ubuntu Light" panose="020B0304030602030204" pitchFamily="34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</a:rPr>
              <a:t>для</a:t>
            </a:r>
            <a:r>
              <a:rPr lang="en-US" sz="2400" dirty="0">
                <a:latin typeface="Ubuntu Light" panose="020B0304030602030204" pitchFamily="34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</a:rPr>
              <a:t>достижения</a:t>
            </a:r>
            <a:r>
              <a:rPr lang="en-US" sz="2400" dirty="0">
                <a:latin typeface="Ubuntu Light" panose="020B0304030602030204" pitchFamily="34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</a:rPr>
              <a:t>общих</a:t>
            </a:r>
            <a:r>
              <a:rPr lang="en-US" sz="2400" dirty="0">
                <a:latin typeface="Ubuntu Light" panose="020B0304030602030204" pitchFamily="34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</a:rPr>
              <a:t>целей</a:t>
            </a:r>
            <a:r>
              <a:rPr lang="en-US" sz="2400" dirty="0">
                <a:latin typeface="Ubuntu Light" panose="020B0304030602030204" pitchFamily="34" charset="0"/>
              </a:rPr>
              <a:t>, а </a:t>
            </a:r>
            <a:r>
              <a:rPr lang="en-US" sz="2400" dirty="0" err="1">
                <a:latin typeface="Ubuntu Light" panose="020B0304030602030204" pitchFamily="34" charset="0"/>
              </a:rPr>
              <a:t>сообщения</a:t>
            </a:r>
            <a:r>
              <a:rPr lang="en-US" sz="2400" dirty="0">
                <a:latin typeface="Ubuntu Light" panose="020B0304030602030204" pitchFamily="34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</a:rPr>
              <a:t>передаются</a:t>
            </a:r>
            <a:r>
              <a:rPr lang="en-US" sz="2400" dirty="0">
                <a:latin typeface="Ubuntu Light" panose="020B0304030602030204" pitchFamily="34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</a:rPr>
              <a:t>так</a:t>
            </a:r>
            <a:r>
              <a:rPr lang="en-US" sz="2400" dirty="0">
                <a:latin typeface="Ubuntu Light" panose="020B0304030602030204" pitchFamily="34" charset="0"/>
              </a:rPr>
              <a:t>, </a:t>
            </a:r>
            <a:r>
              <a:rPr lang="en-US" sz="2400" dirty="0" err="1">
                <a:latin typeface="Ubuntu Light" panose="020B0304030602030204" pitchFamily="34" charset="0"/>
              </a:rPr>
              <a:t>чтобы</a:t>
            </a:r>
            <a:r>
              <a:rPr lang="en-US" sz="2400" dirty="0">
                <a:latin typeface="Ubuntu Light" panose="020B0304030602030204" pitchFamily="34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</a:rPr>
              <a:t>они</a:t>
            </a:r>
            <a:r>
              <a:rPr lang="en-US" sz="2400" dirty="0">
                <a:latin typeface="Ubuntu Light" panose="020B0304030602030204" pitchFamily="34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</a:rPr>
              <a:t>были</a:t>
            </a:r>
            <a:r>
              <a:rPr lang="en-US" sz="2400" dirty="0">
                <a:latin typeface="Ubuntu Light" panose="020B0304030602030204" pitchFamily="34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</a:rPr>
              <a:t>понятны</a:t>
            </a:r>
            <a:r>
              <a:rPr lang="en-US" sz="2400" dirty="0">
                <a:latin typeface="Ubuntu Light" panose="020B0304030602030204" pitchFamily="34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</a:rPr>
              <a:t>каждому</a:t>
            </a:r>
            <a:r>
              <a:rPr lang="en-US" sz="2400" dirty="0">
                <a:latin typeface="Ubuntu Light" panose="020B0304030602030204" pitchFamily="34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</a:rPr>
              <a:t>члену</a:t>
            </a:r>
            <a:r>
              <a:rPr lang="en-US" sz="2400" dirty="0">
                <a:latin typeface="Ubuntu Light" panose="020B0304030602030204" pitchFamily="34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</a:rPr>
              <a:t>команды</a:t>
            </a:r>
            <a:r>
              <a:rPr lang="en-US" sz="2400" dirty="0">
                <a:latin typeface="Ubuntu Light" panose="020B0304030602030204" pitchFamily="34" charset="0"/>
              </a:rPr>
              <a:t>.</a:t>
            </a:r>
            <a:r>
              <a:rPr lang="ru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2400" dirty="0">
              <a:latin typeface="Ubuntu Light" panose="020B03040306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93387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Икона&#10;&#10;Описание генерируется автоматически">
            <a:extLst>
              <a:ext uri="{FF2B5EF4-FFF2-40B4-BE49-F238E27FC236}">
                <a16:creationId xmlns:a16="http://schemas.microsoft.com/office/drawing/2014/main" id="{C5D61F4E-E38B-4E92-A735-373C3ACCE0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5304" y="2430920"/>
            <a:ext cx="2262820" cy="1996159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5A363CE-59D3-44E6-9765-C6426F319EFE}"/>
              </a:ext>
            </a:extLst>
          </p:cNvPr>
          <p:cNvSpPr txBox="1">
            <a:spLocks/>
          </p:cNvSpPr>
          <p:nvPr/>
        </p:nvSpPr>
        <p:spPr>
          <a:xfrm>
            <a:off x="1457210" y="599440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" sz="3200" b="1" dirty="0">
                <a:latin typeface="Ubuntu Light" panose="020B0304030602030204" pitchFamily="34" charset="0"/>
              </a:rPr>
              <a:t>Чётко определённые роли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E8968E1-10DC-49D0-8F8D-8FF744C89434}"/>
              </a:ext>
            </a:extLst>
          </p:cNvPr>
          <p:cNvSpPr txBox="1">
            <a:spLocks/>
          </p:cNvSpPr>
          <p:nvPr/>
        </p:nvSpPr>
        <p:spPr>
          <a:xfrm>
            <a:off x="979350" y="2736457"/>
            <a:ext cx="6828750" cy="13850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Это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помогает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членам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команды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понимать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свою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роль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использовать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свои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сильные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стороны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чтобы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помочь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команде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достичь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поставленных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целей</a:t>
            </a:r>
            <a:r>
              <a:rPr lang="ru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400" dirty="0">
              <a:latin typeface="Ubuntu Light" panose="020B03040306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58541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Икона&#10;&#10;Описание генерируется автоматически">
            <a:extLst>
              <a:ext uri="{FF2B5EF4-FFF2-40B4-BE49-F238E27FC236}">
                <a16:creationId xmlns:a16="http://schemas.microsoft.com/office/drawing/2014/main" id="{EB161241-D5AD-457F-9415-0ED1442F0D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8260" y="2376497"/>
            <a:ext cx="2113039" cy="2105005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19FC27DB-A73C-4B17-99CB-A185675E371D}"/>
              </a:ext>
            </a:extLst>
          </p:cNvPr>
          <p:cNvSpPr txBox="1">
            <a:spLocks/>
          </p:cNvSpPr>
          <p:nvPr/>
        </p:nvSpPr>
        <p:spPr>
          <a:xfrm>
            <a:off x="1472450" y="60160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" sz="3200" b="1" dirty="0">
                <a:latin typeface="Ubuntu Light" panose="020B0304030602030204" pitchFamily="34" charset="0"/>
              </a:rPr>
              <a:t>Общая цель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D6DD5B2-A9F7-4F3D-BAE3-BE7B2A9B4633}"/>
              </a:ext>
            </a:extLst>
          </p:cNvPr>
          <p:cNvSpPr txBox="1">
            <a:spLocks/>
          </p:cNvSpPr>
          <p:nvPr/>
        </p:nvSpPr>
        <p:spPr>
          <a:xfrm>
            <a:off x="979350" y="2736457"/>
            <a:ext cx="6828750" cy="13850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Она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определяет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назначение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команды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помогает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ей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понять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когда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поставленные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цели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достигнуты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64428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Икона&#10;&#10;Описание генерируется автоматически">
            <a:extLst>
              <a:ext uri="{FF2B5EF4-FFF2-40B4-BE49-F238E27FC236}">
                <a16:creationId xmlns:a16="http://schemas.microsoft.com/office/drawing/2014/main" id="{3EDD545C-466E-4FED-807F-1F28E7E8CA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6641" y="2441072"/>
            <a:ext cx="2088762" cy="1975856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C629F672-8663-4641-A058-066395E653C7}"/>
              </a:ext>
            </a:extLst>
          </p:cNvPr>
          <p:cNvSpPr txBox="1">
            <a:spLocks/>
          </p:cNvSpPr>
          <p:nvPr/>
        </p:nvSpPr>
        <p:spPr>
          <a:xfrm>
            <a:off x="1457210" y="599440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" sz="3200" b="1" dirty="0">
                <a:latin typeface="Ubuntu Light" panose="020B0304030602030204" pitchFamily="34" charset="0"/>
              </a:rPr>
              <a:t>Сотрудничество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963F46C-ABEC-4FB9-AF49-03B2C3EFE4D1}"/>
              </a:ext>
            </a:extLst>
          </p:cNvPr>
          <p:cNvSpPr txBox="1">
            <a:spLocks/>
          </p:cNvSpPr>
          <p:nvPr/>
        </p:nvSpPr>
        <p:spPr>
          <a:xfrm>
            <a:off x="979350" y="2736457"/>
            <a:ext cx="6828750" cy="13850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Члены команды используют навыки, знания и опыт друг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друга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чтобы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улучшать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результаты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своей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работы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а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также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дают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принимают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конструктивную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обратную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связь</a:t>
            </a:r>
            <a:r>
              <a:rPr lang="en-U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12922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FFF987A-D760-48A4-8879-8C56450D9FCA}"/>
              </a:ext>
            </a:extLst>
          </p:cNvPr>
          <p:cNvSpPr txBox="1">
            <a:spLocks/>
          </p:cNvSpPr>
          <p:nvPr/>
        </p:nvSpPr>
        <p:spPr>
          <a:xfrm>
            <a:off x="1457210" y="599440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" sz="3200" b="1" dirty="0">
                <a:latin typeface="Ubuntu Light" panose="020B0304030602030204" pitchFamily="34" charset="0"/>
              </a:rPr>
              <a:t>Вопросы для размышлений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8C99447-BB63-4C4E-A51A-F7F0CE50D6F0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ru" sz="2000" dirty="0">
                <a:latin typeface="Ubuntu Light" panose="020B0304030602030204" pitchFamily="34" charset="0"/>
              </a:rPr>
              <a:t>Что вам понравилось в этой команде?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000" dirty="0" err="1">
                <a:latin typeface="Ubuntu Light" panose="020B0304030602030204" pitchFamily="34" charset="0"/>
              </a:rPr>
              <a:t>Как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думаете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какая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сильная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сторона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вашей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команды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была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самой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важной</a:t>
            </a:r>
            <a:r>
              <a:rPr lang="en-US" sz="2000" dirty="0">
                <a:latin typeface="Ubuntu Light" panose="020B0304030602030204" pitchFamily="34" charset="0"/>
              </a:rPr>
              <a:t>? </a:t>
            </a:r>
            <a:r>
              <a:rPr lang="en-US" sz="2000" dirty="0" err="1">
                <a:latin typeface="Ubuntu Light" panose="020B0304030602030204" pitchFamily="34" charset="0"/>
              </a:rPr>
              <a:t>Почему</a:t>
            </a:r>
            <a:r>
              <a:rPr lang="en-US" sz="2000" dirty="0">
                <a:latin typeface="Ubuntu Light" panose="020B0304030602030204" pitchFamily="34" charset="0"/>
              </a:rPr>
              <a:t>?</a:t>
            </a:r>
            <a:endParaRPr lang="ru" sz="2000" dirty="0">
              <a:latin typeface="Ubuntu Light" panose="020B0304030602030204" pitchFamily="34" charset="0"/>
            </a:endParaRP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000" dirty="0" err="1">
                <a:latin typeface="Ubuntu Light" panose="020B0304030602030204" pitchFamily="34" charset="0"/>
              </a:rPr>
              <a:t>Как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думаете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какая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слабая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сторона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вашей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команды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была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наиболее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заметной</a:t>
            </a:r>
            <a:r>
              <a:rPr lang="en-US" sz="2000" dirty="0">
                <a:latin typeface="Ubuntu Light" panose="020B0304030602030204" pitchFamily="34" charset="0"/>
              </a:rPr>
              <a:t>? </a:t>
            </a:r>
            <a:r>
              <a:rPr lang="en-US" sz="2000" dirty="0" err="1">
                <a:latin typeface="Ubuntu Light" panose="020B0304030602030204" pitchFamily="34" charset="0"/>
              </a:rPr>
              <a:t>Почему</a:t>
            </a:r>
            <a:r>
              <a:rPr lang="en-US" sz="2000" dirty="0">
                <a:latin typeface="Ubuntu Light" panose="020B0304030602030204" pitchFamily="34" charset="0"/>
              </a:rPr>
              <a:t>?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ru" sz="2000" dirty="0">
                <a:latin typeface="Ubuntu Light" panose="020B0304030602030204" pitchFamily="34" charset="0"/>
              </a:rPr>
              <a:t>Как вы помогли своей команде добиться успеха?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ru" sz="2000" dirty="0">
                <a:latin typeface="Ubuntu Light" panose="020B0304030602030204" pitchFamily="34" charset="0"/>
              </a:rPr>
              <a:t>Было ли что-то, что вы могли бы сделать лучше как член команды?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000" dirty="0" err="1">
                <a:latin typeface="Ubuntu Light" panose="020B0304030602030204" pitchFamily="34" charset="0"/>
              </a:rPr>
              <a:t>Какое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качество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по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вашему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мнению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наиболее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важно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для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эффективной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команды</a:t>
            </a:r>
            <a:r>
              <a:rPr lang="en-US" sz="2000" dirty="0">
                <a:latin typeface="Ubuntu Light" panose="020B0304030602030204" pitchFamily="34" charset="0"/>
              </a:rPr>
              <a:t>? </a:t>
            </a:r>
            <a:r>
              <a:rPr lang="en-US" sz="2000" dirty="0" err="1">
                <a:latin typeface="Ubuntu Light" panose="020B0304030602030204" pitchFamily="34" charset="0"/>
              </a:rPr>
              <a:t>Почему</a:t>
            </a:r>
            <a:r>
              <a:rPr lang="en-US" sz="2000" dirty="0">
                <a:latin typeface="Ubuntu Light" panose="020B0304030602030204" pitchFamily="34" charset="0"/>
              </a:rPr>
              <a:t>?</a:t>
            </a:r>
            <a:endParaRPr lang="ru" sz="2000" dirty="0">
              <a:latin typeface="Ubuntu Light" panose="020B03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22567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Икона&#10;&#10;Описание генерируется автоматически">
            <a:extLst>
              <a:ext uri="{FF2B5EF4-FFF2-40B4-BE49-F238E27FC236}">
                <a16:creationId xmlns:a16="http://schemas.microsoft.com/office/drawing/2014/main" id="{0AE22F93-6B6E-4676-9B48-0F89903776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6252" y="1941683"/>
            <a:ext cx="2096548" cy="2088577"/>
          </a:xfrm>
          <a:prstGeom prst="rect">
            <a:avLst/>
          </a:prstGeom>
        </p:spPr>
      </p:pic>
      <p:sp>
        <p:nvSpPr>
          <p:cNvPr id="5" name="Title 2">
            <a:extLst>
              <a:ext uri="{FF2B5EF4-FFF2-40B4-BE49-F238E27FC236}">
                <a16:creationId xmlns:a16="http://schemas.microsoft.com/office/drawing/2014/main" id="{66CDCAD8-98EC-48FC-AB6F-4656DE1577B7}"/>
              </a:ext>
            </a:extLst>
          </p:cNvPr>
          <p:cNvSpPr txBox="1">
            <a:spLocks/>
          </p:cNvSpPr>
          <p:nvPr/>
        </p:nvSpPr>
        <p:spPr>
          <a:xfrm>
            <a:off x="336000" y="820818"/>
            <a:ext cx="11520000" cy="6511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" sz="3200" b="1" dirty="0">
                <a:solidFill>
                  <a:schemeClr val="bg1"/>
                </a:solidFill>
                <a:latin typeface="Ubuntu Light" panose="020B0304030602030204" pitchFamily="34" charset="0"/>
              </a:rPr>
              <a:t>Урок 2: </a:t>
            </a:r>
            <a:r>
              <a:rPr lang="en-US" sz="3200" b="1" dirty="0" err="1">
                <a:solidFill>
                  <a:schemeClr val="bg1"/>
                </a:solidFill>
                <a:latin typeface="Ubuntu Light" panose="020B0304030602030204" pitchFamily="34" charset="0"/>
              </a:rPr>
              <a:t>Учитываем</a:t>
            </a:r>
            <a:r>
              <a:rPr lang="en-US" sz="3200" b="1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Ubuntu Light" panose="020B0304030602030204" pitchFamily="34" charset="0"/>
              </a:rPr>
              <a:t>мнение</a:t>
            </a:r>
            <a:r>
              <a:rPr lang="en-US" sz="3200" b="1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Ubuntu Light" panose="020B0304030602030204" pitchFamily="34" charset="0"/>
              </a:rPr>
              <a:t>каждого</a:t>
            </a:r>
            <a:endParaRPr lang="ru" sz="3200" b="1" dirty="0">
              <a:solidFill>
                <a:schemeClr val="bg1"/>
              </a:solidFill>
              <a:latin typeface="Ubuntu Light" panose="020B0304030602030204" pitchFamily="34" charset="0"/>
            </a:endParaRPr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3094C145-AFF3-4C2A-A46D-2E730F493197}"/>
              </a:ext>
            </a:extLst>
          </p:cNvPr>
          <p:cNvSpPr txBox="1">
            <a:spLocks/>
          </p:cNvSpPr>
          <p:nvPr/>
        </p:nvSpPr>
        <p:spPr>
          <a:xfrm>
            <a:off x="696000" y="1941683"/>
            <a:ext cx="10800000" cy="326350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u="sng" dirty="0" err="1">
                <a:solidFill>
                  <a:schemeClr val="bg1"/>
                </a:solidFill>
                <a:latin typeface="Ubuntu Light" panose="020B0304030602030204" pitchFamily="34" charset="0"/>
              </a:rPr>
              <a:t>На</a:t>
            </a:r>
            <a:r>
              <a:rPr lang="en-US" b="1" u="sng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b="1" u="sng" dirty="0" err="1">
                <a:solidFill>
                  <a:schemeClr val="bg1"/>
                </a:solidFill>
                <a:latin typeface="Ubuntu Light" panose="020B0304030602030204" pitchFamily="34" charset="0"/>
              </a:rPr>
              <a:t>этом</a:t>
            </a:r>
            <a:r>
              <a:rPr lang="en-US" b="1" u="sng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b="1" u="sng" dirty="0" err="1">
                <a:solidFill>
                  <a:schemeClr val="bg1"/>
                </a:solidFill>
                <a:latin typeface="Ubuntu Light" panose="020B0304030602030204" pitchFamily="34" charset="0"/>
              </a:rPr>
              <a:t>занятии</a:t>
            </a:r>
            <a:r>
              <a:rPr lang="en-US" b="1" u="sng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b="1" u="sng" dirty="0" err="1">
                <a:solidFill>
                  <a:schemeClr val="bg1"/>
                </a:solidFill>
                <a:latin typeface="Ubuntu Light" panose="020B0304030602030204" pitchFamily="34" charset="0"/>
              </a:rPr>
              <a:t>мы</a:t>
            </a:r>
            <a:r>
              <a:rPr lang="en-US" b="1" u="sng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ru" b="1" u="sng" dirty="0">
                <a:solidFill>
                  <a:schemeClr val="bg1"/>
                </a:solidFill>
                <a:latin typeface="Ubuntu Light" panose="020B0304030602030204" pitchFamily="34" charset="0"/>
              </a:rPr>
              <a:t>:</a:t>
            </a:r>
          </a:p>
          <a:p>
            <a:pPr marL="257168" indent="-257168">
              <a:lnSpc>
                <a:spcPct val="150000"/>
              </a:lnSpc>
            </a:pPr>
            <a:r>
              <a:rPr lang="ru" sz="2800" dirty="0">
                <a:solidFill>
                  <a:schemeClr val="bg1"/>
                </a:solidFill>
                <a:latin typeface="Ubuntu Light" panose="020B0304030602030204" pitchFamily="34" charset="0"/>
              </a:rPr>
              <a:t>Обсуди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м,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как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решать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проблемы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вместе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в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команде</a:t>
            </a:r>
            <a:r>
              <a:rPr lang="ru" dirty="0">
                <a:solidFill>
                  <a:schemeClr val="bg1"/>
                </a:solidFill>
                <a:latin typeface="Ubuntu Light" panose="020B0304030602030204" pitchFamily="34" charset="0"/>
              </a:rPr>
              <a:t>те</a:t>
            </a:r>
          </a:p>
          <a:p>
            <a:pPr marL="257168" indent="-257168">
              <a:lnSpc>
                <a:spcPct val="150000"/>
              </a:lnSpc>
            </a:pPr>
            <a:r>
              <a:rPr lang="ru" dirty="0">
                <a:solidFill>
                  <a:schemeClr val="bg1"/>
                </a:solidFill>
                <a:latin typeface="Ubuntu Light" panose="020B0304030602030204" pitchFamily="34" charset="0"/>
              </a:rPr>
              <a:t>Обсуди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м,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как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учитывать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мнение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каждого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. </a:t>
            </a:r>
            <a:endParaRPr lang="ru" dirty="0">
              <a:solidFill>
                <a:schemeClr val="bg1"/>
              </a:solidFill>
              <a:latin typeface="Ubuntu Light" panose="020B03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53240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7573EB7-C713-4523-9752-BF74DBFD33F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170" t="28862" r="51342" b="26693"/>
          <a:stretch/>
        </p:blipFill>
        <p:spPr>
          <a:xfrm>
            <a:off x="3740261" y="1414408"/>
            <a:ext cx="3959256" cy="4831235"/>
          </a:xfrm>
          <a:prstGeom prst="rect">
            <a:avLst/>
          </a:prstGeom>
        </p:spPr>
      </p:pic>
      <p:pic>
        <p:nvPicPr>
          <p:cNvPr id="6" name="Picture 5" descr="Икона&#10;&#10;Описание генерируется автоматически">
            <a:extLst>
              <a:ext uri="{FF2B5EF4-FFF2-40B4-BE49-F238E27FC236}">
                <a16:creationId xmlns:a16="http://schemas.microsoft.com/office/drawing/2014/main" id="{22FA0C32-F842-4556-A4D3-7C9EAE14F0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6280" y="4899223"/>
            <a:ext cx="945242" cy="1417862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B42E6042-1769-47AF-AB22-81F05271EB97}"/>
              </a:ext>
            </a:extLst>
          </p:cNvPr>
          <p:cNvSpPr txBox="1">
            <a:spLocks/>
          </p:cNvSpPr>
          <p:nvPr/>
        </p:nvSpPr>
        <p:spPr>
          <a:xfrm>
            <a:off x="1457210" y="599440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err="1">
                <a:latin typeface="Ubuntu Light" panose="020B0304030602030204" pitchFamily="34" charset="0"/>
              </a:rPr>
              <a:t>Упражнение</a:t>
            </a:r>
            <a:r>
              <a:rPr lang="en-US" sz="3200" b="1" dirty="0">
                <a:latin typeface="Ubuntu Light" panose="020B0304030602030204" pitchFamily="34" charset="0"/>
              </a:rPr>
              <a:t> «</a:t>
            </a:r>
            <a:r>
              <a:rPr lang="en-US" sz="3200" b="1" dirty="0" err="1">
                <a:latin typeface="Ubuntu Light" panose="020B0304030602030204" pitchFamily="34" charset="0"/>
              </a:rPr>
              <a:t>За</a:t>
            </a:r>
            <a:r>
              <a:rPr lang="en-US" sz="3200" b="1" dirty="0">
                <a:latin typeface="Ubuntu Light" panose="020B0304030602030204" pitchFamily="34" charset="0"/>
              </a:rPr>
              <a:t> и </a:t>
            </a:r>
            <a:r>
              <a:rPr lang="en-US" sz="3200" b="1" dirty="0" err="1">
                <a:latin typeface="Ubuntu Light" panose="020B0304030602030204" pitchFamily="34" charset="0"/>
              </a:rPr>
              <a:t>против</a:t>
            </a:r>
            <a:r>
              <a:rPr lang="en-US" sz="3200" b="1" dirty="0">
                <a:latin typeface="Ubuntu Light" panose="020B0304030602030204" pitchFamily="34" charset="0"/>
              </a:rPr>
              <a:t>»</a:t>
            </a:r>
            <a:endParaRPr lang="ru" sz="3200" b="1" dirty="0">
              <a:latin typeface="Ubuntu Light" panose="020B03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73086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565A43D-EBC1-4D56-B749-CD035AE0E5BF}"/>
              </a:ext>
            </a:extLst>
          </p:cNvPr>
          <p:cNvSpPr txBox="1">
            <a:spLocks/>
          </p:cNvSpPr>
          <p:nvPr/>
        </p:nvSpPr>
        <p:spPr>
          <a:xfrm>
            <a:off x="1457210" y="60160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err="1">
                <a:latin typeface="Ubuntu Light" panose="020B0304030602030204" pitchFamily="34" charset="0"/>
              </a:rPr>
              <a:t>Темы</a:t>
            </a:r>
            <a:r>
              <a:rPr lang="en-US" sz="3200" b="1" dirty="0">
                <a:latin typeface="Ubuntu Light" panose="020B0304030602030204" pitchFamily="34" charset="0"/>
              </a:rPr>
              <a:t> </a:t>
            </a:r>
            <a:r>
              <a:rPr lang="en-US" sz="3200" b="1" dirty="0" err="1">
                <a:latin typeface="Ubuntu Light" panose="020B0304030602030204" pitchFamily="34" charset="0"/>
              </a:rPr>
              <a:t>для</a:t>
            </a:r>
            <a:r>
              <a:rPr lang="en-US" sz="3200" b="1" dirty="0">
                <a:latin typeface="Ubuntu Light" panose="020B0304030602030204" pitchFamily="34" charset="0"/>
              </a:rPr>
              <a:t> </a:t>
            </a:r>
            <a:r>
              <a:rPr lang="en-US" sz="3200" b="1" dirty="0" err="1">
                <a:latin typeface="Ubuntu Light" panose="020B0304030602030204" pitchFamily="34" charset="0"/>
              </a:rPr>
              <a:t>обсуждения</a:t>
            </a:r>
            <a:r>
              <a:rPr lang="en-US" sz="3200" b="1" dirty="0">
                <a:latin typeface="Ubuntu Light" panose="020B0304030602030204" pitchFamily="34" charset="0"/>
              </a:rPr>
              <a:t> «</a:t>
            </a:r>
            <a:r>
              <a:rPr lang="en-US" sz="3200" b="1" dirty="0" err="1">
                <a:latin typeface="Ubuntu Light" panose="020B0304030602030204" pitchFamily="34" charset="0"/>
              </a:rPr>
              <a:t>За</a:t>
            </a:r>
            <a:r>
              <a:rPr lang="en-US" sz="3200" b="1" dirty="0">
                <a:latin typeface="Ubuntu Light" panose="020B0304030602030204" pitchFamily="34" charset="0"/>
              </a:rPr>
              <a:t> и </a:t>
            </a:r>
            <a:r>
              <a:rPr lang="en-US" sz="3200" b="1" dirty="0" err="1">
                <a:latin typeface="Ubuntu Light" panose="020B0304030602030204" pitchFamily="34" charset="0"/>
              </a:rPr>
              <a:t>против</a:t>
            </a:r>
            <a:r>
              <a:rPr lang="en-US" sz="3200" b="1" dirty="0">
                <a:latin typeface="Ubuntu Light" panose="020B0304030602030204" pitchFamily="34" charset="0"/>
              </a:rPr>
              <a:t>»</a:t>
            </a:r>
            <a:endParaRPr lang="ru" sz="3200" b="1" dirty="0">
              <a:latin typeface="Ubuntu Light" panose="020B030403060203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3F5C296-7A6E-46EF-917C-46DC2C6D9E56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000" dirty="0" err="1">
                <a:latin typeface="Ubuntu Light" panose="020B0304030602030204" pitchFamily="34" charset="0"/>
              </a:rPr>
              <a:t>Следует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ли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разрешить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атлетам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участвовать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более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чем</a:t>
            </a:r>
            <a:r>
              <a:rPr lang="en-US" sz="2000" dirty="0">
                <a:latin typeface="Ubuntu Light" panose="020B0304030602030204" pitchFamily="34" charset="0"/>
              </a:rPr>
              <a:t> в </a:t>
            </a:r>
            <a:r>
              <a:rPr lang="en-US" sz="2000" dirty="0" err="1">
                <a:latin typeface="Ubuntu Light" panose="020B0304030602030204" pitchFamily="34" charset="0"/>
              </a:rPr>
              <a:t>одних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Всемирных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играх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Специальной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Олимпиады</a:t>
            </a:r>
            <a:r>
              <a:rPr lang="en-US" sz="2000" dirty="0">
                <a:latin typeface="Ubuntu Light" panose="020B0304030602030204" pitchFamily="34" charset="0"/>
              </a:rPr>
              <a:t>? </a:t>
            </a:r>
          </a:p>
          <a:p>
            <a:pPr marL="457200" lvl="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000" dirty="0" err="1">
                <a:latin typeface="Ubuntu Light" panose="020B0304030602030204" pitchFamily="34" charset="0"/>
              </a:rPr>
              <a:t>Что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важнее</a:t>
            </a:r>
            <a:r>
              <a:rPr lang="en-US" sz="2000" dirty="0">
                <a:latin typeface="Ubuntu Light" panose="020B0304030602030204" pitchFamily="34" charset="0"/>
              </a:rPr>
              <a:t>: </a:t>
            </a:r>
            <a:r>
              <a:rPr lang="en-US" sz="2000" dirty="0" err="1">
                <a:latin typeface="Ubuntu Light" panose="020B0304030602030204" pitchFamily="34" charset="0"/>
              </a:rPr>
              <a:t>хорошая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физическая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форма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или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здоровое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питание</a:t>
            </a:r>
            <a:r>
              <a:rPr lang="en-US" sz="2000" dirty="0">
                <a:latin typeface="Ubuntu Light" panose="020B0304030602030204" pitchFamily="34" charset="0"/>
              </a:rPr>
              <a:t>? </a:t>
            </a:r>
          </a:p>
          <a:p>
            <a:pPr marL="457200" lvl="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000" dirty="0" err="1">
                <a:latin typeface="Ubuntu Light" panose="020B0304030602030204" pitchFamily="34" charset="0"/>
              </a:rPr>
              <a:t>Что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лучше</a:t>
            </a:r>
            <a:r>
              <a:rPr lang="en-US" sz="2000" dirty="0">
                <a:latin typeface="Ubuntu Light" panose="020B0304030602030204" pitchFamily="34" charset="0"/>
              </a:rPr>
              <a:t>: </a:t>
            </a:r>
            <a:r>
              <a:rPr lang="en-US" sz="2000" dirty="0" err="1">
                <a:latin typeface="Ubuntu Light" panose="020B0304030602030204" pitchFamily="34" charset="0"/>
              </a:rPr>
              <a:t>заниматься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физическими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упражнениями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утром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или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вечером</a:t>
            </a:r>
            <a:r>
              <a:rPr lang="en-US" sz="2000" dirty="0">
                <a:latin typeface="Ubuntu Light" panose="020B0304030602030204" pitchFamily="34" charset="0"/>
              </a:rPr>
              <a:t>?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endParaRPr lang="ru" sz="2000" dirty="0">
              <a:latin typeface="Ubuntu Light" panose="020B03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74535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CE56019-D7A5-4BFA-8352-A43EBB9F3635}"/>
              </a:ext>
            </a:extLst>
          </p:cNvPr>
          <p:cNvSpPr txBox="1">
            <a:spLocks/>
          </p:cNvSpPr>
          <p:nvPr/>
        </p:nvSpPr>
        <p:spPr>
          <a:xfrm>
            <a:off x="1441970" y="60160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err="1">
                <a:latin typeface="Ubuntu Light" panose="020B0304030602030204" pitchFamily="34" charset="0"/>
              </a:rPr>
              <a:t>Обсуждение</a:t>
            </a:r>
            <a:r>
              <a:rPr lang="en-US" sz="3200" b="1" dirty="0">
                <a:latin typeface="Ubuntu Light" panose="020B0304030602030204" pitchFamily="34" charset="0"/>
              </a:rPr>
              <a:t> в </a:t>
            </a:r>
            <a:r>
              <a:rPr lang="en-US" sz="3200" b="1" dirty="0" err="1">
                <a:latin typeface="Ubuntu Light" panose="020B0304030602030204" pitchFamily="34" charset="0"/>
              </a:rPr>
              <a:t>группе</a:t>
            </a:r>
            <a:endParaRPr lang="ru" sz="3200" b="1" dirty="0">
              <a:latin typeface="Ubuntu Light" panose="020B030403060203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CCE0344-99DE-484F-82FA-D765D231786E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000" dirty="0" err="1">
                <a:latin typeface="Ubuntu Light" panose="020B0304030602030204" pitchFamily="34" charset="0"/>
              </a:rPr>
              <a:t>Выберите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одного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человека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который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будет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вести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записи</a:t>
            </a:r>
            <a:r>
              <a:rPr lang="en-US" sz="2000" dirty="0">
                <a:latin typeface="Ubuntu Light" panose="020B0304030602030204" pitchFamily="34" charset="0"/>
              </a:rPr>
              <a:t>. </a:t>
            </a:r>
            <a:r>
              <a:rPr lang="en-US" sz="2000" dirty="0" err="1">
                <a:latin typeface="Ubuntu Light" panose="020B0304030602030204" pitchFamily="34" charset="0"/>
              </a:rPr>
              <a:t>Он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представит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результаты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работы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вашей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группы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когда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все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участники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снова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соберутся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вместе</a:t>
            </a:r>
            <a:r>
              <a:rPr lang="en-US" sz="2000" dirty="0">
                <a:latin typeface="Ubuntu Light" panose="020B0304030602030204" pitchFamily="34" charset="0"/>
              </a:rPr>
              <a:t>. </a:t>
            </a:r>
          </a:p>
          <a:p>
            <a:pPr marL="457200" lvl="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000" dirty="0" err="1">
                <a:latin typeface="Ubuntu Light" panose="020B0304030602030204" pitchFamily="34" charset="0"/>
              </a:rPr>
              <a:t>Обсудите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аргументы</a:t>
            </a:r>
            <a:r>
              <a:rPr lang="en-US" sz="2000" dirty="0">
                <a:latin typeface="Ubuntu Light" panose="020B0304030602030204" pitchFamily="34" charset="0"/>
              </a:rPr>
              <a:t> «</a:t>
            </a:r>
            <a:r>
              <a:rPr lang="en-US" sz="2000" dirty="0" err="1">
                <a:latin typeface="Ubuntu Light" panose="020B0304030602030204" pitchFamily="34" charset="0"/>
              </a:rPr>
              <a:t>за</a:t>
            </a:r>
            <a:r>
              <a:rPr lang="en-US" sz="2000" dirty="0">
                <a:latin typeface="Ubuntu Light" panose="020B0304030602030204" pitchFamily="34" charset="0"/>
              </a:rPr>
              <a:t>», </a:t>
            </a:r>
            <a:r>
              <a:rPr lang="en-US" sz="2000" dirty="0" err="1">
                <a:latin typeface="Ubuntu Light" panose="020B0304030602030204" pitchFamily="34" charset="0"/>
              </a:rPr>
              <a:t>которые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записал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каждый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из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вас</a:t>
            </a:r>
            <a:r>
              <a:rPr lang="en-US" sz="2000" dirty="0">
                <a:latin typeface="Ubuntu Light" panose="020B0304030602030204" pitchFamily="34" charset="0"/>
              </a:rPr>
              <a:t>. </a:t>
            </a:r>
          </a:p>
          <a:p>
            <a:pPr marL="457200" lvl="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000" dirty="0" err="1">
                <a:latin typeface="Ubuntu Light" panose="020B0304030602030204" pitchFamily="34" charset="0"/>
              </a:rPr>
              <a:t>Обсудите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аргументы</a:t>
            </a:r>
            <a:r>
              <a:rPr lang="en-US" sz="2000" dirty="0">
                <a:latin typeface="Ubuntu Light" panose="020B0304030602030204" pitchFamily="34" charset="0"/>
              </a:rPr>
              <a:t> «</a:t>
            </a:r>
            <a:r>
              <a:rPr lang="en-US" sz="2000" dirty="0" err="1">
                <a:latin typeface="Ubuntu Light" panose="020B0304030602030204" pitchFamily="34" charset="0"/>
              </a:rPr>
              <a:t>против</a:t>
            </a:r>
            <a:r>
              <a:rPr lang="en-US" sz="2000" dirty="0">
                <a:latin typeface="Ubuntu Light" panose="020B0304030602030204" pitchFamily="34" charset="0"/>
              </a:rPr>
              <a:t>», </a:t>
            </a:r>
            <a:r>
              <a:rPr lang="en-US" sz="2000" dirty="0" err="1">
                <a:latin typeface="Ubuntu Light" panose="020B0304030602030204" pitchFamily="34" charset="0"/>
              </a:rPr>
              <a:t>которые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записал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каждый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из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вас</a:t>
            </a:r>
            <a:r>
              <a:rPr lang="en-US" sz="2000" dirty="0">
                <a:latin typeface="Ubuntu Light" panose="020B0304030602030204" pitchFamily="34" charset="0"/>
              </a:rPr>
              <a:t>. </a:t>
            </a:r>
          </a:p>
          <a:p>
            <a:pPr marL="457200" lvl="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000" dirty="0" err="1">
                <a:latin typeface="Ubuntu Light" panose="020B0304030602030204" pitchFamily="34" charset="0"/>
              </a:rPr>
              <a:t>Обсудите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решения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предложенные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каждым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участником</a:t>
            </a:r>
            <a:r>
              <a:rPr lang="en-US" sz="2000" dirty="0">
                <a:latin typeface="Ubuntu Light" panose="020B0304030602030204" pitchFamily="34" charset="0"/>
              </a:rPr>
              <a:t>, а </a:t>
            </a:r>
            <a:r>
              <a:rPr lang="en-US" sz="2000" dirty="0" err="1">
                <a:latin typeface="Ubuntu Light" panose="020B0304030602030204" pitchFamily="34" charset="0"/>
              </a:rPr>
              <a:t>затем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вместе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выработайте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одно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окончательное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решение</a:t>
            </a:r>
            <a:r>
              <a:rPr lang="en-US" sz="2000" dirty="0">
                <a:latin typeface="Ubuntu Light" panose="020B0304030602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00013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23503C4-8489-4D32-B746-3B0FC2AF8EAE}"/>
              </a:ext>
            </a:extLst>
          </p:cNvPr>
          <p:cNvSpPr txBox="1">
            <a:spLocks/>
          </p:cNvSpPr>
          <p:nvPr/>
        </p:nvSpPr>
        <p:spPr>
          <a:xfrm>
            <a:off x="1441970" y="599440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" sz="3200" b="1" dirty="0">
                <a:latin typeface="Ubuntu Light" panose="020B0304030602030204" pitchFamily="34" charset="0"/>
              </a:rPr>
              <a:t>Групповой разбор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8077FC5-9CE4-42E5-9DCC-0986D895C0CE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000" dirty="0" err="1">
                <a:latin typeface="Ubuntu Light" panose="020B0304030602030204" pitchFamily="34" charset="0"/>
              </a:rPr>
              <a:t>Отличалось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ли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окончательное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решение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вашей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группы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от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вашего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первоначального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решения</a:t>
            </a:r>
            <a:r>
              <a:rPr lang="en-US" sz="2000" dirty="0">
                <a:latin typeface="Ubuntu Light" panose="020B0304030602030204" pitchFamily="34" charset="0"/>
              </a:rPr>
              <a:t>? </a:t>
            </a:r>
          </a:p>
          <a:p>
            <a:pPr marL="457200" lvl="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000" dirty="0" err="1">
                <a:latin typeface="Ubuntu Light" panose="020B0304030602030204" pitchFamily="34" charset="0"/>
              </a:rPr>
              <a:t>Что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изменилось</a:t>
            </a:r>
            <a:r>
              <a:rPr lang="en-US" sz="2000" dirty="0">
                <a:latin typeface="Ubuntu Light" panose="020B0304030602030204" pitchFamily="34" charset="0"/>
              </a:rPr>
              <a:t> и </a:t>
            </a:r>
            <a:r>
              <a:rPr lang="en-US" sz="2000" dirty="0" err="1">
                <a:latin typeface="Ubuntu Light" panose="020B0304030602030204" pitchFamily="34" charset="0"/>
              </a:rPr>
              <a:t>почему</a:t>
            </a:r>
            <a:r>
              <a:rPr lang="en-US" sz="2000" dirty="0">
                <a:latin typeface="Ubuntu Light" panose="020B0304030602030204" pitchFamily="34" charset="0"/>
              </a:rPr>
              <a:t>? </a:t>
            </a:r>
          </a:p>
          <a:p>
            <a:pPr marL="457200" lvl="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000" dirty="0" err="1">
                <a:latin typeface="Ubuntu Light" panose="020B0304030602030204" pitchFamily="34" charset="0"/>
              </a:rPr>
              <a:t>Как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ваша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группа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пришла</a:t>
            </a:r>
            <a:r>
              <a:rPr lang="en-US" sz="2000" dirty="0">
                <a:latin typeface="Ubuntu Light" panose="020B0304030602030204" pitchFamily="34" charset="0"/>
              </a:rPr>
              <a:t> к </a:t>
            </a:r>
            <a:r>
              <a:rPr lang="en-US" sz="2000" dirty="0" err="1">
                <a:latin typeface="Ubuntu Light" panose="020B0304030602030204" pitchFamily="34" charset="0"/>
              </a:rPr>
              <a:t>окончательному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решению</a:t>
            </a:r>
            <a:r>
              <a:rPr lang="en-US" sz="2000" dirty="0">
                <a:latin typeface="Ubuntu Light" panose="020B0304030602030204" pitchFamily="34" charset="0"/>
              </a:rPr>
              <a:t>?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endParaRPr lang="ru" sz="2000" dirty="0">
              <a:latin typeface="Ubuntu Light" panose="020B03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96395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95E30D5-7063-40CC-8114-09D0B96FD6D5}"/>
              </a:ext>
            </a:extLst>
          </p:cNvPr>
          <p:cNvSpPr txBox="1">
            <a:spLocks/>
          </p:cNvSpPr>
          <p:nvPr/>
        </p:nvSpPr>
        <p:spPr>
          <a:xfrm>
            <a:off x="1457210" y="599440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err="1">
                <a:latin typeface="Ubuntu Light" panose="020B0304030602030204" pitchFamily="34" charset="0"/>
              </a:rPr>
              <a:t>Вопросы</a:t>
            </a:r>
            <a:r>
              <a:rPr lang="en-US" sz="3200" b="1" dirty="0">
                <a:latin typeface="Ubuntu Light" panose="020B0304030602030204" pitchFamily="34" charset="0"/>
              </a:rPr>
              <a:t> </a:t>
            </a:r>
            <a:r>
              <a:rPr lang="en-US" sz="3200" b="1" dirty="0" err="1">
                <a:latin typeface="Ubuntu Light" panose="020B0304030602030204" pitchFamily="34" charset="0"/>
              </a:rPr>
              <a:t>для</a:t>
            </a:r>
            <a:r>
              <a:rPr lang="en-US" sz="3200" b="1" dirty="0">
                <a:latin typeface="Ubuntu Light" panose="020B0304030602030204" pitchFamily="34" charset="0"/>
              </a:rPr>
              <a:t> </a:t>
            </a:r>
            <a:r>
              <a:rPr lang="en-US" sz="3200" b="1" dirty="0" err="1">
                <a:latin typeface="Ubuntu Light" panose="020B0304030602030204" pitchFamily="34" charset="0"/>
              </a:rPr>
              <a:t>размышления</a:t>
            </a:r>
            <a:r>
              <a:rPr lang="en-US" sz="3200" b="1" dirty="0">
                <a:latin typeface="Ubuntu Light" panose="020B0304030602030204" pitchFamily="34" charset="0"/>
              </a:rPr>
              <a:t> </a:t>
            </a:r>
            <a:r>
              <a:rPr lang="en-US" sz="3200" b="1" dirty="0" err="1">
                <a:latin typeface="Ubuntu Light" panose="020B0304030602030204" pitchFamily="34" charset="0"/>
              </a:rPr>
              <a:t>по</a:t>
            </a:r>
            <a:r>
              <a:rPr lang="en-US" sz="3200" b="1" dirty="0">
                <a:latin typeface="Ubuntu Light" panose="020B0304030602030204" pitchFamily="34" charset="0"/>
              </a:rPr>
              <a:t> </a:t>
            </a:r>
            <a:r>
              <a:rPr lang="en-US" sz="3200" b="1" dirty="0" err="1">
                <a:latin typeface="Ubuntu Light" panose="020B0304030602030204" pitchFamily="34" charset="0"/>
              </a:rPr>
              <a:t>итогам</a:t>
            </a:r>
            <a:r>
              <a:rPr lang="en-US" sz="3200" b="1" dirty="0">
                <a:latin typeface="Ubuntu Light" panose="020B0304030602030204" pitchFamily="34" charset="0"/>
              </a:rPr>
              <a:t> </a:t>
            </a:r>
            <a:r>
              <a:rPr lang="en-US" sz="3200" b="1" dirty="0" err="1">
                <a:latin typeface="Ubuntu Light" panose="020B0304030602030204" pitchFamily="34" charset="0"/>
              </a:rPr>
              <a:t>обсуждения</a:t>
            </a:r>
            <a:endParaRPr lang="ru" sz="3200" b="1" dirty="0">
              <a:latin typeface="Ubuntu Light" panose="020B030403060203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96733A3-9D02-404A-95F6-BD0198977604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ru" sz="2000" dirty="0">
                <a:latin typeface="Ubuntu Light" panose="020B0304030602030204" pitchFamily="34" charset="0"/>
              </a:rPr>
              <a:t>Почему, по вашему мнению, важно рассматривать обе стороны </a:t>
            </a:r>
            <a:r>
              <a:rPr lang="ru-RU" sz="2000" dirty="0">
                <a:latin typeface="Ubuntu Light" panose="020B0304030602030204" pitchFamily="34" charset="0"/>
              </a:rPr>
              <a:t>вопроса</a:t>
            </a:r>
            <a:r>
              <a:rPr lang="ru" sz="2000" dirty="0">
                <a:latin typeface="Ubuntu Light" panose="020B0304030602030204" pitchFamily="34" charset="0"/>
              </a:rPr>
              <a:t>?</a:t>
            </a:r>
          </a:p>
          <a:p>
            <a:pPr marL="457200" lvl="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000" dirty="0" err="1">
                <a:latin typeface="Ubuntu Light" panose="020B0304030602030204" pitchFamily="34" charset="0"/>
              </a:rPr>
              <a:t>Что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было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самым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сложным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при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рассмотрении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обеих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сторон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выбранной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темы</a:t>
            </a:r>
            <a:r>
              <a:rPr lang="en-US" sz="2000" dirty="0">
                <a:latin typeface="Ubuntu Light" panose="020B0304030602030204" pitchFamily="34" charset="0"/>
              </a:rPr>
              <a:t>? </a:t>
            </a:r>
          </a:p>
          <a:p>
            <a:pPr marL="457200" lvl="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000" dirty="0" err="1">
                <a:latin typeface="Ubuntu Light" panose="020B0304030602030204" pitchFamily="34" charset="0"/>
              </a:rPr>
              <a:t>Изменилось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ли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ваше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первоначальное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мнение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этой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теме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после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того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как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рассмотрели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все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аргументы</a:t>
            </a:r>
            <a:r>
              <a:rPr lang="en-US" sz="2000" dirty="0">
                <a:latin typeface="Ubuntu Light" panose="020B0304030602030204" pitchFamily="34" charset="0"/>
              </a:rPr>
              <a:t> «</a:t>
            </a:r>
            <a:r>
              <a:rPr lang="en-US" sz="2000" dirty="0" err="1">
                <a:latin typeface="Ubuntu Light" panose="020B0304030602030204" pitchFamily="34" charset="0"/>
              </a:rPr>
              <a:t>за</a:t>
            </a:r>
            <a:r>
              <a:rPr lang="en-US" sz="2000" dirty="0">
                <a:latin typeface="Ubuntu Light" panose="020B0304030602030204" pitchFamily="34" charset="0"/>
              </a:rPr>
              <a:t>» и «</a:t>
            </a:r>
            <a:r>
              <a:rPr lang="en-US" sz="2000" dirty="0" err="1">
                <a:latin typeface="Ubuntu Light" panose="020B0304030602030204" pitchFamily="34" charset="0"/>
              </a:rPr>
              <a:t>против</a:t>
            </a:r>
            <a:r>
              <a:rPr lang="en-US" sz="2000" dirty="0">
                <a:latin typeface="Ubuntu Light" panose="020B0304030602030204" pitchFamily="34" charset="0"/>
              </a:rPr>
              <a:t>»? </a:t>
            </a:r>
          </a:p>
          <a:p>
            <a:pPr marL="457200" lvl="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000" dirty="0" err="1">
                <a:latin typeface="Ubuntu Light" panose="020B0304030602030204" pitchFamily="34" charset="0"/>
              </a:rPr>
              <a:t>Как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по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вашему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мнению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вы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сможете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использовать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этот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навык</a:t>
            </a:r>
            <a:r>
              <a:rPr lang="en-US" sz="2000" dirty="0">
                <a:latin typeface="Ubuntu Light" panose="020B0304030602030204" pitchFamily="34" charset="0"/>
              </a:rPr>
              <a:t> в </a:t>
            </a:r>
            <a:r>
              <a:rPr lang="en-US" sz="2000" dirty="0" err="1">
                <a:latin typeface="Ubuntu Light" panose="020B0304030602030204" pitchFamily="34" charset="0"/>
              </a:rPr>
              <a:t>роли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лидера</a:t>
            </a:r>
            <a:r>
              <a:rPr lang="en-US" sz="2000" dirty="0">
                <a:latin typeface="Ubuntu Light" panose="020B0304030602030204" pitchFamily="34" charset="0"/>
              </a:rPr>
              <a:t>?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endParaRPr lang="ru" sz="2000" dirty="0">
              <a:latin typeface="Ubuntu Light" panose="020B03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32268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B8774EC-8FF6-4576-8E02-9FFBA7DFFBC7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0629" y="3862816"/>
            <a:ext cx="2825371" cy="268474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2">
            <a:extLst>
              <a:ext uri="{FF2B5EF4-FFF2-40B4-BE49-F238E27FC236}">
                <a16:creationId xmlns:a16="http://schemas.microsoft.com/office/drawing/2014/main" id="{98AE8DF2-8A42-4F47-9975-7CD3248583FE}"/>
              </a:ext>
            </a:extLst>
          </p:cNvPr>
          <p:cNvSpPr txBox="1">
            <a:spLocks/>
          </p:cNvSpPr>
          <p:nvPr/>
        </p:nvSpPr>
        <p:spPr>
          <a:xfrm>
            <a:off x="336000" y="820818"/>
            <a:ext cx="11520000" cy="6511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" sz="3200" b="1" dirty="0">
                <a:solidFill>
                  <a:schemeClr val="bg1"/>
                </a:solidFill>
                <a:latin typeface="Ubuntu Light" panose="020B0304030602030204" pitchFamily="34" charset="0"/>
              </a:rPr>
              <a:t>Урок 3: Развитие навыков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1A0F8124-CE8B-4911-91AE-F1AF71D7AB9B}"/>
              </a:ext>
            </a:extLst>
          </p:cNvPr>
          <p:cNvSpPr txBox="1">
            <a:spLocks/>
          </p:cNvSpPr>
          <p:nvPr/>
        </p:nvSpPr>
        <p:spPr>
          <a:xfrm>
            <a:off x="696000" y="1941683"/>
            <a:ext cx="10800000" cy="326350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u="sng" dirty="0" err="1">
                <a:solidFill>
                  <a:schemeClr val="bg1"/>
                </a:solidFill>
                <a:latin typeface="Ubuntu Light" panose="020B0304030602030204" pitchFamily="34" charset="0"/>
              </a:rPr>
              <a:t>На</a:t>
            </a:r>
            <a:r>
              <a:rPr lang="en-US" b="1" u="sng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b="1" u="sng" dirty="0" err="1">
                <a:solidFill>
                  <a:schemeClr val="bg1"/>
                </a:solidFill>
                <a:latin typeface="Ubuntu Light" panose="020B0304030602030204" pitchFamily="34" charset="0"/>
              </a:rPr>
              <a:t>этом</a:t>
            </a:r>
            <a:r>
              <a:rPr lang="en-US" b="1" u="sng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b="1" u="sng" dirty="0" err="1">
                <a:solidFill>
                  <a:schemeClr val="bg1"/>
                </a:solidFill>
                <a:latin typeface="Ubuntu Light" panose="020B0304030602030204" pitchFamily="34" charset="0"/>
              </a:rPr>
              <a:t>занятии</a:t>
            </a:r>
            <a:r>
              <a:rPr lang="en-US" b="1" u="sng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b="1" u="sng" dirty="0" err="1">
                <a:solidFill>
                  <a:schemeClr val="bg1"/>
                </a:solidFill>
                <a:latin typeface="Ubuntu Light" panose="020B0304030602030204" pitchFamily="34" charset="0"/>
              </a:rPr>
              <a:t>мы</a:t>
            </a:r>
            <a:r>
              <a:rPr lang="en-US" b="1" u="sng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ru" b="1" u="sng" dirty="0">
                <a:solidFill>
                  <a:schemeClr val="bg1"/>
                </a:solidFill>
                <a:latin typeface="Ubuntu Light" panose="020B0304030602030204" pitchFamily="34" charset="0"/>
              </a:rPr>
              <a:t>: </a:t>
            </a:r>
          </a:p>
          <a:p>
            <a:pPr marL="257168" lvl="0" indent="-257168" algn="just">
              <a:lnSpc>
                <a:spcPct val="150000"/>
              </a:lnSpc>
            </a:pPr>
            <a:r>
              <a:rPr lang="ru-RU" dirty="0">
                <a:solidFill>
                  <a:schemeClr val="bg1"/>
                </a:solidFill>
                <a:latin typeface="Ubuntu Light" panose="020B0304030602030204" pitchFamily="34" charset="0"/>
              </a:rPr>
              <a:t>П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оразмышляем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о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своих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навыках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и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оценим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их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; </a:t>
            </a:r>
          </a:p>
          <a:p>
            <a:pPr marL="257168" lvl="0" indent="-257168" algn="just">
              <a:lnSpc>
                <a:spcPct val="150000"/>
              </a:lnSpc>
            </a:pPr>
            <a:r>
              <a:rPr lang="ru-RU" dirty="0">
                <a:solidFill>
                  <a:schemeClr val="bg1"/>
                </a:solidFill>
                <a:latin typeface="Ubuntu Light" panose="020B0304030602030204" pitchFamily="34" charset="0"/>
              </a:rPr>
              <a:t>У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знаем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,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как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стать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более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эффективным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лидером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команды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.</a:t>
            </a:r>
          </a:p>
          <a:p>
            <a:pPr marL="257168" indent="-257168" algn="just">
              <a:lnSpc>
                <a:spcPct val="150000"/>
              </a:lnSpc>
            </a:pPr>
            <a:endParaRPr lang="ru" sz="2800" dirty="0">
              <a:solidFill>
                <a:schemeClr val="bg1"/>
              </a:solidFill>
              <a:latin typeface="Ubuntu Light" panose="020B03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59068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934B86F-1F6E-46B1-9D89-472B503EA973}"/>
              </a:ext>
            </a:extLst>
          </p:cNvPr>
          <p:cNvSpPr txBox="1">
            <a:spLocks/>
          </p:cNvSpPr>
          <p:nvPr/>
        </p:nvSpPr>
        <p:spPr>
          <a:xfrm>
            <a:off x="1457210" y="60160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100" b="1" dirty="0" err="1">
                <a:latin typeface="Ubuntu Light" panose="020B0304030602030204" pitchFamily="34" charset="0"/>
              </a:rPr>
              <a:t>Вопросы</a:t>
            </a:r>
            <a:r>
              <a:rPr lang="en-US" sz="3100" b="1" dirty="0">
                <a:latin typeface="Ubuntu Light" panose="020B0304030602030204" pitchFamily="34" charset="0"/>
              </a:rPr>
              <a:t> </a:t>
            </a:r>
            <a:r>
              <a:rPr lang="en-US" sz="3100" b="1" dirty="0" err="1">
                <a:latin typeface="Ubuntu Light" panose="020B0304030602030204" pitchFamily="34" charset="0"/>
              </a:rPr>
              <a:t>для</a:t>
            </a:r>
            <a:r>
              <a:rPr lang="en-US" sz="3100" b="1" dirty="0">
                <a:latin typeface="Ubuntu Light" panose="020B0304030602030204" pitchFamily="34" charset="0"/>
              </a:rPr>
              <a:t> </a:t>
            </a:r>
            <a:r>
              <a:rPr lang="en-US" sz="3100" b="1" dirty="0" err="1">
                <a:latin typeface="Ubuntu Light" panose="020B0304030602030204" pitchFamily="34" charset="0"/>
              </a:rPr>
              <a:t>размышления</a:t>
            </a:r>
            <a:r>
              <a:rPr lang="en-US" sz="3100" b="1" dirty="0">
                <a:latin typeface="Ubuntu Light" panose="020B0304030602030204" pitchFamily="34" charset="0"/>
              </a:rPr>
              <a:t> </a:t>
            </a:r>
            <a:r>
              <a:rPr lang="en-US" sz="3100" b="1" dirty="0" err="1">
                <a:latin typeface="Ubuntu Light" panose="020B0304030602030204" pitchFamily="34" charset="0"/>
              </a:rPr>
              <a:t>по</a:t>
            </a:r>
            <a:r>
              <a:rPr lang="en-US" sz="3100" b="1" dirty="0">
                <a:latin typeface="Ubuntu Light" panose="020B0304030602030204" pitchFamily="34" charset="0"/>
              </a:rPr>
              <a:t> </a:t>
            </a:r>
            <a:r>
              <a:rPr lang="en-US" sz="3100" b="1" dirty="0" err="1">
                <a:latin typeface="Ubuntu Light" panose="020B0304030602030204" pitchFamily="34" charset="0"/>
              </a:rPr>
              <a:t>итогам</a:t>
            </a:r>
            <a:r>
              <a:rPr lang="en-US" sz="3100" b="1" dirty="0">
                <a:latin typeface="Ubuntu Light" panose="020B0304030602030204" pitchFamily="34" charset="0"/>
              </a:rPr>
              <a:t> </a:t>
            </a:r>
            <a:r>
              <a:rPr lang="en-US" sz="3100" b="1" dirty="0" err="1">
                <a:latin typeface="Ubuntu Light" panose="020B0304030602030204" pitchFamily="34" charset="0"/>
              </a:rPr>
              <a:t>обсуждения</a:t>
            </a:r>
            <a:endParaRPr lang="ru" sz="3100" b="1" dirty="0">
              <a:latin typeface="Ubuntu Light" panose="020B030403060203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95388C8-ED32-4D1B-AC85-8B523C695B0D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000" dirty="0" err="1">
                <a:latin typeface="Ubuntu Light" panose="020B0304030602030204" pitchFamily="34" charset="0"/>
              </a:rPr>
              <a:t>Какое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качество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по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вашему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мнению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является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вашей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самой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сильной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стороной</a:t>
            </a:r>
            <a:r>
              <a:rPr lang="en-US" sz="2000" dirty="0">
                <a:latin typeface="Ubuntu Light" panose="020B0304030602030204" pitchFamily="34" charset="0"/>
              </a:rPr>
              <a:t>? </a:t>
            </a:r>
            <a:r>
              <a:rPr lang="en-US" sz="2000" dirty="0" err="1">
                <a:latin typeface="Ubuntu Light" panose="020B0304030602030204" pitchFamily="34" charset="0"/>
              </a:rPr>
              <a:t>Почему</a:t>
            </a:r>
            <a:r>
              <a:rPr lang="en-US" sz="2000" dirty="0">
                <a:latin typeface="Ubuntu Light" panose="020B0304030602030204" pitchFamily="34" charset="0"/>
              </a:rPr>
              <a:t>?</a:t>
            </a:r>
            <a:endParaRPr lang="ru-RU" sz="2000" dirty="0">
              <a:latin typeface="Ubuntu Light" panose="020B0304030602030204" pitchFamily="34" charset="0"/>
            </a:endParaRPr>
          </a:p>
          <a:p>
            <a:pPr marL="457200" lvl="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000" dirty="0" err="1">
                <a:latin typeface="Ubuntu Light" panose="020B0304030602030204" pitchFamily="34" charset="0"/>
              </a:rPr>
              <a:t>Какие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качества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по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вашему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мнению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вы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могли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бы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развить</a:t>
            </a:r>
            <a:r>
              <a:rPr lang="en-US" sz="2000" dirty="0">
                <a:latin typeface="Ubuntu Light" panose="020B0304030602030204" pitchFamily="34" charset="0"/>
              </a:rPr>
              <a:t>? </a:t>
            </a:r>
            <a:r>
              <a:rPr lang="en-US" sz="2000" dirty="0" err="1">
                <a:latin typeface="Ubuntu Light" panose="020B0304030602030204" pitchFamily="34" charset="0"/>
              </a:rPr>
              <a:t>Почему</a:t>
            </a:r>
            <a:r>
              <a:rPr lang="en-US" sz="2000" dirty="0">
                <a:latin typeface="Ubuntu Light" panose="020B0304030602030204" pitchFamily="34" charset="0"/>
              </a:rPr>
              <a:t>? </a:t>
            </a:r>
          </a:p>
          <a:p>
            <a:pPr marL="457200" lvl="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000" dirty="0" err="1">
                <a:latin typeface="Ubuntu Light" panose="020B0304030602030204" pitchFamily="34" charset="0"/>
              </a:rPr>
              <a:t>Какую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обратную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связь</a:t>
            </a:r>
            <a:r>
              <a:rPr lang="en-US" sz="2000" dirty="0">
                <a:latin typeface="Ubuntu Light" panose="020B0304030602030204" pitchFamily="34" charset="0"/>
              </a:rPr>
              <a:t> о </a:t>
            </a:r>
            <a:r>
              <a:rPr lang="en-US" sz="2000" dirty="0" err="1">
                <a:latin typeface="Ubuntu Light" panose="020B0304030602030204" pitchFamily="34" charset="0"/>
              </a:rPr>
              <a:t>ваших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сильных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сторонах</a:t>
            </a:r>
            <a:r>
              <a:rPr lang="en-US" sz="2000" dirty="0">
                <a:latin typeface="Ubuntu Light" panose="020B0304030602030204" pitchFamily="34" charset="0"/>
              </a:rPr>
              <a:t> и </a:t>
            </a:r>
            <a:r>
              <a:rPr lang="en-US" sz="2000" dirty="0" err="1">
                <a:latin typeface="Ubuntu Light" panose="020B0304030602030204" pitchFamily="34" charset="0"/>
              </a:rPr>
              <a:t>возможностях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для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развития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получили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от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члена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команды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или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наставника</a:t>
            </a:r>
            <a:r>
              <a:rPr lang="en-US" sz="2000" dirty="0">
                <a:latin typeface="Ubuntu Light" panose="020B0304030602030204" pitchFamily="34" charset="0"/>
              </a:rPr>
              <a:t>? </a:t>
            </a:r>
          </a:p>
          <a:p>
            <a:pPr marL="457200" lvl="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000" dirty="0" err="1">
                <a:latin typeface="Ubuntu Light" panose="020B0304030602030204" pitchFamily="34" charset="0"/>
              </a:rPr>
              <a:t>Если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бы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руководили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командой</a:t>
            </a:r>
            <a:r>
              <a:rPr lang="en-US" sz="2000" dirty="0">
                <a:latin typeface="Ubuntu Light" panose="020B0304030602030204" pitchFamily="34" charset="0"/>
              </a:rPr>
              <a:t>, о </a:t>
            </a:r>
            <a:r>
              <a:rPr lang="en-US" sz="2000" dirty="0" err="1">
                <a:latin typeface="Ubuntu Light" panose="020B0304030602030204" pitchFamily="34" charset="0"/>
              </a:rPr>
              <a:t>которой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говорили</a:t>
            </a:r>
            <a:r>
              <a:rPr lang="en-US" sz="2000" dirty="0">
                <a:latin typeface="Ubuntu Light" panose="020B0304030602030204" pitchFamily="34" charset="0"/>
              </a:rPr>
              <a:t> в </a:t>
            </a:r>
            <a:r>
              <a:rPr lang="en-US" sz="2000" dirty="0" err="1">
                <a:latin typeface="Ubuntu Light" panose="020B0304030602030204" pitchFamily="34" charset="0"/>
              </a:rPr>
              <a:t>Уроке</a:t>
            </a:r>
            <a:r>
              <a:rPr lang="en-US" sz="2000" dirty="0">
                <a:latin typeface="Ubuntu Light" panose="020B0304030602030204" pitchFamily="34" charset="0"/>
              </a:rPr>
              <a:t> 1, </a:t>
            </a:r>
            <a:r>
              <a:rPr lang="en-US" sz="2000" dirty="0" err="1">
                <a:latin typeface="Ubuntu Light" panose="020B0304030602030204" pitchFamily="34" charset="0"/>
              </a:rPr>
              <a:t>что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бы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сделали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чтобы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развить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качество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которое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по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вашему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мнению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команде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необходимо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улучшить</a:t>
            </a:r>
            <a:r>
              <a:rPr lang="en-US" sz="2000" dirty="0">
                <a:latin typeface="Ubuntu Light" panose="020B0304030602030204" pitchFamily="34" charset="0"/>
              </a:rPr>
              <a:t>?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endParaRPr lang="ru" sz="2000" dirty="0">
              <a:latin typeface="Ubuntu Light" panose="020B03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87962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Икона&#10;&#10;Описание генерируется автоматически">
            <a:extLst>
              <a:ext uri="{FF2B5EF4-FFF2-40B4-BE49-F238E27FC236}">
                <a16:creationId xmlns:a16="http://schemas.microsoft.com/office/drawing/2014/main" id="{829CEA39-AE1E-4588-A74A-52BD3C38C7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6137" y="1699032"/>
            <a:ext cx="1200311" cy="1928744"/>
          </a:xfrm>
          <a:prstGeom prst="rect">
            <a:avLst/>
          </a:prstGeom>
        </p:spPr>
      </p:pic>
      <p:pic>
        <p:nvPicPr>
          <p:cNvPr id="7" name="Picture 6" descr="Логотип&#10;&#10;Описание генерируется автоматически">
            <a:extLst>
              <a:ext uri="{FF2B5EF4-FFF2-40B4-BE49-F238E27FC236}">
                <a16:creationId xmlns:a16="http://schemas.microsoft.com/office/drawing/2014/main" id="{70D3ED17-F3EB-4976-8EC7-CD3CBD3C3E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9391" y="1817212"/>
            <a:ext cx="2112000" cy="1611789"/>
          </a:xfrm>
          <a:prstGeom prst="rect">
            <a:avLst/>
          </a:prstGeom>
        </p:spPr>
      </p:pic>
      <p:pic>
        <p:nvPicPr>
          <p:cNvPr id="9" name="Picture 8" descr="Логотип, название компании&#10;&#10;Описание генерируется автоматически">
            <a:extLst>
              <a:ext uri="{FF2B5EF4-FFF2-40B4-BE49-F238E27FC236}">
                <a16:creationId xmlns:a16="http://schemas.microsoft.com/office/drawing/2014/main" id="{3D385DAB-37C1-463B-BD5B-8B2CC15DC6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4441" y="1819529"/>
            <a:ext cx="2053667" cy="1851003"/>
          </a:xfrm>
          <a:prstGeom prst="rect">
            <a:avLst/>
          </a:prstGeom>
        </p:spPr>
      </p:pic>
      <p:pic>
        <p:nvPicPr>
          <p:cNvPr id="11" name="Picture 10" descr="Логотип&#10;&#10;Описание генерируется автоматически">
            <a:extLst>
              <a:ext uri="{FF2B5EF4-FFF2-40B4-BE49-F238E27FC236}">
                <a16:creationId xmlns:a16="http://schemas.microsoft.com/office/drawing/2014/main" id="{DEBBE3C6-A5A8-4675-B28C-46B269A53B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83773" y="1869788"/>
            <a:ext cx="1957238" cy="1798427"/>
          </a:xfrm>
          <a:prstGeom prst="rect">
            <a:avLst/>
          </a:prstGeom>
        </p:spPr>
      </p:pic>
      <p:pic>
        <p:nvPicPr>
          <p:cNvPr id="13" name="Picture 12" descr="Логотип&#10;&#10;Описание генерируется автоматически">
            <a:extLst>
              <a:ext uri="{FF2B5EF4-FFF2-40B4-BE49-F238E27FC236}">
                <a16:creationId xmlns:a16="http://schemas.microsoft.com/office/drawing/2014/main" id="{1A4312DA-605C-4B18-9515-27B35C807E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96331" y="4194596"/>
            <a:ext cx="2139920" cy="1928744"/>
          </a:xfrm>
          <a:prstGeom prst="rect">
            <a:avLst/>
          </a:prstGeom>
        </p:spPr>
      </p:pic>
      <p:pic>
        <p:nvPicPr>
          <p:cNvPr id="17" name="Picture 16" descr="Логотип&#10;&#10;Описание генерируется автоматически">
            <a:extLst>
              <a:ext uri="{FF2B5EF4-FFF2-40B4-BE49-F238E27FC236}">
                <a16:creationId xmlns:a16="http://schemas.microsoft.com/office/drawing/2014/main" id="{30F97E53-7604-45B9-A56C-50FEFC73D8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79392" y="4259755"/>
            <a:ext cx="2111999" cy="179842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376CAE9-CBB5-4DDE-89A9-38B5621E386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88187" y="4259756"/>
            <a:ext cx="2139920" cy="1947515"/>
          </a:xfrm>
          <a:prstGeom prst="rect">
            <a:avLst/>
          </a:prstGeom>
        </p:spPr>
      </p:pic>
      <p:pic>
        <p:nvPicPr>
          <p:cNvPr id="23" name="Picture 22" descr="Логотип, название компании&#10;&#10;Описание генерируется автоматически">
            <a:extLst>
              <a:ext uri="{FF2B5EF4-FFF2-40B4-BE49-F238E27FC236}">
                <a16:creationId xmlns:a16="http://schemas.microsoft.com/office/drawing/2014/main" id="{78668064-40B1-43B0-8D4F-0D3F2F633C7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83774" y="4266862"/>
            <a:ext cx="2050961" cy="1947514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3A958EA1-2795-442B-8CDE-12773A12A39B}"/>
              </a:ext>
            </a:extLst>
          </p:cNvPr>
          <p:cNvSpPr txBox="1">
            <a:spLocks/>
          </p:cNvSpPr>
          <p:nvPr/>
        </p:nvSpPr>
        <p:spPr>
          <a:xfrm>
            <a:off x="1472450" y="60160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err="1">
                <a:latin typeface="Ubuntu Light" panose="020B0304030602030204" pitchFamily="34" charset="0"/>
              </a:rPr>
              <a:t>Развитие</a:t>
            </a:r>
            <a:r>
              <a:rPr lang="en-US" sz="3200" b="1" dirty="0">
                <a:latin typeface="Ubuntu Light" panose="020B0304030602030204" pitchFamily="34" charset="0"/>
              </a:rPr>
              <a:t> </a:t>
            </a:r>
            <a:r>
              <a:rPr lang="en-US" sz="3200" b="1" dirty="0" err="1">
                <a:latin typeface="Ubuntu Light" panose="020B0304030602030204" pitchFamily="34" charset="0"/>
              </a:rPr>
              <a:t>своих</a:t>
            </a:r>
            <a:r>
              <a:rPr lang="en-US" sz="3200" b="1" dirty="0">
                <a:latin typeface="Ubuntu Light" panose="020B0304030602030204" pitchFamily="34" charset="0"/>
              </a:rPr>
              <a:t> </a:t>
            </a:r>
            <a:r>
              <a:rPr lang="en-US" sz="3200" b="1" dirty="0" err="1">
                <a:latin typeface="Ubuntu Light" panose="020B0304030602030204" pitchFamily="34" charset="0"/>
              </a:rPr>
              <a:t>навыков</a:t>
            </a:r>
            <a:endParaRPr lang="ru" sz="3200" b="1" dirty="0">
              <a:latin typeface="Ubuntu Light" panose="020B03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8313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4FE16913-673E-4B9C-86B9-58FE29FBE525}"/>
              </a:ext>
            </a:extLst>
          </p:cNvPr>
          <p:cNvGrpSpPr/>
          <p:nvPr/>
        </p:nvGrpSpPr>
        <p:grpSpPr>
          <a:xfrm>
            <a:off x="9757778" y="4876797"/>
            <a:ext cx="1367422" cy="1426150"/>
            <a:chOff x="9361174" y="5539765"/>
            <a:chExt cx="1178519" cy="1229134"/>
          </a:xfrm>
        </p:grpSpPr>
        <p:sp>
          <p:nvSpPr>
            <p:cNvPr id="7" name="Oval 6"/>
            <p:cNvSpPr/>
            <p:nvPr/>
          </p:nvSpPr>
          <p:spPr bwMode="auto">
            <a:xfrm>
              <a:off x="9361174" y="5539765"/>
              <a:ext cx="1178518" cy="1229134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:p14="http://schemas.microsoft.com/office/powerpoint/2010/main" xmlns:a16="http://schemas.microsoft.com/office/drawing/2014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315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BCEC067-2D30-46D5-A39C-97C7911DCE89}"/>
                </a:ext>
              </a:extLst>
            </p:cNvPr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61176" y="5619719"/>
              <a:ext cx="1178517" cy="106922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" name="Title 1">
            <a:extLst>
              <a:ext uri="{FF2B5EF4-FFF2-40B4-BE49-F238E27FC236}">
                <a16:creationId xmlns:a16="http://schemas.microsoft.com/office/drawing/2014/main" id="{551D58AC-5A29-45B2-8E91-2331E5479B55}"/>
              </a:ext>
            </a:extLst>
          </p:cNvPr>
          <p:cNvSpPr txBox="1">
            <a:spLocks/>
          </p:cNvSpPr>
          <p:nvPr/>
        </p:nvSpPr>
        <p:spPr>
          <a:xfrm>
            <a:off x="1487690" y="586861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" sz="3200" b="1" dirty="0">
                <a:latin typeface="Ubuntu Light" panose="020B0304030602030204" pitchFamily="34" charset="0"/>
              </a:rPr>
              <a:t>Итог модуля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11F51A8-C719-4FAB-9AFC-8E08DDDF6A37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7168" indent="-257168" algn="just">
              <a:lnSpc>
                <a:spcPct val="150000"/>
              </a:lnSpc>
            </a:pPr>
            <a:r>
              <a:rPr lang="en-US" sz="2000" dirty="0" err="1">
                <a:latin typeface="Ubuntu Light" panose="020B0304030602030204" pitchFamily="34" charset="0"/>
              </a:rPr>
              <a:t>Размышления</a:t>
            </a:r>
            <a:r>
              <a:rPr lang="en-US" sz="2000" dirty="0">
                <a:latin typeface="Ubuntu Light" panose="020B0304030602030204" pitchFamily="34" charset="0"/>
              </a:rPr>
              <a:t> о </a:t>
            </a:r>
            <a:r>
              <a:rPr lang="en-US" sz="2000" dirty="0" err="1">
                <a:latin typeface="Ubuntu Light" panose="020B0304030602030204" pitchFamily="34" charset="0"/>
              </a:rPr>
              <a:t>своём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опыте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работы</a:t>
            </a:r>
            <a:r>
              <a:rPr lang="en-US" sz="2000" dirty="0">
                <a:latin typeface="Ubuntu Light" panose="020B0304030602030204" pitchFamily="34" charset="0"/>
              </a:rPr>
              <a:t> в </a:t>
            </a:r>
            <a:r>
              <a:rPr lang="en-US" sz="2000" dirty="0" err="1">
                <a:latin typeface="Ubuntu Light" panose="020B0304030602030204" pitchFamily="34" charset="0"/>
              </a:rPr>
              <a:t>команде</a:t>
            </a:r>
            <a:r>
              <a:rPr lang="en-US" sz="2000" dirty="0">
                <a:latin typeface="Ubuntu Light" panose="020B0304030602030204" pitchFamily="34" charset="0"/>
              </a:rPr>
              <a:t> и </a:t>
            </a:r>
            <a:r>
              <a:rPr lang="en-US" sz="2000" dirty="0" err="1">
                <a:latin typeface="Ubuntu Light" panose="020B0304030602030204" pitchFamily="34" charset="0"/>
              </a:rPr>
              <a:t>своей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роли</a:t>
            </a:r>
            <a:r>
              <a:rPr lang="en-US" sz="2000" dirty="0">
                <a:latin typeface="Ubuntu Light" panose="020B0304030602030204" pitchFamily="34" charset="0"/>
              </a:rPr>
              <a:t> в </a:t>
            </a:r>
            <a:r>
              <a:rPr lang="en-US" sz="2000" dirty="0" err="1">
                <a:latin typeface="Ubuntu Light" panose="020B0304030602030204" pitchFamily="34" charset="0"/>
              </a:rPr>
              <a:t>ней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помогут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сделать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вашу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дальнейшую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работу</a:t>
            </a:r>
            <a:r>
              <a:rPr lang="en-US" sz="2000" dirty="0">
                <a:latin typeface="Ubuntu Light" panose="020B0304030602030204" pitchFamily="34" charset="0"/>
              </a:rPr>
              <a:t> в </a:t>
            </a:r>
            <a:r>
              <a:rPr lang="en-US" sz="2000" dirty="0" err="1">
                <a:latin typeface="Ubuntu Light" panose="020B0304030602030204" pitchFamily="34" charset="0"/>
              </a:rPr>
              <a:t>команде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более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успешной</a:t>
            </a:r>
            <a:r>
              <a:rPr lang="en-US" sz="2000" dirty="0">
                <a:latin typeface="Ubuntu Light" panose="020B0304030602030204" pitchFamily="34" charset="0"/>
              </a:rPr>
              <a:t>.</a:t>
            </a:r>
            <a:endParaRPr lang="ru-RU" sz="2000" dirty="0">
              <a:latin typeface="Ubuntu Light" panose="020B0304030602030204" pitchFamily="34" charset="0"/>
            </a:endParaRPr>
          </a:p>
          <a:p>
            <a:pPr marL="257168" lvl="0" indent="-257168" algn="just">
              <a:lnSpc>
                <a:spcPct val="150000"/>
              </a:lnSpc>
            </a:pPr>
            <a:r>
              <a:rPr lang="en-US" sz="2000" dirty="0" err="1">
                <a:latin typeface="Ubuntu Light" panose="020B0304030602030204" pitchFamily="34" charset="0"/>
              </a:rPr>
              <a:t>Всегда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есть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возможности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для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роста</a:t>
            </a:r>
            <a:r>
              <a:rPr lang="en-US" sz="2000" dirty="0">
                <a:latin typeface="Ubuntu Light" panose="020B0304030602030204" pitchFamily="34" charset="0"/>
              </a:rPr>
              <a:t>. </a:t>
            </a:r>
            <a:r>
              <a:rPr lang="en-US" sz="2000" dirty="0" err="1">
                <a:latin typeface="Ubuntu Light" panose="020B0304030602030204" pitchFamily="34" charset="0"/>
              </a:rPr>
              <a:t>Регулярно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оценивайте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свои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навыки</a:t>
            </a:r>
            <a:r>
              <a:rPr lang="en-US" sz="2000" dirty="0">
                <a:latin typeface="Ubuntu Light" panose="020B0304030602030204" pitchFamily="34" charset="0"/>
              </a:rPr>
              <a:t> и </a:t>
            </a:r>
            <a:r>
              <a:rPr lang="en-US" sz="2000" dirty="0" err="1">
                <a:latin typeface="Ubuntu Light" panose="020B0304030602030204" pitchFamily="34" charset="0"/>
              </a:rPr>
              <a:t>составляйте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план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их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развития</a:t>
            </a:r>
            <a:r>
              <a:rPr lang="en-US" sz="2000" dirty="0">
                <a:latin typeface="Ubuntu Light" panose="020B0304030602030204" pitchFamily="34" charset="0"/>
              </a:rPr>
              <a:t>. </a:t>
            </a:r>
          </a:p>
          <a:p>
            <a:pPr marL="257168" lvl="0" indent="-257168" algn="just">
              <a:lnSpc>
                <a:spcPct val="150000"/>
              </a:lnSpc>
            </a:pPr>
            <a:r>
              <a:rPr lang="en-US" sz="2000" dirty="0" err="1">
                <a:latin typeface="Ubuntu Light" panose="020B0304030602030204" pitchFamily="34" charset="0"/>
              </a:rPr>
              <a:t>Лидеру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важно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учитывать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мнение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каждого</a:t>
            </a:r>
            <a:r>
              <a:rPr lang="en-US" sz="2000" dirty="0">
                <a:latin typeface="Ubuntu Light" panose="020B0304030602030204" pitchFamily="34" charset="0"/>
              </a:rPr>
              <a:t> и </a:t>
            </a:r>
            <a:r>
              <a:rPr lang="en-US" sz="2000" dirty="0" err="1">
                <a:latin typeface="Ubuntu Light" panose="020B0304030602030204" pitchFamily="34" charset="0"/>
              </a:rPr>
              <a:t>использовать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навыки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решения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проблем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чтобы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находить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решения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которые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учитывают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интересы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всех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сторон</a:t>
            </a:r>
            <a:r>
              <a:rPr lang="en-US" sz="2000" dirty="0">
                <a:latin typeface="Ubuntu Light" panose="020B0304030602030204" pitchFamily="34" charset="0"/>
              </a:rPr>
              <a:t>. </a:t>
            </a:r>
          </a:p>
          <a:p>
            <a:pPr marL="257168" lvl="0" indent="-257168" algn="just">
              <a:lnSpc>
                <a:spcPct val="150000"/>
              </a:lnSpc>
            </a:pPr>
            <a:r>
              <a:rPr lang="en-US" sz="2000" dirty="0" err="1">
                <a:latin typeface="Ubuntu Light" panose="020B0304030602030204" pitchFamily="34" charset="0"/>
              </a:rPr>
              <a:t>Члены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команды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чувствуют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что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их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ценят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когда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знают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что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их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мнение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услышано</a:t>
            </a:r>
            <a:r>
              <a:rPr lang="en-US" sz="2000" dirty="0">
                <a:latin typeface="Ubuntu Light" panose="020B0304030602030204" pitchFamily="34" charset="0"/>
              </a:rPr>
              <a:t>.</a:t>
            </a:r>
          </a:p>
          <a:p>
            <a:pPr marL="257168" indent="-257168" algn="just">
              <a:lnSpc>
                <a:spcPct val="150000"/>
              </a:lnSpc>
            </a:pPr>
            <a:endParaRPr lang="ru" sz="2000" dirty="0">
              <a:latin typeface="Ubuntu Light" panose="020B03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0642209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Custom Design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05d83ceaa0bbd2e3bc716e6e66bd857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3d69fe45253d5ff147bb69036b756a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2CA6C3A-9631-4616-890C-189148C1DB8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ED2491A-86DE-4318-80C1-17509D46C7E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CCBC5787-49E5-448F-B8FD-395E52BA96C5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SO_AP_Presentation.potx</Template>
  <TotalTime>2445</TotalTime>
  <Words>1005</Words>
  <Application>Microsoft Office PowerPoint</Application>
  <PresentationFormat>Widescreen</PresentationFormat>
  <Paragraphs>96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5" baseType="lpstr">
      <vt:lpstr>Arial</vt:lpstr>
      <vt:lpstr>Calibri</vt:lpstr>
      <vt:lpstr>Calibri Light</vt:lpstr>
      <vt:lpstr>Gill Sans</vt:lpstr>
      <vt:lpstr>GT Walsheim Pro Condensed Black</vt:lpstr>
      <vt:lpstr>Ubuntu Light</vt:lpstr>
      <vt:lpstr>1_Custom Design</vt:lpstr>
      <vt:lpstr>2_Custom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Zero-G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Ciaran OGaora</dc:creator>
  <cp:lastModifiedBy>Saule Dairabayeva</cp:lastModifiedBy>
  <cp:revision>141</cp:revision>
  <dcterms:created xsi:type="dcterms:W3CDTF">2012-07-03T15:00:02Z</dcterms:created>
  <dcterms:modified xsi:type="dcterms:W3CDTF">2026-08-03T15:21:00Z</dcterms:modified>
</cp:coreProperties>
</file>