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7" r:id="rId4"/>
    <p:sldMasterId id="2147483796" r:id="rId5"/>
  </p:sldMasterIdLst>
  <p:notesMasterIdLst>
    <p:notesMasterId r:id="rId33"/>
  </p:notesMasterIdLst>
  <p:handoutMasterIdLst>
    <p:handoutMasterId r:id="rId34"/>
  </p:handoutMasterIdLst>
  <p:sldIdLst>
    <p:sldId id="276" r:id="rId6"/>
    <p:sldId id="277" r:id="rId7"/>
    <p:sldId id="278" r:id="rId8"/>
    <p:sldId id="279" r:id="rId9"/>
    <p:sldId id="280" r:id="rId10"/>
    <p:sldId id="281" r:id="rId11"/>
    <p:sldId id="282" r:id="rId12"/>
    <p:sldId id="303" r:id="rId13"/>
    <p:sldId id="304" r:id="rId14"/>
    <p:sldId id="305" r:id="rId15"/>
    <p:sldId id="306" r:id="rId16"/>
    <p:sldId id="307" r:id="rId17"/>
    <p:sldId id="308" r:id="rId18"/>
    <p:sldId id="309" r:id="rId19"/>
    <p:sldId id="310" r:id="rId20"/>
    <p:sldId id="311" r:id="rId21"/>
    <p:sldId id="312" r:id="rId22"/>
    <p:sldId id="285" r:id="rId23"/>
    <p:sldId id="313" r:id="rId24"/>
    <p:sldId id="314" r:id="rId25"/>
    <p:sldId id="315" r:id="rId26"/>
    <p:sldId id="316" r:id="rId27"/>
    <p:sldId id="317" r:id="rId28"/>
    <p:sldId id="288" r:id="rId29"/>
    <p:sldId id="318" r:id="rId30"/>
    <p:sldId id="319" r:id="rId31"/>
    <p:sldId id="302"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mantha Huffman" initials="SH" lastIdx="12" clrIdx="0">
    <p:extLst>
      <p:ext uri="{19B8F6BF-5375-455C-9EA6-DF929625EA0E}">
        <p15:presenceInfo xmlns:p15="http://schemas.microsoft.com/office/powerpoint/2012/main" userId="S::shuffman@specialolympics.org::ac277a05-3f32-493b-be0f-67750426eb40" providerId="AD"/>
      </p:ext>
    </p:extLst>
  </p:cmAuthor>
  <p:cmAuthor id="2" name="Emily Klinger" initials="EK" lastIdx="15" clrIdx="1">
    <p:extLst>
      <p:ext uri="{19B8F6BF-5375-455C-9EA6-DF929625EA0E}">
        <p15:presenceInfo xmlns:p15="http://schemas.microsoft.com/office/powerpoint/2012/main" userId="S-1-5-21-2897855483-1492041518-4156851567-2366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2421"/>
    <a:srgbClr val="2E3333"/>
    <a:srgbClr val="1A1A16"/>
    <a:srgbClr val="1A1A10"/>
    <a:srgbClr val="16151E"/>
    <a:srgbClr val="292511"/>
    <a:srgbClr val="000000"/>
    <a:srgbClr val="FF5517"/>
    <a:srgbClr val="FF791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AA4014-032D-4FDE-B942-A157F75A8932}" v="1" dt="2026-08-24T05:04:38.5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230" autoAdjust="0"/>
    <p:restoredTop sz="86388" autoAdjust="0"/>
  </p:normalViewPr>
  <p:slideViewPr>
    <p:cSldViewPr snapToGrid="0" snapToObjects="1">
      <p:cViewPr>
        <p:scale>
          <a:sx n="76" d="100"/>
          <a:sy n="76" d="100"/>
        </p:scale>
        <p:origin x="-80" y="-988"/>
      </p:cViewPr>
      <p:guideLst>
        <p:guide orient="horz" pos="2160"/>
        <p:guide pos="3840"/>
      </p:guideLst>
    </p:cSldViewPr>
  </p:slideViewPr>
  <p:outlineViewPr>
    <p:cViewPr>
      <p:scale>
        <a:sx n="33" d="100"/>
        <a:sy n="33" d="100"/>
      </p:scale>
      <p:origin x="0" y="-3856"/>
    </p:cViewPr>
  </p:outlineViewPr>
  <p:notesTextViewPr>
    <p:cViewPr>
      <p:scale>
        <a:sx n="100" d="100"/>
        <a:sy n="100" d="100"/>
      </p:scale>
      <p:origin x="0" y="0"/>
    </p:cViewPr>
  </p:notesTextViewPr>
  <p:notesViewPr>
    <p:cSldViewPr snapToGrid="0" snapToObjects="1">
      <p:cViewPr varScale="1">
        <p:scale>
          <a:sx n="101" d="100"/>
          <a:sy n="101" d="100"/>
        </p:scale>
        <p:origin x="-3232"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commentAuthors" Target="commentAuthor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ina Walters" userId="f2cea0ffa02beb95" providerId="LiveId" clId="{1C5D92FF-BA3F-4B5B-BA49-05E5DFD47DB7}"/>
    <pc:docChg chg="undo custSel modSld">
      <pc:chgData name="Janina Walters" userId="f2cea0ffa02beb95" providerId="LiveId" clId="{1C5D92FF-BA3F-4B5B-BA49-05E5DFD47DB7}" dt="2026-08-24T05:07:54.639" v="517" actId="20577"/>
      <pc:docMkLst>
        <pc:docMk/>
      </pc:docMkLst>
      <pc:sldChg chg="modSp mod">
        <pc:chgData name="Janina Walters" userId="f2cea0ffa02beb95" providerId="LiveId" clId="{1C5D92FF-BA3F-4B5B-BA49-05E5DFD47DB7}" dt="2026-08-24T05:04:38.611" v="498" actId="27636"/>
        <pc:sldMkLst>
          <pc:docMk/>
          <pc:sldMk cId="3219037863" sldId="276"/>
        </pc:sldMkLst>
        <pc:spChg chg="mod">
          <ac:chgData name="Janina Walters" userId="f2cea0ffa02beb95" providerId="LiveId" clId="{1C5D92FF-BA3F-4B5B-BA49-05E5DFD47DB7}" dt="2026-08-24T05:04:38.611" v="498" actId="27636"/>
          <ac:spMkLst>
            <pc:docMk/>
            <pc:sldMk cId="3219037863" sldId="276"/>
            <ac:spMk id="5" creationId="{70B9B983-3C2A-4C5B-8B2D-6A5B06C7BF1C}"/>
          </ac:spMkLst>
        </pc:spChg>
        <pc:spChg chg="mod">
          <ac:chgData name="Janina Walters" userId="f2cea0ffa02beb95" providerId="LiveId" clId="{1C5D92FF-BA3F-4B5B-BA49-05E5DFD47DB7}" dt="2026-08-24T04:27:11.334" v="10" actId="20577"/>
          <ac:spMkLst>
            <pc:docMk/>
            <pc:sldMk cId="3219037863" sldId="276"/>
            <ac:spMk id="7" creationId="{5E50DD7B-5971-4501-AE76-95C013FA1856}"/>
          </ac:spMkLst>
        </pc:spChg>
      </pc:sldChg>
      <pc:sldChg chg="modSp mod">
        <pc:chgData name="Janina Walters" userId="f2cea0ffa02beb95" providerId="LiveId" clId="{1C5D92FF-BA3F-4B5B-BA49-05E5DFD47DB7}" dt="2026-08-24T04:52:37.783" v="331" actId="20577"/>
        <pc:sldMkLst>
          <pc:docMk/>
          <pc:sldMk cId="719165842" sldId="277"/>
        </pc:sldMkLst>
        <pc:spChg chg="mod">
          <ac:chgData name="Janina Walters" userId="f2cea0ffa02beb95" providerId="LiveId" clId="{1C5D92FF-BA3F-4B5B-BA49-05E5DFD47DB7}" dt="2026-08-24T04:52:37.783" v="331" actId="20577"/>
          <ac:spMkLst>
            <pc:docMk/>
            <pc:sldMk cId="719165842" sldId="277"/>
            <ac:spMk id="5" creationId="{5147DF93-8866-4F10-8984-EA1E1BCCEB10}"/>
          </ac:spMkLst>
        </pc:spChg>
      </pc:sldChg>
      <pc:sldChg chg="modSp mod">
        <pc:chgData name="Janina Walters" userId="f2cea0ffa02beb95" providerId="LiveId" clId="{1C5D92FF-BA3F-4B5B-BA49-05E5DFD47DB7}" dt="2026-08-24T04:36:27.256" v="46" actId="20577"/>
        <pc:sldMkLst>
          <pc:docMk/>
          <pc:sldMk cId="670900732" sldId="280"/>
        </pc:sldMkLst>
        <pc:spChg chg="mod">
          <ac:chgData name="Janina Walters" userId="f2cea0ffa02beb95" providerId="LiveId" clId="{1C5D92FF-BA3F-4B5B-BA49-05E5DFD47DB7}" dt="2026-08-24T04:36:27.256" v="46" actId="20577"/>
          <ac:spMkLst>
            <pc:docMk/>
            <pc:sldMk cId="670900732" sldId="280"/>
            <ac:spMk id="8" creationId="{27662D88-B04D-4D99-8CFC-AC65BE208059}"/>
          </ac:spMkLst>
        </pc:spChg>
      </pc:sldChg>
      <pc:sldChg chg="modSp mod">
        <pc:chgData name="Janina Walters" userId="f2cea0ffa02beb95" providerId="LiveId" clId="{1C5D92FF-BA3F-4B5B-BA49-05E5DFD47DB7}" dt="2026-08-24T04:38:01.095" v="82" actId="20577"/>
        <pc:sldMkLst>
          <pc:docMk/>
          <pc:sldMk cId="969866403" sldId="281"/>
        </pc:sldMkLst>
        <pc:spChg chg="mod">
          <ac:chgData name="Janina Walters" userId="f2cea0ffa02beb95" providerId="LiveId" clId="{1C5D92FF-BA3F-4B5B-BA49-05E5DFD47DB7}" dt="2026-08-24T04:38:01.095" v="82" actId="20577"/>
          <ac:spMkLst>
            <pc:docMk/>
            <pc:sldMk cId="969866403" sldId="281"/>
            <ac:spMk id="7" creationId="{4C11A470-F626-4210-9CEE-F7B4763FA612}"/>
          </ac:spMkLst>
        </pc:spChg>
      </pc:sldChg>
      <pc:sldChg chg="modSp mod">
        <pc:chgData name="Janina Walters" userId="f2cea0ffa02beb95" providerId="LiveId" clId="{1C5D92FF-BA3F-4B5B-BA49-05E5DFD47DB7}" dt="2026-08-24T04:38:48.428" v="115" actId="20577"/>
        <pc:sldMkLst>
          <pc:docMk/>
          <pc:sldMk cId="1571919695" sldId="282"/>
        </pc:sldMkLst>
        <pc:spChg chg="mod">
          <ac:chgData name="Janina Walters" userId="f2cea0ffa02beb95" providerId="LiveId" clId="{1C5D92FF-BA3F-4B5B-BA49-05E5DFD47DB7}" dt="2026-08-24T04:38:48.428" v="115" actId="20577"/>
          <ac:spMkLst>
            <pc:docMk/>
            <pc:sldMk cId="1571919695" sldId="282"/>
            <ac:spMk id="7" creationId="{1CB7FCD0-AA7E-432D-A7D6-8561042956A7}"/>
          </ac:spMkLst>
        </pc:spChg>
      </pc:sldChg>
      <pc:sldChg chg="modSp mod">
        <pc:chgData name="Janina Walters" userId="f2cea0ffa02beb95" providerId="LiveId" clId="{1C5D92FF-BA3F-4B5B-BA49-05E5DFD47DB7}" dt="2026-08-24T04:53:04.943" v="337" actId="20577"/>
        <pc:sldMkLst>
          <pc:docMk/>
          <pc:sldMk cId="3465324097" sldId="285"/>
        </pc:sldMkLst>
        <pc:spChg chg="mod">
          <ac:chgData name="Janina Walters" userId="f2cea0ffa02beb95" providerId="LiveId" clId="{1C5D92FF-BA3F-4B5B-BA49-05E5DFD47DB7}" dt="2026-08-24T04:52:08.442" v="322" actId="20577"/>
          <ac:spMkLst>
            <pc:docMk/>
            <pc:sldMk cId="3465324097" sldId="285"/>
            <ac:spMk id="5" creationId="{66CDCAD8-98EC-48FC-AB6F-4656DE1577B7}"/>
          </ac:spMkLst>
        </pc:spChg>
        <pc:spChg chg="mod">
          <ac:chgData name="Janina Walters" userId="f2cea0ffa02beb95" providerId="LiveId" clId="{1C5D92FF-BA3F-4B5B-BA49-05E5DFD47DB7}" dt="2026-08-24T04:53:04.943" v="337" actId="20577"/>
          <ac:spMkLst>
            <pc:docMk/>
            <pc:sldMk cId="3465324097" sldId="285"/>
            <ac:spMk id="7" creationId="{3094C145-AFF3-4C2A-A46D-2E730F493197}"/>
          </ac:spMkLst>
        </pc:spChg>
      </pc:sldChg>
      <pc:sldChg chg="modSp mod">
        <pc:chgData name="Janina Walters" userId="f2cea0ffa02beb95" providerId="LiveId" clId="{1C5D92FF-BA3F-4B5B-BA49-05E5DFD47DB7}" dt="2026-08-24T05:02:38.091" v="485" actId="20577"/>
        <pc:sldMkLst>
          <pc:docMk/>
          <pc:sldMk cId="805906888" sldId="288"/>
        </pc:sldMkLst>
        <pc:spChg chg="mod">
          <ac:chgData name="Janina Walters" userId="f2cea0ffa02beb95" providerId="LiveId" clId="{1C5D92FF-BA3F-4B5B-BA49-05E5DFD47DB7}" dt="2026-08-24T05:02:38.091" v="485" actId="20577"/>
          <ac:spMkLst>
            <pc:docMk/>
            <pc:sldMk cId="805906888" sldId="288"/>
            <ac:spMk id="6" creationId="{1A0F8124-CE8B-4911-91AE-F1AF71D7AB9B}"/>
          </ac:spMkLst>
        </pc:spChg>
      </pc:sldChg>
      <pc:sldChg chg="modSp mod">
        <pc:chgData name="Janina Walters" userId="f2cea0ffa02beb95" providerId="LiveId" clId="{1C5D92FF-BA3F-4B5B-BA49-05E5DFD47DB7}" dt="2026-08-24T05:07:54.639" v="517" actId="20577"/>
        <pc:sldMkLst>
          <pc:docMk/>
          <pc:sldMk cId="3920642209" sldId="302"/>
        </pc:sldMkLst>
        <pc:spChg chg="mod">
          <ac:chgData name="Janina Walters" userId="f2cea0ffa02beb95" providerId="LiveId" clId="{1C5D92FF-BA3F-4B5B-BA49-05E5DFD47DB7}" dt="2026-08-24T05:07:54.639" v="517" actId="20577"/>
          <ac:spMkLst>
            <pc:docMk/>
            <pc:sldMk cId="3920642209" sldId="302"/>
            <ac:spMk id="9" creationId="{D11F51A8-C719-4FAB-9AFC-8E08DDDF6A37}"/>
          </ac:spMkLst>
        </pc:spChg>
      </pc:sldChg>
      <pc:sldChg chg="modSp mod">
        <pc:chgData name="Janina Walters" userId="f2cea0ffa02beb95" providerId="LiveId" clId="{1C5D92FF-BA3F-4B5B-BA49-05E5DFD47DB7}" dt="2026-08-24T04:39:19.041" v="117" actId="1076"/>
        <pc:sldMkLst>
          <pc:docMk/>
          <pc:sldMk cId="3635037234" sldId="303"/>
        </pc:sldMkLst>
        <pc:picChg chg="mod">
          <ac:chgData name="Janina Walters" userId="f2cea0ffa02beb95" providerId="LiveId" clId="{1C5D92FF-BA3F-4B5B-BA49-05E5DFD47DB7}" dt="2026-08-24T04:39:19.041" v="117" actId="1076"/>
          <ac:picMkLst>
            <pc:docMk/>
            <pc:sldMk cId="3635037234" sldId="303"/>
            <ac:picMk id="5" creationId="{829CEA39-AE1E-4588-A74A-52BD3C38C7F5}"/>
          </ac:picMkLst>
        </pc:picChg>
      </pc:sldChg>
      <pc:sldChg chg="modSp mod">
        <pc:chgData name="Janina Walters" userId="f2cea0ffa02beb95" providerId="LiveId" clId="{1C5D92FF-BA3F-4B5B-BA49-05E5DFD47DB7}" dt="2026-08-24T04:40:01.442" v="128" actId="20577"/>
        <pc:sldMkLst>
          <pc:docMk/>
          <pc:sldMk cId="3713095746" sldId="304"/>
        </pc:sldMkLst>
        <pc:spChg chg="mod">
          <ac:chgData name="Janina Walters" userId="f2cea0ffa02beb95" providerId="LiveId" clId="{1C5D92FF-BA3F-4B5B-BA49-05E5DFD47DB7}" dt="2026-08-24T04:40:01.442" v="128" actId="20577"/>
          <ac:spMkLst>
            <pc:docMk/>
            <pc:sldMk cId="3713095746" sldId="304"/>
            <ac:spMk id="8" creationId="{65867329-C3D1-43A2-AE5F-8178DBF81399}"/>
          </ac:spMkLst>
        </pc:spChg>
      </pc:sldChg>
      <pc:sldChg chg="modSp mod">
        <pc:chgData name="Janina Walters" userId="f2cea0ffa02beb95" providerId="LiveId" clId="{1C5D92FF-BA3F-4B5B-BA49-05E5DFD47DB7}" dt="2026-08-24T04:41:10.199" v="136" actId="20577"/>
        <pc:sldMkLst>
          <pc:docMk/>
          <pc:sldMk cId="1249445988" sldId="305"/>
        </pc:sldMkLst>
        <pc:spChg chg="mod">
          <ac:chgData name="Janina Walters" userId="f2cea0ffa02beb95" providerId="LiveId" clId="{1C5D92FF-BA3F-4B5B-BA49-05E5DFD47DB7}" dt="2026-08-24T04:41:10.199" v="136" actId="20577"/>
          <ac:spMkLst>
            <pc:docMk/>
            <pc:sldMk cId="1249445988" sldId="305"/>
            <ac:spMk id="9" creationId="{DB8136BF-8791-4F14-BD7B-949B2442DE90}"/>
          </ac:spMkLst>
        </pc:spChg>
      </pc:sldChg>
      <pc:sldChg chg="modSp mod">
        <pc:chgData name="Janina Walters" userId="f2cea0ffa02beb95" providerId="LiveId" clId="{1C5D92FF-BA3F-4B5B-BA49-05E5DFD47DB7}" dt="2026-08-24T04:46:31.444" v="178" actId="20577"/>
        <pc:sldMkLst>
          <pc:docMk/>
          <pc:sldMk cId="3456132864" sldId="306"/>
        </pc:sldMkLst>
        <pc:spChg chg="mod">
          <ac:chgData name="Janina Walters" userId="f2cea0ffa02beb95" providerId="LiveId" clId="{1C5D92FF-BA3F-4B5B-BA49-05E5DFD47DB7}" dt="2026-08-24T04:46:31.444" v="178" actId="20577"/>
          <ac:spMkLst>
            <pc:docMk/>
            <pc:sldMk cId="3456132864" sldId="306"/>
            <ac:spMk id="8" creationId="{991FB00F-C302-4F62-80E9-31DF12BAEACC}"/>
          </ac:spMkLst>
        </pc:spChg>
      </pc:sldChg>
      <pc:sldChg chg="modSp mod">
        <pc:chgData name="Janina Walters" userId="f2cea0ffa02beb95" providerId="LiveId" clId="{1C5D92FF-BA3F-4B5B-BA49-05E5DFD47DB7}" dt="2026-08-24T04:49:00.223" v="248" actId="20577"/>
        <pc:sldMkLst>
          <pc:docMk/>
          <pc:sldMk cId="206442836" sldId="310"/>
        </pc:sldMkLst>
        <pc:spChg chg="mod">
          <ac:chgData name="Janina Walters" userId="f2cea0ffa02beb95" providerId="LiveId" clId="{1C5D92FF-BA3F-4B5B-BA49-05E5DFD47DB7}" dt="2026-08-24T04:49:00.223" v="248" actId="20577"/>
          <ac:spMkLst>
            <pc:docMk/>
            <pc:sldMk cId="206442836" sldId="310"/>
            <ac:spMk id="8" creationId="{CD6DD5B2-A9F7-4F3D-BAE3-BE7B2A9B4633}"/>
          </ac:spMkLst>
        </pc:spChg>
      </pc:sldChg>
      <pc:sldChg chg="modSp mod">
        <pc:chgData name="Janina Walters" userId="f2cea0ffa02beb95" providerId="LiveId" clId="{1C5D92FF-BA3F-4B5B-BA49-05E5DFD47DB7}" dt="2026-08-24T04:50:29.348" v="277" actId="20577"/>
        <pc:sldMkLst>
          <pc:docMk/>
          <pc:sldMk cId="3811292245" sldId="311"/>
        </pc:sldMkLst>
        <pc:spChg chg="mod">
          <ac:chgData name="Janina Walters" userId="f2cea0ffa02beb95" providerId="LiveId" clId="{1C5D92FF-BA3F-4B5B-BA49-05E5DFD47DB7}" dt="2026-08-24T04:50:29.348" v="277" actId="20577"/>
          <ac:spMkLst>
            <pc:docMk/>
            <pc:sldMk cId="3811292245" sldId="311"/>
            <ac:spMk id="7" creationId="{D963F46C-ABEC-4FB9-AF49-03B2C3EFE4D1}"/>
          </ac:spMkLst>
        </pc:spChg>
      </pc:sldChg>
      <pc:sldChg chg="modSp mod">
        <pc:chgData name="Janina Walters" userId="f2cea0ffa02beb95" providerId="LiveId" clId="{1C5D92FF-BA3F-4B5B-BA49-05E5DFD47DB7}" dt="2026-08-24T04:51:44.845" v="302" actId="20577"/>
        <pc:sldMkLst>
          <pc:docMk/>
          <pc:sldMk cId="2802256798" sldId="312"/>
        </pc:sldMkLst>
        <pc:spChg chg="mod">
          <ac:chgData name="Janina Walters" userId="f2cea0ffa02beb95" providerId="LiveId" clId="{1C5D92FF-BA3F-4B5B-BA49-05E5DFD47DB7}" dt="2026-08-24T04:51:44.845" v="302" actId="20577"/>
          <ac:spMkLst>
            <pc:docMk/>
            <pc:sldMk cId="2802256798" sldId="312"/>
            <ac:spMk id="6" creationId="{18C99447-BB63-4C4E-A51A-F7F0CE50D6F0}"/>
          </ac:spMkLst>
        </pc:spChg>
      </pc:sldChg>
      <pc:sldChg chg="modSp mod">
        <pc:chgData name="Janina Walters" userId="f2cea0ffa02beb95" providerId="LiveId" clId="{1C5D92FF-BA3F-4B5B-BA49-05E5DFD47DB7}" dt="2026-08-24T04:56:06.665" v="366" actId="20577"/>
        <pc:sldMkLst>
          <pc:docMk/>
          <pc:sldMk cId="3107308683" sldId="313"/>
        </pc:sldMkLst>
        <pc:spChg chg="mod">
          <ac:chgData name="Janina Walters" userId="f2cea0ffa02beb95" providerId="LiveId" clId="{1C5D92FF-BA3F-4B5B-BA49-05E5DFD47DB7}" dt="2026-08-24T04:56:06.665" v="366" actId="20577"/>
          <ac:spMkLst>
            <pc:docMk/>
            <pc:sldMk cId="3107308683" sldId="313"/>
            <ac:spMk id="5" creationId="{B42E6042-1769-47AF-AB22-81F05271EB97}"/>
          </ac:spMkLst>
        </pc:spChg>
      </pc:sldChg>
      <pc:sldChg chg="modSp mod">
        <pc:chgData name="Janina Walters" userId="f2cea0ffa02beb95" providerId="LiveId" clId="{1C5D92FF-BA3F-4B5B-BA49-05E5DFD47DB7}" dt="2026-08-24T04:56:36.116" v="390" actId="20577"/>
        <pc:sldMkLst>
          <pc:docMk/>
          <pc:sldMk cId="2757453583" sldId="314"/>
        </pc:sldMkLst>
        <pc:spChg chg="mod">
          <ac:chgData name="Janina Walters" userId="f2cea0ffa02beb95" providerId="LiveId" clId="{1C5D92FF-BA3F-4B5B-BA49-05E5DFD47DB7}" dt="2026-08-24T04:56:36.116" v="390" actId="20577"/>
          <ac:spMkLst>
            <pc:docMk/>
            <pc:sldMk cId="2757453583" sldId="314"/>
            <ac:spMk id="4" creationId="{1565A43D-EBC1-4D56-B749-CD035AE0E5BF}"/>
          </ac:spMkLst>
        </pc:spChg>
        <pc:spChg chg="mod">
          <ac:chgData name="Janina Walters" userId="f2cea0ffa02beb95" providerId="LiveId" clId="{1C5D92FF-BA3F-4B5B-BA49-05E5DFD47DB7}" dt="2026-08-24T04:54:48.407" v="356" actId="20577"/>
          <ac:spMkLst>
            <pc:docMk/>
            <pc:sldMk cId="2757453583" sldId="314"/>
            <ac:spMk id="6" creationId="{E3F5C296-7A6E-46EF-917C-46DC2C6D9E56}"/>
          </ac:spMkLst>
        </pc:spChg>
      </pc:sldChg>
      <pc:sldChg chg="modSp mod">
        <pc:chgData name="Janina Walters" userId="f2cea0ffa02beb95" providerId="LiveId" clId="{1C5D92FF-BA3F-4B5B-BA49-05E5DFD47DB7}" dt="2026-08-24T04:58:56.514" v="409" actId="20577"/>
        <pc:sldMkLst>
          <pc:docMk/>
          <pc:sldMk cId="120001307" sldId="315"/>
        </pc:sldMkLst>
        <pc:spChg chg="mod">
          <ac:chgData name="Janina Walters" userId="f2cea0ffa02beb95" providerId="LiveId" clId="{1C5D92FF-BA3F-4B5B-BA49-05E5DFD47DB7}" dt="2026-08-24T04:58:56.514" v="409" actId="20577"/>
          <ac:spMkLst>
            <pc:docMk/>
            <pc:sldMk cId="120001307" sldId="315"/>
            <ac:spMk id="6" creationId="{3CCE0344-99DE-484F-82FA-D765D231786E}"/>
          </ac:spMkLst>
        </pc:spChg>
      </pc:sldChg>
      <pc:sldChg chg="modSp mod">
        <pc:chgData name="Janina Walters" userId="f2cea0ffa02beb95" providerId="LiveId" clId="{1C5D92FF-BA3F-4B5B-BA49-05E5DFD47DB7}" dt="2026-08-24T05:02:03.543" v="474" actId="20577"/>
        <pc:sldMkLst>
          <pc:docMk/>
          <pc:sldMk cId="1389639588" sldId="316"/>
        </pc:sldMkLst>
        <pc:spChg chg="mod">
          <ac:chgData name="Janina Walters" userId="f2cea0ffa02beb95" providerId="LiveId" clId="{1C5D92FF-BA3F-4B5B-BA49-05E5DFD47DB7}" dt="2026-08-24T05:02:03.543" v="474" actId="20577"/>
          <ac:spMkLst>
            <pc:docMk/>
            <pc:sldMk cId="1389639588" sldId="316"/>
            <ac:spMk id="6" creationId="{D8077FC5-9CE4-42E5-9DCC-0986D895C0CE}"/>
          </ac:spMkLst>
        </pc:spChg>
      </pc:sldChg>
      <pc:sldChg chg="modSp mod">
        <pc:chgData name="Janina Walters" userId="f2cea0ffa02beb95" providerId="LiveId" clId="{1C5D92FF-BA3F-4B5B-BA49-05E5DFD47DB7}" dt="2026-08-24T05:01:35.577" v="437" actId="20577"/>
        <pc:sldMkLst>
          <pc:docMk/>
          <pc:sldMk cId="1543226815" sldId="317"/>
        </pc:sldMkLst>
        <pc:spChg chg="mod">
          <ac:chgData name="Janina Walters" userId="f2cea0ffa02beb95" providerId="LiveId" clId="{1C5D92FF-BA3F-4B5B-BA49-05E5DFD47DB7}" dt="2026-08-24T05:01:35.577" v="437" actId="20577"/>
          <ac:spMkLst>
            <pc:docMk/>
            <pc:sldMk cId="1543226815" sldId="317"/>
            <ac:spMk id="6" creationId="{B96733A3-9D02-404A-95F6-BD0198977604}"/>
          </ac:spMkLst>
        </pc:spChg>
      </pc:sldChg>
      <pc:sldChg chg="modSp mod">
        <pc:chgData name="Janina Walters" userId="f2cea0ffa02beb95" providerId="LiveId" clId="{1C5D92FF-BA3F-4B5B-BA49-05E5DFD47DB7}" dt="2026-08-24T05:05:25.119" v="506" actId="20577"/>
        <pc:sldMkLst>
          <pc:docMk/>
          <pc:sldMk cId="1008796200" sldId="318"/>
        </pc:sldMkLst>
        <pc:spChg chg="mod">
          <ac:chgData name="Janina Walters" userId="f2cea0ffa02beb95" providerId="LiveId" clId="{1C5D92FF-BA3F-4B5B-BA49-05E5DFD47DB7}" dt="2026-08-24T05:05:25.119" v="506" actId="20577"/>
          <ac:spMkLst>
            <pc:docMk/>
            <pc:sldMk cId="1008796200" sldId="318"/>
            <ac:spMk id="6" creationId="{495388C8-ED32-4D1B-AC85-8B523C695B0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4D70A94-535E-A242-8751-E65D819C19D3}" type="datetimeFigureOut">
              <a:rPr lang="en-US" smtClean="0"/>
              <a:pPr/>
              <a:t>8/23/2026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7442F98-C731-A94C-AA10-6D9C96A04D6B}" type="slidenum">
              <a:rPr lang="en-US" smtClean="0"/>
              <a:pPr/>
              <a:t>‹#›</a:t>
            </a:fld>
            <a:endParaRPr lang="en-US"/>
          </a:p>
        </p:txBody>
      </p:sp>
    </p:spTree>
    <p:extLst>
      <p:ext uri="{BB962C8B-B14F-4D97-AF65-F5344CB8AC3E}">
        <p14:creationId xmlns:p14="http://schemas.microsoft.com/office/powerpoint/2010/main" val="22040053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A25BBB-A885-FB47-A586-C46B257BEE92}" type="datetimeFigureOut">
              <a:rPr lang="en-US" smtClean="0"/>
              <a:pPr/>
              <a:t>8/23/2026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
              <a:t>Cliquez pour modifier les styles de texte Master</a:t>
            </a:r>
          </a:p>
          <a:p>
            <a:pPr lvl="1"/>
            <a:r>
              <a:rPr lang="fr"/>
              <a:t>Deuxième niveau</a:t>
            </a:r>
          </a:p>
          <a:p>
            <a:pPr lvl="2"/>
            <a:r>
              <a:rPr lang="fr"/>
              <a:t>Troisième niveau</a:t>
            </a:r>
          </a:p>
          <a:p>
            <a:pPr lvl="3"/>
            <a:r>
              <a:rPr lang="fr"/>
              <a:t>Quatrième niveau</a:t>
            </a:r>
          </a:p>
          <a:p>
            <a:pPr lvl="4"/>
            <a:r>
              <a:rPr lang="fr"/>
              <a:t>Cinquième niveau</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6B4B2F-0019-C942-9AE2-8EB4A07943DA}" type="slidenum">
              <a:rPr lang="en-US" smtClean="0"/>
              <a:pPr/>
              <a:t>‹#›</a:t>
            </a:fld>
            <a:endParaRPr lang="en-US"/>
          </a:p>
        </p:txBody>
      </p:sp>
    </p:spTree>
    <p:extLst>
      <p:ext uri="{BB962C8B-B14F-4D97-AF65-F5344CB8AC3E}">
        <p14:creationId xmlns:p14="http://schemas.microsoft.com/office/powerpoint/2010/main" val="146263209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emf"/><Relationship Id="rId4" Type="http://schemas.openxmlformats.org/officeDocument/2006/relationships/image" Target="../media/image7.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7.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3.emf"/><Relationship Id="rId4" Type="http://schemas.openxmlformats.org/officeDocument/2006/relationships/image" Target="../media/image11.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3.emf"/><Relationship Id="rId4" Type="http://schemas.openxmlformats.org/officeDocument/2006/relationships/image" Target="../media/image14.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png"/><Relationship Id="rId1" Type="http://schemas.openxmlformats.org/officeDocument/2006/relationships/slideMaster" Target="../slideMasters/slideMaster1.xml"/><Relationship Id="rId5" Type="http://schemas.openxmlformats.org/officeDocument/2006/relationships/image" Target="../media/image3.emf"/><Relationship Id="rId4" Type="http://schemas.openxmlformats.org/officeDocument/2006/relationships/image" Target="../media/image17.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3.emf"/><Relationship Id="rId4" Type="http://schemas.openxmlformats.org/officeDocument/2006/relationships/image" Target="../media/image20.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Master" Target="../slideMasters/slideMaster1.xml"/><Relationship Id="rId5" Type="http://schemas.openxmlformats.org/officeDocument/2006/relationships/image" Target="../media/image30.emf"/><Relationship Id="rId4" Type="http://schemas.openxmlformats.org/officeDocument/2006/relationships/image" Target="../media/image29.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emf"/><Relationship Id="rId1" Type="http://schemas.openxmlformats.org/officeDocument/2006/relationships/slideMaster" Target="../slideMasters/slideMaster1.xml"/><Relationship Id="rId5" Type="http://schemas.openxmlformats.org/officeDocument/2006/relationships/image" Target="../media/image30.emf"/><Relationship Id="rId4" Type="http://schemas.openxmlformats.org/officeDocument/2006/relationships/image" Target="../media/image33.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emf"/><Relationship Id="rId1" Type="http://schemas.openxmlformats.org/officeDocument/2006/relationships/slideMaster" Target="../slideMasters/slideMaster1.xml"/><Relationship Id="rId5" Type="http://schemas.openxmlformats.org/officeDocument/2006/relationships/image" Target="../media/image30.emf"/><Relationship Id="rId4" Type="http://schemas.openxmlformats.org/officeDocument/2006/relationships/image" Target="../media/image36.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emf"/><Relationship Id="rId1" Type="http://schemas.openxmlformats.org/officeDocument/2006/relationships/slideMaster" Target="../slideMasters/slideMaster1.xml"/><Relationship Id="rId5" Type="http://schemas.openxmlformats.org/officeDocument/2006/relationships/image" Target="../media/image30.emf"/><Relationship Id="rId4" Type="http://schemas.openxmlformats.org/officeDocument/2006/relationships/image" Target="../media/image39.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slideMaster" Target="../slideMasters/slideMaster1.xml"/><Relationship Id="rId5" Type="http://schemas.openxmlformats.org/officeDocument/2006/relationships/image" Target="../media/image30.emf"/><Relationship Id="rId4" Type="http://schemas.openxmlformats.org/officeDocument/2006/relationships/image" Target="../media/image42.e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emf"/><Relationship Id="rId1" Type="http://schemas.openxmlformats.org/officeDocument/2006/relationships/slideMaster" Target="../slideMasters/slideMaster1.xml"/><Relationship Id="rId5" Type="http://schemas.openxmlformats.org/officeDocument/2006/relationships/image" Target="../media/image30.emf"/><Relationship Id="rId4" Type="http://schemas.openxmlformats.org/officeDocument/2006/relationships/image" Target="../media/image45.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3.emf"/><Relationship Id="rId1" Type="http://schemas.openxmlformats.org/officeDocument/2006/relationships/slideMaster" Target="../slideMasters/slideMaster1.xml"/><Relationship Id="rId4" Type="http://schemas.openxmlformats.org/officeDocument/2006/relationships/image" Target="../media/image30.em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7.emf"/></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3.emf"/><Relationship Id="rId1" Type="http://schemas.openxmlformats.org/officeDocument/2006/relationships/slideMaster" Target="../slideMasters/slideMaster2.xml"/><Relationship Id="rId4" Type="http://schemas.openxmlformats.org/officeDocument/2006/relationships/image" Target="../media/image7.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ED1098B-B32E-0948-8784-67408D0D42ED}"/>
              </a:ext>
            </a:extLst>
          </p:cNvPr>
          <p:cNvPicPr>
            <a:picLocks noChangeAspect="1"/>
          </p:cNvPicPr>
          <p:nvPr userDrawn="1"/>
        </p:nvPicPr>
        <p:blipFill>
          <a:blip r:embed="rId2"/>
          <a:stretch>
            <a:fillRect/>
          </a:stretch>
        </p:blipFill>
        <p:spPr>
          <a:xfrm>
            <a:off x="0" y="-294559"/>
            <a:ext cx="12192000" cy="7964905"/>
          </a:xfrm>
          <a:prstGeom prst="rect">
            <a:avLst/>
          </a:prstGeom>
        </p:spPr>
      </p:pic>
      <p:pic>
        <p:nvPicPr>
          <p:cNvPr id="5" name="Picture 4">
            <a:extLst>
              <a:ext uri="{FF2B5EF4-FFF2-40B4-BE49-F238E27FC236}">
                <a16:creationId xmlns:a16="http://schemas.microsoft.com/office/drawing/2014/main" id="{879BFFBD-4CFD-F74C-8671-23D116989C0F}"/>
              </a:ext>
            </a:extLst>
          </p:cNvPr>
          <p:cNvPicPr>
            <a:picLocks noChangeAspect="1"/>
          </p:cNvPicPr>
          <p:nvPr userDrawn="1"/>
        </p:nvPicPr>
        <p:blipFill>
          <a:blip r:embed="rId3"/>
          <a:stretch>
            <a:fillRect/>
          </a:stretch>
        </p:blipFill>
        <p:spPr>
          <a:xfrm>
            <a:off x="9322569" y="344960"/>
            <a:ext cx="2316019" cy="607422"/>
          </a:xfrm>
          <a:prstGeom prst="rect">
            <a:avLst/>
          </a:prstGeom>
        </p:spPr>
      </p:pic>
      <p:pic>
        <p:nvPicPr>
          <p:cNvPr id="10" name="Picture 9">
            <a:extLst>
              <a:ext uri="{FF2B5EF4-FFF2-40B4-BE49-F238E27FC236}">
                <a16:creationId xmlns:a16="http://schemas.microsoft.com/office/drawing/2014/main" id="{F9BA9C8C-2EFF-344C-BF9B-C7035A7BC760}"/>
              </a:ext>
            </a:extLst>
          </p:cNvPr>
          <p:cNvPicPr>
            <a:picLocks noChangeAspect="1"/>
          </p:cNvPicPr>
          <p:nvPr userDrawn="1"/>
        </p:nvPicPr>
        <p:blipFill>
          <a:blip r:embed="rId4"/>
          <a:stretch>
            <a:fillRect/>
          </a:stretch>
        </p:blipFill>
        <p:spPr>
          <a:xfrm>
            <a:off x="687342" y="1663701"/>
            <a:ext cx="4895312" cy="2024193"/>
          </a:xfrm>
          <a:prstGeom prst="rect">
            <a:avLst/>
          </a:prstGeom>
        </p:spPr>
      </p:pic>
      <p:pic>
        <p:nvPicPr>
          <p:cNvPr id="6" name="Picture 5">
            <a:extLst>
              <a:ext uri="{FF2B5EF4-FFF2-40B4-BE49-F238E27FC236}">
                <a16:creationId xmlns:a16="http://schemas.microsoft.com/office/drawing/2014/main" id="{A563D4EC-2406-B148-9BA1-795D715C6970}"/>
              </a:ext>
            </a:extLst>
          </p:cNvPr>
          <p:cNvPicPr>
            <a:picLocks noChangeAspect="1"/>
          </p:cNvPicPr>
          <p:nvPr userDrawn="1"/>
        </p:nvPicPr>
        <p:blipFill>
          <a:blip r:embed="rId5"/>
          <a:stretch>
            <a:fillRect/>
          </a:stretch>
        </p:blipFill>
        <p:spPr>
          <a:xfrm>
            <a:off x="687340" y="482313"/>
            <a:ext cx="2180037" cy="102189"/>
          </a:xfrm>
          <a:prstGeom prst="rect">
            <a:avLst/>
          </a:prstGeom>
        </p:spPr>
      </p:pic>
    </p:spTree>
    <p:extLst>
      <p:ext uri="{BB962C8B-B14F-4D97-AF65-F5344CB8AC3E}">
        <p14:creationId xmlns:p14="http://schemas.microsoft.com/office/powerpoint/2010/main" val="2031204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descr="Une photo contenant un parapluie&#10;&#10;Description générée automatiquement">
            <a:extLst>
              <a:ext uri="{FF2B5EF4-FFF2-40B4-BE49-F238E27FC236}">
                <a16:creationId xmlns:a16="http://schemas.microsoft.com/office/drawing/2014/main" id="{71F99743-B863-4A49-9F27-B86CB846461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DBB5C22D-0508-F542-BFE2-110B4B5E60A3}"/>
              </a:ext>
            </a:extLst>
          </p:cNvPr>
          <p:cNvPicPr>
            <a:picLocks noChangeAspect="1"/>
          </p:cNvPicPr>
          <p:nvPr userDrawn="1"/>
        </p:nvPicPr>
        <p:blipFill>
          <a:blip r:embed="rId3"/>
          <a:stretch>
            <a:fillRect/>
          </a:stretch>
        </p:blipFill>
        <p:spPr>
          <a:xfrm>
            <a:off x="687341" y="1663700"/>
            <a:ext cx="5618017" cy="1589308"/>
          </a:xfrm>
          <a:prstGeom prst="rect">
            <a:avLst/>
          </a:prstGeom>
        </p:spPr>
      </p:pic>
      <p:pic>
        <p:nvPicPr>
          <p:cNvPr id="13" name="Picture 12">
            <a:extLst>
              <a:ext uri="{FF2B5EF4-FFF2-40B4-BE49-F238E27FC236}">
                <a16:creationId xmlns:a16="http://schemas.microsoft.com/office/drawing/2014/main" id="{BEB55756-C4E8-6E4E-AF38-2B9CFEB35BF4}"/>
              </a:ext>
            </a:extLst>
          </p:cNvPr>
          <p:cNvPicPr>
            <a:picLocks noChangeAspect="1"/>
          </p:cNvPicPr>
          <p:nvPr userDrawn="1"/>
        </p:nvPicPr>
        <p:blipFill>
          <a:blip r:embed="rId4"/>
          <a:stretch>
            <a:fillRect/>
          </a:stretch>
        </p:blipFill>
        <p:spPr>
          <a:xfrm>
            <a:off x="676051" y="485287"/>
            <a:ext cx="2236740" cy="97122"/>
          </a:xfrm>
          <a:prstGeom prst="rect">
            <a:avLst/>
          </a:prstGeom>
        </p:spPr>
      </p:pic>
      <p:pic>
        <p:nvPicPr>
          <p:cNvPr id="8" name="Picture 7">
            <a:extLst>
              <a:ext uri="{FF2B5EF4-FFF2-40B4-BE49-F238E27FC236}">
                <a16:creationId xmlns:a16="http://schemas.microsoft.com/office/drawing/2014/main" id="{881DD882-A013-1C44-A714-378362563369}"/>
              </a:ext>
            </a:extLst>
          </p:cNvPr>
          <p:cNvPicPr>
            <a:picLocks noChangeAspect="1"/>
          </p:cNvPicPr>
          <p:nvPr userDrawn="1"/>
        </p:nvPicPr>
        <p:blipFill>
          <a:blip r:embed="rId5"/>
          <a:stretch>
            <a:fillRect/>
          </a:stretch>
        </p:blipFill>
        <p:spPr>
          <a:xfrm>
            <a:off x="9322569" y="344960"/>
            <a:ext cx="2316019" cy="607422"/>
          </a:xfrm>
          <a:prstGeom prst="rect">
            <a:avLst/>
          </a:prstGeom>
        </p:spPr>
      </p:pic>
    </p:spTree>
    <p:extLst>
      <p:ext uri="{BB962C8B-B14F-4D97-AF65-F5344CB8AC3E}">
        <p14:creationId xmlns:p14="http://schemas.microsoft.com/office/powerpoint/2010/main" val="3962802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EB55756-C4E8-6E4E-AF38-2B9CFEB35BF4}"/>
              </a:ext>
            </a:extLst>
          </p:cNvPr>
          <p:cNvPicPr>
            <a:picLocks noChangeAspect="1"/>
          </p:cNvPicPr>
          <p:nvPr userDrawn="1"/>
        </p:nvPicPr>
        <p:blipFill>
          <a:blip r:embed="rId2"/>
          <a:stretch>
            <a:fillRect/>
          </a:stretch>
        </p:blipFill>
        <p:spPr>
          <a:xfrm>
            <a:off x="676051" y="485287"/>
            <a:ext cx="2236740" cy="97122"/>
          </a:xfrm>
          <a:prstGeom prst="rect">
            <a:avLst/>
          </a:prstGeom>
        </p:spPr>
      </p:pic>
      <p:pic>
        <p:nvPicPr>
          <p:cNvPr id="8" name="Picture 7">
            <a:extLst>
              <a:ext uri="{FF2B5EF4-FFF2-40B4-BE49-F238E27FC236}">
                <a16:creationId xmlns:a16="http://schemas.microsoft.com/office/drawing/2014/main" id="{881DD882-A013-1C44-A714-378362563369}"/>
              </a:ext>
            </a:extLst>
          </p:cNvPr>
          <p:cNvPicPr>
            <a:picLocks noChangeAspect="1"/>
          </p:cNvPicPr>
          <p:nvPr userDrawn="1"/>
        </p:nvPicPr>
        <p:blipFill>
          <a:blip r:embed="rId3"/>
          <a:stretch>
            <a:fillRect/>
          </a:stretch>
        </p:blipFill>
        <p:spPr>
          <a:xfrm>
            <a:off x="9322569" y="344960"/>
            <a:ext cx="2316019" cy="607422"/>
          </a:xfrm>
          <a:prstGeom prst="rect">
            <a:avLst/>
          </a:prstGeom>
        </p:spPr>
      </p:pic>
      <p:pic>
        <p:nvPicPr>
          <p:cNvPr id="5" name="Picture 2">
            <a:extLst>
              <a:ext uri="{FF2B5EF4-FFF2-40B4-BE49-F238E27FC236}">
                <a16:creationId xmlns:a16="http://schemas.microsoft.com/office/drawing/2014/main" id="{0467A3BC-DB45-4D07-9FFD-FC2D4219DD24}"/>
              </a:ext>
            </a:extLst>
          </p:cNvPr>
          <p:cNvPicPr>
            <a:picLocks noChangeAspect="1"/>
          </p:cNvPicPr>
          <p:nvPr userDrawn="1"/>
        </p:nvPicPr>
        <p:blipFill rotWithShape="1">
          <a:blip r:embed="rId4"/>
          <a:srcRect t="7522" b="7522"/>
          <a:stretch/>
        </p:blipFill>
        <p:spPr>
          <a:xfrm>
            <a:off x="0" y="0"/>
            <a:ext cx="12192000" cy="6858000"/>
          </a:xfrm>
          <a:prstGeom prst="rect">
            <a:avLst/>
          </a:prstGeom>
        </p:spPr>
      </p:pic>
    </p:spTree>
    <p:extLst>
      <p:ext uri="{BB962C8B-B14F-4D97-AF65-F5344CB8AC3E}">
        <p14:creationId xmlns:p14="http://schemas.microsoft.com/office/powerpoint/2010/main" val="2448887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DC28958-B591-0043-A53C-4F2CC02DB922}"/>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FE30B7D-4587-7E43-A824-A2AFD0A417F2}"/>
              </a:ext>
            </a:extLst>
          </p:cNvPr>
          <p:cNvPicPr>
            <a:picLocks noChangeAspect="1"/>
          </p:cNvPicPr>
          <p:nvPr userDrawn="1"/>
        </p:nvPicPr>
        <p:blipFill>
          <a:blip r:embed="rId3"/>
          <a:stretch>
            <a:fillRect/>
          </a:stretch>
        </p:blipFill>
        <p:spPr>
          <a:xfrm>
            <a:off x="687340" y="1663701"/>
            <a:ext cx="6119928" cy="2024193"/>
          </a:xfrm>
          <a:prstGeom prst="rect">
            <a:avLst/>
          </a:prstGeom>
        </p:spPr>
      </p:pic>
      <p:pic>
        <p:nvPicPr>
          <p:cNvPr id="10" name="Picture 9">
            <a:extLst>
              <a:ext uri="{FF2B5EF4-FFF2-40B4-BE49-F238E27FC236}">
                <a16:creationId xmlns:a16="http://schemas.microsoft.com/office/drawing/2014/main" id="{2F8BA1CB-C129-B044-812E-2FA18B6484FC}"/>
              </a:ext>
            </a:extLst>
          </p:cNvPr>
          <p:cNvPicPr>
            <a:picLocks noChangeAspect="1"/>
          </p:cNvPicPr>
          <p:nvPr userDrawn="1"/>
        </p:nvPicPr>
        <p:blipFill>
          <a:blip r:embed="rId4"/>
          <a:stretch>
            <a:fillRect/>
          </a:stretch>
        </p:blipFill>
        <p:spPr>
          <a:xfrm>
            <a:off x="687341" y="485288"/>
            <a:ext cx="2130817" cy="97123"/>
          </a:xfrm>
          <a:prstGeom prst="rect">
            <a:avLst/>
          </a:prstGeom>
        </p:spPr>
      </p:pic>
      <p:pic>
        <p:nvPicPr>
          <p:cNvPr id="8" name="Picture 7">
            <a:extLst>
              <a:ext uri="{FF2B5EF4-FFF2-40B4-BE49-F238E27FC236}">
                <a16:creationId xmlns:a16="http://schemas.microsoft.com/office/drawing/2014/main" id="{98480D00-73B6-FE46-8318-C8BCB4FA636D}"/>
              </a:ext>
            </a:extLst>
          </p:cNvPr>
          <p:cNvPicPr>
            <a:picLocks noChangeAspect="1"/>
          </p:cNvPicPr>
          <p:nvPr userDrawn="1"/>
        </p:nvPicPr>
        <p:blipFill>
          <a:blip r:embed="rId5"/>
          <a:stretch>
            <a:fillRect/>
          </a:stretch>
        </p:blipFill>
        <p:spPr>
          <a:xfrm>
            <a:off x="9322569" y="344960"/>
            <a:ext cx="2316019" cy="607422"/>
          </a:xfrm>
          <a:prstGeom prst="rect">
            <a:avLst/>
          </a:prstGeom>
        </p:spPr>
      </p:pic>
    </p:spTree>
    <p:extLst>
      <p:ext uri="{BB962C8B-B14F-4D97-AF65-F5344CB8AC3E}">
        <p14:creationId xmlns:p14="http://schemas.microsoft.com/office/powerpoint/2010/main" val="788994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6D7EDF7-F688-784F-81B7-0C830749A08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9050B374-CA25-DB4C-A007-A871D3F32F96}"/>
              </a:ext>
            </a:extLst>
          </p:cNvPr>
          <p:cNvPicPr>
            <a:picLocks noChangeAspect="1"/>
          </p:cNvPicPr>
          <p:nvPr userDrawn="1"/>
        </p:nvPicPr>
        <p:blipFill>
          <a:blip r:embed="rId3"/>
          <a:stretch>
            <a:fillRect/>
          </a:stretch>
        </p:blipFill>
        <p:spPr>
          <a:xfrm>
            <a:off x="687340" y="1663701"/>
            <a:ext cx="5837453" cy="1356591"/>
          </a:xfrm>
          <a:prstGeom prst="rect">
            <a:avLst/>
          </a:prstGeom>
        </p:spPr>
      </p:pic>
      <p:pic>
        <p:nvPicPr>
          <p:cNvPr id="13" name="Picture 12">
            <a:extLst>
              <a:ext uri="{FF2B5EF4-FFF2-40B4-BE49-F238E27FC236}">
                <a16:creationId xmlns:a16="http://schemas.microsoft.com/office/drawing/2014/main" id="{25D78F19-4C5A-4641-83D7-E60856294FA4}"/>
              </a:ext>
            </a:extLst>
          </p:cNvPr>
          <p:cNvPicPr>
            <a:picLocks noChangeAspect="1"/>
          </p:cNvPicPr>
          <p:nvPr userDrawn="1"/>
        </p:nvPicPr>
        <p:blipFill>
          <a:blip r:embed="rId4"/>
          <a:stretch>
            <a:fillRect/>
          </a:stretch>
        </p:blipFill>
        <p:spPr>
          <a:xfrm>
            <a:off x="687341" y="485287"/>
            <a:ext cx="2366281" cy="97123"/>
          </a:xfrm>
          <a:prstGeom prst="rect">
            <a:avLst/>
          </a:prstGeom>
        </p:spPr>
      </p:pic>
      <p:pic>
        <p:nvPicPr>
          <p:cNvPr id="9" name="Picture 8">
            <a:extLst>
              <a:ext uri="{FF2B5EF4-FFF2-40B4-BE49-F238E27FC236}">
                <a16:creationId xmlns:a16="http://schemas.microsoft.com/office/drawing/2014/main" id="{0A6D246F-94D6-EA42-AD22-D85D5A18E57A}"/>
              </a:ext>
            </a:extLst>
          </p:cNvPr>
          <p:cNvPicPr>
            <a:picLocks noChangeAspect="1"/>
          </p:cNvPicPr>
          <p:nvPr userDrawn="1"/>
        </p:nvPicPr>
        <p:blipFill>
          <a:blip r:embed="rId5"/>
          <a:stretch>
            <a:fillRect/>
          </a:stretch>
        </p:blipFill>
        <p:spPr>
          <a:xfrm>
            <a:off x="9322569" y="344960"/>
            <a:ext cx="2316019" cy="607422"/>
          </a:xfrm>
          <a:prstGeom prst="rect">
            <a:avLst/>
          </a:prstGeom>
        </p:spPr>
      </p:pic>
    </p:spTree>
    <p:extLst>
      <p:ext uri="{BB962C8B-B14F-4D97-AF65-F5344CB8AC3E}">
        <p14:creationId xmlns:p14="http://schemas.microsoft.com/office/powerpoint/2010/main" val="3852007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020B4D7-CD43-B64C-8F84-BCA0A3593785}"/>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A6C7162D-D28C-BC42-A35D-93AE3E745283}"/>
              </a:ext>
            </a:extLst>
          </p:cNvPr>
          <p:cNvPicPr>
            <a:picLocks noChangeAspect="1"/>
          </p:cNvPicPr>
          <p:nvPr userDrawn="1"/>
        </p:nvPicPr>
        <p:blipFill>
          <a:blip r:embed="rId3"/>
          <a:stretch>
            <a:fillRect/>
          </a:stretch>
        </p:blipFill>
        <p:spPr>
          <a:xfrm>
            <a:off x="687341" y="1663700"/>
            <a:ext cx="5408660" cy="1380218"/>
          </a:xfrm>
          <a:prstGeom prst="rect">
            <a:avLst/>
          </a:prstGeom>
        </p:spPr>
      </p:pic>
      <p:pic>
        <p:nvPicPr>
          <p:cNvPr id="9" name="Picture 8">
            <a:extLst>
              <a:ext uri="{FF2B5EF4-FFF2-40B4-BE49-F238E27FC236}">
                <a16:creationId xmlns:a16="http://schemas.microsoft.com/office/drawing/2014/main" id="{4ACA9856-4683-EC4E-B797-8E435FCA7976}"/>
              </a:ext>
            </a:extLst>
          </p:cNvPr>
          <p:cNvPicPr>
            <a:picLocks noChangeAspect="1"/>
          </p:cNvPicPr>
          <p:nvPr userDrawn="1"/>
        </p:nvPicPr>
        <p:blipFill>
          <a:blip r:embed="rId4"/>
          <a:stretch>
            <a:fillRect/>
          </a:stretch>
        </p:blipFill>
        <p:spPr>
          <a:xfrm>
            <a:off x="676051" y="485285"/>
            <a:ext cx="2048412" cy="99408"/>
          </a:xfrm>
          <a:prstGeom prst="rect">
            <a:avLst/>
          </a:prstGeom>
        </p:spPr>
      </p:pic>
      <p:pic>
        <p:nvPicPr>
          <p:cNvPr id="13" name="Picture 12">
            <a:extLst>
              <a:ext uri="{FF2B5EF4-FFF2-40B4-BE49-F238E27FC236}">
                <a16:creationId xmlns:a16="http://schemas.microsoft.com/office/drawing/2014/main" id="{746B318B-3EA2-7648-A061-40E0DD0564E3}"/>
              </a:ext>
            </a:extLst>
          </p:cNvPr>
          <p:cNvPicPr>
            <a:picLocks noChangeAspect="1"/>
          </p:cNvPicPr>
          <p:nvPr userDrawn="1"/>
        </p:nvPicPr>
        <p:blipFill>
          <a:blip r:embed="rId5"/>
          <a:stretch>
            <a:fillRect/>
          </a:stretch>
        </p:blipFill>
        <p:spPr>
          <a:xfrm>
            <a:off x="9322569" y="344960"/>
            <a:ext cx="2316019" cy="607422"/>
          </a:xfrm>
          <a:prstGeom prst="rect">
            <a:avLst/>
          </a:prstGeom>
        </p:spPr>
      </p:pic>
    </p:spTree>
    <p:extLst>
      <p:ext uri="{BB962C8B-B14F-4D97-AF65-F5344CB8AC3E}">
        <p14:creationId xmlns:p14="http://schemas.microsoft.com/office/powerpoint/2010/main" val="945023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4305C28-E0C0-2B45-8761-F01135C065BB}"/>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4B95E7F6-1C72-D94B-BE02-7E61CF13BE4C}"/>
              </a:ext>
            </a:extLst>
          </p:cNvPr>
          <p:cNvPicPr>
            <a:picLocks noChangeAspect="1"/>
          </p:cNvPicPr>
          <p:nvPr userDrawn="1"/>
        </p:nvPicPr>
        <p:blipFill>
          <a:blip r:embed="rId3"/>
          <a:stretch>
            <a:fillRect/>
          </a:stretch>
        </p:blipFill>
        <p:spPr>
          <a:xfrm>
            <a:off x="687340" y="1608285"/>
            <a:ext cx="5837453" cy="1456367"/>
          </a:xfrm>
          <a:prstGeom prst="rect">
            <a:avLst/>
          </a:prstGeom>
        </p:spPr>
      </p:pic>
      <p:pic>
        <p:nvPicPr>
          <p:cNvPr id="9" name="Picture 8">
            <a:extLst>
              <a:ext uri="{FF2B5EF4-FFF2-40B4-BE49-F238E27FC236}">
                <a16:creationId xmlns:a16="http://schemas.microsoft.com/office/drawing/2014/main" id="{6D6765CF-125E-664E-A275-351B6D6FDFD1}"/>
              </a:ext>
            </a:extLst>
          </p:cNvPr>
          <p:cNvPicPr>
            <a:picLocks noChangeAspect="1"/>
          </p:cNvPicPr>
          <p:nvPr userDrawn="1"/>
        </p:nvPicPr>
        <p:blipFill>
          <a:blip r:embed="rId4"/>
          <a:stretch>
            <a:fillRect/>
          </a:stretch>
        </p:blipFill>
        <p:spPr>
          <a:xfrm>
            <a:off x="676051" y="485286"/>
            <a:ext cx="2048412" cy="97123"/>
          </a:xfrm>
          <a:prstGeom prst="rect">
            <a:avLst/>
          </a:prstGeom>
        </p:spPr>
      </p:pic>
      <p:pic>
        <p:nvPicPr>
          <p:cNvPr id="10" name="Picture 9">
            <a:extLst>
              <a:ext uri="{FF2B5EF4-FFF2-40B4-BE49-F238E27FC236}">
                <a16:creationId xmlns:a16="http://schemas.microsoft.com/office/drawing/2014/main" id="{296BBE7A-BABE-864C-A8B5-DC0E6210F545}"/>
              </a:ext>
            </a:extLst>
          </p:cNvPr>
          <p:cNvPicPr>
            <a:picLocks noChangeAspect="1"/>
          </p:cNvPicPr>
          <p:nvPr userDrawn="1"/>
        </p:nvPicPr>
        <p:blipFill>
          <a:blip r:embed="rId5"/>
          <a:stretch>
            <a:fillRect/>
          </a:stretch>
        </p:blipFill>
        <p:spPr>
          <a:xfrm>
            <a:off x="9322569" y="344960"/>
            <a:ext cx="2316019" cy="607422"/>
          </a:xfrm>
          <a:prstGeom prst="rect">
            <a:avLst/>
          </a:prstGeom>
        </p:spPr>
      </p:pic>
    </p:spTree>
    <p:extLst>
      <p:ext uri="{BB962C8B-B14F-4D97-AF65-F5344CB8AC3E}">
        <p14:creationId xmlns:p14="http://schemas.microsoft.com/office/powerpoint/2010/main" val="2978283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0F835A8-0BEF-464E-AE1F-3779C0EFBE2F}"/>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E809740A-7AEB-3E4A-A17E-727C01231D2F}"/>
              </a:ext>
            </a:extLst>
          </p:cNvPr>
          <p:cNvPicPr>
            <a:picLocks noChangeAspect="1"/>
          </p:cNvPicPr>
          <p:nvPr userDrawn="1"/>
        </p:nvPicPr>
        <p:blipFill>
          <a:blip r:embed="rId3"/>
          <a:stretch>
            <a:fillRect/>
          </a:stretch>
        </p:blipFill>
        <p:spPr>
          <a:xfrm>
            <a:off x="1129915" y="1884218"/>
            <a:ext cx="9746156" cy="2808432"/>
          </a:xfrm>
          <a:prstGeom prst="rect">
            <a:avLst/>
          </a:prstGeom>
        </p:spPr>
      </p:pic>
    </p:spTree>
    <p:extLst>
      <p:ext uri="{BB962C8B-B14F-4D97-AF65-F5344CB8AC3E}">
        <p14:creationId xmlns:p14="http://schemas.microsoft.com/office/powerpoint/2010/main" val="3865629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1432AF1-7B15-B14A-AFB4-883FBBF9437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3F8FEB22-D611-584A-A806-FF22FE42AB00}"/>
              </a:ext>
            </a:extLst>
          </p:cNvPr>
          <p:cNvPicPr>
            <a:picLocks noChangeAspect="1"/>
          </p:cNvPicPr>
          <p:nvPr userDrawn="1"/>
        </p:nvPicPr>
        <p:blipFill>
          <a:blip r:embed="rId3"/>
          <a:stretch>
            <a:fillRect/>
          </a:stretch>
        </p:blipFill>
        <p:spPr>
          <a:xfrm>
            <a:off x="1494584" y="1893456"/>
            <a:ext cx="9202833" cy="2799195"/>
          </a:xfrm>
          <a:prstGeom prst="rect">
            <a:avLst/>
          </a:prstGeom>
        </p:spPr>
      </p:pic>
    </p:spTree>
    <p:extLst>
      <p:ext uri="{BB962C8B-B14F-4D97-AF65-F5344CB8AC3E}">
        <p14:creationId xmlns:p14="http://schemas.microsoft.com/office/powerpoint/2010/main" val="2380669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7700A1-4F1C-DD43-B567-5B80208EF30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6B313C29-9F6E-C546-826F-153BD8D1BCDA}"/>
              </a:ext>
            </a:extLst>
          </p:cNvPr>
          <p:cNvPicPr>
            <a:picLocks noChangeAspect="1"/>
          </p:cNvPicPr>
          <p:nvPr userDrawn="1"/>
        </p:nvPicPr>
        <p:blipFill>
          <a:blip r:embed="rId3"/>
          <a:stretch>
            <a:fillRect/>
          </a:stretch>
        </p:blipFill>
        <p:spPr>
          <a:xfrm>
            <a:off x="1060008" y="1908729"/>
            <a:ext cx="10071985" cy="2799194"/>
          </a:xfrm>
          <a:prstGeom prst="rect">
            <a:avLst/>
          </a:prstGeom>
        </p:spPr>
      </p:pic>
    </p:spTree>
    <p:extLst>
      <p:ext uri="{BB962C8B-B14F-4D97-AF65-F5344CB8AC3E}">
        <p14:creationId xmlns:p14="http://schemas.microsoft.com/office/powerpoint/2010/main" val="3783242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3913F1B-F886-EB4B-BB16-CB1C571340CA}"/>
              </a:ext>
            </a:extLst>
          </p:cNvPr>
          <p:cNvPicPr>
            <a:picLocks noChangeAspect="1"/>
          </p:cNvPicPr>
          <p:nvPr userDrawn="1"/>
        </p:nvPicPr>
        <p:blipFill>
          <a:blip r:embed="rId2"/>
          <a:stretch>
            <a:fillRect/>
          </a:stretch>
        </p:blipFill>
        <p:spPr>
          <a:xfrm>
            <a:off x="6490087" y="1870677"/>
            <a:ext cx="5540080" cy="6005633"/>
          </a:xfrm>
          <a:prstGeom prst="rect">
            <a:avLst/>
          </a:prstGeom>
        </p:spPr>
      </p:pic>
      <p:pic>
        <p:nvPicPr>
          <p:cNvPr id="7" name="Picture 6">
            <a:extLst>
              <a:ext uri="{FF2B5EF4-FFF2-40B4-BE49-F238E27FC236}">
                <a16:creationId xmlns:a16="http://schemas.microsoft.com/office/drawing/2014/main" id="{D47529C6-E491-0242-B48B-1710690F85CB}"/>
              </a:ext>
            </a:extLst>
          </p:cNvPr>
          <p:cNvPicPr>
            <a:picLocks noChangeAspect="1"/>
          </p:cNvPicPr>
          <p:nvPr userDrawn="1"/>
        </p:nvPicPr>
        <p:blipFill>
          <a:blip r:embed="rId3"/>
          <a:stretch>
            <a:fillRect/>
          </a:stretch>
        </p:blipFill>
        <p:spPr>
          <a:xfrm>
            <a:off x="662747" y="1303481"/>
            <a:ext cx="5323461" cy="1818410"/>
          </a:xfrm>
          <a:prstGeom prst="rect">
            <a:avLst/>
          </a:prstGeom>
        </p:spPr>
      </p:pic>
      <p:pic>
        <p:nvPicPr>
          <p:cNvPr id="13" name="Picture 12">
            <a:extLst>
              <a:ext uri="{FF2B5EF4-FFF2-40B4-BE49-F238E27FC236}">
                <a16:creationId xmlns:a16="http://schemas.microsoft.com/office/drawing/2014/main" id="{49DFAD10-9F26-834A-86F7-1A76BFB714DF}"/>
              </a:ext>
            </a:extLst>
          </p:cNvPr>
          <p:cNvPicPr>
            <a:picLocks noChangeAspect="1"/>
          </p:cNvPicPr>
          <p:nvPr userDrawn="1"/>
        </p:nvPicPr>
        <p:blipFill>
          <a:blip r:embed="rId4"/>
          <a:stretch>
            <a:fillRect/>
          </a:stretch>
        </p:blipFill>
        <p:spPr>
          <a:xfrm>
            <a:off x="670985" y="481246"/>
            <a:ext cx="2196393" cy="102955"/>
          </a:xfrm>
          <a:prstGeom prst="rect">
            <a:avLst/>
          </a:prstGeom>
        </p:spPr>
      </p:pic>
      <p:pic>
        <p:nvPicPr>
          <p:cNvPr id="14" name="Picture 13">
            <a:extLst>
              <a:ext uri="{FF2B5EF4-FFF2-40B4-BE49-F238E27FC236}">
                <a16:creationId xmlns:a16="http://schemas.microsoft.com/office/drawing/2014/main" id="{36D699ED-30D3-4D42-8E8A-16A218130B24}"/>
              </a:ext>
            </a:extLst>
          </p:cNvPr>
          <p:cNvPicPr>
            <a:picLocks noChangeAspect="1"/>
          </p:cNvPicPr>
          <p:nvPr userDrawn="1"/>
        </p:nvPicPr>
        <p:blipFill>
          <a:blip r:embed="rId5"/>
          <a:stretch>
            <a:fillRect/>
          </a:stretch>
        </p:blipFill>
        <p:spPr>
          <a:xfrm>
            <a:off x="10810394" y="332901"/>
            <a:ext cx="840509" cy="630382"/>
          </a:xfrm>
          <a:prstGeom prst="rect">
            <a:avLst/>
          </a:prstGeom>
        </p:spPr>
      </p:pic>
    </p:spTree>
    <p:extLst>
      <p:ext uri="{BB962C8B-B14F-4D97-AF65-F5344CB8AC3E}">
        <p14:creationId xmlns:p14="http://schemas.microsoft.com/office/powerpoint/2010/main" val="6531238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AA7C546-E535-F942-A724-EE3E7ED9B962}"/>
              </a:ext>
            </a:extLst>
          </p:cNvPr>
          <p:cNvPicPr>
            <a:picLocks noChangeAspect="1"/>
          </p:cNvPicPr>
          <p:nvPr userDrawn="1"/>
        </p:nvPicPr>
        <p:blipFill>
          <a:blip r:embed="rId2"/>
          <a:stretch>
            <a:fillRect/>
          </a:stretch>
        </p:blipFill>
        <p:spPr>
          <a:xfrm>
            <a:off x="670985" y="1311566"/>
            <a:ext cx="5158607" cy="1459343"/>
          </a:xfrm>
          <a:prstGeom prst="rect">
            <a:avLst/>
          </a:prstGeom>
        </p:spPr>
      </p:pic>
      <p:pic>
        <p:nvPicPr>
          <p:cNvPr id="8" name="Picture 7">
            <a:extLst>
              <a:ext uri="{FF2B5EF4-FFF2-40B4-BE49-F238E27FC236}">
                <a16:creationId xmlns:a16="http://schemas.microsoft.com/office/drawing/2014/main" id="{6A646A00-1F34-BE4A-99A8-251C18B6DFC1}"/>
              </a:ext>
            </a:extLst>
          </p:cNvPr>
          <p:cNvPicPr>
            <a:picLocks noChangeAspect="1"/>
          </p:cNvPicPr>
          <p:nvPr userDrawn="1"/>
        </p:nvPicPr>
        <p:blipFill>
          <a:blip r:embed="rId3"/>
          <a:stretch>
            <a:fillRect/>
          </a:stretch>
        </p:blipFill>
        <p:spPr>
          <a:xfrm>
            <a:off x="4185002" y="1597894"/>
            <a:ext cx="8867705" cy="6087751"/>
          </a:xfrm>
          <a:prstGeom prst="rect">
            <a:avLst/>
          </a:prstGeom>
        </p:spPr>
      </p:pic>
      <p:pic>
        <p:nvPicPr>
          <p:cNvPr id="17" name="Picture 16">
            <a:extLst>
              <a:ext uri="{FF2B5EF4-FFF2-40B4-BE49-F238E27FC236}">
                <a16:creationId xmlns:a16="http://schemas.microsoft.com/office/drawing/2014/main" id="{E841346D-3DF8-8844-BEA9-CACDA0A637A2}"/>
              </a:ext>
            </a:extLst>
          </p:cNvPr>
          <p:cNvPicPr>
            <a:picLocks noChangeAspect="1"/>
          </p:cNvPicPr>
          <p:nvPr userDrawn="1"/>
        </p:nvPicPr>
        <p:blipFill>
          <a:blip r:embed="rId4"/>
          <a:stretch>
            <a:fillRect/>
          </a:stretch>
        </p:blipFill>
        <p:spPr>
          <a:xfrm>
            <a:off x="662747" y="480174"/>
            <a:ext cx="2250044" cy="104026"/>
          </a:xfrm>
          <a:prstGeom prst="rect">
            <a:avLst/>
          </a:prstGeom>
        </p:spPr>
      </p:pic>
      <p:pic>
        <p:nvPicPr>
          <p:cNvPr id="18" name="Picture 17">
            <a:extLst>
              <a:ext uri="{FF2B5EF4-FFF2-40B4-BE49-F238E27FC236}">
                <a16:creationId xmlns:a16="http://schemas.microsoft.com/office/drawing/2014/main" id="{ED6B3D0F-516D-4449-A3CE-D2D7D8025219}"/>
              </a:ext>
            </a:extLst>
          </p:cNvPr>
          <p:cNvPicPr>
            <a:picLocks noChangeAspect="1"/>
          </p:cNvPicPr>
          <p:nvPr userDrawn="1"/>
        </p:nvPicPr>
        <p:blipFill>
          <a:blip r:embed="rId5"/>
          <a:stretch>
            <a:fillRect/>
          </a:stretch>
        </p:blipFill>
        <p:spPr>
          <a:xfrm>
            <a:off x="10810394" y="332901"/>
            <a:ext cx="840509" cy="630382"/>
          </a:xfrm>
          <a:prstGeom prst="rect">
            <a:avLst/>
          </a:prstGeom>
        </p:spPr>
      </p:pic>
    </p:spTree>
    <p:extLst>
      <p:ext uri="{BB962C8B-B14F-4D97-AF65-F5344CB8AC3E}">
        <p14:creationId xmlns:p14="http://schemas.microsoft.com/office/powerpoint/2010/main" val="18525474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94CAD04-2298-3E41-ACDE-E8C4F85CAF7B}"/>
              </a:ext>
            </a:extLst>
          </p:cNvPr>
          <p:cNvPicPr>
            <a:picLocks noChangeAspect="1"/>
          </p:cNvPicPr>
          <p:nvPr userDrawn="1"/>
        </p:nvPicPr>
        <p:blipFill>
          <a:blip r:embed="rId2"/>
          <a:stretch>
            <a:fillRect/>
          </a:stretch>
        </p:blipFill>
        <p:spPr>
          <a:xfrm>
            <a:off x="670985" y="1303481"/>
            <a:ext cx="5479753" cy="1273464"/>
          </a:xfrm>
          <a:prstGeom prst="rect">
            <a:avLst/>
          </a:prstGeom>
        </p:spPr>
      </p:pic>
      <p:pic>
        <p:nvPicPr>
          <p:cNvPr id="8" name="Picture 7">
            <a:extLst>
              <a:ext uri="{FF2B5EF4-FFF2-40B4-BE49-F238E27FC236}">
                <a16:creationId xmlns:a16="http://schemas.microsoft.com/office/drawing/2014/main" id="{2D85ADA3-36C9-EF42-8BEB-47DEB1A09B27}"/>
              </a:ext>
            </a:extLst>
          </p:cNvPr>
          <p:cNvPicPr>
            <a:picLocks noChangeAspect="1"/>
          </p:cNvPicPr>
          <p:nvPr userDrawn="1"/>
        </p:nvPicPr>
        <p:blipFill>
          <a:blip r:embed="rId3"/>
          <a:stretch>
            <a:fillRect/>
          </a:stretch>
        </p:blipFill>
        <p:spPr>
          <a:xfrm>
            <a:off x="5740102" y="2411326"/>
            <a:ext cx="6312031" cy="5316982"/>
          </a:xfrm>
          <a:prstGeom prst="rect">
            <a:avLst/>
          </a:prstGeom>
        </p:spPr>
      </p:pic>
      <p:pic>
        <p:nvPicPr>
          <p:cNvPr id="10" name="Picture 9">
            <a:extLst>
              <a:ext uri="{FF2B5EF4-FFF2-40B4-BE49-F238E27FC236}">
                <a16:creationId xmlns:a16="http://schemas.microsoft.com/office/drawing/2014/main" id="{89EA6B1D-0275-5748-8CD0-3020CEDFC45A}"/>
              </a:ext>
            </a:extLst>
          </p:cNvPr>
          <p:cNvPicPr>
            <a:picLocks noChangeAspect="1"/>
          </p:cNvPicPr>
          <p:nvPr userDrawn="1"/>
        </p:nvPicPr>
        <p:blipFill>
          <a:blip r:embed="rId4"/>
          <a:stretch>
            <a:fillRect/>
          </a:stretch>
        </p:blipFill>
        <p:spPr>
          <a:xfrm>
            <a:off x="679222" y="485287"/>
            <a:ext cx="2366281" cy="103048"/>
          </a:xfrm>
          <a:prstGeom prst="rect">
            <a:avLst/>
          </a:prstGeom>
        </p:spPr>
      </p:pic>
      <p:pic>
        <p:nvPicPr>
          <p:cNvPr id="11" name="Picture 10">
            <a:extLst>
              <a:ext uri="{FF2B5EF4-FFF2-40B4-BE49-F238E27FC236}">
                <a16:creationId xmlns:a16="http://schemas.microsoft.com/office/drawing/2014/main" id="{5360ACCD-E9DB-8F40-B5B7-FBE94FB586A1}"/>
              </a:ext>
            </a:extLst>
          </p:cNvPr>
          <p:cNvPicPr>
            <a:picLocks noChangeAspect="1"/>
          </p:cNvPicPr>
          <p:nvPr userDrawn="1"/>
        </p:nvPicPr>
        <p:blipFill>
          <a:blip r:embed="rId5"/>
          <a:stretch>
            <a:fillRect/>
          </a:stretch>
        </p:blipFill>
        <p:spPr>
          <a:xfrm>
            <a:off x="10810394" y="332901"/>
            <a:ext cx="840509" cy="630382"/>
          </a:xfrm>
          <a:prstGeom prst="rect">
            <a:avLst/>
          </a:prstGeom>
        </p:spPr>
      </p:pic>
    </p:spTree>
    <p:extLst>
      <p:ext uri="{BB962C8B-B14F-4D97-AF65-F5344CB8AC3E}">
        <p14:creationId xmlns:p14="http://schemas.microsoft.com/office/powerpoint/2010/main" val="2738649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28D2DFC-764E-3842-8C73-A89F407FCECE}"/>
              </a:ext>
            </a:extLst>
          </p:cNvPr>
          <p:cNvPicPr>
            <a:picLocks noChangeAspect="1"/>
          </p:cNvPicPr>
          <p:nvPr userDrawn="1"/>
        </p:nvPicPr>
        <p:blipFill>
          <a:blip r:embed="rId2"/>
          <a:stretch>
            <a:fillRect/>
          </a:stretch>
        </p:blipFill>
        <p:spPr>
          <a:xfrm>
            <a:off x="670984" y="1304925"/>
            <a:ext cx="5574560" cy="1843810"/>
          </a:xfrm>
          <a:prstGeom prst="rect">
            <a:avLst/>
          </a:prstGeom>
        </p:spPr>
      </p:pic>
      <p:pic>
        <p:nvPicPr>
          <p:cNvPr id="9" name="Picture 8">
            <a:extLst>
              <a:ext uri="{FF2B5EF4-FFF2-40B4-BE49-F238E27FC236}">
                <a16:creationId xmlns:a16="http://schemas.microsoft.com/office/drawing/2014/main" id="{B5C6D6B6-2D1B-5B4E-8AF2-20709B939775}"/>
              </a:ext>
            </a:extLst>
          </p:cNvPr>
          <p:cNvPicPr>
            <a:picLocks noChangeAspect="1"/>
          </p:cNvPicPr>
          <p:nvPr userDrawn="1"/>
        </p:nvPicPr>
        <p:blipFill>
          <a:blip r:embed="rId3"/>
          <a:stretch>
            <a:fillRect/>
          </a:stretch>
        </p:blipFill>
        <p:spPr>
          <a:xfrm>
            <a:off x="5658243" y="2413331"/>
            <a:ext cx="6265893" cy="6151779"/>
          </a:xfrm>
          <a:prstGeom prst="rect">
            <a:avLst/>
          </a:prstGeom>
        </p:spPr>
      </p:pic>
      <p:pic>
        <p:nvPicPr>
          <p:cNvPr id="12" name="Picture 11">
            <a:extLst>
              <a:ext uri="{FF2B5EF4-FFF2-40B4-BE49-F238E27FC236}">
                <a16:creationId xmlns:a16="http://schemas.microsoft.com/office/drawing/2014/main" id="{E6062D68-DF3A-3547-9E44-0FAFC94C3662}"/>
              </a:ext>
            </a:extLst>
          </p:cNvPr>
          <p:cNvPicPr>
            <a:picLocks noChangeAspect="1"/>
          </p:cNvPicPr>
          <p:nvPr userDrawn="1"/>
        </p:nvPicPr>
        <p:blipFill>
          <a:blip r:embed="rId4"/>
          <a:stretch>
            <a:fillRect/>
          </a:stretch>
        </p:blipFill>
        <p:spPr>
          <a:xfrm>
            <a:off x="670984" y="479931"/>
            <a:ext cx="2147173" cy="104269"/>
          </a:xfrm>
          <a:prstGeom prst="rect">
            <a:avLst/>
          </a:prstGeom>
        </p:spPr>
      </p:pic>
      <p:pic>
        <p:nvPicPr>
          <p:cNvPr id="13" name="Picture 12">
            <a:extLst>
              <a:ext uri="{FF2B5EF4-FFF2-40B4-BE49-F238E27FC236}">
                <a16:creationId xmlns:a16="http://schemas.microsoft.com/office/drawing/2014/main" id="{8811620E-4B6C-CF49-91F9-CBD3B201B343}"/>
              </a:ext>
            </a:extLst>
          </p:cNvPr>
          <p:cNvPicPr>
            <a:picLocks noChangeAspect="1"/>
          </p:cNvPicPr>
          <p:nvPr userDrawn="1"/>
        </p:nvPicPr>
        <p:blipFill>
          <a:blip r:embed="rId5"/>
          <a:stretch>
            <a:fillRect/>
          </a:stretch>
        </p:blipFill>
        <p:spPr>
          <a:xfrm>
            <a:off x="10810394" y="332901"/>
            <a:ext cx="840509" cy="630382"/>
          </a:xfrm>
          <a:prstGeom prst="rect">
            <a:avLst/>
          </a:prstGeom>
        </p:spPr>
      </p:pic>
    </p:spTree>
    <p:extLst>
      <p:ext uri="{BB962C8B-B14F-4D97-AF65-F5344CB8AC3E}">
        <p14:creationId xmlns:p14="http://schemas.microsoft.com/office/powerpoint/2010/main" val="1606180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624F888-09CB-D040-A077-060A8FBA4910}"/>
              </a:ext>
            </a:extLst>
          </p:cNvPr>
          <p:cNvPicPr>
            <a:picLocks noChangeAspect="1"/>
          </p:cNvPicPr>
          <p:nvPr userDrawn="1"/>
        </p:nvPicPr>
        <p:blipFill>
          <a:blip r:embed="rId2"/>
          <a:stretch>
            <a:fillRect/>
          </a:stretch>
        </p:blipFill>
        <p:spPr>
          <a:xfrm>
            <a:off x="670984" y="1304925"/>
            <a:ext cx="5343216" cy="1363518"/>
          </a:xfrm>
          <a:prstGeom prst="rect">
            <a:avLst/>
          </a:prstGeom>
        </p:spPr>
      </p:pic>
      <p:pic>
        <p:nvPicPr>
          <p:cNvPr id="8" name="Picture 7">
            <a:extLst>
              <a:ext uri="{FF2B5EF4-FFF2-40B4-BE49-F238E27FC236}">
                <a16:creationId xmlns:a16="http://schemas.microsoft.com/office/drawing/2014/main" id="{9CC9C700-BEFD-9045-8C0F-E6A9FCD71122}"/>
              </a:ext>
            </a:extLst>
          </p:cNvPr>
          <p:cNvPicPr>
            <a:picLocks noChangeAspect="1"/>
          </p:cNvPicPr>
          <p:nvPr userDrawn="1"/>
        </p:nvPicPr>
        <p:blipFill>
          <a:blip r:embed="rId3"/>
          <a:stretch>
            <a:fillRect/>
          </a:stretch>
        </p:blipFill>
        <p:spPr>
          <a:xfrm>
            <a:off x="5720673" y="1951201"/>
            <a:ext cx="7573947" cy="6301276"/>
          </a:xfrm>
          <a:prstGeom prst="rect">
            <a:avLst/>
          </a:prstGeom>
        </p:spPr>
      </p:pic>
      <p:pic>
        <p:nvPicPr>
          <p:cNvPr id="14" name="Picture 13">
            <a:extLst>
              <a:ext uri="{FF2B5EF4-FFF2-40B4-BE49-F238E27FC236}">
                <a16:creationId xmlns:a16="http://schemas.microsoft.com/office/drawing/2014/main" id="{CE9748ED-4F29-544E-A8D2-ED7A5298D7CF}"/>
              </a:ext>
            </a:extLst>
          </p:cNvPr>
          <p:cNvPicPr>
            <a:picLocks noChangeAspect="1"/>
          </p:cNvPicPr>
          <p:nvPr userDrawn="1"/>
        </p:nvPicPr>
        <p:blipFill>
          <a:blip r:embed="rId4"/>
          <a:stretch>
            <a:fillRect/>
          </a:stretch>
        </p:blipFill>
        <p:spPr>
          <a:xfrm>
            <a:off x="687340" y="480029"/>
            <a:ext cx="2037123" cy="104171"/>
          </a:xfrm>
          <a:prstGeom prst="rect">
            <a:avLst/>
          </a:prstGeom>
        </p:spPr>
      </p:pic>
      <p:pic>
        <p:nvPicPr>
          <p:cNvPr id="15" name="Picture 14">
            <a:extLst>
              <a:ext uri="{FF2B5EF4-FFF2-40B4-BE49-F238E27FC236}">
                <a16:creationId xmlns:a16="http://schemas.microsoft.com/office/drawing/2014/main" id="{BDD2685F-B1D7-A24B-946D-18EE0EF97986}"/>
              </a:ext>
            </a:extLst>
          </p:cNvPr>
          <p:cNvPicPr>
            <a:picLocks noChangeAspect="1"/>
          </p:cNvPicPr>
          <p:nvPr userDrawn="1"/>
        </p:nvPicPr>
        <p:blipFill>
          <a:blip r:embed="rId5"/>
          <a:stretch>
            <a:fillRect/>
          </a:stretch>
        </p:blipFill>
        <p:spPr>
          <a:xfrm>
            <a:off x="10810394" y="332901"/>
            <a:ext cx="840509" cy="630382"/>
          </a:xfrm>
          <a:prstGeom prst="rect">
            <a:avLst/>
          </a:prstGeom>
        </p:spPr>
      </p:pic>
    </p:spTree>
    <p:extLst>
      <p:ext uri="{BB962C8B-B14F-4D97-AF65-F5344CB8AC3E}">
        <p14:creationId xmlns:p14="http://schemas.microsoft.com/office/powerpoint/2010/main" val="3663894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BECD938-3303-6D47-A05C-F5C8C9CC9B47}"/>
              </a:ext>
            </a:extLst>
          </p:cNvPr>
          <p:cNvPicPr>
            <a:picLocks noChangeAspect="1"/>
          </p:cNvPicPr>
          <p:nvPr userDrawn="1"/>
        </p:nvPicPr>
        <p:blipFill>
          <a:blip r:embed="rId2"/>
          <a:stretch>
            <a:fillRect/>
          </a:stretch>
        </p:blipFill>
        <p:spPr>
          <a:xfrm>
            <a:off x="670985" y="1304925"/>
            <a:ext cx="5428273" cy="1354282"/>
          </a:xfrm>
          <a:prstGeom prst="rect">
            <a:avLst/>
          </a:prstGeom>
        </p:spPr>
      </p:pic>
      <p:pic>
        <p:nvPicPr>
          <p:cNvPr id="8" name="Picture 7">
            <a:extLst>
              <a:ext uri="{FF2B5EF4-FFF2-40B4-BE49-F238E27FC236}">
                <a16:creationId xmlns:a16="http://schemas.microsoft.com/office/drawing/2014/main" id="{67BD0F29-56B2-B84A-ACED-4445817BF1C3}"/>
              </a:ext>
            </a:extLst>
          </p:cNvPr>
          <p:cNvPicPr>
            <a:picLocks noChangeAspect="1"/>
          </p:cNvPicPr>
          <p:nvPr userDrawn="1"/>
        </p:nvPicPr>
        <p:blipFill>
          <a:blip r:embed="rId3"/>
          <a:stretch>
            <a:fillRect/>
          </a:stretch>
        </p:blipFill>
        <p:spPr>
          <a:xfrm>
            <a:off x="4415549" y="2295877"/>
            <a:ext cx="9072896" cy="6858000"/>
          </a:xfrm>
          <a:prstGeom prst="rect">
            <a:avLst/>
          </a:prstGeom>
        </p:spPr>
      </p:pic>
      <p:pic>
        <p:nvPicPr>
          <p:cNvPr id="12" name="Picture 11">
            <a:extLst>
              <a:ext uri="{FF2B5EF4-FFF2-40B4-BE49-F238E27FC236}">
                <a16:creationId xmlns:a16="http://schemas.microsoft.com/office/drawing/2014/main" id="{F53C333C-6CE4-244B-BB6E-6300819F5F92}"/>
              </a:ext>
            </a:extLst>
          </p:cNvPr>
          <p:cNvPicPr>
            <a:picLocks noChangeAspect="1"/>
          </p:cNvPicPr>
          <p:nvPr userDrawn="1"/>
        </p:nvPicPr>
        <p:blipFill>
          <a:blip r:embed="rId4"/>
          <a:stretch>
            <a:fillRect/>
          </a:stretch>
        </p:blipFill>
        <p:spPr>
          <a:xfrm>
            <a:off x="670985" y="485285"/>
            <a:ext cx="2053479" cy="103440"/>
          </a:xfrm>
          <a:prstGeom prst="rect">
            <a:avLst/>
          </a:prstGeom>
        </p:spPr>
      </p:pic>
      <p:pic>
        <p:nvPicPr>
          <p:cNvPr id="13" name="Picture 12">
            <a:extLst>
              <a:ext uri="{FF2B5EF4-FFF2-40B4-BE49-F238E27FC236}">
                <a16:creationId xmlns:a16="http://schemas.microsoft.com/office/drawing/2014/main" id="{882C6015-8201-A54B-9DB4-0FC7DFE3F33E}"/>
              </a:ext>
            </a:extLst>
          </p:cNvPr>
          <p:cNvPicPr>
            <a:picLocks noChangeAspect="1"/>
          </p:cNvPicPr>
          <p:nvPr userDrawn="1"/>
        </p:nvPicPr>
        <p:blipFill>
          <a:blip r:embed="rId5"/>
          <a:stretch>
            <a:fillRect/>
          </a:stretch>
        </p:blipFill>
        <p:spPr>
          <a:xfrm>
            <a:off x="10810394" y="332901"/>
            <a:ext cx="840509" cy="630382"/>
          </a:xfrm>
          <a:prstGeom prst="rect">
            <a:avLst/>
          </a:prstGeom>
        </p:spPr>
      </p:pic>
    </p:spTree>
    <p:extLst>
      <p:ext uri="{BB962C8B-B14F-4D97-AF65-F5344CB8AC3E}">
        <p14:creationId xmlns:p14="http://schemas.microsoft.com/office/powerpoint/2010/main" val="15923041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1A408536-6C68-4E38-B640-5F8F7B44B4E4}"/>
              </a:ext>
            </a:extLst>
          </p:cNvPr>
          <p:cNvPicPr>
            <a:picLocks noChangeAspect="1"/>
          </p:cNvPicPr>
          <p:nvPr userDrawn="1"/>
        </p:nvPicPr>
        <p:blipFill>
          <a:blip r:embed="rId2"/>
          <a:stretch>
            <a:fillRect/>
          </a:stretch>
        </p:blipFill>
        <p:spPr>
          <a:xfrm>
            <a:off x="1584396" y="411713"/>
            <a:ext cx="2167000" cy="133582"/>
          </a:xfrm>
          <a:prstGeom prst="rect">
            <a:avLst/>
          </a:prstGeom>
        </p:spPr>
      </p:pic>
      <p:pic>
        <p:nvPicPr>
          <p:cNvPr id="6" name="Picture 1">
            <a:extLst>
              <a:ext uri="{FF2B5EF4-FFF2-40B4-BE49-F238E27FC236}">
                <a16:creationId xmlns:a16="http://schemas.microsoft.com/office/drawing/2014/main" id="{9AFA6067-DB22-44ED-B5C8-83B345F155E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5048" y="38100"/>
            <a:ext cx="1389348" cy="1389348"/>
          </a:xfrm>
          <a:prstGeom prst="rect">
            <a:avLst/>
          </a:prstGeom>
        </p:spPr>
      </p:pic>
      <p:pic>
        <p:nvPicPr>
          <p:cNvPr id="7" name="Picture 17">
            <a:extLst>
              <a:ext uri="{FF2B5EF4-FFF2-40B4-BE49-F238E27FC236}">
                <a16:creationId xmlns:a16="http://schemas.microsoft.com/office/drawing/2014/main" id="{8A15D665-7BB1-4CF4-AF3D-E311D3CEF56E}"/>
              </a:ext>
            </a:extLst>
          </p:cNvPr>
          <p:cNvPicPr>
            <a:picLocks noChangeAspect="1"/>
          </p:cNvPicPr>
          <p:nvPr userDrawn="1"/>
        </p:nvPicPr>
        <p:blipFill>
          <a:blip r:embed="rId4"/>
          <a:stretch>
            <a:fillRect/>
          </a:stretch>
        </p:blipFill>
        <p:spPr>
          <a:xfrm>
            <a:off x="10923533" y="282614"/>
            <a:ext cx="909203" cy="909203"/>
          </a:xfrm>
          <a:prstGeom prst="rect">
            <a:avLst/>
          </a:prstGeom>
        </p:spPr>
      </p:pic>
    </p:spTree>
    <p:extLst>
      <p:ext uri="{BB962C8B-B14F-4D97-AF65-F5344CB8AC3E}">
        <p14:creationId xmlns:p14="http://schemas.microsoft.com/office/powerpoint/2010/main" val="21598988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3AD87FF-80D3-CD45-A107-B5D4895196DF}"/>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12D5E192-F92E-3944-A718-50AC732ECAFF}"/>
              </a:ext>
            </a:extLst>
          </p:cNvPr>
          <p:cNvPicPr>
            <a:picLocks noChangeAspect="1"/>
          </p:cNvPicPr>
          <p:nvPr userDrawn="1"/>
        </p:nvPicPr>
        <p:blipFill>
          <a:blip r:embed="rId3"/>
          <a:stretch>
            <a:fillRect/>
          </a:stretch>
        </p:blipFill>
        <p:spPr>
          <a:xfrm>
            <a:off x="9322569" y="388505"/>
            <a:ext cx="2316019" cy="607422"/>
          </a:xfrm>
          <a:prstGeom prst="rect">
            <a:avLst/>
          </a:prstGeom>
        </p:spPr>
      </p:pic>
      <p:pic>
        <p:nvPicPr>
          <p:cNvPr id="12" name="Picture 11">
            <a:extLst>
              <a:ext uri="{FF2B5EF4-FFF2-40B4-BE49-F238E27FC236}">
                <a16:creationId xmlns:a16="http://schemas.microsoft.com/office/drawing/2014/main" id="{9086B601-FDB4-FD44-96D6-7093FB46B697}"/>
              </a:ext>
            </a:extLst>
          </p:cNvPr>
          <p:cNvPicPr>
            <a:picLocks noChangeAspect="1"/>
          </p:cNvPicPr>
          <p:nvPr userDrawn="1"/>
        </p:nvPicPr>
        <p:blipFill>
          <a:blip r:embed="rId4"/>
          <a:stretch>
            <a:fillRect/>
          </a:stretch>
        </p:blipFill>
        <p:spPr>
          <a:xfrm>
            <a:off x="687340" y="1608284"/>
            <a:ext cx="4495595" cy="1820716"/>
          </a:xfrm>
          <a:prstGeom prst="rect">
            <a:avLst/>
          </a:prstGeom>
        </p:spPr>
      </p:pic>
    </p:spTree>
    <p:extLst>
      <p:ext uri="{BB962C8B-B14F-4D97-AF65-F5344CB8AC3E}">
        <p14:creationId xmlns:p14="http://schemas.microsoft.com/office/powerpoint/2010/main" val="7699808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
              <a:t>Haga clic para modifier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
              <a:t>Haga clic para modificar el estilo de subtítulo del patrón</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9381765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
              <a:t>Haga clic para modifier el estilo de título del patrón</a:t>
            </a:r>
            <a:endParaRPr lang="en-US" dirty="0"/>
          </a:p>
        </p:txBody>
      </p:sp>
      <p:sp>
        <p:nvSpPr>
          <p:cNvPr id="3" name="Content Placeholder 2"/>
          <p:cNvSpPr>
            <a:spLocks noGrp="1"/>
          </p:cNvSpPr>
          <p:nvPr>
            <p:ph idx="1"/>
          </p:nvPr>
        </p:nvSpPr>
        <p:spPr/>
        <p:txBody>
          <a:bodyPr/>
          <a:lstStyle/>
          <a:p>
            <a:pPr lvl="0"/>
            <a:r>
              <a:rPr lang="fr"/>
              <a:t>Haga clic para modificar los estilos de texto del patrón</a:t>
            </a:r>
          </a:p>
          <a:p>
            <a:pPr lvl="1"/>
            <a:r>
              <a:rPr lang="fr"/>
              <a:t>Segundo niveau</a:t>
            </a:r>
          </a:p>
          <a:p>
            <a:pPr lvl="2"/>
            <a:r>
              <a:rPr lang="fr"/>
              <a:t>Tercer niveau</a:t>
            </a:r>
          </a:p>
          <a:p>
            <a:pPr lvl="3"/>
            <a:r>
              <a:rPr lang="fr"/>
              <a:t>Cuarto nivel</a:t>
            </a:r>
          </a:p>
          <a:p>
            <a:pPr lvl="4"/>
            <a:r>
              <a:rPr lang="fr"/>
              <a:t>Quinto niveau</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126831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
              <a:t>Haga clic para modifier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
              <a:t>Haga clic para modificar los estilos de texto del patrón</a:t>
            </a:r>
          </a:p>
        </p:txBody>
      </p:sp>
      <p:sp>
        <p:nvSpPr>
          <p:cNvPr id="4" name="Date Placeholder 3"/>
          <p:cNvSpPr>
            <a:spLocks noGrp="1"/>
          </p:cNvSpPr>
          <p:nvPr>
            <p:ph type="dt" sz="half" idx="10"/>
          </p:nvPr>
        </p:nvSpPr>
        <p:spPr/>
        <p:txBody>
          <a:bodyPr/>
          <a:lstStyle/>
          <a:p>
            <a:fld id="{C764DE79-268F-4C1A-8933-263129D2AF90}" type="datetimeFigureOut">
              <a:rPr lang="en-US" dirty="0"/>
              <a:t>8/23/2026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271707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
              <a:t>Haga clic para modifier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r"/>
              <a:t>Haga clic para modificar los estilos de texto del patrón</a:t>
            </a:r>
          </a:p>
          <a:p>
            <a:pPr lvl="1"/>
            <a:r>
              <a:rPr lang="fr"/>
              <a:t>Segundo niveau</a:t>
            </a:r>
          </a:p>
          <a:p>
            <a:pPr lvl="2"/>
            <a:r>
              <a:rPr lang="fr"/>
              <a:t>Tercer niveau</a:t>
            </a:r>
          </a:p>
          <a:p>
            <a:pPr lvl="3"/>
            <a:r>
              <a:rPr lang="fr"/>
              <a:t>Cuarto nivel</a:t>
            </a:r>
          </a:p>
          <a:p>
            <a:pPr lvl="4"/>
            <a:r>
              <a:rPr lang="fr"/>
              <a:t>Quinto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r"/>
              <a:t>Haga clic para modificar los estilos de texto del patrón</a:t>
            </a:r>
          </a:p>
          <a:p>
            <a:pPr lvl="1"/>
            <a:r>
              <a:rPr lang="fr"/>
              <a:t>Segundo niveau</a:t>
            </a:r>
          </a:p>
          <a:p>
            <a:pPr lvl="2"/>
            <a:r>
              <a:rPr lang="fr"/>
              <a:t>Tercer niveau</a:t>
            </a:r>
          </a:p>
          <a:p>
            <a:pPr lvl="3"/>
            <a:r>
              <a:rPr lang="fr"/>
              <a:t>Cuarto nivel</a:t>
            </a:r>
          </a:p>
          <a:p>
            <a:pPr lvl="4"/>
            <a:r>
              <a:rPr lang="fr"/>
              <a:t>Quinto niveau</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8/23/2026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5488526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
              <a:t>Haga clic para modifier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fr"/>
              <a:t>Haga clic para modificar los estilos de texto del patrón</a:t>
            </a:r>
          </a:p>
          <a:p>
            <a:pPr lvl="1"/>
            <a:r>
              <a:rPr lang="fr"/>
              <a:t>Segundo niveau</a:t>
            </a:r>
          </a:p>
          <a:p>
            <a:pPr lvl="2"/>
            <a:r>
              <a:rPr lang="fr"/>
              <a:t>Tercer niveau</a:t>
            </a:r>
          </a:p>
          <a:p>
            <a:pPr lvl="3"/>
            <a:r>
              <a:rPr lang="fr"/>
              <a:t>Cuarto nivel</a:t>
            </a:r>
          </a:p>
          <a:p>
            <a:pPr lvl="4"/>
            <a:r>
              <a:rPr lang="fr"/>
              <a:t>Quinto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fr"/>
              <a:t>Haga clic para modificar los estilos de texto del patrón</a:t>
            </a:r>
          </a:p>
          <a:p>
            <a:pPr lvl="1"/>
            <a:r>
              <a:rPr lang="fr"/>
              <a:t>Segundo niveau</a:t>
            </a:r>
          </a:p>
          <a:p>
            <a:pPr lvl="2"/>
            <a:r>
              <a:rPr lang="fr"/>
              <a:t>Tercer niveau</a:t>
            </a:r>
          </a:p>
          <a:p>
            <a:pPr lvl="3"/>
            <a:r>
              <a:rPr lang="fr"/>
              <a:t>Cuarto nivel</a:t>
            </a:r>
          </a:p>
          <a:p>
            <a:pPr lvl="4"/>
            <a:r>
              <a:rPr lang="fr"/>
              <a:t>Quinto niveau</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8/23/2026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9591784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
              <a:t>Haga clic para modifier el estilo de título del patrón</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8/23/2026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6615900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8/23/2026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2460451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
              <a:t>Haga clic para modifier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
              <a:t>Haga clic para modificar los estilos de texto del patrón</a:t>
            </a:r>
          </a:p>
          <a:p>
            <a:pPr lvl="1"/>
            <a:r>
              <a:rPr lang="fr"/>
              <a:t>Segundo niveau</a:t>
            </a:r>
          </a:p>
          <a:p>
            <a:pPr lvl="2"/>
            <a:r>
              <a:rPr lang="fr"/>
              <a:t>Tercer niveau</a:t>
            </a:r>
          </a:p>
          <a:p>
            <a:pPr lvl="3"/>
            <a:r>
              <a:rPr lang="fr"/>
              <a:t>Cuarto nivel</a:t>
            </a:r>
          </a:p>
          <a:p>
            <a:pPr lvl="4"/>
            <a:r>
              <a:rPr lang="fr"/>
              <a:t>Quinto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dirty="0"/>
              <a:t>8/23/2026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0073270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
              <a:t>Haga clic para modifier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dirty="0"/>
              <a:t>8/23/2026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9675923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
              <a:t>Haga clic para modifier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fr"/>
              <a:t>Haga clic para modificar los estilos de texto del patrón</a:t>
            </a:r>
          </a:p>
          <a:p>
            <a:pPr lvl="1"/>
            <a:r>
              <a:rPr lang="fr"/>
              <a:t>Segundo niveau</a:t>
            </a:r>
          </a:p>
          <a:p>
            <a:pPr lvl="2"/>
            <a:r>
              <a:rPr lang="fr"/>
              <a:t>Tercer niveau</a:t>
            </a:r>
          </a:p>
          <a:p>
            <a:pPr lvl="3"/>
            <a:r>
              <a:rPr lang="fr"/>
              <a:t>Cuarto nivel</a:t>
            </a:r>
          </a:p>
          <a:p>
            <a:pPr lvl="4"/>
            <a:r>
              <a:rPr lang="fr"/>
              <a:t>Quinto niveau</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5457489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
              <a:t>Haga clic para modifier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
              <a:t>Haga clic para modificar los estilos de texto del patrón</a:t>
            </a:r>
          </a:p>
          <a:p>
            <a:pPr lvl="1"/>
            <a:r>
              <a:rPr lang="fr"/>
              <a:t>Segundo niveau</a:t>
            </a:r>
          </a:p>
          <a:p>
            <a:pPr lvl="2"/>
            <a:r>
              <a:rPr lang="fr"/>
              <a:t>Tercer niveau</a:t>
            </a:r>
          </a:p>
          <a:p>
            <a:pPr lvl="3"/>
            <a:r>
              <a:rPr lang="fr"/>
              <a:t>Cuarto nivel</a:t>
            </a:r>
          </a:p>
          <a:p>
            <a:pPr lvl="4"/>
            <a:r>
              <a:rPr lang="fr"/>
              <a:t>Quinto niveau</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0957087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81DD882-A013-1C44-A714-378362563369}"/>
              </a:ext>
            </a:extLst>
          </p:cNvPr>
          <p:cNvPicPr>
            <a:picLocks noChangeAspect="1"/>
          </p:cNvPicPr>
          <p:nvPr userDrawn="1"/>
        </p:nvPicPr>
        <p:blipFill>
          <a:blip r:embed="rId2"/>
          <a:stretch>
            <a:fillRect/>
          </a:stretch>
        </p:blipFill>
        <p:spPr>
          <a:xfrm>
            <a:off x="9322569" y="344960"/>
            <a:ext cx="2316019" cy="607422"/>
          </a:xfrm>
          <a:prstGeom prst="rect">
            <a:avLst/>
          </a:prstGeom>
        </p:spPr>
      </p:pic>
      <p:pic>
        <p:nvPicPr>
          <p:cNvPr id="6" name="Imagen 5">
            <a:extLst>
              <a:ext uri="{FF2B5EF4-FFF2-40B4-BE49-F238E27FC236}">
                <a16:creationId xmlns:a16="http://schemas.microsoft.com/office/drawing/2014/main" id="{372C4A72-188A-4424-89CA-36212AADFD53}"/>
              </a:ext>
            </a:extLst>
          </p:cNvPr>
          <p:cNvPicPr>
            <a:picLocks noChangeAspect="1"/>
          </p:cNvPicPr>
          <p:nvPr userDrawn="1"/>
        </p:nvPicPr>
        <p:blipFill rotWithShape="1">
          <a:blip r:embed="rId3"/>
          <a:srcRect t="12558" b="12558"/>
          <a:stretch/>
        </p:blipFill>
        <p:spPr>
          <a:xfrm>
            <a:off x="-9525" y="0"/>
            <a:ext cx="12211050" cy="6858000"/>
          </a:xfrm>
          <a:prstGeom prst="rect">
            <a:avLst/>
          </a:prstGeom>
        </p:spPr>
      </p:pic>
      <p:pic>
        <p:nvPicPr>
          <p:cNvPr id="7" name="Picture 7">
            <a:extLst>
              <a:ext uri="{FF2B5EF4-FFF2-40B4-BE49-F238E27FC236}">
                <a16:creationId xmlns:a16="http://schemas.microsoft.com/office/drawing/2014/main" id="{0B02709C-502C-4212-B9E2-9A07837B6FE3}"/>
              </a:ext>
            </a:extLst>
          </p:cNvPr>
          <p:cNvPicPr>
            <a:picLocks noChangeAspect="1"/>
          </p:cNvPicPr>
          <p:nvPr userDrawn="1"/>
        </p:nvPicPr>
        <p:blipFill>
          <a:blip r:embed="rId2"/>
          <a:stretch>
            <a:fillRect/>
          </a:stretch>
        </p:blipFill>
        <p:spPr>
          <a:xfrm>
            <a:off x="9322568" y="344960"/>
            <a:ext cx="2316019" cy="809897"/>
          </a:xfrm>
          <a:prstGeom prst="rect">
            <a:avLst/>
          </a:prstGeom>
        </p:spPr>
      </p:pic>
      <p:pic>
        <p:nvPicPr>
          <p:cNvPr id="9" name="Picture 12">
            <a:extLst>
              <a:ext uri="{FF2B5EF4-FFF2-40B4-BE49-F238E27FC236}">
                <a16:creationId xmlns:a16="http://schemas.microsoft.com/office/drawing/2014/main" id="{52F19457-579C-43B3-A320-D29AE4D19383}"/>
              </a:ext>
            </a:extLst>
          </p:cNvPr>
          <p:cNvPicPr>
            <a:picLocks noChangeAspect="1"/>
          </p:cNvPicPr>
          <p:nvPr userDrawn="1"/>
        </p:nvPicPr>
        <p:blipFill>
          <a:blip r:embed="rId4"/>
          <a:stretch>
            <a:fillRect/>
          </a:stretch>
        </p:blipFill>
        <p:spPr>
          <a:xfrm>
            <a:off x="676051" y="485287"/>
            <a:ext cx="2462768" cy="142582"/>
          </a:xfrm>
          <a:prstGeom prst="rect">
            <a:avLst/>
          </a:prstGeom>
        </p:spPr>
      </p:pic>
    </p:spTree>
    <p:extLst>
      <p:ext uri="{BB962C8B-B14F-4D97-AF65-F5344CB8AC3E}">
        <p14:creationId xmlns:p14="http://schemas.microsoft.com/office/powerpoint/2010/main" val="276759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2.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765EF09-E786-FE4E-BB60-DF7671C184AD}"/>
              </a:ext>
            </a:extLst>
          </p:cNvPr>
          <p:cNvPicPr>
            <a:picLocks noChangeAspect="1"/>
          </p:cNvPicPr>
          <p:nvPr userDrawn="1"/>
        </p:nvPicPr>
        <p:blipFill>
          <a:blip r:embed="rId20"/>
          <a:stretch>
            <a:fillRect/>
          </a:stretch>
        </p:blipFill>
        <p:spPr>
          <a:xfrm>
            <a:off x="687340" y="490780"/>
            <a:ext cx="2180037" cy="102189"/>
          </a:xfrm>
          <a:prstGeom prst="rect">
            <a:avLst/>
          </a:prstGeom>
        </p:spPr>
      </p:pic>
    </p:spTree>
    <p:extLst>
      <p:ext uri="{BB962C8B-B14F-4D97-AF65-F5344CB8AC3E}">
        <p14:creationId xmlns:p14="http://schemas.microsoft.com/office/powerpoint/2010/main" val="3030066943"/>
      </p:ext>
    </p:extLst>
  </p:cSld>
  <p:clrMap bg1="lt1" tx1="dk1" bg2="lt2" tx2="dk2" accent1="accent1" accent2="accent2" accent3="accent3" accent4="accent4" accent5="accent5" accent6="accent6" hlink="hlink" folHlink="folHlink"/>
  <p:sldLayoutIdLst>
    <p:sldLayoutId id="2147483783" r:id="rId1"/>
    <p:sldLayoutId id="2147483768" r:id="rId2"/>
    <p:sldLayoutId id="2147483795" r:id="rId3"/>
    <p:sldLayoutId id="2147483779" r:id="rId4"/>
    <p:sldLayoutId id="2147483780" r:id="rId5"/>
    <p:sldLayoutId id="2147483781" r:id="rId6"/>
    <p:sldLayoutId id="2147483782" r:id="rId7"/>
    <p:sldLayoutId id="2147483784" r:id="rId8"/>
    <p:sldLayoutId id="2147483785" r:id="rId9"/>
    <p:sldLayoutId id="2147483787" r:id="rId10"/>
    <p:sldLayoutId id="2147483786" r:id="rId11"/>
    <p:sldLayoutId id="2147483789" r:id="rId12"/>
    <p:sldLayoutId id="2147483790" r:id="rId13"/>
    <p:sldLayoutId id="2147483791" r:id="rId14"/>
    <p:sldLayoutId id="2147483792" r:id="rId15"/>
    <p:sldLayoutId id="2147483788" r:id="rId16"/>
    <p:sldLayoutId id="2147483794" r:id="rId17"/>
    <p:sldLayoutId id="2147483793"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8" userDrawn="1">
          <p15:clr>
            <a:srgbClr val="F26B43"/>
          </p15:clr>
        </p15:guide>
        <p15:guide id="2" pos="423" userDrawn="1">
          <p15:clr>
            <a:srgbClr val="F26B43"/>
          </p15:clr>
        </p15:guide>
        <p15:guide id="3" orient="horz" pos="30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
              <a:t>Haga clic para modifier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
              <a:t>Haga clic para modificar los estilos de texto del patrón</a:t>
            </a:r>
          </a:p>
          <a:p>
            <a:pPr lvl="1"/>
            <a:r>
              <a:rPr lang="fr"/>
              <a:t>Segundo niveau</a:t>
            </a:r>
          </a:p>
          <a:p>
            <a:pPr lvl="2"/>
            <a:r>
              <a:rPr lang="fr"/>
              <a:t>Tercer niveau</a:t>
            </a:r>
          </a:p>
          <a:p>
            <a:pPr lvl="3"/>
            <a:r>
              <a:rPr lang="fr"/>
              <a:t>Cuarto nivel</a:t>
            </a:r>
          </a:p>
          <a:p>
            <a:pPr lvl="4"/>
            <a:r>
              <a:rPr lang="fr"/>
              <a:t>Quinto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8/23/2026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pic>
        <p:nvPicPr>
          <p:cNvPr id="7" name="Picture 1">
            <a:extLst>
              <a:ext uri="{FF2B5EF4-FFF2-40B4-BE49-F238E27FC236}">
                <a16:creationId xmlns:a16="http://schemas.microsoft.com/office/drawing/2014/main" id="{A58E3503-24DB-4ABC-898F-9069BAFB8A8A}"/>
              </a:ext>
            </a:extLst>
          </p:cNvPr>
          <p:cNvPicPr>
            <a:picLocks noChangeAspect="1"/>
          </p:cNvPicPr>
          <p:nvPr userDrawn="1"/>
        </p:nvPicPr>
        <p:blipFill>
          <a:blip r:embed="rId14"/>
          <a:stretch>
            <a:fillRect/>
          </a:stretch>
        </p:blipFill>
        <p:spPr>
          <a:xfrm>
            <a:off x="687340" y="490780"/>
            <a:ext cx="2180037" cy="102189"/>
          </a:xfrm>
          <a:prstGeom prst="rect">
            <a:avLst/>
          </a:prstGeom>
        </p:spPr>
      </p:pic>
    </p:spTree>
    <p:extLst>
      <p:ext uri="{BB962C8B-B14F-4D97-AF65-F5344CB8AC3E}">
        <p14:creationId xmlns:p14="http://schemas.microsoft.com/office/powerpoint/2010/main" val="3988092657"/>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8" userDrawn="1">
          <p15:clr>
            <a:srgbClr val="F26B43"/>
          </p15:clr>
        </p15:guide>
        <p15:guide id="2" pos="423" userDrawn="1">
          <p15:clr>
            <a:srgbClr val="F26B43"/>
          </p15:clr>
        </p15:guide>
        <p15:guide id="3" orient="horz" pos="30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1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 Id="rId9" Type="http://schemas.openxmlformats.org/officeDocument/2006/relationships/image" Target="../media/image58.png"/></Relationships>
</file>

<file path=ppt/slides/_rels/slide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1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 Id="rId9" Type="http://schemas.openxmlformats.org/officeDocument/2006/relationships/image" Target="../media/image58.png"/></Relationships>
</file>

<file path=ppt/slides/_rels/slide2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17F4E7-6B22-49A4-A041-8C843EA9B41D}"/>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42144" y="4256995"/>
            <a:ext cx="1865689" cy="1699705"/>
          </a:xfrm>
          <a:prstGeom prst="rect">
            <a:avLst/>
          </a:prstGeom>
          <a:noFill/>
          <a:ln>
            <a:noFill/>
          </a:ln>
        </p:spPr>
      </p:pic>
      <p:sp>
        <p:nvSpPr>
          <p:cNvPr id="5" name="Title 1">
            <a:extLst>
              <a:ext uri="{FF2B5EF4-FFF2-40B4-BE49-F238E27FC236}">
                <a16:creationId xmlns:a16="http://schemas.microsoft.com/office/drawing/2014/main" id="{70B9B983-3C2A-4C5B-8B2D-6A5B06C7BF1C}"/>
              </a:ext>
            </a:extLst>
          </p:cNvPr>
          <p:cNvSpPr txBox="1">
            <a:spLocks/>
          </p:cNvSpPr>
          <p:nvPr/>
        </p:nvSpPr>
        <p:spPr>
          <a:xfrm>
            <a:off x="1052539" y="5498706"/>
            <a:ext cx="4836554" cy="915988"/>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 sz="3600" b="1" dirty="0">
                <a:solidFill>
                  <a:schemeClr val="bg1"/>
                </a:solidFill>
                <a:latin typeface="Ubuntu Light" panose="020B0304030602030204" pitchFamily="34" charset="0"/>
              </a:rPr>
              <a:t>Engagement avec les autres</a:t>
            </a:r>
          </a:p>
        </p:txBody>
      </p:sp>
      <p:sp>
        <p:nvSpPr>
          <p:cNvPr id="7" name="CuadroTexto 6">
            <a:extLst>
              <a:ext uri="{FF2B5EF4-FFF2-40B4-BE49-F238E27FC236}">
                <a16:creationId xmlns:a16="http://schemas.microsoft.com/office/drawing/2014/main" id="{5E50DD7B-5971-4501-AE76-95C013FA1856}"/>
              </a:ext>
            </a:extLst>
          </p:cNvPr>
          <p:cNvSpPr txBox="1"/>
          <p:nvPr/>
        </p:nvSpPr>
        <p:spPr>
          <a:xfrm>
            <a:off x="985200" y="2459296"/>
            <a:ext cx="5298245" cy="2049215"/>
          </a:xfrm>
          <a:prstGeom prst="rect">
            <a:avLst/>
          </a:prstGeom>
          <a:noFill/>
        </p:spPr>
        <p:txBody>
          <a:bodyPr wrap="none" rtlCol="0">
            <a:spAutoFit/>
          </a:bodyPr>
          <a:lstStyle/>
          <a:p>
            <a:pPr>
              <a:lnSpc>
                <a:spcPct val="70000"/>
              </a:lnSpc>
            </a:pPr>
            <a:r>
              <a:rPr lang="fr" sz="8800" dirty="0">
                <a:solidFill>
                  <a:schemeClr val="bg1"/>
                </a:solidFill>
                <a:latin typeface="GT Walsheim Pro Condensed Black" panose="00000906000000000000" pitchFamily="2" charset="0"/>
              </a:rPr>
              <a:t>MONTRER</a:t>
            </a:r>
          </a:p>
          <a:p>
            <a:pPr>
              <a:lnSpc>
                <a:spcPct val="70000"/>
              </a:lnSpc>
            </a:pPr>
            <a:r>
              <a:rPr lang="fr" sz="8800" dirty="0">
                <a:solidFill>
                  <a:schemeClr val="bg1"/>
                </a:solidFill>
                <a:latin typeface="GT Walsheim Pro Condensed Black" panose="00000906000000000000" pitchFamily="2" charset="0"/>
              </a:rPr>
              <a:t>LE CHEMIN</a:t>
            </a:r>
          </a:p>
        </p:txBody>
      </p:sp>
    </p:spTree>
    <p:extLst>
      <p:ext uri="{BB962C8B-B14F-4D97-AF65-F5344CB8AC3E}">
        <p14:creationId xmlns:p14="http://schemas.microsoft.com/office/powerpoint/2010/main" val="3219037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E057A62-0E5E-46D3-89E1-FC4E7F7DB555}"/>
              </a:ext>
            </a:extLst>
          </p:cNvPr>
          <p:cNvSpPr txBox="1">
            <a:spLocks/>
          </p:cNvSpPr>
          <p:nvPr/>
        </p:nvSpPr>
        <p:spPr>
          <a:xfrm>
            <a:off x="1457210" y="611768"/>
            <a:ext cx="8647278" cy="55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fontAlgn="base">
              <a:spcAft>
                <a:spcPct val="0"/>
              </a:spcAft>
            </a:pPr>
            <a:r>
              <a:rPr lang="fr" sz="3200" b="1" dirty="0">
                <a:latin typeface="Ubuntu Light" panose="020B0304030602030204" pitchFamily="34" charset="0"/>
              </a:rPr>
              <a:t>Aperçu du module</a:t>
            </a:r>
            <a:endParaRPr lang="en-US" sz="3200" b="1" dirty="0">
              <a:solidFill>
                <a:prstClr val="black"/>
              </a:solidFill>
              <a:latin typeface="Ubuntu Light" panose="020B0304030602030204" pitchFamily="34" charset="0"/>
              <a:sym typeface="Gill Sans" charset="0"/>
            </a:endParaRPr>
          </a:p>
        </p:txBody>
      </p:sp>
      <p:sp>
        <p:nvSpPr>
          <p:cNvPr id="5" name="Content Placeholder 2">
            <a:extLst>
              <a:ext uri="{FF2B5EF4-FFF2-40B4-BE49-F238E27FC236}">
                <a16:creationId xmlns:a16="http://schemas.microsoft.com/office/drawing/2014/main" id="{5147DF93-8866-4F10-8984-EA1E1BCCEB10}"/>
              </a:ext>
            </a:extLst>
          </p:cNvPr>
          <p:cNvSpPr txBox="1">
            <a:spLocks/>
          </p:cNvSpPr>
          <p:nvPr/>
        </p:nvSpPr>
        <p:spPr>
          <a:xfrm>
            <a:off x="696000" y="1797050"/>
            <a:ext cx="10800000" cy="32639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fr" sz="2000" b="1" u="sng" dirty="0">
                <a:latin typeface="Ubuntu Light" panose="020B0304030602030204" pitchFamily="34" charset="0"/>
              </a:rPr>
              <a:t>Leçon 1 : Caractéristiques d'une équipe efficace.</a:t>
            </a:r>
            <a:r>
              <a:rPr lang="fr" sz="2000" b="1" dirty="0">
                <a:latin typeface="Ubuntu Light" panose="020B0304030602030204" pitchFamily="34" charset="0"/>
              </a:rPr>
              <a:t> </a:t>
            </a:r>
            <a:r>
              <a:rPr lang="fr" sz="2000" dirty="0">
                <a:latin typeface="Ubuntu Light" panose="020B0304030602030204" pitchFamily="34" charset="0"/>
              </a:rPr>
              <a:t>Nous discuterons de votre expérience en équipe et des caractéristiques qui rendent une équipe efficace.</a:t>
            </a:r>
          </a:p>
          <a:p>
            <a:pPr marL="0" indent="0" algn="just">
              <a:lnSpc>
                <a:spcPct val="150000"/>
              </a:lnSpc>
              <a:buNone/>
            </a:pPr>
            <a:r>
              <a:rPr lang="fr" sz="2000" b="1" u="sng" dirty="0">
                <a:latin typeface="Ubuntu Light" panose="020B0304030602030204" pitchFamily="34" charset="0"/>
              </a:rPr>
              <a:t>Leçon 2 : Mobiliser toutes les opinions</a:t>
            </a:r>
            <a:r>
              <a:rPr lang="fr" sz="2000" b="1" dirty="0">
                <a:latin typeface="Ubuntu Light" panose="020B0304030602030204" pitchFamily="34" charset="0"/>
              </a:rPr>
              <a:t>.</a:t>
            </a:r>
            <a:r>
              <a:rPr lang="fr" sz="2000" dirty="0">
                <a:latin typeface="Ubuntu Light" panose="020B0304030602030204" pitchFamily="34" charset="0"/>
              </a:rPr>
              <a:t> Nous discuterons de la résolution de problèmes en équipe, en incluant les avis de chacun.</a:t>
            </a:r>
          </a:p>
          <a:p>
            <a:pPr marL="0" indent="0" algn="just">
              <a:lnSpc>
                <a:spcPct val="150000"/>
              </a:lnSpc>
              <a:buNone/>
            </a:pPr>
            <a:r>
              <a:rPr lang="fr" sz="2000" b="1" u="sng" dirty="0">
                <a:latin typeface="Ubuntu Light" panose="020B0304030602030204" pitchFamily="34" charset="0"/>
              </a:rPr>
              <a:t>Leçon 3 : Développer mes compétences</a:t>
            </a:r>
            <a:r>
              <a:rPr lang="fr" sz="2000" dirty="0">
                <a:latin typeface="Ubuntu Light" panose="020B0304030602030204" pitchFamily="34" charset="0"/>
              </a:rPr>
              <a:t>. Nous allons discuter de vos propres compétences et de la manière de devenir un leader d'équipe plus efficace.</a:t>
            </a:r>
          </a:p>
        </p:txBody>
      </p:sp>
    </p:spTree>
    <p:extLst>
      <p:ext uri="{BB962C8B-B14F-4D97-AF65-F5344CB8AC3E}">
        <p14:creationId xmlns:p14="http://schemas.microsoft.com/office/powerpoint/2010/main" val="719165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C901D7B-A117-43E3-A2E4-B2DF0B18C4E0}"/>
              </a:ext>
            </a:extLst>
          </p:cNvPr>
          <p:cNvSpPr txBox="1">
            <a:spLocks/>
          </p:cNvSpPr>
          <p:nvPr/>
        </p:nvSpPr>
        <p:spPr>
          <a:xfrm>
            <a:off x="1472450" y="584200"/>
            <a:ext cx="8647278" cy="55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fontAlgn="base">
              <a:spcAft>
                <a:spcPct val="0"/>
              </a:spcAft>
            </a:pPr>
            <a:r>
              <a:rPr lang="fr" sz="3200" b="1" dirty="0">
                <a:latin typeface="Ubuntu Light" panose="020B0304030602030204" pitchFamily="34" charset="0"/>
              </a:rPr>
              <a:t>Introductions</a:t>
            </a:r>
            <a:endParaRPr lang="en-US" sz="3200" b="1" dirty="0">
              <a:solidFill>
                <a:prstClr val="black"/>
              </a:solidFill>
              <a:latin typeface="Ubuntu Light" panose="020B0304030602030204" pitchFamily="34" charset="0"/>
              <a:sym typeface="Gill Sans" charset="0"/>
            </a:endParaRPr>
          </a:p>
        </p:txBody>
      </p:sp>
      <p:sp>
        <p:nvSpPr>
          <p:cNvPr id="5" name="Content Placeholder 2">
            <a:extLst>
              <a:ext uri="{FF2B5EF4-FFF2-40B4-BE49-F238E27FC236}">
                <a16:creationId xmlns:a16="http://schemas.microsoft.com/office/drawing/2014/main" id="{1D1F893F-0241-4E63-8497-A139EFF7E05D}"/>
              </a:ext>
            </a:extLst>
          </p:cNvPr>
          <p:cNvSpPr txBox="1">
            <a:spLocks/>
          </p:cNvSpPr>
          <p:nvPr/>
        </p:nvSpPr>
        <p:spPr>
          <a:xfrm>
            <a:off x="696000" y="1797050"/>
            <a:ext cx="10800000" cy="32639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r" sz="2000" b="1" u="sng" dirty="0">
                <a:latin typeface="Ubuntu Light" panose="020B0304030602030204" pitchFamily="34" charset="0"/>
              </a:rPr>
              <a:t>Parlez-nous de vous : </a:t>
            </a:r>
          </a:p>
          <a:p>
            <a:pPr marL="257168" indent="-257168" algn="just">
              <a:lnSpc>
                <a:spcPct val="150000"/>
              </a:lnSpc>
            </a:pPr>
            <a:r>
              <a:rPr lang="fr" sz="2000" dirty="0">
                <a:latin typeface="Ubuntu Light" panose="020B0304030602030204" pitchFamily="34" charset="0"/>
              </a:rPr>
              <a:t>Nom</a:t>
            </a:r>
          </a:p>
          <a:p>
            <a:pPr marL="257168" indent="-257168" algn="just">
              <a:lnSpc>
                <a:spcPct val="150000"/>
              </a:lnSpc>
            </a:pPr>
            <a:r>
              <a:rPr lang="fr" sz="2000" dirty="0">
                <a:latin typeface="Ubuntu Light" panose="020B0304030602030204" pitchFamily="34" charset="0"/>
              </a:rPr>
              <a:t>Décrivez votre équipe préférée et pourquoi c'était votre préférée</a:t>
            </a:r>
          </a:p>
        </p:txBody>
      </p:sp>
    </p:spTree>
    <p:extLst>
      <p:ext uri="{BB962C8B-B14F-4D97-AF65-F5344CB8AC3E}">
        <p14:creationId xmlns:p14="http://schemas.microsoft.com/office/powerpoint/2010/main" val="2068051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636CF7D-11D5-44FB-9928-7154CAD0242A}"/>
              </a:ext>
            </a:extLst>
          </p:cNvPr>
          <p:cNvSpPr txBox="1">
            <a:spLocks/>
          </p:cNvSpPr>
          <p:nvPr/>
        </p:nvSpPr>
        <p:spPr>
          <a:xfrm>
            <a:off x="1457210" y="601608"/>
            <a:ext cx="8647278" cy="55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fontAlgn="base">
              <a:spcAft>
                <a:spcPct val="0"/>
              </a:spcAft>
            </a:pPr>
            <a:r>
              <a:rPr lang="fr" sz="3200" b="1" dirty="0">
                <a:latin typeface="Ubuntu Light" panose="020B0304030602030204" pitchFamily="34" charset="0"/>
              </a:rPr>
              <a:t>Attentes – Pour les athlètes </a:t>
            </a:r>
          </a:p>
        </p:txBody>
      </p:sp>
      <p:sp>
        <p:nvSpPr>
          <p:cNvPr id="6" name="Content Placeholder 2">
            <a:extLst>
              <a:ext uri="{FF2B5EF4-FFF2-40B4-BE49-F238E27FC236}">
                <a16:creationId xmlns:a16="http://schemas.microsoft.com/office/drawing/2014/main" id="{0039E73B-954C-4B42-9D27-B13CD544E534}"/>
              </a:ext>
            </a:extLst>
          </p:cNvPr>
          <p:cNvSpPr txBox="1">
            <a:spLocks/>
          </p:cNvSpPr>
          <p:nvPr/>
        </p:nvSpPr>
        <p:spPr>
          <a:xfrm>
            <a:off x="696000" y="1797050"/>
            <a:ext cx="10800000" cy="32639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892" indent="-342892" algn="just">
              <a:lnSpc>
                <a:spcPct val="150000"/>
              </a:lnSpc>
            </a:pPr>
            <a:r>
              <a:rPr lang="fr" sz="2000" dirty="0">
                <a:latin typeface="Ubuntu Light" panose="020B0304030602030204" pitchFamily="34" charset="0"/>
              </a:rPr>
              <a:t>Soyez respectueux envers la personne qui parle</a:t>
            </a:r>
          </a:p>
          <a:p>
            <a:pPr marL="342892" indent="-342892" algn="just">
              <a:lnSpc>
                <a:spcPct val="150000"/>
              </a:lnSpc>
            </a:pPr>
            <a:r>
              <a:rPr lang="fr" sz="2000" dirty="0">
                <a:latin typeface="Ubuntu Light" panose="020B0304030602030204" pitchFamily="34" charset="0"/>
              </a:rPr>
              <a:t>Participez au cours</a:t>
            </a:r>
          </a:p>
          <a:p>
            <a:pPr marL="342892" indent="-342892" algn="just">
              <a:lnSpc>
                <a:spcPct val="150000"/>
              </a:lnSpc>
            </a:pPr>
            <a:r>
              <a:rPr lang="fr" sz="2000" dirty="0">
                <a:latin typeface="Ubuntu Light" panose="020B0304030602030204" pitchFamily="34" charset="0"/>
              </a:rPr>
              <a:t>Posez des questions</a:t>
            </a:r>
          </a:p>
          <a:p>
            <a:pPr marL="342892" indent="-342892" algn="just">
              <a:lnSpc>
                <a:spcPct val="150000"/>
              </a:lnSpc>
            </a:pPr>
            <a:r>
              <a:rPr lang="fr" sz="2000" dirty="0">
                <a:latin typeface="Ubuntu Light" panose="020B0304030602030204" pitchFamily="34" charset="0"/>
              </a:rPr>
              <a:t>Minimisez les distractions</a:t>
            </a:r>
          </a:p>
        </p:txBody>
      </p:sp>
    </p:spTree>
    <p:extLst>
      <p:ext uri="{BB962C8B-B14F-4D97-AF65-F5344CB8AC3E}">
        <p14:creationId xmlns:p14="http://schemas.microsoft.com/office/powerpoint/2010/main" val="2518416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62882B5-6C1D-485E-AD01-979D32FD6DD9}"/>
              </a:ext>
            </a:extLst>
          </p:cNvPr>
          <p:cNvSpPr txBox="1">
            <a:spLocks/>
          </p:cNvSpPr>
          <p:nvPr/>
        </p:nvSpPr>
        <p:spPr>
          <a:xfrm>
            <a:off x="1441970" y="601608"/>
            <a:ext cx="8647278" cy="55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fontAlgn="base">
              <a:spcAft>
                <a:spcPct val="0"/>
              </a:spcAft>
            </a:pPr>
            <a:r>
              <a:rPr lang="fr" sz="3200" b="1" dirty="0">
                <a:latin typeface="Ubuntu Light" panose="020B0304030602030204" pitchFamily="34" charset="0"/>
              </a:rPr>
              <a:t>Attentes – Pour les mentors </a:t>
            </a:r>
          </a:p>
        </p:txBody>
      </p:sp>
      <p:sp>
        <p:nvSpPr>
          <p:cNvPr id="8" name="Content Placeholder 2">
            <a:extLst>
              <a:ext uri="{FF2B5EF4-FFF2-40B4-BE49-F238E27FC236}">
                <a16:creationId xmlns:a16="http://schemas.microsoft.com/office/drawing/2014/main" id="{27662D88-B04D-4D99-8CFC-AC65BE208059}"/>
              </a:ext>
            </a:extLst>
          </p:cNvPr>
          <p:cNvSpPr txBox="1">
            <a:spLocks/>
          </p:cNvSpPr>
          <p:nvPr/>
        </p:nvSpPr>
        <p:spPr>
          <a:xfrm>
            <a:off x="696000" y="1797050"/>
            <a:ext cx="10800000" cy="32639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892" indent="-342892" algn="just">
              <a:lnSpc>
                <a:spcPct val="150000"/>
              </a:lnSpc>
            </a:pPr>
            <a:r>
              <a:rPr lang="fr" sz="2000" dirty="0">
                <a:latin typeface="Ubuntu Light" panose="020B0304030602030204" pitchFamily="34" charset="0"/>
              </a:rPr>
              <a:t>Soyez attentif</a:t>
            </a:r>
          </a:p>
          <a:p>
            <a:pPr marL="342892" indent="-342892" algn="just">
              <a:lnSpc>
                <a:spcPct val="150000"/>
              </a:lnSpc>
            </a:pPr>
            <a:r>
              <a:rPr lang="fr" sz="2000" dirty="0">
                <a:latin typeface="Ubuntu Light" panose="020B0304030602030204" pitchFamily="34" charset="0"/>
              </a:rPr>
              <a:t>Soyez prêt à aider les participants athlètes s'ils le demandent</a:t>
            </a:r>
          </a:p>
          <a:p>
            <a:pPr marL="342892" indent="-342892" algn="just">
              <a:lnSpc>
                <a:spcPct val="150000"/>
              </a:lnSpc>
            </a:pPr>
            <a:r>
              <a:rPr lang="fr" sz="2000" dirty="0">
                <a:latin typeface="Ubuntu Light" panose="020B0304030602030204" pitchFamily="34" charset="0"/>
              </a:rPr>
              <a:t>Ne parlez pas au nom des athlètes ; n'aidez que si l'athlète demande de l'aide</a:t>
            </a:r>
          </a:p>
          <a:p>
            <a:pPr marL="342892" indent="-342892" algn="just">
              <a:lnSpc>
                <a:spcPct val="150000"/>
              </a:lnSpc>
            </a:pPr>
            <a:r>
              <a:rPr lang="fr" sz="2000" dirty="0">
                <a:latin typeface="Ubuntu Light" panose="020B0304030602030204" pitchFamily="34" charset="0"/>
              </a:rPr>
              <a:t>Ne parlez pas au nom des athlètes et ne supposez pas qu'ils ont besoin d'aide – demandez-leur</a:t>
            </a:r>
          </a:p>
          <a:p>
            <a:pPr marL="342892" indent="-342892" algn="just">
              <a:lnSpc>
                <a:spcPct val="150000"/>
              </a:lnSpc>
            </a:pPr>
            <a:r>
              <a:rPr lang="fr" sz="2000" dirty="0">
                <a:latin typeface="Ubuntu Light" panose="020B0304030602030204" pitchFamily="34" charset="0"/>
              </a:rPr>
              <a:t>Soyez énergique et positif</a:t>
            </a:r>
          </a:p>
          <a:p>
            <a:pPr marL="342892" indent="-342892" algn="just">
              <a:lnSpc>
                <a:spcPct val="150000"/>
              </a:lnSpc>
            </a:pPr>
            <a:r>
              <a:rPr lang="fr" sz="2000" dirty="0">
                <a:latin typeface="Ubuntu Light" panose="020B0304030602030204" pitchFamily="34" charset="0"/>
              </a:rPr>
              <a:t>Minimisez les distractions</a:t>
            </a:r>
          </a:p>
        </p:txBody>
      </p:sp>
    </p:spTree>
    <p:extLst>
      <p:ext uri="{BB962C8B-B14F-4D97-AF65-F5344CB8AC3E}">
        <p14:creationId xmlns:p14="http://schemas.microsoft.com/office/powerpoint/2010/main" val="670900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0DA1158-2DAD-4F93-B0FD-3BEADDB2A64A}"/>
              </a:ext>
            </a:extLst>
          </p:cNvPr>
          <p:cNvSpPr txBox="1">
            <a:spLocks/>
          </p:cNvSpPr>
          <p:nvPr/>
        </p:nvSpPr>
        <p:spPr>
          <a:xfrm>
            <a:off x="1457210" y="616848"/>
            <a:ext cx="8647278" cy="55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 sz="3200" b="1" dirty="0">
                <a:latin typeface="Ubuntu Light" panose="020B0304030602030204" pitchFamily="34" charset="0"/>
              </a:rPr>
              <a:t>Attentes – Pour les facilitateurs  </a:t>
            </a:r>
          </a:p>
        </p:txBody>
      </p:sp>
      <p:sp>
        <p:nvSpPr>
          <p:cNvPr id="7" name="Content Placeholder 2">
            <a:extLst>
              <a:ext uri="{FF2B5EF4-FFF2-40B4-BE49-F238E27FC236}">
                <a16:creationId xmlns:a16="http://schemas.microsoft.com/office/drawing/2014/main" id="{4C11A470-F626-4210-9CEE-F7B4763FA612}"/>
              </a:ext>
            </a:extLst>
          </p:cNvPr>
          <p:cNvSpPr txBox="1">
            <a:spLocks/>
          </p:cNvSpPr>
          <p:nvPr/>
        </p:nvSpPr>
        <p:spPr>
          <a:xfrm>
            <a:off x="696000" y="1797050"/>
            <a:ext cx="10800000" cy="32639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892" indent="-342892" algn="just">
              <a:lnSpc>
                <a:spcPct val="150000"/>
              </a:lnSpc>
            </a:pPr>
            <a:r>
              <a:rPr lang="fr" sz="2000" dirty="0">
                <a:latin typeface="Ubuntu Light" panose="020B0304030602030204" pitchFamily="34" charset="0"/>
              </a:rPr>
              <a:t>Préparez-vous à enseigner et essayez de répondre aux besoins de tous les athlètes</a:t>
            </a:r>
          </a:p>
          <a:p>
            <a:pPr marL="342892" indent="-342892" algn="just">
              <a:lnSpc>
                <a:spcPct val="150000"/>
              </a:lnSpc>
            </a:pPr>
            <a:r>
              <a:rPr lang="fr" sz="2000" dirty="0">
                <a:latin typeface="Ubuntu Light" panose="020B0304030602030204" pitchFamily="34" charset="0"/>
              </a:rPr>
              <a:t>Mettez les participants au défi d'apprendre quelque chose de nouveau sur eux-mêmes et sur les autres</a:t>
            </a:r>
          </a:p>
          <a:p>
            <a:pPr marL="342892" indent="-342892" algn="just">
              <a:lnSpc>
                <a:spcPct val="150000"/>
              </a:lnSpc>
            </a:pPr>
            <a:r>
              <a:rPr lang="fr" sz="2000" dirty="0">
                <a:latin typeface="Ubuntu Light" panose="020B0304030602030204" pitchFamily="34" charset="0"/>
              </a:rPr>
              <a:t>Offrez à chaque athlète des opportunités de réussir et de s’epanouir</a:t>
            </a:r>
          </a:p>
          <a:p>
            <a:pPr marL="342892" indent="-342892" algn="just">
              <a:lnSpc>
                <a:spcPct val="150000"/>
              </a:lnSpc>
            </a:pPr>
            <a:r>
              <a:rPr lang="fr" sz="2000" dirty="0">
                <a:latin typeface="Ubuntu Light" panose="020B0304030602030204" pitchFamily="34" charset="0"/>
              </a:rPr>
              <a:t>Soutenez et participez à des discussions et des questions qui mènent à l'apprentissage</a:t>
            </a:r>
          </a:p>
          <a:p>
            <a:pPr marL="342892" indent="-342892" algn="just">
              <a:lnSpc>
                <a:spcPct val="150000"/>
              </a:lnSpc>
            </a:pPr>
            <a:r>
              <a:rPr lang="fr" sz="2000" dirty="0">
                <a:latin typeface="Ubuntu Light" panose="020B0304030602030204" pitchFamily="34" charset="0"/>
              </a:rPr>
              <a:t>Traitez les athlètes et mentors avec respect et soin</a:t>
            </a:r>
          </a:p>
          <a:p>
            <a:pPr marL="342892" indent="-342892" algn="just">
              <a:lnSpc>
                <a:spcPct val="150000"/>
              </a:lnSpc>
            </a:pPr>
            <a:r>
              <a:rPr lang="fr" sz="2000" dirty="0">
                <a:latin typeface="Ubuntu Light" panose="020B0304030602030204" pitchFamily="34" charset="0"/>
              </a:rPr>
              <a:t> Créez une atmosphère de respect mutuel et de joie d'apprendre</a:t>
            </a:r>
          </a:p>
        </p:txBody>
      </p:sp>
    </p:spTree>
    <p:extLst>
      <p:ext uri="{BB962C8B-B14F-4D97-AF65-F5344CB8AC3E}">
        <p14:creationId xmlns:p14="http://schemas.microsoft.com/office/powerpoint/2010/main" val="969866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cône&#10;&#10;Description générée automatiquement">
            <a:extLst>
              <a:ext uri="{FF2B5EF4-FFF2-40B4-BE49-F238E27FC236}">
                <a16:creationId xmlns:a16="http://schemas.microsoft.com/office/drawing/2014/main" id="{83D5F65C-22BF-41BA-AC52-2A42B3E065AD}"/>
              </a:ext>
            </a:extLst>
          </p:cNvPr>
          <p:cNvPicPr>
            <a:picLocks noChangeAspect="1"/>
          </p:cNvPicPr>
          <p:nvPr/>
        </p:nvPicPr>
        <p:blipFill>
          <a:blip r:embed="rId2"/>
          <a:stretch>
            <a:fillRect/>
          </a:stretch>
        </p:blipFill>
        <p:spPr>
          <a:xfrm>
            <a:off x="8815152" y="2638211"/>
            <a:ext cx="1719498" cy="1870446"/>
          </a:xfrm>
          <a:prstGeom prst="rect">
            <a:avLst/>
          </a:prstGeom>
        </p:spPr>
      </p:pic>
      <p:sp>
        <p:nvSpPr>
          <p:cNvPr id="5" name="Title 2">
            <a:extLst>
              <a:ext uri="{FF2B5EF4-FFF2-40B4-BE49-F238E27FC236}">
                <a16:creationId xmlns:a16="http://schemas.microsoft.com/office/drawing/2014/main" id="{8E076EFD-2DCF-481E-B1F4-C1C5B5E56567}"/>
              </a:ext>
            </a:extLst>
          </p:cNvPr>
          <p:cNvSpPr txBox="1">
            <a:spLocks/>
          </p:cNvSpPr>
          <p:nvPr/>
        </p:nvSpPr>
        <p:spPr>
          <a:xfrm>
            <a:off x="336000" y="820818"/>
            <a:ext cx="11520000" cy="65118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 sz="3200" b="1" dirty="0">
                <a:solidFill>
                  <a:schemeClr val="bg1"/>
                </a:solidFill>
                <a:latin typeface="Ubuntu Light" panose="020B0304030602030204" pitchFamily="34" charset="0"/>
              </a:rPr>
              <a:t>Leçon 1 : Caractéristiques d'une équipe efficace</a:t>
            </a:r>
          </a:p>
        </p:txBody>
      </p:sp>
      <p:sp>
        <p:nvSpPr>
          <p:cNvPr id="7" name="Content Placeholder 1">
            <a:extLst>
              <a:ext uri="{FF2B5EF4-FFF2-40B4-BE49-F238E27FC236}">
                <a16:creationId xmlns:a16="http://schemas.microsoft.com/office/drawing/2014/main" id="{1CB7FCD0-AA7E-432D-A7D6-8561042956A7}"/>
              </a:ext>
            </a:extLst>
          </p:cNvPr>
          <p:cNvSpPr txBox="1">
            <a:spLocks/>
          </p:cNvSpPr>
          <p:nvPr/>
        </p:nvSpPr>
        <p:spPr>
          <a:xfrm>
            <a:off x="696000" y="1941683"/>
            <a:ext cx="7571700" cy="326350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r" b="1" u="sng" dirty="0">
                <a:solidFill>
                  <a:schemeClr val="bg1"/>
                </a:solidFill>
                <a:latin typeface="Ubuntu Light" panose="020B0304030602030204" pitchFamily="34" charset="0"/>
              </a:rPr>
              <a:t>Dans cette leçon, nous allons :</a:t>
            </a:r>
          </a:p>
          <a:p>
            <a:pPr marL="257168" indent="-257168" algn="just">
              <a:lnSpc>
                <a:spcPct val="150000"/>
              </a:lnSpc>
            </a:pPr>
            <a:r>
              <a:rPr lang="fr" sz="2800" dirty="0">
                <a:solidFill>
                  <a:schemeClr val="bg1"/>
                </a:solidFill>
                <a:latin typeface="Ubuntu Light" panose="020B0304030602030204" pitchFamily="34" charset="0"/>
              </a:rPr>
              <a:t>Réfléchir à vos expériences passées dans une équipe</a:t>
            </a:r>
          </a:p>
          <a:p>
            <a:pPr marL="257168" indent="-257168" algn="just">
              <a:lnSpc>
                <a:spcPct val="150000"/>
              </a:lnSpc>
            </a:pPr>
            <a:r>
              <a:rPr lang="fr" sz="2800" dirty="0">
                <a:solidFill>
                  <a:schemeClr val="bg1"/>
                </a:solidFill>
                <a:latin typeface="Ubuntu Light" panose="020B0304030602030204" pitchFamily="34" charset="0"/>
              </a:rPr>
              <a:t>Découvr</a:t>
            </a:r>
            <a:r>
              <a:rPr lang="fr" dirty="0">
                <a:solidFill>
                  <a:schemeClr val="bg1"/>
                </a:solidFill>
                <a:latin typeface="Ubuntu Light" panose="020B0304030602030204" pitchFamily="34" charset="0"/>
              </a:rPr>
              <a:t>ir</a:t>
            </a:r>
            <a:r>
              <a:rPr lang="fr" sz="2800" dirty="0">
                <a:solidFill>
                  <a:schemeClr val="bg1"/>
                </a:solidFill>
                <a:latin typeface="Ubuntu Light" panose="020B0304030602030204" pitchFamily="34" charset="0"/>
              </a:rPr>
              <a:t> les caractéristiques d'une équipe efficace</a:t>
            </a:r>
          </a:p>
        </p:txBody>
      </p:sp>
    </p:spTree>
    <p:extLst>
      <p:ext uri="{BB962C8B-B14F-4D97-AF65-F5344CB8AC3E}">
        <p14:creationId xmlns:p14="http://schemas.microsoft.com/office/powerpoint/2010/main" val="1571919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cône&#10;&#10;Description générée automatiquement">
            <a:extLst>
              <a:ext uri="{FF2B5EF4-FFF2-40B4-BE49-F238E27FC236}">
                <a16:creationId xmlns:a16="http://schemas.microsoft.com/office/drawing/2014/main" id="{829CEA39-AE1E-4588-A74A-52BD3C38C7F5}"/>
              </a:ext>
            </a:extLst>
          </p:cNvPr>
          <p:cNvPicPr>
            <a:picLocks noChangeAspect="1"/>
          </p:cNvPicPr>
          <p:nvPr/>
        </p:nvPicPr>
        <p:blipFill>
          <a:blip r:embed="rId2"/>
          <a:stretch>
            <a:fillRect/>
          </a:stretch>
        </p:blipFill>
        <p:spPr>
          <a:xfrm>
            <a:off x="2166137" y="1699032"/>
            <a:ext cx="1200311" cy="1928744"/>
          </a:xfrm>
          <a:prstGeom prst="rect">
            <a:avLst/>
          </a:prstGeom>
        </p:spPr>
      </p:pic>
      <p:pic>
        <p:nvPicPr>
          <p:cNvPr id="7" name="Picture 6" descr="Logo&#10;&#10;Description générée automatiquement">
            <a:extLst>
              <a:ext uri="{FF2B5EF4-FFF2-40B4-BE49-F238E27FC236}">
                <a16:creationId xmlns:a16="http://schemas.microsoft.com/office/drawing/2014/main" id="{70D3ED17-F3EB-4976-8EC7-CD3CBD3C3E65}"/>
              </a:ext>
            </a:extLst>
          </p:cNvPr>
          <p:cNvPicPr>
            <a:picLocks noChangeAspect="1"/>
          </p:cNvPicPr>
          <p:nvPr/>
        </p:nvPicPr>
        <p:blipFill>
          <a:blip r:embed="rId3"/>
          <a:stretch>
            <a:fillRect/>
          </a:stretch>
        </p:blipFill>
        <p:spPr>
          <a:xfrm>
            <a:off x="3979391" y="1817212"/>
            <a:ext cx="2112000" cy="1611789"/>
          </a:xfrm>
          <a:prstGeom prst="rect">
            <a:avLst/>
          </a:prstGeom>
        </p:spPr>
      </p:pic>
      <p:pic>
        <p:nvPicPr>
          <p:cNvPr id="9" name="Picture 8" descr="Logo, nom de l'entreprise&#10;&#10;Description générée automatiquement">
            <a:extLst>
              <a:ext uri="{FF2B5EF4-FFF2-40B4-BE49-F238E27FC236}">
                <a16:creationId xmlns:a16="http://schemas.microsoft.com/office/drawing/2014/main" id="{3D385DAB-37C1-463B-BD5B-8B2CC15DC6DE}"/>
              </a:ext>
            </a:extLst>
          </p:cNvPr>
          <p:cNvPicPr>
            <a:picLocks noChangeAspect="1"/>
          </p:cNvPicPr>
          <p:nvPr/>
        </p:nvPicPr>
        <p:blipFill>
          <a:blip r:embed="rId4"/>
          <a:stretch>
            <a:fillRect/>
          </a:stretch>
        </p:blipFill>
        <p:spPr>
          <a:xfrm>
            <a:off x="6374441" y="1819529"/>
            <a:ext cx="2053667" cy="1851003"/>
          </a:xfrm>
          <a:prstGeom prst="rect">
            <a:avLst/>
          </a:prstGeom>
        </p:spPr>
      </p:pic>
      <p:pic>
        <p:nvPicPr>
          <p:cNvPr id="11" name="Picture 10" descr="Logo&#10;&#10;Description générée automatiquement">
            <a:extLst>
              <a:ext uri="{FF2B5EF4-FFF2-40B4-BE49-F238E27FC236}">
                <a16:creationId xmlns:a16="http://schemas.microsoft.com/office/drawing/2014/main" id="{DEBBE3C6-A5A8-4675-B28C-46B269A53BCC}"/>
              </a:ext>
            </a:extLst>
          </p:cNvPr>
          <p:cNvPicPr>
            <a:picLocks noChangeAspect="1"/>
          </p:cNvPicPr>
          <p:nvPr/>
        </p:nvPicPr>
        <p:blipFill>
          <a:blip r:embed="rId5"/>
          <a:stretch>
            <a:fillRect/>
          </a:stretch>
        </p:blipFill>
        <p:spPr>
          <a:xfrm>
            <a:off x="8483773" y="1869788"/>
            <a:ext cx="1957238" cy="1798427"/>
          </a:xfrm>
          <a:prstGeom prst="rect">
            <a:avLst/>
          </a:prstGeom>
        </p:spPr>
      </p:pic>
      <p:pic>
        <p:nvPicPr>
          <p:cNvPr id="13" name="Picture 12" descr="Logo&#10;&#10;Description générée automatiquement">
            <a:extLst>
              <a:ext uri="{FF2B5EF4-FFF2-40B4-BE49-F238E27FC236}">
                <a16:creationId xmlns:a16="http://schemas.microsoft.com/office/drawing/2014/main" id="{1A4312DA-605C-4B18-9515-27B35C807E58}"/>
              </a:ext>
            </a:extLst>
          </p:cNvPr>
          <p:cNvPicPr>
            <a:picLocks noChangeAspect="1"/>
          </p:cNvPicPr>
          <p:nvPr/>
        </p:nvPicPr>
        <p:blipFill>
          <a:blip r:embed="rId6"/>
          <a:stretch>
            <a:fillRect/>
          </a:stretch>
        </p:blipFill>
        <p:spPr>
          <a:xfrm>
            <a:off x="1696331" y="4194596"/>
            <a:ext cx="2139920" cy="1928744"/>
          </a:xfrm>
          <a:prstGeom prst="rect">
            <a:avLst/>
          </a:prstGeom>
        </p:spPr>
      </p:pic>
      <p:pic>
        <p:nvPicPr>
          <p:cNvPr id="17" name="Picture 16" descr="Logo&#10;&#10;Description générée automatiquement">
            <a:extLst>
              <a:ext uri="{FF2B5EF4-FFF2-40B4-BE49-F238E27FC236}">
                <a16:creationId xmlns:a16="http://schemas.microsoft.com/office/drawing/2014/main" id="{30F97E53-7604-45B9-A56C-50FEFC73D88E}"/>
              </a:ext>
            </a:extLst>
          </p:cNvPr>
          <p:cNvPicPr>
            <a:picLocks noChangeAspect="1"/>
          </p:cNvPicPr>
          <p:nvPr/>
        </p:nvPicPr>
        <p:blipFill>
          <a:blip r:embed="rId7"/>
          <a:stretch>
            <a:fillRect/>
          </a:stretch>
        </p:blipFill>
        <p:spPr>
          <a:xfrm>
            <a:off x="3979392" y="4259755"/>
            <a:ext cx="2111999" cy="1798426"/>
          </a:xfrm>
          <a:prstGeom prst="rect">
            <a:avLst/>
          </a:prstGeom>
        </p:spPr>
      </p:pic>
      <p:pic>
        <p:nvPicPr>
          <p:cNvPr id="21" name="Picture 20">
            <a:extLst>
              <a:ext uri="{FF2B5EF4-FFF2-40B4-BE49-F238E27FC236}">
                <a16:creationId xmlns:a16="http://schemas.microsoft.com/office/drawing/2014/main" id="{2376CAE9-CBB5-4DDE-89A9-38B5621E3865}"/>
              </a:ext>
            </a:extLst>
          </p:cNvPr>
          <p:cNvPicPr>
            <a:picLocks noChangeAspect="1"/>
          </p:cNvPicPr>
          <p:nvPr/>
        </p:nvPicPr>
        <p:blipFill>
          <a:blip r:embed="rId8"/>
          <a:stretch>
            <a:fillRect/>
          </a:stretch>
        </p:blipFill>
        <p:spPr>
          <a:xfrm>
            <a:off x="6288187" y="4259756"/>
            <a:ext cx="2139920" cy="1947515"/>
          </a:xfrm>
          <a:prstGeom prst="rect">
            <a:avLst/>
          </a:prstGeom>
        </p:spPr>
      </p:pic>
      <p:pic>
        <p:nvPicPr>
          <p:cNvPr id="23" name="Picture 22" descr="Logo, nom de l'entreprise&#10;&#10;Description générée automatiquement">
            <a:extLst>
              <a:ext uri="{FF2B5EF4-FFF2-40B4-BE49-F238E27FC236}">
                <a16:creationId xmlns:a16="http://schemas.microsoft.com/office/drawing/2014/main" id="{78668064-40B1-43B0-8D4F-0D3F2F633C7B}"/>
              </a:ext>
            </a:extLst>
          </p:cNvPr>
          <p:cNvPicPr>
            <a:picLocks noChangeAspect="1"/>
          </p:cNvPicPr>
          <p:nvPr/>
        </p:nvPicPr>
        <p:blipFill>
          <a:blip r:embed="rId9"/>
          <a:stretch>
            <a:fillRect/>
          </a:stretch>
        </p:blipFill>
        <p:spPr>
          <a:xfrm>
            <a:off x="8483774" y="4266862"/>
            <a:ext cx="2050961" cy="1947514"/>
          </a:xfrm>
          <a:prstGeom prst="rect">
            <a:avLst/>
          </a:prstGeom>
        </p:spPr>
      </p:pic>
      <p:sp>
        <p:nvSpPr>
          <p:cNvPr id="12" name="Title 1">
            <a:extLst>
              <a:ext uri="{FF2B5EF4-FFF2-40B4-BE49-F238E27FC236}">
                <a16:creationId xmlns:a16="http://schemas.microsoft.com/office/drawing/2014/main" id="{81CB186F-4C1B-45CE-84D7-D218D9D3E626}"/>
              </a:ext>
            </a:extLst>
          </p:cNvPr>
          <p:cNvSpPr txBox="1">
            <a:spLocks/>
          </p:cNvSpPr>
          <p:nvPr/>
        </p:nvSpPr>
        <p:spPr>
          <a:xfrm>
            <a:off x="1457210" y="616211"/>
            <a:ext cx="8647278" cy="55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 sz="3200" b="1" dirty="0">
                <a:latin typeface="Ubuntu Light" panose="020B0304030602030204" pitchFamily="34" charset="0"/>
              </a:rPr>
              <a:t>Caractéristiques d'une équipe efficace</a:t>
            </a:r>
          </a:p>
        </p:txBody>
      </p:sp>
    </p:spTree>
    <p:extLst>
      <p:ext uri="{BB962C8B-B14F-4D97-AF65-F5344CB8AC3E}">
        <p14:creationId xmlns:p14="http://schemas.microsoft.com/office/powerpoint/2010/main" val="3635037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Une image contenant une horloge&#10;&#10;Description générée automatiquement">
            <a:extLst>
              <a:ext uri="{FF2B5EF4-FFF2-40B4-BE49-F238E27FC236}">
                <a16:creationId xmlns:a16="http://schemas.microsoft.com/office/drawing/2014/main" id="{DCD7B2C5-CEE0-42B8-B864-700157CB6C3A}"/>
              </a:ext>
            </a:extLst>
          </p:cNvPr>
          <p:cNvPicPr>
            <a:picLocks noChangeAspect="1"/>
          </p:cNvPicPr>
          <p:nvPr/>
        </p:nvPicPr>
        <p:blipFill>
          <a:blip r:embed="rId2"/>
          <a:stretch>
            <a:fillRect/>
          </a:stretch>
        </p:blipFill>
        <p:spPr>
          <a:xfrm>
            <a:off x="8333162" y="2541115"/>
            <a:ext cx="2141937" cy="2370846"/>
          </a:xfrm>
          <a:prstGeom prst="rect">
            <a:avLst/>
          </a:prstGeom>
        </p:spPr>
      </p:pic>
      <p:sp>
        <p:nvSpPr>
          <p:cNvPr id="7" name="Title 1">
            <a:extLst>
              <a:ext uri="{FF2B5EF4-FFF2-40B4-BE49-F238E27FC236}">
                <a16:creationId xmlns:a16="http://schemas.microsoft.com/office/drawing/2014/main" id="{15931F6D-6336-4B34-B4C5-29CEE787FFD7}"/>
              </a:ext>
            </a:extLst>
          </p:cNvPr>
          <p:cNvSpPr txBox="1">
            <a:spLocks/>
          </p:cNvSpPr>
          <p:nvPr/>
        </p:nvSpPr>
        <p:spPr>
          <a:xfrm>
            <a:off x="1472450" y="616848"/>
            <a:ext cx="8647278" cy="55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fontAlgn="base">
              <a:spcAft>
                <a:spcPct val="0"/>
              </a:spcAft>
            </a:pPr>
            <a:r>
              <a:rPr lang="fr" sz="3200" b="1" dirty="0">
                <a:latin typeface="Ubuntu Light" panose="020B0304030602030204" pitchFamily="34" charset="0"/>
              </a:rPr>
              <a:t>Conflit sain</a:t>
            </a:r>
          </a:p>
        </p:txBody>
      </p:sp>
      <p:sp>
        <p:nvSpPr>
          <p:cNvPr id="8" name="Content Placeholder 2">
            <a:extLst>
              <a:ext uri="{FF2B5EF4-FFF2-40B4-BE49-F238E27FC236}">
                <a16:creationId xmlns:a16="http://schemas.microsoft.com/office/drawing/2014/main" id="{65867329-C3D1-43A2-AE5F-8178DBF81399}"/>
              </a:ext>
            </a:extLst>
          </p:cNvPr>
          <p:cNvSpPr txBox="1">
            <a:spLocks/>
          </p:cNvSpPr>
          <p:nvPr/>
        </p:nvSpPr>
        <p:spPr>
          <a:xfrm>
            <a:off x="903150" y="2703181"/>
            <a:ext cx="6828750" cy="20467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Aft>
                <a:spcPts val="800"/>
              </a:spcAft>
              <a:buNone/>
            </a:pPr>
            <a:r>
              <a:rPr lang="fr" sz="2400" dirty="0">
                <a:latin typeface="Ubuntu Light" panose="020B0304030602030204" pitchFamily="34" charset="0"/>
                <a:ea typeface="Calibri" panose="020F0502020204030204" pitchFamily="34" charset="0"/>
                <a:cs typeface="Times New Roman" panose="02020603050405020304" pitchFamily="18" charset="0"/>
              </a:rPr>
              <a:t>Cela aide l'équipe à réfléchir de manière créative et productive, à examiner de multiples options et opinions, et à s'assurer que les problèmes et conflits sont traités de manière bienveillante et saine pour atteindre leurs objectifs.</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13095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cône&#10;&#10;Description générée automatiquement">
            <a:extLst>
              <a:ext uri="{FF2B5EF4-FFF2-40B4-BE49-F238E27FC236}">
                <a16:creationId xmlns:a16="http://schemas.microsoft.com/office/drawing/2014/main" id="{6D7FE915-70BA-4DF2-B17D-8790D4B28AA4}"/>
              </a:ext>
            </a:extLst>
          </p:cNvPr>
          <p:cNvPicPr>
            <a:picLocks noChangeAspect="1"/>
          </p:cNvPicPr>
          <p:nvPr/>
        </p:nvPicPr>
        <p:blipFill>
          <a:blip r:embed="rId2"/>
          <a:stretch>
            <a:fillRect/>
          </a:stretch>
        </p:blipFill>
        <p:spPr>
          <a:xfrm>
            <a:off x="8303433" y="2256384"/>
            <a:ext cx="2155017" cy="2155017"/>
          </a:xfrm>
          <a:prstGeom prst="rect">
            <a:avLst/>
          </a:prstGeom>
        </p:spPr>
      </p:pic>
      <p:sp>
        <p:nvSpPr>
          <p:cNvPr id="8" name="Title 1">
            <a:extLst>
              <a:ext uri="{FF2B5EF4-FFF2-40B4-BE49-F238E27FC236}">
                <a16:creationId xmlns:a16="http://schemas.microsoft.com/office/drawing/2014/main" id="{A8568C2C-F378-4375-8BC7-FA13E4B8061E}"/>
              </a:ext>
            </a:extLst>
          </p:cNvPr>
          <p:cNvSpPr txBox="1">
            <a:spLocks/>
          </p:cNvSpPr>
          <p:nvPr/>
        </p:nvSpPr>
        <p:spPr>
          <a:xfrm>
            <a:off x="1396250" y="855608"/>
            <a:ext cx="8647278" cy="55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fontAlgn="base">
              <a:spcAft>
                <a:spcPct val="0"/>
              </a:spcAft>
            </a:pPr>
            <a:r>
              <a:rPr lang="fr" sz="3200" b="1" dirty="0">
                <a:latin typeface="Ubuntu Light" panose="020B0304030602030204" pitchFamily="34" charset="0"/>
              </a:rPr>
              <a:t>Diversité</a:t>
            </a:r>
          </a:p>
        </p:txBody>
      </p:sp>
      <p:sp>
        <p:nvSpPr>
          <p:cNvPr id="9" name="Content Placeholder 2">
            <a:extLst>
              <a:ext uri="{FF2B5EF4-FFF2-40B4-BE49-F238E27FC236}">
                <a16:creationId xmlns:a16="http://schemas.microsoft.com/office/drawing/2014/main" id="{DB8136BF-8791-4F14-BD7B-949B2442DE90}"/>
              </a:ext>
            </a:extLst>
          </p:cNvPr>
          <p:cNvSpPr txBox="1">
            <a:spLocks/>
          </p:cNvSpPr>
          <p:nvPr/>
        </p:nvSpPr>
        <p:spPr>
          <a:xfrm>
            <a:off x="903150" y="2703181"/>
            <a:ext cx="6828750" cy="20467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Aft>
                <a:spcPts val="800"/>
              </a:spcAft>
              <a:buNone/>
            </a:pPr>
            <a:r>
              <a:rPr lang="fr" sz="2400" dirty="0">
                <a:latin typeface="Ubuntu Light" panose="020B0304030602030204" pitchFamily="34" charset="0"/>
                <a:ea typeface="Calibri" panose="020F0502020204030204" pitchFamily="34" charset="0"/>
                <a:cs typeface="Times New Roman" panose="02020603050405020304" pitchFamily="18" charset="0"/>
              </a:rPr>
              <a:t>Chaque membre de l'équipe possède une variété de compétences, d'expériences, d'idées, de formation et d'opinions qui lui permettent de faire une contribution unique à l'équipe et de l'aider à être efficace.</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49445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ADF83E1-071B-44D5-839C-F2E3875E1167}"/>
              </a:ext>
            </a:extLst>
          </p:cNvPr>
          <p:cNvPicPr>
            <a:picLocks noChangeAspect="1"/>
          </p:cNvPicPr>
          <p:nvPr/>
        </p:nvPicPr>
        <p:blipFill>
          <a:blip r:embed="rId2"/>
          <a:stretch>
            <a:fillRect/>
          </a:stretch>
        </p:blipFill>
        <p:spPr>
          <a:xfrm>
            <a:off x="8240858" y="2218614"/>
            <a:ext cx="2327194" cy="2185394"/>
          </a:xfrm>
          <a:prstGeom prst="rect">
            <a:avLst/>
          </a:prstGeom>
        </p:spPr>
      </p:pic>
      <p:sp>
        <p:nvSpPr>
          <p:cNvPr id="7" name="Title 1">
            <a:extLst>
              <a:ext uri="{FF2B5EF4-FFF2-40B4-BE49-F238E27FC236}">
                <a16:creationId xmlns:a16="http://schemas.microsoft.com/office/drawing/2014/main" id="{DDC5406E-B756-4733-A4B4-0DA278A315E6}"/>
              </a:ext>
            </a:extLst>
          </p:cNvPr>
          <p:cNvSpPr txBox="1">
            <a:spLocks/>
          </p:cNvSpPr>
          <p:nvPr/>
        </p:nvSpPr>
        <p:spPr>
          <a:xfrm>
            <a:off x="1487690" y="616848"/>
            <a:ext cx="8647278" cy="55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fontAlgn="base">
              <a:spcAft>
                <a:spcPct val="0"/>
              </a:spcAft>
            </a:pPr>
            <a:r>
              <a:rPr lang="fr" sz="3200" b="1" dirty="0">
                <a:latin typeface="Ubuntu Light" panose="020B0304030602030204" pitchFamily="34" charset="0"/>
              </a:rPr>
              <a:t>Leadership partagé</a:t>
            </a:r>
          </a:p>
        </p:txBody>
      </p:sp>
      <p:sp>
        <p:nvSpPr>
          <p:cNvPr id="8" name="Content Placeholder 2">
            <a:extLst>
              <a:ext uri="{FF2B5EF4-FFF2-40B4-BE49-F238E27FC236}">
                <a16:creationId xmlns:a16="http://schemas.microsoft.com/office/drawing/2014/main" id="{991FB00F-C302-4F62-80E9-31DF12BAEACC}"/>
              </a:ext>
            </a:extLst>
          </p:cNvPr>
          <p:cNvSpPr txBox="1">
            <a:spLocks/>
          </p:cNvSpPr>
          <p:nvPr/>
        </p:nvSpPr>
        <p:spPr>
          <a:xfrm>
            <a:off x="979350" y="2736457"/>
            <a:ext cx="6828750" cy="13850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Aft>
                <a:spcPts val="800"/>
              </a:spcAft>
              <a:buNone/>
            </a:pPr>
            <a:r>
              <a:rPr lang="fr" sz="2400" dirty="0">
                <a:latin typeface="Ubuntu Light" panose="020B0304030602030204" pitchFamily="34" charset="0"/>
                <a:ea typeface="Calibri" panose="020F0502020204030204" pitchFamily="34" charset="0"/>
                <a:cs typeface="Times New Roman" panose="02020603050405020304" pitchFamily="18" charset="0"/>
              </a:rPr>
              <a:t>Les membres de l'équipe partagent la responsabilité et la reconnaissance sur la prise de décisions et l'influence partagée entre les membres de l'équipe. </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56132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cône&#10;&#10;Description générée automatiquement">
            <a:extLst>
              <a:ext uri="{FF2B5EF4-FFF2-40B4-BE49-F238E27FC236}">
                <a16:creationId xmlns:a16="http://schemas.microsoft.com/office/drawing/2014/main" id="{632D14F2-D64D-4BD3-9398-DF3E436817CC}"/>
              </a:ext>
            </a:extLst>
          </p:cNvPr>
          <p:cNvPicPr>
            <a:picLocks noChangeAspect="1"/>
          </p:cNvPicPr>
          <p:nvPr/>
        </p:nvPicPr>
        <p:blipFill>
          <a:blip r:embed="rId2"/>
          <a:stretch>
            <a:fillRect/>
          </a:stretch>
        </p:blipFill>
        <p:spPr>
          <a:xfrm>
            <a:off x="8263668" y="2477539"/>
            <a:ext cx="2118581" cy="1961372"/>
          </a:xfrm>
          <a:prstGeom prst="rect">
            <a:avLst/>
          </a:prstGeom>
        </p:spPr>
      </p:pic>
      <p:sp>
        <p:nvSpPr>
          <p:cNvPr id="7" name="Title 1">
            <a:extLst>
              <a:ext uri="{FF2B5EF4-FFF2-40B4-BE49-F238E27FC236}">
                <a16:creationId xmlns:a16="http://schemas.microsoft.com/office/drawing/2014/main" id="{85709823-B584-4FDF-8265-7E406A9A2FB6}"/>
              </a:ext>
            </a:extLst>
          </p:cNvPr>
          <p:cNvSpPr txBox="1">
            <a:spLocks/>
          </p:cNvSpPr>
          <p:nvPr/>
        </p:nvSpPr>
        <p:spPr>
          <a:xfrm>
            <a:off x="1472450" y="616848"/>
            <a:ext cx="8647278" cy="55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 sz="3200" b="1" dirty="0">
                <a:latin typeface="Ubuntu Light" panose="020B0304030602030204" pitchFamily="34" charset="0"/>
              </a:rPr>
              <a:t>Atmosphère positive</a:t>
            </a:r>
          </a:p>
        </p:txBody>
      </p:sp>
      <p:sp>
        <p:nvSpPr>
          <p:cNvPr id="8" name="Content Placeholder 2">
            <a:extLst>
              <a:ext uri="{FF2B5EF4-FFF2-40B4-BE49-F238E27FC236}">
                <a16:creationId xmlns:a16="http://schemas.microsoft.com/office/drawing/2014/main" id="{2D722485-E0DD-4721-B2A5-B556C4FFBB94}"/>
              </a:ext>
            </a:extLst>
          </p:cNvPr>
          <p:cNvSpPr txBox="1">
            <a:spLocks/>
          </p:cNvSpPr>
          <p:nvPr/>
        </p:nvSpPr>
        <p:spPr>
          <a:xfrm>
            <a:off x="979350" y="2736457"/>
            <a:ext cx="6828750" cy="13850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Aft>
                <a:spcPts val="800"/>
              </a:spcAft>
              <a:buNone/>
            </a:pPr>
            <a:r>
              <a:rPr lang="fr" sz="2400" dirty="0">
                <a:latin typeface="Ubuntu Light" panose="020B0304030602030204" pitchFamily="34" charset="0"/>
                <a:ea typeface="Calibri" panose="020F0502020204030204" pitchFamily="34" charset="0"/>
                <a:cs typeface="Times New Roman" panose="02020603050405020304" pitchFamily="18" charset="0"/>
              </a:rPr>
              <a:t>Les membres sont à l'aise pour prendre des risques et reconnaître leurs erreurs ; les membres se font confiance mutuellement, sont prêts à être ouverts, à demander de l'aide et à apporter leur soutien.</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1120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cône&#10;&#10;Description générée automatiquement">
            <a:extLst>
              <a:ext uri="{FF2B5EF4-FFF2-40B4-BE49-F238E27FC236}">
                <a16:creationId xmlns:a16="http://schemas.microsoft.com/office/drawing/2014/main" id="{DF7527D9-1F33-4AD8-A6FF-6721BFE11936}"/>
              </a:ext>
            </a:extLst>
          </p:cNvPr>
          <p:cNvPicPr>
            <a:picLocks noChangeAspect="1"/>
          </p:cNvPicPr>
          <p:nvPr/>
        </p:nvPicPr>
        <p:blipFill>
          <a:blip r:embed="rId2"/>
          <a:stretch>
            <a:fillRect/>
          </a:stretch>
        </p:blipFill>
        <p:spPr>
          <a:xfrm>
            <a:off x="8673525" y="2541849"/>
            <a:ext cx="1981042" cy="1860334"/>
          </a:xfrm>
          <a:prstGeom prst="rect">
            <a:avLst/>
          </a:prstGeom>
        </p:spPr>
      </p:pic>
      <p:sp>
        <p:nvSpPr>
          <p:cNvPr id="8" name="Title 1">
            <a:extLst>
              <a:ext uri="{FF2B5EF4-FFF2-40B4-BE49-F238E27FC236}">
                <a16:creationId xmlns:a16="http://schemas.microsoft.com/office/drawing/2014/main" id="{F63D6CC3-A778-40DD-A87C-CF7D849DD85E}"/>
              </a:ext>
            </a:extLst>
          </p:cNvPr>
          <p:cNvSpPr txBox="1">
            <a:spLocks/>
          </p:cNvSpPr>
          <p:nvPr/>
        </p:nvSpPr>
        <p:spPr>
          <a:xfrm>
            <a:off x="1457210" y="616848"/>
            <a:ext cx="8647278" cy="55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 sz="3200" b="1" dirty="0">
                <a:latin typeface="Ubuntu Light" panose="020B0304030602030204" pitchFamily="34" charset="0"/>
              </a:rPr>
              <a:t>Communication ouverte et claire</a:t>
            </a:r>
          </a:p>
        </p:txBody>
      </p:sp>
      <p:sp>
        <p:nvSpPr>
          <p:cNvPr id="9" name="Content Placeholder 2">
            <a:extLst>
              <a:ext uri="{FF2B5EF4-FFF2-40B4-BE49-F238E27FC236}">
                <a16:creationId xmlns:a16="http://schemas.microsoft.com/office/drawing/2014/main" id="{92C8BF47-8246-4CC2-8D7C-59D450DC011F}"/>
              </a:ext>
            </a:extLst>
          </p:cNvPr>
          <p:cNvSpPr txBox="1">
            <a:spLocks/>
          </p:cNvSpPr>
          <p:nvPr/>
        </p:nvSpPr>
        <p:spPr>
          <a:xfrm>
            <a:off x="979350" y="2736457"/>
            <a:ext cx="6828750" cy="13850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Aft>
                <a:spcPts val="800"/>
              </a:spcAft>
              <a:buNone/>
            </a:pPr>
            <a:r>
              <a:rPr lang="fr" sz="2400" dirty="0">
                <a:latin typeface="Ubuntu Light" panose="020B0304030602030204" pitchFamily="34" charset="0"/>
                <a:ea typeface="Calibri" panose="020F0502020204030204" pitchFamily="34" charset="0"/>
                <a:cs typeface="Times New Roman" panose="02020603050405020304" pitchFamily="18" charset="0"/>
              </a:rPr>
              <a:t>Les membres de l'équipe se sentent libres d'exprimer leurs pensées et opinions à tout moment, tous reçoivent les mêmes informations pour atteindre leurs objectifs, et cela garantit que tous les messages sont compris par tous. </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893387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cône&#10;&#10;Description générée automatiquement">
            <a:extLst>
              <a:ext uri="{FF2B5EF4-FFF2-40B4-BE49-F238E27FC236}">
                <a16:creationId xmlns:a16="http://schemas.microsoft.com/office/drawing/2014/main" id="{C5D61F4E-E38B-4E92-A735-373C3ACCE036}"/>
              </a:ext>
            </a:extLst>
          </p:cNvPr>
          <p:cNvPicPr>
            <a:picLocks noChangeAspect="1"/>
          </p:cNvPicPr>
          <p:nvPr/>
        </p:nvPicPr>
        <p:blipFill>
          <a:blip r:embed="rId2"/>
          <a:stretch>
            <a:fillRect/>
          </a:stretch>
        </p:blipFill>
        <p:spPr>
          <a:xfrm>
            <a:off x="8165304" y="2430920"/>
            <a:ext cx="2262820" cy="1996159"/>
          </a:xfrm>
          <a:prstGeom prst="rect">
            <a:avLst/>
          </a:prstGeom>
        </p:spPr>
      </p:pic>
      <p:sp>
        <p:nvSpPr>
          <p:cNvPr id="7" name="Title 1">
            <a:extLst>
              <a:ext uri="{FF2B5EF4-FFF2-40B4-BE49-F238E27FC236}">
                <a16:creationId xmlns:a16="http://schemas.microsoft.com/office/drawing/2014/main" id="{95A363CE-59D3-44E6-9765-C6426F319EFE}"/>
              </a:ext>
            </a:extLst>
          </p:cNvPr>
          <p:cNvSpPr txBox="1">
            <a:spLocks/>
          </p:cNvSpPr>
          <p:nvPr/>
        </p:nvSpPr>
        <p:spPr>
          <a:xfrm>
            <a:off x="1457210" y="599440"/>
            <a:ext cx="8647278" cy="55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 sz="3200" b="1" dirty="0">
                <a:latin typeface="Ubuntu Light" panose="020B0304030602030204" pitchFamily="34" charset="0"/>
              </a:rPr>
              <a:t>Rôles clairement définis</a:t>
            </a:r>
          </a:p>
        </p:txBody>
      </p:sp>
      <p:sp>
        <p:nvSpPr>
          <p:cNvPr id="8" name="Content Placeholder 2">
            <a:extLst>
              <a:ext uri="{FF2B5EF4-FFF2-40B4-BE49-F238E27FC236}">
                <a16:creationId xmlns:a16="http://schemas.microsoft.com/office/drawing/2014/main" id="{5E8968E1-10DC-49D0-8F8D-8FF744C89434}"/>
              </a:ext>
            </a:extLst>
          </p:cNvPr>
          <p:cNvSpPr txBox="1">
            <a:spLocks/>
          </p:cNvSpPr>
          <p:nvPr/>
        </p:nvSpPr>
        <p:spPr>
          <a:xfrm>
            <a:off x="979350" y="2736457"/>
            <a:ext cx="6828750" cy="13850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Aft>
                <a:spcPts val="800"/>
              </a:spcAft>
              <a:buNone/>
            </a:pPr>
            <a:r>
              <a:rPr lang="fr" sz="2400" dirty="0">
                <a:latin typeface="Ubuntu Light" panose="020B0304030602030204" pitchFamily="34" charset="0"/>
                <a:ea typeface="Calibri" panose="020F0502020204030204" pitchFamily="34" charset="0"/>
                <a:cs typeface="Times New Roman" panose="02020603050405020304" pitchFamily="18" charset="0"/>
              </a:rPr>
              <a:t>Cela aide les membres de l'équipe à comprendre leur rôle et à utiliser leurs forces uniques pour aider l'équipe à atteindre ses objectifs.</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75854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cône&#10;&#10;Description générée automatiquement">
            <a:extLst>
              <a:ext uri="{FF2B5EF4-FFF2-40B4-BE49-F238E27FC236}">
                <a16:creationId xmlns:a16="http://schemas.microsoft.com/office/drawing/2014/main" id="{EB161241-D5AD-457F-9415-0ED1442F0D68}"/>
              </a:ext>
            </a:extLst>
          </p:cNvPr>
          <p:cNvPicPr>
            <a:picLocks noChangeAspect="1"/>
          </p:cNvPicPr>
          <p:nvPr/>
        </p:nvPicPr>
        <p:blipFill>
          <a:blip r:embed="rId2"/>
          <a:stretch>
            <a:fillRect/>
          </a:stretch>
        </p:blipFill>
        <p:spPr>
          <a:xfrm>
            <a:off x="8288260" y="2376497"/>
            <a:ext cx="2113039" cy="2105005"/>
          </a:xfrm>
          <a:prstGeom prst="rect">
            <a:avLst/>
          </a:prstGeom>
        </p:spPr>
      </p:pic>
      <p:sp>
        <p:nvSpPr>
          <p:cNvPr id="7" name="Title 1">
            <a:extLst>
              <a:ext uri="{FF2B5EF4-FFF2-40B4-BE49-F238E27FC236}">
                <a16:creationId xmlns:a16="http://schemas.microsoft.com/office/drawing/2014/main" id="{19FC27DB-A73C-4B17-99CB-A185675E371D}"/>
              </a:ext>
            </a:extLst>
          </p:cNvPr>
          <p:cNvSpPr txBox="1">
            <a:spLocks/>
          </p:cNvSpPr>
          <p:nvPr/>
        </p:nvSpPr>
        <p:spPr>
          <a:xfrm>
            <a:off x="1472450" y="601608"/>
            <a:ext cx="8647278" cy="55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 sz="3200" b="1" dirty="0">
                <a:latin typeface="Ubuntu Light" panose="020B0304030602030204" pitchFamily="34" charset="0"/>
              </a:rPr>
              <a:t>Objectif commun</a:t>
            </a:r>
          </a:p>
        </p:txBody>
      </p:sp>
      <p:sp>
        <p:nvSpPr>
          <p:cNvPr id="8" name="Content Placeholder 2">
            <a:extLst>
              <a:ext uri="{FF2B5EF4-FFF2-40B4-BE49-F238E27FC236}">
                <a16:creationId xmlns:a16="http://schemas.microsoft.com/office/drawing/2014/main" id="{CD6DD5B2-A9F7-4F3D-BAE3-BE7B2A9B4633}"/>
              </a:ext>
            </a:extLst>
          </p:cNvPr>
          <p:cNvSpPr txBox="1">
            <a:spLocks/>
          </p:cNvSpPr>
          <p:nvPr/>
        </p:nvSpPr>
        <p:spPr>
          <a:xfrm>
            <a:off x="979350" y="2736457"/>
            <a:ext cx="6828750" cy="13850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Aft>
                <a:spcPts val="800"/>
              </a:spcAft>
              <a:buNone/>
            </a:pPr>
            <a:r>
              <a:rPr lang="fr" sz="2400" dirty="0">
                <a:latin typeface="Ubuntu Light" panose="020B0304030602030204" pitchFamily="34" charset="0"/>
                <a:ea typeface="Calibri" panose="020F0502020204030204" pitchFamily="34" charset="0"/>
                <a:cs typeface="Times New Roman" panose="02020603050405020304" pitchFamily="18" charset="0"/>
              </a:rPr>
              <a:t>C’est le but de l'équipe et cela les aide à savoir quand elle a réussi dans ce qu'elle s'est fixée. </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64428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cône&#10;&#10;Description générée automatiquement">
            <a:extLst>
              <a:ext uri="{FF2B5EF4-FFF2-40B4-BE49-F238E27FC236}">
                <a16:creationId xmlns:a16="http://schemas.microsoft.com/office/drawing/2014/main" id="{3EDD545C-466E-4FED-807F-1F28E7E8CAFA}"/>
              </a:ext>
            </a:extLst>
          </p:cNvPr>
          <p:cNvPicPr>
            <a:picLocks noChangeAspect="1"/>
          </p:cNvPicPr>
          <p:nvPr/>
        </p:nvPicPr>
        <p:blipFill>
          <a:blip r:embed="rId2"/>
          <a:stretch>
            <a:fillRect/>
          </a:stretch>
        </p:blipFill>
        <p:spPr>
          <a:xfrm>
            <a:off x="8246641" y="2441072"/>
            <a:ext cx="2088762" cy="1975856"/>
          </a:xfrm>
          <a:prstGeom prst="rect">
            <a:avLst/>
          </a:prstGeom>
        </p:spPr>
      </p:pic>
      <p:sp>
        <p:nvSpPr>
          <p:cNvPr id="5" name="Title 1">
            <a:extLst>
              <a:ext uri="{FF2B5EF4-FFF2-40B4-BE49-F238E27FC236}">
                <a16:creationId xmlns:a16="http://schemas.microsoft.com/office/drawing/2014/main" id="{C629F672-8663-4641-A058-066395E653C7}"/>
              </a:ext>
            </a:extLst>
          </p:cNvPr>
          <p:cNvSpPr txBox="1">
            <a:spLocks/>
          </p:cNvSpPr>
          <p:nvPr/>
        </p:nvSpPr>
        <p:spPr>
          <a:xfrm>
            <a:off x="1457210" y="599440"/>
            <a:ext cx="8647278" cy="55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 sz="3200" b="1" dirty="0">
                <a:latin typeface="Ubuntu Light" panose="020B0304030602030204" pitchFamily="34" charset="0"/>
              </a:rPr>
              <a:t>Collaboration</a:t>
            </a:r>
          </a:p>
        </p:txBody>
      </p:sp>
      <p:sp>
        <p:nvSpPr>
          <p:cNvPr id="7" name="Content Placeholder 2">
            <a:extLst>
              <a:ext uri="{FF2B5EF4-FFF2-40B4-BE49-F238E27FC236}">
                <a16:creationId xmlns:a16="http://schemas.microsoft.com/office/drawing/2014/main" id="{D963F46C-ABEC-4FB9-AF49-03B2C3EFE4D1}"/>
              </a:ext>
            </a:extLst>
          </p:cNvPr>
          <p:cNvSpPr txBox="1">
            <a:spLocks/>
          </p:cNvSpPr>
          <p:nvPr/>
        </p:nvSpPr>
        <p:spPr>
          <a:xfrm>
            <a:off x="979350" y="2736457"/>
            <a:ext cx="6828750" cy="13850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Aft>
                <a:spcPts val="800"/>
              </a:spcAft>
              <a:buNone/>
            </a:pPr>
            <a:r>
              <a:rPr lang="fr" sz="2400" dirty="0">
                <a:latin typeface="Ubuntu Light" panose="020B0304030602030204" pitchFamily="34" charset="0"/>
                <a:ea typeface="Calibri" panose="020F0502020204030204" pitchFamily="34" charset="0"/>
                <a:cs typeface="Times New Roman" panose="02020603050405020304" pitchFamily="18" charset="0"/>
              </a:rPr>
              <a:t>Les membres de l'équipe utilisent les compétences, connaissances et expertise des autres pour améliorer leur travail, et ils cherchent et fournissent des retours constructifs les uns aux autres.</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112922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FFF987A-D760-48A4-8879-8C56450D9FCA}"/>
              </a:ext>
            </a:extLst>
          </p:cNvPr>
          <p:cNvSpPr txBox="1">
            <a:spLocks/>
          </p:cNvSpPr>
          <p:nvPr/>
        </p:nvSpPr>
        <p:spPr>
          <a:xfrm>
            <a:off x="1457210" y="599440"/>
            <a:ext cx="8647278" cy="55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 sz="3200" b="1" dirty="0">
                <a:latin typeface="Ubuntu Light" panose="020B0304030602030204" pitchFamily="34" charset="0"/>
              </a:rPr>
              <a:t>Questions de réflexion</a:t>
            </a:r>
          </a:p>
        </p:txBody>
      </p:sp>
      <p:sp>
        <p:nvSpPr>
          <p:cNvPr id="6" name="Content Placeholder 2">
            <a:extLst>
              <a:ext uri="{FF2B5EF4-FFF2-40B4-BE49-F238E27FC236}">
                <a16:creationId xmlns:a16="http://schemas.microsoft.com/office/drawing/2014/main" id="{18C99447-BB63-4C4E-A51A-F7F0CE50D6F0}"/>
              </a:ext>
            </a:extLst>
          </p:cNvPr>
          <p:cNvSpPr txBox="1">
            <a:spLocks/>
          </p:cNvSpPr>
          <p:nvPr/>
        </p:nvSpPr>
        <p:spPr>
          <a:xfrm>
            <a:off x="696000" y="1797050"/>
            <a:ext cx="10800000" cy="318601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just">
              <a:lnSpc>
                <a:spcPct val="150000"/>
              </a:lnSpc>
              <a:buFont typeface="+mj-lt"/>
              <a:buAutoNum type="arabicPeriod"/>
            </a:pPr>
            <a:r>
              <a:rPr lang="fr" sz="2000" dirty="0">
                <a:latin typeface="Ubuntu Light" panose="020B0304030602030204" pitchFamily="34" charset="0"/>
              </a:rPr>
              <a:t>Qu'avez-vous aimé dans cette équipe ?</a:t>
            </a:r>
          </a:p>
          <a:p>
            <a:pPr marL="457200" indent="-457200" algn="just">
              <a:lnSpc>
                <a:spcPct val="150000"/>
              </a:lnSpc>
              <a:buFont typeface="+mj-lt"/>
              <a:buAutoNum type="arabicPeriod"/>
            </a:pPr>
            <a:r>
              <a:rPr lang="fr" sz="2000" dirty="0">
                <a:latin typeface="Ubuntu Light" panose="020B0304030602030204" pitchFamily="34" charset="0"/>
              </a:rPr>
              <a:t>Quelle est, selon vous, la caractéristique la plus forte de votre équipe ? Pourquoi ?</a:t>
            </a:r>
          </a:p>
          <a:p>
            <a:pPr marL="457200" indent="-457200" algn="just">
              <a:lnSpc>
                <a:spcPct val="150000"/>
              </a:lnSpc>
              <a:buFont typeface="+mj-lt"/>
              <a:buAutoNum type="arabicPeriod"/>
            </a:pPr>
            <a:r>
              <a:rPr lang="fr" sz="2000" dirty="0">
                <a:latin typeface="Ubuntu Light" panose="020B0304030602030204" pitchFamily="34" charset="0"/>
              </a:rPr>
              <a:t>Quelle est, selon vous, la caractéristique la plus faible de votre équipe ? Pourquoi ?</a:t>
            </a:r>
          </a:p>
          <a:p>
            <a:pPr marL="457200" indent="-457200" algn="just">
              <a:lnSpc>
                <a:spcPct val="150000"/>
              </a:lnSpc>
              <a:buFont typeface="+mj-lt"/>
              <a:buAutoNum type="arabicPeriod"/>
            </a:pPr>
            <a:r>
              <a:rPr lang="fr" sz="2000" dirty="0">
                <a:latin typeface="Ubuntu Light" panose="020B0304030602030204" pitchFamily="34" charset="0"/>
              </a:rPr>
              <a:t>Comment avez-vous aidé votre équipe à réussir ?</a:t>
            </a:r>
          </a:p>
          <a:p>
            <a:pPr marL="457200" indent="-457200" algn="just">
              <a:lnSpc>
                <a:spcPct val="150000"/>
              </a:lnSpc>
              <a:buFont typeface="+mj-lt"/>
              <a:buAutoNum type="arabicPeriod"/>
            </a:pPr>
            <a:r>
              <a:rPr lang="fr" sz="2000" dirty="0">
                <a:latin typeface="Ubuntu Light" panose="020B0304030602030204" pitchFamily="34" charset="0"/>
              </a:rPr>
              <a:t>Y avait-il quelque chose que vous auriez pu faire mieux en tant que membre de l'équipe ?</a:t>
            </a:r>
          </a:p>
          <a:p>
            <a:pPr marL="457200" indent="-457200" algn="just">
              <a:lnSpc>
                <a:spcPct val="150000"/>
              </a:lnSpc>
              <a:buFont typeface="+mj-lt"/>
              <a:buAutoNum type="arabicPeriod"/>
            </a:pPr>
            <a:r>
              <a:rPr lang="fr" sz="2000" dirty="0">
                <a:latin typeface="Ubuntu Light" panose="020B0304030602030204" pitchFamily="34" charset="0"/>
              </a:rPr>
              <a:t>Quelle caractéristique considerez-vous la plus importante pour une équipe efficace ? Pourquoi ?</a:t>
            </a:r>
          </a:p>
        </p:txBody>
      </p:sp>
    </p:spTree>
    <p:extLst>
      <p:ext uri="{BB962C8B-B14F-4D97-AF65-F5344CB8AC3E}">
        <p14:creationId xmlns:p14="http://schemas.microsoft.com/office/powerpoint/2010/main" val="28022567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cône&#10;&#10;Description générée automatiquement">
            <a:extLst>
              <a:ext uri="{FF2B5EF4-FFF2-40B4-BE49-F238E27FC236}">
                <a16:creationId xmlns:a16="http://schemas.microsoft.com/office/drawing/2014/main" id="{0AE22F93-6B6E-4676-9B48-0F89903776E6}"/>
              </a:ext>
            </a:extLst>
          </p:cNvPr>
          <p:cNvPicPr>
            <a:picLocks noChangeAspect="1"/>
          </p:cNvPicPr>
          <p:nvPr/>
        </p:nvPicPr>
        <p:blipFill>
          <a:blip r:embed="rId2"/>
          <a:stretch>
            <a:fillRect/>
          </a:stretch>
        </p:blipFill>
        <p:spPr>
          <a:xfrm>
            <a:off x="8876252" y="1941683"/>
            <a:ext cx="2096548" cy="2088577"/>
          </a:xfrm>
          <a:prstGeom prst="rect">
            <a:avLst/>
          </a:prstGeom>
        </p:spPr>
      </p:pic>
      <p:sp>
        <p:nvSpPr>
          <p:cNvPr id="5" name="Title 2">
            <a:extLst>
              <a:ext uri="{FF2B5EF4-FFF2-40B4-BE49-F238E27FC236}">
                <a16:creationId xmlns:a16="http://schemas.microsoft.com/office/drawing/2014/main" id="{66CDCAD8-98EC-48FC-AB6F-4656DE1577B7}"/>
              </a:ext>
            </a:extLst>
          </p:cNvPr>
          <p:cNvSpPr txBox="1">
            <a:spLocks/>
          </p:cNvSpPr>
          <p:nvPr/>
        </p:nvSpPr>
        <p:spPr>
          <a:xfrm>
            <a:off x="336000" y="820818"/>
            <a:ext cx="11520000" cy="65118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 sz="3200" b="1" dirty="0">
                <a:solidFill>
                  <a:schemeClr val="bg1"/>
                </a:solidFill>
                <a:latin typeface="Ubuntu Light" panose="020B0304030602030204" pitchFamily="34" charset="0"/>
              </a:rPr>
              <a:t>Leçon 2 : Mobiliser toutes les opinions</a:t>
            </a:r>
          </a:p>
        </p:txBody>
      </p:sp>
      <p:sp>
        <p:nvSpPr>
          <p:cNvPr id="7" name="Content Placeholder 1">
            <a:extLst>
              <a:ext uri="{FF2B5EF4-FFF2-40B4-BE49-F238E27FC236}">
                <a16:creationId xmlns:a16="http://schemas.microsoft.com/office/drawing/2014/main" id="{3094C145-AFF3-4C2A-A46D-2E730F493197}"/>
              </a:ext>
            </a:extLst>
          </p:cNvPr>
          <p:cNvSpPr txBox="1">
            <a:spLocks/>
          </p:cNvSpPr>
          <p:nvPr/>
        </p:nvSpPr>
        <p:spPr>
          <a:xfrm>
            <a:off x="696000" y="1941683"/>
            <a:ext cx="10800000" cy="326350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 b="1" u="sng" dirty="0">
                <a:solidFill>
                  <a:schemeClr val="bg1"/>
                </a:solidFill>
                <a:latin typeface="Ubuntu Light" panose="020B0304030602030204" pitchFamily="34" charset="0"/>
              </a:rPr>
              <a:t>Dans cette leçon, nous allons :</a:t>
            </a:r>
          </a:p>
          <a:p>
            <a:pPr marL="257168" indent="-257168">
              <a:lnSpc>
                <a:spcPct val="150000"/>
              </a:lnSpc>
            </a:pPr>
            <a:r>
              <a:rPr lang="fr" sz="2800" dirty="0">
                <a:solidFill>
                  <a:schemeClr val="bg1"/>
                </a:solidFill>
                <a:latin typeface="Ubuntu Light" panose="020B0304030602030204" pitchFamily="34" charset="0"/>
              </a:rPr>
              <a:t>Discute</a:t>
            </a:r>
            <a:r>
              <a:rPr lang="fr" dirty="0">
                <a:solidFill>
                  <a:schemeClr val="bg1"/>
                </a:solidFill>
                <a:latin typeface="Ubuntu Light" panose="020B0304030602030204" pitchFamily="34" charset="0"/>
              </a:rPr>
              <a:t>r </a:t>
            </a:r>
            <a:r>
              <a:rPr lang="fr" sz="2800" dirty="0">
                <a:solidFill>
                  <a:schemeClr val="bg1"/>
                </a:solidFill>
                <a:latin typeface="Ubuntu Light" panose="020B0304030602030204" pitchFamily="34" charset="0"/>
              </a:rPr>
              <a:t>de la résolution de problèmes en équipe</a:t>
            </a:r>
          </a:p>
          <a:p>
            <a:pPr marL="257168" indent="-257168">
              <a:lnSpc>
                <a:spcPct val="150000"/>
              </a:lnSpc>
            </a:pPr>
            <a:r>
              <a:rPr lang="fr" sz="2800" dirty="0">
                <a:solidFill>
                  <a:schemeClr val="bg1"/>
                </a:solidFill>
                <a:latin typeface="Ubuntu Light" panose="020B0304030602030204" pitchFamily="34" charset="0"/>
              </a:rPr>
              <a:t>Discuter de la manière d'inclure l'avis de chacun</a:t>
            </a:r>
          </a:p>
        </p:txBody>
      </p:sp>
    </p:spTree>
    <p:extLst>
      <p:ext uri="{BB962C8B-B14F-4D97-AF65-F5344CB8AC3E}">
        <p14:creationId xmlns:p14="http://schemas.microsoft.com/office/powerpoint/2010/main" val="34653240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7573EB7-C713-4523-9752-BF74DBFD33F6}"/>
              </a:ext>
            </a:extLst>
          </p:cNvPr>
          <p:cNvPicPr>
            <a:picLocks noChangeAspect="1"/>
          </p:cNvPicPr>
          <p:nvPr/>
        </p:nvPicPr>
        <p:blipFill rotWithShape="1">
          <a:blip r:embed="rId2"/>
          <a:srcRect l="28170" t="28862" r="51342" b="26693"/>
          <a:stretch/>
        </p:blipFill>
        <p:spPr>
          <a:xfrm>
            <a:off x="3740261" y="1414408"/>
            <a:ext cx="3959256" cy="4831235"/>
          </a:xfrm>
          <a:prstGeom prst="rect">
            <a:avLst/>
          </a:prstGeom>
        </p:spPr>
      </p:pic>
      <p:pic>
        <p:nvPicPr>
          <p:cNvPr id="6" name="Picture 5" descr="Icône&#10;&#10;Description générée automatiquement">
            <a:extLst>
              <a:ext uri="{FF2B5EF4-FFF2-40B4-BE49-F238E27FC236}">
                <a16:creationId xmlns:a16="http://schemas.microsoft.com/office/drawing/2014/main" id="{22FA0C32-F842-4556-A4D3-7C9EAE14F0DD}"/>
              </a:ext>
            </a:extLst>
          </p:cNvPr>
          <p:cNvPicPr>
            <a:picLocks noChangeAspect="1"/>
          </p:cNvPicPr>
          <p:nvPr/>
        </p:nvPicPr>
        <p:blipFill>
          <a:blip r:embed="rId3"/>
          <a:stretch>
            <a:fillRect/>
          </a:stretch>
        </p:blipFill>
        <p:spPr>
          <a:xfrm>
            <a:off x="7926280" y="4899223"/>
            <a:ext cx="945242" cy="1417862"/>
          </a:xfrm>
          <a:prstGeom prst="rect">
            <a:avLst/>
          </a:prstGeom>
        </p:spPr>
      </p:pic>
      <p:sp>
        <p:nvSpPr>
          <p:cNvPr id="5" name="Title 1">
            <a:extLst>
              <a:ext uri="{FF2B5EF4-FFF2-40B4-BE49-F238E27FC236}">
                <a16:creationId xmlns:a16="http://schemas.microsoft.com/office/drawing/2014/main" id="{B42E6042-1769-47AF-AB22-81F05271EB97}"/>
              </a:ext>
            </a:extLst>
          </p:cNvPr>
          <p:cNvSpPr txBox="1">
            <a:spLocks/>
          </p:cNvSpPr>
          <p:nvPr/>
        </p:nvSpPr>
        <p:spPr>
          <a:xfrm>
            <a:off x="1457210" y="599440"/>
            <a:ext cx="8647278" cy="55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 sz="3200" b="1" dirty="0">
                <a:latin typeface="Ubuntu Light" panose="020B0304030602030204" pitchFamily="34" charset="0"/>
              </a:rPr>
              <a:t>Activité Pro-Contre </a:t>
            </a:r>
          </a:p>
        </p:txBody>
      </p:sp>
    </p:spTree>
    <p:extLst>
      <p:ext uri="{BB962C8B-B14F-4D97-AF65-F5344CB8AC3E}">
        <p14:creationId xmlns:p14="http://schemas.microsoft.com/office/powerpoint/2010/main" val="31073086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565A43D-EBC1-4D56-B749-CD035AE0E5BF}"/>
              </a:ext>
            </a:extLst>
          </p:cNvPr>
          <p:cNvSpPr txBox="1">
            <a:spLocks/>
          </p:cNvSpPr>
          <p:nvPr/>
        </p:nvSpPr>
        <p:spPr>
          <a:xfrm>
            <a:off x="1457210" y="601608"/>
            <a:ext cx="8647278" cy="55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 sz="3200" b="1" dirty="0">
                <a:latin typeface="Ubuntu Light" panose="020B0304030602030204" pitchFamily="34" charset="0"/>
              </a:rPr>
              <a:t>Sujets Pro-Contre</a:t>
            </a:r>
          </a:p>
        </p:txBody>
      </p:sp>
      <p:sp>
        <p:nvSpPr>
          <p:cNvPr id="6" name="Content Placeholder 2">
            <a:extLst>
              <a:ext uri="{FF2B5EF4-FFF2-40B4-BE49-F238E27FC236}">
                <a16:creationId xmlns:a16="http://schemas.microsoft.com/office/drawing/2014/main" id="{E3F5C296-7A6E-46EF-917C-46DC2C6D9E56}"/>
              </a:ext>
            </a:extLst>
          </p:cNvPr>
          <p:cNvSpPr txBox="1">
            <a:spLocks/>
          </p:cNvSpPr>
          <p:nvPr/>
        </p:nvSpPr>
        <p:spPr>
          <a:xfrm>
            <a:off x="696000" y="1797050"/>
            <a:ext cx="10800000" cy="32639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just">
              <a:lnSpc>
                <a:spcPct val="150000"/>
              </a:lnSpc>
              <a:buFont typeface="+mj-lt"/>
              <a:buAutoNum type="arabicPeriod"/>
            </a:pPr>
            <a:r>
              <a:rPr lang="fr" sz="2000" dirty="0">
                <a:latin typeface="Ubuntu Light" panose="020B0304030602030204" pitchFamily="34" charset="0"/>
              </a:rPr>
              <a:t>Les athlètes devraient-ils pouvoir participer à plus d'un Jeu mondial ?</a:t>
            </a:r>
          </a:p>
          <a:p>
            <a:pPr marL="457200" indent="-457200" algn="just">
              <a:lnSpc>
                <a:spcPct val="150000"/>
              </a:lnSpc>
              <a:buFont typeface="+mj-lt"/>
              <a:buAutoNum type="arabicPeriod"/>
            </a:pPr>
            <a:r>
              <a:rPr lang="fr" sz="2000" dirty="0">
                <a:latin typeface="Ubuntu Light" panose="020B0304030602030204" pitchFamily="34" charset="0"/>
              </a:rPr>
              <a:t>Qu'est-ce qui est le plus important : la forme physique ou une alimentation saine ?</a:t>
            </a:r>
          </a:p>
          <a:p>
            <a:pPr marL="457200" indent="-457200" algn="just">
              <a:lnSpc>
                <a:spcPct val="150000"/>
              </a:lnSpc>
              <a:buFont typeface="+mj-lt"/>
              <a:buAutoNum type="arabicPeriod"/>
            </a:pPr>
            <a:r>
              <a:rPr lang="fr" sz="2000" dirty="0">
                <a:latin typeface="Ubuntu Light" panose="020B0304030602030204" pitchFamily="34" charset="0"/>
              </a:rPr>
              <a:t>Qu'est-ce qui est le mieux – faire de l'exercice le matin ou le soir ?</a:t>
            </a:r>
          </a:p>
        </p:txBody>
      </p:sp>
    </p:spTree>
    <p:extLst>
      <p:ext uri="{BB962C8B-B14F-4D97-AF65-F5344CB8AC3E}">
        <p14:creationId xmlns:p14="http://schemas.microsoft.com/office/powerpoint/2010/main" val="27574535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CE56019-D7A5-4BFA-8352-A43EBB9F3635}"/>
              </a:ext>
            </a:extLst>
          </p:cNvPr>
          <p:cNvSpPr txBox="1">
            <a:spLocks/>
          </p:cNvSpPr>
          <p:nvPr/>
        </p:nvSpPr>
        <p:spPr>
          <a:xfrm>
            <a:off x="1441970" y="601608"/>
            <a:ext cx="8647278" cy="55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 sz="3200" b="1" dirty="0">
                <a:latin typeface="Ubuntu Light" panose="020B0304030602030204" pitchFamily="34" charset="0"/>
              </a:rPr>
              <a:t>Discussion de groupe</a:t>
            </a:r>
          </a:p>
        </p:txBody>
      </p:sp>
      <p:sp>
        <p:nvSpPr>
          <p:cNvPr id="6" name="Content Placeholder 2">
            <a:extLst>
              <a:ext uri="{FF2B5EF4-FFF2-40B4-BE49-F238E27FC236}">
                <a16:creationId xmlns:a16="http://schemas.microsoft.com/office/drawing/2014/main" id="{3CCE0344-99DE-484F-82FA-D765D231786E}"/>
              </a:ext>
            </a:extLst>
          </p:cNvPr>
          <p:cNvSpPr txBox="1">
            <a:spLocks/>
          </p:cNvSpPr>
          <p:nvPr/>
        </p:nvSpPr>
        <p:spPr>
          <a:xfrm>
            <a:off x="696000" y="1797050"/>
            <a:ext cx="10800000" cy="32639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just">
              <a:lnSpc>
                <a:spcPct val="150000"/>
              </a:lnSpc>
              <a:buFont typeface="+mj-lt"/>
              <a:buAutoNum type="arabicPeriod"/>
            </a:pPr>
            <a:r>
              <a:rPr lang="fr" sz="2000" dirty="0">
                <a:latin typeface="Ubuntu Light" panose="020B0304030602030204" pitchFamily="34" charset="0"/>
              </a:rPr>
              <a:t>Identifiez une personne pour prendre des notes. Ce sera elle qui présentera lorsque nous reviendrons au groupe complet.</a:t>
            </a:r>
          </a:p>
          <a:p>
            <a:pPr marL="457200" indent="-457200" algn="just">
              <a:lnSpc>
                <a:spcPct val="150000"/>
              </a:lnSpc>
              <a:buFont typeface="+mj-lt"/>
              <a:buAutoNum type="arabicPeriod"/>
            </a:pPr>
            <a:r>
              <a:rPr lang="fr" sz="2000" dirty="0">
                <a:latin typeface="Ubuntu Light" panose="020B0304030602030204" pitchFamily="34" charset="0"/>
              </a:rPr>
              <a:t>Discutez de ce que chacun de vous avait sur votre liste des « pros ».</a:t>
            </a:r>
          </a:p>
          <a:p>
            <a:pPr marL="457200" indent="-457200" algn="just">
              <a:lnSpc>
                <a:spcPct val="150000"/>
              </a:lnSpc>
              <a:buFont typeface="+mj-lt"/>
              <a:buAutoNum type="arabicPeriod"/>
            </a:pPr>
            <a:r>
              <a:rPr lang="fr" sz="2000" dirty="0">
                <a:latin typeface="Ubuntu Light" panose="020B0304030602030204" pitchFamily="34" charset="0"/>
              </a:rPr>
              <a:t>Discutez de ce que chacun de vous avait sur votre liste des « contre ».</a:t>
            </a:r>
          </a:p>
          <a:p>
            <a:pPr marL="457200" indent="-457200" algn="just">
              <a:lnSpc>
                <a:spcPct val="150000"/>
              </a:lnSpc>
              <a:buFont typeface="+mj-lt"/>
              <a:buAutoNum type="arabicPeriod"/>
            </a:pPr>
            <a:r>
              <a:rPr lang="fr" sz="2000" dirty="0">
                <a:latin typeface="Ubuntu Light" panose="020B0304030602030204" pitchFamily="34" charset="0"/>
              </a:rPr>
              <a:t>Discutez de la solution que chacun de vous a trouvée, puis travaillez en équipe pour prendre une décision finale.</a:t>
            </a:r>
          </a:p>
        </p:txBody>
      </p:sp>
    </p:spTree>
    <p:extLst>
      <p:ext uri="{BB962C8B-B14F-4D97-AF65-F5344CB8AC3E}">
        <p14:creationId xmlns:p14="http://schemas.microsoft.com/office/powerpoint/2010/main" val="1200013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23503C4-8489-4D32-B746-3B0FC2AF8EAE}"/>
              </a:ext>
            </a:extLst>
          </p:cNvPr>
          <p:cNvSpPr txBox="1">
            <a:spLocks/>
          </p:cNvSpPr>
          <p:nvPr/>
        </p:nvSpPr>
        <p:spPr>
          <a:xfrm>
            <a:off x="1441970" y="599440"/>
            <a:ext cx="8647278" cy="55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 sz="3200" b="1" dirty="0">
                <a:latin typeface="Ubuntu Light" panose="020B0304030602030204" pitchFamily="34" charset="0"/>
              </a:rPr>
              <a:t>Débriefing du groupe</a:t>
            </a:r>
          </a:p>
        </p:txBody>
      </p:sp>
      <p:sp>
        <p:nvSpPr>
          <p:cNvPr id="6" name="Content Placeholder 2">
            <a:extLst>
              <a:ext uri="{FF2B5EF4-FFF2-40B4-BE49-F238E27FC236}">
                <a16:creationId xmlns:a16="http://schemas.microsoft.com/office/drawing/2014/main" id="{D8077FC5-9CE4-42E5-9DCC-0986D895C0CE}"/>
              </a:ext>
            </a:extLst>
          </p:cNvPr>
          <p:cNvSpPr txBox="1">
            <a:spLocks/>
          </p:cNvSpPr>
          <p:nvPr/>
        </p:nvSpPr>
        <p:spPr>
          <a:xfrm>
            <a:off x="696000" y="1797050"/>
            <a:ext cx="10800000" cy="32639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just">
              <a:lnSpc>
                <a:spcPct val="150000"/>
              </a:lnSpc>
              <a:buFont typeface="+mj-lt"/>
              <a:buAutoNum type="arabicPeriod"/>
            </a:pPr>
            <a:r>
              <a:rPr lang="fr" sz="2000" dirty="0">
                <a:latin typeface="Ubuntu Light" panose="020B0304030602030204" pitchFamily="34" charset="0"/>
              </a:rPr>
              <a:t>La décision finale de votre groupe a-t-elle été différente de la décision initiale ?</a:t>
            </a:r>
          </a:p>
          <a:p>
            <a:pPr marL="457200" indent="-457200" algn="just">
              <a:lnSpc>
                <a:spcPct val="150000"/>
              </a:lnSpc>
              <a:buFont typeface="+mj-lt"/>
              <a:buAutoNum type="arabicPeriod"/>
            </a:pPr>
            <a:r>
              <a:rPr lang="fr" sz="2000" dirty="0">
                <a:latin typeface="Ubuntu Light" panose="020B0304030602030204" pitchFamily="34" charset="0"/>
              </a:rPr>
              <a:t>Comment a-t-elle changé et pourquoi ?</a:t>
            </a:r>
          </a:p>
          <a:p>
            <a:pPr marL="457200" indent="-457200" algn="just">
              <a:lnSpc>
                <a:spcPct val="150000"/>
              </a:lnSpc>
              <a:buFont typeface="+mj-lt"/>
              <a:buAutoNum type="arabicPeriod"/>
            </a:pPr>
            <a:r>
              <a:rPr lang="fr" sz="2000" dirty="0">
                <a:latin typeface="Ubuntu Light" panose="020B0304030602030204" pitchFamily="34" charset="0"/>
              </a:rPr>
              <a:t>Comment votre groupe a-t-il choisi la solution finale ?</a:t>
            </a:r>
          </a:p>
        </p:txBody>
      </p:sp>
    </p:spTree>
    <p:extLst>
      <p:ext uri="{BB962C8B-B14F-4D97-AF65-F5344CB8AC3E}">
        <p14:creationId xmlns:p14="http://schemas.microsoft.com/office/powerpoint/2010/main" val="13896395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95E30D5-7063-40CC-8114-09D0B96FD6D5}"/>
              </a:ext>
            </a:extLst>
          </p:cNvPr>
          <p:cNvSpPr txBox="1">
            <a:spLocks/>
          </p:cNvSpPr>
          <p:nvPr/>
        </p:nvSpPr>
        <p:spPr>
          <a:xfrm>
            <a:off x="1457210" y="599440"/>
            <a:ext cx="8647278" cy="55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 sz="3200" b="1" dirty="0">
                <a:latin typeface="Ubuntu Light" panose="020B0304030602030204" pitchFamily="34" charset="0"/>
              </a:rPr>
              <a:t>Débriefing de la question de réflexion</a:t>
            </a:r>
          </a:p>
        </p:txBody>
      </p:sp>
      <p:sp>
        <p:nvSpPr>
          <p:cNvPr id="6" name="Content Placeholder 2">
            <a:extLst>
              <a:ext uri="{FF2B5EF4-FFF2-40B4-BE49-F238E27FC236}">
                <a16:creationId xmlns:a16="http://schemas.microsoft.com/office/drawing/2014/main" id="{B96733A3-9D02-404A-95F6-BD0198977604}"/>
              </a:ext>
            </a:extLst>
          </p:cNvPr>
          <p:cNvSpPr txBox="1">
            <a:spLocks/>
          </p:cNvSpPr>
          <p:nvPr/>
        </p:nvSpPr>
        <p:spPr>
          <a:xfrm>
            <a:off x="696000" y="1797050"/>
            <a:ext cx="10800000" cy="32639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just">
              <a:lnSpc>
                <a:spcPct val="150000"/>
              </a:lnSpc>
              <a:buFont typeface="+mj-lt"/>
              <a:buAutoNum type="arabicPeriod"/>
            </a:pPr>
            <a:r>
              <a:rPr lang="fr" sz="2000" dirty="0">
                <a:latin typeface="Ubuntu Light" panose="020B0304030602030204" pitchFamily="34" charset="0"/>
              </a:rPr>
              <a:t>Pourquoi pensez-vous qu'il est important de réfléchir aux deux côtés d'un sujet ?</a:t>
            </a:r>
          </a:p>
          <a:p>
            <a:pPr marL="457200" indent="-457200" algn="just">
              <a:lnSpc>
                <a:spcPct val="150000"/>
              </a:lnSpc>
              <a:buFont typeface="+mj-lt"/>
              <a:buAutoNum type="arabicPeriod"/>
            </a:pPr>
            <a:r>
              <a:rPr lang="fr" sz="2000" dirty="0">
                <a:latin typeface="Ubuntu Light" panose="020B0304030602030204" pitchFamily="34" charset="0"/>
              </a:rPr>
              <a:t>Qu'est-ce qui a été difficile à explorer pour les deux côtés de votre sujet ?</a:t>
            </a:r>
          </a:p>
          <a:p>
            <a:pPr marL="457200" indent="-457200" algn="just">
              <a:lnSpc>
                <a:spcPct val="150000"/>
              </a:lnSpc>
              <a:buFont typeface="+mj-lt"/>
              <a:buAutoNum type="arabicPeriod"/>
            </a:pPr>
            <a:r>
              <a:rPr lang="fr" sz="2000" dirty="0">
                <a:latin typeface="Ubuntu Light" panose="020B0304030602030204" pitchFamily="34" charset="0"/>
              </a:rPr>
              <a:t>Après avoir exploré les avantages et les inconvénients, votre opinion initiale sur le sujet a-t-elle changé ?</a:t>
            </a:r>
          </a:p>
          <a:p>
            <a:pPr marL="457200" indent="-457200" algn="just">
              <a:lnSpc>
                <a:spcPct val="150000"/>
              </a:lnSpc>
              <a:buFont typeface="+mj-lt"/>
              <a:buAutoNum type="arabicPeriod"/>
            </a:pPr>
            <a:r>
              <a:rPr lang="fr" sz="2000" dirty="0">
                <a:latin typeface="Ubuntu Light" panose="020B0304030602030204" pitchFamily="34" charset="0"/>
              </a:rPr>
              <a:t>Comment pensez-vous pouvoir utiliser cette compétence en tant que leader ?</a:t>
            </a:r>
          </a:p>
        </p:txBody>
      </p:sp>
    </p:spTree>
    <p:extLst>
      <p:ext uri="{BB962C8B-B14F-4D97-AF65-F5344CB8AC3E}">
        <p14:creationId xmlns:p14="http://schemas.microsoft.com/office/powerpoint/2010/main" val="15432268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B8774EC-8FF6-4576-8E02-9FFBA7DFFBC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70629" y="3862816"/>
            <a:ext cx="2825371" cy="2684740"/>
          </a:xfrm>
          <a:prstGeom prst="rect">
            <a:avLst/>
          </a:prstGeom>
          <a:noFill/>
          <a:ln>
            <a:noFill/>
          </a:ln>
        </p:spPr>
      </p:pic>
      <p:sp>
        <p:nvSpPr>
          <p:cNvPr id="5" name="Title 2">
            <a:extLst>
              <a:ext uri="{FF2B5EF4-FFF2-40B4-BE49-F238E27FC236}">
                <a16:creationId xmlns:a16="http://schemas.microsoft.com/office/drawing/2014/main" id="{98AE8DF2-8A42-4F47-9975-7CD3248583FE}"/>
              </a:ext>
            </a:extLst>
          </p:cNvPr>
          <p:cNvSpPr txBox="1">
            <a:spLocks/>
          </p:cNvSpPr>
          <p:nvPr/>
        </p:nvSpPr>
        <p:spPr>
          <a:xfrm>
            <a:off x="336000" y="820818"/>
            <a:ext cx="11520000" cy="65118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 sz="3200" b="1" dirty="0">
                <a:solidFill>
                  <a:schemeClr val="bg1"/>
                </a:solidFill>
                <a:latin typeface="Ubuntu Light" panose="020B0304030602030204" pitchFamily="34" charset="0"/>
              </a:rPr>
              <a:t>Leçon 3 : Développer mes compétences</a:t>
            </a:r>
          </a:p>
        </p:txBody>
      </p:sp>
      <p:sp>
        <p:nvSpPr>
          <p:cNvPr id="6" name="Content Placeholder 1">
            <a:extLst>
              <a:ext uri="{FF2B5EF4-FFF2-40B4-BE49-F238E27FC236}">
                <a16:creationId xmlns:a16="http://schemas.microsoft.com/office/drawing/2014/main" id="{1A0F8124-CE8B-4911-91AE-F1AF71D7AB9B}"/>
              </a:ext>
            </a:extLst>
          </p:cNvPr>
          <p:cNvSpPr txBox="1">
            <a:spLocks/>
          </p:cNvSpPr>
          <p:nvPr/>
        </p:nvSpPr>
        <p:spPr>
          <a:xfrm>
            <a:off x="696000" y="1941683"/>
            <a:ext cx="10800000" cy="326350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 b="1" u="sng" dirty="0">
                <a:solidFill>
                  <a:schemeClr val="bg1"/>
                </a:solidFill>
                <a:latin typeface="Ubuntu Light" panose="020B0304030602030204" pitchFamily="34" charset="0"/>
              </a:rPr>
              <a:t>Dans cette leçon, nous allons : </a:t>
            </a:r>
          </a:p>
          <a:p>
            <a:pPr marL="257168" indent="-257168" algn="just">
              <a:lnSpc>
                <a:spcPct val="150000"/>
              </a:lnSpc>
            </a:pPr>
            <a:r>
              <a:rPr lang="fr" sz="2800" dirty="0">
                <a:solidFill>
                  <a:schemeClr val="bg1"/>
                </a:solidFill>
                <a:latin typeface="Ubuntu Light" panose="020B0304030602030204" pitchFamily="34" charset="0"/>
              </a:rPr>
              <a:t>Réfléchir et évaluer vos compétences</a:t>
            </a:r>
          </a:p>
          <a:p>
            <a:pPr marL="257168" indent="-257168" algn="just">
              <a:lnSpc>
                <a:spcPct val="150000"/>
              </a:lnSpc>
            </a:pPr>
            <a:r>
              <a:rPr lang="fr" sz="2800" dirty="0">
                <a:solidFill>
                  <a:schemeClr val="bg1"/>
                </a:solidFill>
                <a:latin typeface="Ubuntu Light" panose="020B0304030602030204" pitchFamily="34" charset="0"/>
              </a:rPr>
              <a:t>Apprendre à devenir un chef d'équipe plus efficace</a:t>
            </a:r>
          </a:p>
        </p:txBody>
      </p:sp>
    </p:spTree>
    <p:extLst>
      <p:ext uri="{BB962C8B-B14F-4D97-AF65-F5344CB8AC3E}">
        <p14:creationId xmlns:p14="http://schemas.microsoft.com/office/powerpoint/2010/main" val="8059068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934B86F-1F6E-46B1-9D89-472B503EA973}"/>
              </a:ext>
            </a:extLst>
          </p:cNvPr>
          <p:cNvSpPr txBox="1">
            <a:spLocks/>
          </p:cNvSpPr>
          <p:nvPr/>
        </p:nvSpPr>
        <p:spPr>
          <a:xfrm>
            <a:off x="1457210" y="601608"/>
            <a:ext cx="8647278" cy="55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 sz="3200" b="1" dirty="0">
                <a:latin typeface="Ubuntu Light" panose="020B0304030602030204" pitchFamily="34" charset="0"/>
              </a:rPr>
              <a:t>Débriefing de la question de réflexion</a:t>
            </a:r>
          </a:p>
        </p:txBody>
      </p:sp>
      <p:sp>
        <p:nvSpPr>
          <p:cNvPr id="6" name="Content Placeholder 2">
            <a:extLst>
              <a:ext uri="{FF2B5EF4-FFF2-40B4-BE49-F238E27FC236}">
                <a16:creationId xmlns:a16="http://schemas.microsoft.com/office/drawing/2014/main" id="{495388C8-ED32-4D1B-AC85-8B523C695B0D}"/>
              </a:ext>
            </a:extLst>
          </p:cNvPr>
          <p:cNvSpPr txBox="1">
            <a:spLocks/>
          </p:cNvSpPr>
          <p:nvPr/>
        </p:nvSpPr>
        <p:spPr>
          <a:xfrm>
            <a:off x="696000" y="1721549"/>
            <a:ext cx="10800000" cy="32639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just">
              <a:buFont typeface="+mj-lt"/>
              <a:buAutoNum type="arabicPeriod"/>
            </a:pPr>
            <a:r>
              <a:rPr lang="es-PA" sz="2400" dirty="0"/>
              <a:t>Quelle(s) </a:t>
            </a:r>
            <a:r>
              <a:rPr lang="es-PA" sz="2400" dirty="0" err="1"/>
              <a:t>caractéristique</a:t>
            </a:r>
            <a:r>
              <a:rPr lang="es-PA" sz="2400" dirty="0"/>
              <a:t>(s) </a:t>
            </a:r>
            <a:r>
              <a:rPr lang="es-PA" sz="2400" dirty="0" err="1"/>
              <a:t>considérez‑vous</a:t>
            </a:r>
            <a:r>
              <a:rPr lang="es-PA" sz="2400" dirty="0"/>
              <a:t> </a:t>
            </a:r>
            <a:r>
              <a:rPr lang="es-PA" sz="2400" dirty="0" err="1"/>
              <a:t>comme</a:t>
            </a:r>
            <a:r>
              <a:rPr lang="es-PA" sz="2400" dirty="0"/>
              <a:t> </a:t>
            </a:r>
            <a:r>
              <a:rPr lang="es-PA" sz="2400" dirty="0" err="1"/>
              <a:t>votre</a:t>
            </a:r>
            <a:r>
              <a:rPr lang="es-PA" sz="2400" dirty="0"/>
              <a:t> </a:t>
            </a:r>
            <a:r>
              <a:rPr lang="es-PA" sz="2400" dirty="0" err="1"/>
              <a:t>point</a:t>
            </a:r>
            <a:r>
              <a:rPr lang="es-PA" sz="2400" dirty="0"/>
              <a:t> </a:t>
            </a:r>
            <a:r>
              <a:rPr lang="es-PA" sz="2400" dirty="0" err="1"/>
              <a:t>fort</a:t>
            </a:r>
            <a:r>
              <a:rPr lang="es-PA" sz="2400" dirty="0"/>
              <a:t> ? </a:t>
            </a:r>
            <a:r>
              <a:rPr lang="es-PA" sz="2400" dirty="0" err="1"/>
              <a:t>Pourquoi</a:t>
            </a:r>
            <a:r>
              <a:rPr lang="es-PA" sz="2400" dirty="0"/>
              <a:t> ? </a:t>
            </a:r>
            <a:endParaRPr lang="fr" sz="2400" dirty="0">
              <a:latin typeface="Ubuntu Light" panose="020B0304030602030204" pitchFamily="34" charset="0"/>
            </a:endParaRPr>
          </a:p>
          <a:p>
            <a:pPr marL="457200" indent="-457200" algn="just">
              <a:lnSpc>
                <a:spcPct val="150000"/>
              </a:lnSpc>
              <a:buFont typeface="+mj-lt"/>
              <a:buAutoNum type="arabicPeriod"/>
            </a:pPr>
            <a:r>
              <a:rPr lang="fr" sz="2000" dirty="0">
                <a:latin typeface="Ubuntu Light" panose="020B0304030602030204" pitchFamily="34" charset="0"/>
              </a:rPr>
              <a:t>Quelle(s) caractéristique(s) pensez-vous pouvoir améliorer ? Pourquoi ?</a:t>
            </a:r>
          </a:p>
          <a:p>
            <a:pPr marL="457200" indent="-457200" algn="just">
              <a:lnSpc>
                <a:spcPct val="150000"/>
              </a:lnSpc>
              <a:buFont typeface="+mj-lt"/>
              <a:buAutoNum type="arabicPeriod"/>
            </a:pPr>
            <a:r>
              <a:rPr lang="fr" sz="2000" dirty="0">
                <a:latin typeface="Ubuntu Light" panose="020B0304030602030204" pitchFamily="34" charset="0"/>
              </a:rPr>
              <a:t>Quels retours avez-vous reçus d'un membre d'équipe ou d'un mentor sur vos points forts et vos possibles axes d'amélioration ?</a:t>
            </a:r>
          </a:p>
          <a:p>
            <a:pPr marL="457200" indent="-457200" algn="just">
              <a:lnSpc>
                <a:spcPct val="150000"/>
              </a:lnSpc>
              <a:buFont typeface="+mj-lt"/>
              <a:buAutoNum type="arabicPeriod"/>
            </a:pPr>
            <a:r>
              <a:rPr lang="fr" sz="2000" dirty="0">
                <a:latin typeface="Ubuntu Light" panose="020B0304030602030204" pitchFamily="34" charset="0"/>
              </a:rPr>
              <a:t>Si vous dirigiez l'équipe que vous avez identifiée dans la leçon 1, que voudriez-vous faire pour vous concentrer sur la caractéristique que vous pensez que l'équipe doit améliorer ? </a:t>
            </a:r>
          </a:p>
        </p:txBody>
      </p:sp>
    </p:spTree>
    <p:extLst>
      <p:ext uri="{BB962C8B-B14F-4D97-AF65-F5344CB8AC3E}">
        <p14:creationId xmlns:p14="http://schemas.microsoft.com/office/powerpoint/2010/main" val="10087962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cône&#10;&#10;Description générée automatiquement">
            <a:extLst>
              <a:ext uri="{FF2B5EF4-FFF2-40B4-BE49-F238E27FC236}">
                <a16:creationId xmlns:a16="http://schemas.microsoft.com/office/drawing/2014/main" id="{829CEA39-AE1E-4588-A74A-52BD3C38C7F5}"/>
              </a:ext>
            </a:extLst>
          </p:cNvPr>
          <p:cNvPicPr>
            <a:picLocks noChangeAspect="1"/>
          </p:cNvPicPr>
          <p:nvPr/>
        </p:nvPicPr>
        <p:blipFill>
          <a:blip r:embed="rId2"/>
          <a:stretch>
            <a:fillRect/>
          </a:stretch>
        </p:blipFill>
        <p:spPr>
          <a:xfrm>
            <a:off x="2166137" y="1699032"/>
            <a:ext cx="1200311" cy="1928744"/>
          </a:xfrm>
          <a:prstGeom prst="rect">
            <a:avLst/>
          </a:prstGeom>
        </p:spPr>
      </p:pic>
      <p:pic>
        <p:nvPicPr>
          <p:cNvPr id="7" name="Picture 6" descr="Logo&#10;&#10;Description générée automatiquement">
            <a:extLst>
              <a:ext uri="{FF2B5EF4-FFF2-40B4-BE49-F238E27FC236}">
                <a16:creationId xmlns:a16="http://schemas.microsoft.com/office/drawing/2014/main" id="{70D3ED17-F3EB-4976-8EC7-CD3CBD3C3E65}"/>
              </a:ext>
            </a:extLst>
          </p:cNvPr>
          <p:cNvPicPr>
            <a:picLocks noChangeAspect="1"/>
          </p:cNvPicPr>
          <p:nvPr/>
        </p:nvPicPr>
        <p:blipFill>
          <a:blip r:embed="rId3"/>
          <a:stretch>
            <a:fillRect/>
          </a:stretch>
        </p:blipFill>
        <p:spPr>
          <a:xfrm>
            <a:off x="3979391" y="1817212"/>
            <a:ext cx="2112000" cy="1611789"/>
          </a:xfrm>
          <a:prstGeom prst="rect">
            <a:avLst/>
          </a:prstGeom>
        </p:spPr>
      </p:pic>
      <p:pic>
        <p:nvPicPr>
          <p:cNvPr id="9" name="Picture 8" descr="Logo, nom de l'entreprise&#10;&#10;Description générée automatiquement">
            <a:extLst>
              <a:ext uri="{FF2B5EF4-FFF2-40B4-BE49-F238E27FC236}">
                <a16:creationId xmlns:a16="http://schemas.microsoft.com/office/drawing/2014/main" id="{3D385DAB-37C1-463B-BD5B-8B2CC15DC6DE}"/>
              </a:ext>
            </a:extLst>
          </p:cNvPr>
          <p:cNvPicPr>
            <a:picLocks noChangeAspect="1"/>
          </p:cNvPicPr>
          <p:nvPr/>
        </p:nvPicPr>
        <p:blipFill>
          <a:blip r:embed="rId4"/>
          <a:stretch>
            <a:fillRect/>
          </a:stretch>
        </p:blipFill>
        <p:spPr>
          <a:xfrm>
            <a:off x="6374441" y="1819529"/>
            <a:ext cx="2053667" cy="1851003"/>
          </a:xfrm>
          <a:prstGeom prst="rect">
            <a:avLst/>
          </a:prstGeom>
        </p:spPr>
      </p:pic>
      <p:pic>
        <p:nvPicPr>
          <p:cNvPr id="11" name="Picture 10" descr="Logo&#10;&#10;Description générée automatiquement">
            <a:extLst>
              <a:ext uri="{FF2B5EF4-FFF2-40B4-BE49-F238E27FC236}">
                <a16:creationId xmlns:a16="http://schemas.microsoft.com/office/drawing/2014/main" id="{DEBBE3C6-A5A8-4675-B28C-46B269A53BCC}"/>
              </a:ext>
            </a:extLst>
          </p:cNvPr>
          <p:cNvPicPr>
            <a:picLocks noChangeAspect="1"/>
          </p:cNvPicPr>
          <p:nvPr/>
        </p:nvPicPr>
        <p:blipFill>
          <a:blip r:embed="rId5"/>
          <a:stretch>
            <a:fillRect/>
          </a:stretch>
        </p:blipFill>
        <p:spPr>
          <a:xfrm>
            <a:off x="8483773" y="1869788"/>
            <a:ext cx="1957238" cy="1798427"/>
          </a:xfrm>
          <a:prstGeom prst="rect">
            <a:avLst/>
          </a:prstGeom>
        </p:spPr>
      </p:pic>
      <p:pic>
        <p:nvPicPr>
          <p:cNvPr id="13" name="Picture 12" descr="Logo&#10;&#10;Description générée automatiquement">
            <a:extLst>
              <a:ext uri="{FF2B5EF4-FFF2-40B4-BE49-F238E27FC236}">
                <a16:creationId xmlns:a16="http://schemas.microsoft.com/office/drawing/2014/main" id="{1A4312DA-605C-4B18-9515-27B35C807E58}"/>
              </a:ext>
            </a:extLst>
          </p:cNvPr>
          <p:cNvPicPr>
            <a:picLocks noChangeAspect="1"/>
          </p:cNvPicPr>
          <p:nvPr/>
        </p:nvPicPr>
        <p:blipFill>
          <a:blip r:embed="rId6"/>
          <a:stretch>
            <a:fillRect/>
          </a:stretch>
        </p:blipFill>
        <p:spPr>
          <a:xfrm>
            <a:off x="1696331" y="4194596"/>
            <a:ext cx="2139920" cy="1928744"/>
          </a:xfrm>
          <a:prstGeom prst="rect">
            <a:avLst/>
          </a:prstGeom>
        </p:spPr>
      </p:pic>
      <p:pic>
        <p:nvPicPr>
          <p:cNvPr id="17" name="Picture 16" descr="Logo&#10;&#10;Description générée automatiquement">
            <a:extLst>
              <a:ext uri="{FF2B5EF4-FFF2-40B4-BE49-F238E27FC236}">
                <a16:creationId xmlns:a16="http://schemas.microsoft.com/office/drawing/2014/main" id="{30F97E53-7604-45B9-A56C-50FEFC73D88E}"/>
              </a:ext>
            </a:extLst>
          </p:cNvPr>
          <p:cNvPicPr>
            <a:picLocks noChangeAspect="1"/>
          </p:cNvPicPr>
          <p:nvPr/>
        </p:nvPicPr>
        <p:blipFill>
          <a:blip r:embed="rId7"/>
          <a:stretch>
            <a:fillRect/>
          </a:stretch>
        </p:blipFill>
        <p:spPr>
          <a:xfrm>
            <a:off x="3979392" y="4259755"/>
            <a:ext cx="2111999" cy="1798426"/>
          </a:xfrm>
          <a:prstGeom prst="rect">
            <a:avLst/>
          </a:prstGeom>
        </p:spPr>
      </p:pic>
      <p:pic>
        <p:nvPicPr>
          <p:cNvPr id="21" name="Picture 20">
            <a:extLst>
              <a:ext uri="{FF2B5EF4-FFF2-40B4-BE49-F238E27FC236}">
                <a16:creationId xmlns:a16="http://schemas.microsoft.com/office/drawing/2014/main" id="{2376CAE9-CBB5-4DDE-89A9-38B5621E3865}"/>
              </a:ext>
            </a:extLst>
          </p:cNvPr>
          <p:cNvPicPr>
            <a:picLocks noChangeAspect="1"/>
          </p:cNvPicPr>
          <p:nvPr/>
        </p:nvPicPr>
        <p:blipFill>
          <a:blip r:embed="rId8"/>
          <a:stretch>
            <a:fillRect/>
          </a:stretch>
        </p:blipFill>
        <p:spPr>
          <a:xfrm>
            <a:off x="6288187" y="4259756"/>
            <a:ext cx="2139920" cy="1947515"/>
          </a:xfrm>
          <a:prstGeom prst="rect">
            <a:avLst/>
          </a:prstGeom>
        </p:spPr>
      </p:pic>
      <p:pic>
        <p:nvPicPr>
          <p:cNvPr id="23" name="Picture 22" descr="Logo, nom de l'entreprise&#10;&#10;Description générée automatiquement">
            <a:extLst>
              <a:ext uri="{FF2B5EF4-FFF2-40B4-BE49-F238E27FC236}">
                <a16:creationId xmlns:a16="http://schemas.microsoft.com/office/drawing/2014/main" id="{78668064-40B1-43B0-8D4F-0D3F2F633C7B}"/>
              </a:ext>
            </a:extLst>
          </p:cNvPr>
          <p:cNvPicPr>
            <a:picLocks noChangeAspect="1"/>
          </p:cNvPicPr>
          <p:nvPr/>
        </p:nvPicPr>
        <p:blipFill>
          <a:blip r:embed="rId9"/>
          <a:stretch>
            <a:fillRect/>
          </a:stretch>
        </p:blipFill>
        <p:spPr>
          <a:xfrm>
            <a:off x="8483774" y="4266862"/>
            <a:ext cx="2050961" cy="1947514"/>
          </a:xfrm>
          <a:prstGeom prst="rect">
            <a:avLst/>
          </a:prstGeom>
        </p:spPr>
      </p:pic>
      <p:sp>
        <p:nvSpPr>
          <p:cNvPr id="12" name="Title 1">
            <a:extLst>
              <a:ext uri="{FF2B5EF4-FFF2-40B4-BE49-F238E27FC236}">
                <a16:creationId xmlns:a16="http://schemas.microsoft.com/office/drawing/2014/main" id="{3A958EA1-2795-442B-8CDE-12773A12A39B}"/>
              </a:ext>
            </a:extLst>
          </p:cNvPr>
          <p:cNvSpPr txBox="1">
            <a:spLocks/>
          </p:cNvSpPr>
          <p:nvPr/>
        </p:nvSpPr>
        <p:spPr>
          <a:xfrm>
            <a:off x="1472450" y="601608"/>
            <a:ext cx="8647278" cy="55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 sz="3200" b="1" dirty="0">
                <a:latin typeface="Ubuntu Light" panose="020B0304030602030204" pitchFamily="34" charset="0"/>
              </a:rPr>
              <a:t>Améliorer vos compétences</a:t>
            </a:r>
          </a:p>
        </p:txBody>
      </p:sp>
    </p:spTree>
    <p:extLst>
      <p:ext uri="{BB962C8B-B14F-4D97-AF65-F5344CB8AC3E}">
        <p14:creationId xmlns:p14="http://schemas.microsoft.com/office/powerpoint/2010/main" val="33908313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4FE16913-673E-4B9C-86B9-58FE29FBE525}"/>
              </a:ext>
            </a:extLst>
          </p:cNvPr>
          <p:cNvGrpSpPr/>
          <p:nvPr/>
        </p:nvGrpSpPr>
        <p:grpSpPr>
          <a:xfrm>
            <a:off x="9757778" y="4876797"/>
            <a:ext cx="1367422" cy="1426150"/>
            <a:chOff x="9361174" y="5539765"/>
            <a:chExt cx="1178519" cy="1229134"/>
          </a:xfrm>
        </p:grpSpPr>
        <p:sp>
          <p:nvSpPr>
            <p:cNvPr id="7" name="Oval 6"/>
            <p:cNvSpPr/>
            <p:nvPr/>
          </p:nvSpPr>
          <p:spPr bwMode="auto">
            <a:xfrm>
              <a:off x="9361174" y="5539765"/>
              <a:ext cx="1178518" cy="1229134"/>
            </a:xfrm>
            <a:prstGeom prst="ellipse">
              <a:avLst/>
            </a:pr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p14="http://schemas.microsoft.com/office/powerpoint/2010/main" xmlns:a16="http://schemas.microsoft.com/office/drawing/2014/main" xmlns="">
                  <a:effectLst>
                    <a:outerShdw blurRad="63500" dist="38099" dir="2700000" algn="ctr" rotWithShape="0">
                      <a:schemeClr val="bg2">
                        <a:alpha val="74998"/>
                      </a:schemeClr>
                    </a:outerShdw>
                  </a:effectLst>
                </a14:hiddenEffects>
              </a:ext>
            </a:extLst>
          </p:spPr>
          <p:txBody>
            <a:bodyPr vert="horz" wrap="square" lIns="68580" tIns="34290" rIns="68580" bIns="34290" numCol="1" rtlCol="0" anchor="t" anchorCtr="0" compatLnSpc="1">
              <a:prstTxWarp prst="textNoShape">
                <a:avLst/>
              </a:prstTxWarp>
            </a:bodyPr>
            <a:lstStyle/>
            <a:p>
              <a:pPr algn="ctr" fontAlgn="base">
                <a:spcBef>
                  <a:spcPct val="0"/>
                </a:spcBef>
                <a:spcAft>
                  <a:spcPct val="0"/>
                </a:spcAft>
              </a:pPr>
              <a:endParaRPr lang="en-US" sz="3150">
                <a:solidFill>
                  <a:srgbClr val="000000"/>
                </a:solidFill>
                <a:latin typeface="Gill Sans" charset="0"/>
                <a:ea typeface="ヒラギノ角ゴ ProN W3" charset="0"/>
                <a:cs typeface="ヒラギノ角ゴ ProN W3" charset="0"/>
                <a:sym typeface="Gill Sans" charset="0"/>
              </a:endParaRPr>
            </a:p>
          </p:txBody>
        </p:sp>
        <p:pic>
          <p:nvPicPr>
            <p:cNvPr id="6" name="Picture 5">
              <a:extLst>
                <a:ext uri="{FF2B5EF4-FFF2-40B4-BE49-F238E27FC236}">
                  <a16:creationId xmlns:a16="http://schemas.microsoft.com/office/drawing/2014/main" id="{5BCEC067-2D30-46D5-A39C-97C7911DCE89}"/>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61176" y="5619719"/>
              <a:ext cx="1178517" cy="1069227"/>
            </a:xfrm>
            <a:prstGeom prst="rect">
              <a:avLst/>
            </a:prstGeom>
            <a:noFill/>
            <a:ln>
              <a:noFill/>
            </a:ln>
          </p:spPr>
        </p:pic>
      </p:grpSp>
      <p:sp>
        <p:nvSpPr>
          <p:cNvPr id="8" name="Title 1">
            <a:extLst>
              <a:ext uri="{FF2B5EF4-FFF2-40B4-BE49-F238E27FC236}">
                <a16:creationId xmlns:a16="http://schemas.microsoft.com/office/drawing/2014/main" id="{551D58AC-5A29-45B2-8E91-2331E5479B55}"/>
              </a:ext>
            </a:extLst>
          </p:cNvPr>
          <p:cNvSpPr txBox="1">
            <a:spLocks/>
          </p:cNvSpPr>
          <p:nvPr/>
        </p:nvSpPr>
        <p:spPr>
          <a:xfrm>
            <a:off x="1487690" y="586861"/>
            <a:ext cx="8647278" cy="55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 sz="3200" b="1" dirty="0">
                <a:latin typeface="Ubuntu Light" panose="020B0304030602030204" pitchFamily="34" charset="0"/>
              </a:rPr>
              <a:t>Conclusion du module</a:t>
            </a:r>
          </a:p>
        </p:txBody>
      </p:sp>
      <p:sp>
        <p:nvSpPr>
          <p:cNvPr id="9" name="Content Placeholder 2">
            <a:extLst>
              <a:ext uri="{FF2B5EF4-FFF2-40B4-BE49-F238E27FC236}">
                <a16:creationId xmlns:a16="http://schemas.microsoft.com/office/drawing/2014/main" id="{D11F51A8-C719-4FAB-9AFC-8E08DDDF6A37}"/>
              </a:ext>
            </a:extLst>
          </p:cNvPr>
          <p:cNvSpPr txBox="1">
            <a:spLocks/>
          </p:cNvSpPr>
          <p:nvPr/>
        </p:nvSpPr>
        <p:spPr>
          <a:xfrm>
            <a:off x="696000" y="1797050"/>
            <a:ext cx="10800000" cy="32639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7168" indent="-257168" algn="just">
              <a:lnSpc>
                <a:spcPct val="150000"/>
              </a:lnSpc>
            </a:pPr>
            <a:r>
              <a:rPr lang="fr" sz="2000" dirty="0">
                <a:latin typeface="Ubuntu Light" panose="020B0304030602030204" pitchFamily="34" charset="0"/>
              </a:rPr>
              <a:t>Réfléchir à votre expérience en équipe et à votre rôle vous aidera à améliorer vos futures expériences en équipe.</a:t>
            </a:r>
          </a:p>
          <a:p>
            <a:pPr marL="257168" indent="-257168" algn="just">
              <a:lnSpc>
                <a:spcPct val="150000"/>
              </a:lnSpc>
            </a:pPr>
            <a:r>
              <a:rPr lang="fr" sz="2000" dirty="0">
                <a:latin typeface="Ubuntu Light" panose="020B0304030602030204" pitchFamily="34" charset="0"/>
              </a:rPr>
              <a:t>Il y a toujours de la place pour progresser. Évaluez continuellement vos compétences et élaborez un plan pour les améliorer.</a:t>
            </a:r>
          </a:p>
          <a:p>
            <a:pPr marL="257168" indent="-257168" algn="just">
              <a:lnSpc>
                <a:spcPct val="150000"/>
              </a:lnSpc>
            </a:pPr>
            <a:r>
              <a:rPr lang="fr" sz="2000" dirty="0">
                <a:latin typeface="Ubuntu Light" panose="020B0304030602030204" pitchFamily="34" charset="0"/>
              </a:rPr>
              <a:t>En tant que leader, il est important de mobiliser toutes les opinions et d'utiliser ses compétences en résolution de problèmes pour trouver une solution sur laquelle toutes les parties pourraient être d'accord.</a:t>
            </a:r>
          </a:p>
          <a:p>
            <a:pPr marL="257168" indent="-257168" algn="just">
              <a:lnSpc>
                <a:spcPct val="150000"/>
              </a:lnSpc>
            </a:pPr>
            <a:r>
              <a:rPr lang="fr" sz="2000" dirty="0">
                <a:latin typeface="Ubuntu Light" panose="020B0304030602030204" pitchFamily="34" charset="0"/>
              </a:rPr>
              <a:t>Les membres de l'équipe se sentent valorisés lorsqu'ils ont </a:t>
            </a:r>
            <a:r>
              <a:rPr lang="fr" sz="2000">
                <a:latin typeface="Ubuntu Light" panose="020B0304030602030204" pitchFamily="34" charset="0"/>
              </a:rPr>
              <a:t>l'impression que</a:t>
            </a:r>
            <a:r>
              <a:rPr lang="fr" sz="2000" dirty="0">
                <a:latin typeface="Ubuntu Light" panose="020B0304030602030204" pitchFamily="34" charset="0"/>
              </a:rPr>
              <a:t> </a:t>
            </a:r>
            <a:r>
              <a:rPr lang="fr" sz="2000">
                <a:latin typeface="Ubuntu Light" panose="020B0304030602030204" pitchFamily="34" charset="0"/>
              </a:rPr>
              <a:t>leurs voix sont entendues.</a:t>
            </a:r>
            <a:endParaRPr lang="fr" sz="2000" dirty="0">
              <a:latin typeface="Ubuntu Light" panose="020B0304030602030204" pitchFamily="34" charset="0"/>
            </a:endParaRPr>
          </a:p>
        </p:txBody>
      </p:sp>
    </p:spTree>
    <p:extLst>
      <p:ext uri="{BB962C8B-B14F-4D97-AF65-F5344CB8AC3E}">
        <p14:creationId xmlns:p14="http://schemas.microsoft.com/office/powerpoint/2010/main" val="3920642209"/>
      </p:ext>
    </p:extLst>
  </p:cSld>
  <p:clrMapOvr>
    <a:masterClrMapping/>
  </p:clrMapOvr>
</p:sld>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05d83ceaa0bbd2e3bc716e6e66bd857a">
  <xsd:schema xmlns:xsd="http://www.w3.org/2001/XMLSchema" xmlns:xs="http://www.w3.org/2001/XMLSchema" xmlns:p="http://schemas.microsoft.com/office/2006/metadata/properties" targetNamespace="http://schemas.microsoft.com/office/2006/metadata/properties" ma:root="true" ma:fieldsID="b3d69fe45253d5ff147bb69036b756a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2CA6C3A-9631-4616-890C-189148C1DB86}">
  <ds:schemaRefs>
    <ds:schemaRef ds:uri="http://schemas.microsoft.com/sharepoint/v3/contenttype/forms"/>
  </ds:schemaRefs>
</ds:datastoreItem>
</file>

<file path=customXml/itemProps2.xml><?xml version="1.0" encoding="utf-8"?>
<ds:datastoreItem xmlns:ds="http://schemas.openxmlformats.org/officeDocument/2006/customXml" ds:itemID="{5ED2491A-86DE-4318-80C1-17509D46C7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CCBC5787-49E5-448F-B8FD-395E52BA96C5}">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SO_AP_Presentation.potx</Template>
  <TotalTime>2327</TotalTime>
  <Words>1090</Words>
  <Application>Microsoft Office PowerPoint</Application>
  <PresentationFormat>Widescreen</PresentationFormat>
  <Paragraphs>96</Paragraphs>
  <Slides>27</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27</vt:i4>
      </vt:variant>
    </vt:vector>
  </HeadingPairs>
  <TitlesOfParts>
    <vt:vector size="35" baseType="lpstr">
      <vt:lpstr>Arial</vt:lpstr>
      <vt:lpstr>Calibri</vt:lpstr>
      <vt:lpstr>Calibri Light</vt:lpstr>
      <vt:lpstr>Gill Sans</vt:lpstr>
      <vt:lpstr>GT Walsheim Pro Condensed Black</vt:lpstr>
      <vt:lpstr>Ubuntu Light</vt:lpstr>
      <vt:lpstr>1_Custom Design</vt:lpstr>
      <vt:lpstr>2_Custom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Zero-G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Ciaran OGaora</dc:creator>
  <cp:lastModifiedBy>Janina Walters</cp:lastModifiedBy>
  <cp:revision>129</cp:revision>
  <dcterms:created xsi:type="dcterms:W3CDTF">2012-07-03T15:00:02Z</dcterms:created>
  <dcterms:modified xsi:type="dcterms:W3CDTF">2026-08-24T05:07:54Z</dcterms:modified>
</cp:coreProperties>
</file>