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p:scale>
          <a:sx n="75" d="100"/>
          <a:sy n="75" d="100"/>
        </p:scale>
        <p:origin x="1074" y="2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FBD114D-9FE6-46DF-BD4F-757DD379F2E4}" type="datetimeFigureOut">
              <a:rPr lang="es-PA" smtClean="0"/>
              <a:t>10/30/2021</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632509E5-1856-4C5C-B5F8-40AE4D00797F}" type="slidenum">
              <a:rPr lang="es-PA" smtClean="0"/>
              <a:t>‹Nº›</a:t>
            </a:fld>
            <a:endParaRPr lang="es-PA"/>
          </a:p>
        </p:txBody>
      </p:sp>
    </p:spTree>
    <p:extLst>
      <p:ext uri="{BB962C8B-B14F-4D97-AF65-F5344CB8AC3E}">
        <p14:creationId xmlns:p14="http://schemas.microsoft.com/office/powerpoint/2010/main" val="906974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FBD114D-9FE6-46DF-BD4F-757DD379F2E4}" type="datetimeFigureOut">
              <a:rPr lang="es-PA" smtClean="0"/>
              <a:t>10/30/2021</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632509E5-1856-4C5C-B5F8-40AE4D00797F}" type="slidenum">
              <a:rPr lang="es-PA" smtClean="0"/>
              <a:t>‹Nº›</a:t>
            </a:fld>
            <a:endParaRPr lang="es-PA"/>
          </a:p>
        </p:txBody>
      </p:sp>
    </p:spTree>
    <p:extLst>
      <p:ext uri="{BB962C8B-B14F-4D97-AF65-F5344CB8AC3E}">
        <p14:creationId xmlns:p14="http://schemas.microsoft.com/office/powerpoint/2010/main" val="3591012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FBD114D-9FE6-46DF-BD4F-757DD379F2E4}" type="datetimeFigureOut">
              <a:rPr lang="es-PA" smtClean="0"/>
              <a:t>10/30/2021</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632509E5-1856-4C5C-B5F8-40AE4D00797F}" type="slidenum">
              <a:rPr lang="es-PA" smtClean="0"/>
              <a:t>‹Nº›</a:t>
            </a:fld>
            <a:endParaRPr lang="es-PA"/>
          </a:p>
        </p:txBody>
      </p:sp>
    </p:spTree>
    <p:extLst>
      <p:ext uri="{BB962C8B-B14F-4D97-AF65-F5344CB8AC3E}">
        <p14:creationId xmlns:p14="http://schemas.microsoft.com/office/powerpoint/2010/main" val="1111086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FBD114D-9FE6-46DF-BD4F-757DD379F2E4}" type="datetimeFigureOut">
              <a:rPr lang="es-PA" smtClean="0"/>
              <a:t>10/30/2021</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632509E5-1856-4C5C-B5F8-40AE4D00797F}" type="slidenum">
              <a:rPr lang="es-PA" smtClean="0"/>
              <a:t>‹Nº›</a:t>
            </a:fld>
            <a:endParaRPr lang="es-PA"/>
          </a:p>
        </p:txBody>
      </p:sp>
    </p:spTree>
    <p:extLst>
      <p:ext uri="{BB962C8B-B14F-4D97-AF65-F5344CB8AC3E}">
        <p14:creationId xmlns:p14="http://schemas.microsoft.com/office/powerpoint/2010/main" val="1377338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FBD114D-9FE6-46DF-BD4F-757DD379F2E4}" type="datetimeFigureOut">
              <a:rPr lang="es-PA" smtClean="0"/>
              <a:t>10/30/2021</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632509E5-1856-4C5C-B5F8-40AE4D00797F}" type="slidenum">
              <a:rPr lang="es-PA" smtClean="0"/>
              <a:t>‹Nº›</a:t>
            </a:fld>
            <a:endParaRPr lang="es-PA"/>
          </a:p>
        </p:txBody>
      </p:sp>
    </p:spTree>
    <p:extLst>
      <p:ext uri="{BB962C8B-B14F-4D97-AF65-F5344CB8AC3E}">
        <p14:creationId xmlns:p14="http://schemas.microsoft.com/office/powerpoint/2010/main" val="3265160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FBD114D-9FE6-46DF-BD4F-757DD379F2E4}" type="datetimeFigureOut">
              <a:rPr lang="es-PA" smtClean="0"/>
              <a:t>10/30/2021</a:t>
            </a:fld>
            <a:endParaRPr lang="es-PA"/>
          </a:p>
        </p:txBody>
      </p:sp>
      <p:sp>
        <p:nvSpPr>
          <p:cNvPr id="6" name="Footer Placeholder 5"/>
          <p:cNvSpPr>
            <a:spLocks noGrp="1"/>
          </p:cNvSpPr>
          <p:nvPr>
            <p:ph type="ftr" sz="quarter" idx="11"/>
          </p:nvPr>
        </p:nvSpPr>
        <p:spPr/>
        <p:txBody>
          <a:bodyPr/>
          <a:lstStyle/>
          <a:p>
            <a:endParaRPr lang="es-PA"/>
          </a:p>
        </p:txBody>
      </p:sp>
      <p:sp>
        <p:nvSpPr>
          <p:cNvPr id="7" name="Slide Number Placeholder 6"/>
          <p:cNvSpPr>
            <a:spLocks noGrp="1"/>
          </p:cNvSpPr>
          <p:nvPr>
            <p:ph type="sldNum" sz="quarter" idx="12"/>
          </p:nvPr>
        </p:nvSpPr>
        <p:spPr/>
        <p:txBody>
          <a:bodyPr/>
          <a:lstStyle/>
          <a:p>
            <a:fld id="{632509E5-1856-4C5C-B5F8-40AE4D00797F}" type="slidenum">
              <a:rPr lang="es-PA" smtClean="0"/>
              <a:t>‹Nº›</a:t>
            </a:fld>
            <a:endParaRPr lang="es-PA"/>
          </a:p>
        </p:txBody>
      </p:sp>
    </p:spTree>
    <p:extLst>
      <p:ext uri="{BB962C8B-B14F-4D97-AF65-F5344CB8AC3E}">
        <p14:creationId xmlns:p14="http://schemas.microsoft.com/office/powerpoint/2010/main" val="476879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82329" y="2505075"/>
            <a:ext cx="4190702"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14913" y="2505075"/>
            <a:ext cx="4211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FBD114D-9FE6-46DF-BD4F-757DD379F2E4}" type="datetimeFigureOut">
              <a:rPr lang="es-PA" smtClean="0"/>
              <a:t>10/30/2021</a:t>
            </a:fld>
            <a:endParaRPr lang="es-PA"/>
          </a:p>
        </p:txBody>
      </p:sp>
      <p:sp>
        <p:nvSpPr>
          <p:cNvPr id="8" name="Footer Placeholder 7"/>
          <p:cNvSpPr>
            <a:spLocks noGrp="1"/>
          </p:cNvSpPr>
          <p:nvPr>
            <p:ph type="ftr" sz="quarter" idx="11"/>
          </p:nvPr>
        </p:nvSpPr>
        <p:spPr/>
        <p:txBody>
          <a:bodyPr/>
          <a:lstStyle/>
          <a:p>
            <a:endParaRPr lang="es-PA"/>
          </a:p>
        </p:txBody>
      </p:sp>
      <p:sp>
        <p:nvSpPr>
          <p:cNvPr id="9" name="Slide Number Placeholder 8"/>
          <p:cNvSpPr>
            <a:spLocks noGrp="1"/>
          </p:cNvSpPr>
          <p:nvPr>
            <p:ph type="sldNum" sz="quarter" idx="12"/>
          </p:nvPr>
        </p:nvSpPr>
        <p:spPr/>
        <p:txBody>
          <a:bodyPr/>
          <a:lstStyle/>
          <a:p>
            <a:fld id="{632509E5-1856-4C5C-B5F8-40AE4D00797F}" type="slidenum">
              <a:rPr lang="es-PA" smtClean="0"/>
              <a:t>‹Nº›</a:t>
            </a:fld>
            <a:endParaRPr lang="es-PA"/>
          </a:p>
        </p:txBody>
      </p:sp>
    </p:spTree>
    <p:extLst>
      <p:ext uri="{BB962C8B-B14F-4D97-AF65-F5344CB8AC3E}">
        <p14:creationId xmlns:p14="http://schemas.microsoft.com/office/powerpoint/2010/main" val="4038767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FBD114D-9FE6-46DF-BD4F-757DD379F2E4}" type="datetimeFigureOut">
              <a:rPr lang="es-PA" smtClean="0"/>
              <a:t>10/30/2021</a:t>
            </a:fld>
            <a:endParaRPr lang="es-PA"/>
          </a:p>
        </p:txBody>
      </p:sp>
      <p:sp>
        <p:nvSpPr>
          <p:cNvPr id="4" name="Footer Placeholder 3"/>
          <p:cNvSpPr>
            <a:spLocks noGrp="1"/>
          </p:cNvSpPr>
          <p:nvPr>
            <p:ph type="ftr" sz="quarter" idx="11"/>
          </p:nvPr>
        </p:nvSpPr>
        <p:spPr/>
        <p:txBody>
          <a:bodyPr/>
          <a:lstStyle/>
          <a:p>
            <a:endParaRPr lang="es-PA"/>
          </a:p>
        </p:txBody>
      </p:sp>
      <p:sp>
        <p:nvSpPr>
          <p:cNvPr id="5" name="Slide Number Placeholder 4"/>
          <p:cNvSpPr>
            <a:spLocks noGrp="1"/>
          </p:cNvSpPr>
          <p:nvPr>
            <p:ph type="sldNum" sz="quarter" idx="12"/>
          </p:nvPr>
        </p:nvSpPr>
        <p:spPr/>
        <p:txBody>
          <a:bodyPr/>
          <a:lstStyle/>
          <a:p>
            <a:fld id="{632509E5-1856-4C5C-B5F8-40AE4D00797F}" type="slidenum">
              <a:rPr lang="es-PA" smtClean="0"/>
              <a:t>‹Nº›</a:t>
            </a:fld>
            <a:endParaRPr lang="es-PA"/>
          </a:p>
        </p:txBody>
      </p:sp>
    </p:spTree>
    <p:extLst>
      <p:ext uri="{BB962C8B-B14F-4D97-AF65-F5344CB8AC3E}">
        <p14:creationId xmlns:p14="http://schemas.microsoft.com/office/powerpoint/2010/main" val="145646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BD114D-9FE6-46DF-BD4F-757DD379F2E4}" type="datetimeFigureOut">
              <a:rPr lang="es-PA" smtClean="0"/>
              <a:t>10/30/2021</a:t>
            </a:fld>
            <a:endParaRPr lang="es-PA"/>
          </a:p>
        </p:txBody>
      </p:sp>
      <p:sp>
        <p:nvSpPr>
          <p:cNvPr id="3" name="Footer Placeholder 2"/>
          <p:cNvSpPr>
            <a:spLocks noGrp="1"/>
          </p:cNvSpPr>
          <p:nvPr>
            <p:ph type="ftr" sz="quarter" idx="11"/>
          </p:nvPr>
        </p:nvSpPr>
        <p:spPr/>
        <p:txBody>
          <a:bodyPr/>
          <a:lstStyle/>
          <a:p>
            <a:endParaRPr lang="es-PA"/>
          </a:p>
        </p:txBody>
      </p:sp>
      <p:sp>
        <p:nvSpPr>
          <p:cNvPr id="4" name="Slide Number Placeholder 3"/>
          <p:cNvSpPr>
            <a:spLocks noGrp="1"/>
          </p:cNvSpPr>
          <p:nvPr>
            <p:ph type="sldNum" sz="quarter" idx="12"/>
          </p:nvPr>
        </p:nvSpPr>
        <p:spPr/>
        <p:txBody>
          <a:bodyPr/>
          <a:lstStyle/>
          <a:p>
            <a:fld id="{632509E5-1856-4C5C-B5F8-40AE4D00797F}" type="slidenum">
              <a:rPr lang="es-PA" smtClean="0"/>
              <a:t>‹Nº›</a:t>
            </a:fld>
            <a:endParaRPr lang="es-PA"/>
          </a:p>
        </p:txBody>
      </p:sp>
    </p:spTree>
    <p:extLst>
      <p:ext uri="{BB962C8B-B14F-4D97-AF65-F5344CB8AC3E}">
        <p14:creationId xmlns:p14="http://schemas.microsoft.com/office/powerpoint/2010/main" val="1570636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FBD114D-9FE6-46DF-BD4F-757DD379F2E4}" type="datetimeFigureOut">
              <a:rPr lang="es-PA" smtClean="0"/>
              <a:t>10/30/2021</a:t>
            </a:fld>
            <a:endParaRPr lang="es-PA"/>
          </a:p>
        </p:txBody>
      </p:sp>
      <p:sp>
        <p:nvSpPr>
          <p:cNvPr id="6" name="Footer Placeholder 5"/>
          <p:cNvSpPr>
            <a:spLocks noGrp="1"/>
          </p:cNvSpPr>
          <p:nvPr>
            <p:ph type="ftr" sz="quarter" idx="11"/>
          </p:nvPr>
        </p:nvSpPr>
        <p:spPr/>
        <p:txBody>
          <a:bodyPr/>
          <a:lstStyle/>
          <a:p>
            <a:endParaRPr lang="es-PA"/>
          </a:p>
        </p:txBody>
      </p:sp>
      <p:sp>
        <p:nvSpPr>
          <p:cNvPr id="7" name="Slide Number Placeholder 6"/>
          <p:cNvSpPr>
            <a:spLocks noGrp="1"/>
          </p:cNvSpPr>
          <p:nvPr>
            <p:ph type="sldNum" sz="quarter" idx="12"/>
          </p:nvPr>
        </p:nvSpPr>
        <p:spPr/>
        <p:txBody>
          <a:bodyPr/>
          <a:lstStyle/>
          <a:p>
            <a:fld id="{632509E5-1856-4C5C-B5F8-40AE4D00797F}" type="slidenum">
              <a:rPr lang="es-PA" smtClean="0"/>
              <a:t>‹Nº›</a:t>
            </a:fld>
            <a:endParaRPr lang="es-PA"/>
          </a:p>
        </p:txBody>
      </p:sp>
    </p:spTree>
    <p:extLst>
      <p:ext uri="{BB962C8B-B14F-4D97-AF65-F5344CB8AC3E}">
        <p14:creationId xmlns:p14="http://schemas.microsoft.com/office/powerpoint/2010/main" val="1638002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FBD114D-9FE6-46DF-BD4F-757DD379F2E4}" type="datetimeFigureOut">
              <a:rPr lang="es-PA" smtClean="0"/>
              <a:t>10/30/2021</a:t>
            </a:fld>
            <a:endParaRPr lang="es-PA"/>
          </a:p>
        </p:txBody>
      </p:sp>
      <p:sp>
        <p:nvSpPr>
          <p:cNvPr id="6" name="Footer Placeholder 5"/>
          <p:cNvSpPr>
            <a:spLocks noGrp="1"/>
          </p:cNvSpPr>
          <p:nvPr>
            <p:ph type="ftr" sz="quarter" idx="11"/>
          </p:nvPr>
        </p:nvSpPr>
        <p:spPr/>
        <p:txBody>
          <a:bodyPr/>
          <a:lstStyle/>
          <a:p>
            <a:endParaRPr lang="es-PA"/>
          </a:p>
        </p:txBody>
      </p:sp>
      <p:sp>
        <p:nvSpPr>
          <p:cNvPr id="7" name="Slide Number Placeholder 6"/>
          <p:cNvSpPr>
            <a:spLocks noGrp="1"/>
          </p:cNvSpPr>
          <p:nvPr>
            <p:ph type="sldNum" sz="quarter" idx="12"/>
          </p:nvPr>
        </p:nvSpPr>
        <p:spPr/>
        <p:txBody>
          <a:bodyPr/>
          <a:lstStyle/>
          <a:p>
            <a:fld id="{632509E5-1856-4C5C-B5F8-40AE4D00797F}" type="slidenum">
              <a:rPr lang="es-PA" smtClean="0"/>
              <a:t>‹Nº›</a:t>
            </a:fld>
            <a:endParaRPr lang="es-PA"/>
          </a:p>
        </p:txBody>
      </p:sp>
    </p:spTree>
    <p:extLst>
      <p:ext uri="{BB962C8B-B14F-4D97-AF65-F5344CB8AC3E}">
        <p14:creationId xmlns:p14="http://schemas.microsoft.com/office/powerpoint/2010/main" val="3504564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BD114D-9FE6-46DF-BD4F-757DD379F2E4}" type="datetimeFigureOut">
              <a:rPr lang="es-PA" smtClean="0"/>
              <a:t>10/30/2021</a:t>
            </a:fld>
            <a:endParaRPr lang="es-PA"/>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A"/>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2509E5-1856-4C5C-B5F8-40AE4D00797F}" type="slidenum">
              <a:rPr lang="es-PA" smtClean="0"/>
              <a:t>‹Nº›</a:t>
            </a:fld>
            <a:endParaRPr lang="es-PA"/>
          </a:p>
        </p:txBody>
      </p:sp>
    </p:spTree>
    <p:extLst>
      <p:ext uri="{BB962C8B-B14F-4D97-AF65-F5344CB8AC3E}">
        <p14:creationId xmlns:p14="http://schemas.microsoft.com/office/powerpoint/2010/main" val="30477490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23E8A2-BDDC-434B-AAAC-AF315D218B3E}"/>
              </a:ext>
            </a:extLst>
          </p:cNvPr>
          <p:cNvSpPr txBox="1"/>
          <p:nvPr/>
        </p:nvSpPr>
        <p:spPr>
          <a:xfrm>
            <a:off x="544133" y="492494"/>
            <a:ext cx="4951926" cy="874022"/>
          </a:xfrm>
          <a:prstGeom prst="rect">
            <a:avLst/>
          </a:prstGeom>
          <a:noFill/>
        </p:spPr>
        <p:txBody>
          <a:bodyPr wrap="square">
            <a:spAutoFit/>
          </a:bodyPr>
          <a:lstStyle/>
          <a:p>
            <a:pPr>
              <a:lnSpc>
                <a:spcPct val="107000"/>
              </a:lnSpc>
              <a:spcAft>
                <a:spcPts val="90"/>
              </a:spcAft>
              <a:tabLst>
                <a:tab pos="9131935" algn="r"/>
              </a:tabLst>
            </a:pPr>
            <a:r>
              <a:rPr lang="en-US" sz="2400" b="1" dirty="0">
                <a:solidFill>
                  <a:srgbClr val="DE2228"/>
                </a:solidFill>
                <a:effectLst/>
                <a:latin typeface="Ubuntu" panose="020B0504030602030204" pitchFamily="34" charset="0"/>
                <a:ea typeface="Ubuntu" panose="020B0504030602030204" pitchFamily="34" charset="0"/>
                <a:cs typeface="Ubuntu" panose="020B0504030602030204" pitchFamily="34" charset="0"/>
              </a:rPr>
              <a:t>Athlete Representative	</a:t>
            </a:r>
            <a:endParaRPr lang="es-PA" sz="2400" dirty="0">
              <a:solidFill>
                <a:srgbClr val="000000"/>
              </a:solidFill>
              <a:effectLst/>
              <a:latin typeface="Calibri" panose="020F0502020204030204" pitchFamily="34" charset="0"/>
              <a:ea typeface="Calibri" panose="020F0502020204030204" pitchFamily="34" charset="0"/>
            </a:endParaRPr>
          </a:p>
          <a:p>
            <a:pPr>
              <a:lnSpc>
                <a:spcPct val="107000"/>
              </a:lnSpc>
              <a:spcAft>
                <a:spcPts val="4215"/>
              </a:spcAft>
            </a:pPr>
            <a:r>
              <a:rPr lang="en-US" sz="2400" dirty="0">
                <a:solidFill>
                  <a:srgbClr val="DE2228"/>
                </a:solidFill>
                <a:effectLst/>
                <a:latin typeface="Ubuntu" panose="020B0504030602030204" pitchFamily="34" charset="0"/>
                <a:ea typeface="Ubuntu" panose="020B0504030602030204" pitchFamily="34" charset="0"/>
                <a:cs typeface="Ubuntu" panose="020B0504030602030204" pitchFamily="34" charset="0"/>
              </a:rPr>
              <a:t>Pathway</a:t>
            </a:r>
            <a:endParaRPr lang="es-PA" sz="2400" dirty="0">
              <a:solidFill>
                <a:srgbClr val="000000"/>
              </a:solidFill>
              <a:effectLst/>
              <a:latin typeface="Calibri" panose="020F0502020204030204" pitchFamily="34" charset="0"/>
              <a:ea typeface="Calibri" panose="020F0502020204030204" pitchFamily="34" charset="0"/>
            </a:endParaRPr>
          </a:p>
        </p:txBody>
      </p:sp>
      <p:sp>
        <p:nvSpPr>
          <p:cNvPr id="9" name="CuadroTexto 8">
            <a:extLst>
              <a:ext uri="{FF2B5EF4-FFF2-40B4-BE49-F238E27FC236}">
                <a16:creationId xmlns:a16="http://schemas.microsoft.com/office/drawing/2014/main" id="{403EF96C-9DF6-4B44-86ED-CAB5AB0C3EB5}"/>
              </a:ext>
            </a:extLst>
          </p:cNvPr>
          <p:cNvSpPr txBox="1"/>
          <p:nvPr/>
        </p:nvSpPr>
        <p:spPr>
          <a:xfrm>
            <a:off x="7851936" y="447728"/>
            <a:ext cx="1339403" cy="400110"/>
          </a:xfrm>
          <a:prstGeom prst="rect">
            <a:avLst/>
          </a:prstGeom>
          <a:noFill/>
        </p:spPr>
        <p:txBody>
          <a:bodyPr wrap="square">
            <a:spAutoFit/>
          </a:bodyPr>
          <a:lstStyle>
            <a:defPPr>
              <a:defRPr lang="en-US"/>
            </a:defPPr>
            <a:lvl1pPr>
              <a:defRPr sz="1400" b="1">
                <a:solidFill>
                  <a:srgbClr val="EC1C23"/>
                </a:solidFill>
                <a:effectLst/>
                <a:latin typeface="GT Walsheim Pro Condensed Black" panose="00000906000000000000" pitchFamily="2" charset="0"/>
                <a:ea typeface="GT Walsheim Pro"/>
                <a:cs typeface="GT Walsheim Pro"/>
              </a:defRPr>
            </a:lvl1pPr>
          </a:lstStyle>
          <a:p>
            <a:r>
              <a:rPr lang="es-PA" sz="2000" dirty="0"/>
              <a:t>ATHLETE</a:t>
            </a:r>
          </a:p>
        </p:txBody>
      </p:sp>
      <p:sp>
        <p:nvSpPr>
          <p:cNvPr id="10" name="CuadroTexto 9">
            <a:extLst>
              <a:ext uri="{FF2B5EF4-FFF2-40B4-BE49-F238E27FC236}">
                <a16:creationId xmlns:a16="http://schemas.microsoft.com/office/drawing/2014/main" id="{F529AE01-DA6B-4AB5-925E-009F8A55CF0D}"/>
              </a:ext>
            </a:extLst>
          </p:cNvPr>
          <p:cNvSpPr txBox="1"/>
          <p:nvPr/>
        </p:nvSpPr>
        <p:spPr>
          <a:xfrm>
            <a:off x="7527131" y="700866"/>
            <a:ext cx="1838779" cy="400110"/>
          </a:xfrm>
          <a:prstGeom prst="rect">
            <a:avLst/>
          </a:prstGeom>
          <a:noFill/>
        </p:spPr>
        <p:txBody>
          <a:bodyPr wrap="square">
            <a:spAutoFit/>
          </a:bodyPr>
          <a:lstStyle>
            <a:defPPr>
              <a:defRPr lang="en-US"/>
            </a:defPPr>
            <a:lvl1pPr>
              <a:defRPr sz="1400" b="1">
                <a:solidFill>
                  <a:srgbClr val="EC1C23"/>
                </a:solidFill>
                <a:effectLst/>
                <a:latin typeface="GT Walsheim Pro Condensed Black" panose="00000906000000000000" pitchFamily="2" charset="0"/>
                <a:ea typeface="GT Walsheim Pro"/>
                <a:cs typeface="GT Walsheim Pro"/>
              </a:defRPr>
            </a:lvl1pPr>
          </a:lstStyle>
          <a:p>
            <a:pPr algn="r"/>
            <a:r>
              <a:rPr lang="es-PA" sz="2000" dirty="0"/>
              <a:t>LEADERSHIP</a:t>
            </a:r>
          </a:p>
        </p:txBody>
      </p:sp>
      <p:grpSp>
        <p:nvGrpSpPr>
          <p:cNvPr id="11" name="Group 1462">
            <a:extLst>
              <a:ext uri="{FF2B5EF4-FFF2-40B4-BE49-F238E27FC236}">
                <a16:creationId xmlns:a16="http://schemas.microsoft.com/office/drawing/2014/main" id="{4CDDE7A5-F8B5-4413-8825-96DA0791AE27}"/>
              </a:ext>
            </a:extLst>
          </p:cNvPr>
          <p:cNvGrpSpPr/>
          <p:nvPr/>
        </p:nvGrpSpPr>
        <p:grpSpPr>
          <a:xfrm>
            <a:off x="877252" y="2265804"/>
            <a:ext cx="1115695" cy="1633220"/>
            <a:chOff x="0" y="0"/>
            <a:chExt cx="1115898" cy="1633296"/>
          </a:xfrm>
        </p:grpSpPr>
        <p:sp>
          <p:nvSpPr>
            <p:cNvPr id="12" name="Shape 274">
              <a:extLst>
                <a:ext uri="{FF2B5EF4-FFF2-40B4-BE49-F238E27FC236}">
                  <a16:creationId xmlns:a16="http://schemas.microsoft.com/office/drawing/2014/main" id="{0D7AC958-D460-4744-AAED-30E1664A75B5}"/>
                </a:ext>
              </a:extLst>
            </p:cNvPr>
            <p:cNvSpPr/>
            <p:nvPr/>
          </p:nvSpPr>
          <p:spPr>
            <a:xfrm>
              <a:off x="0" y="293815"/>
              <a:ext cx="1115898" cy="1115448"/>
            </a:xfrm>
            <a:custGeom>
              <a:avLst/>
              <a:gdLst/>
              <a:ahLst/>
              <a:cxnLst/>
              <a:rect l="0" t="0" r="0" b="0"/>
              <a:pathLst>
                <a:path w="1115898" h="1115448">
                  <a:moveTo>
                    <a:pt x="557951" y="0"/>
                  </a:moveTo>
                  <a:cubicBezTo>
                    <a:pt x="846840" y="0"/>
                    <a:pt x="1084449" y="219464"/>
                    <a:pt x="1113022" y="500700"/>
                  </a:cubicBezTo>
                  <a:lnTo>
                    <a:pt x="1115898" y="557643"/>
                  </a:lnTo>
                  <a:lnTo>
                    <a:pt x="1115898" y="557805"/>
                  </a:lnTo>
                  <a:lnTo>
                    <a:pt x="1113022" y="614748"/>
                  </a:lnTo>
                  <a:cubicBezTo>
                    <a:pt x="1084449" y="895984"/>
                    <a:pt x="846840" y="1115448"/>
                    <a:pt x="557951" y="1115448"/>
                  </a:cubicBezTo>
                  <a:cubicBezTo>
                    <a:pt x="269047" y="1115448"/>
                    <a:pt x="31451" y="895984"/>
                    <a:pt x="2880" y="614748"/>
                  </a:cubicBezTo>
                  <a:lnTo>
                    <a:pt x="0" y="557725"/>
                  </a:lnTo>
                  <a:lnTo>
                    <a:pt x="0" y="557723"/>
                  </a:lnTo>
                  <a:lnTo>
                    <a:pt x="2880" y="500700"/>
                  </a:lnTo>
                  <a:cubicBezTo>
                    <a:pt x="31451" y="219464"/>
                    <a:pt x="269047" y="0"/>
                    <a:pt x="557951" y="0"/>
                  </a:cubicBezTo>
                  <a:close/>
                </a:path>
              </a:pathLst>
            </a:custGeom>
            <a:ln w="0" cap="flat">
              <a:miter lim="127000"/>
            </a:ln>
          </p:spPr>
          <p:style>
            <a:lnRef idx="0">
              <a:srgbClr val="000000">
                <a:alpha val="0"/>
              </a:srgbClr>
            </a:lnRef>
            <a:fillRef idx="1">
              <a:srgbClr val="1DC3F3"/>
            </a:fillRef>
            <a:effectRef idx="0">
              <a:scrgbClr r="0" g="0" b="0"/>
            </a:effectRef>
            <a:fontRef idx="none"/>
          </p:style>
          <p:txBody>
            <a:bodyPr/>
            <a:lstStyle/>
            <a:p>
              <a:endParaRPr lang="es-PA"/>
            </a:p>
          </p:txBody>
        </p:sp>
        <p:sp>
          <p:nvSpPr>
            <p:cNvPr id="13" name="Shape 275">
              <a:extLst>
                <a:ext uri="{FF2B5EF4-FFF2-40B4-BE49-F238E27FC236}">
                  <a16:creationId xmlns:a16="http://schemas.microsoft.com/office/drawing/2014/main" id="{6C9E42B1-C84D-4EB2-B0ED-2BB5FA410305}"/>
                </a:ext>
              </a:extLst>
            </p:cNvPr>
            <p:cNvSpPr/>
            <p:nvPr/>
          </p:nvSpPr>
          <p:spPr>
            <a:xfrm>
              <a:off x="559807" y="406841"/>
              <a:ext cx="136861" cy="158027"/>
            </a:xfrm>
            <a:custGeom>
              <a:avLst/>
              <a:gdLst/>
              <a:ahLst/>
              <a:cxnLst/>
              <a:rect l="0" t="0" r="0" b="0"/>
              <a:pathLst>
                <a:path w="136861" h="158027">
                  <a:moveTo>
                    <a:pt x="0" y="0"/>
                  </a:moveTo>
                  <a:cubicBezTo>
                    <a:pt x="15549" y="4217"/>
                    <a:pt x="25668" y="18382"/>
                    <a:pt x="33972" y="31824"/>
                  </a:cubicBezTo>
                  <a:cubicBezTo>
                    <a:pt x="42259" y="45232"/>
                    <a:pt x="51083" y="59817"/>
                    <a:pt x="65892" y="66050"/>
                  </a:cubicBezTo>
                  <a:cubicBezTo>
                    <a:pt x="79306" y="71679"/>
                    <a:pt x="96838" y="70083"/>
                    <a:pt x="106252" y="80938"/>
                  </a:cubicBezTo>
                  <a:cubicBezTo>
                    <a:pt x="111580" y="87121"/>
                    <a:pt x="112858" y="96077"/>
                    <a:pt x="118842" y="101688"/>
                  </a:cubicBezTo>
                  <a:cubicBezTo>
                    <a:pt x="122792" y="105419"/>
                    <a:pt x="128457" y="107267"/>
                    <a:pt x="131953" y="111417"/>
                  </a:cubicBezTo>
                  <a:cubicBezTo>
                    <a:pt x="136861" y="117247"/>
                    <a:pt x="135937" y="126270"/>
                    <a:pt x="131533" y="132487"/>
                  </a:cubicBezTo>
                  <a:cubicBezTo>
                    <a:pt x="127112" y="138687"/>
                    <a:pt x="119934" y="142535"/>
                    <a:pt x="112690" y="145257"/>
                  </a:cubicBezTo>
                  <a:cubicBezTo>
                    <a:pt x="78483" y="158027"/>
                    <a:pt x="42494" y="152499"/>
                    <a:pt x="21987" y="123145"/>
                  </a:cubicBezTo>
                  <a:cubicBezTo>
                    <a:pt x="10304" y="106410"/>
                    <a:pt x="5429" y="85709"/>
                    <a:pt x="1799" y="65799"/>
                  </a:cubicBezTo>
                  <a:lnTo>
                    <a:pt x="0" y="0"/>
                  </a:lnTo>
                  <a:close/>
                </a:path>
              </a:pathLst>
            </a:custGeom>
            <a:ln w="0" cap="flat">
              <a:miter lim="127000"/>
            </a:ln>
          </p:spPr>
          <p:style>
            <a:lnRef idx="0">
              <a:srgbClr val="000000">
                <a:alpha val="0"/>
              </a:srgbClr>
            </a:lnRef>
            <a:fillRef idx="1">
              <a:srgbClr val="201D1E"/>
            </a:fillRef>
            <a:effectRef idx="0">
              <a:scrgbClr r="0" g="0" b="0"/>
            </a:effectRef>
            <a:fontRef idx="none"/>
          </p:style>
          <p:txBody>
            <a:bodyPr/>
            <a:lstStyle/>
            <a:p>
              <a:endParaRPr lang="es-PA"/>
            </a:p>
          </p:txBody>
        </p:sp>
        <p:sp>
          <p:nvSpPr>
            <p:cNvPr id="14" name="Shape 276">
              <a:extLst>
                <a:ext uri="{FF2B5EF4-FFF2-40B4-BE49-F238E27FC236}">
                  <a16:creationId xmlns:a16="http://schemas.microsoft.com/office/drawing/2014/main" id="{7CB29AF9-F185-424A-9A68-41F0762A3A01}"/>
                </a:ext>
              </a:extLst>
            </p:cNvPr>
            <p:cNvSpPr/>
            <p:nvPr/>
          </p:nvSpPr>
          <p:spPr>
            <a:xfrm>
              <a:off x="337126" y="370985"/>
              <a:ext cx="229632" cy="281251"/>
            </a:xfrm>
            <a:custGeom>
              <a:avLst/>
              <a:gdLst/>
              <a:ahLst/>
              <a:cxnLst/>
              <a:rect l="0" t="0" r="0" b="0"/>
              <a:pathLst>
                <a:path w="229632" h="281251">
                  <a:moveTo>
                    <a:pt x="212531" y="38"/>
                  </a:moveTo>
                  <a:cubicBezTo>
                    <a:pt x="219015" y="0"/>
                    <a:pt x="224984" y="1595"/>
                    <a:pt x="229632" y="5304"/>
                  </a:cubicBezTo>
                  <a:lnTo>
                    <a:pt x="200669" y="113949"/>
                  </a:lnTo>
                  <a:cubicBezTo>
                    <a:pt x="195459" y="142648"/>
                    <a:pt x="188415" y="172489"/>
                    <a:pt x="171589" y="196600"/>
                  </a:cubicBezTo>
                  <a:cubicBezTo>
                    <a:pt x="142039" y="238909"/>
                    <a:pt x="88501" y="281251"/>
                    <a:pt x="39216" y="262836"/>
                  </a:cubicBezTo>
                  <a:cubicBezTo>
                    <a:pt x="28761" y="258937"/>
                    <a:pt x="12741" y="222056"/>
                    <a:pt x="6371" y="213117"/>
                  </a:cubicBezTo>
                  <a:cubicBezTo>
                    <a:pt x="0" y="204161"/>
                    <a:pt x="6001" y="188115"/>
                    <a:pt x="13078" y="179714"/>
                  </a:cubicBezTo>
                  <a:cubicBezTo>
                    <a:pt x="18120" y="173732"/>
                    <a:pt x="26273" y="171060"/>
                    <a:pt x="31988" y="165684"/>
                  </a:cubicBezTo>
                  <a:cubicBezTo>
                    <a:pt x="40578" y="157585"/>
                    <a:pt x="42427" y="144681"/>
                    <a:pt x="50125" y="135792"/>
                  </a:cubicBezTo>
                  <a:cubicBezTo>
                    <a:pt x="63690" y="120132"/>
                    <a:pt x="88938" y="122434"/>
                    <a:pt x="108285" y="114302"/>
                  </a:cubicBezTo>
                  <a:cubicBezTo>
                    <a:pt x="129650" y="105329"/>
                    <a:pt x="153284" y="52502"/>
                    <a:pt x="162075" y="31516"/>
                  </a:cubicBezTo>
                  <a:cubicBezTo>
                    <a:pt x="168997" y="14970"/>
                    <a:pt x="193079" y="153"/>
                    <a:pt x="212531" y="38"/>
                  </a:cubicBezTo>
                  <a:close/>
                </a:path>
              </a:pathLst>
            </a:custGeom>
            <a:ln w="0" cap="flat">
              <a:miter lim="127000"/>
            </a:ln>
          </p:spPr>
          <p:style>
            <a:lnRef idx="0">
              <a:srgbClr val="000000">
                <a:alpha val="0"/>
              </a:srgbClr>
            </a:lnRef>
            <a:fillRef idx="1">
              <a:srgbClr val="201D1E"/>
            </a:fillRef>
            <a:effectRef idx="0">
              <a:scrgbClr r="0" g="0" b="0"/>
            </a:effectRef>
            <a:fontRef idx="none"/>
          </p:style>
          <p:txBody>
            <a:bodyPr/>
            <a:lstStyle/>
            <a:p>
              <a:endParaRPr lang="es-PA"/>
            </a:p>
          </p:txBody>
        </p:sp>
        <p:sp>
          <p:nvSpPr>
            <p:cNvPr id="15" name="Shape 277">
              <a:extLst>
                <a:ext uri="{FF2B5EF4-FFF2-40B4-BE49-F238E27FC236}">
                  <a16:creationId xmlns:a16="http://schemas.microsoft.com/office/drawing/2014/main" id="{3AEEE113-7843-41D1-B951-225579E11D75}"/>
                </a:ext>
              </a:extLst>
            </p:cNvPr>
            <p:cNvSpPr/>
            <p:nvPr/>
          </p:nvSpPr>
          <p:spPr>
            <a:xfrm>
              <a:off x="420058" y="386618"/>
              <a:ext cx="111546" cy="151155"/>
            </a:xfrm>
            <a:custGeom>
              <a:avLst/>
              <a:gdLst/>
              <a:ahLst/>
              <a:cxnLst/>
              <a:rect l="0" t="0" r="0" b="0"/>
              <a:pathLst>
                <a:path w="111546" h="151155">
                  <a:moveTo>
                    <a:pt x="111546" y="0"/>
                  </a:moveTo>
                  <a:cubicBezTo>
                    <a:pt x="111546" y="0"/>
                    <a:pt x="100637" y="111484"/>
                    <a:pt x="74381" y="135109"/>
                  </a:cubicBezTo>
                  <a:cubicBezTo>
                    <a:pt x="56546" y="151155"/>
                    <a:pt x="0" y="136184"/>
                    <a:pt x="0" y="136184"/>
                  </a:cubicBezTo>
                  <a:cubicBezTo>
                    <a:pt x="0" y="136184"/>
                    <a:pt x="38107" y="110661"/>
                    <a:pt x="60362" y="69277"/>
                  </a:cubicBezTo>
                  <a:cubicBezTo>
                    <a:pt x="82214" y="28631"/>
                    <a:pt x="111546" y="0"/>
                    <a:pt x="111546" y="0"/>
                  </a:cubicBezTo>
                  <a:close/>
                </a:path>
              </a:pathLst>
            </a:custGeom>
            <a:ln w="0" cap="flat">
              <a:miter lim="127000"/>
            </a:ln>
          </p:spPr>
          <p:style>
            <a:lnRef idx="0">
              <a:srgbClr val="000000">
                <a:alpha val="0"/>
              </a:srgbClr>
            </a:lnRef>
            <a:fillRef idx="1">
              <a:srgbClr val="201D1E"/>
            </a:fillRef>
            <a:effectRef idx="0">
              <a:scrgbClr r="0" g="0" b="0"/>
            </a:effectRef>
            <a:fontRef idx="none"/>
          </p:style>
          <p:txBody>
            <a:bodyPr/>
            <a:lstStyle/>
            <a:p>
              <a:endParaRPr lang="es-PA"/>
            </a:p>
          </p:txBody>
        </p:sp>
        <p:sp>
          <p:nvSpPr>
            <p:cNvPr id="16" name="Shape 278">
              <a:extLst>
                <a:ext uri="{FF2B5EF4-FFF2-40B4-BE49-F238E27FC236}">
                  <a16:creationId xmlns:a16="http://schemas.microsoft.com/office/drawing/2014/main" id="{C17C80C6-DA88-4A3A-A219-CA19D2AF0E71}"/>
                </a:ext>
              </a:extLst>
            </p:cNvPr>
            <p:cNvSpPr/>
            <p:nvPr/>
          </p:nvSpPr>
          <p:spPr>
            <a:xfrm>
              <a:off x="552843" y="389400"/>
              <a:ext cx="101932" cy="145291"/>
            </a:xfrm>
            <a:custGeom>
              <a:avLst/>
              <a:gdLst/>
              <a:ahLst/>
              <a:cxnLst/>
              <a:rect l="0" t="0" r="0" b="0"/>
              <a:pathLst>
                <a:path w="101932" h="145291">
                  <a:moveTo>
                    <a:pt x="22877" y="0"/>
                  </a:moveTo>
                  <a:cubicBezTo>
                    <a:pt x="22877" y="0"/>
                    <a:pt x="30845" y="24448"/>
                    <a:pt x="57404" y="62169"/>
                  </a:cubicBezTo>
                  <a:cubicBezTo>
                    <a:pt x="72650" y="83844"/>
                    <a:pt x="101932" y="99084"/>
                    <a:pt x="101932" y="99084"/>
                  </a:cubicBezTo>
                  <a:cubicBezTo>
                    <a:pt x="101932" y="99084"/>
                    <a:pt x="44091" y="145291"/>
                    <a:pt x="26256" y="129244"/>
                  </a:cubicBezTo>
                  <a:cubicBezTo>
                    <a:pt x="0" y="105620"/>
                    <a:pt x="22877" y="0"/>
                    <a:pt x="22877" y="0"/>
                  </a:cubicBezTo>
                  <a:close/>
                </a:path>
              </a:pathLst>
            </a:custGeom>
            <a:ln w="0" cap="flat">
              <a:miter lim="127000"/>
            </a:ln>
          </p:spPr>
          <p:style>
            <a:lnRef idx="0">
              <a:srgbClr val="000000">
                <a:alpha val="0"/>
              </a:srgbClr>
            </a:lnRef>
            <a:fillRef idx="1">
              <a:srgbClr val="201D1E"/>
            </a:fillRef>
            <a:effectRef idx="0">
              <a:scrgbClr r="0" g="0" b="0"/>
            </a:effectRef>
            <a:fontRef idx="none"/>
          </p:style>
          <p:txBody>
            <a:bodyPr/>
            <a:lstStyle/>
            <a:p>
              <a:endParaRPr lang="es-PA"/>
            </a:p>
          </p:txBody>
        </p:sp>
        <p:sp>
          <p:nvSpPr>
            <p:cNvPr id="17" name="Shape 279">
              <a:extLst>
                <a:ext uri="{FF2B5EF4-FFF2-40B4-BE49-F238E27FC236}">
                  <a16:creationId xmlns:a16="http://schemas.microsoft.com/office/drawing/2014/main" id="{E1992183-A3A1-48F5-9FA6-1E4DE20F51B3}"/>
                </a:ext>
              </a:extLst>
            </p:cNvPr>
            <p:cNvSpPr/>
            <p:nvPr/>
          </p:nvSpPr>
          <p:spPr>
            <a:xfrm>
              <a:off x="564861" y="417556"/>
              <a:ext cx="19432" cy="27304"/>
            </a:xfrm>
            <a:custGeom>
              <a:avLst/>
              <a:gdLst/>
              <a:ahLst/>
              <a:cxnLst/>
              <a:rect l="0" t="0" r="0" b="0"/>
              <a:pathLst>
                <a:path w="19432" h="27304">
                  <a:moveTo>
                    <a:pt x="11573" y="669"/>
                  </a:moveTo>
                  <a:cubicBezTo>
                    <a:pt x="13215" y="892"/>
                    <a:pt x="14666" y="1659"/>
                    <a:pt x="15616" y="3310"/>
                  </a:cubicBezTo>
                  <a:cubicBezTo>
                    <a:pt x="19432" y="9914"/>
                    <a:pt x="9632" y="27304"/>
                    <a:pt x="9632" y="27304"/>
                  </a:cubicBezTo>
                  <a:lnTo>
                    <a:pt x="0" y="4234"/>
                  </a:lnTo>
                  <a:cubicBezTo>
                    <a:pt x="0" y="4234"/>
                    <a:pt x="6647" y="0"/>
                    <a:pt x="11573" y="669"/>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s-PA"/>
            </a:p>
          </p:txBody>
        </p:sp>
        <p:sp>
          <p:nvSpPr>
            <p:cNvPr id="18" name="Shape 280">
              <a:extLst>
                <a:ext uri="{FF2B5EF4-FFF2-40B4-BE49-F238E27FC236}">
                  <a16:creationId xmlns:a16="http://schemas.microsoft.com/office/drawing/2014/main" id="{811EE441-6217-4E88-BB57-BC2688A0730C}"/>
                </a:ext>
              </a:extLst>
            </p:cNvPr>
            <p:cNvSpPr/>
            <p:nvPr/>
          </p:nvSpPr>
          <p:spPr>
            <a:xfrm>
              <a:off x="686951" y="1471751"/>
              <a:ext cx="60076" cy="102142"/>
            </a:xfrm>
            <a:custGeom>
              <a:avLst/>
              <a:gdLst/>
              <a:ahLst/>
              <a:cxnLst/>
              <a:rect l="0" t="0" r="0" b="0"/>
              <a:pathLst>
                <a:path w="60076" h="102142">
                  <a:moveTo>
                    <a:pt x="45335" y="0"/>
                  </a:moveTo>
                  <a:lnTo>
                    <a:pt x="60076" y="102142"/>
                  </a:lnTo>
                  <a:lnTo>
                    <a:pt x="9127" y="78249"/>
                  </a:lnTo>
                  <a:lnTo>
                    <a:pt x="0" y="7343"/>
                  </a:lnTo>
                  <a:lnTo>
                    <a:pt x="45335" y="0"/>
                  </a:lnTo>
                  <a:close/>
                </a:path>
              </a:pathLst>
            </a:custGeom>
            <a:ln w="0" cap="flat">
              <a:miter lim="127000"/>
            </a:ln>
          </p:spPr>
          <p:style>
            <a:lnRef idx="0">
              <a:srgbClr val="000000">
                <a:alpha val="0"/>
              </a:srgbClr>
            </a:lnRef>
            <a:fillRef idx="1">
              <a:srgbClr val="211E1F"/>
            </a:fillRef>
            <a:effectRef idx="0">
              <a:scrgbClr r="0" g="0" b="0"/>
            </a:effectRef>
            <a:fontRef idx="none"/>
          </p:style>
          <p:txBody>
            <a:bodyPr/>
            <a:lstStyle/>
            <a:p>
              <a:endParaRPr lang="es-PA"/>
            </a:p>
          </p:txBody>
        </p:sp>
        <p:sp>
          <p:nvSpPr>
            <p:cNvPr id="19" name="Shape 281">
              <a:extLst>
                <a:ext uri="{FF2B5EF4-FFF2-40B4-BE49-F238E27FC236}">
                  <a16:creationId xmlns:a16="http://schemas.microsoft.com/office/drawing/2014/main" id="{60188F87-C230-45D6-8535-7F105D657549}"/>
                </a:ext>
              </a:extLst>
            </p:cNvPr>
            <p:cNvSpPr/>
            <p:nvPr/>
          </p:nvSpPr>
          <p:spPr>
            <a:xfrm>
              <a:off x="388332" y="1475464"/>
              <a:ext cx="54160" cy="106561"/>
            </a:xfrm>
            <a:custGeom>
              <a:avLst/>
              <a:gdLst/>
              <a:ahLst/>
              <a:cxnLst/>
              <a:rect l="0" t="0" r="0" b="0"/>
              <a:pathLst>
                <a:path w="54160" h="106561">
                  <a:moveTo>
                    <a:pt x="8405" y="0"/>
                  </a:moveTo>
                  <a:lnTo>
                    <a:pt x="54160" y="3915"/>
                  </a:lnTo>
                  <a:lnTo>
                    <a:pt x="43603" y="106561"/>
                  </a:lnTo>
                  <a:lnTo>
                    <a:pt x="0" y="71007"/>
                  </a:lnTo>
                  <a:lnTo>
                    <a:pt x="8405" y="0"/>
                  </a:lnTo>
                  <a:close/>
                </a:path>
              </a:pathLst>
            </a:custGeom>
            <a:ln w="0" cap="flat">
              <a:miter lim="127000"/>
            </a:ln>
          </p:spPr>
          <p:style>
            <a:lnRef idx="0">
              <a:srgbClr val="000000">
                <a:alpha val="0"/>
              </a:srgbClr>
            </a:lnRef>
            <a:fillRef idx="1">
              <a:srgbClr val="211E1F"/>
            </a:fillRef>
            <a:effectRef idx="0">
              <a:scrgbClr r="0" g="0" b="0"/>
            </a:effectRef>
            <a:fontRef idx="none"/>
          </p:style>
          <p:txBody>
            <a:bodyPr/>
            <a:lstStyle/>
            <a:p>
              <a:endParaRPr lang="es-PA"/>
            </a:p>
          </p:txBody>
        </p:sp>
        <p:sp>
          <p:nvSpPr>
            <p:cNvPr id="20" name="Shape 282">
              <a:extLst>
                <a:ext uri="{FF2B5EF4-FFF2-40B4-BE49-F238E27FC236}">
                  <a16:creationId xmlns:a16="http://schemas.microsoft.com/office/drawing/2014/main" id="{57D654C4-44B4-4C87-A23B-8C68EF42D225}"/>
                </a:ext>
              </a:extLst>
            </p:cNvPr>
            <p:cNvSpPr/>
            <p:nvPr/>
          </p:nvSpPr>
          <p:spPr>
            <a:xfrm>
              <a:off x="418866" y="719585"/>
              <a:ext cx="92703" cy="107319"/>
            </a:xfrm>
            <a:custGeom>
              <a:avLst/>
              <a:gdLst/>
              <a:ahLst/>
              <a:cxnLst/>
              <a:rect l="0" t="0" r="0" b="0"/>
              <a:pathLst>
                <a:path w="92703" h="107319">
                  <a:moveTo>
                    <a:pt x="74360" y="2380"/>
                  </a:moveTo>
                  <a:cubicBezTo>
                    <a:pt x="80175" y="2720"/>
                    <a:pt x="86299" y="4043"/>
                    <a:pt x="92703" y="6622"/>
                  </a:cubicBezTo>
                  <a:cubicBezTo>
                    <a:pt x="92703" y="6622"/>
                    <a:pt x="53134" y="107319"/>
                    <a:pt x="41603" y="99607"/>
                  </a:cubicBezTo>
                  <a:cubicBezTo>
                    <a:pt x="41603" y="99607"/>
                    <a:pt x="0" y="69765"/>
                    <a:pt x="8153" y="45771"/>
                  </a:cubicBezTo>
                  <a:cubicBezTo>
                    <a:pt x="8153" y="45771"/>
                    <a:pt x="33660" y="0"/>
                    <a:pt x="74360" y="2380"/>
                  </a:cubicBezTo>
                  <a:close/>
                </a:path>
              </a:pathLst>
            </a:custGeom>
            <a:ln w="0" cap="flat">
              <a:miter lim="127000"/>
            </a:ln>
          </p:spPr>
          <p:style>
            <a:lnRef idx="0">
              <a:srgbClr val="000000">
                <a:alpha val="0"/>
              </a:srgbClr>
            </a:lnRef>
            <a:fillRef idx="1">
              <a:srgbClr val="201D1E"/>
            </a:fillRef>
            <a:effectRef idx="0">
              <a:scrgbClr r="0" g="0" b="0"/>
            </a:effectRef>
            <a:fontRef idx="none"/>
          </p:style>
          <p:txBody>
            <a:bodyPr/>
            <a:lstStyle/>
            <a:p>
              <a:endParaRPr lang="es-PA"/>
            </a:p>
          </p:txBody>
        </p:sp>
        <p:sp>
          <p:nvSpPr>
            <p:cNvPr id="21" name="Shape 283">
              <a:extLst>
                <a:ext uri="{FF2B5EF4-FFF2-40B4-BE49-F238E27FC236}">
                  <a16:creationId xmlns:a16="http://schemas.microsoft.com/office/drawing/2014/main" id="{06BB11D4-B3DC-408C-BCD8-0E08F98FD95D}"/>
                </a:ext>
              </a:extLst>
            </p:cNvPr>
            <p:cNvSpPr/>
            <p:nvPr/>
          </p:nvSpPr>
          <p:spPr>
            <a:xfrm>
              <a:off x="343306" y="124852"/>
              <a:ext cx="76398" cy="279979"/>
            </a:xfrm>
            <a:custGeom>
              <a:avLst/>
              <a:gdLst/>
              <a:ahLst/>
              <a:cxnLst/>
              <a:rect l="0" t="0" r="0" b="0"/>
              <a:pathLst>
                <a:path w="76398" h="279979">
                  <a:moveTo>
                    <a:pt x="76398" y="0"/>
                  </a:moveTo>
                  <a:lnTo>
                    <a:pt x="13952" y="279979"/>
                  </a:lnTo>
                  <a:lnTo>
                    <a:pt x="0" y="264017"/>
                  </a:lnTo>
                  <a:lnTo>
                    <a:pt x="55639" y="2924"/>
                  </a:lnTo>
                  <a:lnTo>
                    <a:pt x="76398" y="0"/>
                  </a:lnTo>
                  <a:close/>
                </a:path>
              </a:pathLst>
            </a:custGeom>
            <a:ln w="0" cap="flat">
              <a:miter lim="127000"/>
            </a:ln>
          </p:spPr>
          <p:style>
            <a:lnRef idx="0">
              <a:srgbClr val="000000">
                <a:alpha val="0"/>
              </a:srgbClr>
            </a:lnRef>
            <a:fillRef idx="1">
              <a:srgbClr val="38BA9B"/>
            </a:fillRef>
            <a:effectRef idx="0">
              <a:scrgbClr r="0" g="0" b="0"/>
            </a:effectRef>
            <a:fontRef idx="none"/>
          </p:style>
          <p:txBody>
            <a:bodyPr/>
            <a:lstStyle/>
            <a:p>
              <a:endParaRPr lang="es-PA"/>
            </a:p>
          </p:txBody>
        </p:sp>
        <p:sp>
          <p:nvSpPr>
            <p:cNvPr id="22" name="Shape 284">
              <a:extLst>
                <a:ext uri="{FF2B5EF4-FFF2-40B4-BE49-F238E27FC236}">
                  <a16:creationId xmlns:a16="http://schemas.microsoft.com/office/drawing/2014/main" id="{FD4E5E7E-7DCE-4867-9230-8ACEDC1FE5E7}"/>
                </a:ext>
              </a:extLst>
            </p:cNvPr>
            <p:cNvSpPr/>
            <p:nvPr/>
          </p:nvSpPr>
          <p:spPr>
            <a:xfrm>
              <a:off x="382128" y="0"/>
              <a:ext cx="419459" cy="368318"/>
            </a:xfrm>
            <a:custGeom>
              <a:avLst/>
              <a:gdLst/>
              <a:ahLst/>
              <a:cxnLst/>
              <a:rect l="0" t="0" r="0" b="0"/>
              <a:pathLst>
                <a:path w="419459" h="368318">
                  <a:moveTo>
                    <a:pt x="120485" y="147"/>
                  </a:moveTo>
                  <a:cubicBezTo>
                    <a:pt x="165467" y="0"/>
                    <a:pt x="219546" y="14526"/>
                    <a:pt x="255938" y="73217"/>
                  </a:cubicBezTo>
                  <a:cubicBezTo>
                    <a:pt x="299609" y="143653"/>
                    <a:pt x="359719" y="145854"/>
                    <a:pt x="419459" y="123137"/>
                  </a:cubicBezTo>
                  <a:lnTo>
                    <a:pt x="379554" y="310568"/>
                  </a:lnTo>
                  <a:cubicBezTo>
                    <a:pt x="379554" y="310568"/>
                    <a:pt x="258830" y="368318"/>
                    <a:pt x="185877" y="265269"/>
                  </a:cubicBezTo>
                  <a:cubicBezTo>
                    <a:pt x="110202" y="158338"/>
                    <a:pt x="0" y="209266"/>
                    <a:pt x="0" y="209266"/>
                  </a:cubicBezTo>
                  <a:lnTo>
                    <a:pt x="39619" y="15114"/>
                  </a:lnTo>
                  <a:cubicBezTo>
                    <a:pt x="39619" y="15114"/>
                    <a:pt x="75503" y="294"/>
                    <a:pt x="120485" y="147"/>
                  </a:cubicBezTo>
                  <a:close/>
                </a:path>
              </a:pathLst>
            </a:custGeom>
            <a:ln w="0" cap="flat">
              <a:miter lim="127000"/>
            </a:ln>
          </p:spPr>
          <p:style>
            <a:lnRef idx="0">
              <a:srgbClr val="000000">
                <a:alpha val="0"/>
              </a:srgbClr>
            </a:lnRef>
            <a:fillRef idx="1">
              <a:srgbClr val="38BA9B"/>
            </a:fillRef>
            <a:effectRef idx="0">
              <a:scrgbClr r="0" g="0" b="0"/>
            </a:effectRef>
            <a:fontRef idx="none"/>
          </p:style>
          <p:txBody>
            <a:bodyPr/>
            <a:lstStyle/>
            <a:p>
              <a:endParaRPr lang="es-PA"/>
            </a:p>
          </p:txBody>
        </p:sp>
        <p:sp>
          <p:nvSpPr>
            <p:cNvPr id="23" name="Shape 285">
              <a:extLst>
                <a:ext uri="{FF2B5EF4-FFF2-40B4-BE49-F238E27FC236}">
                  <a16:creationId xmlns:a16="http://schemas.microsoft.com/office/drawing/2014/main" id="{AF14A860-853D-4EFE-B88E-09C095406B79}"/>
                </a:ext>
              </a:extLst>
            </p:cNvPr>
            <p:cNvSpPr/>
            <p:nvPr/>
          </p:nvSpPr>
          <p:spPr>
            <a:xfrm>
              <a:off x="366681" y="713053"/>
              <a:ext cx="399658" cy="771477"/>
            </a:xfrm>
            <a:custGeom>
              <a:avLst/>
              <a:gdLst/>
              <a:ahLst/>
              <a:cxnLst/>
              <a:rect l="0" t="0" r="0" b="0"/>
              <a:pathLst>
                <a:path w="399658" h="771477">
                  <a:moveTo>
                    <a:pt x="191029" y="2743"/>
                  </a:moveTo>
                  <a:cubicBezTo>
                    <a:pt x="223601" y="5486"/>
                    <a:pt x="256972" y="16097"/>
                    <a:pt x="269941" y="29631"/>
                  </a:cubicBezTo>
                  <a:cubicBezTo>
                    <a:pt x="295894" y="56683"/>
                    <a:pt x="316183" y="172822"/>
                    <a:pt x="316183" y="172822"/>
                  </a:cubicBezTo>
                  <a:cubicBezTo>
                    <a:pt x="335379" y="284457"/>
                    <a:pt x="341767" y="356607"/>
                    <a:pt x="341767" y="356607"/>
                  </a:cubicBezTo>
                  <a:cubicBezTo>
                    <a:pt x="374360" y="424926"/>
                    <a:pt x="382042" y="532529"/>
                    <a:pt x="382042" y="532529"/>
                  </a:cubicBezTo>
                  <a:cubicBezTo>
                    <a:pt x="399658" y="690942"/>
                    <a:pt x="330135" y="766990"/>
                    <a:pt x="330135" y="766990"/>
                  </a:cubicBezTo>
                  <a:lnTo>
                    <a:pt x="188315" y="162455"/>
                  </a:lnTo>
                  <a:lnTo>
                    <a:pt x="83408" y="771477"/>
                  </a:lnTo>
                  <a:cubicBezTo>
                    <a:pt x="101" y="722346"/>
                    <a:pt x="0" y="540476"/>
                    <a:pt x="47722" y="464294"/>
                  </a:cubicBezTo>
                  <a:cubicBezTo>
                    <a:pt x="82702" y="408476"/>
                    <a:pt x="59085" y="259169"/>
                    <a:pt x="59085" y="259169"/>
                  </a:cubicBezTo>
                  <a:cubicBezTo>
                    <a:pt x="50125" y="145350"/>
                    <a:pt x="116909" y="23061"/>
                    <a:pt x="116909" y="23061"/>
                  </a:cubicBezTo>
                  <a:cubicBezTo>
                    <a:pt x="126683" y="5125"/>
                    <a:pt x="158457" y="0"/>
                    <a:pt x="191029" y="2743"/>
                  </a:cubicBezTo>
                  <a:close/>
                </a:path>
              </a:pathLst>
            </a:custGeom>
            <a:ln w="0" cap="flat">
              <a:miter lim="127000"/>
            </a:ln>
          </p:spPr>
          <p:style>
            <a:lnRef idx="0">
              <a:srgbClr val="000000">
                <a:alpha val="0"/>
              </a:srgbClr>
            </a:lnRef>
            <a:fillRef idx="1">
              <a:srgbClr val="213F7D"/>
            </a:fillRef>
            <a:effectRef idx="0">
              <a:scrgbClr r="0" g="0" b="0"/>
            </a:effectRef>
            <a:fontRef idx="none"/>
          </p:style>
          <p:txBody>
            <a:bodyPr/>
            <a:lstStyle/>
            <a:p>
              <a:endParaRPr lang="es-PA"/>
            </a:p>
          </p:txBody>
        </p:sp>
        <p:sp>
          <p:nvSpPr>
            <p:cNvPr id="24" name="Shape 286">
              <a:extLst>
                <a:ext uri="{FF2B5EF4-FFF2-40B4-BE49-F238E27FC236}">
                  <a16:creationId xmlns:a16="http://schemas.microsoft.com/office/drawing/2014/main" id="{184D2120-64DC-4CED-A85B-533506217717}"/>
                </a:ext>
              </a:extLst>
            </p:cNvPr>
            <p:cNvSpPr/>
            <p:nvPr/>
          </p:nvSpPr>
          <p:spPr>
            <a:xfrm>
              <a:off x="313564" y="336882"/>
              <a:ext cx="55857" cy="118866"/>
            </a:xfrm>
            <a:custGeom>
              <a:avLst/>
              <a:gdLst/>
              <a:ahLst/>
              <a:cxnLst/>
              <a:rect l="0" t="0" r="0" b="0"/>
              <a:pathLst>
                <a:path w="55857" h="118866">
                  <a:moveTo>
                    <a:pt x="36238" y="293"/>
                  </a:moveTo>
                  <a:cubicBezTo>
                    <a:pt x="42996" y="0"/>
                    <a:pt x="43166" y="16908"/>
                    <a:pt x="43166" y="16908"/>
                  </a:cubicBezTo>
                  <a:cubicBezTo>
                    <a:pt x="43166" y="16908"/>
                    <a:pt x="34543" y="43540"/>
                    <a:pt x="33921" y="47237"/>
                  </a:cubicBezTo>
                  <a:cubicBezTo>
                    <a:pt x="33282" y="50934"/>
                    <a:pt x="38090" y="52782"/>
                    <a:pt x="38090" y="52782"/>
                  </a:cubicBezTo>
                  <a:cubicBezTo>
                    <a:pt x="38090" y="52782"/>
                    <a:pt x="46965" y="41995"/>
                    <a:pt x="51403" y="46834"/>
                  </a:cubicBezTo>
                  <a:cubicBezTo>
                    <a:pt x="55857" y="51690"/>
                    <a:pt x="43250" y="68139"/>
                    <a:pt x="39401" y="76120"/>
                  </a:cubicBezTo>
                  <a:cubicBezTo>
                    <a:pt x="35552" y="84101"/>
                    <a:pt x="31702" y="118866"/>
                    <a:pt x="31702" y="118866"/>
                  </a:cubicBezTo>
                  <a:cubicBezTo>
                    <a:pt x="0" y="55520"/>
                    <a:pt x="11212" y="28301"/>
                    <a:pt x="27046" y="7583"/>
                  </a:cubicBezTo>
                  <a:cubicBezTo>
                    <a:pt x="31001" y="2399"/>
                    <a:pt x="33985" y="390"/>
                    <a:pt x="36238" y="293"/>
                  </a:cubicBezTo>
                  <a:close/>
                </a:path>
              </a:pathLst>
            </a:custGeom>
            <a:ln w="0" cap="flat">
              <a:miter lim="127000"/>
            </a:ln>
          </p:spPr>
          <p:style>
            <a:lnRef idx="0">
              <a:srgbClr val="000000">
                <a:alpha val="0"/>
              </a:srgbClr>
            </a:lnRef>
            <a:fillRef idx="1">
              <a:srgbClr val="201D1E"/>
            </a:fillRef>
            <a:effectRef idx="0">
              <a:scrgbClr r="0" g="0" b="0"/>
            </a:effectRef>
            <a:fontRef idx="none"/>
          </p:style>
          <p:txBody>
            <a:bodyPr/>
            <a:lstStyle/>
            <a:p>
              <a:endParaRPr lang="es-PA"/>
            </a:p>
          </p:txBody>
        </p:sp>
        <p:sp>
          <p:nvSpPr>
            <p:cNvPr id="25" name="Shape 287">
              <a:extLst>
                <a:ext uri="{FF2B5EF4-FFF2-40B4-BE49-F238E27FC236}">
                  <a16:creationId xmlns:a16="http://schemas.microsoft.com/office/drawing/2014/main" id="{7BDE61A3-4F1F-4D6C-93C8-79494C14690A}"/>
                </a:ext>
              </a:extLst>
            </p:cNvPr>
            <p:cNvSpPr/>
            <p:nvPr/>
          </p:nvSpPr>
          <p:spPr>
            <a:xfrm>
              <a:off x="808163" y="888781"/>
              <a:ext cx="67321" cy="116004"/>
            </a:xfrm>
            <a:custGeom>
              <a:avLst/>
              <a:gdLst/>
              <a:ahLst/>
              <a:cxnLst/>
              <a:rect l="0" t="0" r="0" b="0"/>
              <a:pathLst>
                <a:path w="67321" h="116004">
                  <a:moveTo>
                    <a:pt x="0" y="0"/>
                  </a:moveTo>
                  <a:cubicBezTo>
                    <a:pt x="61539" y="35117"/>
                    <a:pt x="67321" y="63984"/>
                    <a:pt x="65657" y="89977"/>
                  </a:cubicBezTo>
                  <a:cubicBezTo>
                    <a:pt x="64027" y="116004"/>
                    <a:pt x="47066" y="91187"/>
                    <a:pt x="47066" y="91187"/>
                  </a:cubicBezTo>
                  <a:cubicBezTo>
                    <a:pt x="47066" y="91187"/>
                    <a:pt x="39468" y="64236"/>
                    <a:pt x="37939" y="60808"/>
                  </a:cubicBezTo>
                  <a:cubicBezTo>
                    <a:pt x="36392" y="57397"/>
                    <a:pt x="31366" y="58523"/>
                    <a:pt x="31366" y="58523"/>
                  </a:cubicBezTo>
                  <a:cubicBezTo>
                    <a:pt x="31366" y="58523"/>
                    <a:pt x="29988" y="72435"/>
                    <a:pt x="23600" y="70856"/>
                  </a:cubicBezTo>
                  <a:cubicBezTo>
                    <a:pt x="17196" y="69277"/>
                    <a:pt x="18557" y="48609"/>
                    <a:pt x="17330" y="39839"/>
                  </a:cubicBezTo>
                  <a:cubicBezTo>
                    <a:pt x="16087" y="31068"/>
                    <a:pt x="0" y="0"/>
                    <a:pt x="0" y="0"/>
                  </a:cubicBezTo>
                  <a:close/>
                </a:path>
              </a:pathLst>
            </a:custGeom>
            <a:ln w="0" cap="flat">
              <a:miter lim="127000"/>
            </a:ln>
          </p:spPr>
          <p:style>
            <a:lnRef idx="0">
              <a:srgbClr val="000000">
                <a:alpha val="0"/>
              </a:srgbClr>
            </a:lnRef>
            <a:fillRef idx="1">
              <a:srgbClr val="201D1E"/>
            </a:fillRef>
            <a:effectRef idx="0">
              <a:scrgbClr r="0" g="0" b="0"/>
            </a:effectRef>
            <a:fontRef idx="none"/>
          </p:style>
          <p:txBody>
            <a:bodyPr/>
            <a:lstStyle/>
            <a:p>
              <a:endParaRPr lang="es-PA"/>
            </a:p>
          </p:txBody>
        </p:sp>
        <p:sp>
          <p:nvSpPr>
            <p:cNvPr id="26" name="Shape 288">
              <a:extLst>
                <a:ext uri="{FF2B5EF4-FFF2-40B4-BE49-F238E27FC236}">
                  <a16:creationId xmlns:a16="http://schemas.microsoft.com/office/drawing/2014/main" id="{5EB934D4-9AD1-4294-BEF2-9460A796935B}"/>
                </a:ext>
              </a:extLst>
            </p:cNvPr>
            <p:cNvSpPr/>
            <p:nvPr/>
          </p:nvSpPr>
          <p:spPr>
            <a:xfrm>
              <a:off x="643655" y="1215329"/>
              <a:ext cx="108571" cy="289154"/>
            </a:xfrm>
            <a:custGeom>
              <a:avLst/>
              <a:gdLst/>
              <a:ahLst/>
              <a:cxnLst/>
              <a:rect l="0" t="0" r="0" b="0"/>
              <a:pathLst>
                <a:path w="108571" h="289154">
                  <a:moveTo>
                    <a:pt x="102671" y="0"/>
                  </a:moveTo>
                  <a:cubicBezTo>
                    <a:pt x="102671" y="0"/>
                    <a:pt x="108571" y="274905"/>
                    <a:pt x="104924" y="276989"/>
                  </a:cubicBezTo>
                  <a:cubicBezTo>
                    <a:pt x="101293" y="279072"/>
                    <a:pt x="38073" y="289154"/>
                    <a:pt x="38073" y="289154"/>
                  </a:cubicBezTo>
                  <a:lnTo>
                    <a:pt x="0" y="32530"/>
                  </a:lnTo>
                  <a:lnTo>
                    <a:pt x="102671" y="0"/>
                  </a:lnTo>
                  <a:close/>
                </a:path>
              </a:pathLst>
            </a:custGeom>
            <a:ln w="0" cap="flat">
              <a:miter lim="127000"/>
            </a:ln>
          </p:spPr>
          <p:style>
            <a:lnRef idx="0">
              <a:srgbClr val="000000">
                <a:alpha val="0"/>
              </a:srgbClr>
            </a:lnRef>
            <a:fillRef idx="1">
              <a:srgbClr val="213F7D"/>
            </a:fillRef>
            <a:effectRef idx="0">
              <a:scrgbClr r="0" g="0" b="0"/>
            </a:effectRef>
            <a:fontRef idx="none"/>
          </p:style>
          <p:txBody>
            <a:bodyPr/>
            <a:lstStyle/>
            <a:p>
              <a:endParaRPr lang="es-PA"/>
            </a:p>
          </p:txBody>
        </p:sp>
        <p:sp>
          <p:nvSpPr>
            <p:cNvPr id="27" name="Shape 289">
              <a:extLst>
                <a:ext uri="{FF2B5EF4-FFF2-40B4-BE49-F238E27FC236}">
                  <a16:creationId xmlns:a16="http://schemas.microsoft.com/office/drawing/2014/main" id="{28C29C72-2936-4419-931E-375EAE6C25A5}"/>
                </a:ext>
              </a:extLst>
            </p:cNvPr>
            <p:cNvSpPr/>
            <p:nvPr/>
          </p:nvSpPr>
          <p:spPr>
            <a:xfrm>
              <a:off x="379394" y="1197541"/>
              <a:ext cx="119396" cy="309804"/>
            </a:xfrm>
            <a:custGeom>
              <a:avLst/>
              <a:gdLst/>
              <a:ahLst/>
              <a:cxnLst/>
              <a:rect l="0" t="0" r="0" b="0"/>
              <a:pathLst>
                <a:path w="119396" h="309804">
                  <a:moveTo>
                    <a:pt x="119396" y="0"/>
                  </a:moveTo>
                  <a:cubicBezTo>
                    <a:pt x="119396" y="0"/>
                    <a:pt x="71893" y="306981"/>
                    <a:pt x="67943" y="308392"/>
                  </a:cubicBezTo>
                  <a:cubicBezTo>
                    <a:pt x="64010" y="309804"/>
                    <a:pt x="0" y="308661"/>
                    <a:pt x="0" y="308661"/>
                  </a:cubicBezTo>
                  <a:lnTo>
                    <a:pt x="2757" y="117886"/>
                  </a:lnTo>
                  <a:lnTo>
                    <a:pt x="119396" y="0"/>
                  </a:lnTo>
                  <a:close/>
                </a:path>
              </a:pathLst>
            </a:custGeom>
            <a:ln w="0" cap="flat">
              <a:miter lim="127000"/>
            </a:ln>
          </p:spPr>
          <p:style>
            <a:lnRef idx="0">
              <a:srgbClr val="000000">
                <a:alpha val="0"/>
              </a:srgbClr>
            </a:lnRef>
            <a:fillRef idx="1">
              <a:srgbClr val="213F7D"/>
            </a:fillRef>
            <a:effectRef idx="0">
              <a:scrgbClr r="0" g="0" b="0"/>
            </a:effectRef>
            <a:fontRef idx="none"/>
          </p:style>
          <p:txBody>
            <a:bodyPr/>
            <a:lstStyle/>
            <a:p>
              <a:endParaRPr lang="es-PA"/>
            </a:p>
          </p:txBody>
        </p:sp>
        <p:sp>
          <p:nvSpPr>
            <p:cNvPr id="28" name="Shape 290">
              <a:extLst>
                <a:ext uri="{FF2B5EF4-FFF2-40B4-BE49-F238E27FC236}">
                  <a16:creationId xmlns:a16="http://schemas.microsoft.com/office/drawing/2014/main" id="{4026076A-1DC8-4F08-B7FE-D4EAE4B959A9}"/>
                </a:ext>
              </a:extLst>
            </p:cNvPr>
            <p:cNvSpPr/>
            <p:nvPr/>
          </p:nvSpPr>
          <p:spPr>
            <a:xfrm>
              <a:off x="275876" y="1546948"/>
              <a:ext cx="192080" cy="86348"/>
            </a:xfrm>
            <a:custGeom>
              <a:avLst/>
              <a:gdLst/>
              <a:ahLst/>
              <a:cxnLst/>
              <a:rect l="0" t="0" r="0" b="0"/>
              <a:pathLst>
                <a:path w="192080" h="86348">
                  <a:moveTo>
                    <a:pt x="113446" y="0"/>
                  </a:moveTo>
                  <a:cubicBezTo>
                    <a:pt x="125347" y="8200"/>
                    <a:pt x="147367" y="19155"/>
                    <a:pt x="171304" y="9964"/>
                  </a:cubicBezTo>
                  <a:cubicBezTo>
                    <a:pt x="174800" y="15425"/>
                    <a:pt x="178363" y="20264"/>
                    <a:pt x="181490" y="24448"/>
                  </a:cubicBezTo>
                  <a:cubicBezTo>
                    <a:pt x="192080" y="38679"/>
                    <a:pt x="180280" y="52239"/>
                    <a:pt x="180280" y="52239"/>
                  </a:cubicBezTo>
                  <a:cubicBezTo>
                    <a:pt x="180280" y="52239"/>
                    <a:pt x="106756" y="86348"/>
                    <a:pt x="67187" y="84937"/>
                  </a:cubicBezTo>
                  <a:cubicBezTo>
                    <a:pt x="27618" y="83508"/>
                    <a:pt x="2303" y="73679"/>
                    <a:pt x="2303" y="73679"/>
                  </a:cubicBezTo>
                  <a:cubicBezTo>
                    <a:pt x="2303" y="73679"/>
                    <a:pt x="0" y="57565"/>
                    <a:pt x="19516" y="48677"/>
                  </a:cubicBezTo>
                  <a:cubicBezTo>
                    <a:pt x="35619" y="41334"/>
                    <a:pt x="82097" y="12014"/>
                    <a:pt x="106638" y="3092"/>
                  </a:cubicBezTo>
                  <a:cubicBezTo>
                    <a:pt x="108941" y="2285"/>
                    <a:pt x="111210" y="1227"/>
                    <a:pt x="113446" y="0"/>
                  </a:cubicBezTo>
                  <a:close/>
                </a:path>
              </a:pathLst>
            </a:custGeom>
            <a:ln w="0" cap="flat">
              <a:miter lim="127000"/>
            </a:ln>
          </p:spPr>
          <p:style>
            <a:lnRef idx="0">
              <a:srgbClr val="000000">
                <a:alpha val="0"/>
              </a:srgbClr>
            </a:lnRef>
            <a:fillRef idx="1">
              <a:srgbClr val="006A5E"/>
            </a:fillRef>
            <a:effectRef idx="0">
              <a:scrgbClr r="0" g="0" b="0"/>
            </a:effectRef>
            <a:fontRef idx="none"/>
          </p:style>
          <p:txBody>
            <a:bodyPr/>
            <a:lstStyle/>
            <a:p>
              <a:endParaRPr lang="es-PA"/>
            </a:p>
          </p:txBody>
        </p:sp>
        <p:sp>
          <p:nvSpPr>
            <p:cNvPr id="29" name="Shape 291">
              <a:extLst>
                <a:ext uri="{FF2B5EF4-FFF2-40B4-BE49-F238E27FC236}">
                  <a16:creationId xmlns:a16="http://schemas.microsoft.com/office/drawing/2014/main" id="{B7740F0A-4A3B-491A-AF15-E82D2492C7C5}"/>
                </a:ext>
              </a:extLst>
            </p:cNvPr>
            <p:cNvSpPr/>
            <p:nvPr/>
          </p:nvSpPr>
          <p:spPr>
            <a:xfrm>
              <a:off x="662196" y="1537332"/>
              <a:ext cx="192080" cy="86364"/>
            </a:xfrm>
            <a:custGeom>
              <a:avLst/>
              <a:gdLst/>
              <a:ahLst/>
              <a:cxnLst/>
              <a:rect l="0" t="0" r="0" b="0"/>
              <a:pathLst>
                <a:path w="192080" h="86364">
                  <a:moveTo>
                    <a:pt x="78634" y="0"/>
                  </a:moveTo>
                  <a:cubicBezTo>
                    <a:pt x="80886" y="1227"/>
                    <a:pt x="83139" y="2285"/>
                    <a:pt x="85425" y="3108"/>
                  </a:cubicBezTo>
                  <a:cubicBezTo>
                    <a:pt x="109983" y="12014"/>
                    <a:pt x="156461" y="41351"/>
                    <a:pt x="172581" y="48677"/>
                  </a:cubicBezTo>
                  <a:cubicBezTo>
                    <a:pt x="192080" y="57582"/>
                    <a:pt x="189777" y="73696"/>
                    <a:pt x="189777" y="73696"/>
                  </a:cubicBezTo>
                  <a:cubicBezTo>
                    <a:pt x="189777" y="73696"/>
                    <a:pt x="164462" y="83508"/>
                    <a:pt x="124893" y="84936"/>
                  </a:cubicBezTo>
                  <a:cubicBezTo>
                    <a:pt x="85324" y="86364"/>
                    <a:pt x="11800" y="52239"/>
                    <a:pt x="11800" y="52239"/>
                  </a:cubicBezTo>
                  <a:cubicBezTo>
                    <a:pt x="11800" y="52239"/>
                    <a:pt x="0" y="38679"/>
                    <a:pt x="10590" y="24464"/>
                  </a:cubicBezTo>
                  <a:cubicBezTo>
                    <a:pt x="13733" y="20264"/>
                    <a:pt x="17280" y="15425"/>
                    <a:pt x="20776" y="9981"/>
                  </a:cubicBezTo>
                  <a:cubicBezTo>
                    <a:pt x="44696" y="19155"/>
                    <a:pt x="66733" y="8217"/>
                    <a:pt x="78634" y="0"/>
                  </a:cubicBezTo>
                  <a:close/>
                </a:path>
              </a:pathLst>
            </a:custGeom>
            <a:ln w="0" cap="flat">
              <a:miter lim="127000"/>
            </a:ln>
          </p:spPr>
          <p:style>
            <a:lnRef idx="0">
              <a:srgbClr val="000000">
                <a:alpha val="0"/>
              </a:srgbClr>
            </a:lnRef>
            <a:fillRef idx="1">
              <a:srgbClr val="006A5E"/>
            </a:fillRef>
            <a:effectRef idx="0">
              <a:scrgbClr r="0" g="0" b="0"/>
            </a:effectRef>
            <a:fontRef idx="none"/>
          </p:style>
          <p:txBody>
            <a:bodyPr/>
            <a:lstStyle/>
            <a:p>
              <a:endParaRPr lang="es-PA"/>
            </a:p>
          </p:txBody>
        </p:sp>
        <p:sp>
          <p:nvSpPr>
            <p:cNvPr id="30" name="Shape 292">
              <a:extLst>
                <a:ext uri="{FF2B5EF4-FFF2-40B4-BE49-F238E27FC236}">
                  <a16:creationId xmlns:a16="http://schemas.microsoft.com/office/drawing/2014/main" id="{8AE66BD5-A074-431D-82B2-4C4641988175}"/>
                </a:ext>
              </a:extLst>
            </p:cNvPr>
            <p:cNvSpPr/>
            <p:nvPr/>
          </p:nvSpPr>
          <p:spPr>
            <a:xfrm>
              <a:off x="524092" y="457356"/>
              <a:ext cx="58597" cy="73116"/>
            </a:xfrm>
            <a:custGeom>
              <a:avLst/>
              <a:gdLst/>
              <a:ahLst/>
              <a:cxnLst/>
              <a:rect l="0" t="0" r="0" b="0"/>
              <a:pathLst>
                <a:path w="58597" h="73116">
                  <a:moveTo>
                    <a:pt x="34728" y="725"/>
                  </a:moveTo>
                  <a:cubicBezTo>
                    <a:pt x="37249" y="967"/>
                    <a:pt x="38930" y="1836"/>
                    <a:pt x="38930" y="3722"/>
                  </a:cubicBezTo>
                  <a:cubicBezTo>
                    <a:pt x="38930" y="18558"/>
                    <a:pt x="58597" y="71251"/>
                    <a:pt x="58597" y="71251"/>
                  </a:cubicBezTo>
                  <a:lnTo>
                    <a:pt x="0" y="73116"/>
                  </a:lnTo>
                  <a:cubicBezTo>
                    <a:pt x="0" y="73116"/>
                    <a:pt x="16423" y="12224"/>
                    <a:pt x="12036" y="4915"/>
                  </a:cubicBezTo>
                  <a:cubicBezTo>
                    <a:pt x="12036" y="4915"/>
                    <a:pt x="27164" y="0"/>
                    <a:pt x="34728" y="725"/>
                  </a:cubicBezTo>
                  <a:close/>
                </a:path>
              </a:pathLst>
            </a:custGeom>
            <a:ln w="0" cap="flat">
              <a:miter lim="127000"/>
            </a:ln>
          </p:spPr>
          <p:style>
            <a:lnRef idx="0">
              <a:srgbClr val="000000">
                <a:alpha val="0"/>
              </a:srgbClr>
            </a:lnRef>
            <a:fillRef idx="1">
              <a:srgbClr val="814227"/>
            </a:fillRef>
            <a:effectRef idx="0">
              <a:scrgbClr r="0" g="0" b="0"/>
            </a:effectRef>
            <a:fontRef idx="none"/>
          </p:style>
          <p:txBody>
            <a:bodyPr/>
            <a:lstStyle/>
            <a:p>
              <a:endParaRPr lang="es-PA"/>
            </a:p>
          </p:txBody>
        </p:sp>
        <p:sp>
          <p:nvSpPr>
            <p:cNvPr id="31" name="Shape 293">
              <a:extLst>
                <a:ext uri="{FF2B5EF4-FFF2-40B4-BE49-F238E27FC236}">
                  <a16:creationId xmlns:a16="http://schemas.microsoft.com/office/drawing/2014/main" id="{ED74A4A4-B4D2-4B67-96F4-5F48AAE2A3A9}"/>
                </a:ext>
              </a:extLst>
            </p:cNvPr>
            <p:cNvSpPr/>
            <p:nvPr/>
          </p:nvSpPr>
          <p:spPr>
            <a:xfrm>
              <a:off x="313369" y="442787"/>
              <a:ext cx="525946" cy="472754"/>
            </a:xfrm>
            <a:custGeom>
              <a:avLst/>
              <a:gdLst/>
              <a:ahLst/>
              <a:cxnLst/>
              <a:rect l="0" t="0" r="0" b="0"/>
              <a:pathLst>
                <a:path w="525946" h="472754">
                  <a:moveTo>
                    <a:pt x="42679" y="0"/>
                  </a:moveTo>
                  <a:lnTo>
                    <a:pt x="94838" y="197009"/>
                  </a:lnTo>
                  <a:cubicBezTo>
                    <a:pt x="94838" y="197009"/>
                    <a:pt x="121330" y="64622"/>
                    <a:pt x="188836" y="76586"/>
                  </a:cubicBezTo>
                  <a:lnTo>
                    <a:pt x="293793" y="79140"/>
                  </a:lnTo>
                  <a:cubicBezTo>
                    <a:pt x="293793" y="79140"/>
                    <a:pt x="348776" y="80417"/>
                    <a:pt x="356391" y="100714"/>
                  </a:cubicBezTo>
                  <a:cubicBezTo>
                    <a:pt x="364005" y="121011"/>
                    <a:pt x="406298" y="221675"/>
                    <a:pt x="406298" y="221675"/>
                  </a:cubicBezTo>
                  <a:cubicBezTo>
                    <a:pt x="406298" y="221675"/>
                    <a:pt x="420468" y="265445"/>
                    <a:pt x="448254" y="297454"/>
                  </a:cubicBezTo>
                  <a:cubicBezTo>
                    <a:pt x="478393" y="332168"/>
                    <a:pt x="511036" y="386658"/>
                    <a:pt x="519155" y="418297"/>
                  </a:cubicBezTo>
                  <a:cubicBezTo>
                    <a:pt x="524366" y="438712"/>
                    <a:pt x="525946" y="458169"/>
                    <a:pt x="525946" y="458169"/>
                  </a:cubicBezTo>
                  <a:lnTo>
                    <a:pt x="499690" y="472754"/>
                  </a:lnTo>
                  <a:cubicBezTo>
                    <a:pt x="499690" y="472754"/>
                    <a:pt x="379990" y="337369"/>
                    <a:pt x="342047" y="273773"/>
                  </a:cubicBezTo>
                  <a:lnTo>
                    <a:pt x="334958" y="258984"/>
                  </a:lnTo>
                  <a:lnTo>
                    <a:pt x="366107" y="370461"/>
                  </a:lnTo>
                  <a:cubicBezTo>
                    <a:pt x="366107" y="370461"/>
                    <a:pt x="216252" y="273746"/>
                    <a:pt x="147434" y="299017"/>
                  </a:cubicBezTo>
                  <a:cubicBezTo>
                    <a:pt x="78600" y="324287"/>
                    <a:pt x="138206" y="368478"/>
                    <a:pt x="138206" y="368478"/>
                  </a:cubicBezTo>
                  <a:cubicBezTo>
                    <a:pt x="138206" y="368478"/>
                    <a:pt x="91271" y="358842"/>
                    <a:pt x="122463" y="286048"/>
                  </a:cubicBezTo>
                  <a:lnTo>
                    <a:pt x="134088" y="263936"/>
                  </a:lnTo>
                  <a:lnTo>
                    <a:pt x="121544" y="283283"/>
                  </a:lnTo>
                  <a:cubicBezTo>
                    <a:pt x="109155" y="299084"/>
                    <a:pt x="91426" y="314030"/>
                    <a:pt x="70061" y="310610"/>
                  </a:cubicBezTo>
                  <a:cubicBezTo>
                    <a:pt x="27349" y="303772"/>
                    <a:pt x="0" y="207258"/>
                    <a:pt x="0" y="131244"/>
                  </a:cubicBezTo>
                  <a:cubicBezTo>
                    <a:pt x="0" y="55230"/>
                    <a:pt x="12607" y="3478"/>
                    <a:pt x="12607" y="3478"/>
                  </a:cubicBezTo>
                  <a:lnTo>
                    <a:pt x="42679" y="0"/>
                  </a:lnTo>
                  <a:close/>
                </a:path>
              </a:pathLst>
            </a:custGeom>
            <a:ln w="0" cap="flat">
              <a:miter lim="127000"/>
            </a:ln>
          </p:spPr>
          <p:style>
            <a:lnRef idx="0">
              <a:srgbClr val="000000">
                <a:alpha val="0"/>
              </a:srgbClr>
            </a:lnRef>
            <a:fillRef idx="1">
              <a:srgbClr val="E91C23"/>
            </a:fillRef>
            <a:effectRef idx="0">
              <a:scrgbClr r="0" g="0" b="0"/>
            </a:effectRef>
            <a:fontRef idx="none"/>
          </p:style>
          <p:txBody>
            <a:bodyPr/>
            <a:lstStyle/>
            <a:p>
              <a:endParaRPr lang="es-PA"/>
            </a:p>
          </p:txBody>
        </p:sp>
        <p:sp>
          <p:nvSpPr>
            <p:cNvPr id="32" name="Shape 294">
              <a:extLst>
                <a:ext uri="{FF2B5EF4-FFF2-40B4-BE49-F238E27FC236}">
                  <a16:creationId xmlns:a16="http://schemas.microsoft.com/office/drawing/2014/main" id="{4DDF5C10-7132-4B5D-BEA4-2DE5173510DB}"/>
                </a:ext>
              </a:extLst>
            </p:cNvPr>
            <p:cNvSpPr/>
            <p:nvPr/>
          </p:nvSpPr>
          <p:spPr>
            <a:xfrm>
              <a:off x="510063" y="374807"/>
              <a:ext cx="80029" cy="93892"/>
            </a:xfrm>
            <a:custGeom>
              <a:avLst/>
              <a:gdLst/>
              <a:ahLst/>
              <a:cxnLst/>
              <a:rect l="0" t="0" r="0" b="0"/>
              <a:pathLst>
                <a:path w="80029" h="93892">
                  <a:moveTo>
                    <a:pt x="40124" y="0"/>
                  </a:moveTo>
                  <a:cubicBezTo>
                    <a:pt x="62615" y="0"/>
                    <a:pt x="80029" y="9645"/>
                    <a:pt x="73423" y="53768"/>
                  </a:cubicBezTo>
                  <a:cubicBezTo>
                    <a:pt x="69137" y="82382"/>
                    <a:pt x="61925" y="93892"/>
                    <a:pt x="39451" y="93892"/>
                  </a:cubicBezTo>
                  <a:cubicBezTo>
                    <a:pt x="16944" y="93892"/>
                    <a:pt x="3732" y="83038"/>
                    <a:pt x="1984" y="53230"/>
                  </a:cubicBezTo>
                  <a:cubicBezTo>
                    <a:pt x="0" y="19608"/>
                    <a:pt x="17633" y="0"/>
                    <a:pt x="40124" y="0"/>
                  </a:cubicBezTo>
                  <a:close/>
                </a:path>
              </a:pathLst>
            </a:custGeom>
            <a:ln w="0" cap="flat">
              <a:miter lim="127000"/>
            </a:ln>
          </p:spPr>
          <p:style>
            <a:lnRef idx="0">
              <a:srgbClr val="000000">
                <a:alpha val="0"/>
              </a:srgbClr>
            </a:lnRef>
            <a:fillRef idx="1">
              <a:srgbClr val="814227"/>
            </a:fillRef>
            <a:effectRef idx="0">
              <a:scrgbClr r="0" g="0" b="0"/>
            </a:effectRef>
            <a:fontRef idx="none"/>
          </p:style>
          <p:txBody>
            <a:bodyPr/>
            <a:lstStyle/>
            <a:p>
              <a:endParaRPr lang="es-PA"/>
            </a:p>
          </p:txBody>
        </p:sp>
        <p:sp>
          <p:nvSpPr>
            <p:cNvPr id="33" name="Shape 295">
              <a:extLst>
                <a:ext uri="{FF2B5EF4-FFF2-40B4-BE49-F238E27FC236}">
                  <a16:creationId xmlns:a16="http://schemas.microsoft.com/office/drawing/2014/main" id="{0C04B5B2-FD8B-4158-A28D-F8494EF56ABE}"/>
                </a:ext>
              </a:extLst>
            </p:cNvPr>
            <p:cNvSpPr/>
            <p:nvPr/>
          </p:nvSpPr>
          <p:spPr>
            <a:xfrm>
              <a:off x="562639" y="374510"/>
              <a:ext cx="29399" cy="51256"/>
            </a:xfrm>
            <a:custGeom>
              <a:avLst/>
              <a:gdLst/>
              <a:ahLst/>
              <a:cxnLst/>
              <a:rect l="0" t="0" r="0" b="0"/>
              <a:pathLst>
                <a:path w="29399" h="51256">
                  <a:moveTo>
                    <a:pt x="2639" y="347"/>
                  </a:moveTo>
                  <a:cubicBezTo>
                    <a:pt x="4602" y="693"/>
                    <a:pt x="8136" y="2016"/>
                    <a:pt x="14422" y="5923"/>
                  </a:cubicBezTo>
                  <a:cubicBezTo>
                    <a:pt x="29399" y="15248"/>
                    <a:pt x="28878" y="51256"/>
                    <a:pt x="28878" y="51256"/>
                  </a:cubicBezTo>
                  <a:cubicBezTo>
                    <a:pt x="0" y="44384"/>
                    <a:pt x="286" y="630"/>
                    <a:pt x="286" y="630"/>
                  </a:cubicBezTo>
                  <a:cubicBezTo>
                    <a:pt x="286" y="630"/>
                    <a:pt x="677" y="0"/>
                    <a:pt x="2639" y="347"/>
                  </a:cubicBezTo>
                  <a:close/>
                </a:path>
              </a:pathLst>
            </a:custGeom>
            <a:ln w="0" cap="flat">
              <a:miter lim="127000"/>
            </a:ln>
          </p:spPr>
          <p:style>
            <a:lnRef idx="0">
              <a:srgbClr val="000000">
                <a:alpha val="0"/>
              </a:srgbClr>
            </a:lnRef>
            <a:fillRef idx="1">
              <a:srgbClr val="201D1E"/>
            </a:fillRef>
            <a:effectRef idx="0">
              <a:scrgbClr r="0" g="0" b="0"/>
            </a:effectRef>
            <a:fontRef idx="none"/>
          </p:style>
          <p:txBody>
            <a:bodyPr/>
            <a:lstStyle/>
            <a:p>
              <a:endParaRPr lang="es-PA"/>
            </a:p>
          </p:txBody>
        </p:sp>
        <p:sp>
          <p:nvSpPr>
            <p:cNvPr id="34" name="Shape 296">
              <a:extLst>
                <a:ext uri="{FF2B5EF4-FFF2-40B4-BE49-F238E27FC236}">
                  <a16:creationId xmlns:a16="http://schemas.microsoft.com/office/drawing/2014/main" id="{77B91331-FB1C-4676-BF3D-D7BE1C37A31E}"/>
                </a:ext>
              </a:extLst>
            </p:cNvPr>
            <p:cNvSpPr/>
            <p:nvPr/>
          </p:nvSpPr>
          <p:spPr>
            <a:xfrm>
              <a:off x="580269" y="418870"/>
              <a:ext cx="13162" cy="16929"/>
            </a:xfrm>
            <a:custGeom>
              <a:avLst/>
              <a:gdLst/>
              <a:ahLst/>
              <a:cxnLst/>
              <a:rect l="0" t="0" r="0" b="0"/>
              <a:pathLst>
                <a:path w="13162" h="16929">
                  <a:moveTo>
                    <a:pt x="3877" y="487"/>
                  </a:moveTo>
                  <a:cubicBezTo>
                    <a:pt x="6047" y="0"/>
                    <a:pt x="8682" y="496"/>
                    <a:pt x="10539" y="4427"/>
                  </a:cubicBezTo>
                  <a:cubicBezTo>
                    <a:pt x="13162" y="10023"/>
                    <a:pt x="2975" y="16929"/>
                    <a:pt x="2975" y="16929"/>
                  </a:cubicBezTo>
                  <a:lnTo>
                    <a:pt x="0" y="2445"/>
                  </a:lnTo>
                  <a:cubicBezTo>
                    <a:pt x="0" y="2445"/>
                    <a:pt x="1706" y="975"/>
                    <a:pt x="3877" y="487"/>
                  </a:cubicBezTo>
                  <a:close/>
                </a:path>
              </a:pathLst>
            </a:custGeom>
            <a:ln w="0" cap="flat">
              <a:miter lim="127000"/>
            </a:ln>
          </p:spPr>
          <p:style>
            <a:lnRef idx="0">
              <a:srgbClr val="000000">
                <a:alpha val="0"/>
              </a:srgbClr>
            </a:lnRef>
            <a:fillRef idx="1">
              <a:srgbClr val="814227"/>
            </a:fillRef>
            <a:effectRef idx="0">
              <a:scrgbClr r="0" g="0" b="0"/>
            </a:effectRef>
            <a:fontRef idx="none"/>
          </p:style>
          <p:txBody>
            <a:bodyPr/>
            <a:lstStyle/>
            <a:p>
              <a:endParaRPr lang="es-PA"/>
            </a:p>
          </p:txBody>
        </p:sp>
        <p:sp>
          <p:nvSpPr>
            <p:cNvPr id="35" name="Shape 297">
              <a:extLst>
                <a:ext uri="{FF2B5EF4-FFF2-40B4-BE49-F238E27FC236}">
                  <a16:creationId xmlns:a16="http://schemas.microsoft.com/office/drawing/2014/main" id="{B8D2D32F-A06D-4D58-93BC-0E529CF70C17}"/>
                </a:ext>
              </a:extLst>
            </p:cNvPr>
            <p:cNvSpPr/>
            <p:nvPr/>
          </p:nvSpPr>
          <p:spPr>
            <a:xfrm>
              <a:off x="501220" y="371331"/>
              <a:ext cx="66212" cy="51950"/>
            </a:xfrm>
            <a:custGeom>
              <a:avLst/>
              <a:gdLst/>
              <a:ahLst/>
              <a:cxnLst/>
              <a:rect l="0" t="0" r="0" b="0"/>
              <a:pathLst>
                <a:path w="66212" h="51950">
                  <a:moveTo>
                    <a:pt x="49171" y="1054"/>
                  </a:moveTo>
                  <a:cubicBezTo>
                    <a:pt x="62458" y="0"/>
                    <a:pt x="66212" y="5491"/>
                    <a:pt x="66212" y="5491"/>
                  </a:cubicBezTo>
                  <a:cubicBezTo>
                    <a:pt x="66212" y="5491"/>
                    <a:pt x="58547" y="51950"/>
                    <a:pt x="0" y="50824"/>
                  </a:cubicBezTo>
                  <a:cubicBezTo>
                    <a:pt x="0" y="50824"/>
                    <a:pt x="5463" y="13741"/>
                    <a:pt x="32492" y="4735"/>
                  </a:cubicBezTo>
                  <a:cubicBezTo>
                    <a:pt x="39254" y="2484"/>
                    <a:pt x="44742" y="1405"/>
                    <a:pt x="49171" y="1054"/>
                  </a:cubicBezTo>
                  <a:close/>
                </a:path>
              </a:pathLst>
            </a:custGeom>
            <a:ln w="0" cap="flat">
              <a:miter lim="127000"/>
            </a:ln>
          </p:spPr>
          <p:style>
            <a:lnRef idx="0">
              <a:srgbClr val="000000">
                <a:alpha val="0"/>
              </a:srgbClr>
            </a:lnRef>
            <a:fillRef idx="1">
              <a:srgbClr val="201D1E"/>
            </a:fillRef>
            <a:effectRef idx="0">
              <a:scrgbClr r="0" g="0" b="0"/>
            </a:effectRef>
            <a:fontRef idx="none"/>
          </p:style>
          <p:txBody>
            <a:bodyPr/>
            <a:lstStyle/>
            <a:p>
              <a:endParaRPr lang="es-PA"/>
            </a:p>
          </p:txBody>
        </p:sp>
        <p:sp>
          <p:nvSpPr>
            <p:cNvPr id="36" name="Shape 298">
              <a:extLst>
                <a:ext uri="{FF2B5EF4-FFF2-40B4-BE49-F238E27FC236}">
                  <a16:creationId xmlns:a16="http://schemas.microsoft.com/office/drawing/2014/main" id="{1BB30B26-CAC5-4E45-929F-7BE86FD88DD3}"/>
                </a:ext>
              </a:extLst>
            </p:cNvPr>
            <p:cNvSpPr/>
            <p:nvPr/>
          </p:nvSpPr>
          <p:spPr>
            <a:xfrm>
              <a:off x="506701" y="422424"/>
              <a:ext cx="78920" cy="59850"/>
            </a:xfrm>
            <a:custGeom>
              <a:avLst/>
              <a:gdLst/>
              <a:ahLst/>
              <a:cxnLst/>
              <a:rect l="0" t="0" r="0" b="0"/>
              <a:pathLst>
                <a:path w="78920" h="59850">
                  <a:moveTo>
                    <a:pt x="78920" y="0"/>
                  </a:moveTo>
                  <a:cubicBezTo>
                    <a:pt x="78920" y="0"/>
                    <a:pt x="77575" y="59850"/>
                    <a:pt x="45738" y="59094"/>
                  </a:cubicBezTo>
                  <a:cubicBezTo>
                    <a:pt x="0" y="58036"/>
                    <a:pt x="5345" y="269"/>
                    <a:pt x="5345" y="269"/>
                  </a:cubicBezTo>
                  <a:lnTo>
                    <a:pt x="78920" y="0"/>
                  </a:lnTo>
                  <a:close/>
                </a:path>
              </a:pathLst>
            </a:custGeom>
            <a:ln w="0" cap="flat">
              <a:miter lim="127000"/>
            </a:ln>
          </p:spPr>
          <p:style>
            <a:lnRef idx="0">
              <a:srgbClr val="000000">
                <a:alpha val="0"/>
              </a:srgbClr>
            </a:lnRef>
            <a:fillRef idx="1">
              <a:srgbClr val="814227"/>
            </a:fillRef>
            <a:effectRef idx="0">
              <a:scrgbClr r="0" g="0" b="0"/>
            </a:effectRef>
            <a:fontRef idx="none"/>
          </p:style>
          <p:txBody>
            <a:bodyPr/>
            <a:lstStyle/>
            <a:p>
              <a:endParaRPr lang="es-PA"/>
            </a:p>
          </p:txBody>
        </p:sp>
        <p:sp>
          <p:nvSpPr>
            <p:cNvPr id="37" name="Shape 299">
              <a:extLst>
                <a:ext uri="{FF2B5EF4-FFF2-40B4-BE49-F238E27FC236}">
                  <a16:creationId xmlns:a16="http://schemas.microsoft.com/office/drawing/2014/main" id="{36A4C62B-FF4C-47E1-A9E4-309767A0280B}"/>
                </a:ext>
              </a:extLst>
            </p:cNvPr>
            <p:cNvSpPr/>
            <p:nvPr/>
          </p:nvSpPr>
          <p:spPr>
            <a:xfrm>
              <a:off x="380213" y="5878"/>
              <a:ext cx="419443" cy="368306"/>
            </a:xfrm>
            <a:custGeom>
              <a:avLst/>
              <a:gdLst/>
              <a:ahLst/>
              <a:cxnLst/>
              <a:rect l="0" t="0" r="0" b="0"/>
              <a:pathLst>
                <a:path w="419443" h="368306">
                  <a:moveTo>
                    <a:pt x="120479" y="149"/>
                  </a:moveTo>
                  <a:cubicBezTo>
                    <a:pt x="165460" y="0"/>
                    <a:pt x="219540" y="14521"/>
                    <a:pt x="255932" y="73204"/>
                  </a:cubicBezTo>
                  <a:cubicBezTo>
                    <a:pt x="288698" y="126031"/>
                    <a:pt x="330691" y="140485"/>
                    <a:pt x="374843" y="134827"/>
                  </a:cubicBezTo>
                  <a:lnTo>
                    <a:pt x="419443" y="123143"/>
                  </a:lnTo>
                  <a:lnTo>
                    <a:pt x="419443" y="123188"/>
                  </a:lnTo>
                  <a:lnTo>
                    <a:pt x="379548" y="310556"/>
                  </a:lnTo>
                  <a:cubicBezTo>
                    <a:pt x="379548" y="310556"/>
                    <a:pt x="258823" y="368306"/>
                    <a:pt x="185888" y="265273"/>
                  </a:cubicBezTo>
                  <a:cubicBezTo>
                    <a:pt x="119657" y="171709"/>
                    <a:pt x="27005" y="199005"/>
                    <a:pt x="4877" y="207291"/>
                  </a:cubicBezTo>
                  <a:lnTo>
                    <a:pt x="0" y="209268"/>
                  </a:lnTo>
                  <a:lnTo>
                    <a:pt x="0" y="209239"/>
                  </a:lnTo>
                  <a:lnTo>
                    <a:pt x="39613" y="15118"/>
                  </a:lnTo>
                  <a:cubicBezTo>
                    <a:pt x="39613" y="15118"/>
                    <a:pt x="75497" y="298"/>
                    <a:pt x="120479" y="149"/>
                  </a:cubicBezTo>
                  <a:close/>
                </a:path>
              </a:pathLst>
            </a:custGeom>
            <a:ln w="0" cap="flat">
              <a:miter lim="127000"/>
            </a:ln>
          </p:spPr>
          <p:style>
            <a:lnRef idx="0">
              <a:srgbClr val="000000">
                <a:alpha val="0"/>
              </a:srgbClr>
            </a:lnRef>
            <a:fillRef idx="1">
              <a:srgbClr val="38BA9B"/>
            </a:fillRef>
            <a:effectRef idx="0">
              <a:scrgbClr r="0" g="0" b="0"/>
            </a:effectRef>
            <a:fontRef idx="none"/>
          </p:style>
          <p:txBody>
            <a:bodyPr/>
            <a:lstStyle/>
            <a:p>
              <a:endParaRPr lang="es-PA"/>
            </a:p>
          </p:txBody>
        </p:sp>
      </p:grpSp>
      <p:sp>
        <p:nvSpPr>
          <p:cNvPr id="42" name="CuadroTexto 41">
            <a:extLst>
              <a:ext uri="{FF2B5EF4-FFF2-40B4-BE49-F238E27FC236}">
                <a16:creationId xmlns:a16="http://schemas.microsoft.com/office/drawing/2014/main" id="{A10E12CF-9ED0-48DA-940C-CE11BCA72C63}"/>
              </a:ext>
            </a:extLst>
          </p:cNvPr>
          <p:cNvSpPr txBox="1"/>
          <p:nvPr/>
        </p:nvSpPr>
        <p:spPr>
          <a:xfrm>
            <a:off x="2181075" y="2078281"/>
            <a:ext cx="7076284" cy="2308324"/>
          </a:xfrm>
          <a:prstGeom prst="rect">
            <a:avLst/>
          </a:prstGeom>
          <a:noFill/>
        </p:spPr>
        <p:txBody>
          <a:bodyPr wrap="square" rtlCol="0">
            <a:spAutoFit/>
          </a:bodyPr>
          <a:lstStyle/>
          <a:p>
            <a:r>
              <a:rPr lang="en-US" sz="1800" b="1" dirty="0">
                <a:solidFill>
                  <a:srgbClr val="213F7D"/>
                </a:solidFill>
                <a:effectLst/>
                <a:latin typeface="Ubuntu" panose="020B0504030602030204" pitchFamily="34" charset="0"/>
                <a:ea typeface="Ubuntu" panose="020B0504030602030204" pitchFamily="34" charset="0"/>
                <a:cs typeface="Ubuntu" panose="020B0504030602030204" pitchFamily="34" charset="0"/>
              </a:rPr>
              <a:t>There are many ways you can get involved and become an Athlete Representative.</a:t>
            </a:r>
            <a:r>
              <a:rPr lang="en-US" sz="1800" dirty="0">
                <a:solidFill>
                  <a:srgbClr val="213F7D"/>
                </a:solidFill>
                <a:effectLst/>
                <a:latin typeface="Ubuntu" panose="020B0504030602030204" pitchFamily="34" charset="0"/>
                <a:ea typeface="Ubuntu" panose="020B0504030602030204" pitchFamily="34" charset="0"/>
                <a:cs typeface="Ubuntu" panose="020B0504030602030204" pitchFamily="34" charset="0"/>
              </a:rPr>
              <a:t> </a:t>
            </a:r>
            <a:endParaRPr lang="es-PA" sz="1100" dirty="0">
              <a:solidFill>
                <a:srgbClr val="000000"/>
              </a:solidFill>
              <a:latin typeface="Calibri" panose="020F0502020204030204" pitchFamily="34" charset="0"/>
              <a:ea typeface="Ubuntu" panose="020B0504030602030204" pitchFamily="34" charset="0"/>
            </a:endParaRPr>
          </a:p>
          <a:p>
            <a:endParaRPr lang="en-US" sz="1800" dirty="0">
              <a:solidFill>
                <a:srgbClr val="213F7D"/>
              </a:solidFill>
              <a:effectLst/>
              <a:latin typeface="Ubuntu" panose="020B0504030602030204" pitchFamily="34" charset="0"/>
              <a:ea typeface="Ubuntu" panose="020B0504030602030204" pitchFamily="34" charset="0"/>
              <a:cs typeface="Ubuntu" panose="020B0504030602030204" pitchFamily="34" charset="0"/>
            </a:endParaRPr>
          </a:p>
          <a:p>
            <a:r>
              <a:rPr lang="en-US" sz="1800" dirty="0">
                <a:solidFill>
                  <a:srgbClr val="213F7D"/>
                </a:solidFill>
                <a:effectLst/>
                <a:latin typeface="Ubuntu" panose="020B0504030602030204" pitchFamily="34" charset="0"/>
                <a:ea typeface="Ubuntu" panose="020B0504030602030204" pitchFamily="34" charset="0"/>
                <a:cs typeface="Ubuntu" panose="020B0504030602030204" pitchFamily="34" charset="0"/>
              </a:rPr>
              <a:t>Your role in Special Olympics will change over time depending on your interests, goals, and time commitments. The pathway below is an example of the many pathways you can take in your Special Olympics journey.</a:t>
            </a:r>
            <a:endParaRPr lang="es-PA" sz="1100" dirty="0">
              <a:solidFill>
                <a:srgbClr val="000000"/>
              </a:solidFill>
              <a:effectLst/>
              <a:latin typeface="Calibri" panose="020F0502020204030204" pitchFamily="34" charset="0"/>
              <a:ea typeface="Calibri" panose="020F0502020204030204" pitchFamily="34" charset="0"/>
            </a:endParaRPr>
          </a:p>
          <a:p>
            <a:endParaRPr lang="es-PA" dirty="0"/>
          </a:p>
        </p:txBody>
      </p:sp>
      <p:pic>
        <p:nvPicPr>
          <p:cNvPr id="43" name="Picture 1558">
            <a:extLst>
              <a:ext uri="{FF2B5EF4-FFF2-40B4-BE49-F238E27FC236}">
                <a16:creationId xmlns:a16="http://schemas.microsoft.com/office/drawing/2014/main" id="{46759A6B-D301-4A8C-BFC0-30C1C13D4624}"/>
              </a:ext>
            </a:extLst>
          </p:cNvPr>
          <p:cNvPicPr/>
          <p:nvPr/>
        </p:nvPicPr>
        <p:blipFill>
          <a:blip r:embed="rId2"/>
          <a:stretch>
            <a:fillRect/>
          </a:stretch>
        </p:blipFill>
        <p:spPr>
          <a:xfrm>
            <a:off x="642626" y="4760524"/>
            <a:ext cx="8614733" cy="1396610"/>
          </a:xfrm>
          <a:prstGeom prst="rect">
            <a:avLst/>
          </a:prstGeom>
        </p:spPr>
      </p:pic>
    </p:spTree>
    <p:extLst>
      <p:ext uri="{BB962C8B-B14F-4D97-AF65-F5344CB8AC3E}">
        <p14:creationId xmlns:p14="http://schemas.microsoft.com/office/powerpoint/2010/main" val="471416800"/>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TotalTime>
  <Words>59</Words>
  <Application>Microsoft Office PowerPoint</Application>
  <PresentationFormat>A4 (210 x 297 mm)</PresentationFormat>
  <Paragraphs>7</Paragraphs>
  <Slides>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Arial</vt:lpstr>
      <vt:lpstr>Calibri</vt:lpstr>
      <vt:lpstr>Calibri Light</vt:lpstr>
      <vt:lpstr>GT Walsheim Pro Condensed Black</vt:lpstr>
      <vt:lpstr>Ubuntu</vt:lpstr>
      <vt:lpstr>Tema de Office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Isabel Morazan</dc:creator>
  <cp:lastModifiedBy>Isabel Morazan</cp:lastModifiedBy>
  <cp:revision>1</cp:revision>
  <dcterms:created xsi:type="dcterms:W3CDTF">2021-10-30T18:12:00Z</dcterms:created>
  <dcterms:modified xsi:type="dcterms:W3CDTF">2021-10-30T18:23:02Z</dcterms:modified>
</cp:coreProperties>
</file>