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457" r:id="rId1"/>
    <p:sldMasterId id="2147484447" r:id="rId2"/>
  </p:sldMasterIdLst>
  <p:notesMasterIdLst>
    <p:notesMasterId r:id="rId7"/>
  </p:notesMasterIdLst>
  <p:handoutMasterIdLst>
    <p:handoutMasterId r:id="rId8"/>
  </p:handoutMasterIdLst>
  <p:sldIdLst>
    <p:sldId id="537" r:id="rId3"/>
    <p:sldId id="591" r:id="rId4"/>
    <p:sldId id="592" r:id="rId5"/>
    <p:sldId id="593" r:id="rId6"/>
  </p:sldIdLst>
  <p:sldSz cx="9144000" cy="6858000" type="screen4x3"/>
  <p:notesSz cx="7010400" cy="9296400"/>
  <p:defaultTextStyle>
    <a:defPPr>
      <a:defRPr lang="en-US"/>
    </a:defPPr>
    <a:lvl1pPr algn="l" rtl="0" fontAlgn="base">
      <a:spcBef>
        <a:spcPct val="50000"/>
      </a:spcBef>
      <a:spcAft>
        <a:spcPct val="0"/>
      </a:spcAft>
      <a:defRPr sz="2400" b="1" kern="1200">
        <a:solidFill>
          <a:schemeClr val="tx1"/>
        </a:solidFill>
        <a:latin typeface="Tahoma" pitchFamily="34" charset="0"/>
        <a:ea typeface="+mn-ea"/>
        <a:cs typeface="+mn-cs"/>
      </a:defRPr>
    </a:lvl1pPr>
    <a:lvl2pPr marL="457200" algn="l" rtl="0" fontAlgn="base">
      <a:spcBef>
        <a:spcPct val="50000"/>
      </a:spcBef>
      <a:spcAft>
        <a:spcPct val="0"/>
      </a:spcAft>
      <a:defRPr sz="2400" b="1" kern="1200">
        <a:solidFill>
          <a:schemeClr val="tx1"/>
        </a:solidFill>
        <a:latin typeface="Tahoma" pitchFamily="34" charset="0"/>
        <a:ea typeface="+mn-ea"/>
        <a:cs typeface="+mn-cs"/>
      </a:defRPr>
    </a:lvl2pPr>
    <a:lvl3pPr marL="914400" algn="l" rtl="0" fontAlgn="base">
      <a:spcBef>
        <a:spcPct val="50000"/>
      </a:spcBef>
      <a:spcAft>
        <a:spcPct val="0"/>
      </a:spcAft>
      <a:defRPr sz="2400" b="1" kern="1200">
        <a:solidFill>
          <a:schemeClr val="tx1"/>
        </a:solidFill>
        <a:latin typeface="Tahoma" pitchFamily="34" charset="0"/>
        <a:ea typeface="+mn-ea"/>
        <a:cs typeface="+mn-cs"/>
      </a:defRPr>
    </a:lvl3pPr>
    <a:lvl4pPr marL="1371600" algn="l" rtl="0" fontAlgn="base">
      <a:spcBef>
        <a:spcPct val="50000"/>
      </a:spcBef>
      <a:spcAft>
        <a:spcPct val="0"/>
      </a:spcAft>
      <a:defRPr sz="2400" b="1" kern="1200">
        <a:solidFill>
          <a:schemeClr val="tx1"/>
        </a:solidFill>
        <a:latin typeface="Tahoma" pitchFamily="34" charset="0"/>
        <a:ea typeface="+mn-ea"/>
        <a:cs typeface="+mn-cs"/>
      </a:defRPr>
    </a:lvl4pPr>
    <a:lvl5pPr marL="1828800" algn="l" rtl="0" fontAlgn="base">
      <a:spcBef>
        <a:spcPct val="50000"/>
      </a:spcBef>
      <a:spcAft>
        <a:spcPct val="0"/>
      </a:spcAft>
      <a:defRPr sz="2400" b="1" kern="1200">
        <a:solidFill>
          <a:schemeClr val="tx1"/>
        </a:solidFill>
        <a:latin typeface="Tahoma" pitchFamily="34" charset="0"/>
        <a:ea typeface="+mn-ea"/>
        <a:cs typeface="+mn-cs"/>
      </a:defRPr>
    </a:lvl5pPr>
    <a:lvl6pPr marL="2286000" algn="l" defTabSz="914400" rtl="0" eaLnBrk="1" latinLnBrk="0" hangingPunct="1">
      <a:defRPr sz="2400" b="1" kern="1200">
        <a:solidFill>
          <a:schemeClr val="tx1"/>
        </a:solidFill>
        <a:latin typeface="Tahoma" pitchFamily="34" charset="0"/>
        <a:ea typeface="+mn-ea"/>
        <a:cs typeface="+mn-cs"/>
      </a:defRPr>
    </a:lvl6pPr>
    <a:lvl7pPr marL="2743200" algn="l" defTabSz="914400" rtl="0" eaLnBrk="1" latinLnBrk="0" hangingPunct="1">
      <a:defRPr sz="2400" b="1" kern="1200">
        <a:solidFill>
          <a:schemeClr val="tx1"/>
        </a:solidFill>
        <a:latin typeface="Tahoma" pitchFamily="34" charset="0"/>
        <a:ea typeface="+mn-ea"/>
        <a:cs typeface="+mn-cs"/>
      </a:defRPr>
    </a:lvl7pPr>
    <a:lvl8pPr marL="3200400" algn="l" defTabSz="914400" rtl="0" eaLnBrk="1" latinLnBrk="0" hangingPunct="1">
      <a:defRPr sz="2400" b="1" kern="1200">
        <a:solidFill>
          <a:schemeClr val="tx1"/>
        </a:solidFill>
        <a:latin typeface="Tahoma" pitchFamily="34" charset="0"/>
        <a:ea typeface="+mn-ea"/>
        <a:cs typeface="+mn-cs"/>
      </a:defRPr>
    </a:lvl8pPr>
    <a:lvl9pPr marL="3657600" algn="l" defTabSz="914400" rtl="0" eaLnBrk="1" latinLnBrk="0" hangingPunct="1">
      <a:defRPr sz="2400" b="1"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81">
          <p15:clr>
            <a:srgbClr val="A4A3A4"/>
          </p15:clr>
        </p15:guide>
        <p15:guide id="2" pos="415">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3399"/>
    <a:srgbClr val="008080"/>
    <a:srgbClr val="0099CC"/>
    <a:srgbClr val="006666"/>
    <a:srgbClr val="006699"/>
    <a:srgbClr val="FFCC00"/>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65" autoAdjust="0"/>
    <p:restoredTop sz="79181" autoAdjust="0"/>
  </p:normalViewPr>
  <p:slideViewPr>
    <p:cSldViewPr snapToGrid="0" snapToObjects="1">
      <p:cViewPr varScale="1">
        <p:scale>
          <a:sx n="91" d="100"/>
          <a:sy n="91" d="100"/>
        </p:scale>
        <p:origin x="2076" y="84"/>
      </p:cViewPr>
      <p:guideLst>
        <p:guide orient="horz" pos="181"/>
        <p:guide pos="41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snapToGrid="0" snapToObjects="1">
      <p:cViewPr varScale="1">
        <p:scale>
          <a:sx n="87" d="100"/>
          <a:sy n="87" d="100"/>
        </p:scale>
        <p:origin x="-1902" y="-78"/>
      </p:cViewPr>
      <p:guideLst>
        <p:guide orient="horz" pos="2928"/>
        <p:guide pos="2209"/>
      </p:guideLst>
    </p:cSldViewPr>
  </p:notesViewPr>
  <p:gridSpacing cx="91439" cy="91439"/>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1026"/>
          <p:cNvSpPr>
            <a:spLocks noGrp="1" noChangeArrowheads="1"/>
          </p:cNvSpPr>
          <p:nvPr>
            <p:ph type="hdr" sz="quarter"/>
          </p:nvPr>
        </p:nvSpPr>
        <p:spPr bwMode="auto">
          <a:xfrm>
            <a:off x="0" y="1"/>
            <a:ext cx="3038145" cy="464205"/>
          </a:xfrm>
          <a:prstGeom prst="rect">
            <a:avLst/>
          </a:prstGeom>
          <a:noFill/>
          <a:ln>
            <a:noFill/>
          </a:ln>
          <a:effectLst/>
          <a:extLst/>
        </p:spPr>
        <p:txBody>
          <a:bodyPr vert="horz" wrap="square" lIns="93159" tIns="46580" rIns="93159" bIns="46580" numCol="1" anchor="t" anchorCtr="0" compatLnSpc="1">
            <a:prstTxWarp prst="textNoShape">
              <a:avLst/>
            </a:prstTxWarp>
          </a:bodyPr>
          <a:lstStyle>
            <a:lvl1pPr defTabSz="931887">
              <a:spcBef>
                <a:spcPct val="0"/>
              </a:spcBef>
              <a:defRPr sz="1300"/>
            </a:lvl1pPr>
          </a:lstStyle>
          <a:p>
            <a:pPr>
              <a:defRPr/>
            </a:pPr>
            <a:endParaRPr lang="en-US"/>
          </a:p>
        </p:txBody>
      </p:sp>
      <p:sp>
        <p:nvSpPr>
          <p:cNvPr id="102403" name="Rectangle 1027"/>
          <p:cNvSpPr>
            <a:spLocks noGrp="1" noChangeArrowheads="1"/>
          </p:cNvSpPr>
          <p:nvPr>
            <p:ph type="dt" sz="quarter" idx="1"/>
          </p:nvPr>
        </p:nvSpPr>
        <p:spPr bwMode="auto">
          <a:xfrm>
            <a:off x="3972257" y="1"/>
            <a:ext cx="3038144" cy="464205"/>
          </a:xfrm>
          <a:prstGeom prst="rect">
            <a:avLst/>
          </a:prstGeom>
          <a:noFill/>
          <a:ln>
            <a:noFill/>
          </a:ln>
          <a:effectLst/>
          <a:extLst/>
        </p:spPr>
        <p:txBody>
          <a:bodyPr vert="horz" wrap="square" lIns="93159" tIns="46580" rIns="93159" bIns="46580" numCol="1" anchor="t" anchorCtr="0" compatLnSpc="1">
            <a:prstTxWarp prst="textNoShape">
              <a:avLst/>
            </a:prstTxWarp>
          </a:bodyPr>
          <a:lstStyle>
            <a:lvl1pPr algn="r" defTabSz="931887">
              <a:spcBef>
                <a:spcPct val="0"/>
              </a:spcBef>
              <a:defRPr sz="1300"/>
            </a:lvl1pPr>
          </a:lstStyle>
          <a:p>
            <a:pPr>
              <a:defRPr/>
            </a:pPr>
            <a:endParaRPr lang="en-US"/>
          </a:p>
        </p:txBody>
      </p:sp>
      <p:sp>
        <p:nvSpPr>
          <p:cNvPr id="102404" name="Rectangle 1028"/>
          <p:cNvSpPr>
            <a:spLocks noGrp="1" noChangeArrowheads="1"/>
          </p:cNvSpPr>
          <p:nvPr>
            <p:ph type="ftr" sz="quarter" idx="2"/>
          </p:nvPr>
        </p:nvSpPr>
        <p:spPr bwMode="auto">
          <a:xfrm>
            <a:off x="0" y="8832195"/>
            <a:ext cx="3038145" cy="464205"/>
          </a:xfrm>
          <a:prstGeom prst="rect">
            <a:avLst/>
          </a:prstGeom>
          <a:noFill/>
          <a:ln>
            <a:noFill/>
          </a:ln>
          <a:effectLst/>
          <a:extLst/>
        </p:spPr>
        <p:txBody>
          <a:bodyPr vert="horz" wrap="square" lIns="93159" tIns="46580" rIns="93159" bIns="46580" numCol="1" anchor="b" anchorCtr="0" compatLnSpc="1">
            <a:prstTxWarp prst="textNoShape">
              <a:avLst/>
            </a:prstTxWarp>
          </a:bodyPr>
          <a:lstStyle>
            <a:lvl1pPr defTabSz="931887">
              <a:spcBef>
                <a:spcPct val="0"/>
              </a:spcBef>
              <a:defRPr sz="1300"/>
            </a:lvl1pPr>
          </a:lstStyle>
          <a:p>
            <a:pPr>
              <a:defRPr/>
            </a:pPr>
            <a:r>
              <a:rPr lang="en-US" smtClean="0"/>
              <a:t>Introduction to Athlete Leadership</a:t>
            </a:r>
            <a:endParaRPr lang="en-US"/>
          </a:p>
        </p:txBody>
      </p:sp>
      <p:sp>
        <p:nvSpPr>
          <p:cNvPr id="102405" name="Rectangle 1029"/>
          <p:cNvSpPr>
            <a:spLocks noGrp="1" noChangeArrowheads="1"/>
          </p:cNvSpPr>
          <p:nvPr>
            <p:ph type="sldNum" sz="quarter" idx="3"/>
          </p:nvPr>
        </p:nvSpPr>
        <p:spPr bwMode="auto">
          <a:xfrm>
            <a:off x="3972257" y="8832195"/>
            <a:ext cx="3038144" cy="464205"/>
          </a:xfrm>
          <a:prstGeom prst="rect">
            <a:avLst/>
          </a:prstGeom>
          <a:noFill/>
          <a:ln>
            <a:noFill/>
          </a:ln>
          <a:effectLst/>
          <a:extLst/>
        </p:spPr>
        <p:txBody>
          <a:bodyPr vert="horz" wrap="square" lIns="93159" tIns="46580" rIns="93159" bIns="46580" numCol="1" anchor="b" anchorCtr="0" compatLnSpc="1">
            <a:prstTxWarp prst="textNoShape">
              <a:avLst/>
            </a:prstTxWarp>
          </a:bodyPr>
          <a:lstStyle>
            <a:lvl1pPr algn="r" defTabSz="931887">
              <a:spcBef>
                <a:spcPct val="0"/>
              </a:spcBef>
              <a:defRPr sz="1300"/>
            </a:lvl1pPr>
          </a:lstStyle>
          <a:p>
            <a:pPr>
              <a:defRPr/>
            </a:pPr>
            <a:fld id="{CF365D3A-1686-44CE-95B0-D2D2F996B10A}" type="slidenum">
              <a:rPr lang="en-US"/>
              <a:pPr>
                <a:defRPr/>
              </a:pPr>
              <a:t>‹#›</a:t>
            </a:fld>
            <a:endParaRPr lang="en-US"/>
          </a:p>
        </p:txBody>
      </p:sp>
    </p:spTree>
    <p:extLst>
      <p:ext uri="{BB962C8B-B14F-4D97-AF65-F5344CB8AC3E}">
        <p14:creationId xmlns:p14="http://schemas.microsoft.com/office/powerpoint/2010/main" val="395269965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1026"/>
          <p:cNvSpPr>
            <a:spLocks noGrp="1" noChangeArrowheads="1"/>
          </p:cNvSpPr>
          <p:nvPr>
            <p:ph type="hdr" sz="quarter"/>
          </p:nvPr>
        </p:nvSpPr>
        <p:spPr bwMode="auto">
          <a:xfrm>
            <a:off x="0" y="1"/>
            <a:ext cx="3038145" cy="464205"/>
          </a:xfrm>
          <a:prstGeom prst="rect">
            <a:avLst/>
          </a:prstGeom>
          <a:noFill/>
          <a:ln>
            <a:noFill/>
          </a:ln>
          <a:effectLst/>
          <a:extLst/>
        </p:spPr>
        <p:txBody>
          <a:bodyPr vert="horz" wrap="square" lIns="93159" tIns="46580" rIns="93159" bIns="46580" numCol="1" anchor="t" anchorCtr="0" compatLnSpc="1">
            <a:prstTxWarp prst="textNoShape">
              <a:avLst/>
            </a:prstTxWarp>
          </a:bodyPr>
          <a:lstStyle>
            <a:lvl1pPr defTabSz="931887">
              <a:spcBef>
                <a:spcPct val="0"/>
              </a:spcBef>
              <a:defRPr sz="1300"/>
            </a:lvl1pPr>
          </a:lstStyle>
          <a:p>
            <a:pPr>
              <a:defRPr/>
            </a:pPr>
            <a:endParaRPr lang="en-US"/>
          </a:p>
        </p:txBody>
      </p:sp>
      <p:sp>
        <p:nvSpPr>
          <p:cNvPr id="109571" name="Rectangle 1027"/>
          <p:cNvSpPr>
            <a:spLocks noGrp="1" noChangeArrowheads="1"/>
          </p:cNvSpPr>
          <p:nvPr>
            <p:ph type="dt" idx="1"/>
          </p:nvPr>
        </p:nvSpPr>
        <p:spPr bwMode="auto">
          <a:xfrm>
            <a:off x="3972257" y="1"/>
            <a:ext cx="3038144" cy="464205"/>
          </a:xfrm>
          <a:prstGeom prst="rect">
            <a:avLst/>
          </a:prstGeom>
          <a:noFill/>
          <a:ln>
            <a:noFill/>
          </a:ln>
          <a:effectLst/>
          <a:extLst/>
        </p:spPr>
        <p:txBody>
          <a:bodyPr vert="horz" wrap="square" lIns="93159" tIns="46580" rIns="93159" bIns="46580" numCol="1" anchor="t" anchorCtr="0" compatLnSpc="1">
            <a:prstTxWarp prst="textNoShape">
              <a:avLst/>
            </a:prstTxWarp>
          </a:bodyPr>
          <a:lstStyle>
            <a:lvl1pPr algn="r" defTabSz="931887">
              <a:spcBef>
                <a:spcPct val="0"/>
              </a:spcBef>
              <a:defRPr sz="1300"/>
            </a:lvl1pPr>
          </a:lstStyle>
          <a:p>
            <a:pPr>
              <a:defRPr/>
            </a:pPr>
            <a:endParaRPr lang="en-US"/>
          </a:p>
        </p:txBody>
      </p:sp>
      <p:sp>
        <p:nvSpPr>
          <p:cNvPr id="82948" name="Rectangle 1028"/>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3" name="Rectangle 1029"/>
          <p:cNvSpPr>
            <a:spLocks noGrp="1" noChangeArrowheads="1"/>
          </p:cNvSpPr>
          <p:nvPr>
            <p:ph type="body" sz="quarter" idx="3"/>
          </p:nvPr>
        </p:nvSpPr>
        <p:spPr bwMode="auto">
          <a:xfrm>
            <a:off x="932591" y="4416099"/>
            <a:ext cx="5145220" cy="4182457"/>
          </a:xfrm>
          <a:prstGeom prst="rect">
            <a:avLst/>
          </a:prstGeom>
          <a:noFill/>
          <a:ln>
            <a:noFill/>
          </a:ln>
          <a:effectLst/>
          <a:extLst/>
        </p:spPr>
        <p:txBody>
          <a:bodyPr vert="horz" wrap="square" lIns="93159" tIns="46580" rIns="93159" bIns="4658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9574" name="Rectangle 1030"/>
          <p:cNvSpPr>
            <a:spLocks noGrp="1" noChangeArrowheads="1"/>
          </p:cNvSpPr>
          <p:nvPr>
            <p:ph type="ftr" sz="quarter" idx="4"/>
          </p:nvPr>
        </p:nvSpPr>
        <p:spPr bwMode="auto">
          <a:xfrm>
            <a:off x="0" y="8832195"/>
            <a:ext cx="3038145" cy="464205"/>
          </a:xfrm>
          <a:prstGeom prst="rect">
            <a:avLst/>
          </a:prstGeom>
          <a:noFill/>
          <a:ln>
            <a:noFill/>
          </a:ln>
          <a:effectLst/>
          <a:extLst/>
        </p:spPr>
        <p:txBody>
          <a:bodyPr vert="horz" wrap="square" lIns="93159" tIns="46580" rIns="93159" bIns="46580" numCol="1" anchor="b" anchorCtr="0" compatLnSpc="1">
            <a:prstTxWarp prst="textNoShape">
              <a:avLst/>
            </a:prstTxWarp>
          </a:bodyPr>
          <a:lstStyle>
            <a:lvl1pPr defTabSz="931887">
              <a:spcBef>
                <a:spcPct val="0"/>
              </a:spcBef>
              <a:defRPr sz="1300"/>
            </a:lvl1pPr>
          </a:lstStyle>
          <a:p>
            <a:pPr>
              <a:defRPr/>
            </a:pPr>
            <a:r>
              <a:rPr lang="en-US" smtClean="0"/>
              <a:t>Introduction to Athlete Leadership</a:t>
            </a:r>
            <a:endParaRPr lang="en-US"/>
          </a:p>
        </p:txBody>
      </p:sp>
      <p:sp>
        <p:nvSpPr>
          <p:cNvPr id="109575" name="Rectangle 1031"/>
          <p:cNvSpPr>
            <a:spLocks noGrp="1" noChangeArrowheads="1"/>
          </p:cNvSpPr>
          <p:nvPr>
            <p:ph type="sldNum" sz="quarter" idx="5"/>
          </p:nvPr>
        </p:nvSpPr>
        <p:spPr bwMode="auto">
          <a:xfrm>
            <a:off x="3972257" y="8832195"/>
            <a:ext cx="3038144" cy="464205"/>
          </a:xfrm>
          <a:prstGeom prst="rect">
            <a:avLst/>
          </a:prstGeom>
          <a:noFill/>
          <a:ln>
            <a:noFill/>
          </a:ln>
          <a:effectLst/>
          <a:extLst/>
        </p:spPr>
        <p:txBody>
          <a:bodyPr vert="horz" wrap="square" lIns="93159" tIns="46580" rIns="93159" bIns="46580" numCol="1" anchor="b" anchorCtr="0" compatLnSpc="1">
            <a:prstTxWarp prst="textNoShape">
              <a:avLst/>
            </a:prstTxWarp>
          </a:bodyPr>
          <a:lstStyle>
            <a:lvl1pPr algn="r" defTabSz="931887">
              <a:spcBef>
                <a:spcPct val="0"/>
              </a:spcBef>
              <a:defRPr sz="1300"/>
            </a:lvl1pPr>
          </a:lstStyle>
          <a:p>
            <a:pPr>
              <a:defRPr/>
            </a:pPr>
            <a:fld id="{69D1CC71-8A69-493C-92C8-79938875FE1F}" type="slidenum">
              <a:rPr lang="en-US"/>
              <a:pPr>
                <a:defRPr/>
              </a:pPr>
              <a:t>‹#›</a:t>
            </a:fld>
            <a:endParaRPr lang="en-US"/>
          </a:p>
        </p:txBody>
      </p:sp>
    </p:spTree>
    <p:extLst>
      <p:ext uri="{BB962C8B-B14F-4D97-AF65-F5344CB8AC3E}">
        <p14:creationId xmlns:p14="http://schemas.microsoft.com/office/powerpoint/2010/main" val="2756902052"/>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31"/>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eaLnBrk="0" hangingPunct="0">
              <a:defRPr sz="2300" b="1">
                <a:solidFill>
                  <a:schemeClr val="tx1"/>
                </a:solidFill>
                <a:latin typeface="Tahoma" pitchFamily="34" charset="0"/>
              </a:defRPr>
            </a:lvl1pPr>
            <a:lvl2pPr marL="716130" indent="-275434" defTabSz="931887" eaLnBrk="0" hangingPunct="0">
              <a:defRPr sz="2300" b="1">
                <a:solidFill>
                  <a:schemeClr val="tx1"/>
                </a:solidFill>
                <a:latin typeface="Tahoma" pitchFamily="34" charset="0"/>
              </a:defRPr>
            </a:lvl2pPr>
            <a:lvl3pPr marL="1101738" indent="-220348" defTabSz="931887" eaLnBrk="0" hangingPunct="0">
              <a:defRPr sz="2300" b="1">
                <a:solidFill>
                  <a:schemeClr val="tx1"/>
                </a:solidFill>
                <a:latin typeface="Tahoma" pitchFamily="34" charset="0"/>
              </a:defRPr>
            </a:lvl3pPr>
            <a:lvl4pPr marL="1542433" indent="-220348" defTabSz="931887" eaLnBrk="0" hangingPunct="0">
              <a:defRPr sz="2300" b="1">
                <a:solidFill>
                  <a:schemeClr val="tx1"/>
                </a:solidFill>
                <a:latin typeface="Tahoma" pitchFamily="34" charset="0"/>
              </a:defRPr>
            </a:lvl4pPr>
            <a:lvl5pPr marL="1983128" indent="-220348" defTabSz="931887" eaLnBrk="0" hangingPunct="0">
              <a:defRPr sz="2300" b="1">
                <a:solidFill>
                  <a:schemeClr val="tx1"/>
                </a:solidFill>
                <a:latin typeface="Tahoma" pitchFamily="34" charset="0"/>
              </a:defRPr>
            </a:lvl5pPr>
            <a:lvl6pPr marL="2423823" indent="-220348" defTabSz="931887" eaLnBrk="0" fontAlgn="base" hangingPunct="0">
              <a:spcBef>
                <a:spcPct val="50000"/>
              </a:spcBef>
              <a:spcAft>
                <a:spcPct val="0"/>
              </a:spcAft>
              <a:defRPr sz="2300" b="1">
                <a:solidFill>
                  <a:schemeClr val="tx1"/>
                </a:solidFill>
                <a:latin typeface="Tahoma" pitchFamily="34" charset="0"/>
              </a:defRPr>
            </a:lvl6pPr>
            <a:lvl7pPr marL="2864518" indent="-220348" defTabSz="931887" eaLnBrk="0" fontAlgn="base" hangingPunct="0">
              <a:spcBef>
                <a:spcPct val="50000"/>
              </a:spcBef>
              <a:spcAft>
                <a:spcPct val="0"/>
              </a:spcAft>
              <a:defRPr sz="2300" b="1">
                <a:solidFill>
                  <a:schemeClr val="tx1"/>
                </a:solidFill>
                <a:latin typeface="Tahoma" pitchFamily="34" charset="0"/>
              </a:defRPr>
            </a:lvl7pPr>
            <a:lvl8pPr marL="3305213" indent="-220348" defTabSz="931887" eaLnBrk="0" fontAlgn="base" hangingPunct="0">
              <a:spcBef>
                <a:spcPct val="50000"/>
              </a:spcBef>
              <a:spcAft>
                <a:spcPct val="0"/>
              </a:spcAft>
              <a:defRPr sz="2300" b="1">
                <a:solidFill>
                  <a:schemeClr val="tx1"/>
                </a:solidFill>
                <a:latin typeface="Tahoma" pitchFamily="34" charset="0"/>
              </a:defRPr>
            </a:lvl8pPr>
            <a:lvl9pPr marL="3745908" indent="-220348" defTabSz="931887" eaLnBrk="0" fontAlgn="base" hangingPunct="0">
              <a:spcBef>
                <a:spcPct val="50000"/>
              </a:spcBef>
              <a:spcAft>
                <a:spcPct val="0"/>
              </a:spcAft>
              <a:defRPr sz="2300" b="1">
                <a:solidFill>
                  <a:schemeClr val="tx1"/>
                </a:solidFill>
                <a:latin typeface="Tahoma" pitchFamily="34" charset="0"/>
              </a:defRPr>
            </a:lvl9pPr>
          </a:lstStyle>
          <a:p>
            <a:pPr eaLnBrk="1" hangingPunct="1"/>
            <a:fld id="{CAC76B17-475A-4FEC-A876-E04112673B71}" type="slidenum">
              <a:rPr lang="en-US" sz="1300"/>
              <a:pPr eaLnBrk="1" hangingPunct="1"/>
              <a:t>1</a:t>
            </a:fld>
            <a:endParaRPr lang="en-US" sz="13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Introduce yourself and let everyone introduce</a:t>
            </a:r>
            <a:r>
              <a:rPr lang="en-US" baseline="0" dirty="0" smtClean="0"/>
              <a:t> themselves. Thank Margaret, </a:t>
            </a:r>
            <a:r>
              <a:rPr lang="en-US" baseline="0" dirty="0" err="1" smtClean="0"/>
              <a:t>Catey</a:t>
            </a:r>
            <a:r>
              <a:rPr lang="en-US" baseline="0" dirty="0" smtClean="0"/>
              <a:t>, Jeanette and Brandon for this opportunity to partner up.</a:t>
            </a:r>
          </a:p>
          <a:p>
            <a:pPr eaLnBrk="1" hangingPunct="1"/>
            <a:r>
              <a:rPr lang="en-US" baseline="0" dirty="0" smtClean="0"/>
              <a:t/>
            </a:r>
            <a:br>
              <a:rPr lang="en-US" baseline="0" dirty="0" smtClean="0"/>
            </a:br>
            <a:r>
              <a:rPr lang="en-US" baseline="0" dirty="0" smtClean="0"/>
              <a:t>We’ll talk a little about Special Olympics Missouri, volunteering, the Training for Life Campus, funding/sponsors and our new Athlete Leadership Program and more, but we don’t want this to be a boring, stale presentation, so please pipe up if you have a question or comment during the presentation.</a:t>
            </a:r>
            <a:endParaRPr lang="en-US" dirty="0" smtClean="0"/>
          </a:p>
          <a:p>
            <a:pPr eaLnBrk="1" hangingPunct="1"/>
            <a:endParaRPr lang="en-US" baseline="0" dirty="0" smtClean="0"/>
          </a:p>
        </p:txBody>
      </p:sp>
      <p:sp>
        <p:nvSpPr>
          <p:cNvPr id="2" name="Footer Placeholder 1"/>
          <p:cNvSpPr>
            <a:spLocks noGrp="1"/>
          </p:cNvSpPr>
          <p:nvPr>
            <p:ph type="ftr" sz="quarter" idx="10"/>
          </p:nvPr>
        </p:nvSpPr>
        <p:spPr/>
        <p:txBody>
          <a:bodyPr/>
          <a:lstStyle/>
          <a:p>
            <a:pPr>
              <a:defRPr/>
            </a:pPr>
            <a:r>
              <a:rPr lang="en-US" smtClean="0"/>
              <a:t>Introduction to Athlete Leadership</a:t>
            </a:r>
            <a:endParaRPr lang="en-US"/>
          </a:p>
        </p:txBody>
      </p:sp>
    </p:spTree>
    <p:extLst>
      <p:ext uri="{BB962C8B-B14F-4D97-AF65-F5344CB8AC3E}">
        <p14:creationId xmlns:p14="http://schemas.microsoft.com/office/powerpoint/2010/main" val="1992948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aseline="0" dirty="0" smtClean="0"/>
              <a:t>In Missouri, we start our selection process for national games nearly two years before the actual games begin by looking at athletes at our state competitions. We’re not always looking for the best athletes, but the best people to represent our state on the national stage. We look for those willing to listen, to work hard and to push themselves in every walk of life for the next 18+ months.</a:t>
            </a:r>
          </a:p>
          <a:p>
            <a:pPr eaLnBrk="1" hangingPunct="1"/>
            <a:endParaRPr lang="en-US" baseline="0" dirty="0" smtClean="0"/>
          </a:p>
          <a:p>
            <a:pPr eaLnBrk="1" hangingPunct="1"/>
            <a:r>
              <a:rPr lang="en-US" baseline="0" dirty="0" smtClean="0"/>
              <a:t>We took a total of 101 people with us to Seattle, 58 of which were athletes competing in 9 different sports. When we were first putting the team together, we were talking a lot about how we could incentivize them to want to go that extra mile. We wanted athletes who were willing to put in the work not just in their sport but at home as well, especially as it related to eating healthy and holding their teammates accountable.</a:t>
            </a:r>
          </a:p>
          <a:p>
            <a:pPr eaLnBrk="1" hangingPunct="1"/>
            <a:endParaRPr lang="en-US" baseline="0" dirty="0" smtClean="0"/>
          </a:p>
          <a:p>
            <a:pPr eaLnBrk="1" hangingPunct="1"/>
            <a:r>
              <a:rPr lang="en-US" baseline="0" dirty="0" smtClean="0"/>
              <a:t>We gave them a free pass to attend our Athlete Leadership University to take classes in a variety of subjects, some of which included healthy eating and living a healthy lifestyle. Every few months when we had a full team training, we made sure we utilized those newly trained athlete-leaders to address the team on why it was important to eat healthy and we’d have them set up food and drink stations where they could mix their own healthy </a:t>
            </a:r>
            <a:r>
              <a:rPr lang="en-US" baseline="0" dirty="0" err="1" smtClean="0"/>
              <a:t>chex</a:t>
            </a:r>
            <a:r>
              <a:rPr lang="en-US" baseline="0" dirty="0" smtClean="0"/>
              <a:t>-mix or granola and then we also had a station where we let them try adding various fruits to their water to show them a healthy alternative to sugary sodas or Gatorade. </a:t>
            </a:r>
          </a:p>
          <a:p>
            <a:pPr eaLnBrk="1" hangingPunct="1"/>
            <a:endParaRPr lang="en-US" baseline="0" dirty="0" smtClean="0"/>
          </a:p>
          <a:p>
            <a:pPr eaLnBrk="1" hangingPunct="1"/>
            <a:r>
              <a:rPr lang="en-US" baseline="0" dirty="0" smtClean="0"/>
              <a:t>It was important for us that it wasn’t just staff members talking to them about eating healthy, but coming from athletes (their own teammates) made all the difference. It helped those athlete-leaders gain confidence in talking to other people about those issues, but also the athletes in the crowd listen better when it’s one of their own talking to them about eating right and exercising.</a:t>
            </a:r>
          </a:p>
        </p:txBody>
      </p:sp>
      <p:sp>
        <p:nvSpPr>
          <p:cNvPr id="901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eaLnBrk="0" hangingPunct="0">
              <a:defRPr sz="2300" b="1">
                <a:solidFill>
                  <a:schemeClr val="tx1"/>
                </a:solidFill>
                <a:latin typeface="Tahoma" pitchFamily="34" charset="0"/>
              </a:defRPr>
            </a:lvl1pPr>
            <a:lvl2pPr marL="716130" indent="-275434" defTabSz="931887" eaLnBrk="0" hangingPunct="0">
              <a:defRPr sz="2300" b="1">
                <a:solidFill>
                  <a:schemeClr val="tx1"/>
                </a:solidFill>
                <a:latin typeface="Tahoma" pitchFamily="34" charset="0"/>
              </a:defRPr>
            </a:lvl2pPr>
            <a:lvl3pPr marL="1101738" indent="-220348" defTabSz="931887" eaLnBrk="0" hangingPunct="0">
              <a:defRPr sz="2300" b="1">
                <a:solidFill>
                  <a:schemeClr val="tx1"/>
                </a:solidFill>
                <a:latin typeface="Tahoma" pitchFamily="34" charset="0"/>
              </a:defRPr>
            </a:lvl3pPr>
            <a:lvl4pPr marL="1542433" indent="-220348" defTabSz="931887" eaLnBrk="0" hangingPunct="0">
              <a:defRPr sz="2300" b="1">
                <a:solidFill>
                  <a:schemeClr val="tx1"/>
                </a:solidFill>
                <a:latin typeface="Tahoma" pitchFamily="34" charset="0"/>
              </a:defRPr>
            </a:lvl4pPr>
            <a:lvl5pPr marL="1983128" indent="-220348" defTabSz="931887" eaLnBrk="0" hangingPunct="0">
              <a:defRPr sz="2300" b="1">
                <a:solidFill>
                  <a:schemeClr val="tx1"/>
                </a:solidFill>
                <a:latin typeface="Tahoma" pitchFamily="34" charset="0"/>
              </a:defRPr>
            </a:lvl5pPr>
            <a:lvl6pPr marL="2423823" indent="-220348" defTabSz="931887" eaLnBrk="0" fontAlgn="base" hangingPunct="0">
              <a:spcBef>
                <a:spcPct val="50000"/>
              </a:spcBef>
              <a:spcAft>
                <a:spcPct val="0"/>
              </a:spcAft>
              <a:defRPr sz="2300" b="1">
                <a:solidFill>
                  <a:schemeClr val="tx1"/>
                </a:solidFill>
                <a:latin typeface="Tahoma" pitchFamily="34" charset="0"/>
              </a:defRPr>
            </a:lvl6pPr>
            <a:lvl7pPr marL="2864518" indent="-220348" defTabSz="931887" eaLnBrk="0" fontAlgn="base" hangingPunct="0">
              <a:spcBef>
                <a:spcPct val="50000"/>
              </a:spcBef>
              <a:spcAft>
                <a:spcPct val="0"/>
              </a:spcAft>
              <a:defRPr sz="2300" b="1">
                <a:solidFill>
                  <a:schemeClr val="tx1"/>
                </a:solidFill>
                <a:latin typeface="Tahoma" pitchFamily="34" charset="0"/>
              </a:defRPr>
            </a:lvl7pPr>
            <a:lvl8pPr marL="3305213" indent="-220348" defTabSz="931887" eaLnBrk="0" fontAlgn="base" hangingPunct="0">
              <a:spcBef>
                <a:spcPct val="50000"/>
              </a:spcBef>
              <a:spcAft>
                <a:spcPct val="0"/>
              </a:spcAft>
              <a:defRPr sz="2300" b="1">
                <a:solidFill>
                  <a:schemeClr val="tx1"/>
                </a:solidFill>
                <a:latin typeface="Tahoma" pitchFamily="34" charset="0"/>
              </a:defRPr>
            </a:lvl8pPr>
            <a:lvl9pPr marL="3745908" indent="-220348" defTabSz="931887" eaLnBrk="0" fontAlgn="base" hangingPunct="0">
              <a:spcBef>
                <a:spcPct val="50000"/>
              </a:spcBef>
              <a:spcAft>
                <a:spcPct val="0"/>
              </a:spcAft>
              <a:defRPr sz="2300" b="1">
                <a:solidFill>
                  <a:schemeClr val="tx1"/>
                </a:solidFill>
                <a:latin typeface="Tahoma" pitchFamily="34" charset="0"/>
              </a:defRPr>
            </a:lvl9pPr>
          </a:lstStyle>
          <a:p>
            <a:pPr eaLnBrk="1" hangingPunct="1"/>
            <a:fld id="{99869CA9-F057-4DF7-ABAA-31EA3F42EDDE}" type="slidenum">
              <a:rPr lang="en-US" sz="1300"/>
              <a:pPr eaLnBrk="1" hangingPunct="1"/>
              <a:t>2</a:t>
            </a:fld>
            <a:endParaRPr lang="en-US" sz="1300"/>
          </a:p>
        </p:txBody>
      </p:sp>
      <p:sp>
        <p:nvSpPr>
          <p:cNvPr id="2" name="Footer Placeholder 1"/>
          <p:cNvSpPr>
            <a:spLocks noGrp="1"/>
          </p:cNvSpPr>
          <p:nvPr>
            <p:ph type="ftr" sz="quarter" idx="10"/>
          </p:nvPr>
        </p:nvSpPr>
        <p:spPr/>
        <p:txBody>
          <a:bodyPr/>
          <a:lstStyle/>
          <a:p>
            <a:pPr>
              <a:defRPr/>
            </a:pPr>
            <a:r>
              <a:rPr lang="en-US" smtClean="0"/>
              <a:t>Introduction to Athlete Leadership</a:t>
            </a:r>
            <a:endParaRPr lang="en-US"/>
          </a:p>
        </p:txBody>
      </p:sp>
    </p:spTree>
    <p:extLst>
      <p:ext uri="{BB962C8B-B14F-4D97-AF65-F5344CB8AC3E}">
        <p14:creationId xmlns:p14="http://schemas.microsoft.com/office/powerpoint/2010/main" val="2294339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aseline="0" dirty="0" smtClean="0"/>
              <a:t>Now you’d think that if you’re selected to a national or World Games team, you’d want to work out because you want to win a gold on the biggest stage possible, right? </a:t>
            </a:r>
            <a:r>
              <a:rPr lang="en-US" baseline="0" dirty="0" err="1" smtClean="0"/>
              <a:t>Wellllll</a:t>
            </a:r>
            <a:r>
              <a:rPr lang="en-US" baseline="0" dirty="0" smtClean="0"/>
              <a:t>, not so much. A lot of our athletes viewed it as they finally made it. All their training up TO that point paid off by making the team and they had 18 months to train, so why start right away? We knew we had to come up with a way to combat that.</a:t>
            </a:r>
          </a:p>
          <a:p>
            <a:pPr eaLnBrk="1" hangingPunct="1"/>
            <a:endParaRPr lang="en-US" baseline="0" dirty="0" smtClean="0"/>
          </a:p>
          <a:p>
            <a:pPr eaLnBrk="1" hangingPunct="1"/>
            <a:r>
              <a:rPr lang="en-US" baseline="0" dirty="0" smtClean="0"/>
              <a:t>We knew that SONA was working on getting all of our athletes wearable trackers to help with tracking their steps, but we didn’t want to rely on that in case it took too long for us to get them, so we had our coaches create individualized training plans for each of their teams. But to make sure our athletes were following through with that, we created an incentive program where we gave out “MO Magic dollars” or “Shaffer dollars” (named after our HOD Susan Shaffer) that athletes could put toward prizes if they tracked their progress.</a:t>
            </a:r>
          </a:p>
          <a:p>
            <a:pPr eaLnBrk="1" hangingPunct="1"/>
            <a:endParaRPr lang="en-US" baseline="0" dirty="0" smtClean="0"/>
          </a:p>
          <a:p>
            <a:pPr eaLnBrk="1" hangingPunct="1"/>
            <a:r>
              <a:rPr lang="en-US" baseline="0" dirty="0" smtClean="0"/>
              <a:t>Each dollar had a picture of Shaffer on it and was specific to that team because we also wanted to track how each team did and have the teams compete against one another for the prize of going out to a nice dinner in Seattle with Shaffer. I’m sure some would argue that should be the prize for whichever team loses, but you get the idea.</a:t>
            </a:r>
          </a:p>
          <a:p>
            <a:pPr eaLnBrk="1" hangingPunct="1"/>
            <a:endParaRPr lang="en-US" baseline="0" dirty="0" smtClean="0"/>
          </a:p>
          <a:p>
            <a:pPr eaLnBrk="1" hangingPunct="1"/>
            <a:r>
              <a:rPr lang="en-US" baseline="0" dirty="0" smtClean="0"/>
              <a:t>Depending on the activity (walking a mile per day, eating a healthy snack, posting about your exercise regimen on social media, etc.) they would earn points. If they worked out on the weekends they’d be double points. We’d also do random triple point days to keep them engaged. Depending on their dollar totals, they could use their money at our final team training to purchase items that we had donated including water bottles, stretch bands, exercise balls, towels, etc., but for the top 10, they had their choice of $50-$100 gift cards, a </a:t>
            </a:r>
            <a:r>
              <a:rPr lang="en-US" baseline="0" dirty="0" err="1" smtClean="0"/>
              <a:t>FitBit</a:t>
            </a:r>
            <a:r>
              <a:rPr lang="en-US" baseline="0" dirty="0" smtClean="0"/>
              <a:t>, (</a:t>
            </a:r>
            <a:r>
              <a:rPr lang="en-US" baseline="0" dirty="0" err="1" smtClean="0"/>
              <a:t>ie</a:t>
            </a:r>
            <a:r>
              <a:rPr lang="en-US" baseline="0" dirty="0" smtClean="0"/>
              <a:t>: the good stuff). </a:t>
            </a:r>
          </a:p>
          <a:p>
            <a:pPr eaLnBrk="1" hangingPunct="1"/>
            <a:endParaRPr lang="en-US" baseline="0" dirty="0" smtClean="0"/>
          </a:p>
          <a:p>
            <a:pPr eaLnBrk="1" hangingPunct="1"/>
            <a:endParaRPr lang="en-US" baseline="0" dirty="0" smtClean="0"/>
          </a:p>
        </p:txBody>
      </p:sp>
      <p:sp>
        <p:nvSpPr>
          <p:cNvPr id="901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eaLnBrk="0" hangingPunct="0">
              <a:defRPr sz="2300" b="1">
                <a:solidFill>
                  <a:schemeClr val="tx1"/>
                </a:solidFill>
                <a:latin typeface="Tahoma" pitchFamily="34" charset="0"/>
              </a:defRPr>
            </a:lvl1pPr>
            <a:lvl2pPr marL="716130" indent="-275434" defTabSz="931887" eaLnBrk="0" hangingPunct="0">
              <a:defRPr sz="2300" b="1">
                <a:solidFill>
                  <a:schemeClr val="tx1"/>
                </a:solidFill>
                <a:latin typeface="Tahoma" pitchFamily="34" charset="0"/>
              </a:defRPr>
            </a:lvl2pPr>
            <a:lvl3pPr marL="1101738" indent="-220348" defTabSz="931887" eaLnBrk="0" hangingPunct="0">
              <a:defRPr sz="2300" b="1">
                <a:solidFill>
                  <a:schemeClr val="tx1"/>
                </a:solidFill>
                <a:latin typeface="Tahoma" pitchFamily="34" charset="0"/>
              </a:defRPr>
            </a:lvl3pPr>
            <a:lvl4pPr marL="1542433" indent="-220348" defTabSz="931887" eaLnBrk="0" hangingPunct="0">
              <a:defRPr sz="2300" b="1">
                <a:solidFill>
                  <a:schemeClr val="tx1"/>
                </a:solidFill>
                <a:latin typeface="Tahoma" pitchFamily="34" charset="0"/>
              </a:defRPr>
            </a:lvl4pPr>
            <a:lvl5pPr marL="1983128" indent="-220348" defTabSz="931887" eaLnBrk="0" hangingPunct="0">
              <a:defRPr sz="2300" b="1">
                <a:solidFill>
                  <a:schemeClr val="tx1"/>
                </a:solidFill>
                <a:latin typeface="Tahoma" pitchFamily="34" charset="0"/>
              </a:defRPr>
            </a:lvl5pPr>
            <a:lvl6pPr marL="2423823" indent="-220348" defTabSz="931887" eaLnBrk="0" fontAlgn="base" hangingPunct="0">
              <a:spcBef>
                <a:spcPct val="50000"/>
              </a:spcBef>
              <a:spcAft>
                <a:spcPct val="0"/>
              </a:spcAft>
              <a:defRPr sz="2300" b="1">
                <a:solidFill>
                  <a:schemeClr val="tx1"/>
                </a:solidFill>
                <a:latin typeface="Tahoma" pitchFamily="34" charset="0"/>
              </a:defRPr>
            </a:lvl6pPr>
            <a:lvl7pPr marL="2864518" indent="-220348" defTabSz="931887" eaLnBrk="0" fontAlgn="base" hangingPunct="0">
              <a:spcBef>
                <a:spcPct val="50000"/>
              </a:spcBef>
              <a:spcAft>
                <a:spcPct val="0"/>
              </a:spcAft>
              <a:defRPr sz="2300" b="1">
                <a:solidFill>
                  <a:schemeClr val="tx1"/>
                </a:solidFill>
                <a:latin typeface="Tahoma" pitchFamily="34" charset="0"/>
              </a:defRPr>
            </a:lvl7pPr>
            <a:lvl8pPr marL="3305213" indent="-220348" defTabSz="931887" eaLnBrk="0" fontAlgn="base" hangingPunct="0">
              <a:spcBef>
                <a:spcPct val="50000"/>
              </a:spcBef>
              <a:spcAft>
                <a:spcPct val="0"/>
              </a:spcAft>
              <a:defRPr sz="2300" b="1">
                <a:solidFill>
                  <a:schemeClr val="tx1"/>
                </a:solidFill>
                <a:latin typeface="Tahoma" pitchFamily="34" charset="0"/>
              </a:defRPr>
            </a:lvl8pPr>
            <a:lvl9pPr marL="3745908" indent="-220348" defTabSz="931887" eaLnBrk="0" fontAlgn="base" hangingPunct="0">
              <a:spcBef>
                <a:spcPct val="50000"/>
              </a:spcBef>
              <a:spcAft>
                <a:spcPct val="0"/>
              </a:spcAft>
              <a:defRPr sz="2300" b="1">
                <a:solidFill>
                  <a:schemeClr val="tx1"/>
                </a:solidFill>
                <a:latin typeface="Tahoma" pitchFamily="34" charset="0"/>
              </a:defRPr>
            </a:lvl9pPr>
          </a:lstStyle>
          <a:p>
            <a:pPr eaLnBrk="1" hangingPunct="1"/>
            <a:fld id="{99869CA9-F057-4DF7-ABAA-31EA3F42EDDE}" type="slidenum">
              <a:rPr lang="en-US" sz="1300"/>
              <a:pPr eaLnBrk="1" hangingPunct="1"/>
              <a:t>3</a:t>
            </a:fld>
            <a:endParaRPr lang="en-US" sz="1300"/>
          </a:p>
        </p:txBody>
      </p:sp>
      <p:sp>
        <p:nvSpPr>
          <p:cNvPr id="2" name="Footer Placeholder 1"/>
          <p:cNvSpPr>
            <a:spLocks noGrp="1"/>
          </p:cNvSpPr>
          <p:nvPr>
            <p:ph type="ftr" sz="quarter" idx="10"/>
          </p:nvPr>
        </p:nvSpPr>
        <p:spPr/>
        <p:txBody>
          <a:bodyPr/>
          <a:lstStyle/>
          <a:p>
            <a:pPr>
              <a:defRPr/>
            </a:pPr>
            <a:r>
              <a:rPr lang="en-US" smtClean="0"/>
              <a:t>Introduction to Athlete Leadership</a:t>
            </a:r>
            <a:endParaRPr lang="en-US"/>
          </a:p>
        </p:txBody>
      </p:sp>
    </p:spTree>
    <p:extLst>
      <p:ext uri="{BB962C8B-B14F-4D97-AF65-F5344CB8AC3E}">
        <p14:creationId xmlns:p14="http://schemas.microsoft.com/office/powerpoint/2010/main" val="1846033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aseline="0" dirty="0" smtClean="0"/>
              <a:t>Two of our biggest success stories are a family duo. First up is </a:t>
            </a:r>
            <a:r>
              <a:rPr lang="en-US" baseline="0" dirty="0" err="1" smtClean="0"/>
              <a:t>Lynna</a:t>
            </a:r>
            <a:r>
              <a:rPr lang="en-US" baseline="0" dirty="0" smtClean="0"/>
              <a:t> and Jesse Hodgson. They were both on the track team and each worked incredibly hard to be in the best shape of their lives for Seattle. Jesse lost probably 60-70 pounds and </a:t>
            </a:r>
            <a:r>
              <a:rPr lang="en-US" baseline="0" dirty="0" err="1" smtClean="0"/>
              <a:t>Lynna</a:t>
            </a:r>
            <a:r>
              <a:rPr lang="en-US" baseline="0" dirty="0" smtClean="0"/>
              <a:t> lost more than 40. They trained together at their home every. Single. Day. And we knew that they were training every day because </a:t>
            </a:r>
            <a:r>
              <a:rPr lang="en-US" baseline="0" dirty="0" err="1" smtClean="0"/>
              <a:t>Lynna</a:t>
            </a:r>
            <a:r>
              <a:rPr lang="en-US" baseline="0" dirty="0" smtClean="0"/>
              <a:t> is our social media queen. She would post in our Team Missouri Facebook group every day about their workout and what they ate that day. One would start on the bike while the other would be on the treadmill and then they would switch. </a:t>
            </a:r>
            <a:r>
              <a:rPr lang="en-US" baseline="0" dirty="0" err="1" smtClean="0"/>
              <a:t>Lynna</a:t>
            </a:r>
            <a:r>
              <a:rPr lang="en-US" baseline="0" dirty="0" smtClean="0"/>
              <a:t> was always encouraging other athletes to workout and eat healthy and personally challenging athletes to share their own success stories online. She was our first athlete to hit 1 million steps as well. Together, they were an unstoppable force. </a:t>
            </a:r>
            <a:r>
              <a:rPr lang="en-US" baseline="0" dirty="0" err="1" smtClean="0"/>
              <a:t>Lynna</a:t>
            </a:r>
            <a:r>
              <a:rPr lang="en-US" baseline="0" dirty="0" smtClean="0"/>
              <a:t> actually just traveled to D.C. as part of the Health Messenger training and in her role with Athlete Leadership is on a mission to change the way we do our meals at SOMO state competitions – wanting to make them as healthy as possible.</a:t>
            </a:r>
          </a:p>
          <a:p>
            <a:pPr eaLnBrk="1" hangingPunct="1"/>
            <a:endParaRPr lang="en-US" baseline="0" dirty="0" smtClean="0"/>
          </a:p>
          <a:p>
            <a:pPr eaLnBrk="1" hangingPunct="1"/>
            <a:r>
              <a:rPr lang="en-US" baseline="0" dirty="0" smtClean="0"/>
              <a:t>Paul and John Burnett played on the softball team. For years, they battled high A1C levels and issues with their diabetes because of it. Their parents fought with them for years on getting them to work our and eat healthier, but they never took it seriously enough. Once they made Team Missouri though, things changed for them. They started working out and eating right because </a:t>
            </a:r>
            <a:r>
              <a:rPr lang="en-US" baseline="0" dirty="0" err="1" smtClean="0"/>
              <a:t>thety</a:t>
            </a:r>
            <a:r>
              <a:rPr lang="en-US" baseline="0" dirty="0" smtClean="0"/>
              <a:t> wanted to earn their way onto Team Missouri and then perform at the highest level. Their parents didn’t have to force them to train for USA Games as they took it upon themselves to train as much as they could. They started losing weight (more than 40 pounds between the two of them), but most importantly their A1C levels were dropping as well. They came down so much that their doctor said they didn’t need their medication anymore because their livers were functioning properly for the first time in 10 years. They weren’t really interested in the bucks or gaining prizes, they just wanted to get in better shape for Seattle.</a:t>
            </a:r>
          </a:p>
          <a:p>
            <a:pPr eaLnBrk="1" hangingPunct="1"/>
            <a:endParaRPr lang="en-US" baseline="0" dirty="0" smtClean="0"/>
          </a:p>
          <a:p>
            <a:pPr eaLnBrk="1" hangingPunct="1"/>
            <a:r>
              <a:rPr lang="en-US" baseline="0" dirty="0" smtClean="0"/>
              <a:t>We had other success stories as well where athletes and coaches lost weight, but for me the most encouraging success we’re seeing from our program is when our athletes don’t quit being healthy after they return from Seattle. You have people like </a:t>
            </a:r>
            <a:r>
              <a:rPr lang="en-US" baseline="0" dirty="0" err="1" smtClean="0"/>
              <a:t>Lynna</a:t>
            </a:r>
            <a:r>
              <a:rPr lang="en-US" baseline="0" dirty="0" smtClean="0"/>
              <a:t> who is STILL posting on our Team Missouri </a:t>
            </a:r>
            <a:r>
              <a:rPr lang="en-US" baseline="0" dirty="0" err="1" smtClean="0"/>
              <a:t>facebook</a:t>
            </a:r>
            <a:r>
              <a:rPr lang="en-US" baseline="0" dirty="0" smtClean="0"/>
              <a:t> group about how she’s working out and how  many steps she’s getting in, trying to encourage her fellow athletes and coaches to keep working out. It’s inspiring to know that these athletes have now completely bought into a healthy lifestyle and are going to do their best to share that message with the rest of </a:t>
            </a:r>
            <a:r>
              <a:rPr lang="en-US" baseline="0" smtClean="0"/>
              <a:t>the state.</a:t>
            </a:r>
            <a:endParaRPr lang="en-US" baseline="0" dirty="0" smtClean="0"/>
          </a:p>
        </p:txBody>
      </p:sp>
      <p:sp>
        <p:nvSpPr>
          <p:cNvPr id="901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eaLnBrk="0" hangingPunct="0">
              <a:defRPr sz="2300" b="1">
                <a:solidFill>
                  <a:schemeClr val="tx1"/>
                </a:solidFill>
                <a:latin typeface="Tahoma" pitchFamily="34" charset="0"/>
              </a:defRPr>
            </a:lvl1pPr>
            <a:lvl2pPr marL="716130" indent="-275434" defTabSz="931887" eaLnBrk="0" hangingPunct="0">
              <a:defRPr sz="2300" b="1">
                <a:solidFill>
                  <a:schemeClr val="tx1"/>
                </a:solidFill>
                <a:latin typeface="Tahoma" pitchFamily="34" charset="0"/>
              </a:defRPr>
            </a:lvl2pPr>
            <a:lvl3pPr marL="1101738" indent="-220348" defTabSz="931887" eaLnBrk="0" hangingPunct="0">
              <a:defRPr sz="2300" b="1">
                <a:solidFill>
                  <a:schemeClr val="tx1"/>
                </a:solidFill>
                <a:latin typeface="Tahoma" pitchFamily="34" charset="0"/>
              </a:defRPr>
            </a:lvl3pPr>
            <a:lvl4pPr marL="1542433" indent="-220348" defTabSz="931887" eaLnBrk="0" hangingPunct="0">
              <a:defRPr sz="2300" b="1">
                <a:solidFill>
                  <a:schemeClr val="tx1"/>
                </a:solidFill>
                <a:latin typeface="Tahoma" pitchFamily="34" charset="0"/>
              </a:defRPr>
            </a:lvl4pPr>
            <a:lvl5pPr marL="1983128" indent="-220348" defTabSz="931887" eaLnBrk="0" hangingPunct="0">
              <a:defRPr sz="2300" b="1">
                <a:solidFill>
                  <a:schemeClr val="tx1"/>
                </a:solidFill>
                <a:latin typeface="Tahoma" pitchFamily="34" charset="0"/>
              </a:defRPr>
            </a:lvl5pPr>
            <a:lvl6pPr marL="2423823" indent="-220348" defTabSz="931887" eaLnBrk="0" fontAlgn="base" hangingPunct="0">
              <a:spcBef>
                <a:spcPct val="50000"/>
              </a:spcBef>
              <a:spcAft>
                <a:spcPct val="0"/>
              </a:spcAft>
              <a:defRPr sz="2300" b="1">
                <a:solidFill>
                  <a:schemeClr val="tx1"/>
                </a:solidFill>
                <a:latin typeface="Tahoma" pitchFamily="34" charset="0"/>
              </a:defRPr>
            </a:lvl6pPr>
            <a:lvl7pPr marL="2864518" indent="-220348" defTabSz="931887" eaLnBrk="0" fontAlgn="base" hangingPunct="0">
              <a:spcBef>
                <a:spcPct val="50000"/>
              </a:spcBef>
              <a:spcAft>
                <a:spcPct val="0"/>
              </a:spcAft>
              <a:defRPr sz="2300" b="1">
                <a:solidFill>
                  <a:schemeClr val="tx1"/>
                </a:solidFill>
                <a:latin typeface="Tahoma" pitchFamily="34" charset="0"/>
              </a:defRPr>
            </a:lvl7pPr>
            <a:lvl8pPr marL="3305213" indent="-220348" defTabSz="931887" eaLnBrk="0" fontAlgn="base" hangingPunct="0">
              <a:spcBef>
                <a:spcPct val="50000"/>
              </a:spcBef>
              <a:spcAft>
                <a:spcPct val="0"/>
              </a:spcAft>
              <a:defRPr sz="2300" b="1">
                <a:solidFill>
                  <a:schemeClr val="tx1"/>
                </a:solidFill>
                <a:latin typeface="Tahoma" pitchFamily="34" charset="0"/>
              </a:defRPr>
            </a:lvl8pPr>
            <a:lvl9pPr marL="3745908" indent="-220348" defTabSz="931887" eaLnBrk="0" fontAlgn="base" hangingPunct="0">
              <a:spcBef>
                <a:spcPct val="50000"/>
              </a:spcBef>
              <a:spcAft>
                <a:spcPct val="0"/>
              </a:spcAft>
              <a:defRPr sz="2300" b="1">
                <a:solidFill>
                  <a:schemeClr val="tx1"/>
                </a:solidFill>
                <a:latin typeface="Tahoma" pitchFamily="34" charset="0"/>
              </a:defRPr>
            </a:lvl9pPr>
          </a:lstStyle>
          <a:p>
            <a:pPr eaLnBrk="1" hangingPunct="1"/>
            <a:fld id="{99869CA9-F057-4DF7-ABAA-31EA3F42EDDE}" type="slidenum">
              <a:rPr lang="en-US" sz="1300"/>
              <a:pPr eaLnBrk="1" hangingPunct="1"/>
              <a:t>4</a:t>
            </a:fld>
            <a:endParaRPr lang="en-US" sz="1300"/>
          </a:p>
        </p:txBody>
      </p:sp>
      <p:sp>
        <p:nvSpPr>
          <p:cNvPr id="2" name="Footer Placeholder 1"/>
          <p:cNvSpPr>
            <a:spLocks noGrp="1"/>
          </p:cNvSpPr>
          <p:nvPr>
            <p:ph type="ftr" sz="quarter" idx="10"/>
          </p:nvPr>
        </p:nvSpPr>
        <p:spPr/>
        <p:txBody>
          <a:bodyPr/>
          <a:lstStyle/>
          <a:p>
            <a:pPr>
              <a:defRPr/>
            </a:pPr>
            <a:r>
              <a:rPr lang="en-US" smtClean="0"/>
              <a:t>Introduction to Athlete Leadership</a:t>
            </a:r>
            <a:endParaRPr lang="en-US"/>
          </a:p>
        </p:txBody>
      </p:sp>
    </p:spTree>
    <p:extLst>
      <p:ext uri="{BB962C8B-B14F-4D97-AF65-F5344CB8AC3E}">
        <p14:creationId xmlns:p14="http://schemas.microsoft.com/office/powerpoint/2010/main" val="906720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ga-IE" smtClean="0"/>
              <a:t>Click to edit Master title style</a:t>
            </a:r>
            <a:endParaRPr lang="en-US"/>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ga-IE" smtClean="0"/>
              <a:t>Click to edit Master subtitle style</a:t>
            </a:r>
            <a:endParaRPr lang="en-US"/>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smtClean="0">
                <a:solidFill>
                  <a:srgbClr val="2E3333"/>
                </a:solidFill>
              </a:rPr>
              <a:t> /  </a:t>
            </a:r>
            <a:r>
              <a:rPr lang="en-US" dirty="0" smtClean="0">
                <a:solidFill>
                  <a:srgbClr val="2E3333"/>
                </a:solidFill>
                <a:latin typeface="Ubuntu"/>
                <a:cs typeface="Ubuntu"/>
              </a:rPr>
              <a:t>Special Olympics Program Name</a:t>
            </a:r>
            <a:endParaRPr lang="en-US" dirty="0">
              <a:solidFill>
                <a:srgbClr val="2E3333"/>
              </a:solidFill>
              <a:latin typeface="Ubuntu"/>
              <a:cs typeface="Ubuntu"/>
            </a:endParaRPr>
          </a:p>
        </p:txBody>
      </p:sp>
    </p:spTree>
    <p:extLst>
      <p:ext uri="{BB962C8B-B14F-4D97-AF65-F5344CB8AC3E}">
        <p14:creationId xmlns:p14="http://schemas.microsoft.com/office/powerpoint/2010/main" val="1726211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idx="1"/>
          </p:nvPr>
        </p:nvSpPr>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smtClean="0"/>
              <a:t> </a:t>
            </a:r>
            <a:endParaRPr lang="en-US" b="1" dirty="0">
              <a:latin typeface="Helvetica Neue"/>
              <a:cs typeface="Helvetica Neue"/>
            </a:endParaRPr>
          </a:p>
        </p:txBody>
      </p:sp>
    </p:spTree>
    <p:extLst>
      <p:ext uri="{BB962C8B-B14F-4D97-AF65-F5344CB8AC3E}">
        <p14:creationId xmlns:p14="http://schemas.microsoft.com/office/powerpoint/2010/main" val="1321316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2600179"/>
            <a:ext cx="7772176" cy="1361777"/>
          </a:xfrm>
        </p:spPr>
        <p:txBody>
          <a:bodyPr/>
          <a:lstStyle>
            <a:lvl1pPr algn="l">
              <a:defRPr sz="2800" b="1" cap="all"/>
            </a:lvl1pPr>
          </a:lstStyle>
          <a:p>
            <a:r>
              <a:rPr lang="ga-IE" smtClean="0"/>
              <a:t>Click to edit Master title style</a:t>
            </a:r>
            <a:endParaRPr lang="en-US"/>
          </a:p>
        </p:txBody>
      </p:sp>
      <p:sp>
        <p:nvSpPr>
          <p:cNvPr id="3" name="Text Placeholder 2"/>
          <p:cNvSpPr>
            <a:spLocks noGrp="1"/>
          </p:cNvSpPr>
          <p:nvPr>
            <p:ph type="body" idx="1"/>
          </p:nvPr>
        </p:nvSpPr>
        <p:spPr>
          <a:xfrm>
            <a:off x="722189" y="1099991"/>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ga-IE" smtClean="0"/>
              <a:t>Click to edit Master text styles</a:t>
            </a:r>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smtClean="0"/>
              <a:t> </a:t>
            </a:r>
            <a:endParaRPr lang="en-US" b="1" dirty="0">
              <a:latin typeface="Helvetica Neue"/>
              <a:cs typeface="Helvetica Neue"/>
            </a:endParaRPr>
          </a:p>
        </p:txBody>
      </p:sp>
    </p:spTree>
    <p:extLst>
      <p:ext uri="{BB962C8B-B14F-4D97-AF65-F5344CB8AC3E}">
        <p14:creationId xmlns:p14="http://schemas.microsoft.com/office/powerpoint/2010/main" val="2674862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sz="half" idx="1"/>
          </p:nvPr>
        </p:nvSpPr>
        <p:spPr>
          <a:xfrm>
            <a:off x="544711" y="2375297"/>
            <a:ext cx="3902273" cy="185737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Content Placeholder 3"/>
          <p:cNvSpPr>
            <a:spLocks noGrp="1"/>
          </p:cNvSpPr>
          <p:nvPr>
            <p:ph sz="half" idx="2"/>
          </p:nvPr>
        </p:nvSpPr>
        <p:spPr>
          <a:xfrm>
            <a:off x="4554141" y="2375297"/>
            <a:ext cx="3902273" cy="185737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smtClean="0"/>
              <a:t> </a:t>
            </a:r>
            <a:endParaRPr lang="en-US" b="1" dirty="0">
              <a:latin typeface="Helvetica Neue"/>
              <a:cs typeface="Helvetica Neue"/>
            </a:endParaRPr>
          </a:p>
        </p:txBody>
      </p:sp>
    </p:spTree>
    <p:extLst>
      <p:ext uri="{BB962C8B-B14F-4D97-AF65-F5344CB8AC3E}">
        <p14:creationId xmlns:p14="http://schemas.microsoft.com/office/powerpoint/2010/main" val="395816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ga-IE" smtClean="0"/>
              <a:t>Click to edit Master title style</a:t>
            </a:r>
            <a:endParaRPr lang="en-US"/>
          </a:p>
        </p:txBody>
      </p:sp>
      <p:sp>
        <p:nvSpPr>
          <p:cNvPr id="3" name="Text Placeholder 2"/>
          <p:cNvSpPr>
            <a:spLocks noGrp="1"/>
          </p:cNvSpPr>
          <p:nvPr>
            <p:ph type="body" idx="1"/>
          </p:nvPr>
        </p:nvSpPr>
        <p:spPr>
          <a:xfrm>
            <a:off x="457647" y="2246177"/>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smtClean="0"/>
              <a:t>Click to edit Master text styles</a:t>
            </a:r>
          </a:p>
        </p:txBody>
      </p:sp>
      <p:sp>
        <p:nvSpPr>
          <p:cNvPr id="4" name="Content Placeholder 3"/>
          <p:cNvSpPr>
            <a:spLocks noGrp="1"/>
          </p:cNvSpPr>
          <p:nvPr>
            <p:ph sz="half" idx="2"/>
          </p:nvPr>
        </p:nvSpPr>
        <p:spPr>
          <a:xfrm>
            <a:off x="457647" y="2885765"/>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dirty="0"/>
          </a:p>
        </p:txBody>
      </p:sp>
      <p:sp>
        <p:nvSpPr>
          <p:cNvPr id="5" name="Text Placeholder 4"/>
          <p:cNvSpPr>
            <a:spLocks noGrp="1"/>
          </p:cNvSpPr>
          <p:nvPr>
            <p:ph type="body" sz="quarter" idx="3"/>
          </p:nvPr>
        </p:nvSpPr>
        <p:spPr>
          <a:xfrm>
            <a:off x="4644555" y="2267025"/>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smtClean="0"/>
              <a:t>Click to edit Master text styles</a:t>
            </a:r>
          </a:p>
        </p:txBody>
      </p:sp>
      <p:sp>
        <p:nvSpPr>
          <p:cNvPr id="6" name="Content Placeholder 5"/>
          <p:cNvSpPr>
            <a:spLocks noGrp="1"/>
          </p:cNvSpPr>
          <p:nvPr>
            <p:ph sz="quarter" idx="4"/>
          </p:nvPr>
        </p:nvSpPr>
        <p:spPr>
          <a:xfrm>
            <a:off x="4644555" y="2906613"/>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7"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smtClean="0"/>
              <a:t> </a:t>
            </a:r>
            <a:endParaRPr lang="en-US" b="1" dirty="0">
              <a:latin typeface="Helvetica Neue"/>
              <a:cs typeface="Helvetica Neue"/>
            </a:endParaRPr>
          </a:p>
        </p:txBody>
      </p:sp>
    </p:spTree>
    <p:extLst>
      <p:ext uri="{BB962C8B-B14F-4D97-AF65-F5344CB8AC3E}">
        <p14:creationId xmlns:p14="http://schemas.microsoft.com/office/powerpoint/2010/main" val="3515946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smtClean="0"/>
              <a:t> </a:t>
            </a:r>
            <a:endParaRPr lang="en-US" b="1" dirty="0">
              <a:latin typeface="Helvetica Neue"/>
              <a:cs typeface="Helvetica Neue"/>
            </a:endParaRPr>
          </a:p>
        </p:txBody>
      </p:sp>
    </p:spTree>
    <p:extLst>
      <p:ext uri="{BB962C8B-B14F-4D97-AF65-F5344CB8AC3E}">
        <p14:creationId xmlns:p14="http://schemas.microsoft.com/office/powerpoint/2010/main" val="300258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smtClean="0"/>
              <a:t> / </a:t>
            </a:r>
            <a:r>
              <a:rPr lang="en-US" b="1" smtClean="0">
                <a:latin typeface="Helvetica Neue"/>
                <a:cs typeface="Helvetica Neue"/>
              </a:rPr>
              <a:t>storyful.</a:t>
            </a:r>
            <a:endParaRPr lang="en-US" b="1" dirty="0">
              <a:latin typeface="Helvetica Neue"/>
              <a:cs typeface="Helvetica Neue"/>
            </a:endParaRPr>
          </a:p>
        </p:txBody>
      </p:sp>
    </p:spTree>
    <p:extLst>
      <p:ext uri="{BB962C8B-B14F-4D97-AF65-F5344CB8AC3E}">
        <p14:creationId xmlns:p14="http://schemas.microsoft.com/office/powerpoint/2010/main" val="209585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ga-IE" smtClean="0"/>
              <a:t>Click to edit Master title style</a:t>
            </a:r>
            <a:endParaRPr lang="en-US"/>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smtClean="0"/>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smtClean="0"/>
              <a:t> </a:t>
            </a:r>
            <a:endParaRPr lang="en-US" b="1" dirty="0">
              <a:latin typeface="Helvetica Neue"/>
              <a:cs typeface="Helvetica Neue"/>
            </a:endParaRPr>
          </a:p>
        </p:txBody>
      </p:sp>
    </p:spTree>
    <p:extLst>
      <p:ext uri="{BB962C8B-B14F-4D97-AF65-F5344CB8AC3E}">
        <p14:creationId xmlns:p14="http://schemas.microsoft.com/office/powerpoint/2010/main" val="3829273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ga-IE" smtClean="0"/>
              <a:t>Click to edit Master title style</a:t>
            </a:r>
            <a:endParaRPr lang="en-US"/>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r>
              <a:rPr lang="ga-IE" noProof="0" smtClean="0">
                <a:sym typeface="Ubuntu Light" charset="0"/>
              </a:rPr>
              <a:t>Drag picture to placeholder or click icon to add</a:t>
            </a:r>
            <a:endParaRPr lang="en-US" noProof="0" smtClean="0">
              <a:sym typeface="Ubuntu Light"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smtClean="0"/>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smtClean="0"/>
              <a:t> </a:t>
            </a:r>
            <a:endParaRPr lang="en-US" b="1" dirty="0">
              <a:latin typeface="Helvetica Neue"/>
              <a:cs typeface="Helvetica Neue"/>
            </a:endParaRPr>
          </a:p>
        </p:txBody>
      </p:sp>
    </p:spTree>
    <p:extLst>
      <p:ext uri="{BB962C8B-B14F-4D97-AF65-F5344CB8AC3E}">
        <p14:creationId xmlns:p14="http://schemas.microsoft.com/office/powerpoint/2010/main" val="3893539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idx="1"/>
          </p:nvPr>
        </p:nvSpPr>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Text Box 4"/>
          <p:cNvSpPr txBox="1">
            <a:spLocks noGrp="1" noChangeArrowheads="1"/>
          </p:cNvSpPr>
          <p:nvPr>
            <p:ph type="sldNum" sz="quarter" idx="10"/>
          </p:nvPr>
        </p:nvSpPr>
        <p:spPr>
          <a:ln/>
        </p:spPr>
        <p:txBody>
          <a:bodyPr/>
          <a:lstStyle>
            <a:lvl1pPr>
              <a:defRPr/>
            </a:lvl1pPr>
          </a:lstStyle>
          <a:p>
            <a:fld id="{62FADDA2-E13B-F548-856B-05843CC20AFE}" type="slidenum">
              <a:rPr lang="en-US"/>
              <a:pPr/>
              <a:t>‹#›</a:t>
            </a:fld>
            <a:endParaRPr lang="en-US"/>
          </a:p>
        </p:txBody>
      </p:sp>
    </p:spTree>
    <p:extLst>
      <p:ext uri="{BB962C8B-B14F-4D97-AF65-F5344CB8AC3E}">
        <p14:creationId xmlns:p14="http://schemas.microsoft.com/office/powerpoint/2010/main" val="2310410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sz="half" idx="1"/>
          </p:nvPr>
        </p:nvSpPr>
        <p:spPr>
          <a:xfrm>
            <a:off x="544711" y="1741289"/>
            <a:ext cx="3902273" cy="446484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Content Placeholder 3"/>
          <p:cNvSpPr>
            <a:spLocks noGrp="1"/>
          </p:cNvSpPr>
          <p:nvPr>
            <p:ph sz="half" idx="2"/>
          </p:nvPr>
        </p:nvSpPr>
        <p:spPr>
          <a:xfrm>
            <a:off x="4554141" y="1741289"/>
            <a:ext cx="3902273" cy="446484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Text Box 4"/>
          <p:cNvSpPr txBox="1">
            <a:spLocks noGrp="1" noChangeArrowheads="1"/>
          </p:cNvSpPr>
          <p:nvPr>
            <p:ph type="sldNum" sz="quarter" idx="10"/>
          </p:nvPr>
        </p:nvSpPr>
        <p:spPr>
          <a:ln/>
        </p:spPr>
        <p:txBody>
          <a:bodyPr/>
          <a:lstStyle>
            <a:lvl1pPr>
              <a:defRPr/>
            </a:lvl1pPr>
          </a:lstStyle>
          <a:p>
            <a:fld id="{65259849-736F-2C48-9F66-0F7642C7CEF8}" type="slidenum">
              <a:rPr lang="en-US"/>
              <a:pPr/>
              <a:t>‹#›</a:t>
            </a:fld>
            <a:endParaRPr lang="en-US"/>
          </a:p>
        </p:txBody>
      </p:sp>
    </p:spTree>
    <p:extLst>
      <p:ext uri="{BB962C8B-B14F-4D97-AF65-F5344CB8AC3E}">
        <p14:creationId xmlns:p14="http://schemas.microsoft.com/office/powerpoint/2010/main" val="4293107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ga-IE"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7" name="Text Box 4"/>
          <p:cNvSpPr txBox="1">
            <a:spLocks noGrp="1" noChangeArrowheads="1"/>
          </p:cNvSpPr>
          <p:nvPr>
            <p:ph type="sldNum" sz="quarter" idx="10"/>
          </p:nvPr>
        </p:nvSpPr>
        <p:spPr>
          <a:ln/>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F4B88F72-1EA4-FE40-A5CA-BD0111E6622B}" type="slidenum">
              <a:rPr lang="en-US" smtClean="0"/>
              <a:pPr/>
              <a:t>‹#›</a:t>
            </a:fld>
            <a:r>
              <a:rPr lang="en-US" dirty="0" smtClean="0">
                <a:solidFill>
                  <a:srgbClr val="2E3333"/>
                </a:solidFill>
              </a:rPr>
              <a:t> /  </a:t>
            </a:r>
            <a:r>
              <a:rPr lang="en-US" dirty="0" smtClean="0">
                <a:solidFill>
                  <a:srgbClr val="2E3333"/>
                </a:solidFill>
                <a:latin typeface="Ubuntu"/>
                <a:cs typeface="Ubuntu"/>
              </a:rPr>
              <a:t>Special Olympics Program Name</a:t>
            </a:r>
            <a:endParaRPr lang="en-US" dirty="0">
              <a:solidFill>
                <a:srgbClr val="2E3333"/>
              </a:solidFill>
              <a:latin typeface="Ubuntu"/>
              <a:cs typeface="Ubuntu"/>
            </a:endParaRPr>
          </a:p>
        </p:txBody>
      </p:sp>
    </p:spTree>
    <p:extLst>
      <p:ext uri="{BB962C8B-B14F-4D97-AF65-F5344CB8AC3E}">
        <p14:creationId xmlns:p14="http://schemas.microsoft.com/office/powerpoint/2010/main" val="118024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smtClean="0">
                <a:solidFill>
                  <a:srgbClr val="2E3333"/>
                </a:solidFill>
              </a:rPr>
              <a:t> /  </a:t>
            </a:r>
            <a:r>
              <a:rPr lang="en-US" dirty="0" smtClean="0">
                <a:solidFill>
                  <a:srgbClr val="2E3333"/>
                </a:solidFill>
                <a:latin typeface="Ubuntu"/>
                <a:cs typeface="Ubuntu"/>
              </a:rPr>
              <a:t>Special Olympics Program Name</a:t>
            </a:r>
            <a:endParaRPr lang="en-US" dirty="0">
              <a:solidFill>
                <a:srgbClr val="2E3333"/>
              </a:solidFill>
              <a:latin typeface="Ubuntu"/>
              <a:cs typeface="Ubuntu"/>
            </a:endParaRPr>
          </a:p>
        </p:txBody>
      </p:sp>
    </p:spTree>
    <p:extLst>
      <p:ext uri="{BB962C8B-B14F-4D97-AF65-F5344CB8AC3E}">
        <p14:creationId xmlns:p14="http://schemas.microsoft.com/office/powerpoint/2010/main" val="3093615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smtClean="0">
                <a:solidFill>
                  <a:srgbClr val="2E3333"/>
                </a:solidFill>
              </a:rPr>
              <a:t> /  </a:t>
            </a:r>
            <a:r>
              <a:rPr lang="en-US" dirty="0" smtClean="0">
                <a:solidFill>
                  <a:srgbClr val="2E3333"/>
                </a:solidFill>
                <a:latin typeface="Ubuntu"/>
                <a:cs typeface="Ubuntu"/>
              </a:rPr>
              <a:t>Special Olympics Program Name</a:t>
            </a:r>
            <a:endParaRPr lang="en-US" dirty="0">
              <a:solidFill>
                <a:srgbClr val="2E3333"/>
              </a:solidFill>
              <a:latin typeface="Ubuntu"/>
              <a:cs typeface="Ubuntu"/>
            </a:endParaRPr>
          </a:p>
        </p:txBody>
      </p:sp>
    </p:spTree>
    <p:extLst>
      <p:ext uri="{BB962C8B-B14F-4D97-AF65-F5344CB8AC3E}">
        <p14:creationId xmlns:p14="http://schemas.microsoft.com/office/powerpoint/2010/main" val="1702857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826519"/>
          </a:xfrm>
        </p:spPr>
        <p:txBody>
          <a:bodyPr anchor="b"/>
          <a:lstStyle>
            <a:lvl1pPr algn="l">
              <a:defRPr sz="1400" b="1"/>
            </a:lvl1pPr>
          </a:lstStyle>
          <a:p>
            <a:r>
              <a:rPr lang="ga-IE" smtClean="0"/>
              <a:t>Click to edit Master title style</a:t>
            </a:r>
            <a:endParaRPr lang="en-US" dirty="0"/>
          </a:p>
        </p:txBody>
      </p:sp>
      <p:sp>
        <p:nvSpPr>
          <p:cNvPr id="3" name="Content Placeholder 2"/>
          <p:cNvSpPr>
            <a:spLocks noGrp="1"/>
          </p:cNvSpPr>
          <p:nvPr>
            <p:ph idx="1"/>
          </p:nvPr>
        </p:nvSpPr>
        <p:spPr>
          <a:xfrm>
            <a:off x="3575224" y="1910081"/>
            <a:ext cx="5111130" cy="421568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dirty="0"/>
          </a:p>
        </p:txBody>
      </p:sp>
      <p:sp>
        <p:nvSpPr>
          <p:cNvPr id="4" name="Text Placeholder 3"/>
          <p:cNvSpPr>
            <a:spLocks noGrp="1"/>
          </p:cNvSpPr>
          <p:nvPr>
            <p:ph type="body" sz="half" idx="2"/>
          </p:nvPr>
        </p:nvSpPr>
        <p:spPr>
          <a:xfrm>
            <a:off x="457647" y="1910081"/>
            <a:ext cx="3008189" cy="4215684"/>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smtClean="0"/>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smtClean="0">
                <a:solidFill>
                  <a:srgbClr val="2E3333"/>
                </a:solidFill>
              </a:rPr>
              <a:t> /  </a:t>
            </a:r>
            <a:r>
              <a:rPr lang="en-US" dirty="0" smtClean="0">
                <a:solidFill>
                  <a:srgbClr val="2E3333"/>
                </a:solidFill>
                <a:latin typeface="Ubuntu"/>
                <a:cs typeface="Ubuntu"/>
              </a:rPr>
              <a:t>Special Olympics Program Name</a:t>
            </a:r>
            <a:endParaRPr lang="en-US" dirty="0">
              <a:solidFill>
                <a:srgbClr val="2E3333"/>
              </a:solidFill>
              <a:latin typeface="Ubuntu"/>
              <a:cs typeface="Ubuntu"/>
            </a:endParaRPr>
          </a:p>
        </p:txBody>
      </p:sp>
    </p:spTree>
    <p:extLst>
      <p:ext uri="{BB962C8B-B14F-4D97-AF65-F5344CB8AC3E}">
        <p14:creationId xmlns:p14="http://schemas.microsoft.com/office/powerpoint/2010/main" val="2828240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 Box 4"/>
          <p:cNvSpPr txBox="1">
            <a:spLocks noGrp="1" noChangeArrowheads="1"/>
          </p:cNvSpPr>
          <p:nvPr>
            <p:ph type="sldNum" sz="quarter" idx="10"/>
          </p:nvPr>
        </p:nvSpPr>
        <p:spPr>
          <a:ln/>
        </p:spPr>
        <p:txBody>
          <a:bodyPr/>
          <a:lstStyle>
            <a:lvl1pPr>
              <a:defRPr>
                <a:solidFill>
                  <a:schemeClr val="bg1"/>
                </a:solidFill>
              </a:defRPr>
            </a:lvl1pPr>
          </a:lstStyle>
          <a:p>
            <a:fld id="{978F6C85-62F1-2E45-BAF4-9247EEFC730C}" type="slidenum">
              <a:rPr lang="en-US" smtClean="0"/>
              <a:pPr/>
              <a:t>‹#›</a:t>
            </a:fld>
            <a:endParaRPr lang="en-US" dirty="0"/>
          </a:p>
        </p:txBody>
      </p:sp>
      <p:sp>
        <p:nvSpPr>
          <p:cNvPr id="3" name="Picture Placeholder 2"/>
          <p:cNvSpPr>
            <a:spLocks noGrp="1"/>
          </p:cNvSpPr>
          <p:nvPr>
            <p:ph type="pic" idx="1"/>
          </p:nvPr>
        </p:nvSpPr>
        <p:spPr>
          <a:xfrm>
            <a:off x="176917" y="221921"/>
            <a:ext cx="8791061" cy="6436217"/>
          </a:xfrm>
          <a:solidFill>
            <a:schemeClr val="bg1"/>
          </a:solidFill>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r>
              <a:rPr lang="ga-IE" noProof="0" smtClean="0">
                <a:sym typeface="Ubuntu" charset="0"/>
              </a:rPr>
              <a:t>Drag picture to placeholder or click icon to add</a:t>
            </a:r>
            <a:endParaRPr lang="en-US" noProof="0" smtClean="0">
              <a:sym typeface="Ubuntu" charset="0"/>
            </a:endParaRPr>
          </a:p>
        </p:txBody>
      </p:sp>
      <p:sp>
        <p:nvSpPr>
          <p:cNvPr id="2" name="Title 1"/>
          <p:cNvSpPr>
            <a:spLocks noGrp="1"/>
          </p:cNvSpPr>
          <p:nvPr>
            <p:ph type="title"/>
          </p:nvPr>
        </p:nvSpPr>
        <p:spPr>
          <a:xfrm>
            <a:off x="300743" y="5084341"/>
            <a:ext cx="6875132" cy="567035"/>
          </a:xfrm>
        </p:spPr>
        <p:txBody>
          <a:bodyPr anchor="b"/>
          <a:lstStyle>
            <a:lvl1pPr algn="l">
              <a:defRPr sz="1400" b="1"/>
            </a:lvl1pPr>
          </a:lstStyle>
          <a:p>
            <a:r>
              <a:rPr lang="ga-IE" dirty="0" smtClean="0"/>
              <a:t>Click to edit Master title style</a:t>
            </a:r>
            <a:endParaRPr lang="en-US" dirty="0"/>
          </a:p>
        </p:txBody>
      </p:sp>
      <p:sp>
        <p:nvSpPr>
          <p:cNvPr id="4" name="Text Placeholder 3"/>
          <p:cNvSpPr>
            <a:spLocks noGrp="1"/>
          </p:cNvSpPr>
          <p:nvPr>
            <p:ph type="body" sz="half" idx="2"/>
          </p:nvPr>
        </p:nvSpPr>
        <p:spPr>
          <a:xfrm>
            <a:off x="300743" y="5757637"/>
            <a:ext cx="6891759" cy="616450"/>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smtClean="0"/>
              <a:t>Click to edit Master text styles</a:t>
            </a:r>
          </a:p>
        </p:txBody>
      </p:sp>
    </p:spTree>
    <p:extLst>
      <p:ext uri="{BB962C8B-B14F-4D97-AF65-F5344CB8AC3E}">
        <p14:creationId xmlns:p14="http://schemas.microsoft.com/office/powerpoint/2010/main" val="1978402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1150622"/>
            <a:ext cx="7773293" cy="1470049"/>
          </a:xfrm>
        </p:spPr>
        <p:txBody>
          <a:bodyPr/>
          <a:lstStyle/>
          <a:p>
            <a:r>
              <a:rPr lang="ga-IE" smtClean="0"/>
              <a:t>Click to edit Master title style</a:t>
            </a:r>
            <a:endParaRPr lang="en-US"/>
          </a:p>
        </p:txBody>
      </p:sp>
      <p:sp>
        <p:nvSpPr>
          <p:cNvPr id="3" name="Subtitle 2"/>
          <p:cNvSpPr>
            <a:spLocks noGrp="1"/>
          </p:cNvSpPr>
          <p:nvPr>
            <p:ph type="subTitle" idx="1"/>
          </p:nvPr>
        </p:nvSpPr>
        <p:spPr>
          <a:xfrm>
            <a:off x="774703" y="2973325"/>
            <a:ext cx="6400354" cy="1752451"/>
          </a:xfrm>
        </p:spPr>
        <p:txBody>
          <a:bodyPr/>
          <a:lstStyle>
            <a:lvl1pPr marL="0" indent="0" algn="l">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ga-IE" smtClean="0"/>
              <a:t>Click to edit Master subtitle style</a:t>
            </a:r>
            <a:endParaRPr lang="en-US" dirty="0"/>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smtClean="0"/>
              <a:t> </a:t>
            </a:r>
            <a:endParaRPr lang="en-US" b="1" dirty="0">
              <a:latin typeface="Helvetica Neue"/>
              <a:cs typeface="Helvetica Neue"/>
            </a:endParaRPr>
          </a:p>
        </p:txBody>
      </p:sp>
    </p:spTree>
    <p:extLst>
      <p:ext uri="{BB962C8B-B14F-4D97-AF65-F5344CB8AC3E}">
        <p14:creationId xmlns:p14="http://schemas.microsoft.com/office/powerpoint/2010/main" val="57604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3.pn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Rectangle 2"/>
          <p:cNvSpPr>
            <a:spLocks noGrp="1" noChangeArrowheads="1"/>
          </p:cNvSpPr>
          <p:nvPr>
            <p:ph type="body" idx="1"/>
          </p:nvPr>
        </p:nvSpPr>
        <p:spPr bwMode="auto">
          <a:xfrm>
            <a:off x="544513" y="1741488"/>
            <a:ext cx="7912100" cy="446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square" lIns="35717" tIns="35717" rIns="35717" bIns="35717" numCol="1" anchor="t" anchorCtr="0" compatLnSpc="1">
            <a:prstTxWarp prst="textNoShape">
              <a:avLst/>
            </a:prstTxWarp>
          </a:bodyPr>
          <a:lstStyle/>
          <a:p>
            <a:pPr lvl="0"/>
            <a:r>
              <a:rPr lang="ga-IE" smtClean="0">
                <a:sym typeface="Ubuntu" charset="0"/>
              </a:rPr>
              <a:t>Click to edit Master text styles</a:t>
            </a:r>
          </a:p>
          <a:p>
            <a:pPr lvl="1"/>
            <a:r>
              <a:rPr lang="ga-IE" smtClean="0">
                <a:sym typeface="Ubuntu" charset="0"/>
              </a:rPr>
              <a:t>Second level</a:t>
            </a:r>
          </a:p>
          <a:p>
            <a:pPr lvl="2"/>
            <a:r>
              <a:rPr lang="ga-IE" smtClean="0">
                <a:sym typeface="Ubuntu" charset="0"/>
              </a:rPr>
              <a:t>Third level</a:t>
            </a:r>
          </a:p>
          <a:p>
            <a:pPr lvl="3"/>
            <a:r>
              <a:rPr lang="ga-IE" smtClean="0">
                <a:sym typeface="Ubuntu" charset="0"/>
              </a:rPr>
              <a:t>Fourth level</a:t>
            </a:r>
          </a:p>
          <a:p>
            <a:pPr lvl="4"/>
            <a:r>
              <a:rPr lang="ga-IE" smtClean="0">
                <a:sym typeface="Ubuntu" charset="0"/>
              </a:rPr>
              <a:t>Fifth level</a:t>
            </a:r>
            <a:endParaRPr lang="en-US" dirty="0">
              <a:sym typeface="Ubuntu Light" charset="0"/>
            </a:endParaRPr>
          </a:p>
        </p:txBody>
      </p:sp>
      <p:sp>
        <p:nvSpPr>
          <p:cNvPr id="2051" name="Rectangle 3"/>
          <p:cNvSpPr>
            <a:spLocks noGrp="1" noChangeArrowheads="1"/>
          </p:cNvSpPr>
          <p:nvPr>
            <p:ph type="title"/>
          </p:nvPr>
        </p:nvSpPr>
        <p:spPr bwMode="auto">
          <a:xfrm>
            <a:off x="544513" y="366713"/>
            <a:ext cx="7051823" cy="1046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square" lIns="35717" tIns="35717" rIns="35717" bIns="35717" numCol="1" anchor="ctr" anchorCtr="0" compatLnSpc="1">
            <a:prstTxWarp prst="textNoShape">
              <a:avLst/>
            </a:prstTxWarp>
          </a:bodyPr>
          <a:lstStyle/>
          <a:p>
            <a:pPr lvl="0"/>
            <a:r>
              <a:rPr lang="ga-IE" smtClean="0">
                <a:sym typeface="Ubuntu Light" charset="0"/>
              </a:rPr>
              <a:t>Click to edit Master title style</a:t>
            </a:r>
            <a:endParaRPr lang="en-US" dirty="0">
              <a:sym typeface="Ubuntu Light" charset="0"/>
            </a:endParaRPr>
          </a:p>
        </p:txBody>
      </p:sp>
      <p:sp>
        <p:nvSpPr>
          <p:cNvPr id="2052" name="Text Box 4"/>
          <p:cNvSpPr txBox="1">
            <a:spLocks noGrp="1" noChangeArrowheads="1"/>
          </p:cNvSpPr>
          <p:nvPr>
            <p:ph type="sldNum" sz="quarter" idx="4"/>
          </p:nvPr>
        </p:nvSpPr>
        <p:spPr bwMode="auto">
          <a:xfrm>
            <a:off x="554038" y="6470814"/>
            <a:ext cx="3498781"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none" lIns="64291" tIns="32146" rIns="64291" bIns="32146" numCol="1" anchor="t" anchorCtr="0" compatLnSpc="1">
            <a:prstTxWarp prst="textNoShape">
              <a:avLst/>
            </a:prstTxWarp>
          </a:bodyPr>
          <a:lstStyle>
            <a:lvl1pPr algn="l" eaLnBrk="1" hangingPunct="1">
              <a:defRPr sz="900">
                <a:solidFill>
                  <a:schemeClr val="tx1"/>
                </a:solidFill>
                <a:latin typeface="Ubuntu" charset="0"/>
                <a:ea typeface="MS PGothic" charset="0"/>
                <a:cs typeface="MS PGothic" charset="0"/>
                <a:sym typeface="Ubuntu" charset="0"/>
              </a:defRPr>
            </a:lvl1pPr>
            <a:lvl2pPr marL="742950" indent="-28575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pPr/>
              <a:t>‹#›</a:t>
            </a:fld>
            <a:r>
              <a:rPr lang="en-US" dirty="0" smtClean="0">
                <a:solidFill>
                  <a:srgbClr val="2E3333"/>
                </a:solidFill>
              </a:rPr>
              <a:t> /  </a:t>
            </a:r>
            <a:r>
              <a:rPr lang="en-US" dirty="0" smtClean="0">
                <a:solidFill>
                  <a:srgbClr val="2E3333"/>
                </a:solidFill>
                <a:latin typeface="Ubuntu"/>
                <a:cs typeface="Ubuntu"/>
              </a:rPr>
              <a:t>Special Olympics Program Name</a:t>
            </a:r>
            <a:endParaRPr lang="en-US" dirty="0">
              <a:solidFill>
                <a:srgbClr val="2E3333"/>
              </a:solidFill>
              <a:latin typeface="Ubuntu"/>
              <a:cs typeface="Ubuntu"/>
            </a:endParaRPr>
          </a:p>
        </p:txBody>
      </p:sp>
    </p:spTree>
    <p:extLst>
      <p:ext uri="{BB962C8B-B14F-4D97-AF65-F5344CB8AC3E}">
        <p14:creationId xmlns:p14="http://schemas.microsoft.com/office/powerpoint/2010/main" val="3189345511"/>
      </p:ext>
    </p:extLst>
  </p:cSld>
  <p:clrMap bg1="lt1" tx1="dk1" bg2="lt2" tx2="dk2" accent1="accent1" accent2="accent2" accent3="accent3" accent4="accent4" accent5="accent5" accent6="accent6" hlink="hlink" folHlink="folHlink"/>
  <p:sldLayoutIdLst>
    <p:sldLayoutId id="2147484458" r:id="rId1"/>
    <p:sldLayoutId id="2147484459" r:id="rId2"/>
    <p:sldLayoutId id="2147484460" r:id="rId3"/>
    <p:sldLayoutId id="2147484461" r:id="rId4"/>
    <p:sldLayoutId id="2147484462" r:id="rId5"/>
    <p:sldLayoutId id="2147484463" r:id="rId6"/>
    <p:sldLayoutId id="2147484464" r:id="rId7"/>
    <p:sldLayoutId id="2147484465" r:id="rId8"/>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hdr="0" ftr="0" dt="0"/>
  <p:txStyles>
    <p:titleStyle>
      <a:lvl1pPr algn="l" rtl="0" eaLnBrk="1" fontAlgn="base" hangingPunct="1">
        <a:lnSpc>
          <a:spcPts val="3600"/>
        </a:lnSpc>
        <a:spcBef>
          <a:spcPct val="0"/>
        </a:spcBef>
        <a:spcAft>
          <a:spcPct val="0"/>
        </a:spcAft>
        <a:defRPr sz="3600" spc="-100">
          <a:solidFill>
            <a:schemeClr val="tx1"/>
          </a:solidFill>
          <a:latin typeface="+mj-lt"/>
          <a:ea typeface="+mj-ea"/>
          <a:cs typeface="+mj-cs"/>
          <a:sym typeface="Ubuntu Light" charset="0"/>
        </a:defRPr>
      </a:lvl1pPr>
      <a:lvl2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9pPr>
    </p:titleStyle>
    <p:bodyStyle>
      <a:lvl1pPr marL="239713" indent="-239713" algn="l" rtl="0" eaLnBrk="1" fontAlgn="base" hangingPunct="1">
        <a:lnSpc>
          <a:spcPct val="110000"/>
        </a:lnSpc>
        <a:spcBef>
          <a:spcPts val="850"/>
        </a:spcBef>
        <a:spcAft>
          <a:spcPct val="0"/>
        </a:spcAft>
        <a:defRPr sz="25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25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body" idx="1"/>
          </p:nvPr>
        </p:nvSpPr>
        <p:spPr bwMode="auto">
          <a:xfrm>
            <a:off x="544513" y="2374900"/>
            <a:ext cx="7912100" cy="185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square" lIns="35717" tIns="35717" rIns="35717" bIns="35717" numCol="1" anchor="t" anchorCtr="0" compatLnSpc="1">
            <a:prstTxWarp prst="textNoShape">
              <a:avLst/>
            </a:prstTxWarp>
          </a:bodyPr>
          <a:lstStyle/>
          <a:p>
            <a:pPr lvl="0"/>
            <a:r>
              <a:rPr lang="ga-IE" smtClean="0">
                <a:sym typeface="Ubuntu Light" charset="0"/>
              </a:rPr>
              <a:t>Click to edit Master text styles</a:t>
            </a:r>
          </a:p>
          <a:p>
            <a:pPr lvl="1"/>
            <a:r>
              <a:rPr lang="ga-IE" smtClean="0">
                <a:sym typeface="Ubuntu Light" charset="0"/>
              </a:rPr>
              <a:t>Second level</a:t>
            </a:r>
          </a:p>
          <a:p>
            <a:pPr lvl="2"/>
            <a:r>
              <a:rPr lang="ga-IE" smtClean="0">
                <a:sym typeface="Ubuntu Light" charset="0"/>
              </a:rPr>
              <a:t>Third level</a:t>
            </a:r>
          </a:p>
          <a:p>
            <a:pPr lvl="3"/>
            <a:r>
              <a:rPr lang="ga-IE" smtClean="0">
                <a:sym typeface="Ubuntu Light" charset="0"/>
              </a:rPr>
              <a:t>Fourth level</a:t>
            </a:r>
          </a:p>
          <a:p>
            <a:pPr lvl="4"/>
            <a:r>
              <a:rPr lang="ga-IE" smtClean="0">
                <a:sym typeface="Ubuntu Light" charset="0"/>
              </a:rPr>
              <a:t>Fifth level</a:t>
            </a:r>
            <a:endParaRPr lang="en-US" dirty="0">
              <a:sym typeface="Ubuntu Light" charset="0"/>
            </a:endParaRPr>
          </a:p>
        </p:txBody>
      </p:sp>
      <p:sp>
        <p:nvSpPr>
          <p:cNvPr id="1027" name="Rectangle 3"/>
          <p:cNvSpPr>
            <a:spLocks noGrp="1" noChangeArrowheads="1"/>
          </p:cNvSpPr>
          <p:nvPr>
            <p:ph type="title"/>
          </p:nvPr>
        </p:nvSpPr>
        <p:spPr bwMode="auto">
          <a:xfrm>
            <a:off x="544513" y="482600"/>
            <a:ext cx="7902575" cy="1195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square" lIns="35717" tIns="35717" rIns="35717" bIns="35717" numCol="1" anchor="t" anchorCtr="0" compatLnSpc="1">
            <a:prstTxWarp prst="textNoShape">
              <a:avLst/>
            </a:prstTxWarp>
          </a:bodyPr>
          <a:lstStyle/>
          <a:p>
            <a:pPr lvl="0"/>
            <a:r>
              <a:rPr lang="ga-IE" smtClean="0">
                <a:sym typeface="Ubuntu Light" charset="0"/>
              </a:rPr>
              <a:t>Click to edit Master title style</a:t>
            </a:r>
            <a:endParaRPr lang="en-US" dirty="0">
              <a:sym typeface="Ubuntu Light" charset="0"/>
            </a:endParaRPr>
          </a:p>
        </p:txBody>
      </p:sp>
      <p:sp>
        <p:nvSpPr>
          <p:cNvPr id="1028" name="Text Box 4"/>
          <p:cNvSpPr txBox="1">
            <a:spLocks noGrp="1" noChangeArrowheads="1"/>
          </p:cNvSpPr>
          <p:nvPr>
            <p:ph type="sldNum" sz="quarter" idx="4"/>
          </p:nvPr>
        </p:nvSpPr>
        <p:spPr bwMode="auto">
          <a:xfrm>
            <a:off x="554037" y="6446156"/>
            <a:ext cx="3630637"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none" lIns="64291" tIns="32146" rIns="64291" bIns="32146" numCol="1" anchor="t" anchorCtr="0" compatLnSpc="1">
            <a:prstTxWarp prst="textNoShape">
              <a:avLst/>
            </a:prstTxWarp>
          </a:bodyPr>
          <a:lstStyle>
            <a:lvl1pPr algn="l" eaLnBrk="1" hangingPunct="1">
              <a:defRPr sz="900" spc="20">
                <a:solidFill>
                  <a:schemeClr val="tx1"/>
                </a:solidFill>
                <a:latin typeface="Ubuntu" charset="0"/>
                <a:ea typeface="MS PGothic" charset="0"/>
                <a:cs typeface="MS PGothic" charset="0"/>
                <a:sym typeface="Ubuntu" charset="0"/>
              </a:defRPr>
            </a:lvl1pPr>
            <a:lvl2pPr marL="742950" indent="-28575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pPr/>
              <a:t>‹#›</a:t>
            </a:fld>
            <a:r>
              <a:rPr lang="en-US" smtClean="0"/>
              <a:t> </a:t>
            </a:r>
            <a:endParaRPr lang="en-US" dirty="0">
              <a:latin typeface="Ubuntu"/>
              <a:cs typeface="Ubuntu"/>
            </a:endParaRPr>
          </a:p>
        </p:txBody>
      </p:sp>
      <p:sp>
        <p:nvSpPr>
          <p:cNvPr id="3" name="TextBox 2"/>
          <p:cNvSpPr txBox="1"/>
          <p:nvPr/>
        </p:nvSpPr>
        <p:spPr>
          <a:xfrm>
            <a:off x="3978000" y="5749806"/>
            <a:ext cx="3497034" cy="415498"/>
          </a:xfrm>
          <a:prstGeom prst="rect">
            <a:avLst/>
          </a:prstGeom>
          <a:noFill/>
        </p:spPr>
        <p:txBody>
          <a:bodyPr wrap="square" rtlCol="0">
            <a:spAutoFit/>
          </a:bodyPr>
          <a:lstStyle/>
          <a:p>
            <a:pPr algn="r"/>
            <a:r>
              <a:rPr lang="en-US" sz="2100" b="0" i="1" kern="1200" spc="-100" dirty="0" smtClean="0">
                <a:solidFill>
                  <a:srgbClr val="4F5146"/>
                </a:solidFill>
                <a:latin typeface="Ubuntu"/>
              </a:rPr>
              <a:t>Indiana</a:t>
            </a:r>
            <a:endParaRPr lang="en-US" sz="2100" b="0" i="1" kern="1200" spc="-100" dirty="0">
              <a:solidFill>
                <a:srgbClr val="4F5146"/>
              </a:solidFill>
              <a:latin typeface="Ubuntu"/>
            </a:endParaRPr>
          </a:p>
        </p:txBody>
      </p:sp>
    </p:spTree>
    <p:extLst>
      <p:ext uri="{BB962C8B-B14F-4D97-AF65-F5344CB8AC3E}">
        <p14:creationId xmlns:p14="http://schemas.microsoft.com/office/powerpoint/2010/main" val="3974137184"/>
      </p:ext>
    </p:extLst>
  </p:cSld>
  <p:clrMap bg1="lt1" tx1="dk1" bg2="lt2" tx2="dk2" accent1="accent1" accent2="accent2" accent3="accent3" accent4="accent4" accent5="accent5" accent6="accent6" hlink="hlink" folHlink="folHlink"/>
  <p:sldLayoutIdLst>
    <p:sldLayoutId id="2147484448" r:id="rId1"/>
    <p:sldLayoutId id="2147484449" r:id="rId2"/>
    <p:sldLayoutId id="2147484450" r:id="rId3"/>
    <p:sldLayoutId id="2147484451" r:id="rId4"/>
    <p:sldLayoutId id="2147484452" r:id="rId5"/>
    <p:sldLayoutId id="2147484453" r:id="rId6"/>
    <p:sldLayoutId id="2147484454" r:id="rId7"/>
    <p:sldLayoutId id="2147484455" r:id="rId8"/>
    <p:sldLayoutId id="2147484456" r:id="rId9"/>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5900" spc="-100">
          <a:solidFill>
            <a:srgbClr val="FFFFFF"/>
          </a:solidFill>
          <a:latin typeface="+mj-lt"/>
          <a:ea typeface="+mj-ea"/>
          <a:cs typeface="+mj-cs"/>
          <a:sym typeface="Ubuntu Light" charset="0"/>
        </a:defRPr>
      </a:lvl1pPr>
      <a:lvl2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9pPr>
    </p:titleStyle>
    <p:bodyStyle>
      <a:lvl1pPr marL="239713" indent="-239713"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1pPr>
      <a:lvl2pPr marL="522288" indent="-200025"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2pPr>
      <a:lvl3pPr marL="803275" indent="-160338"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3pPr>
      <a:lvl4pPr marL="1123950" indent="-160338"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4pPr>
      <a:lvl5pPr marL="1446213" indent="-160338"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5pPr>
      <a:lvl6pPr marL="321457"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6pPr>
      <a:lvl7pPr marL="642915"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7pPr>
      <a:lvl8pPr marL="964372"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8pPr>
      <a:lvl9pPr marL="1285829"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354" y="872797"/>
            <a:ext cx="7773293" cy="1470049"/>
          </a:xfrm>
        </p:spPr>
        <p:txBody>
          <a:bodyPr/>
          <a:lstStyle/>
          <a:p>
            <a:r>
              <a:rPr lang="en-US" sz="4800" dirty="0" smtClean="0"/>
              <a:t>Health Transformations on </a:t>
            </a:r>
            <a:br>
              <a:rPr lang="en-US" sz="4800" dirty="0" smtClean="0"/>
            </a:br>
            <a:r>
              <a:rPr lang="en-US" sz="4800" dirty="0" smtClean="0"/>
              <a:t>Team Missouri 2018</a:t>
            </a:r>
            <a:endParaRPr lang="en-US" sz="4800" dirty="0"/>
          </a:p>
        </p:txBody>
      </p:sp>
      <p:sp>
        <p:nvSpPr>
          <p:cNvPr id="3" name="Subtitle 2"/>
          <p:cNvSpPr>
            <a:spLocks noGrp="1"/>
          </p:cNvSpPr>
          <p:nvPr>
            <p:ph type="subTitle" idx="1"/>
          </p:nvPr>
        </p:nvSpPr>
        <p:spPr/>
        <p:txBody>
          <a:bodyPr/>
          <a:lstStyle/>
          <a:p>
            <a:endParaRPr lang="en-US" dirty="0" smtClean="0"/>
          </a:p>
        </p:txBody>
      </p:sp>
      <p:sp>
        <p:nvSpPr>
          <p:cNvPr id="3074" name="Slide Number Placeholder 5"/>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itchFamily="34" charset="0"/>
              </a:defRPr>
            </a:lvl1pPr>
            <a:lvl2pPr marL="742950" indent="-285750" eaLnBrk="0" hangingPunct="0">
              <a:defRPr sz="2400" b="1">
                <a:solidFill>
                  <a:schemeClr val="tx1"/>
                </a:solidFill>
                <a:latin typeface="Tahoma" pitchFamily="34" charset="0"/>
              </a:defRPr>
            </a:lvl2pPr>
            <a:lvl3pPr marL="1143000" indent="-228600" eaLnBrk="0" hangingPunct="0">
              <a:defRPr sz="2400" b="1">
                <a:solidFill>
                  <a:schemeClr val="tx1"/>
                </a:solidFill>
                <a:latin typeface="Tahoma" pitchFamily="34" charset="0"/>
              </a:defRPr>
            </a:lvl3pPr>
            <a:lvl4pPr marL="1600200" indent="-228600" eaLnBrk="0" hangingPunct="0">
              <a:defRPr sz="2400" b="1">
                <a:solidFill>
                  <a:schemeClr val="tx1"/>
                </a:solidFill>
                <a:latin typeface="Tahoma" pitchFamily="34" charset="0"/>
              </a:defRPr>
            </a:lvl4pPr>
            <a:lvl5pPr marL="2057400" indent="-228600" eaLnBrk="0" hangingPunct="0">
              <a:defRPr sz="2400" b="1">
                <a:solidFill>
                  <a:schemeClr val="tx1"/>
                </a:solidFill>
                <a:latin typeface="Tahoma" pitchFamily="34" charset="0"/>
              </a:defRPr>
            </a:lvl5pPr>
            <a:lvl6pPr marL="2514600" indent="-228600" eaLnBrk="0" fontAlgn="base" hangingPunct="0">
              <a:spcBef>
                <a:spcPct val="50000"/>
              </a:spcBef>
              <a:spcAft>
                <a:spcPct val="0"/>
              </a:spcAft>
              <a:defRPr sz="2400" b="1">
                <a:solidFill>
                  <a:schemeClr val="tx1"/>
                </a:solidFill>
                <a:latin typeface="Tahoma" pitchFamily="34" charset="0"/>
              </a:defRPr>
            </a:lvl6pPr>
            <a:lvl7pPr marL="2971800" indent="-228600" eaLnBrk="0" fontAlgn="base" hangingPunct="0">
              <a:spcBef>
                <a:spcPct val="50000"/>
              </a:spcBef>
              <a:spcAft>
                <a:spcPct val="0"/>
              </a:spcAft>
              <a:defRPr sz="2400" b="1">
                <a:solidFill>
                  <a:schemeClr val="tx1"/>
                </a:solidFill>
                <a:latin typeface="Tahoma" pitchFamily="34" charset="0"/>
              </a:defRPr>
            </a:lvl7pPr>
            <a:lvl8pPr marL="3429000" indent="-228600" eaLnBrk="0" fontAlgn="base" hangingPunct="0">
              <a:spcBef>
                <a:spcPct val="50000"/>
              </a:spcBef>
              <a:spcAft>
                <a:spcPct val="0"/>
              </a:spcAft>
              <a:defRPr sz="2400" b="1">
                <a:solidFill>
                  <a:schemeClr val="tx1"/>
                </a:solidFill>
                <a:latin typeface="Tahoma" pitchFamily="34" charset="0"/>
              </a:defRPr>
            </a:lvl8pPr>
            <a:lvl9pPr marL="3886200" indent="-228600" eaLnBrk="0" fontAlgn="base" hangingPunct="0">
              <a:spcBef>
                <a:spcPct val="50000"/>
              </a:spcBef>
              <a:spcAft>
                <a:spcPct val="0"/>
              </a:spcAft>
              <a:defRPr sz="2400" b="1">
                <a:solidFill>
                  <a:schemeClr val="tx1"/>
                </a:solidFill>
                <a:latin typeface="Tahoma" pitchFamily="34" charset="0"/>
              </a:defRPr>
            </a:lvl9pPr>
          </a:lstStyle>
          <a:p>
            <a:pPr eaLnBrk="1" hangingPunct="1"/>
            <a:fld id="{C1B6C56B-1AC6-4E85-B695-040830F5353C}" type="slidenum">
              <a:rPr lang="en-US" sz="1400" b="0" smtClean="0">
                <a:latin typeface="Times New Roman" pitchFamily="18" charset="0"/>
              </a:rPr>
              <a:pPr eaLnBrk="1" hangingPunct="1"/>
              <a:t>1</a:t>
            </a:fld>
            <a:endParaRPr lang="en-US" sz="1400" b="0" smtClean="0">
              <a:latin typeface="Times New Roman" pitchFamily="18" charset="0"/>
            </a:endParaRPr>
          </a:p>
        </p:txBody>
      </p:sp>
      <p:sp>
        <p:nvSpPr>
          <p:cNvPr id="4" name="TextBox 3"/>
          <p:cNvSpPr txBox="1"/>
          <p:nvPr/>
        </p:nvSpPr>
        <p:spPr>
          <a:xfrm>
            <a:off x="6425249" y="5807965"/>
            <a:ext cx="1188720" cy="400110"/>
          </a:xfrm>
          <a:prstGeom prst="rect">
            <a:avLst/>
          </a:prstGeom>
          <a:solidFill>
            <a:schemeClr val="bg1"/>
          </a:solidFill>
        </p:spPr>
        <p:txBody>
          <a:bodyPr wrap="square" rtlCol="0">
            <a:spAutoFit/>
          </a:bodyPr>
          <a:lstStyle/>
          <a:p>
            <a:r>
              <a:rPr lang="en-US" sz="2000" b="0" i="1" dirty="0" smtClean="0">
                <a:latin typeface="+mj-lt"/>
              </a:rPr>
              <a:t>Missouri</a:t>
            </a:r>
            <a:endParaRPr lang="en-US" sz="2000" b="0" i="1"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55093" y="279092"/>
            <a:ext cx="7325427" cy="1143000"/>
          </a:xfrm>
        </p:spPr>
        <p:txBody>
          <a:bodyPr/>
          <a:lstStyle/>
          <a:p>
            <a:r>
              <a:rPr lang="en-US" sz="4000" dirty="0" smtClean="0">
                <a:effectLst>
                  <a:outerShdw blurRad="38100" dist="38100" dir="2700000" algn="tl">
                    <a:srgbClr val="000000">
                      <a:alpha val="43137"/>
                    </a:srgbClr>
                  </a:outerShdw>
                </a:effectLst>
              </a:rPr>
              <a:t>Team Missouri 2018</a:t>
            </a:r>
          </a:p>
        </p:txBody>
      </p:sp>
      <p:sp>
        <p:nvSpPr>
          <p:cNvPr id="27651" name="Content Placeholder 2"/>
          <p:cNvSpPr>
            <a:spLocks noGrp="1"/>
          </p:cNvSpPr>
          <p:nvPr>
            <p:ph idx="1"/>
          </p:nvPr>
        </p:nvSpPr>
        <p:spPr>
          <a:xfrm>
            <a:off x="859650" y="1163078"/>
            <a:ext cx="7487622" cy="2955390"/>
          </a:xfrm>
        </p:spPr>
        <p:txBody>
          <a:bodyPr/>
          <a:lstStyle/>
          <a:p>
            <a:pPr marL="342900" indent="-342900">
              <a:lnSpc>
                <a:spcPct val="100000"/>
              </a:lnSpc>
              <a:buFont typeface="Arial" pitchFamily="34" charset="0"/>
              <a:buChar char="•"/>
            </a:pPr>
            <a:r>
              <a:rPr lang="en-US" dirty="0" smtClean="0"/>
              <a:t>101 delegates</a:t>
            </a:r>
          </a:p>
          <a:p>
            <a:pPr marL="638175" lvl="2" indent="-342900">
              <a:lnSpc>
                <a:spcPct val="100000"/>
              </a:lnSpc>
              <a:buFont typeface="Arial" pitchFamily="34" charset="0"/>
              <a:buChar char="•"/>
            </a:pPr>
            <a:r>
              <a:rPr lang="en-US" dirty="0" smtClean="0"/>
              <a:t>58 athletes</a:t>
            </a:r>
          </a:p>
          <a:p>
            <a:pPr marL="638175" lvl="2" indent="-342900">
              <a:lnSpc>
                <a:spcPct val="100000"/>
              </a:lnSpc>
              <a:buFont typeface="Arial" pitchFamily="34" charset="0"/>
              <a:buChar char="•"/>
            </a:pPr>
            <a:r>
              <a:rPr lang="en-US" dirty="0" smtClean="0"/>
              <a:t>20 coaches</a:t>
            </a:r>
          </a:p>
          <a:p>
            <a:pPr marL="638175" lvl="2" indent="-342900">
              <a:lnSpc>
                <a:spcPct val="100000"/>
              </a:lnSpc>
              <a:buFont typeface="Arial" pitchFamily="34" charset="0"/>
              <a:buChar char="•"/>
            </a:pPr>
            <a:r>
              <a:rPr lang="en-US" dirty="0" smtClean="0"/>
              <a:t>16 Unified Partners</a:t>
            </a:r>
          </a:p>
          <a:p>
            <a:pPr marL="638175" lvl="2" indent="-342900">
              <a:lnSpc>
                <a:spcPct val="100000"/>
              </a:lnSpc>
              <a:buFont typeface="Arial" pitchFamily="34" charset="0"/>
              <a:buChar char="•"/>
            </a:pPr>
            <a:r>
              <a:rPr lang="en-US" dirty="0" smtClean="0"/>
              <a:t>7 staff</a:t>
            </a:r>
          </a:p>
          <a:p>
            <a:pPr marL="342900" indent="-342900">
              <a:lnSpc>
                <a:spcPct val="100000"/>
              </a:lnSpc>
              <a:buFont typeface="Arial" pitchFamily="34" charset="0"/>
              <a:buChar char="•"/>
            </a:pPr>
            <a:r>
              <a:rPr lang="en-US" dirty="0" smtClean="0"/>
              <a:t>Train them in their sport, but also in leadership and health</a:t>
            </a:r>
          </a:p>
          <a:p>
            <a:pPr marL="342900" indent="-342900">
              <a:buFont typeface="Arial" pitchFamily="34" charset="0"/>
              <a:buChar char="•"/>
            </a:pPr>
            <a:endParaRPr lang="en-US" dirty="0" smtClean="0"/>
          </a:p>
        </p:txBody>
      </p:sp>
      <p:sp>
        <p:nvSpPr>
          <p:cNvPr id="2765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itchFamily="34" charset="0"/>
              </a:defRPr>
            </a:lvl1pPr>
            <a:lvl2pPr marL="742950" indent="-285750" eaLnBrk="0" hangingPunct="0">
              <a:defRPr sz="2400" b="1">
                <a:solidFill>
                  <a:schemeClr val="tx1"/>
                </a:solidFill>
                <a:latin typeface="Tahoma" pitchFamily="34" charset="0"/>
              </a:defRPr>
            </a:lvl2pPr>
            <a:lvl3pPr marL="1143000" indent="-228600" eaLnBrk="0" hangingPunct="0">
              <a:defRPr sz="2400" b="1">
                <a:solidFill>
                  <a:schemeClr val="tx1"/>
                </a:solidFill>
                <a:latin typeface="Tahoma" pitchFamily="34" charset="0"/>
              </a:defRPr>
            </a:lvl3pPr>
            <a:lvl4pPr marL="1600200" indent="-228600" eaLnBrk="0" hangingPunct="0">
              <a:defRPr sz="2400" b="1">
                <a:solidFill>
                  <a:schemeClr val="tx1"/>
                </a:solidFill>
                <a:latin typeface="Tahoma" pitchFamily="34" charset="0"/>
              </a:defRPr>
            </a:lvl4pPr>
            <a:lvl5pPr marL="2057400" indent="-228600" eaLnBrk="0" hangingPunct="0">
              <a:defRPr sz="2400" b="1">
                <a:solidFill>
                  <a:schemeClr val="tx1"/>
                </a:solidFill>
                <a:latin typeface="Tahoma" pitchFamily="34" charset="0"/>
              </a:defRPr>
            </a:lvl5pPr>
            <a:lvl6pPr marL="2514600" indent="-228600" eaLnBrk="0" fontAlgn="base" hangingPunct="0">
              <a:spcBef>
                <a:spcPct val="50000"/>
              </a:spcBef>
              <a:spcAft>
                <a:spcPct val="0"/>
              </a:spcAft>
              <a:defRPr sz="2400" b="1">
                <a:solidFill>
                  <a:schemeClr val="tx1"/>
                </a:solidFill>
                <a:latin typeface="Tahoma" pitchFamily="34" charset="0"/>
              </a:defRPr>
            </a:lvl6pPr>
            <a:lvl7pPr marL="2971800" indent="-228600" eaLnBrk="0" fontAlgn="base" hangingPunct="0">
              <a:spcBef>
                <a:spcPct val="50000"/>
              </a:spcBef>
              <a:spcAft>
                <a:spcPct val="0"/>
              </a:spcAft>
              <a:defRPr sz="2400" b="1">
                <a:solidFill>
                  <a:schemeClr val="tx1"/>
                </a:solidFill>
                <a:latin typeface="Tahoma" pitchFamily="34" charset="0"/>
              </a:defRPr>
            </a:lvl7pPr>
            <a:lvl8pPr marL="3429000" indent="-228600" eaLnBrk="0" fontAlgn="base" hangingPunct="0">
              <a:spcBef>
                <a:spcPct val="50000"/>
              </a:spcBef>
              <a:spcAft>
                <a:spcPct val="0"/>
              </a:spcAft>
              <a:defRPr sz="2400" b="1">
                <a:solidFill>
                  <a:schemeClr val="tx1"/>
                </a:solidFill>
                <a:latin typeface="Tahoma" pitchFamily="34" charset="0"/>
              </a:defRPr>
            </a:lvl8pPr>
            <a:lvl9pPr marL="3886200" indent="-228600" eaLnBrk="0" fontAlgn="base" hangingPunct="0">
              <a:spcBef>
                <a:spcPct val="50000"/>
              </a:spcBef>
              <a:spcAft>
                <a:spcPct val="0"/>
              </a:spcAft>
              <a:defRPr sz="2400" b="1">
                <a:solidFill>
                  <a:schemeClr val="tx1"/>
                </a:solidFill>
                <a:latin typeface="Tahoma" pitchFamily="34" charset="0"/>
              </a:defRPr>
            </a:lvl9pPr>
          </a:lstStyle>
          <a:p>
            <a:pPr eaLnBrk="1" hangingPunct="1"/>
            <a:fld id="{26E7D8DC-F0BF-4487-BCA6-7DE5FE413D77}" type="slidenum">
              <a:rPr lang="en-US" sz="1400" b="0" smtClean="0">
                <a:latin typeface="Times New Roman" pitchFamily="18" charset="0"/>
              </a:rPr>
              <a:pPr eaLnBrk="1" hangingPunct="1"/>
              <a:t>2</a:t>
            </a:fld>
            <a:endParaRPr lang="en-US" sz="1400" b="0" smtClean="0">
              <a:latin typeface="Times New Roman"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0625" y="3800033"/>
            <a:ext cx="3770514" cy="2513676"/>
          </a:xfrm>
          <a:prstGeom prst="rect">
            <a:avLst/>
          </a:prstGeom>
          <a:ln>
            <a:solidFill>
              <a:schemeClr val="tx1"/>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230156" y="4035690"/>
            <a:ext cx="2827885" cy="1885257"/>
          </a:xfrm>
          <a:prstGeom prst="rect">
            <a:avLst/>
          </a:prstGeom>
          <a:ln>
            <a:solidFill>
              <a:schemeClr val="tx1"/>
            </a:solidFill>
          </a:ln>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6566577" y="4114243"/>
            <a:ext cx="2827885" cy="1885257"/>
          </a:xfrm>
          <a:prstGeom prst="rect">
            <a:avLst/>
          </a:prstGeom>
          <a:ln>
            <a:solidFill>
              <a:schemeClr val="tx1"/>
            </a:solidFill>
          </a:ln>
        </p:spPr>
      </p:pic>
    </p:spTree>
    <p:extLst>
      <p:ext uri="{BB962C8B-B14F-4D97-AF65-F5344CB8AC3E}">
        <p14:creationId xmlns:p14="http://schemas.microsoft.com/office/powerpoint/2010/main" val="1185380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55093" y="279092"/>
            <a:ext cx="7325427" cy="1143000"/>
          </a:xfrm>
        </p:spPr>
        <p:txBody>
          <a:bodyPr/>
          <a:lstStyle/>
          <a:p>
            <a:r>
              <a:rPr lang="en-US" sz="4000" dirty="0" smtClean="0">
                <a:effectLst>
                  <a:outerShdw blurRad="38100" dist="38100" dir="2700000" algn="tl">
                    <a:srgbClr val="000000">
                      <a:alpha val="43137"/>
                    </a:srgbClr>
                  </a:outerShdw>
                </a:effectLst>
              </a:rPr>
              <a:t>Team Missouri 2018</a:t>
            </a:r>
          </a:p>
        </p:txBody>
      </p:sp>
      <p:sp>
        <p:nvSpPr>
          <p:cNvPr id="27651" name="Content Placeholder 2"/>
          <p:cNvSpPr>
            <a:spLocks noGrp="1"/>
          </p:cNvSpPr>
          <p:nvPr>
            <p:ph idx="1"/>
          </p:nvPr>
        </p:nvSpPr>
        <p:spPr>
          <a:xfrm>
            <a:off x="968991" y="1422092"/>
            <a:ext cx="7487622" cy="2955390"/>
          </a:xfrm>
        </p:spPr>
        <p:txBody>
          <a:bodyPr/>
          <a:lstStyle/>
          <a:p>
            <a:pPr marL="342900" indent="-342900">
              <a:lnSpc>
                <a:spcPct val="100000"/>
              </a:lnSpc>
              <a:buFont typeface="Arial" pitchFamily="34" charset="0"/>
              <a:buChar char="•"/>
            </a:pPr>
            <a:r>
              <a:rPr lang="en-US" dirty="0" smtClean="0"/>
              <a:t>Wanted a way to incentivize workouts</a:t>
            </a:r>
          </a:p>
          <a:p>
            <a:pPr marL="342900" indent="-342900">
              <a:lnSpc>
                <a:spcPct val="100000"/>
              </a:lnSpc>
              <a:buFont typeface="Arial" pitchFamily="34" charset="0"/>
              <a:buChar char="•"/>
            </a:pPr>
            <a:r>
              <a:rPr lang="en-US" dirty="0" smtClean="0"/>
              <a:t>MO Magic Bucks</a:t>
            </a:r>
          </a:p>
          <a:p>
            <a:pPr marL="342900" indent="-342900">
              <a:lnSpc>
                <a:spcPct val="100000"/>
              </a:lnSpc>
              <a:buFont typeface="Arial" pitchFamily="34" charset="0"/>
              <a:buChar char="•"/>
            </a:pPr>
            <a:r>
              <a:rPr lang="en-US" dirty="0" smtClean="0"/>
              <a:t>Spent their money on prizes</a:t>
            </a:r>
          </a:p>
          <a:p>
            <a:pPr marL="342900" indent="-342900">
              <a:lnSpc>
                <a:spcPct val="100000"/>
              </a:lnSpc>
              <a:buFont typeface="Arial" pitchFamily="34" charset="0"/>
              <a:buChar char="•"/>
            </a:pPr>
            <a:r>
              <a:rPr lang="en-US" dirty="0" smtClean="0"/>
              <a:t>Top-10 and teams awarded special prizes</a:t>
            </a:r>
          </a:p>
          <a:p>
            <a:pPr marL="342900" indent="-342900">
              <a:lnSpc>
                <a:spcPct val="100000"/>
              </a:lnSpc>
              <a:buFont typeface="Arial" pitchFamily="34" charset="0"/>
              <a:buChar char="•"/>
            </a:pPr>
            <a:endParaRPr lang="en-US" dirty="0" smtClean="0"/>
          </a:p>
          <a:p>
            <a:pPr marL="342900" indent="-342900">
              <a:buFont typeface="Arial" pitchFamily="34" charset="0"/>
              <a:buChar char="•"/>
            </a:pPr>
            <a:endParaRPr lang="en-US" dirty="0" smtClean="0"/>
          </a:p>
        </p:txBody>
      </p:sp>
      <p:sp>
        <p:nvSpPr>
          <p:cNvPr id="2765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itchFamily="34" charset="0"/>
              </a:defRPr>
            </a:lvl1pPr>
            <a:lvl2pPr marL="742950" indent="-285750" eaLnBrk="0" hangingPunct="0">
              <a:defRPr sz="2400" b="1">
                <a:solidFill>
                  <a:schemeClr val="tx1"/>
                </a:solidFill>
                <a:latin typeface="Tahoma" pitchFamily="34" charset="0"/>
              </a:defRPr>
            </a:lvl2pPr>
            <a:lvl3pPr marL="1143000" indent="-228600" eaLnBrk="0" hangingPunct="0">
              <a:defRPr sz="2400" b="1">
                <a:solidFill>
                  <a:schemeClr val="tx1"/>
                </a:solidFill>
                <a:latin typeface="Tahoma" pitchFamily="34" charset="0"/>
              </a:defRPr>
            </a:lvl3pPr>
            <a:lvl4pPr marL="1600200" indent="-228600" eaLnBrk="0" hangingPunct="0">
              <a:defRPr sz="2400" b="1">
                <a:solidFill>
                  <a:schemeClr val="tx1"/>
                </a:solidFill>
                <a:latin typeface="Tahoma" pitchFamily="34" charset="0"/>
              </a:defRPr>
            </a:lvl4pPr>
            <a:lvl5pPr marL="2057400" indent="-228600" eaLnBrk="0" hangingPunct="0">
              <a:defRPr sz="2400" b="1">
                <a:solidFill>
                  <a:schemeClr val="tx1"/>
                </a:solidFill>
                <a:latin typeface="Tahoma" pitchFamily="34" charset="0"/>
              </a:defRPr>
            </a:lvl5pPr>
            <a:lvl6pPr marL="2514600" indent="-228600" eaLnBrk="0" fontAlgn="base" hangingPunct="0">
              <a:spcBef>
                <a:spcPct val="50000"/>
              </a:spcBef>
              <a:spcAft>
                <a:spcPct val="0"/>
              </a:spcAft>
              <a:defRPr sz="2400" b="1">
                <a:solidFill>
                  <a:schemeClr val="tx1"/>
                </a:solidFill>
                <a:latin typeface="Tahoma" pitchFamily="34" charset="0"/>
              </a:defRPr>
            </a:lvl6pPr>
            <a:lvl7pPr marL="2971800" indent="-228600" eaLnBrk="0" fontAlgn="base" hangingPunct="0">
              <a:spcBef>
                <a:spcPct val="50000"/>
              </a:spcBef>
              <a:spcAft>
                <a:spcPct val="0"/>
              </a:spcAft>
              <a:defRPr sz="2400" b="1">
                <a:solidFill>
                  <a:schemeClr val="tx1"/>
                </a:solidFill>
                <a:latin typeface="Tahoma" pitchFamily="34" charset="0"/>
              </a:defRPr>
            </a:lvl7pPr>
            <a:lvl8pPr marL="3429000" indent="-228600" eaLnBrk="0" fontAlgn="base" hangingPunct="0">
              <a:spcBef>
                <a:spcPct val="50000"/>
              </a:spcBef>
              <a:spcAft>
                <a:spcPct val="0"/>
              </a:spcAft>
              <a:defRPr sz="2400" b="1">
                <a:solidFill>
                  <a:schemeClr val="tx1"/>
                </a:solidFill>
                <a:latin typeface="Tahoma" pitchFamily="34" charset="0"/>
              </a:defRPr>
            </a:lvl8pPr>
            <a:lvl9pPr marL="3886200" indent="-228600" eaLnBrk="0" fontAlgn="base" hangingPunct="0">
              <a:spcBef>
                <a:spcPct val="50000"/>
              </a:spcBef>
              <a:spcAft>
                <a:spcPct val="0"/>
              </a:spcAft>
              <a:defRPr sz="2400" b="1">
                <a:solidFill>
                  <a:schemeClr val="tx1"/>
                </a:solidFill>
                <a:latin typeface="Tahoma" pitchFamily="34" charset="0"/>
              </a:defRPr>
            </a:lvl9pPr>
          </a:lstStyle>
          <a:p>
            <a:pPr eaLnBrk="1" hangingPunct="1"/>
            <a:fld id="{26E7D8DC-F0BF-4487-BCA6-7DE5FE413D77}" type="slidenum">
              <a:rPr lang="en-US" sz="1400" b="0" smtClean="0">
                <a:latin typeface="Times New Roman" pitchFamily="18" charset="0"/>
              </a:rPr>
              <a:pPr eaLnBrk="1" hangingPunct="1"/>
              <a:t>3</a:t>
            </a:fld>
            <a:endParaRPr lang="en-US" sz="1400" b="0" smtClean="0">
              <a:latin typeface="Times New Roman" pitchFamily="18"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37703" b="37378"/>
          <a:stretch/>
        </p:blipFill>
        <p:spPr>
          <a:xfrm>
            <a:off x="0" y="4198020"/>
            <a:ext cx="9144000" cy="1226127"/>
          </a:xfrm>
          <a:prstGeom prst="rect">
            <a:avLst/>
          </a:prstGeom>
        </p:spPr>
      </p:pic>
    </p:spTree>
    <p:extLst>
      <p:ext uri="{BB962C8B-B14F-4D97-AF65-F5344CB8AC3E}">
        <p14:creationId xmlns:p14="http://schemas.microsoft.com/office/powerpoint/2010/main" val="364981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55093" y="279092"/>
            <a:ext cx="7325427" cy="1143000"/>
          </a:xfrm>
        </p:spPr>
        <p:txBody>
          <a:bodyPr/>
          <a:lstStyle/>
          <a:p>
            <a:r>
              <a:rPr lang="en-US" sz="4000" dirty="0" smtClean="0">
                <a:effectLst>
                  <a:outerShdw blurRad="38100" dist="38100" dir="2700000" algn="tl">
                    <a:srgbClr val="000000">
                      <a:alpha val="43137"/>
                    </a:srgbClr>
                  </a:outerShdw>
                </a:effectLst>
              </a:rPr>
              <a:t>Team Missouri 2018</a:t>
            </a:r>
          </a:p>
        </p:txBody>
      </p:sp>
      <p:sp>
        <p:nvSpPr>
          <p:cNvPr id="27651" name="Content Placeholder 2"/>
          <p:cNvSpPr>
            <a:spLocks noGrp="1"/>
          </p:cNvSpPr>
          <p:nvPr>
            <p:ph idx="1"/>
          </p:nvPr>
        </p:nvSpPr>
        <p:spPr>
          <a:xfrm>
            <a:off x="968991" y="1422092"/>
            <a:ext cx="7487622" cy="1227590"/>
          </a:xfrm>
        </p:spPr>
        <p:txBody>
          <a:bodyPr/>
          <a:lstStyle/>
          <a:p>
            <a:pPr marL="342900" indent="-342900">
              <a:buFont typeface="Arial" pitchFamily="34" charset="0"/>
              <a:buChar char="•"/>
            </a:pPr>
            <a:r>
              <a:rPr lang="en-US" dirty="0" smtClean="0"/>
              <a:t>Success stories</a:t>
            </a:r>
          </a:p>
          <a:p>
            <a:pPr marL="638175" lvl="2" indent="-342900">
              <a:buFont typeface="Arial" pitchFamily="34" charset="0"/>
              <a:buChar char="•"/>
            </a:pPr>
            <a:r>
              <a:rPr lang="en-US" dirty="0" err="1" smtClean="0"/>
              <a:t>Lynna</a:t>
            </a:r>
            <a:r>
              <a:rPr lang="en-US" dirty="0" smtClean="0"/>
              <a:t> and Jesse Hodgson</a:t>
            </a:r>
          </a:p>
          <a:p>
            <a:pPr marL="638175" lvl="2" indent="-342900">
              <a:buFont typeface="Arial" pitchFamily="34" charset="0"/>
              <a:buChar char="•"/>
            </a:pPr>
            <a:r>
              <a:rPr lang="en-US" dirty="0" smtClean="0"/>
              <a:t>Paul and John Burnett</a:t>
            </a:r>
          </a:p>
          <a:p>
            <a:pPr marL="638175" lvl="2" indent="-342900">
              <a:buFont typeface="Arial" pitchFamily="34" charset="0"/>
              <a:buChar char="•"/>
            </a:pPr>
            <a:endParaRPr lang="en-US" dirty="0" smtClean="0"/>
          </a:p>
        </p:txBody>
      </p:sp>
      <p:sp>
        <p:nvSpPr>
          <p:cNvPr id="2765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itchFamily="34" charset="0"/>
              </a:defRPr>
            </a:lvl1pPr>
            <a:lvl2pPr marL="742950" indent="-285750" eaLnBrk="0" hangingPunct="0">
              <a:defRPr sz="2400" b="1">
                <a:solidFill>
                  <a:schemeClr val="tx1"/>
                </a:solidFill>
                <a:latin typeface="Tahoma" pitchFamily="34" charset="0"/>
              </a:defRPr>
            </a:lvl2pPr>
            <a:lvl3pPr marL="1143000" indent="-228600" eaLnBrk="0" hangingPunct="0">
              <a:defRPr sz="2400" b="1">
                <a:solidFill>
                  <a:schemeClr val="tx1"/>
                </a:solidFill>
                <a:latin typeface="Tahoma" pitchFamily="34" charset="0"/>
              </a:defRPr>
            </a:lvl3pPr>
            <a:lvl4pPr marL="1600200" indent="-228600" eaLnBrk="0" hangingPunct="0">
              <a:defRPr sz="2400" b="1">
                <a:solidFill>
                  <a:schemeClr val="tx1"/>
                </a:solidFill>
                <a:latin typeface="Tahoma" pitchFamily="34" charset="0"/>
              </a:defRPr>
            </a:lvl4pPr>
            <a:lvl5pPr marL="2057400" indent="-228600" eaLnBrk="0" hangingPunct="0">
              <a:defRPr sz="2400" b="1">
                <a:solidFill>
                  <a:schemeClr val="tx1"/>
                </a:solidFill>
                <a:latin typeface="Tahoma" pitchFamily="34" charset="0"/>
              </a:defRPr>
            </a:lvl5pPr>
            <a:lvl6pPr marL="2514600" indent="-228600" eaLnBrk="0" fontAlgn="base" hangingPunct="0">
              <a:spcBef>
                <a:spcPct val="50000"/>
              </a:spcBef>
              <a:spcAft>
                <a:spcPct val="0"/>
              </a:spcAft>
              <a:defRPr sz="2400" b="1">
                <a:solidFill>
                  <a:schemeClr val="tx1"/>
                </a:solidFill>
                <a:latin typeface="Tahoma" pitchFamily="34" charset="0"/>
              </a:defRPr>
            </a:lvl6pPr>
            <a:lvl7pPr marL="2971800" indent="-228600" eaLnBrk="0" fontAlgn="base" hangingPunct="0">
              <a:spcBef>
                <a:spcPct val="50000"/>
              </a:spcBef>
              <a:spcAft>
                <a:spcPct val="0"/>
              </a:spcAft>
              <a:defRPr sz="2400" b="1">
                <a:solidFill>
                  <a:schemeClr val="tx1"/>
                </a:solidFill>
                <a:latin typeface="Tahoma" pitchFamily="34" charset="0"/>
              </a:defRPr>
            </a:lvl7pPr>
            <a:lvl8pPr marL="3429000" indent="-228600" eaLnBrk="0" fontAlgn="base" hangingPunct="0">
              <a:spcBef>
                <a:spcPct val="50000"/>
              </a:spcBef>
              <a:spcAft>
                <a:spcPct val="0"/>
              </a:spcAft>
              <a:defRPr sz="2400" b="1">
                <a:solidFill>
                  <a:schemeClr val="tx1"/>
                </a:solidFill>
                <a:latin typeface="Tahoma" pitchFamily="34" charset="0"/>
              </a:defRPr>
            </a:lvl8pPr>
            <a:lvl9pPr marL="3886200" indent="-228600" eaLnBrk="0" fontAlgn="base" hangingPunct="0">
              <a:spcBef>
                <a:spcPct val="50000"/>
              </a:spcBef>
              <a:spcAft>
                <a:spcPct val="0"/>
              </a:spcAft>
              <a:defRPr sz="2400" b="1">
                <a:solidFill>
                  <a:schemeClr val="tx1"/>
                </a:solidFill>
                <a:latin typeface="Tahoma" pitchFamily="34" charset="0"/>
              </a:defRPr>
            </a:lvl9pPr>
          </a:lstStyle>
          <a:p>
            <a:pPr eaLnBrk="1" hangingPunct="1"/>
            <a:fld id="{26E7D8DC-F0BF-4487-BCA6-7DE5FE413D77}" type="slidenum">
              <a:rPr lang="en-US" sz="1400" b="0" smtClean="0">
                <a:latin typeface="Times New Roman" pitchFamily="18" charset="0"/>
              </a:rPr>
              <a:pPr eaLnBrk="1" hangingPunct="1"/>
              <a:t>4</a:t>
            </a:fld>
            <a:endParaRPr lang="en-US" sz="1400" b="0" smtClean="0">
              <a:latin typeface="Times New Roman" pitchFamily="18"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8863" t="35455" r="41477" b="28182"/>
          <a:stretch/>
        </p:blipFill>
        <p:spPr>
          <a:xfrm>
            <a:off x="3606110" y="3458624"/>
            <a:ext cx="2306316" cy="3199515"/>
          </a:xfrm>
          <a:prstGeom prst="rect">
            <a:avLst/>
          </a:prstGeom>
        </p:spPr>
      </p:pic>
      <p:sp>
        <p:nvSpPr>
          <p:cNvPr id="6" name="TextBox 5"/>
          <p:cNvSpPr txBox="1"/>
          <p:nvPr/>
        </p:nvSpPr>
        <p:spPr>
          <a:xfrm>
            <a:off x="3606110" y="2654087"/>
            <a:ext cx="2306316" cy="830997"/>
          </a:xfrm>
          <a:prstGeom prst="rect">
            <a:avLst/>
          </a:prstGeom>
          <a:noFill/>
        </p:spPr>
        <p:txBody>
          <a:bodyPr wrap="square" rtlCol="0">
            <a:spAutoFit/>
          </a:bodyPr>
          <a:lstStyle/>
          <a:p>
            <a:pPr algn="ctr"/>
            <a:r>
              <a:rPr lang="en-US" dirty="0" smtClean="0"/>
              <a:t>PAUL &amp; JOHN BEFORE</a:t>
            </a:r>
            <a:endParaRPr lang="en-US" dirty="0"/>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6932" t="7273" r="33636" b="38687"/>
          <a:stretch/>
        </p:blipFill>
        <p:spPr>
          <a:xfrm>
            <a:off x="5912426" y="3458624"/>
            <a:ext cx="3097850" cy="3199515"/>
          </a:xfrm>
          <a:prstGeom prst="rect">
            <a:avLst/>
          </a:prstGeom>
        </p:spPr>
      </p:pic>
      <p:sp>
        <p:nvSpPr>
          <p:cNvPr id="11" name="TextBox 10"/>
          <p:cNvSpPr txBox="1"/>
          <p:nvPr/>
        </p:nvSpPr>
        <p:spPr>
          <a:xfrm>
            <a:off x="6328608" y="2664478"/>
            <a:ext cx="2306316" cy="830997"/>
          </a:xfrm>
          <a:prstGeom prst="rect">
            <a:avLst/>
          </a:prstGeom>
          <a:noFill/>
        </p:spPr>
        <p:txBody>
          <a:bodyPr wrap="square" rtlCol="0">
            <a:spAutoFit/>
          </a:bodyPr>
          <a:lstStyle/>
          <a:p>
            <a:pPr algn="ctr"/>
            <a:r>
              <a:rPr lang="en-US" dirty="0"/>
              <a:t>PAUL &amp; JOHN </a:t>
            </a:r>
            <a:r>
              <a:rPr lang="en-US" dirty="0" smtClean="0"/>
              <a:t>AFTER</a:t>
            </a:r>
            <a:endParaRPr lang="en-US" dirty="0"/>
          </a:p>
        </p:txBody>
      </p:sp>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8024" t="6770" r="16322"/>
          <a:stretch/>
        </p:blipFill>
        <p:spPr>
          <a:xfrm>
            <a:off x="177109" y="3488912"/>
            <a:ext cx="3429001" cy="3169227"/>
          </a:xfrm>
          <a:prstGeom prst="rect">
            <a:avLst/>
          </a:prstGeom>
        </p:spPr>
      </p:pic>
      <p:sp>
        <p:nvSpPr>
          <p:cNvPr id="13" name="TextBox 12"/>
          <p:cNvSpPr txBox="1"/>
          <p:nvPr/>
        </p:nvSpPr>
        <p:spPr>
          <a:xfrm>
            <a:off x="177108" y="3028160"/>
            <a:ext cx="3429001" cy="461665"/>
          </a:xfrm>
          <a:prstGeom prst="rect">
            <a:avLst/>
          </a:prstGeom>
          <a:noFill/>
        </p:spPr>
        <p:txBody>
          <a:bodyPr wrap="square" rtlCol="0">
            <a:spAutoFit/>
          </a:bodyPr>
          <a:lstStyle/>
          <a:p>
            <a:pPr algn="ctr"/>
            <a:r>
              <a:rPr lang="en-US" dirty="0" smtClean="0"/>
              <a:t>LYNNA &amp; JESSE</a:t>
            </a:r>
            <a:endParaRPr lang="en-US" dirty="0"/>
          </a:p>
        </p:txBody>
      </p:sp>
    </p:spTree>
    <p:extLst>
      <p:ext uri="{BB962C8B-B14F-4D97-AF65-F5344CB8AC3E}">
        <p14:creationId xmlns:p14="http://schemas.microsoft.com/office/powerpoint/2010/main" val="1720351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dy White copy">
  <a:themeElements>
    <a:clrScheme name="">
      <a:dk1>
        <a:srgbClr val="000000"/>
      </a:dk1>
      <a:lt1>
        <a:srgbClr val="FFFFFF"/>
      </a:lt1>
      <a:dk2>
        <a:srgbClr val="000000"/>
      </a:dk2>
      <a:lt2>
        <a:srgbClr val="808080"/>
      </a:lt2>
      <a:accent1>
        <a:srgbClr val="D90B00"/>
      </a:accent1>
      <a:accent2>
        <a:srgbClr val="333399"/>
      </a:accent2>
      <a:accent3>
        <a:srgbClr val="FFFFFF"/>
      </a:accent3>
      <a:accent4>
        <a:srgbClr val="000000"/>
      </a:accent4>
      <a:accent5>
        <a:srgbClr val="E9AAAA"/>
      </a:accent5>
      <a:accent6>
        <a:srgbClr val="2D2D8A"/>
      </a:accent6>
      <a:hlink>
        <a:srgbClr val="009999"/>
      </a:hlink>
      <a:folHlink>
        <a:srgbClr val="99CC00"/>
      </a:folHlink>
    </a:clrScheme>
    <a:fontScheme name="Body White copy">
      <a:majorFont>
        <a:latin typeface="Ubuntu Light"/>
        <a:ea typeface="ヒラギノ角ゴ ProN W3"/>
        <a:cs typeface="ヒラギノ角ゴ ProN W3"/>
      </a:majorFont>
      <a:minorFont>
        <a:latin typeface="Ubuntu"/>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ody White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O_AP_Presentation">
  <a:themeElements>
    <a:clrScheme name="Special Olympics">
      <a:dk1>
        <a:srgbClr val="46473E"/>
      </a:dk1>
      <a:lt1>
        <a:srgbClr val="FFFFFF"/>
      </a:lt1>
      <a:dk2>
        <a:srgbClr val="000000"/>
      </a:dk2>
      <a:lt2>
        <a:srgbClr val="808080"/>
      </a:lt2>
      <a:accent1>
        <a:srgbClr val="CD0920"/>
      </a:accent1>
      <a:accent2>
        <a:srgbClr val="DF6521"/>
      </a:accent2>
      <a:accent3>
        <a:srgbClr val="E78E23"/>
      </a:accent3>
      <a:accent4>
        <a:srgbClr val="000000"/>
      </a:accent4>
      <a:accent5>
        <a:srgbClr val="900D69"/>
      </a:accent5>
      <a:accent6>
        <a:srgbClr val="005193"/>
      </a:accent6>
      <a:hlink>
        <a:srgbClr val="3C97B8"/>
      </a:hlink>
      <a:folHlink>
        <a:srgbClr val="00577A"/>
      </a:folHlink>
    </a:clrScheme>
    <a:fontScheme name="Title">
      <a:majorFont>
        <a:latin typeface="Ubuntu Light"/>
        <a:ea typeface="ヒラギノ角ゴ ProN W3"/>
        <a:cs typeface="ヒラギノ角ゴ ProN W3"/>
      </a:majorFont>
      <a:minorFont>
        <a:latin typeface="Ubuntu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17029</TotalTime>
  <Words>1387</Words>
  <Application>Microsoft Office PowerPoint</Application>
  <PresentationFormat>On-screen Show (4:3)</PresentationFormat>
  <Paragraphs>54</Paragraphs>
  <Slides>4</Slides>
  <Notes>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vt:i4>
      </vt:variant>
    </vt:vector>
  </HeadingPairs>
  <TitlesOfParts>
    <vt:vector size="15" baseType="lpstr">
      <vt:lpstr>MS PGothic</vt:lpstr>
      <vt:lpstr>Arial</vt:lpstr>
      <vt:lpstr>Gill Sans</vt:lpstr>
      <vt:lpstr>Helvetica Neue</vt:lpstr>
      <vt:lpstr>Tahoma</vt:lpstr>
      <vt:lpstr>Times New Roman</vt:lpstr>
      <vt:lpstr>Ubuntu</vt:lpstr>
      <vt:lpstr>Ubuntu Light</vt:lpstr>
      <vt:lpstr>ヒラギノ角ゴ ProN W3</vt:lpstr>
      <vt:lpstr>Body White copy</vt:lpstr>
      <vt:lpstr>SO_AP_Presentation</vt:lpstr>
      <vt:lpstr>Health Transformations on  Team Missouri 2018</vt:lpstr>
      <vt:lpstr>Team Missouri 2018</vt:lpstr>
      <vt:lpstr>Team Missouri 2018</vt:lpstr>
      <vt:lpstr>Team Missouri 2018</vt:lpstr>
    </vt:vector>
  </TitlesOfParts>
  <Company>Valerie Gravley Presentations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Doyle</dc:creator>
  <cp:lastModifiedBy>Onolee Stephan</cp:lastModifiedBy>
  <cp:revision>449</cp:revision>
  <cp:lastPrinted>2018-02-21T18:32:09Z</cp:lastPrinted>
  <dcterms:created xsi:type="dcterms:W3CDTF">2000-01-02T22:17:41Z</dcterms:created>
  <dcterms:modified xsi:type="dcterms:W3CDTF">2018-10-18T15:23:30Z</dcterms:modified>
</cp:coreProperties>
</file>