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23" r:id="rId2"/>
    <p:sldMasterId id="2147483826" r:id="rId3"/>
  </p:sldMasterIdLst>
  <p:notesMasterIdLst>
    <p:notesMasterId r:id="rId10"/>
  </p:notesMasterIdLst>
  <p:handoutMasterIdLst>
    <p:handoutMasterId r:id="rId11"/>
  </p:handoutMasterIdLst>
  <p:sldIdLst>
    <p:sldId id="256" r:id="rId4"/>
    <p:sldId id="363" r:id="rId5"/>
    <p:sldId id="290" r:id="rId6"/>
    <p:sldId id="364" r:id="rId7"/>
    <p:sldId id="365" r:id="rId8"/>
    <p:sldId id="3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olee Stephan" initials="OS" lastIdx="1" clrIdx="0">
    <p:extLst>
      <p:ext uri="{19B8F6BF-5375-455C-9EA6-DF929625EA0E}">
        <p15:presenceInfo xmlns:p15="http://schemas.microsoft.com/office/powerpoint/2012/main" userId="S-1-5-21-2897855483-1492041518-4156851567-238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78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64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86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Pull up an example of the</a:t>
            </a:r>
            <a:r>
              <a:rPr lang="en-US" baseline="0" dirty="0" smtClean="0"/>
              <a:t> Financial Report Template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77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“What”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45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“What”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1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B4B2F-0019-C942-9AE2-8EB4A07943D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4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" charset="0"/>
              </a:rPr>
              <a:t>Drag picture to placeholder or click icon to add</a:t>
            </a:r>
            <a:endParaRPr lang="en-US" noProof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8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40" indent="0" algn="ctr">
              <a:buNone/>
              <a:defRPr/>
            </a:lvl2pPr>
            <a:lvl3pPr marL="642882" indent="0" algn="ctr">
              <a:buNone/>
              <a:defRPr/>
            </a:lvl3pPr>
            <a:lvl4pPr marL="964323" indent="0" algn="ctr">
              <a:buNone/>
              <a:defRPr/>
            </a:lvl4pPr>
            <a:lvl5pPr marL="1285763" indent="0" algn="ctr">
              <a:buNone/>
              <a:defRPr/>
            </a:lvl5pPr>
            <a:lvl6pPr marL="1607205" indent="0" algn="ctr">
              <a:buNone/>
              <a:defRPr/>
            </a:lvl6pPr>
            <a:lvl7pPr marL="1928645" indent="0" algn="ctr">
              <a:buNone/>
              <a:defRPr/>
            </a:lvl7pPr>
            <a:lvl8pPr marL="2250086" indent="0" algn="ctr">
              <a:buNone/>
              <a:defRPr/>
            </a:lvl8pPr>
            <a:lvl9pPr marL="2571527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C094A9D2-D226-48B3-A4EE-485F09E7CC67}" type="slidenum">
              <a:rPr lang="en-US" altLang="en-US"/>
              <a:pPr/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4258035213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AAFA79BE-5527-46E6-AB76-B05A9E788B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92876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2" y="1741289"/>
            <a:ext cx="3902273" cy="4464844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2" y="1741289"/>
            <a:ext cx="3902273" cy="4464844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84B43A5C-5FA3-4AF1-A7FC-9DF3965BA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627388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40" indent="0">
              <a:buNone/>
              <a:defRPr sz="1406" b="1"/>
            </a:lvl2pPr>
            <a:lvl3pPr marL="642882" indent="0">
              <a:buNone/>
              <a:defRPr sz="1266" b="1"/>
            </a:lvl3pPr>
            <a:lvl4pPr marL="964323" indent="0">
              <a:buNone/>
              <a:defRPr sz="1125" b="1"/>
            </a:lvl4pPr>
            <a:lvl5pPr marL="1285763" indent="0">
              <a:buNone/>
              <a:defRPr sz="1125" b="1"/>
            </a:lvl5pPr>
            <a:lvl6pPr marL="1607205" indent="0">
              <a:buNone/>
              <a:defRPr sz="1125" b="1"/>
            </a:lvl6pPr>
            <a:lvl7pPr marL="1928645" indent="0">
              <a:buNone/>
              <a:defRPr sz="1125" b="1"/>
            </a:lvl7pPr>
            <a:lvl8pPr marL="2250086" indent="0">
              <a:buNone/>
              <a:defRPr sz="1125" b="1"/>
            </a:lvl8pPr>
            <a:lvl9pPr marL="2571527" indent="0">
              <a:buNone/>
              <a:defRPr sz="1125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40" indent="0">
              <a:buNone/>
              <a:defRPr sz="1406" b="1"/>
            </a:lvl2pPr>
            <a:lvl3pPr marL="642882" indent="0">
              <a:buNone/>
              <a:defRPr sz="1266" b="1"/>
            </a:lvl3pPr>
            <a:lvl4pPr marL="964323" indent="0">
              <a:buNone/>
              <a:defRPr sz="1125" b="1"/>
            </a:lvl4pPr>
            <a:lvl5pPr marL="1285763" indent="0">
              <a:buNone/>
              <a:defRPr sz="1125" b="1"/>
            </a:lvl5pPr>
            <a:lvl6pPr marL="1607205" indent="0">
              <a:buNone/>
              <a:defRPr sz="1125" b="1"/>
            </a:lvl6pPr>
            <a:lvl7pPr marL="1928645" indent="0">
              <a:buNone/>
              <a:defRPr sz="1125" b="1"/>
            </a:lvl7pPr>
            <a:lvl8pPr marL="2250086" indent="0">
              <a:buNone/>
              <a:defRPr sz="1125" b="1"/>
            </a:lvl8pPr>
            <a:lvl9pPr marL="2571527" indent="0">
              <a:buNone/>
              <a:defRPr sz="1125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51A96-EEE0-4687-B9B8-4243ABA433D3}" type="slidenum">
              <a:rPr lang="en-US" altLang="en-US"/>
              <a:pPr/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1670336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C55EB80C-2A41-42E3-BF36-7372B16BBF77}" type="slidenum">
              <a:rPr lang="en-US" altLang="en-US"/>
              <a:pPr/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1381515685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E8478939-90EB-4A8D-915A-AAB30A1D6223}" type="slidenum">
              <a:rPr lang="en-US" altLang="en-US"/>
              <a:pPr/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912084731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8" y="273474"/>
            <a:ext cx="3008189" cy="826519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180"/>
            </a:lvl1pPr>
            <a:lvl2pPr>
              <a:defRPr sz="1969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8" y="1910081"/>
            <a:ext cx="3008189" cy="4215684"/>
          </a:xfrm>
        </p:spPr>
        <p:txBody>
          <a:bodyPr/>
          <a:lstStyle>
            <a:lvl1pPr marL="0" indent="0">
              <a:buNone/>
              <a:defRPr sz="984"/>
            </a:lvl1pPr>
            <a:lvl2pPr marL="321440" indent="0">
              <a:buNone/>
              <a:defRPr sz="773"/>
            </a:lvl2pPr>
            <a:lvl3pPr marL="642882" indent="0">
              <a:buNone/>
              <a:defRPr sz="703"/>
            </a:lvl3pPr>
            <a:lvl4pPr marL="964323" indent="0">
              <a:buNone/>
              <a:defRPr sz="633"/>
            </a:lvl4pPr>
            <a:lvl5pPr marL="1285763" indent="0">
              <a:buNone/>
              <a:defRPr sz="633"/>
            </a:lvl5pPr>
            <a:lvl6pPr marL="1607205" indent="0">
              <a:buNone/>
              <a:defRPr sz="633"/>
            </a:lvl6pPr>
            <a:lvl7pPr marL="1928645" indent="0">
              <a:buNone/>
              <a:defRPr sz="633"/>
            </a:lvl7pPr>
            <a:lvl8pPr marL="2250086" indent="0">
              <a:buNone/>
              <a:defRPr sz="633"/>
            </a:lvl8pPr>
            <a:lvl9pPr marL="2571527" indent="0">
              <a:buNone/>
              <a:defRPr sz="633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/>
            </a:lvl1pPr>
          </a:lstStyle>
          <a:p>
            <a:fld id="{1D0DE6BF-4672-4A88-BFCC-EE3DF64C58EE}" type="slidenum">
              <a:rPr lang="en-US" altLang="en-US"/>
              <a:pPr/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324792604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2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180"/>
            </a:lvl1pPr>
            <a:lvl2pPr marL="321440" indent="0">
              <a:buNone/>
              <a:defRPr sz="1969"/>
            </a:lvl2pPr>
            <a:lvl3pPr marL="642882" indent="0">
              <a:buNone/>
              <a:defRPr sz="1687"/>
            </a:lvl3pPr>
            <a:lvl4pPr marL="964323" indent="0">
              <a:buNone/>
              <a:defRPr sz="1406"/>
            </a:lvl4pPr>
            <a:lvl5pPr marL="1285763" indent="0">
              <a:buNone/>
              <a:defRPr sz="1406"/>
            </a:lvl5pPr>
            <a:lvl6pPr marL="1607205" indent="0">
              <a:buNone/>
              <a:defRPr sz="1406"/>
            </a:lvl6pPr>
            <a:lvl7pPr marL="1928645" indent="0">
              <a:buNone/>
              <a:defRPr sz="1406"/>
            </a:lvl7pPr>
            <a:lvl8pPr marL="2250086" indent="0">
              <a:buNone/>
              <a:defRPr sz="1406"/>
            </a:lvl8pPr>
            <a:lvl9pPr marL="2571527" indent="0">
              <a:buNone/>
              <a:defRPr sz="1406"/>
            </a:lvl9pPr>
          </a:lstStyle>
          <a:p>
            <a:pPr lvl="0"/>
            <a:r>
              <a:rPr lang="ga-IE" noProof="0">
                <a:sym typeface="Ubuntu" charset="0"/>
              </a:rPr>
              <a:t>Drag picture to placeholder or click icon to add</a:t>
            </a:r>
            <a:endParaRPr lang="en-US" noProof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4" y="5757637"/>
            <a:ext cx="6891759" cy="616450"/>
          </a:xfrm>
        </p:spPr>
        <p:txBody>
          <a:bodyPr/>
          <a:lstStyle>
            <a:lvl1pPr marL="0" indent="0">
              <a:buNone/>
              <a:defRPr sz="984"/>
            </a:lvl1pPr>
            <a:lvl2pPr marL="321440" indent="0">
              <a:buNone/>
              <a:defRPr sz="773"/>
            </a:lvl2pPr>
            <a:lvl3pPr marL="642882" indent="0">
              <a:buNone/>
              <a:defRPr sz="703"/>
            </a:lvl3pPr>
            <a:lvl4pPr marL="964323" indent="0">
              <a:buNone/>
              <a:defRPr sz="633"/>
            </a:lvl4pPr>
            <a:lvl5pPr marL="1285763" indent="0">
              <a:buNone/>
              <a:defRPr sz="633"/>
            </a:lvl5pPr>
            <a:lvl6pPr marL="1607205" indent="0">
              <a:buNone/>
              <a:defRPr sz="633"/>
            </a:lvl6pPr>
            <a:lvl7pPr marL="1928645" indent="0">
              <a:buNone/>
              <a:defRPr sz="633"/>
            </a:lvl7pPr>
            <a:lvl8pPr marL="2250086" indent="0">
              <a:buNone/>
              <a:defRPr sz="633"/>
            </a:lvl8pPr>
            <a:lvl9pPr marL="2571527" indent="0">
              <a:buNone/>
              <a:defRPr sz="633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642915">
              <a:defRPr>
                <a:solidFill>
                  <a:srgbClr val="FFFFFF"/>
                </a:solidFill>
              </a:defRPr>
            </a:lvl1pPr>
          </a:lstStyle>
          <a:p>
            <a:fld id="{FA70999B-1D79-4142-BF91-3DA919E09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9145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/ </a:t>
            </a:r>
            <a:r>
              <a:rPr lang="en-US" b="1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 Light" charset="0"/>
              </a:rPr>
              <a:t>Drag picture to placeholder or click icon to add</a:t>
            </a:r>
            <a:endParaRPr lang="en-US" noProof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text styles</a:t>
            </a:r>
          </a:p>
          <a:p>
            <a:pPr lvl="1"/>
            <a:r>
              <a:rPr lang="ga-IE">
                <a:sym typeface="Ubuntu Light" charset="0"/>
              </a:rPr>
              <a:t>Second level</a:t>
            </a:r>
          </a:p>
          <a:p>
            <a:pPr lvl="2"/>
            <a:r>
              <a:rPr lang="ga-IE">
                <a:sym typeface="Ubuntu Light" charset="0"/>
              </a:rPr>
              <a:t>Third level</a:t>
            </a:r>
          </a:p>
          <a:p>
            <a:pPr lvl="3"/>
            <a:r>
              <a:rPr lang="ga-IE">
                <a:sym typeface="Ubuntu Light" charset="0"/>
              </a:rPr>
              <a:t>Fourth level</a:t>
            </a:r>
          </a:p>
          <a:p>
            <a:pPr lvl="4"/>
            <a:r>
              <a:rPr lang="ga-IE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" charset="0"/>
              </a:rPr>
              <a:t>Click to edit Master text styles</a:t>
            </a:r>
          </a:p>
          <a:p>
            <a:pPr lvl="1"/>
            <a:r>
              <a:rPr lang="ga-IE">
                <a:sym typeface="Ubuntu" charset="0"/>
              </a:rPr>
              <a:t>Second level</a:t>
            </a:r>
          </a:p>
          <a:p>
            <a:pPr lvl="2"/>
            <a:r>
              <a:rPr lang="ga-IE">
                <a:sym typeface="Ubuntu" charset="0"/>
              </a:rPr>
              <a:t>Third level</a:t>
            </a:r>
          </a:p>
          <a:p>
            <a:pPr lvl="3"/>
            <a:r>
              <a:rPr lang="ga-IE">
                <a:sym typeface="Ubuntu" charset="0"/>
              </a:rPr>
              <a:t>Fourth level</a:t>
            </a:r>
          </a:p>
          <a:p>
            <a:pPr lvl="4"/>
            <a:r>
              <a:rPr lang="ga-IE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711" y="1741289"/>
            <a:ext cx="7911703" cy="446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" charset="0"/>
              </a:rPr>
              <a:t>Click to edit Master text styles</a:t>
            </a:r>
          </a:p>
          <a:p>
            <a:pPr lvl="1"/>
            <a:r>
              <a:rPr lang="ga-IE">
                <a:sym typeface="Ubuntu" charset="0"/>
              </a:rPr>
              <a:t>Second level</a:t>
            </a:r>
          </a:p>
          <a:p>
            <a:pPr lvl="2"/>
            <a:r>
              <a:rPr lang="ga-IE">
                <a:sym typeface="Ubuntu" charset="0"/>
              </a:rPr>
              <a:t>Third level</a:t>
            </a:r>
          </a:p>
          <a:p>
            <a:pPr lvl="3"/>
            <a:r>
              <a:rPr lang="ga-IE">
                <a:sym typeface="Ubuntu" charset="0"/>
              </a:rPr>
              <a:t>Fourth level</a:t>
            </a:r>
          </a:p>
          <a:p>
            <a:pPr lvl="4"/>
            <a:r>
              <a:rPr lang="ga-IE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711" y="367234"/>
            <a:ext cx="7051105" cy="104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3641" y="6470675"/>
            <a:ext cx="3499322" cy="187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 defTabSz="456514">
              <a:defRPr sz="914">
                <a:latin typeface="Ubuntu" panose="020B0504030602030204" pitchFamily="34" charset="0"/>
                <a:ea typeface="MS PGothic" panose="020B0600070205080204" pitchFamily="34" charset="-128"/>
                <a:sym typeface="Ubuntu" panose="020B0504030602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E1C8B0-C059-4097-909D-B783992A725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>
                <a:solidFill>
                  <a:srgbClr val="2E3333"/>
                </a:solidFill>
              </a:rPr>
              <a:t> /  </a:t>
            </a:r>
            <a:r>
              <a:rPr lang="en-US" altLang="en-US">
                <a:solidFill>
                  <a:srgbClr val="2E3333"/>
                </a:solidFill>
                <a:cs typeface="Ubuntu" panose="020B0504030602030204" pitchFamily="34" charset="0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98002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</p:sldLayoutIdLst>
  <p:transition spd="med">
    <p:fade/>
  </p:transition>
  <p:hf hdr="0" ftr="0" dt="0"/>
  <p:txStyles>
    <p:titleStyle>
      <a:lvl1pPr algn="l" rtl="0" eaLnBrk="0" fontAlgn="base" hangingPunct="0">
        <a:lnSpc>
          <a:spcPts val="3603"/>
        </a:lnSpc>
        <a:spcBef>
          <a:spcPct val="0"/>
        </a:spcBef>
        <a:spcAft>
          <a:spcPct val="0"/>
        </a:spcAft>
        <a:defRPr sz="3586" spc="-100">
          <a:solidFill>
            <a:schemeClr val="tx1"/>
          </a:solidFill>
          <a:latin typeface="+mj-lt"/>
          <a:ea typeface="+mj-ea"/>
          <a:cs typeface="+mj-cs"/>
          <a:sym typeface="Ubuntu Light" panose="020B0604030602030204" pitchFamily="34" charset="0"/>
        </a:defRPr>
      </a:lvl1pPr>
      <a:lvl2pPr algn="l" rtl="0" eaLnBrk="0" fontAlgn="base" hangingPunct="0">
        <a:lnSpc>
          <a:spcPts val="3603"/>
        </a:lnSpc>
        <a:spcBef>
          <a:spcPct val="0"/>
        </a:spcBef>
        <a:spcAft>
          <a:spcPct val="0"/>
        </a:spcAft>
        <a:defRPr sz="3586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panose="020B0604030602030204" pitchFamily="34" charset="0"/>
        </a:defRPr>
      </a:lvl2pPr>
      <a:lvl3pPr algn="l" rtl="0" eaLnBrk="0" fontAlgn="base" hangingPunct="0">
        <a:lnSpc>
          <a:spcPts val="3603"/>
        </a:lnSpc>
        <a:spcBef>
          <a:spcPct val="0"/>
        </a:spcBef>
        <a:spcAft>
          <a:spcPct val="0"/>
        </a:spcAft>
        <a:defRPr sz="3586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panose="020B0604030602030204" pitchFamily="34" charset="0"/>
        </a:defRPr>
      </a:lvl3pPr>
      <a:lvl4pPr algn="l" rtl="0" eaLnBrk="0" fontAlgn="base" hangingPunct="0">
        <a:lnSpc>
          <a:spcPts val="3603"/>
        </a:lnSpc>
        <a:spcBef>
          <a:spcPct val="0"/>
        </a:spcBef>
        <a:spcAft>
          <a:spcPct val="0"/>
        </a:spcAft>
        <a:defRPr sz="3586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panose="020B0604030602030204" pitchFamily="34" charset="0"/>
        </a:defRPr>
      </a:lvl4pPr>
      <a:lvl5pPr algn="l" rtl="0" eaLnBrk="0" fontAlgn="base" hangingPunct="0">
        <a:lnSpc>
          <a:spcPts val="3603"/>
        </a:lnSpc>
        <a:spcBef>
          <a:spcPct val="0"/>
        </a:spcBef>
        <a:spcAft>
          <a:spcPct val="0"/>
        </a:spcAft>
        <a:defRPr sz="3586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panose="020B0604030602030204" pitchFamily="34" charset="0"/>
        </a:defRPr>
      </a:lvl5pPr>
      <a:lvl6pPr marL="32144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88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23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763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8861" indent="-238861" algn="l" rtl="0" eaLnBrk="0" fontAlgn="base" hangingPunct="0">
        <a:lnSpc>
          <a:spcPct val="110000"/>
        </a:lnSpc>
        <a:spcBef>
          <a:spcPts val="853"/>
        </a:spcBef>
        <a:spcAft>
          <a:spcPct val="0"/>
        </a:spcAft>
        <a:defRPr sz="2531">
          <a:solidFill>
            <a:schemeClr val="tx1"/>
          </a:solidFill>
          <a:latin typeface="+mn-lt"/>
          <a:ea typeface="+mn-ea"/>
          <a:cs typeface="+mn-cs"/>
          <a:sym typeface="Ubuntu" panose="020B0504030602030204" pitchFamily="34" charset="0"/>
        </a:defRPr>
      </a:lvl1pPr>
      <a:lvl2pPr marL="283507" indent="-283507" algn="l" rtl="0" eaLnBrk="0" fontAlgn="base" hangingPunct="0">
        <a:lnSpc>
          <a:spcPct val="110000"/>
        </a:lnSpc>
        <a:spcBef>
          <a:spcPts val="853"/>
        </a:spcBef>
        <a:spcAft>
          <a:spcPct val="0"/>
        </a:spcAft>
        <a:buClr>
          <a:srgbClr val="FF0000"/>
        </a:buClr>
        <a:buSzPct val="80000"/>
        <a:buFont typeface="Ubuntu Light" pitchFamily="34" charset="0"/>
        <a:buChar char="‣"/>
        <a:defRPr sz="2531">
          <a:solidFill>
            <a:srgbClr val="4F5146"/>
          </a:solidFill>
          <a:latin typeface="+mj-lt"/>
          <a:ea typeface="+mn-ea"/>
          <a:cs typeface="+mn-cs"/>
          <a:sym typeface="Ubuntu Light" panose="020B0604030602030204" pitchFamily="34" charset="0"/>
        </a:defRPr>
      </a:lvl2pPr>
      <a:lvl3pPr marL="534646" indent="-283507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pitchFamily="34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panose="020B0604030602030204" pitchFamily="34" charset="0"/>
        </a:defRPr>
      </a:lvl3pPr>
      <a:lvl4pPr marL="534646" indent="-283507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pitchFamily="34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panose="020B0604030602030204" pitchFamily="34" charset="0"/>
        </a:defRPr>
      </a:lvl4pPr>
      <a:lvl5pPr marL="534646" indent="-283507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pitchFamily="34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panose="020B0604030602030204" pitchFamily="34" charset="0"/>
        </a:defRPr>
      </a:lvl5pPr>
      <a:lvl6pPr marL="857176" indent="-2857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16" indent="-2857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058" indent="-2857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498" indent="-2857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687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40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882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23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763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05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645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086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527" algn="l" defTabSz="321440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Year End Budget Report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4093845"/>
            <a:ext cx="5543510" cy="1696942"/>
          </a:xfrm>
        </p:spPr>
        <p:txBody>
          <a:bodyPr/>
          <a:lstStyle/>
          <a:p>
            <a:r>
              <a:rPr lang="en-US" dirty="0" smtClean="0"/>
              <a:t>13 March 2018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7" y="170765"/>
            <a:ext cx="7051823" cy="1046064"/>
          </a:xfrm>
        </p:spPr>
        <p:txBody>
          <a:bodyPr/>
          <a:lstStyle/>
          <a:p>
            <a:r>
              <a:rPr lang="en-US" sz="4000" dirty="0" smtClean="0"/>
              <a:t>Reporting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2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3249" y="1466207"/>
            <a:ext cx="7912100" cy="436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239713" indent="-23971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  <a:sym typeface="Ubuntu" charset="0"/>
              </a:defRPr>
            </a:lvl1pPr>
            <a:lvl2pPr marL="284163" indent="-28416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25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2pPr>
            <a:lvl3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3pPr>
            <a:lvl4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4pPr>
            <a:lvl5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5pPr>
            <a:lvl6pPr marL="857220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6pPr>
            <a:lvl7pPr marL="1178677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7pPr>
            <a:lvl8pPr marL="1500134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8pPr>
            <a:lvl9pPr marL="1821591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Report due </a:t>
            </a:r>
            <a:r>
              <a:rPr lang="en-US" sz="2400" b="1" dirty="0" smtClean="0"/>
              <a:t>13 April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Send to your Regional Health Manager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Financial Report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Receipts - as a single PDF</a:t>
            </a:r>
          </a:p>
          <a:p>
            <a:pPr marL="295275" lvl="2" indent="0">
              <a:buNone/>
            </a:pP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477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7" y="170765"/>
            <a:ext cx="7051823" cy="1046064"/>
          </a:xfrm>
        </p:spPr>
        <p:txBody>
          <a:bodyPr/>
          <a:lstStyle/>
          <a:p>
            <a:r>
              <a:rPr lang="en-US" sz="4000" dirty="0" smtClean="0"/>
              <a:t>Financial Report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3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3249" y="1466207"/>
            <a:ext cx="7912100" cy="436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239713" indent="-23971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  <a:sym typeface="Ubuntu" charset="0"/>
              </a:defRPr>
            </a:lvl1pPr>
            <a:lvl2pPr marL="284163" indent="-28416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25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2pPr>
            <a:lvl3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3pPr>
            <a:lvl4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4pPr>
            <a:lvl5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5pPr>
            <a:lvl6pPr marL="857220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6pPr>
            <a:lvl7pPr marL="1178677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7pPr>
            <a:lvl8pPr marL="1500134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8pPr>
            <a:lvl9pPr marL="1821591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 Excel spreadsheet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Emailed from your RHM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Budget Tab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Enter Report Date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Enter Actual Expenses, Variance will auto-calculate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You can move 10% of your total budget without SOI approval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VIK Tab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Enter all VIK for your Healthy Communities work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Do not include funds received from SOI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Do include VIK from your SO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95275" lvl="2" indent="0">
              <a:buNone/>
            </a:pP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933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7" y="170765"/>
            <a:ext cx="7051823" cy="1046064"/>
          </a:xfrm>
        </p:spPr>
        <p:txBody>
          <a:bodyPr/>
          <a:lstStyle/>
          <a:p>
            <a:r>
              <a:rPr lang="en-US" sz="4000" dirty="0" smtClean="0"/>
              <a:t>Receipts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4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3249" y="1466207"/>
            <a:ext cx="7912100" cy="436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239713" indent="-23971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  <a:sym typeface="Ubuntu" charset="0"/>
              </a:defRPr>
            </a:lvl1pPr>
            <a:lvl2pPr marL="284163" indent="-28416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25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2pPr>
            <a:lvl3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3pPr>
            <a:lvl4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4pPr>
            <a:lvl5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5pPr>
            <a:lvl6pPr marL="857220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6pPr>
            <a:lvl7pPr marL="1178677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7pPr>
            <a:lvl8pPr marL="1500134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8pPr>
            <a:lvl9pPr marL="1821591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Write the reference # at the top of each receipt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Salary – Reference #1, Telephone – Reference #6,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Receipts must: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Be readable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Include the name of the vendor, the items purchased, the date, and the amount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Salary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Send timesheets for all staff paid by the HC grant (even if they are salary employees) </a:t>
            </a: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Send </a:t>
            </a:r>
            <a:r>
              <a:rPr lang="en-US" sz="2400" dirty="0" smtClean="0"/>
              <a:t>as a single PDF file</a:t>
            </a:r>
          </a:p>
          <a:p>
            <a:pPr marL="295275" lvl="2" indent="0">
              <a:buNone/>
            </a:pP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815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7" y="170765"/>
            <a:ext cx="7051823" cy="1046064"/>
          </a:xfrm>
        </p:spPr>
        <p:txBody>
          <a:bodyPr/>
          <a:lstStyle/>
          <a:p>
            <a:r>
              <a:rPr lang="en-US" sz="4000" dirty="0" smtClean="0"/>
              <a:t>International Programs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5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3249" y="1466207"/>
            <a:ext cx="7912100" cy="436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239713" indent="-23971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  <a:sym typeface="Ubuntu" charset="0"/>
              </a:defRPr>
            </a:lvl1pPr>
            <a:lvl2pPr marL="284163" indent="-28416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25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2pPr>
            <a:lvl3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3pPr>
            <a:lvl4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4pPr>
            <a:lvl5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5pPr>
            <a:lvl6pPr marL="857220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6pPr>
            <a:lvl7pPr marL="1178677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7pPr>
            <a:lvl8pPr marL="1500134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8pPr>
            <a:lvl9pPr marL="1821591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9pPr>
          </a:lstStyle>
          <a:p>
            <a:pPr marL="0" indent="0"/>
            <a:r>
              <a:rPr lang="en-US" sz="2400" b="1" u="sng" dirty="0"/>
              <a:t>Grant Award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 a copy of the bank statement indicating the amount actually received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Wire fees may mean that the Program did not get the total budget amount</a:t>
            </a:r>
          </a:p>
          <a:p>
            <a:pPr marL="0" indent="0"/>
            <a:r>
              <a:rPr lang="en-US" sz="2400" b="1" u="sng" dirty="0" smtClean="0"/>
              <a:t>Receipts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receipt is not in English, please translate the date, vendor name, and item(s) purchased.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Convert to US Dollars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Include the exchange rate you used to covert the currency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Use OANDA.com and use the date on the receipt to get the conversion rate</a:t>
            </a:r>
          </a:p>
          <a:p>
            <a:pPr marL="295275" lvl="2" indent="0">
              <a:buNone/>
            </a:pPr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69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6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58600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6352</TotalTime>
  <Words>278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MS PGothic</vt:lpstr>
      <vt:lpstr>Arial</vt:lpstr>
      <vt:lpstr>Calibri</vt:lpstr>
      <vt:lpstr>Gill Sans</vt:lpstr>
      <vt:lpstr>Helvetica Neue</vt:lpstr>
      <vt:lpstr>Ubuntu</vt:lpstr>
      <vt:lpstr>Ubuntu Light</vt:lpstr>
      <vt:lpstr>ヒラギノ角ゴ ProN W3</vt:lpstr>
      <vt:lpstr>SO_AP_Presentation</vt:lpstr>
      <vt:lpstr>Body White copy</vt:lpstr>
      <vt:lpstr>9_Body White copy</vt:lpstr>
      <vt:lpstr>Year End Budget Report</vt:lpstr>
      <vt:lpstr>Reporting</vt:lpstr>
      <vt:lpstr>Financial Report</vt:lpstr>
      <vt:lpstr>Receipts</vt:lpstr>
      <vt:lpstr>International Programs</vt:lpstr>
      <vt:lpstr>Questions?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Onolee Stephan</cp:lastModifiedBy>
  <cp:revision>128</cp:revision>
  <dcterms:created xsi:type="dcterms:W3CDTF">2012-07-11T16:39:32Z</dcterms:created>
  <dcterms:modified xsi:type="dcterms:W3CDTF">2018-03-12T17:14:42Z</dcterms:modified>
</cp:coreProperties>
</file>