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8.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9.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0.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34" r:id="rId4"/>
    <p:sldMasterId id="2147483723" r:id="rId5"/>
    <p:sldMasterId id="2147483744" r:id="rId6"/>
    <p:sldMasterId id="2147483753" r:id="rId7"/>
    <p:sldMasterId id="2147483806" r:id="rId8"/>
    <p:sldMasterId id="2147483816" r:id="rId9"/>
    <p:sldMasterId id="2147483844" r:id="rId10"/>
    <p:sldMasterId id="2147483855" r:id="rId11"/>
    <p:sldMasterId id="2147483864" r:id="rId12"/>
    <p:sldMasterId id="2147483882" r:id="rId13"/>
    <p:sldMasterId id="2147483946" r:id="rId14"/>
  </p:sldMasterIdLst>
  <p:notesMasterIdLst>
    <p:notesMasterId r:id="rId20"/>
  </p:notesMasterIdLst>
  <p:handoutMasterIdLst>
    <p:handoutMasterId r:id="rId21"/>
  </p:handoutMasterIdLst>
  <p:sldIdLst>
    <p:sldId id="256" r:id="rId15"/>
    <p:sldId id="567" r:id="rId16"/>
    <p:sldId id="568" r:id="rId17"/>
    <p:sldId id="596" r:id="rId18"/>
    <p:sldId id="597" r:id="rId19"/>
  </p:sldIdLst>
  <p:sldSz cx="9144000" cy="6858000" type="screen4x3"/>
  <p:notesSz cx="7023100" cy="9309100"/>
  <p:embeddedFontLst>
    <p:embeddedFont>
      <p:font typeface="Ubuntu" panose="020B0504030602030204" pitchFamily="34" charset="0"/>
      <p:regular r:id="rId22"/>
      <p:bold r:id="rId23"/>
      <p:italic r:id="rId24"/>
      <p:boldItalic r:id="rId25"/>
    </p:embeddedFont>
    <p:embeddedFont>
      <p:font typeface="Ubuntu Light" panose="020B0604020202020204" charset="0"/>
      <p:regular r:id="rId26"/>
      <p:italic r:id="rId27"/>
    </p:embeddedFont>
    <p:embeddedFont>
      <p:font typeface="Cambria" panose="02040503050406030204" pitchFamily="18"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MS PGothic" panose="020B0600070205080204" pitchFamily="34" charset="-128"/>
      <p:regular r:id="rId36"/>
    </p:embeddedFont>
  </p:embeddedFontLst>
  <p:custDataLst>
    <p:tags r:id="rId37"/>
  </p:custDataLst>
  <p:defaultTextStyle>
    <a:defPPr>
      <a:defRPr lang="en-US"/>
    </a:defPPr>
    <a:lvl1pPr marL="0" algn="l" defTabSz="455008" rtl="0" eaLnBrk="1" latinLnBrk="0" hangingPunct="1">
      <a:defRPr sz="1800" kern="1200">
        <a:solidFill>
          <a:schemeClr val="tx1"/>
        </a:solidFill>
        <a:latin typeface="+mn-lt"/>
        <a:ea typeface="+mn-ea"/>
        <a:cs typeface="+mn-cs"/>
      </a:defRPr>
    </a:lvl1pPr>
    <a:lvl2pPr marL="455008" algn="l" defTabSz="455008" rtl="0" eaLnBrk="1" latinLnBrk="0" hangingPunct="1">
      <a:defRPr sz="1800" kern="1200">
        <a:solidFill>
          <a:schemeClr val="tx1"/>
        </a:solidFill>
        <a:latin typeface="+mn-lt"/>
        <a:ea typeface="+mn-ea"/>
        <a:cs typeface="+mn-cs"/>
      </a:defRPr>
    </a:lvl2pPr>
    <a:lvl3pPr marL="910050" algn="l" defTabSz="455008" rtl="0" eaLnBrk="1" latinLnBrk="0" hangingPunct="1">
      <a:defRPr sz="1800" kern="1200">
        <a:solidFill>
          <a:schemeClr val="tx1"/>
        </a:solidFill>
        <a:latin typeface="+mn-lt"/>
        <a:ea typeface="+mn-ea"/>
        <a:cs typeface="+mn-cs"/>
      </a:defRPr>
    </a:lvl3pPr>
    <a:lvl4pPr marL="1365090" algn="l" defTabSz="455008" rtl="0" eaLnBrk="1" latinLnBrk="0" hangingPunct="1">
      <a:defRPr sz="1800" kern="1200">
        <a:solidFill>
          <a:schemeClr val="tx1"/>
        </a:solidFill>
        <a:latin typeface="+mn-lt"/>
        <a:ea typeface="+mn-ea"/>
        <a:cs typeface="+mn-cs"/>
      </a:defRPr>
    </a:lvl4pPr>
    <a:lvl5pPr marL="1820117" algn="l" defTabSz="455008" rtl="0" eaLnBrk="1" latinLnBrk="0" hangingPunct="1">
      <a:defRPr sz="1800" kern="1200">
        <a:solidFill>
          <a:schemeClr val="tx1"/>
        </a:solidFill>
        <a:latin typeface="+mn-lt"/>
        <a:ea typeface="+mn-ea"/>
        <a:cs typeface="+mn-cs"/>
      </a:defRPr>
    </a:lvl5pPr>
    <a:lvl6pPr marL="2275163" algn="l" defTabSz="455008" rtl="0" eaLnBrk="1" latinLnBrk="0" hangingPunct="1">
      <a:defRPr sz="1800" kern="1200">
        <a:solidFill>
          <a:schemeClr val="tx1"/>
        </a:solidFill>
        <a:latin typeface="+mn-lt"/>
        <a:ea typeface="+mn-ea"/>
        <a:cs typeface="+mn-cs"/>
      </a:defRPr>
    </a:lvl6pPr>
    <a:lvl7pPr marL="2730177" algn="l" defTabSz="455008" rtl="0" eaLnBrk="1" latinLnBrk="0" hangingPunct="1">
      <a:defRPr sz="1800" kern="1200">
        <a:solidFill>
          <a:schemeClr val="tx1"/>
        </a:solidFill>
        <a:latin typeface="+mn-lt"/>
        <a:ea typeface="+mn-ea"/>
        <a:cs typeface="+mn-cs"/>
      </a:defRPr>
    </a:lvl7pPr>
    <a:lvl8pPr marL="3185205" algn="l" defTabSz="455008" rtl="0" eaLnBrk="1" latinLnBrk="0" hangingPunct="1">
      <a:defRPr sz="1800" kern="1200">
        <a:solidFill>
          <a:schemeClr val="tx1"/>
        </a:solidFill>
        <a:latin typeface="+mn-lt"/>
        <a:ea typeface="+mn-ea"/>
        <a:cs typeface="+mn-cs"/>
      </a:defRPr>
    </a:lvl8pPr>
    <a:lvl9pPr marL="3640219" algn="l" defTabSz="45500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ce Lenihan" initials="" lastIdx="1" clrIdx="0"/>
  <p:cmAuthor id="1" name="MNthutang" initials="MN" lastIdx="10" clrIdx="1"/>
  <p:cmAuthor id="2" name="mmuller" initials="m" lastIdx="6" clrIdx="2">
    <p:extLst/>
  </p:cmAuthor>
  <p:cmAuthor id="3" name="Maria Muller" initials="MM" lastIdx="25" clrIdx="3">
    <p:extLst>
      <p:ext uri="{19B8F6BF-5375-455C-9EA6-DF929625EA0E}">
        <p15:presenceInfo xmlns:p15="http://schemas.microsoft.com/office/powerpoint/2012/main" userId="Maria Mul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1A1A16"/>
    <a:srgbClr val="2E3333"/>
    <a:srgbClr val="222421"/>
    <a:srgbClr val="008080"/>
    <a:srgbClr val="D6D4D6"/>
    <a:srgbClr val="DADADA"/>
    <a:srgbClr val="E1E0E1"/>
    <a:srgbClr val="1A1A10"/>
    <a:srgbClr val="1615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00" autoAdjust="0"/>
    <p:restoredTop sz="84919" autoAdjust="0"/>
  </p:normalViewPr>
  <p:slideViewPr>
    <p:cSldViewPr snapToGrid="0">
      <p:cViewPr>
        <p:scale>
          <a:sx n="84" d="100"/>
          <a:sy n="84" d="100"/>
        </p:scale>
        <p:origin x="1680" y="48"/>
      </p:cViewPr>
      <p:guideLst>
        <p:guide orient="horz" pos="2160"/>
        <p:guide pos="2880"/>
      </p:guideLst>
    </p:cSldViewPr>
  </p:slideViewPr>
  <p:notesTextViewPr>
    <p:cViewPr>
      <p:scale>
        <a:sx n="3" d="2"/>
        <a:sy n="3" d="2"/>
      </p:scale>
      <p:origin x="0" y="0"/>
    </p:cViewPr>
  </p:notesTextViewPr>
  <p:notesViewPr>
    <p:cSldViewPr snapToGrid="0">
      <p:cViewPr>
        <p:scale>
          <a:sx n="66" d="100"/>
          <a:sy n="66" d="100"/>
        </p:scale>
        <p:origin x="2598" y="-540"/>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font" Target="fonts/font5.fntdata"/><Relationship Id="rId39" Type="http://schemas.openxmlformats.org/officeDocument/2006/relationships/presProps" Target="presProps.xml"/><Relationship Id="rId21" Type="http://schemas.openxmlformats.org/officeDocument/2006/relationships/handoutMaster" Target="handoutMasters/handout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notesMaster" Target="notesMasters/notesMaster1.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21" tIns="46660" rIns="93321" bIns="46660" rtlCol="0"/>
          <a:lstStyle>
            <a:lvl1pPr algn="l">
              <a:defRPr sz="1200"/>
            </a:lvl1pPr>
          </a:lstStyle>
          <a:p>
            <a:endParaRPr lang="en-US"/>
          </a:p>
        </p:txBody>
      </p:sp>
      <p:sp>
        <p:nvSpPr>
          <p:cNvPr id="3" name="Date Placeholder 2"/>
          <p:cNvSpPr>
            <a:spLocks noGrp="1"/>
          </p:cNvSpPr>
          <p:nvPr>
            <p:ph type="dt" sz="quarter" idx="1"/>
          </p:nvPr>
        </p:nvSpPr>
        <p:spPr>
          <a:xfrm>
            <a:off x="3978132" y="1"/>
            <a:ext cx="3043343" cy="465455"/>
          </a:xfrm>
          <a:prstGeom prst="rect">
            <a:avLst/>
          </a:prstGeom>
        </p:spPr>
        <p:txBody>
          <a:bodyPr vert="horz" lIns="93321" tIns="46660" rIns="93321" bIns="46660" rtlCol="0"/>
          <a:lstStyle>
            <a:lvl1pPr algn="r">
              <a:defRPr sz="1200"/>
            </a:lvl1pPr>
          </a:lstStyle>
          <a:p>
            <a:fld id="{64D70A94-535E-A242-8751-E65D819C19D3}" type="datetimeFigureOut">
              <a:rPr lang="en-US" smtClean="0"/>
              <a:pPr/>
              <a:t>6/18/2018</a:t>
            </a:fld>
            <a:endParaRPr lang="en-US"/>
          </a:p>
        </p:txBody>
      </p:sp>
      <p:sp>
        <p:nvSpPr>
          <p:cNvPr id="4" name="Footer Placeholder 3"/>
          <p:cNvSpPr>
            <a:spLocks noGrp="1"/>
          </p:cNvSpPr>
          <p:nvPr>
            <p:ph type="ftr" sz="quarter" idx="2"/>
          </p:nvPr>
        </p:nvSpPr>
        <p:spPr>
          <a:xfrm>
            <a:off x="1" y="8842030"/>
            <a:ext cx="3043343" cy="465455"/>
          </a:xfrm>
          <a:prstGeom prst="rect">
            <a:avLst/>
          </a:prstGeom>
        </p:spPr>
        <p:txBody>
          <a:bodyPr vert="horz" lIns="93321" tIns="46660" rIns="93321" bIns="46660"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21" tIns="46660" rIns="93321" bIns="46660" rtlCol="0" anchor="b"/>
          <a:lstStyle>
            <a:lvl1pPr algn="r">
              <a:defRPr sz="1200"/>
            </a:lvl1pPr>
          </a:lstStyle>
          <a:p>
            <a:fld id="{97442F98-C731-A94C-AA10-6D9C96A04D6B}" type="slidenum">
              <a:rPr lang="en-US" smtClean="0"/>
              <a:pPr/>
              <a:t>‹#›</a:t>
            </a:fld>
            <a:endParaRPr lang="en-US"/>
          </a:p>
        </p:txBody>
      </p:sp>
    </p:spTree>
    <p:extLst>
      <p:ext uri="{BB962C8B-B14F-4D97-AF65-F5344CB8AC3E}">
        <p14:creationId xmlns:p14="http://schemas.microsoft.com/office/powerpoint/2010/main" val="2204005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21" tIns="46660" rIns="93321" bIns="46660" rtlCol="0"/>
          <a:lstStyle>
            <a:lvl1pPr algn="l">
              <a:defRPr sz="1200"/>
            </a:lvl1pPr>
          </a:lstStyle>
          <a:p>
            <a:endParaRPr lang="en-US"/>
          </a:p>
        </p:txBody>
      </p:sp>
      <p:sp>
        <p:nvSpPr>
          <p:cNvPr id="3" name="Date Placeholder 2"/>
          <p:cNvSpPr>
            <a:spLocks noGrp="1"/>
          </p:cNvSpPr>
          <p:nvPr>
            <p:ph type="dt" idx="1"/>
          </p:nvPr>
        </p:nvSpPr>
        <p:spPr>
          <a:xfrm>
            <a:off x="3978132" y="1"/>
            <a:ext cx="3043343" cy="465455"/>
          </a:xfrm>
          <a:prstGeom prst="rect">
            <a:avLst/>
          </a:prstGeom>
        </p:spPr>
        <p:txBody>
          <a:bodyPr vert="horz" lIns="93321" tIns="46660" rIns="93321" bIns="46660" rtlCol="0"/>
          <a:lstStyle>
            <a:lvl1pPr algn="r">
              <a:defRPr sz="1200"/>
            </a:lvl1pPr>
          </a:lstStyle>
          <a:p>
            <a:fld id="{31A25BBB-A885-FB47-A586-C46B257BEE92}" type="datetimeFigureOut">
              <a:rPr lang="en-US" smtClean="0"/>
              <a:pPr/>
              <a:t>6/18/2018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1" tIns="46660" rIns="93321" bIns="46660" rtlCol="0" anchor="ctr"/>
          <a:lstStyle/>
          <a:p>
            <a:endParaRPr lang="en-US"/>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21" tIns="46660" rIns="93321" bIns="46660" rtlCol="0"/>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6" name="Footer Placeholder 5"/>
          <p:cNvSpPr>
            <a:spLocks noGrp="1"/>
          </p:cNvSpPr>
          <p:nvPr>
            <p:ph type="ftr" sz="quarter" idx="4"/>
          </p:nvPr>
        </p:nvSpPr>
        <p:spPr>
          <a:xfrm>
            <a:off x="1" y="8842030"/>
            <a:ext cx="3043343" cy="465455"/>
          </a:xfrm>
          <a:prstGeom prst="rect">
            <a:avLst/>
          </a:prstGeom>
        </p:spPr>
        <p:txBody>
          <a:bodyPr vert="horz" lIns="93321" tIns="46660" rIns="93321" bIns="46660"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21" tIns="46660" rIns="93321" bIns="46660" rtlCol="0" anchor="b"/>
          <a:lstStyle>
            <a:lvl1pPr algn="r">
              <a:defRPr sz="1200"/>
            </a:lvl1pPr>
          </a:lstStyle>
          <a:p>
            <a:fld id="{036B4B2F-0019-C942-9AE2-8EB4A07943DA}" type="slidenum">
              <a:rPr lang="en-US" smtClean="0"/>
              <a:pPr/>
              <a:t>‹#›</a:t>
            </a:fld>
            <a:endParaRPr lang="en-US"/>
          </a:p>
        </p:txBody>
      </p:sp>
    </p:spTree>
    <p:extLst>
      <p:ext uri="{BB962C8B-B14F-4D97-AF65-F5344CB8AC3E}">
        <p14:creationId xmlns:p14="http://schemas.microsoft.com/office/powerpoint/2010/main" val="1462632095"/>
      </p:ext>
    </p:extLst>
  </p:cSld>
  <p:clrMap bg1="lt1" tx1="dk1" bg2="lt2" tx2="dk2" accent1="accent1" accent2="accent2" accent3="accent3" accent4="accent4" accent5="accent5" accent6="accent6" hlink="hlink" folHlink="folHlink"/>
  <p:hf hdr="0" ftr="0" dt="0"/>
  <p:notesStyle>
    <a:lvl1pPr marL="0" algn="l" defTabSz="455008" rtl="0" eaLnBrk="1" latinLnBrk="0" hangingPunct="1">
      <a:defRPr sz="1200" kern="1200">
        <a:solidFill>
          <a:schemeClr val="tx1"/>
        </a:solidFill>
        <a:latin typeface="+mn-lt"/>
        <a:ea typeface="+mn-ea"/>
        <a:cs typeface="+mn-cs"/>
      </a:defRPr>
    </a:lvl1pPr>
    <a:lvl2pPr marL="455008" algn="l" defTabSz="455008" rtl="0" eaLnBrk="1" latinLnBrk="0" hangingPunct="1">
      <a:defRPr sz="1200" kern="1200">
        <a:solidFill>
          <a:schemeClr val="tx1"/>
        </a:solidFill>
        <a:latin typeface="+mn-lt"/>
        <a:ea typeface="+mn-ea"/>
        <a:cs typeface="+mn-cs"/>
      </a:defRPr>
    </a:lvl2pPr>
    <a:lvl3pPr marL="910050" algn="l" defTabSz="455008" rtl="0" eaLnBrk="1" latinLnBrk="0" hangingPunct="1">
      <a:defRPr sz="1200" kern="1200">
        <a:solidFill>
          <a:schemeClr val="tx1"/>
        </a:solidFill>
        <a:latin typeface="+mn-lt"/>
        <a:ea typeface="+mn-ea"/>
        <a:cs typeface="+mn-cs"/>
      </a:defRPr>
    </a:lvl3pPr>
    <a:lvl4pPr marL="1365090" algn="l" defTabSz="455008" rtl="0" eaLnBrk="1" latinLnBrk="0" hangingPunct="1">
      <a:defRPr sz="1200" kern="1200">
        <a:solidFill>
          <a:schemeClr val="tx1"/>
        </a:solidFill>
        <a:latin typeface="+mn-lt"/>
        <a:ea typeface="+mn-ea"/>
        <a:cs typeface="+mn-cs"/>
      </a:defRPr>
    </a:lvl4pPr>
    <a:lvl5pPr marL="1820117" algn="l" defTabSz="455008" rtl="0" eaLnBrk="1" latinLnBrk="0" hangingPunct="1">
      <a:defRPr sz="1200" kern="1200">
        <a:solidFill>
          <a:schemeClr val="tx1"/>
        </a:solidFill>
        <a:latin typeface="+mn-lt"/>
        <a:ea typeface="+mn-ea"/>
        <a:cs typeface="+mn-cs"/>
      </a:defRPr>
    </a:lvl5pPr>
    <a:lvl6pPr marL="2275163" algn="l" defTabSz="455008" rtl="0" eaLnBrk="1" latinLnBrk="0" hangingPunct="1">
      <a:defRPr sz="1200" kern="1200">
        <a:solidFill>
          <a:schemeClr val="tx1"/>
        </a:solidFill>
        <a:latin typeface="+mn-lt"/>
        <a:ea typeface="+mn-ea"/>
        <a:cs typeface="+mn-cs"/>
      </a:defRPr>
    </a:lvl6pPr>
    <a:lvl7pPr marL="2730177" algn="l" defTabSz="455008" rtl="0" eaLnBrk="1" latinLnBrk="0" hangingPunct="1">
      <a:defRPr sz="1200" kern="1200">
        <a:solidFill>
          <a:schemeClr val="tx1"/>
        </a:solidFill>
        <a:latin typeface="+mn-lt"/>
        <a:ea typeface="+mn-ea"/>
        <a:cs typeface="+mn-cs"/>
      </a:defRPr>
    </a:lvl7pPr>
    <a:lvl8pPr marL="3185205" algn="l" defTabSz="455008" rtl="0" eaLnBrk="1" latinLnBrk="0" hangingPunct="1">
      <a:defRPr sz="1200" kern="1200">
        <a:solidFill>
          <a:schemeClr val="tx1"/>
        </a:solidFill>
        <a:latin typeface="+mn-lt"/>
        <a:ea typeface="+mn-ea"/>
        <a:cs typeface="+mn-cs"/>
      </a:defRPr>
    </a:lvl8pPr>
    <a:lvl9pPr marL="3640219" algn="l" defTabSz="45500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36B4B2F-0019-C942-9AE2-8EB4A07943DA}" type="slidenum">
              <a:rPr lang="en-US" smtClean="0"/>
              <a:pPr/>
              <a:t>1</a:t>
            </a:fld>
            <a:endParaRPr lang="en-US"/>
          </a:p>
        </p:txBody>
      </p:sp>
    </p:spTree>
    <p:extLst>
      <p:ext uri="{BB962C8B-B14F-4D97-AF65-F5344CB8AC3E}">
        <p14:creationId xmlns:p14="http://schemas.microsoft.com/office/powerpoint/2010/main" val="421867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1150622"/>
            <a:ext cx="7773293" cy="1470049"/>
          </a:xfrm>
        </p:spPr>
        <p:txBody>
          <a:bodyPr/>
          <a:lstStyle/>
          <a:p>
            <a:r>
              <a:rPr lang="ga-IE" smtClean="0"/>
              <a:t>Click to edit Master title style</a:t>
            </a:r>
            <a:endParaRPr lang="en-US"/>
          </a:p>
        </p:txBody>
      </p:sp>
      <p:sp>
        <p:nvSpPr>
          <p:cNvPr id="3" name="Subtitle 2"/>
          <p:cNvSpPr>
            <a:spLocks noGrp="1"/>
          </p:cNvSpPr>
          <p:nvPr>
            <p:ph type="subTitle" idx="1"/>
          </p:nvPr>
        </p:nvSpPr>
        <p:spPr>
          <a:xfrm>
            <a:off x="774703" y="2973418"/>
            <a:ext cx="6400354" cy="1752451"/>
          </a:xfrm>
        </p:spPr>
        <p:txBody>
          <a:bodyPr/>
          <a:lstStyle>
            <a:lvl1pPr marL="0" indent="0" algn="l">
              <a:buNone/>
              <a:defRPr/>
            </a:lvl1pPr>
            <a:lvl2pPr marL="319915" indent="0" algn="ctr">
              <a:buNone/>
              <a:defRPr/>
            </a:lvl2pPr>
            <a:lvl3pPr marL="639851" indent="0" algn="ctr">
              <a:buNone/>
              <a:defRPr/>
            </a:lvl3pPr>
            <a:lvl4pPr marL="959796" indent="0" algn="ctr">
              <a:buNone/>
              <a:defRPr/>
            </a:lvl4pPr>
            <a:lvl5pPr marL="1279712" indent="0" algn="ctr">
              <a:buNone/>
              <a:defRPr/>
            </a:lvl5pPr>
            <a:lvl6pPr marL="1599656" indent="0" algn="ctr">
              <a:buNone/>
              <a:defRPr/>
            </a:lvl6pPr>
            <a:lvl7pPr marL="1919577" indent="0" algn="ctr">
              <a:buNone/>
              <a:defRPr/>
            </a:lvl7pPr>
            <a:lvl8pPr marL="2239513" indent="0" algn="ctr">
              <a:buNone/>
              <a:defRPr/>
            </a:lvl8pPr>
            <a:lvl9pPr marL="2559449" indent="0" algn="ctr">
              <a:buNone/>
              <a:defRPr/>
            </a:lvl9pPr>
          </a:lstStyle>
          <a:p>
            <a:r>
              <a:rPr lang="ga-IE" smtClean="0"/>
              <a:t>Click to edit Master subtitle style</a:t>
            </a:r>
            <a:endParaRPr lang="en-US" dirty="0"/>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t> </a:t>
            </a:r>
            <a:endParaRPr lang="en-US" b="1" dirty="0">
              <a:latin typeface="Helvetica Neue"/>
              <a:cs typeface="Helvetica Neue"/>
            </a:endParaRPr>
          </a:p>
        </p:txBody>
      </p:sp>
    </p:spTree>
    <p:extLst>
      <p:ext uri="{BB962C8B-B14F-4D97-AF65-F5344CB8AC3E}">
        <p14:creationId xmlns:p14="http://schemas.microsoft.com/office/powerpoint/2010/main" val="4154354371"/>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824" y="3886709"/>
            <a:ext cx="6400354" cy="1752451"/>
          </a:xfrm>
        </p:spPr>
        <p:txBody>
          <a:bodyPr/>
          <a:lstStyle>
            <a:lvl1pPr marL="0" indent="0" algn="ctr">
              <a:buNone/>
              <a:defRPr/>
            </a:lvl1pPr>
            <a:lvl2pPr marL="319915" indent="0" algn="ctr">
              <a:buNone/>
              <a:defRPr/>
            </a:lvl2pPr>
            <a:lvl3pPr marL="639851" indent="0" algn="ctr">
              <a:buNone/>
              <a:defRPr/>
            </a:lvl3pPr>
            <a:lvl4pPr marL="959796" indent="0" algn="ctr">
              <a:buNone/>
              <a:defRPr/>
            </a:lvl4pPr>
            <a:lvl5pPr marL="1279712" indent="0" algn="ctr">
              <a:buNone/>
              <a:defRPr/>
            </a:lvl5pPr>
            <a:lvl6pPr marL="1599656" indent="0" algn="ctr">
              <a:buNone/>
              <a:defRPr/>
            </a:lvl6pPr>
            <a:lvl7pPr marL="1919577" indent="0" algn="ctr">
              <a:buNone/>
              <a:defRPr/>
            </a:lvl7pPr>
            <a:lvl8pPr marL="2239513" indent="0" algn="ctr">
              <a:buNone/>
              <a:defRPr/>
            </a:lvl8pPr>
            <a:lvl9pPr marL="2559449" indent="0" algn="ctr">
              <a:buNone/>
              <a:defRPr/>
            </a:lvl9pPr>
          </a:lstStyle>
          <a:p>
            <a:r>
              <a:rPr lang="ga-IE" smtClean="0"/>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3809498955"/>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Box 4"/>
          <p:cNvSpPr txBox="1">
            <a:spLocks noGrp="1" noChangeArrowheads="1"/>
          </p:cNvSpPr>
          <p:nvPr>
            <p:ph type="sldNum" sz="quarter" idx="10"/>
          </p:nvPr>
        </p:nvSpPr>
        <p:spPr>
          <a:ln/>
        </p:spPr>
        <p:txBody>
          <a:bodyPr/>
          <a:lstStyle>
            <a:lvl1pPr marL="0" marR="0" indent="0" algn="l" defTabSz="455008"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a:t>
            </a:r>
          </a:p>
        </p:txBody>
      </p:sp>
    </p:spTree>
    <p:extLst>
      <p:ext uri="{BB962C8B-B14F-4D97-AF65-F5344CB8AC3E}">
        <p14:creationId xmlns:p14="http://schemas.microsoft.com/office/powerpoint/2010/main" val="2450640973"/>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544804"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554234"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2834944374"/>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19915" indent="0">
              <a:buNone/>
              <a:defRPr sz="1400" b="1"/>
            </a:lvl2pPr>
            <a:lvl3pPr marL="639851" indent="0">
              <a:buNone/>
              <a:defRPr sz="1300" b="1"/>
            </a:lvl3pPr>
            <a:lvl4pPr marL="959796" indent="0">
              <a:buNone/>
              <a:defRPr sz="1100" b="1"/>
            </a:lvl4pPr>
            <a:lvl5pPr marL="1279712" indent="0">
              <a:buNone/>
              <a:defRPr sz="1100" b="1"/>
            </a:lvl5pPr>
            <a:lvl6pPr marL="1599656" indent="0">
              <a:buNone/>
              <a:defRPr sz="1100" b="1"/>
            </a:lvl6pPr>
            <a:lvl7pPr marL="1919577" indent="0">
              <a:buNone/>
              <a:defRPr sz="1100" b="1"/>
            </a:lvl7pPr>
            <a:lvl8pPr marL="2239513" indent="0">
              <a:buNone/>
              <a:defRPr sz="1100" b="1"/>
            </a:lvl8pPr>
            <a:lvl9pPr marL="2559449" indent="0">
              <a:buNone/>
              <a:defRPr sz="1100" b="1"/>
            </a:lvl9pPr>
          </a:lstStyle>
          <a:p>
            <a:pPr lvl="0"/>
            <a:r>
              <a:rPr lang="ga-IE"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19915" indent="0">
              <a:buNone/>
              <a:defRPr sz="1400" b="1"/>
            </a:lvl2pPr>
            <a:lvl3pPr marL="639851" indent="0">
              <a:buNone/>
              <a:defRPr sz="1300" b="1"/>
            </a:lvl3pPr>
            <a:lvl4pPr marL="959796" indent="0">
              <a:buNone/>
              <a:defRPr sz="1100" b="1"/>
            </a:lvl4pPr>
            <a:lvl5pPr marL="1279712" indent="0">
              <a:buNone/>
              <a:defRPr sz="1100" b="1"/>
            </a:lvl5pPr>
            <a:lvl6pPr marL="1599656" indent="0">
              <a:buNone/>
              <a:defRPr sz="1100" b="1"/>
            </a:lvl6pPr>
            <a:lvl7pPr marL="1919577" indent="0">
              <a:buNone/>
              <a:defRPr sz="1100" b="1"/>
            </a:lvl7pPr>
            <a:lvl8pPr marL="2239513" indent="0">
              <a:buNone/>
              <a:defRPr sz="1100" b="1"/>
            </a:lvl8pPr>
            <a:lvl9pPr marL="2559449" indent="0">
              <a:buNone/>
              <a:defRPr sz="1100" b="1"/>
            </a:lvl9pPr>
          </a:lstStyle>
          <a:p>
            <a:pPr lvl="0"/>
            <a:r>
              <a:rPr lang="ga-IE"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Text Box 4"/>
          <p:cNvSpPr txBox="1">
            <a:spLocks noGrp="1" noChangeArrowheads="1"/>
          </p:cNvSpPr>
          <p:nvPr>
            <p:ph type="sldNum" sz="quarter" idx="10"/>
          </p:nvPr>
        </p:nvSpPr>
        <p:spPr>
          <a:ln/>
        </p:spPr>
        <p:txBody>
          <a:bodyPr/>
          <a:lstStyle>
            <a:lvl1pPr marL="0" marR="0" indent="0" algn="l" defTabSz="455008"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1147788646"/>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4226246467"/>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3509570023"/>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740" y="273474"/>
            <a:ext cx="3008189" cy="826519"/>
          </a:xfrm>
        </p:spPr>
        <p:txBody>
          <a:bodyPr anchor="b"/>
          <a:lstStyle>
            <a:lvl1pPr algn="l">
              <a:defRPr sz="1400" b="1"/>
            </a:lvl1pPr>
          </a:lstStyle>
          <a:p>
            <a:r>
              <a:rPr lang="ga-IE" smtClean="0"/>
              <a:t>Click to edit Master title style</a:t>
            </a:r>
            <a:endParaRPr lang="en-US" dirty="0"/>
          </a:p>
        </p:txBody>
      </p:sp>
      <p:sp>
        <p:nvSpPr>
          <p:cNvPr id="3" name="Content Placeholder 2"/>
          <p:cNvSpPr>
            <a:spLocks noGrp="1"/>
          </p:cNvSpPr>
          <p:nvPr>
            <p:ph idx="1"/>
          </p:nvPr>
        </p:nvSpPr>
        <p:spPr>
          <a:xfrm>
            <a:off x="3575224" y="1910081"/>
            <a:ext cx="5111130" cy="421568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4" name="Text Placeholder 3"/>
          <p:cNvSpPr>
            <a:spLocks noGrp="1"/>
          </p:cNvSpPr>
          <p:nvPr>
            <p:ph type="body" sz="half" idx="2"/>
          </p:nvPr>
        </p:nvSpPr>
        <p:spPr>
          <a:xfrm>
            <a:off x="457740" y="1910081"/>
            <a:ext cx="3008189" cy="4215684"/>
          </a:xfrm>
        </p:spPr>
        <p:txBody>
          <a:bodyPr/>
          <a:lstStyle>
            <a:lvl1pPr marL="0" indent="0">
              <a:buNone/>
              <a:defRPr sz="1000"/>
            </a:lvl1pPr>
            <a:lvl2pPr marL="319915" indent="0">
              <a:buNone/>
              <a:defRPr sz="800"/>
            </a:lvl2pPr>
            <a:lvl3pPr marL="639851" indent="0">
              <a:buNone/>
              <a:defRPr sz="700"/>
            </a:lvl3pPr>
            <a:lvl4pPr marL="959796" indent="0">
              <a:buNone/>
              <a:defRPr sz="600"/>
            </a:lvl4pPr>
            <a:lvl5pPr marL="1279712" indent="0">
              <a:buNone/>
              <a:defRPr sz="600"/>
            </a:lvl5pPr>
            <a:lvl6pPr marL="1599656" indent="0">
              <a:buNone/>
              <a:defRPr sz="600"/>
            </a:lvl6pPr>
            <a:lvl7pPr marL="1919577" indent="0">
              <a:buNone/>
              <a:defRPr sz="600"/>
            </a:lvl7pPr>
            <a:lvl8pPr marL="2239513" indent="0">
              <a:buNone/>
              <a:defRPr sz="600"/>
            </a:lvl8pPr>
            <a:lvl9pPr marL="2559449"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223992254"/>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4"/>
          <p:cNvSpPr txBox="1">
            <a:spLocks noGrp="1" noChangeArrowheads="1"/>
          </p:cNvSpPr>
          <p:nvPr>
            <p:ph type="sldNum" sz="quarter" idx="10"/>
          </p:nvPr>
        </p:nvSpPr>
        <p:spPr>
          <a:ln/>
        </p:spPr>
        <p:txBody>
          <a:bodyPr/>
          <a:lstStyle>
            <a:lvl1pPr>
              <a:defRPr>
                <a:solidFill>
                  <a:schemeClr val="bg1"/>
                </a:solidFill>
              </a:defRPr>
            </a:lvl1pPr>
          </a:lstStyle>
          <a:p>
            <a:fld id="{978F6C85-62F1-2E45-BAF4-9247EEFC730C}" type="slidenum">
              <a:rPr lang="en-US" smtClean="0"/>
              <a:pPr/>
              <a:t>‹#›</a:t>
            </a:fld>
            <a:endParaRPr lang="en-US" dirty="0"/>
          </a:p>
        </p:txBody>
      </p:sp>
      <p:sp>
        <p:nvSpPr>
          <p:cNvPr id="3" name="Picture Placeholder 2"/>
          <p:cNvSpPr>
            <a:spLocks noGrp="1"/>
          </p:cNvSpPr>
          <p:nvPr>
            <p:ph type="pic" idx="1"/>
          </p:nvPr>
        </p:nvSpPr>
        <p:spPr>
          <a:xfrm>
            <a:off x="176917" y="222014"/>
            <a:ext cx="8791061" cy="6436217"/>
          </a:xfrm>
          <a:solidFill>
            <a:schemeClr val="bg1"/>
          </a:solidFill>
        </p:spPr>
        <p:txBody>
          <a:bodyPr/>
          <a:lstStyle>
            <a:lvl1pPr marL="0" indent="0">
              <a:buNone/>
              <a:defRPr sz="2200"/>
            </a:lvl1pPr>
            <a:lvl2pPr marL="319915" indent="0">
              <a:buNone/>
              <a:defRPr sz="2000"/>
            </a:lvl2pPr>
            <a:lvl3pPr marL="639851" indent="0">
              <a:buNone/>
              <a:defRPr sz="1700"/>
            </a:lvl3pPr>
            <a:lvl4pPr marL="959796" indent="0">
              <a:buNone/>
              <a:defRPr sz="1400"/>
            </a:lvl4pPr>
            <a:lvl5pPr marL="1279712" indent="0">
              <a:buNone/>
              <a:defRPr sz="1400"/>
            </a:lvl5pPr>
            <a:lvl6pPr marL="1599656" indent="0">
              <a:buNone/>
              <a:defRPr sz="1400"/>
            </a:lvl6pPr>
            <a:lvl7pPr marL="1919577" indent="0">
              <a:buNone/>
              <a:defRPr sz="1400"/>
            </a:lvl7pPr>
            <a:lvl8pPr marL="2239513" indent="0">
              <a:buNone/>
              <a:defRPr sz="1400"/>
            </a:lvl8pPr>
            <a:lvl9pPr marL="2559449" indent="0">
              <a:buNone/>
              <a:defRPr sz="1400"/>
            </a:lvl9pPr>
          </a:lstStyle>
          <a:p>
            <a:pPr lvl="0"/>
            <a:r>
              <a:rPr lang="ga-IE" noProof="0" smtClean="0">
                <a:sym typeface="Ubuntu" charset="0"/>
              </a:rPr>
              <a:t>Drag picture to placeholder or click icon to add</a:t>
            </a:r>
            <a:endParaRPr lang="en-US" noProof="0" smtClean="0">
              <a:sym typeface="Ubuntu" charset="0"/>
            </a:endParaRPr>
          </a:p>
        </p:txBody>
      </p:sp>
      <p:sp>
        <p:nvSpPr>
          <p:cNvPr id="2" name="Title 1"/>
          <p:cNvSpPr>
            <a:spLocks noGrp="1"/>
          </p:cNvSpPr>
          <p:nvPr>
            <p:ph type="title"/>
          </p:nvPr>
        </p:nvSpPr>
        <p:spPr>
          <a:xfrm>
            <a:off x="300743" y="5084341"/>
            <a:ext cx="6875132" cy="567035"/>
          </a:xfrm>
        </p:spPr>
        <p:txBody>
          <a:bodyPr anchor="b"/>
          <a:lstStyle>
            <a:lvl1pPr algn="l">
              <a:defRPr sz="1400" b="1"/>
            </a:lvl1pPr>
          </a:lstStyle>
          <a:p>
            <a:r>
              <a:rPr lang="ga-IE" dirty="0" smtClean="0"/>
              <a:t>Click to edit Master title style</a:t>
            </a:r>
            <a:endParaRPr lang="en-US" dirty="0"/>
          </a:p>
        </p:txBody>
      </p:sp>
      <p:sp>
        <p:nvSpPr>
          <p:cNvPr id="4" name="Text Placeholder 3"/>
          <p:cNvSpPr>
            <a:spLocks noGrp="1"/>
          </p:cNvSpPr>
          <p:nvPr>
            <p:ph type="body" sz="half" idx="2"/>
          </p:nvPr>
        </p:nvSpPr>
        <p:spPr>
          <a:xfrm>
            <a:off x="300836" y="5757637"/>
            <a:ext cx="6891759" cy="616450"/>
          </a:xfrm>
        </p:spPr>
        <p:txBody>
          <a:bodyPr/>
          <a:lstStyle>
            <a:lvl1pPr marL="0" indent="0">
              <a:buNone/>
              <a:defRPr sz="1000"/>
            </a:lvl1pPr>
            <a:lvl2pPr marL="319915" indent="0">
              <a:buNone/>
              <a:defRPr sz="800"/>
            </a:lvl2pPr>
            <a:lvl3pPr marL="639851" indent="0">
              <a:buNone/>
              <a:defRPr sz="700"/>
            </a:lvl3pPr>
            <a:lvl4pPr marL="959796" indent="0">
              <a:buNone/>
              <a:defRPr sz="600"/>
            </a:lvl4pPr>
            <a:lvl5pPr marL="1279712" indent="0">
              <a:buNone/>
              <a:defRPr sz="600"/>
            </a:lvl5pPr>
            <a:lvl6pPr marL="1599656" indent="0">
              <a:buNone/>
              <a:defRPr sz="600"/>
            </a:lvl6pPr>
            <a:lvl7pPr marL="1919577" indent="0">
              <a:buNone/>
              <a:defRPr sz="600"/>
            </a:lvl7pPr>
            <a:lvl8pPr marL="2239513" indent="0">
              <a:buNone/>
              <a:defRPr sz="600"/>
            </a:lvl8pPr>
            <a:lvl9pPr marL="2559449" indent="0">
              <a:buNone/>
              <a:defRPr sz="600"/>
            </a:lvl9pPr>
          </a:lstStyle>
          <a:p>
            <a:pPr lvl="0"/>
            <a:r>
              <a:rPr lang="ga-IE" smtClean="0"/>
              <a:t>Click to edit Master text styles</a:t>
            </a:r>
          </a:p>
        </p:txBody>
      </p:sp>
    </p:spTree>
    <p:extLst>
      <p:ext uri="{BB962C8B-B14F-4D97-AF65-F5344CB8AC3E}">
        <p14:creationId xmlns:p14="http://schemas.microsoft.com/office/powerpoint/2010/main" val="2645209686"/>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824" y="3886709"/>
            <a:ext cx="6400354" cy="1752451"/>
          </a:xfrm>
        </p:spPr>
        <p:txBody>
          <a:bodyPr/>
          <a:lstStyle>
            <a:lvl1pPr marL="0" indent="0" algn="ctr">
              <a:buNone/>
              <a:defRPr/>
            </a:lvl1pPr>
            <a:lvl2pPr marL="319915" indent="0" algn="ctr">
              <a:buNone/>
              <a:defRPr/>
            </a:lvl2pPr>
            <a:lvl3pPr marL="639851" indent="0" algn="ctr">
              <a:buNone/>
              <a:defRPr/>
            </a:lvl3pPr>
            <a:lvl4pPr marL="959796" indent="0" algn="ctr">
              <a:buNone/>
              <a:defRPr/>
            </a:lvl4pPr>
            <a:lvl5pPr marL="1279712" indent="0" algn="ctr">
              <a:buNone/>
              <a:defRPr/>
            </a:lvl5pPr>
            <a:lvl6pPr marL="1599656" indent="0" algn="ctr">
              <a:buNone/>
              <a:defRPr/>
            </a:lvl6pPr>
            <a:lvl7pPr marL="1919577" indent="0" algn="ctr">
              <a:buNone/>
              <a:defRPr/>
            </a:lvl7pPr>
            <a:lvl8pPr marL="2239513" indent="0" algn="ctr">
              <a:buNone/>
              <a:defRPr/>
            </a:lvl8pPr>
            <a:lvl9pPr marL="2559449" indent="0" algn="ctr">
              <a:buNone/>
              <a:defRPr/>
            </a:lvl9pPr>
          </a:lstStyle>
          <a:p>
            <a:r>
              <a:rPr lang="ga-IE" smtClean="0"/>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1247448356"/>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Box 4"/>
          <p:cNvSpPr txBox="1">
            <a:spLocks noGrp="1" noChangeArrowheads="1"/>
          </p:cNvSpPr>
          <p:nvPr>
            <p:ph type="sldNum" sz="quarter" idx="10"/>
          </p:nvPr>
        </p:nvSpPr>
        <p:spPr>
          <a:ln/>
        </p:spPr>
        <p:txBody>
          <a:bodyPr/>
          <a:lstStyle>
            <a:lvl1pPr marL="0" marR="0" indent="0" algn="l" defTabSz="455008"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p>
        </p:txBody>
      </p:sp>
    </p:spTree>
    <p:extLst>
      <p:ext uri="{BB962C8B-B14F-4D97-AF65-F5344CB8AC3E}">
        <p14:creationId xmlns:p14="http://schemas.microsoft.com/office/powerpoint/2010/main" val="4155134926"/>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t> </a:t>
            </a:r>
            <a:endParaRPr lang="en-US" b="1" dirty="0">
              <a:latin typeface="Helvetica Neue"/>
              <a:cs typeface="Helvetica Neue"/>
            </a:endParaRPr>
          </a:p>
        </p:txBody>
      </p:sp>
    </p:spTree>
    <p:extLst>
      <p:ext uri="{BB962C8B-B14F-4D97-AF65-F5344CB8AC3E}">
        <p14:creationId xmlns:p14="http://schemas.microsoft.com/office/powerpoint/2010/main" val="269586644"/>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544804"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554234"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3961569062"/>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19915" indent="0">
              <a:buNone/>
              <a:defRPr sz="1400" b="1"/>
            </a:lvl2pPr>
            <a:lvl3pPr marL="639851" indent="0">
              <a:buNone/>
              <a:defRPr sz="1300" b="1"/>
            </a:lvl3pPr>
            <a:lvl4pPr marL="959796" indent="0">
              <a:buNone/>
              <a:defRPr sz="1100" b="1"/>
            </a:lvl4pPr>
            <a:lvl5pPr marL="1279712" indent="0">
              <a:buNone/>
              <a:defRPr sz="1100" b="1"/>
            </a:lvl5pPr>
            <a:lvl6pPr marL="1599656" indent="0">
              <a:buNone/>
              <a:defRPr sz="1100" b="1"/>
            </a:lvl6pPr>
            <a:lvl7pPr marL="1919577" indent="0">
              <a:buNone/>
              <a:defRPr sz="1100" b="1"/>
            </a:lvl7pPr>
            <a:lvl8pPr marL="2239513" indent="0">
              <a:buNone/>
              <a:defRPr sz="1100" b="1"/>
            </a:lvl8pPr>
            <a:lvl9pPr marL="2559449" indent="0">
              <a:buNone/>
              <a:defRPr sz="1100" b="1"/>
            </a:lvl9pPr>
          </a:lstStyle>
          <a:p>
            <a:pPr lvl="0"/>
            <a:r>
              <a:rPr lang="ga-IE"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19915" indent="0">
              <a:buNone/>
              <a:defRPr sz="1400" b="1"/>
            </a:lvl2pPr>
            <a:lvl3pPr marL="639851" indent="0">
              <a:buNone/>
              <a:defRPr sz="1300" b="1"/>
            </a:lvl3pPr>
            <a:lvl4pPr marL="959796" indent="0">
              <a:buNone/>
              <a:defRPr sz="1100" b="1"/>
            </a:lvl4pPr>
            <a:lvl5pPr marL="1279712" indent="0">
              <a:buNone/>
              <a:defRPr sz="1100" b="1"/>
            </a:lvl5pPr>
            <a:lvl6pPr marL="1599656" indent="0">
              <a:buNone/>
              <a:defRPr sz="1100" b="1"/>
            </a:lvl6pPr>
            <a:lvl7pPr marL="1919577" indent="0">
              <a:buNone/>
              <a:defRPr sz="1100" b="1"/>
            </a:lvl7pPr>
            <a:lvl8pPr marL="2239513" indent="0">
              <a:buNone/>
              <a:defRPr sz="1100" b="1"/>
            </a:lvl8pPr>
            <a:lvl9pPr marL="2559449" indent="0">
              <a:buNone/>
              <a:defRPr sz="1100" b="1"/>
            </a:lvl9pPr>
          </a:lstStyle>
          <a:p>
            <a:pPr lvl="0"/>
            <a:r>
              <a:rPr lang="ga-IE"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Text Box 4"/>
          <p:cNvSpPr txBox="1">
            <a:spLocks noGrp="1" noChangeArrowheads="1"/>
          </p:cNvSpPr>
          <p:nvPr>
            <p:ph type="sldNum" sz="quarter" idx="10"/>
          </p:nvPr>
        </p:nvSpPr>
        <p:spPr>
          <a:ln/>
        </p:spPr>
        <p:txBody>
          <a:bodyPr/>
          <a:lstStyle>
            <a:lvl1pPr marL="0" marR="0" indent="0" algn="l" defTabSz="455008"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3911520269"/>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4267196000"/>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2251408969"/>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740" y="273474"/>
            <a:ext cx="3008189" cy="826519"/>
          </a:xfrm>
        </p:spPr>
        <p:txBody>
          <a:bodyPr anchor="b"/>
          <a:lstStyle>
            <a:lvl1pPr algn="l">
              <a:defRPr sz="1400" b="1"/>
            </a:lvl1pPr>
          </a:lstStyle>
          <a:p>
            <a:r>
              <a:rPr lang="ga-IE" smtClean="0"/>
              <a:t>Click to edit Master title style</a:t>
            </a:r>
            <a:endParaRPr lang="en-US" dirty="0"/>
          </a:p>
        </p:txBody>
      </p:sp>
      <p:sp>
        <p:nvSpPr>
          <p:cNvPr id="3" name="Content Placeholder 2"/>
          <p:cNvSpPr>
            <a:spLocks noGrp="1"/>
          </p:cNvSpPr>
          <p:nvPr>
            <p:ph idx="1"/>
          </p:nvPr>
        </p:nvSpPr>
        <p:spPr>
          <a:xfrm>
            <a:off x="3575224" y="1910081"/>
            <a:ext cx="5111130" cy="421568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4" name="Text Placeholder 3"/>
          <p:cNvSpPr>
            <a:spLocks noGrp="1"/>
          </p:cNvSpPr>
          <p:nvPr>
            <p:ph type="body" sz="half" idx="2"/>
          </p:nvPr>
        </p:nvSpPr>
        <p:spPr>
          <a:xfrm>
            <a:off x="457740" y="1910081"/>
            <a:ext cx="3008189" cy="4215684"/>
          </a:xfrm>
        </p:spPr>
        <p:txBody>
          <a:bodyPr/>
          <a:lstStyle>
            <a:lvl1pPr marL="0" indent="0">
              <a:buNone/>
              <a:defRPr sz="1000"/>
            </a:lvl1pPr>
            <a:lvl2pPr marL="319915" indent="0">
              <a:buNone/>
              <a:defRPr sz="800"/>
            </a:lvl2pPr>
            <a:lvl3pPr marL="639851" indent="0">
              <a:buNone/>
              <a:defRPr sz="700"/>
            </a:lvl3pPr>
            <a:lvl4pPr marL="959796" indent="0">
              <a:buNone/>
              <a:defRPr sz="600"/>
            </a:lvl4pPr>
            <a:lvl5pPr marL="1279712" indent="0">
              <a:buNone/>
              <a:defRPr sz="600"/>
            </a:lvl5pPr>
            <a:lvl6pPr marL="1599656" indent="0">
              <a:buNone/>
              <a:defRPr sz="600"/>
            </a:lvl6pPr>
            <a:lvl7pPr marL="1919577" indent="0">
              <a:buNone/>
              <a:defRPr sz="600"/>
            </a:lvl7pPr>
            <a:lvl8pPr marL="2239513" indent="0">
              <a:buNone/>
              <a:defRPr sz="600"/>
            </a:lvl8pPr>
            <a:lvl9pPr marL="2559449"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1631436512"/>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4"/>
          <p:cNvSpPr txBox="1">
            <a:spLocks noGrp="1" noChangeArrowheads="1"/>
          </p:cNvSpPr>
          <p:nvPr>
            <p:ph type="sldNum" sz="quarter" idx="10"/>
          </p:nvPr>
        </p:nvSpPr>
        <p:spPr>
          <a:ln/>
        </p:spPr>
        <p:txBody>
          <a:bodyPr/>
          <a:lstStyle>
            <a:lvl1pPr>
              <a:defRPr>
                <a:solidFill>
                  <a:schemeClr val="bg1"/>
                </a:solidFill>
              </a:defRPr>
            </a:lvl1pPr>
          </a:lstStyle>
          <a:p>
            <a:fld id="{978F6C85-62F1-2E45-BAF4-9247EEFC730C}" type="slidenum">
              <a:rPr lang="en-US" smtClean="0">
                <a:solidFill>
                  <a:srgbClr val="FFFFFF"/>
                </a:solidFill>
              </a:rPr>
              <a:pPr/>
              <a:t>‹#›</a:t>
            </a:fld>
            <a:endParaRPr lang="en-US" dirty="0">
              <a:solidFill>
                <a:srgbClr val="FFFFFF"/>
              </a:solidFill>
            </a:endParaRPr>
          </a:p>
        </p:txBody>
      </p:sp>
      <p:sp>
        <p:nvSpPr>
          <p:cNvPr id="3" name="Picture Placeholder 2"/>
          <p:cNvSpPr>
            <a:spLocks noGrp="1"/>
          </p:cNvSpPr>
          <p:nvPr>
            <p:ph type="pic" idx="1"/>
          </p:nvPr>
        </p:nvSpPr>
        <p:spPr>
          <a:xfrm>
            <a:off x="176917" y="222014"/>
            <a:ext cx="8791061" cy="6436217"/>
          </a:xfrm>
          <a:solidFill>
            <a:schemeClr val="bg1"/>
          </a:solidFill>
        </p:spPr>
        <p:txBody>
          <a:bodyPr/>
          <a:lstStyle>
            <a:lvl1pPr marL="0" indent="0">
              <a:buNone/>
              <a:defRPr sz="2200"/>
            </a:lvl1pPr>
            <a:lvl2pPr marL="319915" indent="0">
              <a:buNone/>
              <a:defRPr sz="2000"/>
            </a:lvl2pPr>
            <a:lvl3pPr marL="639851" indent="0">
              <a:buNone/>
              <a:defRPr sz="1700"/>
            </a:lvl3pPr>
            <a:lvl4pPr marL="959796" indent="0">
              <a:buNone/>
              <a:defRPr sz="1400"/>
            </a:lvl4pPr>
            <a:lvl5pPr marL="1279712" indent="0">
              <a:buNone/>
              <a:defRPr sz="1400"/>
            </a:lvl5pPr>
            <a:lvl6pPr marL="1599656" indent="0">
              <a:buNone/>
              <a:defRPr sz="1400"/>
            </a:lvl6pPr>
            <a:lvl7pPr marL="1919577" indent="0">
              <a:buNone/>
              <a:defRPr sz="1400"/>
            </a:lvl7pPr>
            <a:lvl8pPr marL="2239513" indent="0">
              <a:buNone/>
              <a:defRPr sz="1400"/>
            </a:lvl8pPr>
            <a:lvl9pPr marL="2559449" indent="0">
              <a:buNone/>
              <a:defRPr sz="1400"/>
            </a:lvl9pPr>
          </a:lstStyle>
          <a:p>
            <a:pPr lvl="0"/>
            <a:r>
              <a:rPr lang="ga-IE" noProof="0" smtClean="0">
                <a:sym typeface="Ubuntu" charset="0"/>
              </a:rPr>
              <a:t>Drag picture to placeholder or click icon to add</a:t>
            </a:r>
            <a:endParaRPr lang="en-US" noProof="0" smtClean="0">
              <a:sym typeface="Ubuntu" charset="0"/>
            </a:endParaRPr>
          </a:p>
        </p:txBody>
      </p:sp>
      <p:sp>
        <p:nvSpPr>
          <p:cNvPr id="2" name="Title 1"/>
          <p:cNvSpPr>
            <a:spLocks noGrp="1"/>
          </p:cNvSpPr>
          <p:nvPr>
            <p:ph type="title"/>
          </p:nvPr>
        </p:nvSpPr>
        <p:spPr>
          <a:xfrm>
            <a:off x="300743" y="5084341"/>
            <a:ext cx="6875132" cy="567035"/>
          </a:xfrm>
        </p:spPr>
        <p:txBody>
          <a:bodyPr anchor="b"/>
          <a:lstStyle>
            <a:lvl1pPr algn="l">
              <a:defRPr sz="1400" b="1"/>
            </a:lvl1pPr>
          </a:lstStyle>
          <a:p>
            <a:r>
              <a:rPr lang="ga-IE" dirty="0" smtClean="0"/>
              <a:t>Click to edit Master title style</a:t>
            </a:r>
            <a:endParaRPr lang="en-US" dirty="0"/>
          </a:p>
        </p:txBody>
      </p:sp>
      <p:sp>
        <p:nvSpPr>
          <p:cNvPr id="4" name="Text Placeholder 3"/>
          <p:cNvSpPr>
            <a:spLocks noGrp="1"/>
          </p:cNvSpPr>
          <p:nvPr>
            <p:ph type="body" sz="half" idx="2"/>
          </p:nvPr>
        </p:nvSpPr>
        <p:spPr>
          <a:xfrm>
            <a:off x="300836" y="5757637"/>
            <a:ext cx="6891759" cy="616450"/>
          </a:xfrm>
        </p:spPr>
        <p:txBody>
          <a:bodyPr/>
          <a:lstStyle>
            <a:lvl1pPr marL="0" indent="0">
              <a:buNone/>
              <a:defRPr sz="1000"/>
            </a:lvl1pPr>
            <a:lvl2pPr marL="319915" indent="0">
              <a:buNone/>
              <a:defRPr sz="800"/>
            </a:lvl2pPr>
            <a:lvl3pPr marL="639851" indent="0">
              <a:buNone/>
              <a:defRPr sz="700"/>
            </a:lvl3pPr>
            <a:lvl4pPr marL="959796" indent="0">
              <a:buNone/>
              <a:defRPr sz="600"/>
            </a:lvl4pPr>
            <a:lvl5pPr marL="1279712" indent="0">
              <a:buNone/>
              <a:defRPr sz="600"/>
            </a:lvl5pPr>
            <a:lvl6pPr marL="1599656" indent="0">
              <a:buNone/>
              <a:defRPr sz="600"/>
            </a:lvl6pPr>
            <a:lvl7pPr marL="1919577" indent="0">
              <a:buNone/>
              <a:defRPr sz="600"/>
            </a:lvl7pPr>
            <a:lvl8pPr marL="2239513" indent="0">
              <a:buNone/>
              <a:defRPr sz="600"/>
            </a:lvl8pPr>
            <a:lvl9pPr marL="2559449" indent="0">
              <a:buNone/>
              <a:defRPr sz="600"/>
            </a:lvl9pPr>
          </a:lstStyle>
          <a:p>
            <a:pPr lvl="0"/>
            <a:r>
              <a:rPr lang="ga-IE" smtClean="0"/>
              <a:t>Click to edit Master text styles</a:t>
            </a:r>
          </a:p>
        </p:txBody>
      </p:sp>
    </p:spTree>
    <p:extLst>
      <p:ext uri="{BB962C8B-B14F-4D97-AF65-F5344CB8AC3E}">
        <p14:creationId xmlns:p14="http://schemas.microsoft.com/office/powerpoint/2010/main" val="973526986"/>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6" name="Picture 5" descr="Teal.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9144000" cy="6858000"/>
          </a:xfrm>
          <a:prstGeom prst="rect">
            <a:avLst/>
          </a:prstGeom>
        </p:spPr>
      </p:pic>
    </p:spTree>
    <p:extLst>
      <p:ext uri="{BB962C8B-B14F-4D97-AF65-F5344CB8AC3E}">
        <p14:creationId xmlns:p14="http://schemas.microsoft.com/office/powerpoint/2010/main" val="768910580"/>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824" y="3886709"/>
            <a:ext cx="6400354" cy="1752451"/>
          </a:xfrm>
        </p:spPr>
        <p:txBody>
          <a:bodyPr/>
          <a:lstStyle>
            <a:lvl1pPr marL="0" indent="0" algn="ctr">
              <a:buNone/>
              <a:defRPr/>
            </a:lvl1pPr>
            <a:lvl2pPr marL="319915" indent="0" algn="ctr">
              <a:buNone/>
              <a:defRPr/>
            </a:lvl2pPr>
            <a:lvl3pPr marL="639851" indent="0" algn="ctr">
              <a:buNone/>
              <a:defRPr/>
            </a:lvl3pPr>
            <a:lvl4pPr marL="959796" indent="0" algn="ctr">
              <a:buNone/>
              <a:defRPr/>
            </a:lvl4pPr>
            <a:lvl5pPr marL="1279712" indent="0" algn="ctr">
              <a:buNone/>
              <a:defRPr/>
            </a:lvl5pPr>
            <a:lvl6pPr marL="1599656" indent="0" algn="ctr">
              <a:buNone/>
              <a:defRPr/>
            </a:lvl6pPr>
            <a:lvl7pPr marL="1919577" indent="0" algn="ctr">
              <a:buNone/>
              <a:defRPr/>
            </a:lvl7pPr>
            <a:lvl8pPr marL="2239513" indent="0" algn="ctr">
              <a:buNone/>
              <a:defRPr/>
            </a:lvl8pPr>
            <a:lvl9pPr marL="2559449" indent="0" algn="ctr">
              <a:buNone/>
              <a:defRPr/>
            </a:lvl9pPr>
          </a:lstStyle>
          <a:p>
            <a:r>
              <a:rPr lang="ga-IE" smtClean="0"/>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656166324"/>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Box 4"/>
          <p:cNvSpPr txBox="1">
            <a:spLocks noGrp="1" noChangeArrowheads="1"/>
          </p:cNvSpPr>
          <p:nvPr>
            <p:ph type="sldNum" sz="quarter" idx="10"/>
          </p:nvPr>
        </p:nvSpPr>
        <p:spPr>
          <a:ln/>
        </p:spPr>
        <p:txBody>
          <a:bodyPr/>
          <a:lstStyle>
            <a:lvl1pPr marL="0" marR="0" indent="0" algn="l" defTabSz="455008"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p>
        </p:txBody>
      </p:sp>
    </p:spTree>
    <p:extLst>
      <p:ext uri="{BB962C8B-B14F-4D97-AF65-F5344CB8AC3E}">
        <p14:creationId xmlns:p14="http://schemas.microsoft.com/office/powerpoint/2010/main" val="3839095209"/>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1" name="Picture 10" descr="SO Master Deck PPT Images6.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9144000" cy="6858000"/>
          </a:xfrm>
          <a:prstGeom prst="rect">
            <a:avLst/>
          </a:prstGeom>
        </p:spPr>
      </p:pic>
      <p:sp>
        <p:nvSpPr>
          <p:cNvPr id="2" name="Title 1"/>
          <p:cNvSpPr>
            <a:spLocks noGrp="1"/>
          </p:cNvSpPr>
          <p:nvPr>
            <p:ph type="title"/>
          </p:nvPr>
        </p:nvSpPr>
        <p:spPr>
          <a:xfrm>
            <a:off x="457200" y="449055"/>
            <a:ext cx="8229600" cy="421821"/>
          </a:xfrm>
        </p:spPr>
        <p:txBody>
          <a:bodyPr>
            <a:normAutofit/>
          </a:bodyPr>
          <a:lstStyle>
            <a:lvl1pPr algn="l">
              <a:defRPr sz="240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88584"/>
            <a:ext cx="8229600" cy="4525963"/>
          </a:xfrm>
        </p:spPr>
        <p:txBody>
          <a:bodyPr/>
          <a:lstStyle>
            <a:lvl1pPr algn="l">
              <a:defRPr>
                <a:solidFill>
                  <a:srgbClr val="636359"/>
                </a:solidFill>
              </a:defRPr>
            </a:lvl1pPr>
            <a:lvl2pPr algn="l">
              <a:defRPr>
                <a:solidFill>
                  <a:srgbClr val="636359"/>
                </a:solidFill>
              </a:defRPr>
            </a:lvl2pPr>
            <a:lvl3pPr algn="l">
              <a:defRPr>
                <a:solidFill>
                  <a:srgbClr val="636359"/>
                </a:solidFill>
              </a:defRPr>
            </a:lvl3pPr>
            <a:lvl4pPr algn="l">
              <a:defRPr>
                <a:solidFill>
                  <a:srgbClr val="636359"/>
                </a:solidFill>
              </a:defRPr>
            </a:lvl4pPr>
            <a:lvl5pPr algn="l">
              <a:defRPr>
                <a:solidFill>
                  <a:srgbClr val="6363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descr="SOI_Color_SingleLine.eps"/>
          <p:cNvPicPr>
            <a:picLocks noChangeAspect="1"/>
          </p:cNvPicPr>
          <p:nvPr userDrawn="1"/>
        </p:nvPicPr>
        <p:blipFill>
          <a:blip r:embed="rId3" cstate="email">
            <a:lum bright="100000" contrast="-100000"/>
            <a:extLst>
              <a:ext uri="{28A0092B-C50C-407E-A947-70E740481C1C}">
                <a14:useLocalDpi xmlns:a14="http://schemas.microsoft.com/office/drawing/2010/main"/>
              </a:ext>
            </a:extLst>
          </a:blip>
          <a:stretch>
            <a:fillRect/>
          </a:stretch>
        </p:blipFill>
        <p:spPr>
          <a:xfrm>
            <a:off x="6901888" y="6000757"/>
            <a:ext cx="1911739" cy="692538"/>
          </a:xfrm>
          <a:prstGeom prst="rect">
            <a:avLst/>
          </a:prstGeom>
          <a:noFill/>
          <a:ln>
            <a:noFill/>
          </a:ln>
        </p:spPr>
      </p:pic>
      <p:sp>
        <p:nvSpPr>
          <p:cNvPr id="13" name="TextBox 12"/>
          <p:cNvSpPr txBox="1"/>
          <p:nvPr userDrawn="1"/>
        </p:nvSpPr>
        <p:spPr>
          <a:xfrm>
            <a:off x="376383" y="6250779"/>
            <a:ext cx="1041752" cy="276967"/>
          </a:xfrm>
          <a:prstGeom prst="rect">
            <a:avLst/>
          </a:prstGeom>
          <a:noFill/>
        </p:spPr>
        <p:txBody>
          <a:bodyPr wrap="square" lIns="91392" tIns="45697" rIns="91392" bIns="45697" rtlCol="0">
            <a:spAutoFit/>
          </a:bodyPr>
          <a:lstStyle/>
          <a:p>
            <a:pPr defTabSz="456964"/>
            <a:fld id="{E05A993E-4D12-064B-AE17-F564B27408F8}" type="slidenum">
              <a:rPr lang="en-US" sz="1200" smtClean="0">
                <a:solidFill>
                  <a:srgbClr val="FFFFFF"/>
                </a:solidFill>
                <a:latin typeface="Ubuntu"/>
                <a:cs typeface="Ubuntu"/>
              </a:rPr>
              <a:pPr defTabSz="456964"/>
              <a:t>‹#›</a:t>
            </a:fld>
            <a:endParaRPr lang="en-US" sz="1200" dirty="0">
              <a:solidFill>
                <a:srgbClr val="FFFFFF"/>
              </a:solidFill>
              <a:latin typeface="Ubuntu"/>
              <a:cs typeface="Ubuntu"/>
            </a:endParaRPr>
          </a:p>
        </p:txBody>
      </p:sp>
    </p:spTree>
    <p:extLst>
      <p:ext uri="{BB962C8B-B14F-4D97-AF65-F5344CB8AC3E}">
        <p14:creationId xmlns:p14="http://schemas.microsoft.com/office/powerpoint/2010/main" val="2331958103"/>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2600180"/>
            <a:ext cx="7772176" cy="1361777"/>
          </a:xfrm>
        </p:spPr>
        <p:txBody>
          <a:bodyPr/>
          <a:lstStyle>
            <a:lvl1pPr algn="l">
              <a:defRPr sz="2800" b="1" cap="all"/>
            </a:lvl1pPr>
          </a:lstStyle>
          <a:p>
            <a:r>
              <a:rPr lang="ga-IE" smtClean="0"/>
              <a:t>Click to edit Master title style</a:t>
            </a:r>
            <a:endParaRPr lang="en-US"/>
          </a:p>
        </p:txBody>
      </p:sp>
      <p:sp>
        <p:nvSpPr>
          <p:cNvPr id="3" name="Text Placeholder 2"/>
          <p:cNvSpPr>
            <a:spLocks noGrp="1"/>
          </p:cNvSpPr>
          <p:nvPr>
            <p:ph type="body" idx="1"/>
          </p:nvPr>
        </p:nvSpPr>
        <p:spPr>
          <a:xfrm>
            <a:off x="722189" y="1099992"/>
            <a:ext cx="7772176" cy="1500188"/>
          </a:xfrm>
        </p:spPr>
        <p:txBody>
          <a:bodyPr anchor="b"/>
          <a:lstStyle>
            <a:lvl1pPr marL="0" indent="0">
              <a:buNone/>
              <a:defRPr sz="1400"/>
            </a:lvl1pPr>
            <a:lvl2pPr marL="319915" indent="0">
              <a:buNone/>
              <a:defRPr sz="1300"/>
            </a:lvl2pPr>
            <a:lvl3pPr marL="639851" indent="0">
              <a:buNone/>
              <a:defRPr sz="1100"/>
            </a:lvl3pPr>
            <a:lvl4pPr marL="959796" indent="0">
              <a:buNone/>
              <a:defRPr sz="1000"/>
            </a:lvl4pPr>
            <a:lvl5pPr marL="1279712" indent="0">
              <a:buNone/>
              <a:defRPr sz="1000"/>
            </a:lvl5pPr>
            <a:lvl6pPr marL="1599656" indent="0">
              <a:buNone/>
              <a:defRPr sz="1000"/>
            </a:lvl6pPr>
            <a:lvl7pPr marL="1919577" indent="0">
              <a:buNone/>
              <a:defRPr sz="1000"/>
            </a:lvl7pPr>
            <a:lvl8pPr marL="2239513" indent="0">
              <a:buNone/>
              <a:defRPr sz="1000"/>
            </a:lvl8pPr>
            <a:lvl9pPr marL="2559449" indent="0">
              <a:buNone/>
              <a:defRPr sz="1000"/>
            </a:lvl9pPr>
          </a:lstStyle>
          <a:p>
            <a:pPr lvl="0"/>
            <a:r>
              <a:rPr lang="ga-IE" smtClean="0"/>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t> </a:t>
            </a:r>
            <a:endParaRPr lang="en-US" b="1" dirty="0">
              <a:latin typeface="Helvetica Neue"/>
              <a:cs typeface="Helvetica Neue"/>
            </a:endParaRPr>
          </a:p>
        </p:txBody>
      </p:sp>
    </p:spTree>
    <p:extLst>
      <p:ext uri="{BB962C8B-B14F-4D97-AF65-F5344CB8AC3E}">
        <p14:creationId xmlns:p14="http://schemas.microsoft.com/office/powerpoint/2010/main" val="2187905049"/>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19915" indent="0">
              <a:buNone/>
              <a:defRPr sz="1400" b="1"/>
            </a:lvl2pPr>
            <a:lvl3pPr marL="639851" indent="0">
              <a:buNone/>
              <a:defRPr sz="1300" b="1"/>
            </a:lvl3pPr>
            <a:lvl4pPr marL="959796" indent="0">
              <a:buNone/>
              <a:defRPr sz="1100" b="1"/>
            </a:lvl4pPr>
            <a:lvl5pPr marL="1279712" indent="0">
              <a:buNone/>
              <a:defRPr sz="1100" b="1"/>
            </a:lvl5pPr>
            <a:lvl6pPr marL="1599656" indent="0">
              <a:buNone/>
              <a:defRPr sz="1100" b="1"/>
            </a:lvl6pPr>
            <a:lvl7pPr marL="1919577" indent="0">
              <a:buNone/>
              <a:defRPr sz="1100" b="1"/>
            </a:lvl7pPr>
            <a:lvl8pPr marL="2239513" indent="0">
              <a:buNone/>
              <a:defRPr sz="1100" b="1"/>
            </a:lvl8pPr>
            <a:lvl9pPr marL="2559449" indent="0">
              <a:buNone/>
              <a:defRPr sz="1100" b="1"/>
            </a:lvl9pPr>
          </a:lstStyle>
          <a:p>
            <a:pPr lvl="0"/>
            <a:r>
              <a:rPr lang="ga-IE"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19915" indent="0">
              <a:buNone/>
              <a:defRPr sz="1400" b="1"/>
            </a:lvl2pPr>
            <a:lvl3pPr marL="639851" indent="0">
              <a:buNone/>
              <a:defRPr sz="1300" b="1"/>
            </a:lvl3pPr>
            <a:lvl4pPr marL="959796" indent="0">
              <a:buNone/>
              <a:defRPr sz="1100" b="1"/>
            </a:lvl4pPr>
            <a:lvl5pPr marL="1279712" indent="0">
              <a:buNone/>
              <a:defRPr sz="1100" b="1"/>
            </a:lvl5pPr>
            <a:lvl6pPr marL="1599656" indent="0">
              <a:buNone/>
              <a:defRPr sz="1100" b="1"/>
            </a:lvl6pPr>
            <a:lvl7pPr marL="1919577" indent="0">
              <a:buNone/>
              <a:defRPr sz="1100" b="1"/>
            </a:lvl7pPr>
            <a:lvl8pPr marL="2239513" indent="0">
              <a:buNone/>
              <a:defRPr sz="1100" b="1"/>
            </a:lvl8pPr>
            <a:lvl9pPr marL="2559449" indent="0">
              <a:buNone/>
              <a:defRPr sz="1100" b="1"/>
            </a:lvl9pPr>
          </a:lstStyle>
          <a:p>
            <a:pPr lvl="0"/>
            <a:r>
              <a:rPr lang="ga-IE"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Text Box 4"/>
          <p:cNvSpPr txBox="1">
            <a:spLocks noGrp="1" noChangeArrowheads="1"/>
          </p:cNvSpPr>
          <p:nvPr>
            <p:ph type="sldNum" sz="quarter" idx="10"/>
          </p:nvPr>
        </p:nvSpPr>
        <p:spPr>
          <a:ln/>
        </p:spPr>
        <p:txBody>
          <a:bodyPr/>
          <a:lstStyle>
            <a:lvl1pPr marL="0" marR="0" indent="0" algn="l" defTabSz="455008"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294523071"/>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1323007328"/>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3500765663"/>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740" y="273474"/>
            <a:ext cx="3008189" cy="826519"/>
          </a:xfrm>
        </p:spPr>
        <p:txBody>
          <a:bodyPr anchor="b"/>
          <a:lstStyle>
            <a:lvl1pPr algn="l">
              <a:defRPr sz="1400" b="1"/>
            </a:lvl1pPr>
          </a:lstStyle>
          <a:p>
            <a:r>
              <a:rPr lang="ga-IE" smtClean="0"/>
              <a:t>Click to edit Master title style</a:t>
            </a:r>
            <a:endParaRPr lang="en-US" dirty="0"/>
          </a:p>
        </p:txBody>
      </p:sp>
      <p:sp>
        <p:nvSpPr>
          <p:cNvPr id="3" name="Content Placeholder 2"/>
          <p:cNvSpPr>
            <a:spLocks noGrp="1"/>
          </p:cNvSpPr>
          <p:nvPr>
            <p:ph idx="1"/>
          </p:nvPr>
        </p:nvSpPr>
        <p:spPr>
          <a:xfrm>
            <a:off x="3575224" y="1910081"/>
            <a:ext cx="5111130" cy="421568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4" name="Text Placeholder 3"/>
          <p:cNvSpPr>
            <a:spLocks noGrp="1"/>
          </p:cNvSpPr>
          <p:nvPr>
            <p:ph type="body" sz="half" idx="2"/>
          </p:nvPr>
        </p:nvSpPr>
        <p:spPr>
          <a:xfrm>
            <a:off x="457740" y="1910081"/>
            <a:ext cx="3008189" cy="4215684"/>
          </a:xfrm>
        </p:spPr>
        <p:txBody>
          <a:bodyPr/>
          <a:lstStyle>
            <a:lvl1pPr marL="0" indent="0">
              <a:buNone/>
              <a:defRPr sz="1000"/>
            </a:lvl1pPr>
            <a:lvl2pPr marL="319915" indent="0">
              <a:buNone/>
              <a:defRPr sz="800"/>
            </a:lvl2pPr>
            <a:lvl3pPr marL="639851" indent="0">
              <a:buNone/>
              <a:defRPr sz="700"/>
            </a:lvl3pPr>
            <a:lvl4pPr marL="959796" indent="0">
              <a:buNone/>
              <a:defRPr sz="600"/>
            </a:lvl4pPr>
            <a:lvl5pPr marL="1279712" indent="0">
              <a:buNone/>
              <a:defRPr sz="600"/>
            </a:lvl5pPr>
            <a:lvl6pPr marL="1599656" indent="0">
              <a:buNone/>
              <a:defRPr sz="600"/>
            </a:lvl6pPr>
            <a:lvl7pPr marL="1919577" indent="0">
              <a:buNone/>
              <a:defRPr sz="600"/>
            </a:lvl7pPr>
            <a:lvl8pPr marL="2239513" indent="0">
              <a:buNone/>
              <a:defRPr sz="600"/>
            </a:lvl8pPr>
            <a:lvl9pPr marL="2559449"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3546229985"/>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4"/>
          <p:cNvSpPr txBox="1">
            <a:spLocks noGrp="1" noChangeArrowheads="1"/>
          </p:cNvSpPr>
          <p:nvPr>
            <p:ph type="sldNum" sz="quarter" idx="10"/>
          </p:nvPr>
        </p:nvSpPr>
        <p:spPr>
          <a:ln/>
        </p:spPr>
        <p:txBody>
          <a:bodyPr/>
          <a:lstStyle>
            <a:lvl1pPr>
              <a:defRPr>
                <a:solidFill>
                  <a:schemeClr val="bg1"/>
                </a:solidFill>
              </a:defRPr>
            </a:lvl1pPr>
          </a:lstStyle>
          <a:p>
            <a:fld id="{978F6C85-62F1-2E45-BAF4-9247EEFC730C}" type="slidenum">
              <a:rPr lang="en-US" smtClean="0">
                <a:solidFill>
                  <a:srgbClr val="FFFFFF"/>
                </a:solidFill>
              </a:rPr>
              <a:pPr/>
              <a:t>‹#›</a:t>
            </a:fld>
            <a:endParaRPr lang="en-US" dirty="0">
              <a:solidFill>
                <a:srgbClr val="FFFFFF"/>
              </a:solidFill>
            </a:endParaRPr>
          </a:p>
        </p:txBody>
      </p:sp>
      <p:sp>
        <p:nvSpPr>
          <p:cNvPr id="3" name="Picture Placeholder 2"/>
          <p:cNvSpPr>
            <a:spLocks noGrp="1"/>
          </p:cNvSpPr>
          <p:nvPr>
            <p:ph type="pic" idx="1"/>
          </p:nvPr>
        </p:nvSpPr>
        <p:spPr>
          <a:xfrm>
            <a:off x="176917" y="222014"/>
            <a:ext cx="8791061" cy="6436217"/>
          </a:xfrm>
          <a:solidFill>
            <a:schemeClr val="bg1"/>
          </a:solidFill>
        </p:spPr>
        <p:txBody>
          <a:bodyPr/>
          <a:lstStyle>
            <a:lvl1pPr marL="0" indent="0">
              <a:buNone/>
              <a:defRPr sz="2200"/>
            </a:lvl1pPr>
            <a:lvl2pPr marL="319915" indent="0">
              <a:buNone/>
              <a:defRPr sz="2000"/>
            </a:lvl2pPr>
            <a:lvl3pPr marL="639851" indent="0">
              <a:buNone/>
              <a:defRPr sz="1700"/>
            </a:lvl3pPr>
            <a:lvl4pPr marL="959796" indent="0">
              <a:buNone/>
              <a:defRPr sz="1400"/>
            </a:lvl4pPr>
            <a:lvl5pPr marL="1279712" indent="0">
              <a:buNone/>
              <a:defRPr sz="1400"/>
            </a:lvl5pPr>
            <a:lvl6pPr marL="1599656" indent="0">
              <a:buNone/>
              <a:defRPr sz="1400"/>
            </a:lvl6pPr>
            <a:lvl7pPr marL="1919577" indent="0">
              <a:buNone/>
              <a:defRPr sz="1400"/>
            </a:lvl7pPr>
            <a:lvl8pPr marL="2239513" indent="0">
              <a:buNone/>
              <a:defRPr sz="1400"/>
            </a:lvl8pPr>
            <a:lvl9pPr marL="2559449" indent="0">
              <a:buNone/>
              <a:defRPr sz="1400"/>
            </a:lvl9pPr>
          </a:lstStyle>
          <a:p>
            <a:pPr lvl="0"/>
            <a:r>
              <a:rPr lang="ga-IE" noProof="0" smtClean="0">
                <a:sym typeface="Ubuntu" charset="0"/>
              </a:rPr>
              <a:t>Drag picture to placeholder or click icon to add</a:t>
            </a:r>
            <a:endParaRPr lang="en-US" noProof="0" smtClean="0">
              <a:sym typeface="Ubuntu" charset="0"/>
            </a:endParaRPr>
          </a:p>
        </p:txBody>
      </p:sp>
      <p:sp>
        <p:nvSpPr>
          <p:cNvPr id="2" name="Title 1"/>
          <p:cNvSpPr>
            <a:spLocks noGrp="1"/>
          </p:cNvSpPr>
          <p:nvPr>
            <p:ph type="title"/>
          </p:nvPr>
        </p:nvSpPr>
        <p:spPr>
          <a:xfrm>
            <a:off x="300743" y="5084341"/>
            <a:ext cx="6875132" cy="567035"/>
          </a:xfrm>
        </p:spPr>
        <p:txBody>
          <a:bodyPr anchor="b"/>
          <a:lstStyle>
            <a:lvl1pPr algn="l">
              <a:defRPr sz="1400" b="1"/>
            </a:lvl1pPr>
          </a:lstStyle>
          <a:p>
            <a:r>
              <a:rPr lang="ga-IE" dirty="0" smtClean="0"/>
              <a:t>Click to edit Master title style</a:t>
            </a:r>
            <a:endParaRPr lang="en-US" dirty="0"/>
          </a:p>
        </p:txBody>
      </p:sp>
      <p:sp>
        <p:nvSpPr>
          <p:cNvPr id="4" name="Text Placeholder 3"/>
          <p:cNvSpPr>
            <a:spLocks noGrp="1"/>
          </p:cNvSpPr>
          <p:nvPr>
            <p:ph type="body" sz="half" idx="2"/>
          </p:nvPr>
        </p:nvSpPr>
        <p:spPr>
          <a:xfrm>
            <a:off x="300836" y="5757637"/>
            <a:ext cx="6891759" cy="616450"/>
          </a:xfrm>
        </p:spPr>
        <p:txBody>
          <a:bodyPr/>
          <a:lstStyle>
            <a:lvl1pPr marL="0" indent="0">
              <a:buNone/>
              <a:defRPr sz="1000"/>
            </a:lvl1pPr>
            <a:lvl2pPr marL="319915" indent="0">
              <a:buNone/>
              <a:defRPr sz="800"/>
            </a:lvl2pPr>
            <a:lvl3pPr marL="639851" indent="0">
              <a:buNone/>
              <a:defRPr sz="700"/>
            </a:lvl3pPr>
            <a:lvl4pPr marL="959796" indent="0">
              <a:buNone/>
              <a:defRPr sz="600"/>
            </a:lvl4pPr>
            <a:lvl5pPr marL="1279712" indent="0">
              <a:buNone/>
              <a:defRPr sz="600"/>
            </a:lvl5pPr>
            <a:lvl6pPr marL="1599656" indent="0">
              <a:buNone/>
              <a:defRPr sz="600"/>
            </a:lvl6pPr>
            <a:lvl7pPr marL="1919577" indent="0">
              <a:buNone/>
              <a:defRPr sz="600"/>
            </a:lvl7pPr>
            <a:lvl8pPr marL="2239513" indent="0">
              <a:buNone/>
              <a:defRPr sz="600"/>
            </a:lvl8pPr>
            <a:lvl9pPr marL="2559449" indent="0">
              <a:buNone/>
              <a:defRPr sz="600"/>
            </a:lvl9pPr>
          </a:lstStyle>
          <a:p>
            <a:pPr lvl="0"/>
            <a:r>
              <a:rPr lang="ga-IE" smtClean="0"/>
              <a:t>Click to edit Master text styles</a:t>
            </a:r>
          </a:p>
        </p:txBody>
      </p:sp>
    </p:spTree>
    <p:extLst>
      <p:ext uri="{BB962C8B-B14F-4D97-AF65-F5344CB8AC3E}">
        <p14:creationId xmlns:p14="http://schemas.microsoft.com/office/powerpoint/2010/main" val="934176349"/>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ECEADB"/>
          </a:solidFill>
          <a:ln>
            <a:noFill/>
          </a:ln>
        </p:spPr>
        <p:style>
          <a:lnRef idx="1">
            <a:schemeClr val="accent1"/>
          </a:lnRef>
          <a:fillRef idx="3">
            <a:schemeClr val="accent1"/>
          </a:fillRef>
          <a:effectRef idx="2">
            <a:schemeClr val="accent1"/>
          </a:effectRef>
          <a:fontRef idx="minor">
            <a:schemeClr val="lt1"/>
          </a:fontRef>
        </p:style>
        <p:txBody>
          <a:bodyPr lIns="90999" tIns="45500" rIns="90999" bIns="45500" rtlCol="0" anchor="ctr"/>
          <a:lstStyle/>
          <a:p>
            <a:pPr algn="ctr"/>
            <a:endParaRPr lang="en-US"/>
          </a:p>
        </p:txBody>
      </p:sp>
    </p:spTree>
    <p:extLst>
      <p:ext uri="{BB962C8B-B14F-4D97-AF65-F5344CB8AC3E}">
        <p14:creationId xmlns:p14="http://schemas.microsoft.com/office/powerpoint/2010/main" val="3702716132"/>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824" y="3886709"/>
            <a:ext cx="6400354" cy="1752451"/>
          </a:xfrm>
        </p:spPr>
        <p:txBody>
          <a:bodyPr/>
          <a:lstStyle>
            <a:lvl1pPr marL="0" indent="0" algn="ctr">
              <a:buNone/>
              <a:defRPr/>
            </a:lvl1pPr>
            <a:lvl2pPr marL="319915" indent="0" algn="ctr">
              <a:buNone/>
              <a:defRPr/>
            </a:lvl2pPr>
            <a:lvl3pPr marL="639851" indent="0" algn="ctr">
              <a:buNone/>
              <a:defRPr/>
            </a:lvl3pPr>
            <a:lvl4pPr marL="959796" indent="0" algn="ctr">
              <a:buNone/>
              <a:defRPr/>
            </a:lvl4pPr>
            <a:lvl5pPr marL="1279712" indent="0" algn="ctr">
              <a:buNone/>
              <a:defRPr/>
            </a:lvl5pPr>
            <a:lvl6pPr marL="1599656" indent="0" algn="ctr">
              <a:buNone/>
              <a:defRPr/>
            </a:lvl6pPr>
            <a:lvl7pPr marL="1919577" indent="0" algn="ctr">
              <a:buNone/>
              <a:defRPr/>
            </a:lvl7pPr>
            <a:lvl8pPr marL="2239513" indent="0" algn="ctr">
              <a:buNone/>
              <a:defRPr/>
            </a:lvl8pPr>
            <a:lvl9pPr marL="2559449" indent="0" algn="ctr">
              <a:buNone/>
              <a:defRPr/>
            </a:lvl9pPr>
          </a:lstStyle>
          <a:p>
            <a:r>
              <a:rPr lang="ga-IE" smtClean="0"/>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3854181687"/>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Box 4"/>
          <p:cNvSpPr txBox="1">
            <a:spLocks noGrp="1" noChangeArrowheads="1"/>
          </p:cNvSpPr>
          <p:nvPr>
            <p:ph type="sldNum" sz="quarter" idx="10"/>
          </p:nvPr>
        </p:nvSpPr>
        <p:spPr>
          <a:ln/>
        </p:spPr>
        <p:txBody>
          <a:bodyPr/>
          <a:lstStyle>
            <a:lvl1pPr marL="0" marR="0" indent="0" algn="l" defTabSz="455008"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p>
        </p:txBody>
      </p:sp>
    </p:spTree>
    <p:extLst>
      <p:ext uri="{BB962C8B-B14F-4D97-AF65-F5344CB8AC3E}">
        <p14:creationId xmlns:p14="http://schemas.microsoft.com/office/powerpoint/2010/main" val="1456185894"/>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544804"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554234"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2632099236"/>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19915" indent="0">
              <a:buNone/>
              <a:defRPr sz="1400" b="1"/>
            </a:lvl2pPr>
            <a:lvl3pPr marL="639851" indent="0">
              <a:buNone/>
              <a:defRPr sz="1300" b="1"/>
            </a:lvl3pPr>
            <a:lvl4pPr marL="959796" indent="0">
              <a:buNone/>
              <a:defRPr sz="1100" b="1"/>
            </a:lvl4pPr>
            <a:lvl5pPr marL="1279712" indent="0">
              <a:buNone/>
              <a:defRPr sz="1100" b="1"/>
            </a:lvl5pPr>
            <a:lvl6pPr marL="1599656" indent="0">
              <a:buNone/>
              <a:defRPr sz="1100" b="1"/>
            </a:lvl6pPr>
            <a:lvl7pPr marL="1919577" indent="0">
              <a:buNone/>
              <a:defRPr sz="1100" b="1"/>
            </a:lvl7pPr>
            <a:lvl8pPr marL="2239513" indent="0">
              <a:buNone/>
              <a:defRPr sz="1100" b="1"/>
            </a:lvl8pPr>
            <a:lvl9pPr marL="2559449" indent="0">
              <a:buNone/>
              <a:defRPr sz="1100" b="1"/>
            </a:lvl9pPr>
          </a:lstStyle>
          <a:p>
            <a:pPr lvl="0"/>
            <a:r>
              <a:rPr lang="ga-IE"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19915" indent="0">
              <a:buNone/>
              <a:defRPr sz="1400" b="1"/>
            </a:lvl2pPr>
            <a:lvl3pPr marL="639851" indent="0">
              <a:buNone/>
              <a:defRPr sz="1300" b="1"/>
            </a:lvl3pPr>
            <a:lvl4pPr marL="959796" indent="0">
              <a:buNone/>
              <a:defRPr sz="1100" b="1"/>
            </a:lvl4pPr>
            <a:lvl5pPr marL="1279712" indent="0">
              <a:buNone/>
              <a:defRPr sz="1100" b="1"/>
            </a:lvl5pPr>
            <a:lvl6pPr marL="1599656" indent="0">
              <a:buNone/>
              <a:defRPr sz="1100" b="1"/>
            </a:lvl6pPr>
            <a:lvl7pPr marL="1919577" indent="0">
              <a:buNone/>
              <a:defRPr sz="1100" b="1"/>
            </a:lvl7pPr>
            <a:lvl8pPr marL="2239513" indent="0">
              <a:buNone/>
              <a:defRPr sz="1100" b="1"/>
            </a:lvl8pPr>
            <a:lvl9pPr marL="2559449" indent="0">
              <a:buNone/>
              <a:defRPr sz="1100" b="1"/>
            </a:lvl9pPr>
          </a:lstStyle>
          <a:p>
            <a:pPr lvl="0"/>
            <a:r>
              <a:rPr lang="ga-IE"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Text Box 4"/>
          <p:cNvSpPr txBox="1">
            <a:spLocks noGrp="1" noChangeArrowheads="1"/>
          </p:cNvSpPr>
          <p:nvPr>
            <p:ph type="sldNum" sz="quarter" idx="10"/>
          </p:nvPr>
        </p:nvSpPr>
        <p:spPr>
          <a:ln/>
        </p:spPr>
        <p:txBody>
          <a:bodyPr/>
          <a:lstStyle>
            <a:lvl1pPr marL="0" marR="0" indent="0" algn="l" defTabSz="455008"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4285935027"/>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544804" y="2375298"/>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554234" y="2375298"/>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t> </a:t>
            </a:r>
            <a:endParaRPr lang="en-US" b="1" dirty="0">
              <a:latin typeface="Helvetica Neue"/>
              <a:cs typeface="Helvetica Neue"/>
            </a:endParaRPr>
          </a:p>
        </p:txBody>
      </p:sp>
    </p:spTree>
    <p:extLst>
      <p:ext uri="{BB962C8B-B14F-4D97-AF65-F5344CB8AC3E}">
        <p14:creationId xmlns:p14="http://schemas.microsoft.com/office/powerpoint/2010/main" val="912543852"/>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2113755247"/>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2109898303"/>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740" y="273474"/>
            <a:ext cx="3008189" cy="826519"/>
          </a:xfrm>
        </p:spPr>
        <p:txBody>
          <a:bodyPr anchor="b"/>
          <a:lstStyle>
            <a:lvl1pPr algn="l">
              <a:defRPr sz="1400" b="1"/>
            </a:lvl1pPr>
          </a:lstStyle>
          <a:p>
            <a:r>
              <a:rPr lang="ga-IE" smtClean="0"/>
              <a:t>Click to edit Master title style</a:t>
            </a:r>
            <a:endParaRPr lang="en-US" dirty="0"/>
          </a:p>
        </p:txBody>
      </p:sp>
      <p:sp>
        <p:nvSpPr>
          <p:cNvPr id="3" name="Content Placeholder 2"/>
          <p:cNvSpPr>
            <a:spLocks noGrp="1"/>
          </p:cNvSpPr>
          <p:nvPr>
            <p:ph idx="1"/>
          </p:nvPr>
        </p:nvSpPr>
        <p:spPr>
          <a:xfrm>
            <a:off x="3575224" y="1910081"/>
            <a:ext cx="5111130" cy="421568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4" name="Text Placeholder 3"/>
          <p:cNvSpPr>
            <a:spLocks noGrp="1"/>
          </p:cNvSpPr>
          <p:nvPr>
            <p:ph type="body" sz="half" idx="2"/>
          </p:nvPr>
        </p:nvSpPr>
        <p:spPr>
          <a:xfrm>
            <a:off x="457740" y="1910081"/>
            <a:ext cx="3008189" cy="4215684"/>
          </a:xfrm>
        </p:spPr>
        <p:txBody>
          <a:bodyPr/>
          <a:lstStyle>
            <a:lvl1pPr marL="0" indent="0">
              <a:buNone/>
              <a:defRPr sz="1000"/>
            </a:lvl1pPr>
            <a:lvl2pPr marL="319915" indent="0">
              <a:buNone/>
              <a:defRPr sz="800"/>
            </a:lvl2pPr>
            <a:lvl3pPr marL="639851" indent="0">
              <a:buNone/>
              <a:defRPr sz="700"/>
            </a:lvl3pPr>
            <a:lvl4pPr marL="959796" indent="0">
              <a:buNone/>
              <a:defRPr sz="600"/>
            </a:lvl4pPr>
            <a:lvl5pPr marL="1279712" indent="0">
              <a:buNone/>
              <a:defRPr sz="600"/>
            </a:lvl5pPr>
            <a:lvl6pPr marL="1599656" indent="0">
              <a:buNone/>
              <a:defRPr sz="600"/>
            </a:lvl6pPr>
            <a:lvl7pPr marL="1919577" indent="0">
              <a:buNone/>
              <a:defRPr sz="600"/>
            </a:lvl7pPr>
            <a:lvl8pPr marL="2239513" indent="0">
              <a:buNone/>
              <a:defRPr sz="600"/>
            </a:lvl8pPr>
            <a:lvl9pPr marL="2559449"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4283729084"/>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4"/>
          <p:cNvSpPr txBox="1">
            <a:spLocks noGrp="1" noChangeArrowheads="1"/>
          </p:cNvSpPr>
          <p:nvPr>
            <p:ph type="sldNum" sz="quarter" idx="10"/>
          </p:nvPr>
        </p:nvSpPr>
        <p:spPr>
          <a:ln/>
        </p:spPr>
        <p:txBody>
          <a:bodyPr/>
          <a:lstStyle>
            <a:lvl1pPr>
              <a:defRPr>
                <a:solidFill>
                  <a:schemeClr val="bg1"/>
                </a:solidFill>
              </a:defRPr>
            </a:lvl1pPr>
          </a:lstStyle>
          <a:p>
            <a:fld id="{978F6C85-62F1-2E45-BAF4-9247EEFC730C}" type="slidenum">
              <a:rPr lang="en-US" smtClean="0">
                <a:solidFill>
                  <a:srgbClr val="FFFFFF"/>
                </a:solidFill>
              </a:rPr>
              <a:pPr/>
              <a:t>‹#›</a:t>
            </a:fld>
            <a:endParaRPr lang="en-US" dirty="0">
              <a:solidFill>
                <a:srgbClr val="FFFFFF"/>
              </a:solidFill>
            </a:endParaRPr>
          </a:p>
        </p:txBody>
      </p:sp>
      <p:sp>
        <p:nvSpPr>
          <p:cNvPr id="3" name="Picture Placeholder 2"/>
          <p:cNvSpPr>
            <a:spLocks noGrp="1"/>
          </p:cNvSpPr>
          <p:nvPr>
            <p:ph type="pic" idx="1"/>
          </p:nvPr>
        </p:nvSpPr>
        <p:spPr>
          <a:xfrm>
            <a:off x="176917" y="222014"/>
            <a:ext cx="8791061" cy="6436217"/>
          </a:xfrm>
          <a:solidFill>
            <a:schemeClr val="bg1"/>
          </a:solidFill>
        </p:spPr>
        <p:txBody>
          <a:bodyPr/>
          <a:lstStyle>
            <a:lvl1pPr marL="0" indent="0">
              <a:buNone/>
              <a:defRPr sz="2200"/>
            </a:lvl1pPr>
            <a:lvl2pPr marL="319915" indent="0">
              <a:buNone/>
              <a:defRPr sz="2000"/>
            </a:lvl2pPr>
            <a:lvl3pPr marL="639851" indent="0">
              <a:buNone/>
              <a:defRPr sz="1700"/>
            </a:lvl3pPr>
            <a:lvl4pPr marL="959796" indent="0">
              <a:buNone/>
              <a:defRPr sz="1400"/>
            </a:lvl4pPr>
            <a:lvl5pPr marL="1279712" indent="0">
              <a:buNone/>
              <a:defRPr sz="1400"/>
            </a:lvl5pPr>
            <a:lvl6pPr marL="1599656" indent="0">
              <a:buNone/>
              <a:defRPr sz="1400"/>
            </a:lvl6pPr>
            <a:lvl7pPr marL="1919577" indent="0">
              <a:buNone/>
              <a:defRPr sz="1400"/>
            </a:lvl7pPr>
            <a:lvl8pPr marL="2239513" indent="0">
              <a:buNone/>
              <a:defRPr sz="1400"/>
            </a:lvl8pPr>
            <a:lvl9pPr marL="2559449" indent="0">
              <a:buNone/>
              <a:defRPr sz="1400"/>
            </a:lvl9pPr>
          </a:lstStyle>
          <a:p>
            <a:pPr lvl="0"/>
            <a:r>
              <a:rPr lang="ga-IE" noProof="0" smtClean="0">
                <a:sym typeface="Ubuntu" charset="0"/>
              </a:rPr>
              <a:t>Drag picture to placeholder or click icon to add</a:t>
            </a:r>
            <a:endParaRPr lang="en-US" noProof="0" smtClean="0">
              <a:sym typeface="Ubuntu" charset="0"/>
            </a:endParaRPr>
          </a:p>
        </p:txBody>
      </p:sp>
      <p:sp>
        <p:nvSpPr>
          <p:cNvPr id="2" name="Title 1"/>
          <p:cNvSpPr>
            <a:spLocks noGrp="1"/>
          </p:cNvSpPr>
          <p:nvPr>
            <p:ph type="title"/>
          </p:nvPr>
        </p:nvSpPr>
        <p:spPr>
          <a:xfrm>
            <a:off x="300743" y="5084341"/>
            <a:ext cx="6875132" cy="567035"/>
          </a:xfrm>
        </p:spPr>
        <p:txBody>
          <a:bodyPr anchor="b"/>
          <a:lstStyle>
            <a:lvl1pPr algn="l">
              <a:defRPr sz="1400" b="1"/>
            </a:lvl1pPr>
          </a:lstStyle>
          <a:p>
            <a:r>
              <a:rPr lang="ga-IE" dirty="0" smtClean="0"/>
              <a:t>Click to edit Master title style</a:t>
            </a:r>
            <a:endParaRPr lang="en-US" dirty="0"/>
          </a:p>
        </p:txBody>
      </p:sp>
      <p:sp>
        <p:nvSpPr>
          <p:cNvPr id="4" name="Text Placeholder 3"/>
          <p:cNvSpPr>
            <a:spLocks noGrp="1"/>
          </p:cNvSpPr>
          <p:nvPr>
            <p:ph type="body" sz="half" idx="2"/>
          </p:nvPr>
        </p:nvSpPr>
        <p:spPr>
          <a:xfrm>
            <a:off x="300836" y="5757637"/>
            <a:ext cx="6891759" cy="616450"/>
          </a:xfrm>
        </p:spPr>
        <p:txBody>
          <a:bodyPr/>
          <a:lstStyle>
            <a:lvl1pPr marL="0" indent="0">
              <a:buNone/>
              <a:defRPr sz="1000"/>
            </a:lvl1pPr>
            <a:lvl2pPr marL="319915" indent="0">
              <a:buNone/>
              <a:defRPr sz="800"/>
            </a:lvl2pPr>
            <a:lvl3pPr marL="639851" indent="0">
              <a:buNone/>
              <a:defRPr sz="700"/>
            </a:lvl3pPr>
            <a:lvl4pPr marL="959796" indent="0">
              <a:buNone/>
              <a:defRPr sz="600"/>
            </a:lvl4pPr>
            <a:lvl5pPr marL="1279712" indent="0">
              <a:buNone/>
              <a:defRPr sz="600"/>
            </a:lvl5pPr>
            <a:lvl6pPr marL="1599656" indent="0">
              <a:buNone/>
              <a:defRPr sz="600"/>
            </a:lvl6pPr>
            <a:lvl7pPr marL="1919577" indent="0">
              <a:buNone/>
              <a:defRPr sz="600"/>
            </a:lvl7pPr>
            <a:lvl8pPr marL="2239513" indent="0">
              <a:buNone/>
              <a:defRPr sz="600"/>
            </a:lvl8pPr>
            <a:lvl9pPr marL="2559449" indent="0">
              <a:buNone/>
              <a:defRPr sz="600"/>
            </a:lvl9pPr>
          </a:lstStyle>
          <a:p>
            <a:pPr lvl="0"/>
            <a:r>
              <a:rPr lang="ga-IE" smtClean="0"/>
              <a:t>Click to edit Master text styles</a:t>
            </a:r>
          </a:p>
        </p:txBody>
      </p:sp>
    </p:spTree>
    <p:extLst>
      <p:ext uri="{BB962C8B-B14F-4D97-AF65-F5344CB8AC3E}">
        <p14:creationId xmlns:p14="http://schemas.microsoft.com/office/powerpoint/2010/main" val="566909364"/>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824" y="3886709"/>
            <a:ext cx="6400354" cy="1752451"/>
          </a:xfrm>
        </p:spPr>
        <p:txBody>
          <a:bodyPr/>
          <a:lstStyle>
            <a:lvl1pPr marL="0" indent="0" algn="ctr">
              <a:buNone/>
              <a:defRPr/>
            </a:lvl1pPr>
            <a:lvl2pPr marL="319915" indent="0" algn="ctr">
              <a:buNone/>
              <a:defRPr/>
            </a:lvl2pPr>
            <a:lvl3pPr marL="639851" indent="0" algn="ctr">
              <a:buNone/>
              <a:defRPr/>
            </a:lvl3pPr>
            <a:lvl4pPr marL="959796" indent="0" algn="ctr">
              <a:buNone/>
              <a:defRPr/>
            </a:lvl4pPr>
            <a:lvl5pPr marL="1279712" indent="0" algn="ctr">
              <a:buNone/>
              <a:defRPr/>
            </a:lvl5pPr>
            <a:lvl6pPr marL="1599656" indent="0" algn="ctr">
              <a:buNone/>
              <a:defRPr/>
            </a:lvl6pPr>
            <a:lvl7pPr marL="1919577" indent="0" algn="ctr">
              <a:buNone/>
              <a:defRPr/>
            </a:lvl7pPr>
            <a:lvl8pPr marL="2239513" indent="0" algn="ctr">
              <a:buNone/>
              <a:defRPr/>
            </a:lvl8pPr>
            <a:lvl9pPr marL="2559449" indent="0" algn="ctr">
              <a:buNone/>
              <a:defRPr/>
            </a:lvl9pPr>
          </a:lstStyle>
          <a:p>
            <a:r>
              <a:rPr lang="ga-IE" smtClean="0"/>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465347528"/>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Box 4"/>
          <p:cNvSpPr txBox="1">
            <a:spLocks noGrp="1" noChangeArrowheads="1"/>
          </p:cNvSpPr>
          <p:nvPr>
            <p:ph type="sldNum" sz="quarter" idx="10"/>
          </p:nvPr>
        </p:nvSpPr>
        <p:spPr>
          <a:ln/>
        </p:spPr>
        <p:txBody>
          <a:bodyPr/>
          <a:lstStyle>
            <a:lvl1pPr marL="0" marR="0" indent="0" algn="l" defTabSz="455008"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p>
        </p:txBody>
      </p:sp>
    </p:spTree>
    <p:extLst>
      <p:ext uri="{BB962C8B-B14F-4D97-AF65-F5344CB8AC3E}">
        <p14:creationId xmlns:p14="http://schemas.microsoft.com/office/powerpoint/2010/main" val="535782879"/>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544804"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554234"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947842590"/>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19915" indent="0">
              <a:buNone/>
              <a:defRPr sz="1400" b="1"/>
            </a:lvl2pPr>
            <a:lvl3pPr marL="639851" indent="0">
              <a:buNone/>
              <a:defRPr sz="1300" b="1"/>
            </a:lvl3pPr>
            <a:lvl4pPr marL="959796" indent="0">
              <a:buNone/>
              <a:defRPr sz="1100" b="1"/>
            </a:lvl4pPr>
            <a:lvl5pPr marL="1279712" indent="0">
              <a:buNone/>
              <a:defRPr sz="1100" b="1"/>
            </a:lvl5pPr>
            <a:lvl6pPr marL="1599656" indent="0">
              <a:buNone/>
              <a:defRPr sz="1100" b="1"/>
            </a:lvl6pPr>
            <a:lvl7pPr marL="1919577" indent="0">
              <a:buNone/>
              <a:defRPr sz="1100" b="1"/>
            </a:lvl7pPr>
            <a:lvl8pPr marL="2239513" indent="0">
              <a:buNone/>
              <a:defRPr sz="1100" b="1"/>
            </a:lvl8pPr>
            <a:lvl9pPr marL="2559449" indent="0">
              <a:buNone/>
              <a:defRPr sz="1100" b="1"/>
            </a:lvl9pPr>
          </a:lstStyle>
          <a:p>
            <a:pPr lvl="0"/>
            <a:r>
              <a:rPr lang="ga-IE"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19915" indent="0">
              <a:buNone/>
              <a:defRPr sz="1400" b="1"/>
            </a:lvl2pPr>
            <a:lvl3pPr marL="639851" indent="0">
              <a:buNone/>
              <a:defRPr sz="1300" b="1"/>
            </a:lvl3pPr>
            <a:lvl4pPr marL="959796" indent="0">
              <a:buNone/>
              <a:defRPr sz="1100" b="1"/>
            </a:lvl4pPr>
            <a:lvl5pPr marL="1279712" indent="0">
              <a:buNone/>
              <a:defRPr sz="1100" b="1"/>
            </a:lvl5pPr>
            <a:lvl6pPr marL="1599656" indent="0">
              <a:buNone/>
              <a:defRPr sz="1100" b="1"/>
            </a:lvl6pPr>
            <a:lvl7pPr marL="1919577" indent="0">
              <a:buNone/>
              <a:defRPr sz="1100" b="1"/>
            </a:lvl7pPr>
            <a:lvl8pPr marL="2239513" indent="0">
              <a:buNone/>
              <a:defRPr sz="1100" b="1"/>
            </a:lvl8pPr>
            <a:lvl9pPr marL="2559449" indent="0">
              <a:buNone/>
              <a:defRPr sz="1100" b="1"/>
            </a:lvl9pPr>
          </a:lstStyle>
          <a:p>
            <a:pPr lvl="0"/>
            <a:r>
              <a:rPr lang="ga-IE"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Text Box 4"/>
          <p:cNvSpPr txBox="1">
            <a:spLocks noGrp="1" noChangeArrowheads="1"/>
          </p:cNvSpPr>
          <p:nvPr>
            <p:ph type="sldNum" sz="quarter" idx="10"/>
          </p:nvPr>
        </p:nvSpPr>
        <p:spPr>
          <a:ln/>
        </p:spPr>
        <p:txBody>
          <a:bodyPr/>
          <a:lstStyle>
            <a:lvl1pPr marL="0" marR="0" indent="0" algn="l" defTabSz="455008"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3420290802"/>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2113598756"/>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2217760143"/>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647" y="2246177"/>
            <a:ext cx="4039568" cy="639589"/>
          </a:xfrm>
        </p:spPr>
        <p:txBody>
          <a:bodyPr anchor="b"/>
          <a:lstStyle>
            <a:lvl1pPr marL="0" indent="0">
              <a:buNone/>
              <a:defRPr sz="1700" b="1"/>
            </a:lvl1pPr>
            <a:lvl2pPr marL="319915" indent="0">
              <a:buNone/>
              <a:defRPr sz="1400" b="1"/>
            </a:lvl2pPr>
            <a:lvl3pPr marL="639851" indent="0">
              <a:buNone/>
              <a:defRPr sz="1300" b="1"/>
            </a:lvl3pPr>
            <a:lvl4pPr marL="959796" indent="0">
              <a:buNone/>
              <a:defRPr sz="1100" b="1"/>
            </a:lvl4pPr>
            <a:lvl5pPr marL="1279712" indent="0">
              <a:buNone/>
              <a:defRPr sz="1100" b="1"/>
            </a:lvl5pPr>
            <a:lvl6pPr marL="1599656" indent="0">
              <a:buNone/>
              <a:defRPr sz="1100" b="1"/>
            </a:lvl6pPr>
            <a:lvl7pPr marL="1919577" indent="0">
              <a:buNone/>
              <a:defRPr sz="1100" b="1"/>
            </a:lvl7pPr>
            <a:lvl8pPr marL="2239513" indent="0">
              <a:buNone/>
              <a:defRPr sz="1100" b="1"/>
            </a:lvl8pPr>
            <a:lvl9pPr marL="2559449" indent="0">
              <a:buNone/>
              <a:defRPr sz="1100" b="1"/>
            </a:lvl9pPr>
          </a:lstStyle>
          <a:p>
            <a:pPr lvl="0"/>
            <a:r>
              <a:rPr lang="ga-IE" smtClean="0"/>
              <a:t>Click to edit Master text styles</a:t>
            </a:r>
          </a:p>
        </p:txBody>
      </p:sp>
      <p:sp>
        <p:nvSpPr>
          <p:cNvPr id="4" name="Content Placeholder 3"/>
          <p:cNvSpPr>
            <a:spLocks noGrp="1"/>
          </p:cNvSpPr>
          <p:nvPr>
            <p:ph sz="half" idx="2"/>
          </p:nvPr>
        </p:nvSpPr>
        <p:spPr>
          <a:xfrm>
            <a:off x="457647" y="2885765"/>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5" name="Text Placeholder 4"/>
          <p:cNvSpPr>
            <a:spLocks noGrp="1"/>
          </p:cNvSpPr>
          <p:nvPr>
            <p:ph type="body" sz="quarter" idx="3"/>
          </p:nvPr>
        </p:nvSpPr>
        <p:spPr>
          <a:xfrm>
            <a:off x="4644555" y="2267026"/>
            <a:ext cx="4041799" cy="639589"/>
          </a:xfrm>
        </p:spPr>
        <p:txBody>
          <a:bodyPr anchor="b"/>
          <a:lstStyle>
            <a:lvl1pPr marL="0" indent="0">
              <a:buNone/>
              <a:defRPr sz="1700" b="1"/>
            </a:lvl1pPr>
            <a:lvl2pPr marL="319915" indent="0">
              <a:buNone/>
              <a:defRPr sz="1400" b="1"/>
            </a:lvl2pPr>
            <a:lvl3pPr marL="639851" indent="0">
              <a:buNone/>
              <a:defRPr sz="1300" b="1"/>
            </a:lvl3pPr>
            <a:lvl4pPr marL="959796" indent="0">
              <a:buNone/>
              <a:defRPr sz="1100" b="1"/>
            </a:lvl4pPr>
            <a:lvl5pPr marL="1279712" indent="0">
              <a:buNone/>
              <a:defRPr sz="1100" b="1"/>
            </a:lvl5pPr>
            <a:lvl6pPr marL="1599656" indent="0">
              <a:buNone/>
              <a:defRPr sz="1100" b="1"/>
            </a:lvl6pPr>
            <a:lvl7pPr marL="1919577" indent="0">
              <a:buNone/>
              <a:defRPr sz="1100" b="1"/>
            </a:lvl7pPr>
            <a:lvl8pPr marL="2239513" indent="0">
              <a:buNone/>
              <a:defRPr sz="1100" b="1"/>
            </a:lvl8pPr>
            <a:lvl9pPr marL="2559449" indent="0">
              <a:buNone/>
              <a:defRPr sz="1100" b="1"/>
            </a:lvl9pPr>
          </a:lstStyle>
          <a:p>
            <a:pPr lvl="0"/>
            <a:r>
              <a:rPr lang="ga-IE" smtClean="0"/>
              <a:t>Click to edit Master text styles</a:t>
            </a:r>
          </a:p>
        </p:txBody>
      </p:sp>
      <p:sp>
        <p:nvSpPr>
          <p:cNvPr id="6" name="Content Placeholder 5"/>
          <p:cNvSpPr>
            <a:spLocks noGrp="1"/>
          </p:cNvSpPr>
          <p:nvPr>
            <p:ph sz="quarter" idx="4"/>
          </p:nvPr>
        </p:nvSpPr>
        <p:spPr>
          <a:xfrm>
            <a:off x="4644555" y="2906615"/>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t> </a:t>
            </a:r>
            <a:endParaRPr lang="en-US" b="1" dirty="0">
              <a:latin typeface="Helvetica Neue"/>
              <a:cs typeface="Helvetica Neue"/>
            </a:endParaRPr>
          </a:p>
        </p:txBody>
      </p:sp>
    </p:spTree>
    <p:extLst>
      <p:ext uri="{BB962C8B-B14F-4D97-AF65-F5344CB8AC3E}">
        <p14:creationId xmlns:p14="http://schemas.microsoft.com/office/powerpoint/2010/main" val="640717768"/>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740" y="273474"/>
            <a:ext cx="3008189" cy="826519"/>
          </a:xfrm>
        </p:spPr>
        <p:txBody>
          <a:bodyPr anchor="b"/>
          <a:lstStyle>
            <a:lvl1pPr algn="l">
              <a:defRPr sz="1400" b="1"/>
            </a:lvl1pPr>
          </a:lstStyle>
          <a:p>
            <a:r>
              <a:rPr lang="ga-IE" smtClean="0"/>
              <a:t>Click to edit Master title style</a:t>
            </a:r>
            <a:endParaRPr lang="en-US" dirty="0"/>
          </a:p>
        </p:txBody>
      </p:sp>
      <p:sp>
        <p:nvSpPr>
          <p:cNvPr id="3" name="Content Placeholder 2"/>
          <p:cNvSpPr>
            <a:spLocks noGrp="1"/>
          </p:cNvSpPr>
          <p:nvPr>
            <p:ph idx="1"/>
          </p:nvPr>
        </p:nvSpPr>
        <p:spPr>
          <a:xfrm>
            <a:off x="3575224" y="1910081"/>
            <a:ext cx="5111130" cy="421568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4" name="Text Placeholder 3"/>
          <p:cNvSpPr>
            <a:spLocks noGrp="1"/>
          </p:cNvSpPr>
          <p:nvPr>
            <p:ph type="body" sz="half" idx="2"/>
          </p:nvPr>
        </p:nvSpPr>
        <p:spPr>
          <a:xfrm>
            <a:off x="457740" y="1910081"/>
            <a:ext cx="3008189" cy="4215684"/>
          </a:xfrm>
        </p:spPr>
        <p:txBody>
          <a:bodyPr/>
          <a:lstStyle>
            <a:lvl1pPr marL="0" indent="0">
              <a:buNone/>
              <a:defRPr sz="1000"/>
            </a:lvl1pPr>
            <a:lvl2pPr marL="319915" indent="0">
              <a:buNone/>
              <a:defRPr sz="800"/>
            </a:lvl2pPr>
            <a:lvl3pPr marL="639851" indent="0">
              <a:buNone/>
              <a:defRPr sz="700"/>
            </a:lvl3pPr>
            <a:lvl4pPr marL="959796" indent="0">
              <a:buNone/>
              <a:defRPr sz="600"/>
            </a:lvl4pPr>
            <a:lvl5pPr marL="1279712" indent="0">
              <a:buNone/>
              <a:defRPr sz="600"/>
            </a:lvl5pPr>
            <a:lvl6pPr marL="1599656" indent="0">
              <a:buNone/>
              <a:defRPr sz="600"/>
            </a:lvl6pPr>
            <a:lvl7pPr marL="1919577" indent="0">
              <a:buNone/>
              <a:defRPr sz="600"/>
            </a:lvl7pPr>
            <a:lvl8pPr marL="2239513" indent="0">
              <a:buNone/>
              <a:defRPr sz="600"/>
            </a:lvl8pPr>
            <a:lvl9pPr marL="2559449"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401025482"/>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4"/>
          <p:cNvSpPr txBox="1">
            <a:spLocks noGrp="1" noChangeArrowheads="1"/>
          </p:cNvSpPr>
          <p:nvPr>
            <p:ph type="sldNum" sz="quarter" idx="10"/>
          </p:nvPr>
        </p:nvSpPr>
        <p:spPr>
          <a:ln/>
        </p:spPr>
        <p:txBody>
          <a:bodyPr/>
          <a:lstStyle>
            <a:lvl1pPr>
              <a:defRPr>
                <a:solidFill>
                  <a:schemeClr val="bg1"/>
                </a:solidFill>
              </a:defRPr>
            </a:lvl1pPr>
          </a:lstStyle>
          <a:p>
            <a:fld id="{978F6C85-62F1-2E45-BAF4-9247EEFC730C}" type="slidenum">
              <a:rPr lang="en-US" smtClean="0">
                <a:solidFill>
                  <a:srgbClr val="FFFFFF"/>
                </a:solidFill>
              </a:rPr>
              <a:pPr/>
              <a:t>‹#›</a:t>
            </a:fld>
            <a:endParaRPr lang="en-US" dirty="0">
              <a:solidFill>
                <a:srgbClr val="FFFFFF"/>
              </a:solidFill>
            </a:endParaRPr>
          </a:p>
        </p:txBody>
      </p:sp>
      <p:sp>
        <p:nvSpPr>
          <p:cNvPr id="3" name="Picture Placeholder 2"/>
          <p:cNvSpPr>
            <a:spLocks noGrp="1"/>
          </p:cNvSpPr>
          <p:nvPr>
            <p:ph type="pic" idx="1"/>
          </p:nvPr>
        </p:nvSpPr>
        <p:spPr>
          <a:xfrm>
            <a:off x="176917" y="222014"/>
            <a:ext cx="8791061" cy="6436217"/>
          </a:xfrm>
          <a:solidFill>
            <a:schemeClr val="bg1"/>
          </a:solidFill>
        </p:spPr>
        <p:txBody>
          <a:bodyPr/>
          <a:lstStyle>
            <a:lvl1pPr marL="0" indent="0">
              <a:buNone/>
              <a:defRPr sz="2200"/>
            </a:lvl1pPr>
            <a:lvl2pPr marL="319915" indent="0">
              <a:buNone/>
              <a:defRPr sz="2000"/>
            </a:lvl2pPr>
            <a:lvl3pPr marL="639851" indent="0">
              <a:buNone/>
              <a:defRPr sz="1700"/>
            </a:lvl3pPr>
            <a:lvl4pPr marL="959796" indent="0">
              <a:buNone/>
              <a:defRPr sz="1400"/>
            </a:lvl4pPr>
            <a:lvl5pPr marL="1279712" indent="0">
              <a:buNone/>
              <a:defRPr sz="1400"/>
            </a:lvl5pPr>
            <a:lvl6pPr marL="1599656" indent="0">
              <a:buNone/>
              <a:defRPr sz="1400"/>
            </a:lvl6pPr>
            <a:lvl7pPr marL="1919577" indent="0">
              <a:buNone/>
              <a:defRPr sz="1400"/>
            </a:lvl7pPr>
            <a:lvl8pPr marL="2239513" indent="0">
              <a:buNone/>
              <a:defRPr sz="1400"/>
            </a:lvl8pPr>
            <a:lvl9pPr marL="2559449" indent="0">
              <a:buNone/>
              <a:defRPr sz="1400"/>
            </a:lvl9pPr>
          </a:lstStyle>
          <a:p>
            <a:pPr lvl="0"/>
            <a:r>
              <a:rPr lang="ga-IE" noProof="0" smtClean="0">
                <a:sym typeface="Ubuntu" charset="0"/>
              </a:rPr>
              <a:t>Drag picture to placeholder or click icon to add</a:t>
            </a:r>
            <a:endParaRPr lang="en-US" noProof="0" smtClean="0">
              <a:sym typeface="Ubuntu" charset="0"/>
            </a:endParaRPr>
          </a:p>
        </p:txBody>
      </p:sp>
      <p:sp>
        <p:nvSpPr>
          <p:cNvPr id="2" name="Title 1"/>
          <p:cNvSpPr>
            <a:spLocks noGrp="1"/>
          </p:cNvSpPr>
          <p:nvPr>
            <p:ph type="title"/>
          </p:nvPr>
        </p:nvSpPr>
        <p:spPr>
          <a:xfrm>
            <a:off x="300743" y="5084341"/>
            <a:ext cx="6875132" cy="567035"/>
          </a:xfrm>
        </p:spPr>
        <p:txBody>
          <a:bodyPr anchor="b"/>
          <a:lstStyle>
            <a:lvl1pPr algn="l">
              <a:defRPr sz="1400" b="1"/>
            </a:lvl1pPr>
          </a:lstStyle>
          <a:p>
            <a:r>
              <a:rPr lang="ga-IE" dirty="0" smtClean="0"/>
              <a:t>Click to edit Master title style</a:t>
            </a:r>
            <a:endParaRPr lang="en-US" dirty="0"/>
          </a:p>
        </p:txBody>
      </p:sp>
      <p:sp>
        <p:nvSpPr>
          <p:cNvPr id="4" name="Text Placeholder 3"/>
          <p:cNvSpPr>
            <a:spLocks noGrp="1"/>
          </p:cNvSpPr>
          <p:nvPr>
            <p:ph type="body" sz="half" idx="2"/>
          </p:nvPr>
        </p:nvSpPr>
        <p:spPr>
          <a:xfrm>
            <a:off x="300836" y="5757637"/>
            <a:ext cx="6891759" cy="616450"/>
          </a:xfrm>
        </p:spPr>
        <p:txBody>
          <a:bodyPr/>
          <a:lstStyle>
            <a:lvl1pPr marL="0" indent="0">
              <a:buNone/>
              <a:defRPr sz="1000"/>
            </a:lvl1pPr>
            <a:lvl2pPr marL="319915" indent="0">
              <a:buNone/>
              <a:defRPr sz="800"/>
            </a:lvl2pPr>
            <a:lvl3pPr marL="639851" indent="0">
              <a:buNone/>
              <a:defRPr sz="700"/>
            </a:lvl3pPr>
            <a:lvl4pPr marL="959796" indent="0">
              <a:buNone/>
              <a:defRPr sz="600"/>
            </a:lvl4pPr>
            <a:lvl5pPr marL="1279712" indent="0">
              <a:buNone/>
              <a:defRPr sz="600"/>
            </a:lvl5pPr>
            <a:lvl6pPr marL="1599656" indent="0">
              <a:buNone/>
              <a:defRPr sz="600"/>
            </a:lvl6pPr>
            <a:lvl7pPr marL="1919577" indent="0">
              <a:buNone/>
              <a:defRPr sz="600"/>
            </a:lvl7pPr>
            <a:lvl8pPr marL="2239513" indent="0">
              <a:buNone/>
              <a:defRPr sz="600"/>
            </a:lvl8pPr>
            <a:lvl9pPr marL="2559449" indent="0">
              <a:buNone/>
              <a:defRPr sz="600"/>
            </a:lvl9pPr>
          </a:lstStyle>
          <a:p>
            <a:pPr lvl="0"/>
            <a:r>
              <a:rPr lang="ga-IE" smtClean="0"/>
              <a:t>Click to edit Master text styles</a:t>
            </a:r>
          </a:p>
        </p:txBody>
      </p:sp>
    </p:spTree>
    <p:extLst>
      <p:ext uri="{BB962C8B-B14F-4D97-AF65-F5344CB8AC3E}">
        <p14:creationId xmlns:p14="http://schemas.microsoft.com/office/powerpoint/2010/main" val="2642269717"/>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1150622"/>
            <a:ext cx="7773293" cy="1470049"/>
          </a:xfrm>
        </p:spPr>
        <p:txBody>
          <a:bodyPr/>
          <a:lstStyle/>
          <a:p>
            <a:r>
              <a:rPr lang="ga-IE" smtClean="0"/>
              <a:t>Click to edit Master title style</a:t>
            </a:r>
            <a:endParaRPr lang="en-US"/>
          </a:p>
        </p:txBody>
      </p:sp>
      <p:sp>
        <p:nvSpPr>
          <p:cNvPr id="3" name="Subtitle 2"/>
          <p:cNvSpPr>
            <a:spLocks noGrp="1"/>
          </p:cNvSpPr>
          <p:nvPr>
            <p:ph type="subTitle" idx="1"/>
          </p:nvPr>
        </p:nvSpPr>
        <p:spPr>
          <a:xfrm>
            <a:off x="774703" y="2973418"/>
            <a:ext cx="6400354" cy="1752451"/>
          </a:xfrm>
        </p:spPr>
        <p:txBody>
          <a:bodyPr/>
          <a:lstStyle>
            <a:lvl1pPr marL="0" indent="0" algn="l">
              <a:buNone/>
              <a:defRPr/>
            </a:lvl1pPr>
            <a:lvl2pPr marL="319915" indent="0" algn="ctr">
              <a:buNone/>
              <a:defRPr/>
            </a:lvl2pPr>
            <a:lvl3pPr marL="639851" indent="0" algn="ctr">
              <a:buNone/>
              <a:defRPr/>
            </a:lvl3pPr>
            <a:lvl4pPr marL="959796" indent="0" algn="ctr">
              <a:buNone/>
              <a:defRPr/>
            </a:lvl4pPr>
            <a:lvl5pPr marL="1279712" indent="0" algn="ctr">
              <a:buNone/>
              <a:defRPr/>
            </a:lvl5pPr>
            <a:lvl6pPr marL="1599656" indent="0" algn="ctr">
              <a:buNone/>
              <a:defRPr/>
            </a:lvl6pPr>
            <a:lvl7pPr marL="1919577" indent="0" algn="ctr">
              <a:buNone/>
              <a:defRPr/>
            </a:lvl7pPr>
            <a:lvl8pPr marL="2239513" indent="0" algn="ctr">
              <a:buNone/>
              <a:defRPr/>
            </a:lvl8pPr>
            <a:lvl9pPr marL="2559449" indent="0" algn="ctr">
              <a:buNone/>
              <a:defRPr/>
            </a:lvl9pPr>
          </a:lstStyle>
          <a:p>
            <a:r>
              <a:rPr lang="ga-IE" smtClean="0"/>
              <a:t>Click to edit Master subtitle style</a:t>
            </a:r>
            <a:endParaRPr lang="en-US" dirty="0"/>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46473E"/>
                </a:solidFill>
              </a:rPr>
              <a:pPr/>
              <a:t>‹#›</a:t>
            </a:fld>
            <a:r>
              <a:rPr lang="en-US" dirty="0" smtClean="0">
                <a:solidFill>
                  <a:srgbClr val="46473E"/>
                </a:solidFill>
              </a:rPr>
              <a:t> </a:t>
            </a:r>
            <a:endParaRPr lang="en-US" b="1" dirty="0">
              <a:solidFill>
                <a:srgbClr val="46473E"/>
              </a:solidFill>
              <a:latin typeface="Helvetica Neue"/>
              <a:cs typeface="Helvetica Neue"/>
            </a:endParaRPr>
          </a:p>
        </p:txBody>
      </p:sp>
    </p:spTree>
    <p:extLst>
      <p:ext uri="{BB962C8B-B14F-4D97-AF65-F5344CB8AC3E}">
        <p14:creationId xmlns:p14="http://schemas.microsoft.com/office/powerpoint/2010/main" val="3985351948"/>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46473E"/>
                </a:solidFill>
              </a:rPr>
              <a:pPr/>
              <a:t>‹#›</a:t>
            </a:fld>
            <a:r>
              <a:rPr lang="en-US" dirty="0" smtClean="0">
                <a:solidFill>
                  <a:srgbClr val="46473E"/>
                </a:solidFill>
              </a:rPr>
              <a:t> </a:t>
            </a:r>
            <a:endParaRPr lang="en-US" b="1" dirty="0">
              <a:solidFill>
                <a:srgbClr val="46473E"/>
              </a:solidFill>
              <a:latin typeface="Helvetica Neue"/>
              <a:cs typeface="Helvetica Neue"/>
            </a:endParaRPr>
          </a:p>
        </p:txBody>
      </p:sp>
    </p:spTree>
    <p:extLst>
      <p:ext uri="{BB962C8B-B14F-4D97-AF65-F5344CB8AC3E}">
        <p14:creationId xmlns:p14="http://schemas.microsoft.com/office/powerpoint/2010/main" val="2544572434"/>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2600180"/>
            <a:ext cx="7772176" cy="1361777"/>
          </a:xfrm>
        </p:spPr>
        <p:txBody>
          <a:bodyPr/>
          <a:lstStyle>
            <a:lvl1pPr algn="l">
              <a:defRPr sz="2800" b="1" cap="all"/>
            </a:lvl1pPr>
          </a:lstStyle>
          <a:p>
            <a:r>
              <a:rPr lang="ga-IE" smtClean="0"/>
              <a:t>Click to edit Master title style</a:t>
            </a:r>
            <a:endParaRPr lang="en-US"/>
          </a:p>
        </p:txBody>
      </p:sp>
      <p:sp>
        <p:nvSpPr>
          <p:cNvPr id="3" name="Text Placeholder 2"/>
          <p:cNvSpPr>
            <a:spLocks noGrp="1"/>
          </p:cNvSpPr>
          <p:nvPr>
            <p:ph type="body" idx="1"/>
          </p:nvPr>
        </p:nvSpPr>
        <p:spPr>
          <a:xfrm>
            <a:off x="722189" y="1099992"/>
            <a:ext cx="7772176" cy="1500188"/>
          </a:xfrm>
        </p:spPr>
        <p:txBody>
          <a:bodyPr anchor="b"/>
          <a:lstStyle>
            <a:lvl1pPr marL="0" indent="0">
              <a:buNone/>
              <a:defRPr sz="1400"/>
            </a:lvl1pPr>
            <a:lvl2pPr marL="319915" indent="0">
              <a:buNone/>
              <a:defRPr sz="1300"/>
            </a:lvl2pPr>
            <a:lvl3pPr marL="639851" indent="0">
              <a:buNone/>
              <a:defRPr sz="1100"/>
            </a:lvl3pPr>
            <a:lvl4pPr marL="959796" indent="0">
              <a:buNone/>
              <a:defRPr sz="1000"/>
            </a:lvl4pPr>
            <a:lvl5pPr marL="1279712" indent="0">
              <a:buNone/>
              <a:defRPr sz="1000"/>
            </a:lvl5pPr>
            <a:lvl6pPr marL="1599656" indent="0">
              <a:buNone/>
              <a:defRPr sz="1000"/>
            </a:lvl6pPr>
            <a:lvl7pPr marL="1919577" indent="0">
              <a:buNone/>
              <a:defRPr sz="1000"/>
            </a:lvl7pPr>
            <a:lvl8pPr marL="2239513" indent="0">
              <a:buNone/>
              <a:defRPr sz="1000"/>
            </a:lvl8pPr>
            <a:lvl9pPr marL="2559449" indent="0">
              <a:buNone/>
              <a:defRPr sz="1000"/>
            </a:lvl9pPr>
          </a:lstStyle>
          <a:p>
            <a:pPr lvl="0"/>
            <a:r>
              <a:rPr lang="ga-IE" smtClean="0"/>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46473E"/>
                </a:solidFill>
              </a:rPr>
              <a:pPr/>
              <a:t>‹#›</a:t>
            </a:fld>
            <a:r>
              <a:rPr lang="en-US" dirty="0" smtClean="0">
                <a:solidFill>
                  <a:srgbClr val="46473E"/>
                </a:solidFill>
              </a:rPr>
              <a:t> </a:t>
            </a:r>
            <a:endParaRPr lang="en-US" b="1" dirty="0">
              <a:solidFill>
                <a:srgbClr val="46473E"/>
              </a:solidFill>
              <a:latin typeface="Helvetica Neue"/>
              <a:cs typeface="Helvetica Neue"/>
            </a:endParaRPr>
          </a:p>
        </p:txBody>
      </p:sp>
    </p:spTree>
    <p:extLst>
      <p:ext uri="{BB962C8B-B14F-4D97-AF65-F5344CB8AC3E}">
        <p14:creationId xmlns:p14="http://schemas.microsoft.com/office/powerpoint/2010/main" val="884322181"/>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544804" y="2375298"/>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554234" y="2375298"/>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46473E"/>
                </a:solidFill>
              </a:rPr>
              <a:pPr/>
              <a:t>‹#›</a:t>
            </a:fld>
            <a:r>
              <a:rPr lang="en-US" dirty="0" smtClean="0">
                <a:solidFill>
                  <a:srgbClr val="46473E"/>
                </a:solidFill>
              </a:rPr>
              <a:t> </a:t>
            </a:r>
            <a:endParaRPr lang="en-US" b="1" dirty="0">
              <a:solidFill>
                <a:srgbClr val="46473E"/>
              </a:solidFill>
              <a:latin typeface="Helvetica Neue"/>
              <a:cs typeface="Helvetica Neue"/>
            </a:endParaRPr>
          </a:p>
        </p:txBody>
      </p:sp>
    </p:spTree>
    <p:extLst>
      <p:ext uri="{BB962C8B-B14F-4D97-AF65-F5344CB8AC3E}">
        <p14:creationId xmlns:p14="http://schemas.microsoft.com/office/powerpoint/2010/main" val="1571109239"/>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647" y="2246177"/>
            <a:ext cx="4039568" cy="639589"/>
          </a:xfrm>
        </p:spPr>
        <p:txBody>
          <a:bodyPr anchor="b"/>
          <a:lstStyle>
            <a:lvl1pPr marL="0" indent="0">
              <a:buNone/>
              <a:defRPr sz="1700" b="1"/>
            </a:lvl1pPr>
            <a:lvl2pPr marL="319915" indent="0">
              <a:buNone/>
              <a:defRPr sz="1400" b="1"/>
            </a:lvl2pPr>
            <a:lvl3pPr marL="639851" indent="0">
              <a:buNone/>
              <a:defRPr sz="1300" b="1"/>
            </a:lvl3pPr>
            <a:lvl4pPr marL="959796" indent="0">
              <a:buNone/>
              <a:defRPr sz="1100" b="1"/>
            </a:lvl4pPr>
            <a:lvl5pPr marL="1279712" indent="0">
              <a:buNone/>
              <a:defRPr sz="1100" b="1"/>
            </a:lvl5pPr>
            <a:lvl6pPr marL="1599656" indent="0">
              <a:buNone/>
              <a:defRPr sz="1100" b="1"/>
            </a:lvl6pPr>
            <a:lvl7pPr marL="1919577" indent="0">
              <a:buNone/>
              <a:defRPr sz="1100" b="1"/>
            </a:lvl7pPr>
            <a:lvl8pPr marL="2239513" indent="0">
              <a:buNone/>
              <a:defRPr sz="1100" b="1"/>
            </a:lvl8pPr>
            <a:lvl9pPr marL="2559449" indent="0">
              <a:buNone/>
              <a:defRPr sz="1100" b="1"/>
            </a:lvl9pPr>
          </a:lstStyle>
          <a:p>
            <a:pPr lvl="0"/>
            <a:r>
              <a:rPr lang="ga-IE" smtClean="0"/>
              <a:t>Click to edit Master text styles</a:t>
            </a:r>
          </a:p>
        </p:txBody>
      </p:sp>
      <p:sp>
        <p:nvSpPr>
          <p:cNvPr id="4" name="Content Placeholder 3"/>
          <p:cNvSpPr>
            <a:spLocks noGrp="1"/>
          </p:cNvSpPr>
          <p:nvPr>
            <p:ph sz="half" idx="2"/>
          </p:nvPr>
        </p:nvSpPr>
        <p:spPr>
          <a:xfrm>
            <a:off x="457647" y="2885765"/>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5" name="Text Placeholder 4"/>
          <p:cNvSpPr>
            <a:spLocks noGrp="1"/>
          </p:cNvSpPr>
          <p:nvPr>
            <p:ph type="body" sz="quarter" idx="3"/>
          </p:nvPr>
        </p:nvSpPr>
        <p:spPr>
          <a:xfrm>
            <a:off x="4644555" y="2267026"/>
            <a:ext cx="4041799" cy="639589"/>
          </a:xfrm>
        </p:spPr>
        <p:txBody>
          <a:bodyPr anchor="b"/>
          <a:lstStyle>
            <a:lvl1pPr marL="0" indent="0">
              <a:buNone/>
              <a:defRPr sz="1700" b="1"/>
            </a:lvl1pPr>
            <a:lvl2pPr marL="319915" indent="0">
              <a:buNone/>
              <a:defRPr sz="1400" b="1"/>
            </a:lvl2pPr>
            <a:lvl3pPr marL="639851" indent="0">
              <a:buNone/>
              <a:defRPr sz="1300" b="1"/>
            </a:lvl3pPr>
            <a:lvl4pPr marL="959796" indent="0">
              <a:buNone/>
              <a:defRPr sz="1100" b="1"/>
            </a:lvl4pPr>
            <a:lvl5pPr marL="1279712" indent="0">
              <a:buNone/>
              <a:defRPr sz="1100" b="1"/>
            </a:lvl5pPr>
            <a:lvl6pPr marL="1599656" indent="0">
              <a:buNone/>
              <a:defRPr sz="1100" b="1"/>
            </a:lvl6pPr>
            <a:lvl7pPr marL="1919577" indent="0">
              <a:buNone/>
              <a:defRPr sz="1100" b="1"/>
            </a:lvl7pPr>
            <a:lvl8pPr marL="2239513" indent="0">
              <a:buNone/>
              <a:defRPr sz="1100" b="1"/>
            </a:lvl8pPr>
            <a:lvl9pPr marL="2559449" indent="0">
              <a:buNone/>
              <a:defRPr sz="1100" b="1"/>
            </a:lvl9pPr>
          </a:lstStyle>
          <a:p>
            <a:pPr lvl="0"/>
            <a:r>
              <a:rPr lang="ga-IE" smtClean="0"/>
              <a:t>Click to edit Master text styles</a:t>
            </a:r>
          </a:p>
        </p:txBody>
      </p:sp>
      <p:sp>
        <p:nvSpPr>
          <p:cNvPr id="6" name="Content Placeholder 5"/>
          <p:cNvSpPr>
            <a:spLocks noGrp="1"/>
          </p:cNvSpPr>
          <p:nvPr>
            <p:ph sz="quarter" idx="4"/>
          </p:nvPr>
        </p:nvSpPr>
        <p:spPr>
          <a:xfrm>
            <a:off x="4644555" y="2906615"/>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46473E"/>
                </a:solidFill>
              </a:rPr>
              <a:pPr/>
              <a:t>‹#›</a:t>
            </a:fld>
            <a:r>
              <a:rPr lang="en-US" dirty="0" smtClean="0">
                <a:solidFill>
                  <a:srgbClr val="46473E"/>
                </a:solidFill>
              </a:rPr>
              <a:t> </a:t>
            </a:r>
            <a:endParaRPr lang="en-US" b="1" dirty="0">
              <a:solidFill>
                <a:srgbClr val="46473E"/>
              </a:solidFill>
              <a:latin typeface="Helvetica Neue"/>
              <a:cs typeface="Helvetica Neue"/>
            </a:endParaRPr>
          </a:p>
        </p:txBody>
      </p:sp>
    </p:spTree>
    <p:extLst>
      <p:ext uri="{BB962C8B-B14F-4D97-AF65-F5344CB8AC3E}">
        <p14:creationId xmlns:p14="http://schemas.microsoft.com/office/powerpoint/2010/main" val="2687426873"/>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46473E"/>
                </a:solidFill>
              </a:rPr>
              <a:pPr/>
              <a:t>‹#›</a:t>
            </a:fld>
            <a:r>
              <a:rPr lang="en-US" dirty="0" smtClean="0">
                <a:solidFill>
                  <a:srgbClr val="46473E"/>
                </a:solidFill>
              </a:rPr>
              <a:t> </a:t>
            </a:r>
            <a:endParaRPr lang="en-US" b="1" dirty="0">
              <a:solidFill>
                <a:srgbClr val="46473E"/>
              </a:solidFill>
              <a:latin typeface="Helvetica Neue"/>
              <a:cs typeface="Helvetica Neue"/>
            </a:endParaRPr>
          </a:p>
        </p:txBody>
      </p:sp>
    </p:spTree>
    <p:extLst>
      <p:ext uri="{BB962C8B-B14F-4D97-AF65-F5344CB8AC3E}">
        <p14:creationId xmlns:p14="http://schemas.microsoft.com/office/powerpoint/2010/main" val="1042589057"/>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46473E"/>
                </a:solidFill>
              </a:rPr>
              <a:pPr/>
              <a:t>‹#›</a:t>
            </a:fld>
            <a:r>
              <a:rPr lang="en-US" dirty="0" smtClean="0">
                <a:solidFill>
                  <a:srgbClr val="46473E"/>
                </a:solidFill>
              </a:rPr>
              <a:t> / </a:t>
            </a:r>
            <a:r>
              <a:rPr lang="en-US" b="1" dirty="0" err="1" smtClean="0">
                <a:solidFill>
                  <a:srgbClr val="46473E"/>
                </a:solidFill>
                <a:latin typeface="Helvetica Neue"/>
                <a:cs typeface="Helvetica Neue"/>
              </a:rPr>
              <a:t>storyful</a:t>
            </a:r>
            <a:r>
              <a:rPr lang="en-US" b="1" dirty="0" smtClean="0">
                <a:solidFill>
                  <a:srgbClr val="46473E"/>
                </a:solidFill>
                <a:latin typeface="Helvetica Neue"/>
                <a:cs typeface="Helvetica Neue"/>
              </a:rPr>
              <a:t>.</a:t>
            </a:r>
            <a:endParaRPr lang="en-US" b="1" dirty="0">
              <a:solidFill>
                <a:srgbClr val="46473E"/>
              </a:solidFill>
              <a:latin typeface="Helvetica Neue"/>
              <a:cs typeface="Helvetica Neue"/>
            </a:endParaRPr>
          </a:p>
        </p:txBody>
      </p:sp>
    </p:spTree>
    <p:extLst>
      <p:ext uri="{BB962C8B-B14F-4D97-AF65-F5344CB8AC3E}">
        <p14:creationId xmlns:p14="http://schemas.microsoft.com/office/powerpoint/2010/main" val="200026366"/>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740" y="273566"/>
            <a:ext cx="3008189" cy="1161975"/>
          </a:xfrm>
        </p:spPr>
        <p:txBody>
          <a:bodyPr anchor="b"/>
          <a:lstStyle>
            <a:lvl1pPr algn="l">
              <a:defRPr sz="1400" b="1"/>
            </a:lvl1pPr>
          </a:lstStyle>
          <a:p>
            <a:r>
              <a:rPr lang="ga-IE"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57740" y="1435448"/>
            <a:ext cx="3008189" cy="4690318"/>
          </a:xfrm>
        </p:spPr>
        <p:txBody>
          <a:bodyPr/>
          <a:lstStyle>
            <a:lvl1pPr marL="0" indent="0">
              <a:buNone/>
              <a:defRPr sz="1000"/>
            </a:lvl1pPr>
            <a:lvl2pPr marL="319915" indent="0">
              <a:buNone/>
              <a:defRPr sz="800"/>
            </a:lvl2pPr>
            <a:lvl3pPr marL="639851" indent="0">
              <a:buNone/>
              <a:defRPr sz="700"/>
            </a:lvl3pPr>
            <a:lvl4pPr marL="959796" indent="0">
              <a:buNone/>
              <a:defRPr sz="600"/>
            </a:lvl4pPr>
            <a:lvl5pPr marL="1279712" indent="0">
              <a:buNone/>
              <a:defRPr sz="600"/>
            </a:lvl5pPr>
            <a:lvl6pPr marL="1599656" indent="0">
              <a:buNone/>
              <a:defRPr sz="600"/>
            </a:lvl6pPr>
            <a:lvl7pPr marL="1919577" indent="0">
              <a:buNone/>
              <a:defRPr sz="600"/>
            </a:lvl7pPr>
            <a:lvl8pPr marL="2239513" indent="0">
              <a:buNone/>
              <a:defRPr sz="600"/>
            </a:lvl8pPr>
            <a:lvl9pPr marL="2559449"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46473E"/>
                </a:solidFill>
              </a:rPr>
              <a:pPr/>
              <a:t>‹#›</a:t>
            </a:fld>
            <a:r>
              <a:rPr lang="en-US" smtClean="0">
                <a:solidFill>
                  <a:srgbClr val="46473E"/>
                </a:solidFill>
              </a:rPr>
              <a:t> </a:t>
            </a:r>
            <a:endParaRPr lang="en-US" b="1" dirty="0">
              <a:solidFill>
                <a:srgbClr val="46473E"/>
              </a:solidFill>
              <a:latin typeface="Helvetica Neue"/>
              <a:cs typeface="Helvetica Neue"/>
            </a:endParaRPr>
          </a:p>
        </p:txBody>
      </p:sp>
    </p:spTree>
    <p:extLst>
      <p:ext uri="{BB962C8B-B14F-4D97-AF65-F5344CB8AC3E}">
        <p14:creationId xmlns:p14="http://schemas.microsoft.com/office/powerpoint/2010/main" val="3467929932"/>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t> </a:t>
            </a:r>
            <a:endParaRPr lang="en-US" b="1" dirty="0">
              <a:latin typeface="Helvetica Neue"/>
              <a:cs typeface="Helvetica Neue"/>
            </a:endParaRPr>
          </a:p>
        </p:txBody>
      </p:sp>
    </p:spTree>
    <p:extLst>
      <p:ext uri="{BB962C8B-B14F-4D97-AF65-F5344CB8AC3E}">
        <p14:creationId xmlns:p14="http://schemas.microsoft.com/office/powerpoint/2010/main" val="3109274583"/>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728" y="4800824"/>
            <a:ext cx="5486177" cy="567035"/>
          </a:xfrm>
        </p:spPr>
        <p:txBody>
          <a:bodyPr anchor="b"/>
          <a:lstStyle>
            <a:lvl1pPr algn="l">
              <a:defRPr sz="1400" b="1"/>
            </a:lvl1pPr>
          </a:lstStyle>
          <a:p>
            <a:r>
              <a:rPr lang="ga-IE" smtClean="0"/>
              <a:t>Click to edit Master title style</a:t>
            </a:r>
            <a:endParaRPr lang="en-US"/>
          </a:p>
        </p:txBody>
      </p:sp>
      <p:sp>
        <p:nvSpPr>
          <p:cNvPr id="3" name="Picture Placeholder 2"/>
          <p:cNvSpPr>
            <a:spLocks noGrp="1"/>
          </p:cNvSpPr>
          <p:nvPr>
            <p:ph type="pic" idx="1"/>
          </p:nvPr>
        </p:nvSpPr>
        <p:spPr>
          <a:xfrm>
            <a:off x="1792728" y="612800"/>
            <a:ext cx="5486177" cy="4114354"/>
          </a:xfrm>
        </p:spPr>
        <p:txBody>
          <a:bodyPr/>
          <a:lstStyle>
            <a:lvl1pPr marL="0" indent="0">
              <a:buNone/>
              <a:defRPr sz="2200"/>
            </a:lvl1pPr>
            <a:lvl2pPr marL="319915" indent="0">
              <a:buNone/>
              <a:defRPr sz="2000"/>
            </a:lvl2pPr>
            <a:lvl3pPr marL="639851" indent="0">
              <a:buNone/>
              <a:defRPr sz="1700"/>
            </a:lvl3pPr>
            <a:lvl4pPr marL="959796" indent="0">
              <a:buNone/>
              <a:defRPr sz="1400"/>
            </a:lvl4pPr>
            <a:lvl5pPr marL="1279712" indent="0">
              <a:buNone/>
              <a:defRPr sz="1400"/>
            </a:lvl5pPr>
            <a:lvl6pPr marL="1599656" indent="0">
              <a:buNone/>
              <a:defRPr sz="1400"/>
            </a:lvl6pPr>
            <a:lvl7pPr marL="1919577" indent="0">
              <a:buNone/>
              <a:defRPr sz="1400"/>
            </a:lvl7pPr>
            <a:lvl8pPr marL="2239513" indent="0">
              <a:buNone/>
              <a:defRPr sz="1400"/>
            </a:lvl8pPr>
            <a:lvl9pPr marL="2559449" indent="0">
              <a:buNone/>
              <a:defRPr sz="1400"/>
            </a:lvl9pPr>
          </a:lstStyle>
          <a:p>
            <a:pPr lvl="0"/>
            <a:r>
              <a:rPr lang="ga-IE" noProof="0" smtClean="0">
                <a:sym typeface="Ubuntu Light" charset="0"/>
              </a:rPr>
              <a:t>Drag picture to placeholder or click icon to add</a:t>
            </a:r>
            <a:endParaRPr lang="en-US" noProof="0" smtClean="0">
              <a:sym typeface="Ubuntu Light" charset="0"/>
            </a:endParaRPr>
          </a:p>
        </p:txBody>
      </p:sp>
      <p:sp>
        <p:nvSpPr>
          <p:cNvPr id="4" name="Text Placeholder 3"/>
          <p:cNvSpPr>
            <a:spLocks noGrp="1"/>
          </p:cNvSpPr>
          <p:nvPr>
            <p:ph type="body" sz="half" idx="2"/>
          </p:nvPr>
        </p:nvSpPr>
        <p:spPr>
          <a:xfrm>
            <a:off x="1792728" y="5367860"/>
            <a:ext cx="5486177" cy="804788"/>
          </a:xfrm>
        </p:spPr>
        <p:txBody>
          <a:bodyPr/>
          <a:lstStyle>
            <a:lvl1pPr marL="0" indent="0">
              <a:buNone/>
              <a:defRPr sz="1000"/>
            </a:lvl1pPr>
            <a:lvl2pPr marL="319915" indent="0">
              <a:buNone/>
              <a:defRPr sz="800"/>
            </a:lvl2pPr>
            <a:lvl3pPr marL="639851" indent="0">
              <a:buNone/>
              <a:defRPr sz="700"/>
            </a:lvl3pPr>
            <a:lvl4pPr marL="959796" indent="0">
              <a:buNone/>
              <a:defRPr sz="600"/>
            </a:lvl4pPr>
            <a:lvl5pPr marL="1279712" indent="0">
              <a:buNone/>
              <a:defRPr sz="600"/>
            </a:lvl5pPr>
            <a:lvl6pPr marL="1599656" indent="0">
              <a:buNone/>
              <a:defRPr sz="600"/>
            </a:lvl6pPr>
            <a:lvl7pPr marL="1919577" indent="0">
              <a:buNone/>
              <a:defRPr sz="600"/>
            </a:lvl7pPr>
            <a:lvl8pPr marL="2239513" indent="0">
              <a:buNone/>
              <a:defRPr sz="600"/>
            </a:lvl8pPr>
            <a:lvl9pPr marL="2559449"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46473E"/>
                </a:solidFill>
              </a:rPr>
              <a:pPr/>
              <a:t>‹#›</a:t>
            </a:fld>
            <a:r>
              <a:rPr lang="en-US" smtClean="0">
                <a:solidFill>
                  <a:srgbClr val="46473E"/>
                </a:solidFill>
              </a:rPr>
              <a:t> </a:t>
            </a:r>
            <a:endParaRPr lang="en-US" b="1" dirty="0">
              <a:solidFill>
                <a:srgbClr val="46473E"/>
              </a:solidFill>
              <a:latin typeface="Helvetica Neue"/>
              <a:cs typeface="Helvetica Neue"/>
            </a:endParaRPr>
          </a:p>
        </p:txBody>
      </p:sp>
    </p:spTree>
    <p:extLst>
      <p:ext uri="{BB962C8B-B14F-4D97-AF65-F5344CB8AC3E}">
        <p14:creationId xmlns:p14="http://schemas.microsoft.com/office/powerpoint/2010/main" val="3036853016"/>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6" name="Picture 5" descr="Teal.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9144000" cy="6858000"/>
          </a:xfrm>
          <a:prstGeom prst="rect">
            <a:avLst/>
          </a:prstGeom>
        </p:spPr>
      </p:pic>
    </p:spTree>
    <p:extLst>
      <p:ext uri="{BB962C8B-B14F-4D97-AF65-F5344CB8AC3E}">
        <p14:creationId xmlns:p14="http://schemas.microsoft.com/office/powerpoint/2010/main" val="3644599629"/>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824" y="3886703"/>
            <a:ext cx="6400354" cy="1752451"/>
          </a:xfrm>
        </p:spPr>
        <p:txBody>
          <a:bodyPr/>
          <a:lstStyle>
            <a:lvl1pPr marL="0" indent="0" algn="ctr">
              <a:buNone/>
              <a:defRPr/>
            </a:lvl1pPr>
            <a:lvl2pPr marL="320529" indent="0" algn="ctr">
              <a:buNone/>
              <a:defRPr/>
            </a:lvl2pPr>
            <a:lvl3pPr marL="641067" indent="0" algn="ctr">
              <a:buNone/>
              <a:defRPr/>
            </a:lvl3pPr>
            <a:lvl4pPr marL="961611" indent="0" algn="ctr">
              <a:buNone/>
              <a:defRPr/>
            </a:lvl4pPr>
            <a:lvl5pPr marL="1282145" indent="0" algn="ctr">
              <a:buNone/>
              <a:defRPr/>
            </a:lvl5pPr>
            <a:lvl6pPr marL="1602690" indent="0" algn="ctr">
              <a:buNone/>
              <a:defRPr/>
            </a:lvl6pPr>
            <a:lvl7pPr marL="1923218" indent="0" algn="ctr">
              <a:buNone/>
              <a:defRPr/>
            </a:lvl7pPr>
            <a:lvl8pPr marL="2243761" indent="0" algn="ctr">
              <a:buNone/>
              <a:defRPr/>
            </a:lvl8pPr>
            <a:lvl9pPr marL="2564299" indent="0" algn="ctr">
              <a:buNone/>
              <a:defRPr/>
            </a:lvl9pPr>
          </a:lstStyle>
          <a:p>
            <a:r>
              <a:rPr lang="ga-IE" smtClean="0"/>
              <a:t>Click to edit Master subtitle style</a:t>
            </a:r>
            <a:endParaRPr lang="en-US"/>
          </a:p>
        </p:txBody>
      </p:sp>
      <p:sp>
        <p:nvSpPr>
          <p:cNvPr id="4" name="Text Box 4"/>
          <p:cNvSpPr txBox="1">
            <a:spLocks noGrp="1" noChangeArrowheads="1"/>
          </p:cNvSpPr>
          <p:nvPr>
            <p:ph type="sldNum" sz="quarter" idx="10"/>
          </p:nvPr>
        </p:nvSpPr>
        <p:spPr/>
        <p:txBody>
          <a:bodyPr/>
          <a:lstStyle>
            <a:lvl1pPr defTabSz="641958" fontAlgn="base">
              <a:spcBef>
                <a:spcPct val="0"/>
              </a:spcBef>
              <a:spcAft>
                <a:spcPct val="0"/>
              </a:spcAft>
              <a:defRPr/>
            </a:lvl1pPr>
          </a:lstStyle>
          <a:p>
            <a:pPr>
              <a:defRPr/>
            </a:pPr>
            <a:fld id="{C204CF64-46BF-4E7C-9A3F-9905F8E00C8A}" type="slidenum">
              <a:rPr lang="en-US"/>
              <a:pPr>
                <a:defRPr/>
              </a:pPr>
              <a:t>‹#›</a:t>
            </a:fld>
            <a:r>
              <a:rPr lang="en-US" dirty="0">
                <a:solidFill>
                  <a:srgbClr val="2E3333"/>
                </a:solidFill>
              </a:rPr>
              <a:t> /  </a:t>
            </a:r>
            <a:r>
              <a:rPr lang="en-US" dirty="0">
                <a:solidFill>
                  <a:srgbClr val="2E3333"/>
                </a:solidFill>
                <a:latin typeface="Ubuntu"/>
                <a:cs typeface="Ubuntu"/>
              </a:rPr>
              <a:t>Special Olympics</a:t>
            </a:r>
          </a:p>
        </p:txBody>
      </p:sp>
    </p:spTree>
    <p:extLst>
      <p:ext uri="{BB962C8B-B14F-4D97-AF65-F5344CB8AC3E}">
        <p14:creationId xmlns:p14="http://schemas.microsoft.com/office/powerpoint/2010/main" val="3246163399"/>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Box 4"/>
          <p:cNvSpPr txBox="1">
            <a:spLocks noGrp="1" noChangeArrowheads="1"/>
          </p:cNvSpPr>
          <p:nvPr>
            <p:ph type="sldNum" sz="quarter" idx="10"/>
          </p:nvPr>
        </p:nvSpPr>
        <p:spPr/>
        <p:txBody>
          <a:bodyPr/>
          <a:lstStyle>
            <a:lvl1pPr marL="0" marR="0" indent="0" algn="l" defTabSz="455877" rtl="0" eaLnBrk="1" fontAlgn="auto" latinLnBrk="0" hangingPunct="1">
              <a:lnSpc>
                <a:spcPct val="100000"/>
              </a:lnSpc>
              <a:spcBef>
                <a:spcPts val="0"/>
              </a:spcBef>
              <a:spcAft>
                <a:spcPts val="0"/>
              </a:spcAft>
              <a:buClrTx/>
              <a:buSzTx/>
              <a:buFontTx/>
              <a:buNone/>
              <a:tabLst/>
              <a:defRPr/>
            </a:lvl1pPr>
          </a:lstStyle>
          <a:p>
            <a:pPr>
              <a:defRPr/>
            </a:pPr>
            <a:fld id="{BB87FAA6-2EA9-414F-AFA5-E31297453EBB}" type="slidenum">
              <a:rPr lang="en-US"/>
              <a:pPr>
                <a:defRPr/>
              </a:pPr>
              <a:t>‹#›</a:t>
            </a:fld>
            <a:r>
              <a:rPr lang="en-US" dirty="0">
                <a:solidFill>
                  <a:srgbClr val="2E3333"/>
                </a:solidFill>
              </a:rPr>
              <a:t> /  </a:t>
            </a:r>
            <a:r>
              <a:rPr lang="en-US" dirty="0">
                <a:solidFill>
                  <a:srgbClr val="2E3333"/>
                </a:solidFill>
                <a:latin typeface="Ubuntu"/>
                <a:cs typeface="Ubuntu"/>
              </a:rPr>
              <a:t>Special Olympics</a:t>
            </a:r>
          </a:p>
        </p:txBody>
      </p:sp>
    </p:spTree>
    <p:extLst>
      <p:ext uri="{BB962C8B-B14F-4D97-AF65-F5344CB8AC3E}">
        <p14:creationId xmlns:p14="http://schemas.microsoft.com/office/powerpoint/2010/main" val="2861374381"/>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544767"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554197"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Box 4"/>
          <p:cNvSpPr txBox="1">
            <a:spLocks noGrp="1" noChangeArrowheads="1"/>
          </p:cNvSpPr>
          <p:nvPr>
            <p:ph type="sldNum" sz="quarter" idx="10"/>
          </p:nvPr>
        </p:nvSpPr>
        <p:spPr/>
        <p:txBody>
          <a:bodyPr/>
          <a:lstStyle>
            <a:lvl1pPr defTabSz="641958" fontAlgn="base">
              <a:spcBef>
                <a:spcPct val="0"/>
              </a:spcBef>
              <a:spcAft>
                <a:spcPct val="0"/>
              </a:spcAft>
              <a:defRPr/>
            </a:lvl1pPr>
          </a:lstStyle>
          <a:p>
            <a:pPr>
              <a:defRPr/>
            </a:pPr>
            <a:fld id="{12A839AE-5BB8-438F-8972-E5E50DC9D14C}" type="slidenum">
              <a:rPr lang="en-US"/>
              <a:pPr>
                <a:defRPr/>
              </a:pPr>
              <a:t>‹#›</a:t>
            </a:fld>
            <a:r>
              <a:rPr lang="en-US" dirty="0">
                <a:solidFill>
                  <a:srgbClr val="2E3333"/>
                </a:solidFill>
              </a:rPr>
              <a:t> /  </a:t>
            </a:r>
            <a:r>
              <a:rPr lang="en-US" dirty="0">
                <a:solidFill>
                  <a:srgbClr val="2E3333"/>
                </a:solidFill>
                <a:latin typeface="Ubuntu"/>
                <a:cs typeface="Ubuntu"/>
              </a:rPr>
              <a:t>Special Olympics</a:t>
            </a:r>
          </a:p>
        </p:txBody>
      </p:sp>
    </p:spTree>
    <p:extLst>
      <p:ext uri="{BB962C8B-B14F-4D97-AF65-F5344CB8AC3E}">
        <p14:creationId xmlns:p14="http://schemas.microsoft.com/office/powerpoint/2010/main" val="3162133937"/>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529" indent="0">
              <a:buNone/>
              <a:defRPr sz="1400" b="1"/>
            </a:lvl2pPr>
            <a:lvl3pPr marL="641067" indent="0">
              <a:buNone/>
              <a:defRPr sz="1300" b="1"/>
            </a:lvl3pPr>
            <a:lvl4pPr marL="961611" indent="0">
              <a:buNone/>
              <a:defRPr sz="1100" b="1"/>
            </a:lvl4pPr>
            <a:lvl5pPr marL="1282145" indent="0">
              <a:buNone/>
              <a:defRPr sz="1100" b="1"/>
            </a:lvl5pPr>
            <a:lvl6pPr marL="1602690" indent="0">
              <a:buNone/>
              <a:defRPr sz="1100" b="1"/>
            </a:lvl6pPr>
            <a:lvl7pPr marL="1923218" indent="0">
              <a:buNone/>
              <a:defRPr sz="1100" b="1"/>
            </a:lvl7pPr>
            <a:lvl8pPr marL="2243761" indent="0">
              <a:buNone/>
              <a:defRPr sz="1100" b="1"/>
            </a:lvl8pPr>
            <a:lvl9pPr marL="2564299" indent="0">
              <a:buNone/>
              <a:defRPr sz="1100" b="1"/>
            </a:lvl9pPr>
          </a:lstStyle>
          <a:p>
            <a:pPr lvl="0"/>
            <a:r>
              <a:rPr lang="ga-IE"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529" indent="0">
              <a:buNone/>
              <a:defRPr sz="1400" b="1"/>
            </a:lvl2pPr>
            <a:lvl3pPr marL="641067" indent="0">
              <a:buNone/>
              <a:defRPr sz="1300" b="1"/>
            </a:lvl3pPr>
            <a:lvl4pPr marL="961611" indent="0">
              <a:buNone/>
              <a:defRPr sz="1100" b="1"/>
            </a:lvl4pPr>
            <a:lvl5pPr marL="1282145" indent="0">
              <a:buNone/>
              <a:defRPr sz="1100" b="1"/>
            </a:lvl5pPr>
            <a:lvl6pPr marL="1602690" indent="0">
              <a:buNone/>
              <a:defRPr sz="1100" b="1"/>
            </a:lvl6pPr>
            <a:lvl7pPr marL="1923218" indent="0">
              <a:buNone/>
              <a:defRPr sz="1100" b="1"/>
            </a:lvl7pPr>
            <a:lvl8pPr marL="2243761" indent="0">
              <a:buNone/>
              <a:defRPr sz="1100" b="1"/>
            </a:lvl8pPr>
            <a:lvl9pPr marL="2564299" indent="0">
              <a:buNone/>
              <a:defRPr sz="1100" b="1"/>
            </a:lvl9pPr>
          </a:lstStyle>
          <a:p>
            <a:pPr lvl="0"/>
            <a:r>
              <a:rPr lang="ga-IE"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Text Box 4"/>
          <p:cNvSpPr txBox="1">
            <a:spLocks noGrp="1" noChangeArrowheads="1"/>
          </p:cNvSpPr>
          <p:nvPr>
            <p:ph type="sldNum" sz="quarter" idx="10"/>
          </p:nvPr>
        </p:nvSpPr>
        <p:spPr>
          <a:ln/>
        </p:spPr>
        <p:txBody>
          <a:bodyPr/>
          <a:lstStyle>
            <a:lvl1pPr>
              <a:defRPr/>
            </a:lvl1pPr>
          </a:lstStyle>
          <a:p>
            <a:pPr>
              <a:defRPr/>
            </a:pPr>
            <a:fld id="{5A8C01D3-F3E5-429F-B1BC-B17C45C1F2B3}" type="slidenum">
              <a:rPr lang="en-US"/>
              <a:pPr>
                <a:defRPr/>
              </a:pPr>
              <a:t>‹#›</a:t>
            </a:fld>
            <a:r>
              <a:rPr lang="en-US">
                <a:solidFill>
                  <a:srgbClr val="2E3333"/>
                </a:solidFill>
              </a:rPr>
              <a:t> /  </a:t>
            </a:r>
            <a:r>
              <a:rPr lang="en-US">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2055371564"/>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Text Box 4"/>
          <p:cNvSpPr txBox="1">
            <a:spLocks noGrp="1" noChangeArrowheads="1"/>
          </p:cNvSpPr>
          <p:nvPr>
            <p:ph type="sldNum" sz="quarter" idx="10"/>
          </p:nvPr>
        </p:nvSpPr>
        <p:spPr/>
        <p:txBody>
          <a:bodyPr/>
          <a:lstStyle>
            <a:lvl1pPr defTabSz="641958" fontAlgn="base">
              <a:spcBef>
                <a:spcPct val="0"/>
              </a:spcBef>
              <a:spcAft>
                <a:spcPct val="0"/>
              </a:spcAft>
              <a:defRPr/>
            </a:lvl1pPr>
          </a:lstStyle>
          <a:p>
            <a:pPr>
              <a:defRPr/>
            </a:pPr>
            <a:fld id="{9EE1F572-82A0-4860-B12F-597E27F3E730}" type="slidenum">
              <a:rPr lang="en-US"/>
              <a:pPr>
                <a:defRPr/>
              </a:pPr>
              <a:t>‹#›</a:t>
            </a:fld>
            <a:r>
              <a:rPr lang="en-US" dirty="0">
                <a:solidFill>
                  <a:srgbClr val="2E3333"/>
                </a:solidFill>
              </a:rPr>
              <a:t> /  </a:t>
            </a:r>
            <a:r>
              <a:rPr lang="en-US" dirty="0">
                <a:solidFill>
                  <a:srgbClr val="2E3333"/>
                </a:solidFill>
                <a:latin typeface="Ubuntu"/>
                <a:cs typeface="Ubuntu"/>
              </a:rPr>
              <a:t>Special Olympics</a:t>
            </a:r>
          </a:p>
        </p:txBody>
      </p:sp>
    </p:spTree>
    <p:extLst>
      <p:ext uri="{BB962C8B-B14F-4D97-AF65-F5344CB8AC3E}">
        <p14:creationId xmlns:p14="http://schemas.microsoft.com/office/powerpoint/2010/main" val="3960145563"/>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p:txBody>
          <a:bodyPr/>
          <a:lstStyle>
            <a:lvl1pPr defTabSz="641958" fontAlgn="base">
              <a:spcBef>
                <a:spcPct val="0"/>
              </a:spcBef>
              <a:spcAft>
                <a:spcPct val="0"/>
              </a:spcAft>
              <a:defRPr/>
            </a:lvl1pPr>
          </a:lstStyle>
          <a:p>
            <a:pPr>
              <a:defRPr/>
            </a:pPr>
            <a:fld id="{56F0EA53-0972-46C8-BAF3-1F9A96F03AFF}" type="slidenum">
              <a:rPr lang="en-US"/>
              <a:pPr>
                <a:defRPr/>
              </a:pPr>
              <a:t>‹#›</a:t>
            </a:fld>
            <a:r>
              <a:rPr lang="en-US" dirty="0">
                <a:solidFill>
                  <a:srgbClr val="2E3333"/>
                </a:solidFill>
              </a:rPr>
              <a:t> /  </a:t>
            </a:r>
            <a:r>
              <a:rPr lang="en-US" dirty="0">
                <a:solidFill>
                  <a:srgbClr val="2E3333"/>
                </a:solidFill>
                <a:latin typeface="Ubuntu"/>
                <a:cs typeface="Ubuntu"/>
              </a:rPr>
              <a:t>Special Olympics</a:t>
            </a:r>
          </a:p>
        </p:txBody>
      </p:sp>
    </p:spTree>
    <p:extLst>
      <p:ext uri="{BB962C8B-B14F-4D97-AF65-F5344CB8AC3E}">
        <p14:creationId xmlns:p14="http://schemas.microsoft.com/office/powerpoint/2010/main" val="1490361085"/>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703" y="273474"/>
            <a:ext cx="3008189" cy="826519"/>
          </a:xfrm>
        </p:spPr>
        <p:txBody>
          <a:bodyPr anchor="b"/>
          <a:lstStyle>
            <a:lvl1pPr algn="l">
              <a:defRPr sz="1400" b="1"/>
            </a:lvl1pPr>
          </a:lstStyle>
          <a:p>
            <a:r>
              <a:rPr lang="ga-IE" smtClean="0"/>
              <a:t>Click to edit Master title style</a:t>
            </a:r>
            <a:endParaRPr lang="en-US" dirty="0"/>
          </a:p>
        </p:txBody>
      </p:sp>
      <p:sp>
        <p:nvSpPr>
          <p:cNvPr id="3" name="Content Placeholder 2"/>
          <p:cNvSpPr>
            <a:spLocks noGrp="1"/>
          </p:cNvSpPr>
          <p:nvPr>
            <p:ph idx="1"/>
          </p:nvPr>
        </p:nvSpPr>
        <p:spPr>
          <a:xfrm>
            <a:off x="3575224" y="1910081"/>
            <a:ext cx="5111130" cy="421568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4" name="Text Placeholder 3"/>
          <p:cNvSpPr>
            <a:spLocks noGrp="1"/>
          </p:cNvSpPr>
          <p:nvPr>
            <p:ph type="body" sz="half" idx="2"/>
          </p:nvPr>
        </p:nvSpPr>
        <p:spPr>
          <a:xfrm>
            <a:off x="457703" y="1910081"/>
            <a:ext cx="3008189" cy="4215684"/>
          </a:xfrm>
        </p:spPr>
        <p:txBody>
          <a:bodyPr/>
          <a:lstStyle>
            <a:lvl1pPr marL="0" indent="0">
              <a:buNone/>
              <a:defRPr sz="1000"/>
            </a:lvl1pPr>
            <a:lvl2pPr marL="320529" indent="0">
              <a:buNone/>
              <a:defRPr sz="800"/>
            </a:lvl2pPr>
            <a:lvl3pPr marL="641067" indent="0">
              <a:buNone/>
              <a:defRPr sz="700"/>
            </a:lvl3pPr>
            <a:lvl4pPr marL="961611" indent="0">
              <a:buNone/>
              <a:defRPr sz="600"/>
            </a:lvl4pPr>
            <a:lvl5pPr marL="1282145" indent="0">
              <a:buNone/>
              <a:defRPr sz="600"/>
            </a:lvl5pPr>
            <a:lvl6pPr marL="1602690" indent="0">
              <a:buNone/>
              <a:defRPr sz="600"/>
            </a:lvl6pPr>
            <a:lvl7pPr marL="1923218" indent="0">
              <a:buNone/>
              <a:defRPr sz="600"/>
            </a:lvl7pPr>
            <a:lvl8pPr marL="2243761" indent="0">
              <a:buNone/>
              <a:defRPr sz="600"/>
            </a:lvl8pPr>
            <a:lvl9pPr marL="2564299"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p:txBody>
          <a:bodyPr/>
          <a:lstStyle>
            <a:lvl1pPr defTabSz="641958" fontAlgn="base">
              <a:spcBef>
                <a:spcPct val="0"/>
              </a:spcBef>
              <a:spcAft>
                <a:spcPct val="0"/>
              </a:spcAft>
              <a:defRPr/>
            </a:lvl1pPr>
          </a:lstStyle>
          <a:p>
            <a:pPr>
              <a:defRPr/>
            </a:pPr>
            <a:fld id="{19AA77FF-4EDA-43B7-B16E-4B98F05A5852}" type="slidenum">
              <a:rPr lang="en-US"/>
              <a:pPr>
                <a:defRPr/>
              </a:pPr>
              <a:t>‹#›</a:t>
            </a:fld>
            <a:r>
              <a:rPr lang="en-US" dirty="0">
                <a:solidFill>
                  <a:srgbClr val="2E3333"/>
                </a:solidFill>
              </a:rPr>
              <a:t> /  </a:t>
            </a:r>
            <a:r>
              <a:rPr lang="en-US" dirty="0">
                <a:solidFill>
                  <a:srgbClr val="2E3333"/>
                </a:solidFill>
                <a:latin typeface="Ubuntu"/>
                <a:cs typeface="Ubuntu"/>
              </a:rPr>
              <a:t>Special Olympics</a:t>
            </a:r>
          </a:p>
        </p:txBody>
      </p:sp>
    </p:spTree>
    <p:extLst>
      <p:ext uri="{BB962C8B-B14F-4D97-AF65-F5344CB8AC3E}">
        <p14:creationId xmlns:p14="http://schemas.microsoft.com/office/powerpoint/2010/main" val="2518235937"/>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6917" y="221961"/>
            <a:ext cx="8791061" cy="6436217"/>
          </a:xfrm>
          <a:solidFill>
            <a:schemeClr val="bg1"/>
          </a:solidFill>
        </p:spPr>
        <p:txBody>
          <a:bodyPr/>
          <a:lstStyle>
            <a:lvl1pPr marL="0" indent="0">
              <a:buNone/>
              <a:defRPr sz="2200"/>
            </a:lvl1pPr>
            <a:lvl2pPr marL="320529" indent="0">
              <a:buNone/>
              <a:defRPr sz="2000"/>
            </a:lvl2pPr>
            <a:lvl3pPr marL="641067" indent="0">
              <a:buNone/>
              <a:defRPr sz="1700"/>
            </a:lvl3pPr>
            <a:lvl4pPr marL="961611" indent="0">
              <a:buNone/>
              <a:defRPr sz="1400"/>
            </a:lvl4pPr>
            <a:lvl5pPr marL="1282145" indent="0">
              <a:buNone/>
              <a:defRPr sz="1400"/>
            </a:lvl5pPr>
            <a:lvl6pPr marL="1602690" indent="0">
              <a:buNone/>
              <a:defRPr sz="1400"/>
            </a:lvl6pPr>
            <a:lvl7pPr marL="1923218" indent="0">
              <a:buNone/>
              <a:defRPr sz="1400"/>
            </a:lvl7pPr>
            <a:lvl8pPr marL="2243761" indent="0">
              <a:buNone/>
              <a:defRPr sz="1400"/>
            </a:lvl8pPr>
            <a:lvl9pPr marL="2564299" indent="0">
              <a:buNone/>
              <a:defRPr sz="1400"/>
            </a:lvl9pPr>
          </a:lstStyle>
          <a:p>
            <a:pPr lvl="0"/>
            <a:r>
              <a:rPr lang="ga-IE" noProof="0" smtClean="0">
                <a:sym typeface="Ubuntu" charset="0"/>
              </a:rPr>
              <a:t>Drag picture to placeholder or click icon to add</a:t>
            </a:r>
            <a:endParaRPr lang="en-US" noProof="0" smtClean="0">
              <a:sym typeface="Ubuntu" charset="0"/>
            </a:endParaRPr>
          </a:p>
        </p:txBody>
      </p:sp>
      <p:sp>
        <p:nvSpPr>
          <p:cNvPr id="2" name="Title 1"/>
          <p:cNvSpPr>
            <a:spLocks noGrp="1"/>
          </p:cNvSpPr>
          <p:nvPr>
            <p:ph type="title"/>
          </p:nvPr>
        </p:nvSpPr>
        <p:spPr>
          <a:xfrm>
            <a:off x="300743" y="5084341"/>
            <a:ext cx="6875132" cy="567035"/>
          </a:xfrm>
        </p:spPr>
        <p:txBody>
          <a:bodyPr anchor="b"/>
          <a:lstStyle>
            <a:lvl1pPr algn="l">
              <a:defRPr sz="1400" b="1"/>
            </a:lvl1pPr>
          </a:lstStyle>
          <a:p>
            <a:r>
              <a:rPr lang="ga-IE" dirty="0" smtClean="0"/>
              <a:t>Click to edit Master title style</a:t>
            </a:r>
            <a:endParaRPr lang="en-US" dirty="0"/>
          </a:p>
        </p:txBody>
      </p:sp>
      <p:sp>
        <p:nvSpPr>
          <p:cNvPr id="4" name="Text Placeholder 3"/>
          <p:cNvSpPr>
            <a:spLocks noGrp="1"/>
          </p:cNvSpPr>
          <p:nvPr>
            <p:ph type="body" sz="half" idx="2"/>
          </p:nvPr>
        </p:nvSpPr>
        <p:spPr>
          <a:xfrm>
            <a:off x="300799" y="5757637"/>
            <a:ext cx="6891759" cy="616450"/>
          </a:xfrm>
        </p:spPr>
        <p:txBody>
          <a:bodyPr/>
          <a:lstStyle>
            <a:lvl1pPr marL="0" indent="0">
              <a:buNone/>
              <a:defRPr sz="1000"/>
            </a:lvl1pPr>
            <a:lvl2pPr marL="320529" indent="0">
              <a:buNone/>
              <a:defRPr sz="800"/>
            </a:lvl2pPr>
            <a:lvl3pPr marL="641067" indent="0">
              <a:buNone/>
              <a:defRPr sz="700"/>
            </a:lvl3pPr>
            <a:lvl4pPr marL="961611" indent="0">
              <a:buNone/>
              <a:defRPr sz="600"/>
            </a:lvl4pPr>
            <a:lvl5pPr marL="1282145" indent="0">
              <a:buNone/>
              <a:defRPr sz="600"/>
            </a:lvl5pPr>
            <a:lvl6pPr marL="1602690" indent="0">
              <a:buNone/>
              <a:defRPr sz="600"/>
            </a:lvl6pPr>
            <a:lvl7pPr marL="1923218" indent="0">
              <a:buNone/>
              <a:defRPr sz="600"/>
            </a:lvl7pPr>
            <a:lvl8pPr marL="2243761" indent="0">
              <a:buNone/>
              <a:defRPr sz="600"/>
            </a:lvl8pPr>
            <a:lvl9pPr marL="2564299"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p:txBody>
          <a:bodyPr/>
          <a:lstStyle>
            <a:lvl1pPr defTabSz="641958" fontAlgn="base">
              <a:spcBef>
                <a:spcPct val="0"/>
              </a:spcBef>
              <a:spcAft>
                <a:spcPct val="0"/>
              </a:spcAft>
              <a:defRPr>
                <a:solidFill>
                  <a:srgbClr val="FFFFFF"/>
                </a:solidFill>
              </a:defRPr>
            </a:lvl1pPr>
          </a:lstStyle>
          <a:p>
            <a:pPr>
              <a:defRPr/>
            </a:pPr>
            <a:fld id="{B3F0A0FE-D128-4AB3-A952-8052F39A1BF5}" type="slidenum">
              <a:rPr lang="en-US"/>
              <a:pPr>
                <a:defRPr/>
              </a:pPr>
              <a:t>‹#›</a:t>
            </a:fld>
            <a:endParaRPr lang="en-US" dirty="0"/>
          </a:p>
        </p:txBody>
      </p:sp>
    </p:spTree>
    <p:extLst>
      <p:ext uri="{BB962C8B-B14F-4D97-AF65-F5344CB8AC3E}">
        <p14:creationId xmlns:p14="http://schemas.microsoft.com/office/powerpoint/2010/main" val="1854040439"/>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t> / </a:t>
            </a:r>
            <a:r>
              <a:rPr lang="en-US" b="1" dirty="0" err="1" smtClean="0">
                <a:latin typeface="Helvetica Neue"/>
                <a:cs typeface="Helvetica Neue"/>
              </a:rPr>
              <a:t>storyful</a:t>
            </a:r>
            <a:r>
              <a:rPr lang="en-US" b="1" dirty="0" smtClean="0">
                <a:latin typeface="Helvetica Neue"/>
                <a:cs typeface="Helvetica Neue"/>
              </a:rPr>
              <a:t>.</a:t>
            </a:r>
            <a:endParaRPr lang="en-US" b="1" dirty="0">
              <a:latin typeface="Helvetica Neue"/>
              <a:cs typeface="Helvetica Neue"/>
            </a:endParaRPr>
          </a:p>
        </p:txBody>
      </p:sp>
    </p:spTree>
    <p:extLst>
      <p:ext uri="{BB962C8B-B14F-4D97-AF65-F5344CB8AC3E}">
        <p14:creationId xmlns:p14="http://schemas.microsoft.com/office/powerpoint/2010/main" val="4004358046"/>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824" y="3886709"/>
            <a:ext cx="6400354" cy="1752451"/>
          </a:xfrm>
        </p:spPr>
        <p:txBody>
          <a:bodyPr/>
          <a:lstStyle>
            <a:lvl1pPr marL="0" indent="0" algn="ctr">
              <a:buNone/>
              <a:defRPr/>
            </a:lvl1pPr>
            <a:lvl2pPr marL="319915" indent="0" algn="ctr">
              <a:buNone/>
              <a:defRPr/>
            </a:lvl2pPr>
            <a:lvl3pPr marL="639851" indent="0" algn="ctr">
              <a:buNone/>
              <a:defRPr/>
            </a:lvl3pPr>
            <a:lvl4pPr marL="959796" indent="0" algn="ctr">
              <a:buNone/>
              <a:defRPr/>
            </a:lvl4pPr>
            <a:lvl5pPr marL="1279712" indent="0" algn="ctr">
              <a:buNone/>
              <a:defRPr/>
            </a:lvl5pPr>
            <a:lvl6pPr marL="1599656" indent="0" algn="ctr">
              <a:buNone/>
              <a:defRPr/>
            </a:lvl6pPr>
            <a:lvl7pPr marL="1919577" indent="0" algn="ctr">
              <a:buNone/>
              <a:defRPr/>
            </a:lvl7pPr>
            <a:lvl8pPr marL="2239513" indent="0" algn="ctr">
              <a:buNone/>
              <a:defRPr/>
            </a:lvl8pPr>
            <a:lvl9pPr marL="2559449" indent="0" algn="ctr">
              <a:buNone/>
              <a:defRPr/>
            </a:lvl9pPr>
          </a:lstStyle>
          <a:p>
            <a:r>
              <a:rPr lang="ga-IE" smtClean="0"/>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360889968"/>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Box 4"/>
          <p:cNvSpPr txBox="1">
            <a:spLocks noGrp="1" noChangeArrowheads="1"/>
          </p:cNvSpPr>
          <p:nvPr>
            <p:ph type="sldNum" sz="quarter" idx="10"/>
          </p:nvPr>
        </p:nvSpPr>
        <p:spPr>
          <a:ln/>
        </p:spPr>
        <p:txBody>
          <a:bodyPr/>
          <a:lstStyle>
            <a:lvl1pPr marL="0" marR="0" indent="0" algn="l" defTabSz="455008"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p>
        </p:txBody>
      </p:sp>
    </p:spTree>
    <p:extLst>
      <p:ext uri="{BB962C8B-B14F-4D97-AF65-F5344CB8AC3E}">
        <p14:creationId xmlns:p14="http://schemas.microsoft.com/office/powerpoint/2010/main" val="4092974902"/>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544804"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554234"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1628745866"/>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19915" indent="0">
              <a:buNone/>
              <a:defRPr sz="1400" b="1"/>
            </a:lvl2pPr>
            <a:lvl3pPr marL="639851" indent="0">
              <a:buNone/>
              <a:defRPr sz="1300" b="1"/>
            </a:lvl3pPr>
            <a:lvl4pPr marL="959796" indent="0">
              <a:buNone/>
              <a:defRPr sz="1100" b="1"/>
            </a:lvl4pPr>
            <a:lvl5pPr marL="1279712" indent="0">
              <a:buNone/>
              <a:defRPr sz="1100" b="1"/>
            </a:lvl5pPr>
            <a:lvl6pPr marL="1599656" indent="0">
              <a:buNone/>
              <a:defRPr sz="1100" b="1"/>
            </a:lvl6pPr>
            <a:lvl7pPr marL="1919577" indent="0">
              <a:buNone/>
              <a:defRPr sz="1100" b="1"/>
            </a:lvl7pPr>
            <a:lvl8pPr marL="2239513" indent="0">
              <a:buNone/>
              <a:defRPr sz="1100" b="1"/>
            </a:lvl8pPr>
            <a:lvl9pPr marL="2559449" indent="0">
              <a:buNone/>
              <a:defRPr sz="1100" b="1"/>
            </a:lvl9pPr>
          </a:lstStyle>
          <a:p>
            <a:pPr lvl="0"/>
            <a:r>
              <a:rPr lang="ga-IE"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19915" indent="0">
              <a:buNone/>
              <a:defRPr sz="1400" b="1"/>
            </a:lvl2pPr>
            <a:lvl3pPr marL="639851" indent="0">
              <a:buNone/>
              <a:defRPr sz="1300" b="1"/>
            </a:lvl3pPr>
            <a:lvl4pPr marL="959796" indent="0">
              <a:buNone/>
              <a:defRPr sz="1100" b="1"/>
            </a:lvl4pPr>
            <a:lvl5pPr marL="1279712" indent="0">
              <a:buNone/>
              <a:defRPr sz="1100" b="1"/>
            </a:lvl5pPr>
            <a:lvl6pPr marL="1599656" indent="0">
              <a:buNone/>
              <a:defRPr sz="1100" b="1"/>
            </a:lvl6pPr>
            <a:lvl7pPr marL="1919577" indent="0">
              <a:buNone/>
              <a:defRPr sz="1100" b="1"/>
            </a:lvl7pPr>
            <a:lvl8pPr marL="2239513" indent="0">
              <a:buNone/>
              <a:defRPr sz="1100" b="1"/>
            </a:lvl8pPr>
            <a:lvl9pPr marL="2559449" indent="0">
              <a:buNone/>
              <a:defRPr sz="1100" b="1"/>
            </a:lvl9pPr>
          </a:lstStyle>
          <a:p>
            <a:pPr lvl="0"/>
            <a:r>
              <a:rPr lang="ga-IE"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Text Box 4"/>
          <p:cNvSpPr txBox="1">
            <a:spLocks noGrp="1" noChangeArrowheads="1"/>
          </p:cNvSpPr>
          <p:nvPr>
            <p:ph type="sldNum" sz="quarter" idx="10"/>
          </p:nvPr>
        </p:nvSpPr>
        <p:spPr>
          <a:ln/>
        </p:spPr>
        <p:txBody>
          <a:bodyPr/>
          <a:lstStyle>
            <a:lvl1pPr marL="0" marR="0" indent="0" algn="l" defTabSz="455008"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2438440305"/>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2922077777"/>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2356896729"/>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740" y="273474"/>
            <a:ext cx="3008189" cy="826519"/>
          </a:xfrm>
        </p:spPr>
        <p:txBody>
          <a:bodyPr anchor="b"/>
          <a:lstStyle>
            <a:lvl1pPr algn="l">
              <a:defRPr sz="1400" b="1"/>
            </a:lvl1pPr>
          </a:lstStyle>
          <a:p>
            <a:r>
              <a:rPr lang="ga-IE" smtClean="0"/>
              <a:t>Click to edit Master title style</a:t>
            </a:r>
            <a:endParaRPr lang="en-US" dirty="0"/>
          </a:p>
        </p:txBody>
      </p:sp>
      <p:sp>
        <p:nvSpPr>
          <p:cNvPr id="3" name="Content Placeholder 2"/>
          <p:cNvSpPr>
            <a:spLocks noGrp="1"/>
          </p:cNvSpPr>
          <p:nvPr>
            <p:ph idx="1"/>
          </p:nvPr>
        </p:nvSpPr>
        <p:spPr>
          <a:xfrm>
            <a:off x="3575224" y="1910081"/>
            <a:ext cx="5111130" cy="421568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4" name="Text Placeholder 3"/>
          <p:cNvSpPr>
            <a:spLocks noGrp="1"/>
          </p:cNvSpPr>
          <p:nvPr>
            <p:ph type="body" sz="half" idx="2"/>
          </p:nvPr>
        </p:nvSpPr>
        <p:spPr>
          <a:xfrm>
            <a:off x="457740" y="1910081"/>
            <a:ext cx="3008189" cy="4215684"/>
          </a:xfrm>
        </p:spPr>
        <p:txBody>
          <a:bodyPr/>
          <a:lstStyle>
            <a:lvl1pPr marL="0" indent="0">
              <a:buNone/>
              <a:defRPr sz="1000"/>
            </a:lvl1pPr>
            <a:lvl2pPr marL="319915" indent="0">
              <a:buNone/>
              <a:defRPr sz="800"/>
            </a:lvl2pPr>
            <a:lvl3pPr marL="639851" indent="0">
              <a:buNone/>
              <a:defRPr sz="700"/>
            </a:lvl3pPr>
            <a:lvl4pPr marL="959796" indent="0">
              <a:buNone/>
              <a:defRPr sz="600"/>
            </a:lvl4pPr>
            <a:lvl5pPr marL="1279712" indent="0">
              <a:buNone/>
              <a:defRPr sz="600"/>
            </a:lvl5pPr>
            <a:lvl6pPr marL="1599656" indent="0">
              <a:buNone/>
              <a:defRPr sz="600"/>
            </a:lvl6pPr>
            <a:lvl7pPr marL="1919577" indent="0">
              <a:buNone/>
              <a:defRPr sz="600"/>
            </a:lvl7pPr>
            <a:lvl8pPr marL="2239513" indent="0">
              <a:buNone/>
              <a:defRPr sz="600"/>
            </a:lvl8pPr>
            <a:lvl9pPr marL="2559449"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661683692"/>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4"/>
          <p:cNvSpPr txBox="1">
            <a:spLocks noGrp="1" noChangeArrowheads="1"/>
          </p:cNvSpPr>
          <p:nvPr>
            <p:ph type="sldNum" sz="quarter" idx="10"/>
          </p:nvPr>
        </p:nvSpPr>
        <p:spPr>
          <a:ln/>
        </p:spPr>
        <p:txBody>
          <a:bodyPr/>
          <a:lstStyle>
            <a:lvl1pPr>
              <a:defRPr>
                <a:solidFill>
                  <a:schemeClr val="bg1"/>
                </a:solidFill>
              </a:defRPr>
            </a:lvl1pPr>
          </a:lstStyle>
          <a:p>
            <a:fld id="{978F6C85-62F1-2E45-BAF4-9247EEFC730C}" type="slidenum">
              <a:rPr lang="en-US" smtClean="0">
                <a:solidFill>
                  <a:srgbClr val="FFFFFF"/>
                </a:solidFill>
              </a:rPr>
              <a:pPr/>
              <a:t>‹#›</a:t>
            </a:fld>
            <a:endParaRPr lang="en-US" dirty="0">
              <a:solidFill>
                <a:srgbClr val="FFFFFF"/>
              </a:solidFill>
            </a:endParaRPr>
          </a:p>
        </p:txBody>
      </p:sp>
      <p:sp>
        <p:nvSpPr>
          <p:cNvPr id="3" name="Picture Placeholder 2"/>
          <p:cNvSpPr>
            <a:spLocks noGrp="1"/>
          </p:cNvSpPr>
          <p:nvPr>
            <p:ph type="pic" idx="1"/>
          </p:nvPr>
        </p:nvSpPr>
        <p:spPr>
          <a:xfrm>
            <a:off x="176917" y="222014"/>
            <a:ext cx="8791061" cy="6436217"/>
          </a:xfrm>
          <a:solidFill>
            <a:schemeClr val="bg1"/>
          </a:solidFill>
        </p:spPr>
        <p:txBody>
          <a:bodyPr/>
          <a:lstStyle>
            <a:lvl1pPr marL="0" indent="0">
              <a:buNone/>
              <a:defRPr sz="2200"/>
            </a:lvl1pPr>
            <a:lvl2pPr marL="319915" indent="0">
              <a:buNone/>
              <a:defRPr sz="2000"/>
            </a:lvl2pPr>
            <a:lvl3pPr marL="639851" indent="0">
              <a:buNone/>
              <a:defRPr sz="1700"/>
            </a:lvl3pPr>
            <a:lvl4pPr marL="959796" indent="0">
              <a:buNone/>
              <a:defRPr sz="1400"/>
            </a:lvl4pPr>
            <a:lvl5pPr marL="1279712" indent="0">
              <a:buNone/>
              <a:defRPr sz="1400"/>
            </a:lvl5pPr>
            <a:lvl6pPr marL="1599656" indent="0">
              <a:buNone/>
              <a:defRPr sz="1400"/>
            </a:lvl6pPr>
            <a:lvl7pPr marL="1919577" indent="0">
              <a:buNone/>
              <a:defRPr sz="1400"/>
            </a:lvl7pPr>
            <a:lvl8pPr marL="2239513" indent="0">
              <a:buNone/>
              <a:defRPr sz="1400"/>
            </a:lvl8pPr>
            <a:lvl9pPr marL="2559449" indent="0">
              <a:buNone/>
              <a:defRPr sz="1400"/>
            </a:lvl9pPr>
          </a:lstStyle>
          <a:p>
            <a:pPr lvl="0"/>
            <a:r>
              <a:rPr lang="ga-IE" noProof="0" smtClean="0">
                <a:sym typeface="Ubuntu" charset="0"/>
              </a:rPr>
              <a:t>Drag picture to placeholder or click icon to add</a:t>
            </a:r>
            <a:endParaRPr lang="en-US" noProof="0" smtClean="0">
              <a:sym typeface="Ubuntu" charset="0"/>
            </a:endParaRPr>
          </a:p>
        </p:txBody>
      </p:sp>
      <p:sp>
        <p:nvSpPr>
          <p:cNvPr id="2" name="Title 1"/>
          <p:cNvSpPr>
            <a:spLocks noGrp="1"/>
          </p:cNvSpPr>
          <p:nvPr>
            <p:ph type="title"/>
          </p:nvPr>
        </p:nvSpPr>
        <p:spPr>
          <a:xfrm>
            <a:off x="300743" y="5084341"/>
            <a:ext cx="6875132" cy="567035"/>
          </a:xfrm>
        </p:spPr>
        <p:txBody>
          <a:bodyPr anchor="b"/>
          <a:lstStyle>
            <a:lvl1pPr algn="l">
              <a:defRPr sz="1400" b="1"/>
            </a:lvl1pPr>
          </a:lstStyle>
          <a:p>
            <a:r>
              <a:rPr lang="ga-IE" dirty="0" smtClean="0"/>
              <a:t>Click to edit Master title style</a:t>
            </a:r>
            <a:endParaRPr lang="en-US" dirty="0"/>
          </a:p>
        </p:txBody>
      </p:sp>
      <p:sp>
        <p:nvSpPr>
          <p:cNvPr id="4" name="Text Placeholder 3"/>
          <p:cNvSpPr>
            <a:spLocks noGrp="1"/>
          </p:cNvSpPr>
          <p:nvPr>
            <p:ph type="body" sz="half" idx="2"/>
          </p:nvPr>
        </p:nvSpPr>
        <p:spPr>
          <a:xfrm>
            <a:off x="300836" y="5757637"/>
            <a:ext cx="6891759" cy="616450"/>
          </a:xfrm>
        </p:spPr>
        <p:txBody>
          <a:bodyPr/>
          <a:lstStyle>
            <a:lvl1pPr marL="0" indent="0">
              <a:buNone/>
              <a:defRPr sz="1000"/>
            </a:lvl1pPr>
            <a:lvl2pPr marL="319915" indent="0">
              <a:buNone/>
              <a:defRPr sz="800"/>
            </a:lvl2pPr>
            <a:lvl3pPr marL="639851" indent="0">
              <a:buNone/>
              <a:defRPr sz="700"/>
            </a:lvl3pPr>
            <a:lvl4pPr marL="959796" indent="0">
              <a:buNone/>
              <a:defRPr sz="600"/>
            </a:lvl4pPr>
            <a:lvl5pPr marL="1279712" indent="0">
              <a:buNone/>
              <a:defRPr sz="600"/>
            </a:lvl5pPr>
            <a:lvl6pPr marL="1599656" indent="0">
              <a:buNone/>
              <a:defRPr sz="600"/>
            </a:lvl6pPr>
            <a:lvl7pPr marL="1919577" indent="0">
              <a:buNone/>
              <a:defRPr sz="600"/>
            </a:lvl7pPr>
            <a:lvl8pPr marL="2239513" indent="0">
              <a:buNone/>
              <a:defRPr sz="600"/>
            </a:lvl8pPr>
            <a:lvl9pPr marL="2559449" indent="0">
              <a:buNone/>
              <a:defRPr sz="600"/>
            </a:lvl9pPr>
          </a:lstStyle>
          <a:p>
            <a:pPr lvl="0"/>
            <a:r>
              <a:rPr lang="ga-IE" smtClean="0"/>
              <a:t>Click to edit Master text styles</a:t>
            </a:r>
          </a:p>
        </p:txBody>
      </p:sp>
    </p:spTree>
    <p:extLst>
      <p:ext uri="{BB962C8B-B14F-4D97-AF65-F5344CB8AC3E}">
        <p14:creationId xmlns:p14="http://schemas.microsoft.com/office/powerpoint/2010/main" val="135133892"/>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824" y="3886685"/>
            <a:ext cx="6400354" cy="1752451"/>
          </a:xfrm>
        </p:spPr>
        <p:txBody>
          <a:bodyPr/>
          <a:lstStyle>
            <a:lvl1pPr marL="0" indent="0" algn="ctr">
              <a:buNone/>
              <a:defRPr/>
            </a:lvl1pPr>
            <a:lvl2pPr marL="320827" indent="0" algn="ctr">
              <a:buNone/>
              <a:defRPr/>
            </a:lvl2pPr>
            <a:lvl3pPr marL="641661" indent="0" algn="ctr">
              <a:buNone/>
              <a:defRPr/>
            </a:lvl3pPr>
            <a:lvl4pPr marL="962495" indent="0" algn="ctr">
              <a:buNone/>
              <a:defRPr/>
            </a:lvl4pPr>
            <a:lvl5pPr marL="1283329" indent="0" algn="ctr">
              <a:buNone/>
              <a:defRPr/>
            </a:lvl5pPr>
            <a:lvl6pPr marL="1604166" indent="0" algn="ctr">
              <a:buNone/>
              <a:defRPr/>
            </a:lvl6pPr>
            <a:lvl7pPr marL="1924994" indent="0" algn="ctr">
              <a:buNone/>
              <a:defRPr/>
            </a:lvl7pPr>
            <a:lvl8pPr marL="2245831" indent="0" algn="ctr">
              <a:buNone/>
              <a:defRPr/>
            </a:lvl8pPr>
            <a:lvl9pPr marL="2566661" indent="0" algn="ctr">
              <a:buNone/>
              <a:defRPr/>
            </a:lvl9pPr>
          </a:lstStyle>
          <a:p>
            <a:r>
              <a:rPr lang="ga-IE" smtClean="0"/>
              <a:t>Click to edit Master subtitle style</a:t>
            </a:r>
            <a:endParaRPr lang="en-US"/>
          </a:p>
        </p:txBody>
      </p:sp>
      <p:sp>
        <p:nvSpPr>
          <p:cNvPr id="4" name="Text Box 4"/>
          <p:cNvSpPr txBox="1">
            <a:spLocks noGrp="1" noChangeArrowheads="1"/>
          </p:cNvSpPr>
          <p:nvPr>
            <p:ph type="sldNum" sz="quarter" idx="10"/>
          </p:nvPr>
        </p:nvSpPr>
        <p:spPr/>
        <p:txBody>
          <a:bodyPr/>
          <a:lstStyle>
            <a:lvl1pPr defTabSz="642552" fontAlgn="base">
              <a:spcBef>
                <a:spcPct val="0"/>
              </a:spcBef>
              <a:spcAft>
                <a:spcPct val="0"/>
              </a:spcAft>
              <a:defRPr/>
            </a:lvl1pPr>
          </a:lstStyle>
          <a:p>
            <a:pPr>
              <a:defRPr/>
            </a:pPr>
            <a:fld id="{C204CF64-46BF-4E7C-9A3F-9905F8E00C8A}" type="slidenum">
              <a:rPr lang="en-US"/>
              <a:pPr>
                <a:defRPr/>
              </a:pPr>
              <a:t>‹#›</a:t>
            </a:fld>
            <a:r>
              <a:rPr lang="en-US" dirty="0">
                <a:solidFill>
                  <a:srgbClr val="2E3333"/>
                </a:solidFill>
              </a:rPr>
              <a:t> /  </a:t>
            </a:r>
            <a:r>
              <a:rPr lang="en-US" dirty="0">
                <a:solidFill>
                  <a:srgbClr val="2E3333"/>
                </a:solidFill>
                <a:latin typeface="Ubuntu"/>
                <a:cs typeface="Ubuntu"/>
              </a:rPr>
              <a:t>Special Olympics</a:t>
            </a:r>
          </a:p>
        </p:txBody>
      </p:sp>
    </p:spTree>
    <p:extLst>
      <p:ext uri="{BB962C8B-B14F-4D97-AF65-F5344CB8AC3E}">
        <p14:creationId xmlns:p14="http://schemas.microsoft.com/office/powerpoint/2010/main" val="1721762427"/>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Box 4"/>
          <p:cNvSpPr txBox="1">
            <a:spLocks noGrp="1" noChangeArrowheads="1"/>
          </p:cNvSpPr>
          <p:nvPr>
            <p:ph type="sldNum" sz="quarter" idx="10"/>
          </p:nvPr>
        </p:nvSpPr>
        <p:spPr/>
        <p:txBody>
          <a:bodyPr/>
          <a:lstStyle>
            <a:lvl1pPr marL="0" marR="0" indent="0" algn="l" defTabSz="456301" rtl="0" eaLnBrk="1" fontAlgn="auto" latinLnBrk="0" hangingPunct="1">
              <a:lnSpc>
                <a:spcPct val="100000"/>
              </a:lnSpc>
              <a:spcBef>
                <a:spcPts val="0"/>
              </a:spcBef>
              <a:spcAft>
                <a:spcPts val="0"/>
              </a:spcAft>
              <a:buClrTx/>
              <a:buSzTx/>
              <a:buFontTx/>
              <a:buNone/>
              <a:tabLst/>
              <a:defRPr/>
            </a:lvl1pPr>
          </a:lstStyle>
          <a:p>
            <a:pPr>
              <a:defRPr/>
            </a:pPr>
            <a:fld id="{BB87FAA6-2EA9-414F-AFA5-E31297453EBB}" type="slidenum">
              <a:rPr lang="en-US"/>
              <a:pPr>
                <a:defRPr/>
              </a:pPr>
              <a:t>‹#›</a:t>
            </a:fld>
            <a:r>
              <a:rPr lang="en-US" dirty="0">
                <a:solidFill>
                  <a:srgbClr val="2E3333"/>
                </a:solidFill>
              </a:rPr>
              <a:t> /  </a:t>
            </a:r>
            <a:r>
              <a:rPr lang="en-US" dirty="0">
                <a:solidFill>
                  <a:srgbClr val="2E3333"/>
                </a:solidFill>
                <a:latin typeface="Ubuntu"/>
                <a:cs typeface="Ubuntu"/>
              </a:rPr>
              <a:t>Special Olympics</a:t>
            </a:r>
          </a:p>
        </p:txBody>
      </p:sp>
    </p:spTree>
    <p:extLst>
      <p:ext uri="{BB962C8B-B14F-4D97-AF65-F5344CB8AC3E}">
        <p14:creationId xmlns:p14="http://schemas.microsoft.com/office/powerpoint/2010/main" val="3891735555"/>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740" y="273566"/>
            <a:ext cx="3008189" cy="1161975"/>
          </a:xfrm>
        </p:spPr>
        <p:txBody>
          <a:bodyPr anchor="b"/>
          <a:lstStyle>
            <a:lvl1pPr algn="l">
              <a:defRPr sz="1400" b="1"/>
            </a:lvl1pPr>
          </a:lstStyle>
          <a:p>
            <a:r>
              <a:rPr lang="ga-IE"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57740" y="1435448"/>
            <a:ext cx="3008189" cy="4690318"/>
          </a:xfrm>
        </p:spPr>
        <p:txBody>
          <a:bodyPr/>
          <a:lstStyle>
            <a:lvl1pPr marL="0" indent="0">
              <a:buNone/>
              <a:defRPr sz="1000"/>
            </a:lvl1pPr>
            <a:lvl2pPr marL="319915" indent="0">
              <a:buNone/>
              <a:defRPr sz="800"/>
            </a:lvl2pPr>
            <a:lvl3pPr marL="639851" indent="0">
              <a:buNone/>
              <a:defRPr sz="700"/>
            </a:lvl3pPr>
            <a:lvl4pPr marL="959796" indent="0">
              <a:buNone/>
              <a:defRPr sz="600"/>
            </a:lvl4pPr>
            <a:lvl5pPr marL="1279712" indent="0">
              <a:buNone/>
              <a:defRPr sz="600"/>
            </a:lvl5pPr>
            <a:lvl6pPr marL="1599656" indent="0">
              <a:buNone/>
              <a:defRPr sz="600"/>
            </a:lvl6pPr>
            <a:lvl7pPr marL="1919577" indent="0">
              <a:buNone/>
              <a:defRPr sz="600"/>
            </a:lvl7pPr>
            <a:lvl8pPr marL="2239513" indent="0">
              <a:buNone/>
              <a:defRPr sz="600"/>
            </a:lvl8pPr>
            <a:lvl9pPr marL="2559449"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3232538783"/>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544749"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554179"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Box 4"/>
          <p:cNvSpPr txBox="1">
            <a:spLocks noGrp="1" noChangeArrowheads="1"/>
          </p:cNvSpPr>
          <p:nvPr>
            <p:ph type="sldNum" sz="quarter" idx="10"/>
          </p:nvPr>
        </p:nvSpPr>
        <p:spPr/>
        <p:txBody>
          <a:bodyPr/>
          <a:lstStyle>
            <a:lvl1pPr defTabSz="642552" fontAlgn="base">
              <a:spcBef>
                <a:spcPct val="0"/>
              </a:spcBef>
              <a:spcAft>
                <a:spcPct val="0"/>
              </a:spcAft>
              <a:defRPr/>
            </a:lvl1pPr>
          </a:lstStyle>
          <a:p>
            <a:pPr>
              <a:defRPr/>
            </a:pPr>
            <a:fld id="{12A839AE-5BB8-438F-8972-E5E50DC9D14C}" type="slidenum">
              <a:rPr lang="en-US"/>
              <a:pPr>
                <a:defRPr/>
              </a:pPr>
              <a:t>‹#›</a:t>
            </a:fld>
            <a:r>
              <a:rPr lang="en-US" dirty="0">
                <a:solidFill>
                  <a:srgbClr val="2E3333"/>
                </a:solidFill>
              </a:rPr>
              <a:t> /  </a:t>
            </a:r>
            <a:r>
              <a:rPr lang="en-US" dirty="0">
                <a:solidFill>
                  <a:srgbClr val="2E3333"/>
                </a:solidFill>
                <a:latin typeface="Ubuntu"/>
                <a:cs typeface="Ubuntu"/>
              </a:rPr>
              <a:t>Special Olympics</a:t>
            </a:r>
          </a:p>
        </p:txBody>
      </p:sp>
    </p:spTree>
    <p:extLst>
      <p:ext uri="{BB962C8B-B14F-4D97-AF65-F5344CB8AC3E}">
        <p14:creationId xmlns:p14="http://schemas.microsoft.com/office/powerpoint/2010/main" val="1952452799"/>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827" indent="0">
              <a:buNone/>
              <a:defRPr sz="1400" b="1"/>
            </a:lvl2pPr>
            <a:lvl3pPr marL="641661" indent="0">
              <a:buNone/>
              <a:defRPr sz="1300" b="1"/>
            </a:lvl3pPr>
            <a:lvl4pPr marL="962495" indent="0">
              <a:buNone/>
              <a:defRPr sz="1100" b="1"/>
            </a:lvl4pPr>
            <a:lvl5pPr marL="1283329" indent="0">
              <a:buNone/>
              <a:defRPr sz="1100" b="1"/>
            </a:lvl5pPr>
            <a:lvl6pPr marL="1604166" indent="0">
              <a:buNone/>
              <a:defRPr sz="1100" b="1"/>
            </a:lvl6pPr>
            <a:lvl7pPr marL="1924994" indent="0">
              <a:buNone/>
              <a:defRPr sz="1100" b="1"/>
            </a:lvl7pPr>
            <a:lvl8pPr marL="2245831" indent="0">
              <a:buNone/>
              <a:defRPr sz="1100" b="1"/>
            </a:lvl8pPr>
            <a:lvl9pPr marL="2566661" indent="0">
              <a:buNone/>
              <a:defRPr sz="1100" b="1"/>
            </a:lvl9pPr>
          </a:lstStyle>
          <a:p>
            <a:pPr lvl="0"/>
            <a:r>
              <a:rPr lang="ga-IE"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827" indent="0">
              <a:buNone/>
              <a:defRPr sz="1400" b="1"/>
            </a:lvl2pPr>
            <a:lvl3pPr marL="641661" indent="0">
              <a:buNone/>
              <a:defRPr sz="1300" b="1"/>
            </a:lvl3pPr>
            <a:lvl4pPr marL="962495" indent="0">
              <a:buNone/>
              <a:defRPr sz="1100" b="1"/>
            </a:lvl4pPr>
            <a:lvl5pPr marL="1283329" indent="0">
              <a:buNone/>
              <a:defRPr sz="1100" b="1"/>
            </a:lvl5pPr>
            <a:lvl6pPr marL="1604166" indent="0">
              <a:buNone/>
              <a:defRPr sz="1100" b="1"/>
            </a:lvl6pPr>
            <a:lvl7pPr marL="1924994" indent="0">
              <a:buNone/>
              <a:defRPr sz="1100" b="1"/>
            </a:lvl7pPr>
            <a:lvl8pPr marL="2245831" indent="0">
              <a:buNone/>
              <a:defRPr sz="1100" b="1"/>
            </a:lvl8pPr>
            <a:lvl9pPr marL="2566661" indent="0">
              <a:buNone/>
              <a:defRPr sz="1100" b="1"/>
            </a:lvl9pPr>
          </a:lstStyle>
          <a:p>
            <a:pPr lvl="0"/>
            <a:r>
              <a:rPr lang="ga-IE"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Text Box 4"/>
          <p:cNvSpPr txBox="1">
            <a:spLocks noGrp="1" noChangeArrowheads="1"/>
          </p:cNvSpPr>
          <p:nvPr>
            <p:ph type="sldNum" sz="quarter" idx="10"/>
          </p:nvPr>
        </p:nvSpPr>
        <p:spPr>
          <a:ln/>
        </p:spPr>
        <p:txBody>
          <a:bodyPr/>
          <a:lstStyle>
            <a:lvl1pPr>
              <a:defRPr/>
            </a:lvl1pPr>
          </a:lstStyle>
          <a:p>
            <a:pPr>
              <a:defRPr/>
            </a:pPr>
            <a:fld id="{5A8C01D3-F3E5-429F-B1BC-B17C45C1F2B3}" type="slidenum">
              <a:rPr lang="en-US"/>
              <a:pPr>
                <a:defRPr/>
              </a:pPr>
              <a:t>‹#›</a:t>
            </a:fld>
            <a:r>
              <a:rPr lang="en-US">
                <a:solidFill>
                  <a:srgbClr val="2E3333"/>
                </a:solidFill>
              </a:rPr>
              <a:t> /  </a:t>
            </a:r>
            <a:r>
              <a:rPr lang="en-US">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3144607173"/>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Text Box 4"/>
          <p:cNvSpPr txBox="1">
            <a:spLocks noGrp="1" noChangeArrowheads="1"/>
          </p:cNvSpPr>
          <p:nvPr>
            <p:ph type="sldNum" sz="quarter" idx="10"/>
          </p:nvPr>
        </p:nvSpPr>
        <p:spPr/>
        <p:txBody>
          <a:bodyPr/>
          <a:lstStyle>
            <a:lvl1pPr defTabSz="642552" fontAlgn="base">
              <a:spcBef>
                <a:spcPct val="0"/>
              </a:spcBef>
              <a:spcAft>
                <a:spcPct val="0"/>
              </a:spcAft>
              <a:defRPr/>
            </a:lvl1pPr>
          </a:lstStyle>
          <a:p>
            <a:pPr>
              <a:defRPr/>
            </a:pPr>
            <a:fld id="{9EE1F572-82A0-4860-B12F-597E27F3E730}" type="slidenum">
              <a:rPr lang="en-US"/>
              <a:pPr>
                <a:defRPr/>
              </a:pPr>
              <a:t>‹#›</a:t>
            </a:fld>
            <a:r>
              <a:rPr lang="en-US" dirty="0">
                <a:solidFill>
                  <a:srgbClr val="2E3333"/>
                </a:solidFill>
              </a:rPr>
              <a:t> /  </a:t>
            </a:r>
            <a:r>
              <a:rPr lang="en-US" dirty="0">
                <a:solidFill>
                  <a:srgbClr val="2E3333"/>
                </a:solidFill>
                <a:latin typeface="Ubuntu"/>
                <a:cs typeface="Ubuntu"/>
              </a:rPr>
              <a:t>Special Olympics</a:t>
            </a:r>
          </a:p>
        </p:txBody>
      </p:sp>
    </p:spTree>
    <p:extLst>
      <p:ext uri="{BB962C8B-B14F-4D97-AF65-F5344CB8AC3E}">
        <p14:creationId xmlns:p14="http://schemas.microsoft.com/office/powerpoint/2010/main" val="2860704173"/>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p:txBody>
          <a:bodyPr/>
          <a:lstStyle>
            <a:lvl1pPr defTabSz="642552" fontAlgn="base">
              <a:spcBef>
                <a:spcPct val="0"/>
              </a:spcBef>
              <a:spcAft>
                <a:spcPct val="0"/>
              </a:spcAft>
              <a:defRPr/>
            </a:lvl1pPr>
          </a:lstStyle>
          <a:p>
            <a:pPr>
              <a:defRPr/>
            </a:pPr>
            <a:fld id="{56F0EA53-0972-46C8-BAF3-1F9A96F03AFF}" type="slidenum">
              <a:rPr lang="en-US"/>
              <a:pPr>
                <a:defRPr/>
              </a:pPr>
              <a:t>‹#›</a:t>
            </a:fld>
            <a:r>
              <a:rPr lang="en-US" dirty="0">
                <a:solidFill>
                  <a:srgbClr val="2E3333"/>
                </a:solidFill>
              </a:rPr>
              <a:t> /  </a:t>
            </a:r>
            <a:r>
              <a:rPr lang="en-US" dirty="0">
                <a:solidFill>
                  <a:srgbClr val="2E3333"/>
                </a:solidFill>
                <a:latin typeface="Ubuntu"/>
                <a:cs typeface="Ubuntu"/>
              </a:rPr>
              <a:t>Special Olympics</a:t>
            </a:r>
          </a:p>
        </p:txBody>
      </p:sp>
    </p:spTree>
    <p:extLst>
      <p:ext uri="{BB962C8B-B14F-4D97-AF65-F5344CB8AC3E}">
        <p14:creationId xmlns:p14="http://schemas.microsoft.com/office/powerpoint/2010/main" val="1644815812"/>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85" y="273474"/>
            <a:ext cx="3008189" cy="826519"/>
          </a:xfrm>
        </p:spPr>
        <p:txBody>
          <a:bodyPr anchor="b"/>
          <a:lstStyle>
            <a:lvl1pPr algn="l">
              <a:defRPr sz="1400" b="1"/>
            </a:lvl1pPr>
          </a:lstStyle>
          <a:p>
            <a:r>
              <a:rPr lang="ga-IE" smtClean="0"/>
              <a:t>Click to edit Master title style</a:t>
            </a:r>
            <a:endParaRPr lang="en-US" dirty="0"/>
          </a:p>
        </p:txBody>
      </p:sp>
      <p:sp>
        <p:nvSpPr>
          <p:cNvPr id="3" name="Content Placeholder 2"/>
          <p:cNvSpPr>
            <a:spLocks noGrp="1"/>
          </p:cNvSpPr>
          <p:nvPr>
            <p:ph idx="1"/>
          </p:nvPr>
        </p:nvSpPr>
        <p:spPr>
          <a:xfrm>
            <a:off x="3575224" y="1910081"/>
            <a:ext cx="5111130" cy="421568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4" name="Text Placeholder 3"/>
          <p:cNvSpPr>
            <a:spLocks noGrp="1"/>
          </p:cNvSpPr>
          <p:nvPr>
            <p:ph type="body" sz="half" idx="2"/>
          </p:nvPr>
        </p:nvSpPr>
        <p:spPr>
          <a:xfrm>
            <a:off x="457685" y="1910081"/>
            <a:ext cx="3008189" cy="4215684"/>
          </a:xfrm>
        </p:spPr>
        <p:txBody>
          <a:bodyPr/>
          <a:lstStyle>
            <a:lvl1pPr marL="0" indent="0">
              <a:buNone/>
              <a:defRPr sz="1000"/>
            </a:lvl1pPr>
            <a:lvl2pPr marL="320827" indent="0">
              <a:buNone/>
              <a:defRPr sz="800"/>
            </a:lvl2pPr>
            <a:lvl3pPr marL="641661" indent="0">
              <a:buNone/>
              <a:defRPr sz="700"/>
            </a:lvl3pPr>
            <a:lvl4pPr marL="962495" indent="0">
              <a:buNone/>
              <a:defRPr sz="600"/>
            </a:lvl4pPr>
            <a:lvl5pPr marL="1283329" indent="0">
              <a:buNone/>
              <a:defRPr sz="600"/>
            </a:lvl5pPr>
            <a:lvl6pPr marL="1604166" indent="0">
              <a:buNone/>
              <a:defRPr sz="600"/>
            </a:lvl6pPr>
            <a:lvl7pPr marL="1924994" indent="0">
              <a:buNone/>
              <a:defRPr sz="600"/>
            </a:lvl7pPr>
            <a:lvl8pPr marL="2245831" indent="0">
              <a:buNone/>
              <a:defRPr sz="600"/>
            </a:lvl8pPr>
            <a:lvl9pPr marL="2566661"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p:txBody>
          <a:bodyPr/>
          <a:lstStyle>
            <a:lvl1pPr defTabSz="642552" fontAlgn="base">
              <a:spcBef>
                <a:spcPct val="0"/>
              </a:spcBef>
              <a:spcAft>
                <a:spcPct val="0"/>
              </a:spcAft>
              <a:defRPr/>
            </a:lvl1pPr>
          </a:lstStyle>
          <a:p>
            <a:pPr>
              <a:defRPr/>
            </a:pPr>
            <a:fld id="{19AA77FF-4EDA-43B7-B16E-4B98F05A5852}" type="slidenum">
              <a:rPr lang="en-US"/>
              <a:pPr>
                <a:defRPr/>
              </a:pPr>
              <a:t>‹#›</a:t>
            </a:fld>
            <a:r>
              <a:rPr lang="en-US" dirty="0">
                <a:solidFill>
                  <a:srgbClr val="2E3333"/>
                </a:solidFill>
              </a:rPr>
              <a:t> /  </a:t>
            </a:r>
            <a:r>
              <a:rPr lang="en-US" dirty="0">
                <a:solidFill>
                  <a:srgbClr val="2E3333"/>
                </a:solidFill>
                <a:latin typeface="Ubuntu"/>
                <a:cs typeface="Ubuntu"/>
              </a:rPr>
              <a:t>Special Olympics</a:t>
            </a:r>
          </a:p>
        </p:txBody>
      </p:sp>
    </p:spTree>
    <p:extLst>
      <p:ext uri="{BB962C8B-B14F-4D97-AF65-F5344CB8AC3E}">
        <p14:creationId xmlns:p14="http://schemas.microsoft.com/office/powerpoint/2010/main" val="2782429273"/>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6917" y="221959"/>
            <a:ext cx="8791061" cy="6436217"/>
          </a:xfrm>
          <a:solidFill>
            <a:schemeClr val="bg1"/>
          </a:solidFill>
        </p:spPr>
        <p:txBody>
          <a:bodyPr/>
          <a:lstStyle>
            <a:lvl1pPr marL="0" indent="0">
              <a:buNone/>
              <a:defRPr sz="2200"/>
            </a:lvl1pPr>
            <a:lvl2pPr marL="320827" indent="0">
              <a:buNone/>
              <a:defRPr sz="2000"/>
            </a:lvl2pPr>
            <a:lvl3pPr marL="641661" indent="0">
              <a:buNone/>
              <a:defRPr sz="1700"/>
            </a:lvl3pPr>
            <a:lvl4pPr marL="962495" indent="0">
              <a:buNone/>
              <a:defRPr sz="1400"/>
            </a:lvl4pPr>
            <a:lvl5pPr marL="1283329" indent="0">
              <a:buNone/>
              <a:defRPr sz="1400"/>
            </a:lvl5pPr>
            <a:lvl6pPr marL="1604166" indent="0">
              <a:buNone/>
              <a:defRPr sz="1400"/>
            </a:lvl6pPr>
            <a:lvl7pPr marL="1924994" indent="0">
              <a:buNone/>
              <a:defRPr sz="1400"/>
            </a:lvl7pPr>
            <a:lvl8pPr marL="2245831" indent="0">
              <a:buNone/>
              <a:defRPr sz="1400"/>
            </a:lvl8pPr>
            <a:lvl9pPr marL="2566661" indent="0">
              <a:buNone/>
              <a:defRPr sz="1400"/>
            </a:lvl9pPr>
          </a:lstStyle>
          <a:p>
            <a:pPr lvl="0"/>
            <a:r>
              <a:rPr lang="ga-IE" noProof="0" smtClean="0">
                <a:sym typeface="Ubuntu" charset="0"/>
              </a:rPr>
              <a:t>Drag picture to placeholder or click icon to add</a:t>
            </a:r>
            <a:endParaRPr lang="en-US" noProof="0" smtClean="0">
              <a:sym typeface="Ubuntu" charset="0"/>
            </a:endParaRPr>
          </a:p>
        </p:txBody>
      </p:sp>
      <p:sp>
        <p:nvSpPr>
          <p:cNvPr id="2" name="Title 1"/>
          <p:cNvSpPr>
            <a:spLocks noGrp="1"/>
          </p:cNvSpPr>
          <p:nvPr>
            <p:ph type="title"/>
          </p:nvPr>
        </p:nvSpPr>
        <p:spPr>
          <a:xfrm>
            <a:off x="300743" y="5084341"/>
            <a:ext cx="6875132" cy="567035"/>
          </a:xfrm>
        </p:spPr>
        <p:txBody>
          <a:bodyPr anchor="b"/>
          <a:lstStyle>
            <a:lvl1pPr algn="l">
              <a:defRPr sz="1400" b="1"/>
            </a:lvl1pPr>
          </a:lstStyle>
          <a:p>
            <a:r>
              <a:rPr lang="ga-IE" dirty="0" smtClean="0"/>
              <a:t>Click to edit Master title style</a:t>
            </a:r>
            <a:endParaRPr lang="en-US" dirty="0"/>
          </a:p>
        </p:txBody>
      </p:sp>
      <p:sp>
        <p:nvSpPr>
          <p:cNvPr id="4" name="Text Placeholder 3"/>
          <p:cNvSpPr>
            <a:spLocks noGrp="1"/>
          </p:cNvSpPr>
          <p:nvPr>
            <p:ph type="body" sz="half" idx="2"/>
          </p:nvPr>
        </p:nvSpPr>
        <p:spPr>
          <a:xfrm>
            <a:off x="300781" y="5757637"/>
            <a:ext cx="6891759" cy="616450"/>
          </a:xfrm>
        </p:spPr>
        <p:txBody>
          <a:bodyPr/>
          <a:lstStyle>
            <a:lvl1pPr marL="0" indent="0">
              <a:buNone/>
              <a:defRPr sz="1000"/>
            </a:lvl1pPr>
            <a:lvl2pPr marL="320827" indent="0">
              <a:buNone/>
              <a:defRPr sz="800"/>
            </a:lvl2pPr>
            <a:lvl3pPr marL="641661" indent="0">
              <a:buNone/>
              <a:defRPr sz="700"/>
            </a:lvl3pPr>
            <a:lvl4pPr marL="962495" indent="0">
              <a:buNone/>
              <a:defRPr sz="600"/>
            </a:lvl4pPr>
            <a:lvl5pPr marL="1283329" indent="0">
              <a:buNone/>
              <a:defRPr sz="600"/>
            </a:lvl5pPr>
            <a:lvl6pPr marL="1604166" indent="0">
              <a:buNone/>
              <a:defRPr sz="600"/>
            </a:lvl6pPr>
            <a:lvl7pPr marL="1924994" indent="0">
              <a:buNone/>
              <a:defRPr sz="600"/>
            </a:lvl7pPr>
            <a:lvl8pPr marL="2245831" indent="0">
              <a:buNone/>
              <a:defRPr sz="600"/>
            </a:lvl8pPr>
            <a:lvl9pPr marL="2566661"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p:txBody>
          <a:bodyPr/>
          <a:lstStyle>
            <a:lvl1pPr defTabSz="642552" fontAlgn="base">
              <a:spcBef>
                <a:spcPct val="0"/>
              </a:spcBef>
              <a:spcAft>
                <a:spcPct val="0"/>
              </a:spcAft>
              <a:defRPr>
                <a:solidFill>
                  <a:srgbClr val="FFFFFF"/>
                </a:solidFill>
              </a:defRPr>
            </a:lvl1pPr>
          </a:lstStyle>
          <a:p>
            <a:pPr>
              <a:defRPr/>
            </a:pPr>
            <a:fld id="{B3F0A0FE-D128-4AB3-A952-8052F39A1BF5}" type="slidenum">
              <a:rPr lang="en-US"/>
              <a:pPr>
                <a:defRPr/>
              </a:pPr>
              <a:t>‹#›</a:t>
            </a:fld>
            <a:endParaRPr lang="en-US" dirty="0"/>
          </a:p>
        </p:txBody>
      </p:sp>
    </p:spTree>
    <p:extLst>
      <p:ext uri="{BB962C8B-B14F-4D97-AF65-F5344CB8AC3E}">
        <p14:creationId xmlns:p14="http://schemas.microsoft.com/office/powerpoint/2010/main" val="417831819"/>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smtClean="0"/>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4B88F72-1EA4-FE40-A5CA-BD0111E6622B}" type="slidenum">
              <a:rPr kumimoji="0" lang="en-US" sz="900" b="0" i="0" u="none" strike="noStrike" kern="1200" cap="none" spc="0" normalizeH="0" baseline="0" noProof="0" smtClean="0">
                <a:ln>
                  <a:noFill/>
                </a:ln>
                <a:solidFill>
                  <a:srgbClr val="000000"/>
                </a:solidFill>
                <a:effectLst/>
                <a:uLnTx/>
                <a:uFillTx/>
                <a:latin typeface="Ubuntu" charset="0"/>
                <a:ea typeface="MS PGothic" charset="0"/>
                <a:sym typeface="Ubuntu" charset="0"/>
              </a:rPr>
              <a:pPr marL="0" marR="0" lvl="0" indent="0" algn="l" defTabSz="457200" rtl="0" eaLnBrk="1" fontAlgn="auto" latinLnBrk="0" hangingPunct="1">
                <a:lnSpc>
                  <a:spcPct val="100000"/>
                </a:lnSpc>
                <a:spcBef>
                  <a:spcPts val="0"/>
                </a:spcBef>
                <a:spcAft>
                  <a:spcPts val="0"/>
                </a:spcAft>
                <a:buClrTx/>
                <a:buSzTx/>
                <a:buFontTx/>
                <a:buNone/>
                <a:tabLst/>
                <a:defRPr/>
              </a:pPr>
              <a:t>‹#›</a:t>
            </a:fld>
            <a:r>
              <a:rPr kumimoji="0" lang="en-US" sz="900" b="0" i="0" u="none" strike="noStrike" kern="1200" cap="none" spc="0" normalizeH="0" baseline="0" noProof="0" dirty="0" smtClean="0">
                <a:ln>
                  <a:noFill/>
                </a:ln>
                <a:solidFill>
                  <a:srgbClr val="2E3333"/>
                </a:solidFill>
                <a:effectLst/>
                <a:uLnTx/>
                <a:uFillTx/>
                <a:latin typeface="Ubuntu" charset="0"/>
                <a:ea typeface="MS PGothic" charset="0"/>
                <a:sym typeface="Ubuntu" charset="0"/>
              </a:rPr>
              <a:t> /  </a:t>
            </a:r>
            <a:r>
              <a:rPr kumimoji="0" lang="en-US" sz="900" b="0" i="0" u="none" strike="noStrike" kern="1200" cap="none" spc="0" normalizeH="0" baseline="0" noProof="0" dirty="0" smtClean="0">
                <a:ln>
                  <a:noFill/>
                </a:ln>
                <a:solidFill>
                  <a:srgbClr val="2E3333"/>
                </a:solidFill>
                <a:effectLst/>
                <a:uLnTx/>
                <a:uFillTx/>
                <a:latin typeface="Ubuntu"/>
                <a:ea typeface="MS PGothic" charset="0"/>
                <a:cs typeface="Ubuntu"/>
                <a:sym typeface="Ubuntu" charset="0"/>
              </a:rPr>
              <a:t>Special Olympics Program Name</a:t>
            </a:r>
            <a:endParaRPr kumimoji="0" lang="en-US" sz="900" b="0" i="0" u="none" strike="noStrike" kern="1200" cap="none" spc="0" normalizeH="0" baseline="0" noProof="0" dirty="0">
              <a:ln>
                <a:noFill/>
              </a:ln>
              <a:solidFill>
                <a:srgbClr val="2E3333"/>
              </a:solidFill>
              <a:effectLst/>
              <a:uLnTx/>
              <a:uFillTx/>
              <a:latin typeface="Ubuntu"/>
              <a:ea typeface="MS PGothic" charset="0"/>
              <a:cs typeface="Ubuntu"/>
              <a:sym typeface="Ubuntu" charset="0"/>
            </a:endParaRPr>
          </a:p>
        </p:txBody>
      </p:sp>
    </p:spTree>
    <p:extLst>
      <p:ext uri="{BB962C8B-B14F-4D97-AF65-F5344CB8AC3E}">
        <p14:creationId xmlns:p14="http://schemas.microsoft.com/office/powerpoint/2010/main" val="6799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2FADDA2-E13B-F548-856B-05843CC20AFE}" type="slidenum">
              <a:rPr kumimoji="0" lang="en-US" sz="900" b="0" i="0" u="none" strike="noStrike" kern="1200" cap="none" spc="0" normalizeH="0" baseline="0" noProof="0">
                <a:ln>
                  <a:noFill/>
                </a:ln>
                <a:solidFill>
                  <a:srgbClr val="000000"/>
                </a:solidFill>
                <a:effectLst/>
                <a:uLnTx/>
                <a:uFillTx/>
                <a:latin typeface="Ubuntu" charset="0"/>
                <a:ea typeface="MS PGothic" charset="0"/>
                <a:sym typeface="Ubuntu" charset="0"/>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Ubuntu" charset="0"/>
              <a:ea typeface="MS PGothic" charset="0"/>
              <a:sym typeface="Ubuntu" charset="0"/>
            </a:endParaRPr>
          </a:p>
        </p:txBody>
      </p:sp>
    </p:spTree>
    <p:extLst>
      <p:ext uri="{BB962C8B-B14F-4D97-AF65-F5344CB8AC3E}">
        <p14:creationId xmlns:p14="http://schemas.microsoft.com/office/powerpoint/2010/main" val="264084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54471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55414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5259849-736F-2C48-9F66-0F7642C7CEF8}" type="slidenum">
              <a:rPr kumimoji="0" lang="en-US" sz="900" b="0" i="0" u="none" strike="noStrike" kern="1200" cap="none" spc="0" normalizeH="0" baseline="0" noProof="0">
                <a:ln>
                  <a:noFill/>
                </a:ln>
                <a:solidFill>
                  <a:srgbClr val="000000"/>
                </a:solidFill>
                <a:effectLst/>
                <a:uLnTx/>
                <a:uFillTx/>
                <a:latin typeface="Ubuntu" charset="0"/>
                <a:ea typeface="MS PGothic" charset="0"/>
                <a:sym typeface="Ubuntu" charset="0"/>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Ubuntu" charset="0"/>
              <a:ea typeface="MS PGothic" charset="0"/>
              <a:sym typeface="Ubuntu" charset="0"/>
            </a:endParaRPr>
          </a:p>
        </p:txBody>
      </p:sp>
    </p:spTree>
    <p:extLst>
      <p:ext uri="{BB962C8B-B14F-4D97-AF65-F5344CB8AC3E}">
        <p14:creationId xmlns:p14="http://schemas.microsoft.com/office/powerpoint/2010/main" val="127773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Text Box 4"/>
          <p:cNvSpPr txBox="1">
            <a:spLocks noGrp="1" noChangeArrowheads="1"/>
          </p:cNvSpPr>
          <p:nvPr>
            <p:ph type="sldNum" sz="quarter" idx="10"/>
          </p:nvPr>
        </p:nvSpPr>
        <p:spPr>
          <a:ln/>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4B88F72-1EA4-FE40-A5CA-BD0111E6622B}" type="slidenum">
              <a:rPr kumimoji="0" lang="en-US" sz="900" b="0" i="0" u="none" strike="noStrike" kern="1200" cap="none" spc="0" normalizeH="0" baseline="0" noProof="0" smtClean="0">
                <a:ln>
                  <a:noFill/>
                </a:ln>
                <a:solidFill>
                  <a:srgbClr val="000000"/>
                </a:solidFill>
                <a:effectLst/>
                <a:uLnTx/>
                <a:uFillTx/>
                <a:latin typeface="Ubuntu" charset="0"/>
                <a:ea typeface="MS PGothic" charset="0"/>
                <a:sym typeface="Ubuntu" charset="0"/>
              </a:rPr>
              <a:pPr marL="0" marR="0" lvl="0" indent="0" algn="l" defTabSz="457200" rtl="0" eaLnBrk="1" fontAlgn="auto" latinLnBrk="0" hangingPunct="1">
                <a:lnSpc>
                  <a:spcPct val="100000"/>
                </a:lnSpc>
                <a:spcBef>
                  <a:spcPts val="0"/>
                </a:spcBef>
                <a:spcAft>
                  <a:spcPts val="0"/>
                </a:spcAft>
                <a:buClrTx/>
                <a:buSzTx/>
                <a:buFontTx/>
                <a:buNone/>
                <a:tabLst/>
                <a:defRPr/>
              </a:pPr>
              <a:t>‹#›</a:t>
            </a:fld>
            <a:r>
              <a:rPr kumimoji="0" lang="en-US" sz="900" b="0" i="0" u="none" strike="noStrike" kern="1200" cap="none" spc="0" normalizeH="0" baseline="0" noProof="0" dirty="0" smtClean="0">
                <a:ln>
                  <a:noFill/>
                </a:ln>
                <a:solidFill>
                  <a:srgbClr val="2E3333"/>
                </a:solidFill>
                <a:effectLst/>
                <a:uLnTx/>
                <a:uFillTx/>
                <a:latin typeface="Ubuntu" charset="0"/>
                <a:ea typeface="MS PGothic" charset="0"/>
                <a:sym typeface="Ubuntu" charset="0"/>
              </a:rPr>
              <a:t> /  </a:t>
            </a:r>
            <a:r>
              <a:rPr kumimoji="0" lang="en-US" sz="900" b="0" i="0" u="none" strike="noStrike" kern="1200" cap="none" spc="0" normalizeH="0" baseline="0" noProof="0" dirty="0" smtClean="0">
                <a:ln>
                  <a:noFill/>
                </a:ln>
                <a:solidFill>
                  <a:srgbClr val="2E3333"/>
                </a:solidFill>
                <a:effectLst/>
                <a:uLnTx/>
                <a:uFillTx/>
                <a:latin typeface="Ubuntu"/>
                <a:ea typeface="MS PGothic" charset="0"/>
                <a:cs typeface="Ubuntu"/>
                <a:sym typeface="Ubuntu" charset="0"/>
              </a:rPr>
              <a:t>Special Olympics Program Name</a:t>
            </a:r>
            <a:endParaRPr kumimoji="0" lang="en-US" sz="900" b="0" i="0" u="none" strike="noStrike" kern="1200" cap="none" spc="0" normalizeH="0" baseline="0" noProof="0" dirty="0">
              <a:ln>
                <a:noFill/>
              </a:ln>
              <a:solidFill>
                <a:srgbClr val="2E3333"/>
              </a:solidFill>
              <a:effectLst/>
              <a:uLnTx/>
              <a:uFillTx/>
              <a:latin typeface="Ubuntu"/>
              <a:ea typeface="MS PGothic" charset="0"/>
              <a:cs typeface="Ubuntu"/>
              <a:sym typeface="Ubuntu" charset="0"/>
            </a:endParaRPr>
          </a:p>
        </p:txBody>
      </p:sp>
    </p:spTree>
    <p:extLst>
      <p:ext uri="{BB962C8B-B14F-4D97-AF65-F5344CB8AC3E}">
        <p14:creationId xmlns:p14="http://schemas.microsoft.com/office/powerpoint/2010/main" val="330988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728" y="4800824"/>
            <a:ext cx="5486177" cy="567035"/>
          </a:xfrm>
        </p:spPr>
        <p:txBody>
          <a:bodyPr anchor="b"/>
          <a:lstStyle>
            <a:lvl1pPr algn="l">
              <a:defRPr sz="1400" b="1"/>
            </a:lvl1pPr>
          </a:lstStyle>
          <a:p>
            <a:r>
              <a:rPr lang="ga-IE" smtClean="0"/>
              <a:t>Click to edit Master title style</a:t>
            </a:r>
            <a:endParaRPr lang="en-US"/>
          </a:p>
        </p:txBody>
      </p:sp>
      <p:sp>
        <p:nvSpPr>
          <p:cNvPr id="3" name="Picture Placeholder 2"/>
          <p:cNvSpPr>
            <a:spLocks noGrp="1"/>
          </p:cNvSpPr>
          <p:nvPr>
            <p:ph type="pic" idx="1"/>
          </p:nvPr>
        </p:nvSpPr>
        <p:spPr>
          <a:xfrm>
            <a:off x="1792728" y="612800"/>
            <a:ext cx="5486177" cy="4114354"/>
          </a:xfrm>
        </p:spPr>
        <p:txBody>
          <a:bodyPr/>
          <a:lstStyle>
            <a:lvl1pPr marL="0" indent="0">
              <a:buNone/>
              <a:defRPr sz="2200"/>
            </a:lvl1pPr>
            <a:lvl2pPr marL="319915" indent="0">
              <a:buNone/>
              <a:defRPr sz="2000"/>
            </a:lvl2pPr>
            <a:lvl3pPr marL="639851" indent="0">
              <a:buNone/>
              <a:defRPr sz="1700"/>
            </a:lvl3pPr>
            <a:lvl4pPr marL="959796" indent="0">
              <a:buNone/>
              <a:defRPr sz="1400"/>
            </a:lvl4pPr>
            <a:lvl5pPr marL="1279712" indent="0">
              <a:buNone/>
              <a:defRPr sz="1400"/>
            </a:lvl5pPr>
            <a:lvl6pPr marL="1599656" indent="0">
              <a:buNone/>
              <a:defRPr sz="1400"/>
            </a:lvl6pPr>
            <a:lvl7pPr marL="1919577" indent="0">
              <a:buNone/>
              <a:defRPr sz="1400"/>
            </a:lvl7pPr>
            <a:lvl8pPr marL="2239513" indent="0">
              <a:buNone/>
              <a:defRPr sz="1400"/>
            </a:lvl8pPr>
            <a:lvl9pPr marL="2559449" indent="0">
              <a:buNone/>
              <a:defRPr sz="1400"/>
            </a:lvl9pPr>
          </a:lstStyle>
          <a:p>
            <a:pPr lvl="0"/>
            <a:r>
              <a:rPr lang="ga-IE" noProof="0" smtClean="0">
                <a:sym typeface="Ubuntu Light" charset="0"/>
              </a:rPr>
              <a:t>Drag picture to placeholder or click icon to add</a:t>
            </a:r>
            <a:endParaRPr lang="en-US" noProof="0" smtClean="0">
              <a:sym typeface="Ubuntu Light" charset="0"/>
            </a:endParaRPr>
          </a:p>
        </p:txBody>
      </p:sp>
      <p:sp>
        <p:nvSpPr>
          <p:cNvPr id="4" name="Text Placeholder 3"/>
          <p:cNvSpPr>
            <a:spLocks noGrp="1"/>
          </p:cNvSpPr>
          <p:nvPr>
            <p:ph type="body" sz="half" idx="2"/>
          </p:nvPr>
        </p:nvSpPr>
        <p:spPr>
          <a:xfrm>
            <a:off x="1792728" y="5367860"/>
            <a:ext cx="5486177" cy="804788"/>
          </a:xfrm>
        </p:spPr>
        <p:txBody>
          <a:bodyPr/>
          <a:lstStyle>
            <a:lvl1pPr marL="0" indent="0">
              <a:buNone/>
              <a:defRPr sz="1000"/>
            </a:lvl1pPr>
            <a:lvl2pPr marL="319915" indent="0">
              <a:buNone/>
              <a:defRPr sz="800"/>
            </a:lvl2pPr>
            <a:lvl3pPr marL="639851" indent="0">
              <a:buNone/>
              <a:defRPr sz="700"/>
            </a:lvl3pPr>
            <a:lvl4pPr marL="959796" indent="0">
              <a:buNone/>
              <a:defRPr sz="600"/>
            </a:lvl4pPr>
            <a:lvl5pPr marL="1279712" indent="0">
              <a:buNone/>
              <a:defRPr sz="600"/>
            </a:lvl5pPr>
            <a:lvl6pPr marL="1599656" indent="0">
              <a:buNone/>
              <a:defRPr sz="600"/>
            </a:lvl6pPr>
            <a:lvl7pPr marL="1919577" indent="0">
              <a:buNone/>
              <a:defRPr sz="600"/>
            </a:lvl7pPr>
            <a:lvl8pPr marL="2239513" indent="0">
              <a:buNone/>
              <a:defRPr sz="600"/>
            </a:lvl8pPr>
            <a:lvl9pPr marL="2559449"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3410392377"/>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4B88F72-1EA4-FE40-A5CA-BD0111E6622B}" type="slidenum">
              <a:rPr kumimoji="0" lang="en-US" sz="900" b="0" i="0" u="none" strike="noStrike" kern="1200" cap="none" spc="0" normalizeH="0" baseline="0" noProof="0" smtClean="0">
                <a:ln>
                  <a:noFill/>
                </a:ln>
                <a:solidFill>
                  <a:srgbClr val="000000"/>
                </a:solidFill>
                <a:effectLst/>
                <a:uLnTx/>
                <a:uFillTx/>
                <a:latin typeface="Ubuntu" charset="0"/>
                <a:ea typeface="MS PGothic" charset="0"/>
                <a:sym typeface="Ubuntu" charset="0"/>
              </a:rPr>
              <a:pPr marL="0" marR="0" lvl="0" indent="0" algn="l" defTabSz="457200" rtl="0" eaLnBrk="1" fontAlgn="auto" latinLnBrk="0" hangingPunct="1">
                <a:lnSpc>
                  <a:spcPct val="100000"/>
                </a:lnSpc>
                <a:spcBef>
                  <a:spcPts val="0"/>
                </a:spcBef>
                <a:spcAft>
                  <a:spcPts val="0"/>
                </a:spcAft>
                <a:buClrTx/>
                <a:buSzTx/>
                <a:buFontTx/>
                <a:buNone/>
                <a:tabLst/>
                <a:defRPr/>
              </a:pPr>
              <a:t>‹#›</a:t>
            </a:fld>
            <a:r>
              <a:rPr kumimoji="0" lang="en-US" sz="900" b="0" i="0" u="none" strike="noStrike" kern="1200" cap="none" spc="0" normalizeH="0" baseline="0" noProof="0" dirty="0" smtClean="0">
                <a:ln>
                  <a:noFill/>
                </a:ln>
                <a:solidFill>
                  <a:srgbClr val="2E3333"/>
                </a:solidFill>
                <a:effectLst/>
                <a:uLnTx/>
                <a:uFillTx/>
                <a:latin typeface="Ubuntu" charset="0"/>
                <a:ea typeface="MS PGothic" charset="0"/>
                <a:sym typeface="Ubuntu" charset="0"/>
              </a:rPr>
              <a:t> /  </a:t>
            </a:r>
            <a:r>
              <a:rPr kumimoji="0" lang="en-US" sz="900" b="0" i="0" u="none" strike="noStrike" kern="1200" cap="none" spc="0" normalizeH="0" baseline="0" noProof="0" dirty="0" smtClean="0">
                <a:ln>
                  <a:noFill/>
                </a:ln>
                <a:solidFill>
                  <a:srgbClr val="2E3333"/>
                </a:solidFill>
                <a:effectLst/>
                <a:uLnTx/>
                <a:uFillTx/>
                <a:latin typeface="Ubuntu"/>
                <a:ea typeface="MS PGothic" charset="0"/>
                <a:cs typeface="Ubuntu"/>
                <a:sym typeface="Ubuntu" charset="0"/>
              </a:rPr>
              <a:t>Special Olympics Program Name</a:t>
            </a:r>
            <a:endParaRPr kumimoji="0" lang="en-US" sz="900" b="0" i="0" u="none" strike="noStrike" kern="1200" cap="none" spc="0" normalizeH="0" baseline="0" noProof="0" dirty="0">
              <a:ln>
                <a:noFill/>
              </a:ln>
              <a:solidFill>
                <a:srgbClr val="2E3333"/>
              </a:solidFill>
              <a:effectLst/>
              <a:uLnTx/>
              <a:uFillTx/>
              <a:latin typeface="Ubuntu"/>
              <a:ea typeface="MS PGothic" charset="0"/>
              <a:cs typeface="Ubuntu"/>
              <a:sym typeface="Ubuntu" charset="0"/>
            </a:endParaRPr>
          </a:p>
        </p:txBody>
      </p:sp>
    </p:spTree>
    <p:extLst>
      <p:ext uri="{BB962C8B-B14F-4D97-AF65-F5344CB8AC3E}">
        <p14:creationId xmlns:p14="http://schemas.microsoft.com/office/powerpoint/2010/main" val="328140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4B88F72-1EA4-FE40-A5CA-BD0111E6622B}" type="slidenum">
              <a:rPr kumimoji="0" lang="en-US" sz="900" b="0" i="0" u="none" strike="noStrike" kern="1200" cap="none" spc="0" normalizeH="0" baseline="0" noProof="0" smtClean="0">
                <a:ln>
                  <a:noFill/>
                </a:ln>
                <a:solidFill>
                  <a:srgbClr val="000000"/>
                </a:solidFill>
                <a:effectLst/>
                <a:uLnTx/>
                <a:uFillTx/>
                <a:latin typeface="Ubuntu" charset="0"/>
                <a:ea typeface="MS PGothic" charset="0"/>
                <a:sym typeface="Ubuntu" charset="0"/>
              </a:rPr>
              <a:pPr marL="0" marR="0" lvl="0" indent="0" algn="l" defTabSz="457200" rtl="0" eaLnBrk="1" fontAlgn="auto" latinLnBrk="0" hangingPunct="1">
                <a:lnSpc>
                  <a:spcPct val="100000"/>
                </a:lnSpc>
                <a:spcBef>
                  <a:spcPts val="0"/>
                </a:spcBef>
                <a:spcAft>
                  <a:spcPts val="0"/>
                </a:spcAft>
                <a:buClrTx/>
                <a:buSzTx/>
                <a:buFontTx/>
                <a:buNone/>
                <a:tabLst/>
                <a:defRPr/>
              </a:pPr>
              <a:t>‹#›</a:t>
            </a:fld>
            <a:r>
              <a:rPr kumimoji="0" lang="en-US" sz="900" b="0" i="0" u="none" strike="noStrike" kern="1200" cap="none" spc="0" normalizeH="0" baseline="0" noProof="0" dirty="0" smtClean="0">
                <a:ln>
                  <a:noFill/>
                </a:ln>
                <a:solidFill>
                  <a:srgbClr val="2E3333"/>
                </a:solidFill>
                <a:effectLst/>
                <a:uLnTx/>
                <a:uFillTx/>
                <a:latin typeface="Ubuntu" charset="0"/>
                <a:ea typeface="MS PGothic" charset="0"/>
                <a:sym typeface="Ubuntu" charset="0"/>
              </a:rPr>
              <a:t> /  </a:t>
            </a:r>
            <a:r>
              <a:rPr kumimoji="0" lang="en-US" sz="900" b="0" i="0" u="none" strike="noStrike" kern="1200" cap="none" spc="0" normalizeH="0" baseline="0" noProof="0" dirty="0" smtClean="0">
                <a:ln>
                  <a:noFill/>
                </a:ln>
                <a:solidFill>
                  <a:srgbClr val="2E3333"/>
                </a:solidFill>
                <a:effectLst/>
                <a:uLnTx/>
                <a:uFillTx/>
                <a:latin typeface="Ubuntu"/>
                <a:ea typeface="MS PGothic" charset="0"/>
                <a:cs typeface="Ubuntu"/>
                <a:sym typeface="Ubuntu" charset="0"/>
              </a:rPr>
              <a:t>Special Olympics Program Name</a:t>
            </a:r>
            <a:endParaRPr kumimoji="0" lang="en-US" sz="900" b="0" i="0" u="none" strike="noStrike" kern="1200" cap="none" spc="0" normalizeH="0" baseline="0" noProof="0" dirty="0">
              <a:ln>
                <a:noFill/>
              </a:ln>
              <a:solidFill>
                <a:srgbClr val="2E3333"/>
              </a:solidFill>
              <a:effectLst/>
              <a:uLnTx/>
              <a:uFillTx/>
              <a:latin typeface="Ubuntu"/>
              <a:ea typeface="MS PGothic" charset="0"/>
              <a:cs typeface="Ubuntu"/>
              <a:sym typeface="Ubuntu" charset="0"/>
            </a:endParaRPr>
          </a:p>
        </p:txBody>
      </p:sp>
    </p:spTree>
    <p:extLst>
      <p:ext uri="{BB962C8B-B14F-4D97-AF65-F5344CB8AC3E}">
        <p14:creationId xmlns:p14="http://schemas.microsoft.com/office/powerpoint/2010/main" val="1442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826519"/>
          </a:xfrm>
        </p:spPr>
        <p:txBody>
          <a:bodyPr anchor="b"/>
          <a:lstStyle>
            <a:lvl1pPr algn="l">
              <a:defRPr sz="1400" b="1"/>
            </a:lvl1pPr>
          </a:lstStyle>
          <a:p>
            <a:r>
              <a:rPr lang="ga-IE" smtClean="0"/>
              <a:t>Click to edit Master title style</a:t>
            </a:r>
            <a:endParaRPr lang="en-US" dirty="0"/>
          </a:p>
        </p:txBody>
      </p:sp>
      <p:sp>
        <p:nvSpPr>
          <p:cNvPr id="3" name="Content Placeholder 2"/>
          <p:cNvSpPr>
            <a:spLocks noGrp="1"/>
          </p:cNvSpPr>
          <p:nvPr>
            <p:ph idx="1"/>
          </p:nvPr>
        </p:nvSpPr>
        <p:spPr>
          <a:xfrm>
            <a:off x="3575224" y="1910081"/>
            <a:ext cx="5111130" cy="421568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4" name="Text Placeholder 3"/>
          <p:cNvSpPr>
            <a:spLocks noGrp="1"/>
          </p:cNvSpPr>
          <p:nvPr>
            <p:ph type="body" sz="half" idx="2"/>
          </p:nvPr>
        </p:nvSpPr>
        <p:spPr>
          <a:xfrm>
            <a:off x="457647" y="1910081"/>
            <a:ext cx="3008189" cy="4215684"/>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4B88F72-1EA4-FE40-A5CA-BD0111E6622B}" type="slidenum">
              <a:rPr kumimoji="0" lang="en-US" sz="900" b="0" i="0" u="none" strike="noStrike" kern="1200" cap="none" spc="0" normalizeH="0" baseline="0" noProof="0" smtClean="0">
                <a:ln>
                  <a:noFill/>
                </a:ln>
                <a:solidFill>
                  <a:srgbClr val="000000"/>
                </a:solidFill>
                <a:effectLst/>
                <a:uLnTx/>
                <a:uFillTx/>
                <a:latin typeface="Ubuntu" charset="0"/>
                <a:ea typeface="MS PGothic" charset="0"/>
                <a:sym typeface="Ubuntu" charset="0"/>
              </a:rPr>
              <a:pPr marL="0" marR="0" lvl="0" indent="0" algn="l" defTabSz="457200" rtl="0" eaLnBrk="1" fontAlgn="auto" latinLnBrk="0" hangingPunct="1">
                <a:lnSpc>
                  <a:spcPct val="100000"/>
                </a:lnSpc>
                <a:spcBef>
                  <a:spcPts val="0"/>
                </a:spcBef>
                <a:spcAft>
                  <a:spcPts val="0"/>
                </a:spcAft>
                <a:buClrTx/>
                <a:buSzTx/>
                <a:buFontTx/>
                <a:buNone/>
                <a:tabLst/>
                <a:defRPr/>
              </a:pPr>
              <a:t>‹#›</a:t>
            </a:fld>
            <a:r>
              <a:rPr kumimoji="0" lang="en-US" sz="900" b="0" i="0" u="none" strike="noStrike" kern="1200" cap="none" spc="0" normalizeH="0" baseline="0" noProof="0" dirty="0" smtClean="0">
                <a:ln>
                  <a:noFill/>
                </a:ln>
                <a:solidFill>
                  <a:srgbClr val="2E3333"/>
                </a:solidFill>
                <a:effectLst/>
                <a:uLnTx/>
                <a:uFillTx/>
                <a:latin typeface="Ubuntu" charset="0"/>
                <a:ea typeface="MS PGothic" charset="0"/>
                <a:sym typeface="Ubuntu" charset="0"/>
              </a:rPr>
              <a:t> /  </a:t>
            </a:r>
            <a:r>
              <a:rPr kumimoji="0" lang="en-US" sz="900" b="0" i="0" u="none" strike="noStrike" kern="1200" cap="none" spc="0" normalizeH="0" baseline="0" noProof="0" dirty="0" smtClean="0">
                <a:ln>
                  <a:noFill/>
                </a:ln>
                <a:solidFill>
                  <a:srgbClr val="2E3333"/>
                </a:solidFill>
                <a:effectLst/>
                <a:uLnTx/>
                <a:uFillTx/>
                <a:latin typeface="Ubuntu"/>
                <a:ea typeface="MS PGothic" charset="0"/>
                <a:cs typeface="Ubuntu"/>
                <a:sym typeface="Ubuntu" charset="0"/>
              </a:rPr>
              <a:t>Special Olympics Program Name</a:t>
            </a:r>
            <a:endParaRPr kumimoji="0" lang="en-US" sz="900" b="0" i="0" u="none" strike="noStrike" kern="1200" cap="none" spc="0" normalizeH="0" baseline="0" noProof="0" dirty="0">
              <a:ln>
                <a:noFill/>
              </a:ln>
              <a:solidFill>
                <a:srgbClr val="2E3333"/>
              </a:solidFill>
              <a:effectLst/>
              <a:uLnTx/>
              <a:uFillTx/>
              <a:latin typeface="Ubuntu"/>
              <a:ea typeface="MS PGothic" charset="0"/>
              <a:cs typeface="Ubuntu"/>
              <a:sym typeface="Ubuntu" charset="0"/>
            </a:endParaRPr>
          </a:p>
        </p:txBody>
      </p:sp>
    </p:spTree>
    <p:extLst>
      <p:ext uri="{BB962C8B-B14F-4D97-AF65-F5344CB8AC3E}">
        <p14:creationId xmlns:p14="http://schemas.microsoft.com/office/powerpoint/2010/main" val="260057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4"/>
          <p:cNvSpPr txBox="1">
            <a:spLocks noGrp="1" noChangeArrowheads="1"/>
          </p:cNvSpPr>
          <p:nvPr>
            <p:ph type="sldNum" sz="quarter" idx="10"/>
          </p:nvPr>
        </p:nvSpPr>
        <p:spPr>
          <a:ln/>
        </p:spPr>
        <p:txBody>
          <a:bodyPr/>
          <a:lstStyle>
            <a:lvl1pPr>
              <a:defRPr>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78F6C85-62F1-2E45-BAF4-9247EEFC730C}" type="slidenum">
              <a:rPr kumimoji="0" lang="en-US" sz="900" b="0" i="0" u="none" strike="noStrike" kern="1200" cap="none" spc="0" normalizeH="0" baseline="0" noProof="0" smtClean="0">
                <a:ln>
                  <a:noFill/>
                </a:ln>
                <a:solidFill>
                  <a:srgbClr val="FFFFFF"/>
                </a:solidFill>
                <a:effectLst/>
                <a:uLnTx/>
                <a:uFillTx/>
                <a:latin typeface="Ubuntu" charset="0"/>
                <a:ea typeface="MS PGothic" charset="0"/>
                <a:sym typeface="Ubuntu" charset="0"/>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Ubuntu" charset="0"/>
              <a:ea typeface="MS PGothic" charset="0"/>
              <a:sym typeface="Ubuntu" charset="0"/>
            </a:endParaRPr>
          </a:p>
        </p:txBody>
      </p:sp>
      <p:sp>
        <p:nvSpPr>
          <p:cNvPr id="3" name="Picture Placeholder 2"/>
          <p:cNvSpPr>
            <a:spLocks noGrp="1"/>
          </p:cNvSpPr>
          <p:nvPr>
            <p:ph type="pic" idx="1"/>
          </p:nvPr>
        </p:nvSpPr>
        <p:spPr>
          <a:xfrm>
            <a:off x="176917" y="221921"/>
            <a:ext cx="8791061" cy="6436217"/>
          </a:xfrm>
          <a:solidFill>
            <a:schemeClr val="bg1"/>
          </a:solidFill>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smtClean="0">
                <a:sym typeface="Ubuntu" charset="0"/>
              </a:rPr>
              <a:t>Drag picture to placeholder or click icon to add</a:t>
            </a:r>
            <a:endParaRPr lang="en-US" noProof="0" smtClean="0">
              <a:sym typeface="Ubuntu" charset="0"/>
            </a:endParaRPr>
          </a:p>
        </p:txBody>
      </p:sp>
      <p:sp>
        <p:nvSpPr>
          <p:cNvPr id="2" name="Title 1"/>
          <p:cNvSpPr>
            <a:spLocks noGrp="1"/>
          </p:cNvSpPr>
          <p:nvPr>
            <p:ph type="title"/>
          </p:nvPr>
        </p:nvSpPr>
        <p:spPr>
          <a:xfrm>
            <a:off x="300743" y="5084341"/>
            <a:ext cx="6875132" cy="567035"/>
          </a:xfrm>
        </p:spPr>
        <p:txBody>
          <a:bodyPr anchor="b"/>
          <a:lstStyle>
            <a:lvl1pPr algn="l">
              <a:defRPr sz="1400" b="1"/>
            </a:lvl1pPr>
          </a:lstStyle>
          <a:p>
            <a:r>
              <a:rPr lang="ga-IE" dirty="0" smtClean="0"/>
              <a:t>Click to edit Master title style</a:t>
            </a:r>
            <a:endParaRPr lang="en-US" dirty="0"/>
          </a:p>
        </p:txBody>
      </p:sp>
      <p:sp>
        <p:nvSpPr>
          <p:cNvPr id="4" name="Text Placeholder 3"/>
          <p:cNvSpPr>
            <a:spLocks noGrp="1"/>
          </p:cNvSpPr>
          <p:nvPr>
            <p:ph type="body" sz="half" idx="2"/>
          </p:nvPr>
        </p:nvSpPr>
        <p:spPr>
          <a:xfrm>
            <a:off x="300743" y="5757637"/>
            <a:ext cx="6891759" cy="616450"/>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smtClean="0"/>
              <a:t>Click to edit Master text styles</a:t>
            </a:r>
          </a:p>
        </p:txBody>
      </p:sp>
    </p:spTree>
    <p:extLst>
      <p:ext uri="{BB962C8B-B14F-4D97-AF65-F5344CB8AC3E}">
        <p14:creationId xmlns:p14="http://schemas.microsoft.com/office/powerpoint/2010/main" val="324046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90500" y="266700"/>
            <a:ext cx="8191500" cy="552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
          <p:cNvSpPr>
            <a:spLocks noGrp="1" noChangeArrowheads="1"/>
          </p:cNvSpPr>
          <p:nvPr>
            <p:ph type="sldNum" sz="quarter"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89CB5568-7EEF-45B5-A020-A3B95C598B57}" type="slidenum">
              <a:rPr kumimoji="0" lang="en-US" altLang="en-US" sz="900" b="0" i="0" u="none" strike="noStrike" kern="1200" cap="none" spc="0" normalizeH="0" baseline="0" noProof="0">
                <a:ln>
                  <a:noFill/>
                </a:ln>
                <a:solidFill>
                  <a:srgbClr val="000000"/>
                </a:solidFill>
                <a:effectLst/>
                <a:uLnTx/>
                <a:uFillTx/>
                <a:latin typeface="Ubuntu" charset="0"/>
                <a:ea typeface="MS PGothic" charset="0"/>
                <a:sym typeface="Ubuntu" charset="0"/>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altLang="en-US" sz="800" b="0" i="0" u="none" strike="noStrike" kern="1200" cap="none" spc="0" normalizeH="0" baseline="0" noProof="0">
              <a:ln>
                <a:noFill/>
              </a:ln>
              <a:solidFill>
                <a:srgbClr val="000000"/>
              </a:solidFill>
              <a:effectLst/>
              <a:uLnTx/>
              <a:uFillTx/>
              <a:latin typeface="Ubuntu" charset="0"/>
              <a:ea typeface="MS PGothic" charset="0"/>
              <a:sym typeface="Ubuntu" charset="0"/>
            </a:endParaRPr>
          </a:p>
        </p:txBody>
      </p:sp>
    </p:spTree>
    <p:extLst>
      <p:ext uri="{BB962C8B-B14F-4D97-AF65-F5344CB8AC3E}">
        <p14:creationId xmlns:p14="http://schemas.microsoft.com/office/powerpoint/2010/main" val="2563985292"/>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image" Target="../media/image3.png"/><Relationship Id="rId5" Type="http://schemas.openxmlformats.org/officeDocument/2006/relationships/slideLayout" Target="../slideLayouts/slideLayout82.xml"/><Relationship Id="rId10" Type="http://schemas.openxmlformats.org/officeDocument/2006/relationships/image" Target="../media/image2.png"/><Relationship Id="rId4" Type="http://schemas.openxmlformats.org/officeDocument/2006/relationships/slideLayout" Target="../slideLayouts/slideLayout81.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image" Target="../media/image3.png"/><Relationship Id="rId5" Type="http://schemas.openxmlformats.org/officeDocument/2006/relationships/slideLayout" Target="../slideLayouts/slideLayout90.xml"/><Relationship Id="rId10" Type="http://schemas.openxmlformats.org/officeDocument/2006/relationships/theme" Target="../theme/theme11.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png"/><Relationship Id="rId5" Type="http://schemas.openxmlformats.org/officeDocument/2006/relationships/slideLayout" Target="../slideLayouts/slideLayout14.xml"/><Relationship Id="rId10" Type="http://schemas.openxmlformats.org/officeDocument/2006/relationships/image" Target="../media/image2.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2.pn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3.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2.png"/><Relationship Id="rId5" Type="http://schemas.openxmlformats.org/officeDocument/2006/relationships/slideLayout" Target="../slideLayouts/slideLayout31.xml"/><Relationship Id="rId10" Type="http://schemas.openxmlformats.org/officeDocument/2006/relationships/theme" Target="../theme/theme4.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3.png"/><Relationship Id="rId5" Type="http://schemas.openxmlformats.org/officeDocument/2006/relationships/slideLayout" Target="../slideLayouts/slideLayout40.xml"/><Relationship Id="rId10" Type="http://schemas.openxmlformats.org/officeDocument/2006/relationships/image" Target="../media/image2.png"/><Relationship Id="rId4" Type="http://schemas.openxmlformats.org/officeDocument/2006/relationships/slideLayout" Target="../slideLayouts/slideLayout39.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3.png"/><Relationship Id="rId5" Type="http://schemas.openxmlformats.org/officeDocument/2006/relationships/slideLayout" Target="../slideLayouts/slideLayout48.xml"/><Relationship Id="rId10" Type="http://schemas.openxmlformats.org/officeDocument/2006/relationships/image" Target="../media/image2.png"/><Relationship Id="rId4" Type="http://schemas.openxmlformats.org/officeDocument/2006/relationships/slideLayout" Target="../slideLayouts/slideLayout47.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image" Target="../media/image2.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7.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image" Target="../media/image3.png"/><Relationship Id="rId5" Type="http://schemas.openxmlformats.org/officeDocument/2006/relationships/slideLayout" Target="../slideLayouts/slideLayout66.xml"/><Relationship Id="rId10" Type="http://schemas.openxmlformats.org/officeDocument/2006/relationships/image" Target="../media/image2.png"/><Relationship Id="rId4" Type="http://schemas.openxmlformats.org/officeDocument/2006/relationships/slideLayout" Target="../slideLayouts/slideLayout65.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image" Target="../media/image3.png"/><Relationship Id="rId5" Type="http://schemas.openxmlformats.org/officeDocument/2006/relationships/slideLayout" Target="../slideLayouts/slideLayout74.xml"/><Relationship Id="rId10" Type="http://schemas.openxmlformats.org/officeDocument/2006/relationships/image" Target="../media/image2.png"/><Relationship Id="rId4" Type="http://schemas.openxmlformats.org/officeDocument/2006/relationships/slideLayout" Target="../slideLayouts/slideLayout73.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body" idx="1"/>
          </p:nvPr>
        </p:nvSpPr>
        <p:spPr bwMode="auto">
          <a:xfrm>
            <a:off x="544513" y="2374900"/>
            <a:ext cx="7912100" cy="185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535" tIns="35535" rIns="35535" bIns="35535" numCol="1" anchor="t" anchorCtr="0" compatLnSpc="1">
            <a:prstTxWarp prst="textNoShape">
              <a:avLst/>
            </a:prstTxWarp>
          </a:bodyPr>
          <a:lstStyle/>
          <a:p>
            <a:pPr lvl="0"/>
            <a:r>
              <a:rPr lang="ga-IE" smtClean="0">
                <a:sym typeface="Ubuntu Light" charset="0"/>
              </a:rPr>
              <a:t>Click to edit Master text styles</a:t>
            </a:r>
          </a:p>
          <a:p>
            <a:pPr lvl="1"/>
            <a:r>
              <a:rPr lang="ga-IE" smtClean="0">
                <a:sym typeface="Ubuntu Light" charset="0"/>
              </a:rPr>
              <a:t>Second level</a:t>
            </a:r>
          </a:p>
          <a:p>
            <a:pPr lvl="2"/>
            <a:r>
              <a:rPr lang="ga-IE" smtClean="0">
                <a:sym typeface="Ubuntu Light" charset="0"/>
              </a:rPr>
              <a:t>Third level</a:t>
            </a:r>
          </a:p>
          <a:p>
            <a:pPr lvl="3"/>
            <a:r>
              <a:rPr lang="ga-IE" smtClean="0">
                <a:sym typeface="Ubuntu Light" charset="0"/>
              </a:rPr>
              <a:t>Fourth level</a:t>
            </a:r>
          </a:p>
          <a:p>
            <a:pPr lvl="4"/>
            <a:r>
              <a:rPr lang="ga-IE" smtClean="0">
                <a:sym typeface="Ubuntu Light" charset="0"/>
              </a:rPr>
              <a:t>Fifth level</a:t>
            </a:r>
            <a:endParaRPr lang="en-US" dirty="0">
              <a:sym typeface="Ubuntu Light" charset="0"/>
            </a:endParaRPr>
          </a:p>
        </p:txBody>
      </p:sp>
      <p:sp>
        <p:nvSpPr>
          <p:cNvPr id="1027" name="Rectangle 3"/>
          <p:cNvSpPr>
            <a:spLocks noGrp="1" noChangeArrowheads="1"/>
          </p:cNvSpPr>
          <p:nvPr>
            <p:ph type="title"/>
          </p:nvPr>
        </p:nvSpPr>
        <p:spPr bwMode="auto">
          <a:xfrm>
            <a:off x="544513" y="482601"/>
            <a:ext cx="7902575"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535" tIns="35535" rIns="35535" bIns="35535" numCol="1" anchor="t" anchorCtr="0" compatLnSpc="1">
            <a:prstTxWarp prst="textNoShape">
              <a:avLst/>
            </a:prstTxWarp>
          </a:bodyPr>
          <a:lstStyle/>
          <a:p>
            <a:pPr lvl="0"/>
            <a:r>
              <a:rPr lang="ga-IE" smtClean="0">
                <a:sym typeface="Ubuntu Light" charset="0"/>
              </a:rPr>
              <a:t>Click to edit Master title style</a:t>
            </a:r>
            <a:endParaRPr lang="en-US" dirty="0">
              <a:sym typeface="Ubuntu Light" charset="0"/>
            </a:endParaRPr>
          </a:p>
        </p:txBody>
      </p:sp>
      <p:sp>
        <p:nvSpPr>
          <p:cNvPr id="1028" name="Text Box 4"/>
          <p:cNvSpPr txBox="1">
            <a:spLocks noGrp="1" noChangeArrowheads="1"/>
          </p:cNvSpPr>
          <p:nvPr>
            <p:ph type="sldNum" sz="quarter" idx="4"/>
          </p:nvPr>
        </p:nvSpPr>
        <p:spPr bwMode="auto">
          <a:xfrm>
            <a:off x="554130" y="6446157"/>
            <a:ext cx="3630637"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none" lIns="63991" tIns="31984" rIns="63991" bIns="31984" numCol="1" anchor="t" anchorCtr="0" compatLnSpc="1">
            <a:prstTxWarp prst="textNoShape">
              <a:avLst/>
            </a:prstTxWarp>
          </a:bodyPr>
          <a:lstStyle>
            <a:lvl1pPr algn="l" eaLnBrk="1" hangingPunct="1">
              <a:defRPr sz="900" spc="20">
                <a:solidFill>
                  <a:schemeClr val="tx1"/>
                </a:solidFill>
                <a:latin typeface="Ubuntu" charset="0"/>
                <a:ea typeface="MS PGothic" charset="0"/>
                <a:cs typeface="MS PGothic" charset="0"/>
                <a:sym typeface="Ubuntu" charset="0"/>
              </a:defRPr>
            </a:lvl1pPr>
            <a:lvl2pPr marL="739416" indent="-284424" eaLnBrk="0" hangingPunct="0">
              <a:defRPr sz="3000">
                <a:solidFill>
                  <a:srgbClr val="000000"/>
                </a:solidFill>
                <a:latin typeface="Gill Sans" charset="0"/>
                <a:ea typeface="ヒラギノ角ゴ ProN W3" charset="0"/>
                <a:cs typeface="ヒラギノ角ゴ ProN W3" charset="0"/>
                <a:sym typeface="Gill Sans" charset="0"/>
              </a:defRPr>
            </a:lvl2pPr>
            <a:lvl3pPr marL="1137579" indent="-227499" eaLnBrk="0" hangingPunct="0">
              <a:defRPr sz="3000">
                <a:solidFill>
                  <a:srgbClr val="000000"/>
                </a:solidFill>
                <a:latin typeface="Gill Sans" charset="0"/>
                <a:ea typeface="ヒラギノ角ゴ ProN W3" charset="0"/>
                <a:cs typeface="ヒラギノ角ゴ ProN W3" charset="0"/>
                <a:sym typeface="Gill Sans" charset="0"/>
              </a:defRPr>
            </a:lvl3pPr>
            <a:lvl4pPr marL="1592602" indent="-227499" eaLnBrk="0" hangingPunct="0">
              <a:defRPr sz="3000">
                <a:solidFill>
                  <a:srgbClr val="000000"/>
                </a:solidFill>
                <a:latin typeface="Gill Sans" charset="0"/>
                <a:ea typeface="ヒラギノ角ゴ ProN W3" charset="0"/>
                <a:cs typeface="ヒラギノ角ゴ ProN W3" charset="0"/>
                <a:sym typeface="Gill Sans" charset="0"/>
              </a:defRPr>
            </a:lvl4pPr>
            <a:lvl5pPr marL="2047635" indent="-227499" eaLnBrk="0" hangingPunct="0">
              <a:defRPr sz="3000">
                <a:solidFill>
                  <a:srgbClr val="000000"/>
                </a:solidFill>
                <a:latin typeface="Gill Sans" charset="0"/>
                <a:ea typeface="ヒラギノ角ゴ ProN W3" charset="0"/>
                <a:cs typeface="ヒラギノ角ゴ ProN W3" charset="0"/>
                <a:sym typeface="Gill Sans" charset="0"/>
              </a:defRPr>
            </a:lvl5pPr>
            <a:lvl6pPr marL="2502675" indent="-227499"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57686" indent="-227499"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12720" indent="-227499"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67726" indent="-227499"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smtClean="0"/>
              <a:t> </a:t>
            </a:r>
            <a:endParaRPr lang="en-US" dirty="0">
              <a:latin typeface="Ubuntu"/>
              <a:cs typeface="Ubuntu"/>
            </a:endParaRP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mc:AlternateContent xmlns:mc="http://schemas.openxmlformats.org/markup-compatibility/2006" xmlns:p14="http://schemas.microsoft.com/office/powerpoint/2010/main">
    <mc:Choice Requires="p14">
      <p:transition p14:dur="0" advTm="15000"/>
    </mc:Choice>
    <mc:Fallback xmlns="">
      <p:transition advTm="15000"/>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5900" spc="-100">
          <a:solidFill>
            <a:srgbClr val="FFFFFF"/>
          </a:solidFill>
          <a:latin typeface="+mj-lt"/>
          <a:ea typeface="+mj-ea"/>
          <a:cs typeface="+mj-cs"/>
          <a:sym typeface="Ubuntu Light" charset="0"/>
        </a:defRPr>
      </a:lvl1pPr>
      <a:lvl2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5pPr>
      <a:lvl6pPr marL="319915"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6pPr>
      <a:lvl7pPr marL="639851"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7pPr>
      <a:lvl8pPr marL="959796"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8pPr>
      <a:lvl9pPr marL="1279712"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9pPr>
    </p:titleStyle>
    <p:bodyStyle>
      <a:lvl1pPr marL="238586" indent="-238586"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1pPr>
      <a:lvl2pPr marL="519843" indent="-199087"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2pPr>
      <a:lvl3pPr marL="799462" indent="-159590"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3pPr>
      <a:lvl4pPr marL="1118637" indent="-159590"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4pPr>
      <a:lvl5pPr marL="1439339" indent="-159590"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5pPr>
      <a:lvl6pPr marL="319915"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6pPr>
      <a:lvl7pPr marL="639851"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7pPr>
      <a:lvl8pPr marL="959796"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8pPr>
      <a:lvl9pPr marL="1279712"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9pPr>
    </p:bodyStyle>
    <p:otherStyle>
      <a:defPPr>
        <a:defRPr lang="en-US"/>
      </a:defPPr>
      <a:lvl1pPr marL="0" algn="l" defTabSz="319915" rtl="0" eaLnBrk="1" latinLnBrk="0" hangingPunct="1">
        <a:defRPr sz="1300" kern="1200">
          <a:solidFill>
            <a:schemeClr val="tx1"/>
          </a:solidFill>
          <a:latin typeface="+mn-lt"/>
          <a:ea typeface="+mn-ea"/>
          <a:cs typeface="+mn-cs"/>
        </a:defRPr>
      </a:lvl1pPr>
      <a:lvl2pPr marL="319915" algn="l" defTabSz="319915" rtl="0" eaLnBrk="1" latinLnBrk="0" hangingPunct="1">
        <a:defRPr sz="1300" kern="1200">
          <a:solidFill>
            <a:schemeClr val="tx1"/>
          </a:solidFill>
          <a:latin typeface="+mn-lt"/>
          <a:ea typeface="+mn-ea"/>
          <a:cs typeface="+mn-cs"/>
        </a:defRPr>
      </a:lvl2pPr>
      <a:lvl3pPr marL="639851" algn="l" defTabSz="319915" rtl="0" eaLnBrk="1" latinLnBrk="0" hangingPunct="1">
        <a:defRPr sz="1300" kern="1200">
          <a:solidFill>
            <a:schemeClr val="tx1"/>
          </a:solidFill>
          <a:latin typeface="+mn-lt"/>
          <a:ea typeface="+mn-ea"/>
          <a:cs typeface="+mn-cs"/>
        </a:defRPr>
      </a:lvl3pPr>
      <a:lvl4pPr marL="959796" algn="l" defTabSz="319915" rtl="0" eaLnBrk="1" latinLnBrk="0" hangingPunct="1">
        <a:defRPr sz="1300" kern="1200">
          <a:solidFill>
            <a:schemeClr val="tx1"/>
          </a:solidFill>
          <a:latin typeface="+mn-lt"/>
          <a:ea typeface="+mn-ea"/>
          <a:cs typeface="+mn-cs"/>
        </a:defRPr>
      </a:lvl4pPr>
      <a:lvl5pPr marL="1279712" algn="l" defTabSz="319915" rtl="0" eaLnBrk="1" latinLnBrk="0" hangingPunct="1">
        <a:defRPr sz="1300" kern="1200">
          <a:solidFill>
            <a:schemeClr val="tx1"/>
          </a:solidFill>
          <a:latin typeface="+mn-lt"/>
          <a:ea typeface="+mn-ea"/>
          <a:cs typeface="+mn-cs"/>
        </a:defRPr>
      </a:lvl5pPr>
      <a:lvl6pPr marL="1599656" algn="l" defTabSz="319915" rtl="0" eaLnBrk="1" latinLnBrk="0" hangingPunct="1">
        <a:defRPr sz="1300" kern="1200">
          <a:solidFill>
            <a:schemeClr val="tx1"/>
          </a:solidFill>
          <a:latin typeface="+mn-lt"/>
          <a:ea typeface="+mn-ea"/>
          <a:cs typeface="+mn-cs"/>
        </a:defRPr>
      </a:lvl6pPr>
      <a:lvl7pPr marL="1919577" algn="l" defTabSz="319915" rtl="0" eaLnBrk="1" latinLnBrk="0" hangingPunct="1">
        <a:defRPr sz="1300" kern="1200">
          <a:solidFill>
            <a:schemeClr val="tx1"/>
          </a:solidFill>
          <a:latin typeface="+mn-lt"/>
          <a:ea typeface="+mn-ea"/>
          <a:cs typeface="+mn-cs"/>
        </a:defRPr>
      </a:lvl7pPr>
      <a:lvl8pPr marL="2239513" algn="l" defTabSz="319915" rtl="0" eaLnBrk="1" latinLnBrk="0" hangingPunct="1">
        <a:defRPr sz="1300" kern="1200">
          <a:solidFill>
            <a:schemeClr val="tx1"/>
          </a:solidFill>
          <a:latin typeface="+mn-lt"/>
          <a:ea typeface="+mn-ea"/>
          <a:cs typeface="+mn-cs"/>
        </a:defRPr>
      </a:lvl8pPr>
      <a:lvl9pPr marL="2559449" algn="l" defTabSz="319915" rtl="0" eaLnBrk="1" latinLnBrk="0" hangingPunct="1">
        <a:defRPr sz="1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544712" y="1741289"/>
            <a:ext cx="7911703" cy="44637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a:extLst>
        </p:spPr>
        <p:txBody>
          <a:bodyPr vert="horz" wrap="square" lIns="35642" tIns="35642" rIns="35642" bIns="35642" numCol="1" anchor="t" anchorCtr="0" compatLnSpc="1">
            <a:prstTxWarp prst="textNoShape">
              <a:avLst/>
            </a:prstTxWarp>
          </a:bodyPr>
          <a:lstStyle/>
          <a:p>
            <a:pPr lvl="0"/>
            <a:r>
              <a:rPr lang="ga-IE" smtClean="0">
                <a:sym typeface="Ubuntu" charset="0"/>
              </a:rPr>
              <a:t>Click to edit Master text styles</a:t>
            </a:r>
          </a:p>
          <a:p>
            <a:pPr lvl="1"/>
            <a:r>
              <a:rPr lang="ga-IE" smtClean="0">
                <a:sym typeface="Ubuntu" charset="0"/>
              </a:rPr>
              <a:t>Second level</a:t>
            </a:r>
          </a:p>
          <a:p>
            <a:pPr lvl="2"/>
            <a:r>
              <a:rPr lang="ga-IE" smtClean="0">
                <a:sym typeface="Ubuntu" charset="0"/>
              </a:rPr>
              <a:t>Third level</a:t>
            </a:r>
          </a:p>
          <a:p>
            <a:pPr lvl="3"/>
            <a:r>
              <a:rPr lang="ga-IE" smtClean="0">
                <a:sym typeface="Ubuntu" charset="0"/>
              </a:rPr>
              <a:t>Fourth level</a:t>
            </a:r>
          </a:p>
          <a:p>
            <a:pPr lvl="4"/>
            <a:r>
              <a:rPr lang="ga-IE" smtClean="0">
                <a:sym typeface="Ubuntu" charset="0"/>
              </a:rPr>
              <a:t>Fifth level</a:t>
            </a:r>
            <a:endParaRPr lang="en-US" dirty="0">
              <a:sym typeface="Ubuntu Light" charset="0"/>
            </a:endParaRPr>
          </a:p>
        </p:txBody>
      </p:sp>
      <p:sp>
        <p:nvSpPr>
          <p:cNvPr id="2051" name="Rectangle 3"/>
          <p:cNvSpPr>
            <a:spLocks noGrp="1" noChangeArrowheads="1"/>
          </p:cNvSpPr>
          <p:nvPr>
            <p:ph type="title"/>
          </p:nvPr>
        </p:nvSpPr>
        <p:spPr bwMode="auto">
          <a:xfrm>
            <a:off x="544712" y="367245"/>
            <a:ext cx="7051105" cy="104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a:extLst>
        </p:spPr>
        <p:txBody>
          <a:bodyPr vert="horz" wrap="square" lIns="35642" tIns="35642" rIns="35642" bIns="35642" numCol="1" anchor="ctr" anchorCtr="0" compatLnSpc="1">
            <a:prstTxWarp prst="textNoShape">
              <a:avLst/>
            </a:prstTxWarp>
          </a:bodyPr>
          <a:lstStyle/>
          <a:p>
            <a:pPr lvl="0"/>
            <a:r>
              <a:rPr lang="ga-IE" smtClean="0">
                <a:sym typeface="Ubuntu Light" charset="0"/>
              </a:rPr>
              <a:t>Click to edit Master title style</a:t>
            </a:r>
            <a:endParaRPr lang="en-US" dirty="0">
              <a:sym typeface="Ubuntu Light" charset="0"/>
            </a:endParaRPr>
          </a:p>
        </p:txBody>
      </p:sp>
      <p:sp>
        <p:nvSpPr>
          <p:cNvPr id="2052" name="Text Box 4"/>
          <p:cNvSpPr txBox="1">
            <a:spLocks noGrp="1" noChangeArrowheads="1"/>
          </p:cNvSpPr>
          <p:nvPr>
            <p:ph type="sldNum" sz="quarter" idx="4"/>
          </p:nvPr>
        </p:nvSpPr>
        <p:spPr bwMode="auto">
          <a:xfrm>
            <a:off x="553641" y="6470686"/>
            <a:ext cx="3499322" cy="187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a:extLst>
        </p:spPr>
        <p:txBody>
          <a:bodyPr vert="horz" wrap="none" lIns="64168" tIns="32080" rIns="64168" bIns="32080" numCol="1" anchor="t" anchorCtr="0" compatLnSpc="1">
            <a:prstTxWarp prst="textNoShape">
              <a:avLst/>
            </a:prstTxWarp>
          </a:bodyPr>
          <a:lstStyle>
            <a:lvl1pPr algn="l" defTabSz="456301" eaLnBrk="1" fontAlgn="auto" hangingPunct="1">
              <a:spcBef>
                <a:spcPts val="0"/>
              </a:spcBef>
              <a:spcAft>
                <a:spcPts val="0"/>
              </a:spcAft>
              <a:defRPr sz="900">
                <a:solidFill>
                  <a:srgbClr val="000000"/>
                </a:solidFill>
                <a:latin typeface="Ubuntu" charset="0"/>
                <a:ea typeface="MS PGothic" charset="0"/>
                <a:cs typeface="MS PGothic" charset="0"/>
                <a:sym typeface="Ubuntu" charset="0"/>
              </a:defRPr>
            </a:lvl1pPr>
            <a:lvl2pPr marL="741506" indent="-285205" eaLnBrk="0" hangingPunct="0">
              <a:defRPr sz="3000">
                <a:solidFill>
                  <a:srgbClr val="000000"/>
                </a:solidFill>
                <a:latin typeface="Gill Sans" charset="0"/>
                <a:ea typeface="ヒラギノ角ゴ ProN W3" charset="0"/>
                <a:cs typeface="ヒラギノ角ゴ ProN W3" charset="0"/>
                <a:sym typeface="Gill Sans" charset="0"/>
              </a:defRPr>
            </a:lvl2pPr>
            <a:lvl3pPr marL="1140776" indent="-228150" eaLnBrk="0" hangingPunct="0">
              <a:defRPr sz="3000">
                <a:solidFill>
                  <a:srgbClr val="000000"/>
                </a:solidFill>
                <a:latin typeface="Gill Sans" charset="0"/>
                <a:ea typeface="ヒラギノ角ゴ ProN W3" charset="0"/>
                <a:cs typeface="ヒラギノ角ゴ ProN W3" charset="0"/>
                <a:sym typeface="Gill Sans" charset="0"/>
              </a:defRPr>
            </a:lvl3pPr>
            <a:lvl4pPr marL="1597086" indent="-228150" eaLnBrk="0" hangingPunct="0">
              <a:defRPr sz="3000">
                <a:solidFill>
                  <a:srgbClr val="000000"/>
                </a:solidFill>
                <a:latin typeface="Gill Sans" charset="0"/>
                <a:ea typeface="ヒラギノ角ゴ ProN W3" charset="0"/>
                <a:cs typeface="ヒラギノ角ゴ ProN W3" charset="0"/>
                <a:sym typeface="Gill Sans" charset="0"/>
              </a:defRPr>
            </a:lvl4pPr>
            <a:lvl5pPr marL="2053410" indent="-228150" eaLnBrk="0" hangingPunct="0">
              <a:defRPr sz="3000">
                <a:solidFill>
                  <a:srgbClr val="000000"/>
                </a:solidFill>
                <a:latin typeface="Gill Sans" charset="0"/>
                <a:ea typeface="ヒラギノ角ゴ ProN W3" charset="0"/>
                <a:cs typeface="ヒラギノ角ゴ ProN W3" charset="0"/>
                <a:sym typeface="Gill Sans" charset="0"/>
              </a:defRPr>
            </a:lvl5pPr>
            <a:lvl6pPr marL="2509718" indent="-22815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66025" indent="-22815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2342" indent="-22815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78641" indent="-22815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defRPr/>
            </a:pPr>
            <a:fld id="{233D4CC2-C954-4995-8083-BA16D636B0CD}" type="slidenum">
              <a:rPr lang="en-US"/>
              <a:pPr>
                <a:defRPr/>
              </a:pPr>
              <a:t>‹#›</a:t>
            </a:fld>
            <a:r>
              <a:rPr lang="en-US">
                <a:solidFill>
                  <a:srgbClr val="2E3333"/>
                </a:solidFill>
              </a:rPr>
              <a:t> /  </a:t>
            </a:r>
            <a:r>
              <a:rPr lang="en-US">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2797066052"/>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Lst>
  <mc:AlternateContent xmlns:mc="http://schemas.openxmlformats.org/markup-compatibility/2006" xmlns:p14="http://schemas.microsoft.com/office/powerpoint/2010/main">
    <mc:Choice Requires="p14">
      <p:transition p14:dur="0" advTm="15000"/>
    </mc:Choice>
    <mc:Fallback xmlns="">
      <p:transition advTm="15000"/>
    </mc:Fallback>
  </mc:AlternateContent>
  <p:timing>
    <p:tnLst>
      <p:par>
        <p:cTn id="1" dur="indefinite" restart="never" nodeType="tmRoot"/>
      </p:par>
    </p:tnLst>
  </p:timing>
  <p:hf hdr="0" ftr="0" dt="0"/>
  <p:txStyles>
    <p:titleStyle>
      <a:lvl1pPr algn="l" rtl="0" eaLnBrk="0" fontAlgn="base" hangingPunct="0">
        <a:lnSpc>
          <a:spcPts val="3603"/>
        </a:lnSpc>
        <a:spcBef>
          <a:spcPct val="0"/>
        </a:spcBef>
        <a:spcAft>
          <a:spcPct val="0"/>
        </a:spcAft>
        <a:defRPr sz="3600" spc="-100">
          <a:solidFill>
            <a:schemeClr val="tx1"/>
          </a:solidFill>
          <a:latin typeface="+mj-lt"/>
          <a:ea typeface="+mj-ea"/>
          <a:cs typeface="+mj-cs"/>
          <a:sym typeface="Ubuntu Light" pitchFamily="34" charset="0"/>
        </a:defRPr>
      </a:lvl1pPr>
      <a:lvl2pPr algn="l" rtl="0" eaLnBrk="0" fontAlgn="base" hangingPunct="0">
        <a:lnSpc>
          <a:spcPts val="3603"/>
        </a:lnSpc>
        <a:spcBef>
          <a:spcPct val="0"/>
        </a:spcBef>
        <a:spcAft>
          <a:spcPct val="0"/>
        </a:spcAft>
        <a:defRPr sz="3600">
          <a:solidFill>
            <a:schemeClr val="tx1"/>
          </a:solidFill>
          <a:latin typeface="Ubuntu Light" charset="0"/>
          <a:ea typeface="ヒラギノ角ゴ ProN W3" charset="0"/>
          <a:cs typeface="ヒラギノ角ゴ ProN W3" charset="0"/>
          <a:sym typeface="Ubuntu Light" pitchFamily="34" charset="0"/>
        </a:defRPr>
      </a:lvl2pPr>
      <a:lvl3pPr algn="l" rtl="0" eaLnBrk="0" fontAlgn="base" hangingPunct="0">
        <a:lnSpc>
          <a:spcPts val="3603"/>
        </a:lnSpc>
        <a:spcBef>
          <a:spcPct val="0"/>
        </a:spcBef>
        <a:spcAft>
          <a:spcPct val="0"/>
        </a:spcAft>
        <a:defRPr sz="3600">
          <a:solidFill>
            <a:schemeClr val="tx1"/>
          </a:solidFill>
          <a:latin typeface="Ubuntu Light" charset="0"/>
          <a:ea typeface="ヒラギノ角ゴ ProN W3" charset="0"/>
          <a:cs typeface="ヒラギノ角ゴ ProN W3" charset="0"/>
          <a:sym typeface="Ubuntu Light" pitchFamily="34" charset="0"/>
        </a:defRPr>
      </a:lvl3pPr>
      <a:lvl4pPr algn="l" rtl="0" eaLnBrk="0" fontAlgn="base" hangingPunct="0">
        <a:lnSpc>
          <a:spcPts val="3603"/>
        </a:lnSpc>
        <a:spcBef>
          <a:spcPct val="0"/>
        </a:spcBef>
        <a:spcAft>
          <a:spcPct val="0"/>
        </a:spcAft>
        <a:defRPr sz="3600">
          <a:solidFill>
            <a:schemeClr val="tx1"/>
          </a:solidFill>
          <a:latin typeface="Ubuntu Light" charset="0"/>
          <a:ea typeface="ヒラギノ角ゴ ProN W3" charset="0"/>
          <a:cs typeface="ヒラギノ角ゴ ProN W3" charset="0"/>
          <a:sym typeface="Ubuntu Light" pitchFamily="34" charset="0"/>
        </a:defRPr>
      </a:lvl4pPr>
      <a:lvl5pPr algn="l" rtl="0" eaLnBrk="0" fontAlgn="base" hangingPunct="0">
        <a:lnSpc>
          <a:spcPts val="3603"/>
        </a:lnSpc>
        <a:spcBef>
          <a:spcPct val="0"/>
        </a:spcBef>
        <a:spcAft>
          <a:spcPct val="0"/>
        </a:spcAft>
        <a:defRPr sz="3600">
          <a:solidFill>
            <a:schemeClr val="tx1"/>
          </a:solidFill>
          <a:latin typeface="Ubuntu Light" charset="0"/>
          <a:ea typeface="ヒラギノ角ゴ ProN W3" charset="0"/>
          <a:cs typeface="ヒラギノ角ゴ ProN W3" charset="0"/>
          <a:sym typeface="Ubuntu Light" pitchFamily="34" charset="0"/>
        </a:defRPr>
      </a:lvl5pPr>
      <a:lvl6pPr marL="32082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1661"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249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33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p:titleStyle>
    <p:bodyStyle>
      <a:lvl1pPr marL="238728" indent="-238728" algn="l" rtl="0" eaLnBrk="0" fontAlgn="base" hangingPunct="0">
        <a:lnSpc>
          <a:spcPct val="110000"/>
        </a:lnSpc>
        <a:spcBef>
          <a:spcPts val="853"/>
        </a:spcBef>
        <a:spcAft>
          <a:spcPct val="0"/>
        </a:spcAft>
        <a:defRPr sz="2500">
          <a:solidFill>
            <a:schemeClr val="tx1"/>
          </a:solidFill>
          <a:latin typeface="+mn-lt"/>
          <a:ea typeface="+mn-ea"/>
          <a:cs typeface="+mn-cs"/>
          <a:sym typeface="Ubuntu" pitchFamily="34" charset="0"/>
        </a:defRPr>
      </a:lvl1pPr>
      <a:lvl2pPr marL="283351" indent="-283351" algn="l" rtl="0" eaLnBrk="0" fontAlgn="base" hangingPunct="0">
        <a:lnSpc>
          <a:spcPct val="110000"/>
        </a:lnSpc>
        <a:spcBef>
          <a:spcPts val="853"/>
        </a:spcBef>
        <a:spcAft>
          <a:spcPct val="0"/>
        </a:spcAft>
        <a:buClr>
          <a:srgbClr val="FF0000"/>
        </a:buClr>
        <a:buSzPct val="80000"/>
        <a:buFont typeface="Ubuntu Light" pitchFamily="34" charset="0"/>
        <a:buChar char="‣"/>
        <a:defRPr sz="2500">
          <a:solidFill>
            <a:srgbClr val="4F5146"/>
          </a:solidFill>
          <a:latin typeface="+mj-lt"/>
          <a:ea typeface="+mn-ea"/>
          <a:cs typeface="+mn-cs"/>
          <a:sym typeface="Ubuntu Light" pitchFamily="34" charset="0"/>
        </a:defRPr>
      </a:lvl2pPr>
      <a:lvl3pPr marL="533230" indent="-283351" algn="l" rtl="0" eaLnBrk="0" fontAlgn="base" hangingPunct="0">
        <a:lnSpc>
          <a:spcPct val="140000"/>
        </a:lnSpc>
        <a:spcBef>
          <a:spcPct val="0"/>
        </a:spcBef>
        <a:spcAft>
          <a:spcPct val="0"/>
        </a:spcAft>
        <a:buClr>
          <a:srgbClr val="FF0000"/>
        </a:buClr>
        <a:buSzPct val="80000"/>
        <a:buFont typeface="Ubuntu Light" pitchFamily="34" charset="0"/>
        <a:buChar char="‣"/>
        <a:defRPr sz="1700">
          <a:solidFill>
            <a:srgbClr val="4F5146"/>
          </a:solidFill>
          <a:latin typeface="+mj-lt"/>
          <a:ea typeface="+mn-ea"/>
          <a:cs typeface="+mn-cs"/>
          <a:sym typeface="Ubuntu Light" pitchFamily="34" charset="0"/>
        </a:defRPr>
      </a:lvl3pPr>
      <a:lvl4pPr marL="533230" indent="-283351" algn="l" rtl="0" eaLnBrk="0" fontAlgn="base" hangingPunct="0">
        <a:lnSpc>
          <a:spcPct val="140000"/>
        </a:lnSpc>
        <a:spcBef>
          <a:spcPct val="0"/>
        </a:spcBef>
        <a:spcAft>
          <a:spcPct val="0"/>
        </a:spcAft>
        <a:buClr>
          <a:srgbClr val="FF0000"/>
        </a:buClr>
        <a:buSzPct val="80000"/>
        <a:buFont typeface="Ubuntu Light" pitchFamily="34" charset="0"/>
        <a:buChar char="‣"/>
        <a:defRPr sz="1700">
          <a:solidFill>
            <a:srgbClr val="4F5146"/>
          </a:solidFill>
          <a:latin typeface="+mj-lt"/>
          <a:ea typeface="+mn-ea"/>
          <a:cs typeface="+mn-cs"/>
          <a:sym typeface="Ubuntu Light" pitchFamily="34" charset="0"/>
        </a:defRPr>
      </a:lvl4pPr>
      <a:lvl5pPr marL="533230" indent="-283351" algn="l" rtl="0" eaLnBrk="0" fontAlgn="base" hangingPunct="0">
        <a:lnSpc>
          <a:spcPct val="140000"/>
        </a:lnSpc>
        <a:spcBef>
          <a:spcPct val="0"/>
        </a:spcBef>
        <a:spcAft>
          <a:spcPct val="0"/>
        </a:spcAft>
        <a:buClr>
          <a:srgbClr val="FF0000"/>
        </a:buClr>
        <a:buSzPct val="80000"/>
        <a:buFont typeface="Ubuntu Light" pitchFamily="34" charset="0"/>
        <a:buChar char="‣"/>
        <a:defRPr sz="1700">
          <a:solidFill>
            <a:srgbClr val="4F5146"/>
          </a:solidFill>
          <a:latin typeface="+mj-lt"/>
          <a:ea typeface="+mn-ea"/>
          <a:cs typeface="+mn-cs"/>
          <a:sym typeface="Ubuntu Light" pitchFamily="34" charset="0"/>
        </a:defRPr>
      </a:lvl5pPr>
      <a:lvl6pPr marL="855550" indent="-285198"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6395" indent="-285198"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497212" indent="-285198"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18054" indent="-285198"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p:bodyStyle>
    <p:otherStyle>
      <a:defPPr>
        <a:defRPr lang="en-US"/>
      </a:defPPr>
      <a:lvl1pPr marL="0" algn="l" defTabSz="320827" rtl="0" eaLnBrk="1" latinLnBrk="0" hangingPunct="1">
        <a:defRPr sz="1300" kern="1200">
          <a:solidFill>
            <a:schemeClr val="tx1"/>
          </a:solidFill>
          <a:latin typeface="+mn-lt"/>
          <a:ea typeface="+mn-ea"/>
          <a:cs typeface="+mn-cs"/>
        </a:defRPr>
      </a:lvl1pPr>
      <a:lvl2pPr marL="320827" algn="l" defTabSz="320827" rtl="0" eaLnBrk="1" latinLnBrk="0" hangingPunct="1">
        <a:defRPr sz="1300" kern="1200">
          <a:solidFill>
            <a:schemeClr val="tx1"/>
          </a:solidFill>
          <a:latin typeface="+mn-lt"/>
          <a:ea typeface="+mn-ea"/>
          <a:cs typeface="+mn-cs"/>
        </a:defRPr>
      </a:lvl2pPr>
      <a:lvl3pPr marL="641661" algn="l" defTabSz="320827" rtl="0" eaLnBrk="1" latinLnBrk="0" hangingPunct="1">
        <a:defRPr sz="1300" kern="1200">
          <a:solidFill>
            <a:schemeClr val="tx1"/>
          </a:solidFill>
          <a:latin typeface="+mn-lt"/>
          <a:ea typeface="+mn-ea"/>
          <a:cs typeface="+mn-cs"/>
        </a:defRPr>
      </a:lvl3pPr>
      <a:lvl4pPr marL="962495" algn="l" defTabSz="320827" rtl="0" eaLnBrk="1" latinLnBrk="0" hangingPunct="1">
        <a:defRPr sz="1300" kern="1200">
          <a:solidFill>
            <a:schemeClr val="tx1"/>
          </a:solidFill>
          <a:latin typeface="+mn-lt"/>
          <a:ea typeface="+mn-ea"/>
          <a:cs typeface="+mn-cs"/>
        </a:defRPr>
      </a:lvl4pPr>
      <a:lvl5pPr marL="1283329" algn="l" defTabSz="320827" rtl="0" eaLnBrk="1" latinLnBrk="0" hangingPunct="1">
        <a:defRPr sz="1300" kern="1200">
          <a:solidFill>
            <a:schemeClr val="tx1"/>
          </a:solidFill>
          <a:latin typeface="+mn-lt"/>
          <a:ea typeface="+mn-ea"/>
          <a:cs typeface="+mn-cs"/>
        </a:defRPr>
      </a:lvl5pPr>
      <a:lvl6pPr marL="1604166" algn="l" defTabSz="320827" rtl="0" eaLnBrk="1" latinLnBrk="0" hangingPunct="1">
        <a:defRPr sz="1300" kern="1200">
          <a:solidFill>
            <a:schemeClr val="tx1"/>
          </a:solidFill>
          <a:latin typeface="+mn-lt"/>
          <a:ea typeface="+mn-ea"/>
          <a:cs typeface="+mn-cs"/>
        </a:defRPr>
      </a:lvl6pPr>
      <a:lvl7pPr marL="1924994" algn="l" defTabSz="320827" rtl="0" eaLnBrk="1" latinLnBrk="0" hangingPunct="1">
        <a:defRPr sz="1300" kern="1200">
          <a:solidFill>
            <a:schemeClr val="tx1"/>
          </a:solidFill>
          <a:latin typeface="+mn-lt"/>
          <a:ea typeface="+mn-ea"/>
          <a:cs typeface="+mn-cs"/>
        </a:defRPr>
      </a:lvl7pPr>
      <a:lvl8pPr marL="2245831" algn="l" defTabSz="320827" rtl="0" eaLnBrk="1" latinLnBrk="0" hangingPunct="1">
        <a:defRPr sz="1300" kern="1200">
          <a:solidFill>
            <a:schemeClr val="tx1"/>
          </a:solidFill>
          <a:latin typeface="+mn-lt"/>
          <a:ea typeface="+mn-ea"/>
          <a:cs typeface="+mn-cs"/>
        </a:defRPr>
      </a:lvl8pPr>
      <a:lvl9pPr marL="2566661" algn="l" defTabSz="320827" rtl="0" eaLnBrk="1" latinLnBrk="0" hangingPunct="1">
        <a:defRPr sz="13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544513" y="1741488"/>
            <a:ext cx="7912100"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ga-IE" smtClean="0">
                <a:sym typeface="Ubuntu" charset="0"/>
              </a:rPr>
              <a:t>Click to edit Master text styles</a:t>
            </a:r>
          </a:p>
          <a:p>
            <a:pPr lvl="1"/>
            <a:r>
              <a:rPr lang="ga-IE" smtClean="0">
                <a:sym typeface="Ubuntu" charset="0"/>
              </a:rPr>
              <a:t>Second level</a:t>
            </a:r>
          </a:p>
          <a:p>
            <a:pPr lvl="2"/>
            <a:r>
              <a:rPr lang="ga-IE" smtClean="0">
                <a:sym typeface="Ubuntu" charset="0"/>
              </a:rPr>
              <a:t>Third level</a:t>
            </a:r>
          </a:p>
          <a:p>
            <a:pPr lvl="3"/>
            <a:r>
              <a:rPr lang="ga-IE" smtClean="0">
                <a:sym typeface="Ubuntu" charset="0"/>
              </a:rPr>
              <a:t>Fourth level</a:t>
            </a:r>
          </a:p>
          <a:p>
            <a:pPr lvl="4"/>
            <a:r>
              <a:rPr lang="ga-IE" smtClean="0">
                <a:sym typeface="Ubuntu" charset="0"/>
              </a:rPr>
              <a:t>Fifth level</a:t>
            </a:r>
            <a:endParaRPr lang="en-US" dirty="0">
              <a:sym typeface="Ubuntu Light" charset="0"/>
            </a:endParaRPr>
          </a:p>
        </p:txBody>
      </p:sp>
      <p:sp>
        <p:nvSpPr>
          <p:cNvPr id="2051" name="Rectangle 3"/>
          <p:cNvSpPr>
            <a:spLocks noGrp="1" noChangeArrowheads="1"/>
          </p:cNvSpPr>
          <p:nvPr>
            <p:ph type="title"/>
          </p:nvPr>
        </p:nvSpPr>
        <p:spPr bwMode="auto">
          <a:xfrm>
            <a:off x="544513" y="366713"/>
            <a:ext cx="7051823"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ctr" anchorCtr="0" compatLnSpc="1">
            <a:prstTxWarp prst="textNoShape">
              <a:avLst/>
            </a:prstTxWarp>
          </a:bodyPr>
          <a:lstStyle/>
          <a:p>
            <a:pPr lvl="0"/>
            <a:r>
              <a:rPr lang="ga-IE" smtClean="0">
                <a:sym typeface="Ubuntu Light" charset="0"/>
              </a:rPr>
              <a:t>Click to edit Master title style</a:t>
            </a:r>
            <a:endParaRPr lang="en-US" dirty="0">
              <a:sym typeface="Ubuntu Light" charset="0"/>
            </a:endParaRPr>
          </a:p>
        </p:txBody>
      </p:sp>
      <p:sp>
        <p:nvSpPr>
          <p:cNvPr id="2052" name="Text Box 4"/>
          <p:cNvSpPr txBox="1">
            <a:spLocks noGrp="1" noChangeArrowheads="1"/>
          </p:cNvSpPr>
          <p:nvPr>
            <p:ph type="sldNum" sz="quarter" idx="4"/>
          </p:nvPr>
        </p:nvSpPr>
        <p:spPr bwMode="auto">
          <a:xfrm>
            <a:off x="554038" y="6470814"/>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none" lIns="64291" tIns="32146" rIns="64291" bIns="32146" numCol="1" anchor="t" anchorCtr="0" compatLnSpc="1">
            <a:prstTxWarp prst="textNoShape">
              <a:avLst/>
            </a:prstTxWarp>
          </a:bodyPr>
          <a:lstStyle>
            <a:lvl1pPr algn="l" eaLnBrk="1" hangingPunct="1">
              <a:defRPr sz="90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F4B88F72-1EA4-FE40-A5CA-BD0111E6622B}" type="slidenum">
              <a:rPr kumimoji="0" lang="en-US" sz="900" b="0" i="0" u="none" strike="noStrike" kern="1200" cap="none" spc="0" normalizeH="0" baseline="0" noProof="0" smtClean="0">
                <a:ln>
                  <a:noFill/>
                </a:ln>
                <a:solidFill>
                  <a:srgbClr val="000000"/>
                </a:solidFill>
                <a:effectLst/>
                <a:uLnTx/>
                <a:uFillTx/>
                <a:latin typeface="Ubuntu" charset="0"/>
                <a:ea typeface="MS PGothic" charset="0"/>
                <a:sym typeface="Ubuntu" charset="0"/>
              </a:rPr>
              <a:pPr marL="0" marR="0" lvl="0" indent="0" algn="l" defTabSz="457200" rtl="0" eaLnBrk="1" fontAlgn="auto" latinLnBrk="0" hangingPunct="1">
                <a:lnSpc>
                  <a:spcPct val="100000"/>
                </a:lnSpc>
                <a:spcBef>
                  <a:spcPts val="0"/>
                </a:spcBef>
                <a:spcAft>
                  <a:spcPts val="0"/>
                </a:spcAft>
                <a:buClrTx/>
                <a:buSzTx/>
                <a:buFontTx/>
                <a:buNone/>
                <a:tabLst/>
                <a:defRPr/>
              </a:pPr>
              <a:t>‹#›</a:t>
            </a:fld>
            <a:r>
              <a:rPr kumimoji="0" lang="en-US" sz="900" b="0" i="0" u="none" strike="noStrike" kern="1200" cap="none" spc="0" normalizeH="0" baseline="0" noProof="0" dirty="0" smtClean="0">
                <a:ln>
                  <a:noFill/>
                </a:ln>
                <a:solidFill>
                  <a:srgbClr val="2E3333"/>
                </a:solidFill>
                <a:effectLst/>
                <a:uLnTx/>
                <a:uFillTx/>
                <a:latin typeface="Ubuntu" charset="0"/>
                <a:ea typeface="MS PGothic" charset="0"/>
                <a:sym typeface="Ubuntu" charset="0"/>
              </a:rPr>
              <a:t> /  </a:t>
            </a:r>
            <a:r>
              <a:rPr kumimoji="0" lang="en-US" sz="900" b="0" i="0" u="none" strike="noStrike" kern="1200" cap="none" spc="0" normalizeH="0" baseline="0" noProof="0" dirty="0" smtClean="0">
                <a:ln>
                  <a:noFill/>
                </a:ln>
                <a:solidFill>
                  <a:srgbClr val="2E3333"/>
                </a:solidFill>
                <a:effectLst/>
                <a:uLnTx/>
                <a:uFillTx/>
                <a:latin typeface="Ubuntu"/>
                <a:ea typeface="MS PGothic" charset="0"/>
                <a:cs typeface="Ubuntu"/>
                <a:sym typeface="Ubuntu" charset="0"/>
              </a:rPr>
              <a:t>Special Olympics Program Name</a:t>
            </a:r>
            <a:endParaRPr kumimoji="0" lang="en-US" sz="900" b="0" i="0" u="none" strike="noStrike" kern="1200" cap="none" spc="0" normalizeH="0" baseline="0" noProof="0" dirty="0">
              <a:ln>
                <a:noFill/>
              </a:ln>
              <a:solidFill>
                <a:srgbClr val="2E3333"/>
              </a:solidFill>
              <a:effectLst/>
              <a:uLnTx/>
              <a:uFillTx/>
              <a:latin typeface="Ubuntu"/>
              <a:ea typeface="MS PGothic" charset="0"/>
              <a:cs typeface="Ubuntu"/>
              <a:sym typeface="Ubuntu" charset="0"/>
            </a:endParaRPr>
          </a:p>
        </p:txBody>
      </p:sp>
    </p:spTree>
    <p:extLst>
      <p:ext uri="{BB962C8B-B14F-4D97-AF65-F5344CB8AC3E}">
        <p14:creationId xmlns:p14="http://schemas.microsoft.com/office/powerpoint/2010/main" val="2485283606"/>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10000"/>
        </a:lnSpc>
        <a:spcBef>
          <a:spcPts val="850"/>
        </a:spcBef>
        <a:spcAft>
          <a:spcPct val="0"/>
        </a:spcAft>
        <a:defRPr sz="25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25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544513" y="1741488"/>
            <a:ext cx="7912100"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535" tIns="35535" rIns="35535" bIns="35535" numCol="1" anchor="t" anchorCtr="0" compatLnSpc="1">
            <a:prstTxWarp prst="textNoShape">
              <a:avLst/>
            </a:prstTxWarp>
          </a:bodyPr>
          <a:lstStyle/>
          <a:p>
            <a:pPr lvl="0"/>
            <a:r>
              <a:rPr lang="ga-IE" smtClean="0">
                <a:sym typeface="Ubuntu" charset="0"/>
              </a:rPr>
              <a:t>Click to edit Master text styles</a:t>
            </a:r>
          </a:p>
          <a:p>
            <a:pPr lvl="1"/>
            <a:r>
              <a:rPr lang="ga-IE" smtClean="0">
                <a:sym typeface="Ubuntu" charset="0"/>
              </a:rPr>
              <a:t>Second level</a:t>
            </a:r>
          </a:p>
          <a:p>
            <a:pPr lvl="2"/>
            <a:r>
              <a:rPr lang="ga-IE" smtClean="0">
                <a:sym typeface="Ubuntu" charset="0"/>
              </a:rPr>
              <a:t>Third level</a:t>
            </a:r>
          </a:p>
          <a:p>
            <a:pPr lvl="3"/>
            <a:r>
              <a:rPr lang="ga-IE" smtClean="0">
                <a:sym typeface="Ubuntu" charset="0"/>
              </a:rPr>
              <a:t>Fourth level</a:t>
            </a:r>
          </a:p>
          <a:p>
            <a:pPr lvl="4"/>
            <a:r>
              <a:rPr lang="ga-IE" smtClean="0">
                <a:sym typeface="Ubuntu" charset="0"/>
              </a:rPr>
              <a:t>Fifth level</a:t>
            </a:r>
            <a:endParaRPr lang="en-US" dirty="0">
              <a:sym typeface="Ubuntu Light" charset="0"/>
            </a:endParaRPr>
          </a:p>
        </p:txBody>
      </p:sp>
      <p:sp>
        <p:nvSpPr>
          <p:cNvPr id="2051" name="Rectangle 3"/>
          <p:cNvSpPr>
            <a:spLocks noGrp="1" noChangeArrowheads="1"/>
          </p:cNvSpPr>
          <p:nvPr>
            <p:ph type="title"/>
          </p:nvPr>
        </p:nvSpPr>
        <p:spPr bwMode="auto">
          <a:xfrm>
            <a:off x="544606" y="366714"/>
            <a:ext cx="7051823"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535" tIns="35535" rIns="35535" bIns="35535" numCol="1" anchor="ctr" anchorCtr="0" compatLnSpc="1">
            <a:prstTxWarp prst="textNoShape">
              <a:avLst/>
            </a:prstTxWarp>
          </a:bodyPr>
          <a:lstStyle/>
          <a:p>
            <a:pPr lvl="0"/>
            <a:r>
              <a:rPr lang="ga-IE" smtClean="0">
                <a:sym typeface="Ubuntu Light" charset="0"/>
              </a:rPr>
              <a:t>Click to edit Master title style</a:t>
            </a:r>
            <a:endParaRPr lang="en-US" dirty="0">
              <a:sym typeface="Ubuntu Light" charset="0"/>
            </a:endParaRPr>
          </a:p>
        </p:txBody>
      </p:sp>
      <p:sp>
        <p:nvSpPr>
          <p:cNvPr id="2052" name="Text Box 4"/>
          <p:cNvSpPr txBox="1">
            <a:spLocks noGrp="1" noChangeArrowheads="1"/>
          </p:cNvSpPr>
          <p:nvPr>
            <p:ph type="sldNum" sz="quarter" idx="4"/>
          </p:nvPr>
        </p:nvSpPr>
        <p:spPr bwMode="auto">
          <a:xfrm>
            <a:off x="554039" y="6470814"/>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none" lIns="63991" tIns="31984" rIns="63991" bIns="31984" numCol="1" anchor="t" anchorCtr="0" compatLnSpc="1">
            <a:prstTxWarp prst="textNoShape">
              <a:avLst/>
            </a:prstTxWarp>
          </a:bodyPr>
          <a:lstStyle>
            <a:lvl1pPr algn="l" eaLnBrk="1" hangingPunct="1">
              <a:defRPr sz="900">
                <a:solidFill>
                  <a:schemeClr val="tx1"/>
                </a:solidFill>
                <a:latin typeface="Ubuntu" charset="0"/>
                <a:ea typeface="MS PGothic" charset="0"/>
                <a:cs typeface="MS PGothic" charset="0"/>
                <a:sym typeface="Ubuntu" charset="0"/>
              </a:defRPr>
            </a:lvl1pPr>
            <a:lvl2pPr marL="739416" indent="-284424" eaLnBrk="0" hangingPunct="0">
              <a:defRPr sz="3000">
                <a:solidFill>
                  <a:srgbClr val="000000"/>
                </a:solidFill>
                <a:latin typeface="Gill Sans" charset="0"/>
                <a:ea typeface="ヒラギノ角ゴ ProN W3" charset="0"/>
                <a:cs typeface="ヒラギノ角ゴ ProN W3" charset="0"/>
                <a:sym typeface="Gill Sans" charset="0"/>
              </a:defRPr>
            </a:lvl2pPr>
            <a:lvl3pPr marL="1137579" indent="-227499" eaLnBrk="0" hangingPunct="0">
              <a:defRPr sz="3000">
                <a:solidFill>
                  <a:srgbClr val="000000"/>
                </a:solidFill>
                <a:latin typeface="Gill Sans" charset="0"/>
                <a:ea typeface="ヒラギノ角ゴ ProN W3" charset="0"/>
                <a:cs typeface="ヒラギノ角ゴ ProN W3" charset="0"/>
                <a:sym typeface="Gill Sans" charset="0"/>
              </a:defRPr>
            </a:lvl3pPr>
            <a:lvl4pPr marL="1592602" indent="-227499" eaLnBrk="0" hangingPunct="0">
              <a:defRPr sz="3000">
                <a:solidFill>
                  <a:srgbClr val="000000"/>
                </a:solidFill>
                <a:latin typeface="Gill Sans" charset="0"/>
                <a:ea typeface="ヒラギノ角ゴ ProN W3" charset="0"/>
                <a:cs typeface="ヒラギノ角ゴ ProN W3" charset="0"/>
                <a:sym typeface="Gill Sans" charset="0"/>
              </a:defRPr>
            </a:lvl4pPr>
            <a:lvl5pPr marL="2047635" indent="-227499" eaLnBrk="0" hangingPunct="0">
              <a:defRPr sz="3000">
                <a:solidFill>
                  <a:srgbClr val="000000"/>
                </a:solidFill>
                <a:latin typeface="Gill Sans" charset="0"/>
                <a:ea typeface="ヒラギノ角ゴ ProN W3" charset="0"/>
                <a:cs typeface="ヒラギノ角ゴ ProN W3" charset="0"/>
                <a:sym typeface="Gill Sans" charset="0"/>
              </a:defRPr>
            </a:lvl5pPr>
            <a:lvl6pPr marL="2502675" indent="-227499"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57686" indent="-227499"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12720" indent="-227499"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67726" indent="-227499"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mc:AlternateContent xmlns:mc="http://schemas.openxmlformats.org/markup-compatibility/2006" xmlns:p14="http://schemas.microsoft.com/office/powerpoint/2010/main">
    <mc:Choice Requires="p14">
      <p:transition p14:dur="0" advTm="15000"/>
    </mc:Choice>
    <mc:Fallback xmlns="">
      <p:transition advTm="15000"/>
    </mc:Fallback>
  </mc:AlternateContent>
  <p:timing>
    <p:tnLst>
      <p:par>
        <p:cTn id="1" dur="indefinite" restart="never" nodeType="tmRoot"/>
      </p:par>
    </p:tnLst>
  </p:timing>
  <p:hf hdr="0" ftr="0" dt="0"/>
  <p:txStyles>
    <p:title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19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39851"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59796"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7971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p:titleStyle>
    <p:bodyStyle>
      <a:lvl1pPr marL="238586" indent="-238586" algn="l" rtl="0" eaLnBrk="1" fontAlgn="base" hangingPunct="1">
        <a:lnSpc>
          <a:spcPct val="110000"/>
        </a:lnSpc>
        <a:spcBef>
          <a:spcPts val="850"/>
        </a:spcBef>
        <a:spcAft>
          <a:spcPct val="0"/>
        </a:spcAft>
        <a:defRPr sz="2500">
          <a:solidFill>
            <a:schemeClr val="tx1"/>
          </a:solidFill>
          <a:latin typeface="+mn-lt"/>
          <a:ea typeface="+mn-ea"/>
          <a:cs typeface="+mn-cs"/>
          <a:sym typeface="Ubuntu" charset="0"/>
        </a:defRPr>
      </a:lvl1pPr>
      <a:lvl2pPr marL="282842" indent="-282842" algn="l" rtl="0" eaLnBrk="1" fontAlgn="base" hangingPunct="1">
        <a:lnSpc>
          <a:spcPct val="110000"/>
        </a:lnSpc>
        <a:spcBef>
          <a:spcPts val="850"/>
        </a:spcBef>
        <a:spcAft>
          <a:spcPct val="0"/>
        </a:spcAft>
        <a:buClr>
          <a:srgbClr val="FF0000"/>
        </a:buClr>
        <a:buSzPct val="80000"/>
        <a:buFont typeface="Ubuntu Light" charset="0"/>
        <a:buChar char="‣"/>
        <a:defRPr sz="2500">
          <a:solidFill>
            <a:srgbClr val="4F5146"/>
          </a:solidFill>
          <a:latin typeface="+mj-lt"/>
          <a:ea typeface="+mn-ea"/>
          <a:cs typeface="+mn-cs"/>
          <a:sym typeface="Ubuntu Light" charset="0"/>
        </a:defRPr>
      </a:lvl2pPr>
      <a:lvl3pPr marL="532448" indent="-282842"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3pPr>
      <a:lvl4pPr marL="532448" indent="-282842"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4pPr>
      <a:lvl5pPr marL="532448" indent="-282842"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5pPr>
      <a:lvl6pPr marL="853142" indent="-284417"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3095" indent="-284417"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493014" indent="-284417"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12939" indent="-284417"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p:bodyStyle>
    <p:otherStyle>
      <a:defPPr>
        <a:defRPr lang="en-US"/>
      </a:defPPr>
      <a:lvl1pPr marL="0" algn="l" defTabSz="319915" rtl="0" eaLnBrk="1" latinLnBrk="0" hangingPunct="1">
        <a:defRPr sz="1300" kern="1200">
          <a:solidFill>
            <a:schemeClr val="tx1"/>
          </a:solidFill>
          <a:latin typeface="+mn-lt"/>
          <a:ea typeface="+mn-ea"/>
          <a:cs typeface="+mn-cs"/>
        </a:defRPr>
      </a:lvl1pPr>
      <a:lvl2pPr marL="319915" algn="l" defTabSz="319915" rtl="0" eaLnBrk="1" latinLnBrk="0" hangingPunct="1">
        <a:defRPr sz="1300" kern="1200">
          <a:solidFill>
            <a:schemeClr val="tx1"/>
          </a:solidFill>
          <a:latin typeface="+mn-lt"/>
          <a:ea typeface="+mn-ea"/>
          <a:cs typeface="+mn-cs"/>
        </a:defRPr>
      </a:lvl2pPr>
      <a:lvl3pPr marL="639851" algn="l" defTabSz="319915" rtl="0" eaLnBrk="1" latinLnBrk="0" hangingPunct="1">
        <a:defRPr sz="1300" kern="1200">
          <a:solidFill>
            <a:schemeClr val="tx1"/>
          </a:solidFill>
          <a:latin typeface="+mn-lt"/>
          <a:ea typeface="+mn-ea"/>
          <a:cs typeface="+mn-cs"/>
        </a:defRPr>
      </a:lvl3pPr>
      <a:lvl4pPr marL="959796" algn="l" defTabSz="319915" rtl="0" eaLnBrk="1" latinLnBrk="0" hangingPunct="1">
        <a:defRPr sz="1300" kern="1200">
          <a:solidFill>
            <a:schemeClr val="tx1"/>
          </a:solidFill>
          <a:latin typeface="+mn-lt"/>
          <a:ea typeface="+mn-ea"/>
          <a:cs typeface="+mn-cs"/>
        </a:defRPr>
      </a:lvl4pPr>
      <a:lvl5pPr marL="1279712" algn="l" defTabSz="319915" rtl="0" eaLnBrk="1" latinLnBrk="0" hangingPunct="1">
        <a:defRPr sz="1300" kern="1200">
          <a:solidFill>
            <a:schemeClr val="tx1"/>
          </a:solidFill>
          <a:latin typeface="+mn-lt"/>
          <a:ea typeface="+mn-ea"/>
          <a:cs typeface="+mn-cs"/>
        </a:defRPr>
      </a:lvl5pPr>
      <a:lvl6pPr marL="1599656" algn="l" defTabSz="319915" rtl="0" eaLnBrk="1" latinLnBrk="0" hangingPunct="1">
        <a:defRPr sz="1300" kern="1200">
          <a:solidFill>
            <a:schemeClr val="tx1"/>
          </a:solidFill>
          <a:latin typeface="+mn-lt"/>
          <a:ea typeface="+mn-ea"/>
          <a:cs typeface="+mn-cs"/>
        </a:defRPr>
      </a:lvl6pPr>
      <a:lvl7pPr marL="1919577" algn="l" defTabSz="319915" rtl="0" eaLnBrk="1" latinLnBrk="0" hangingPunct="1">
        <a:defRPr sz="1300" kern="1200">
          <a:solidFill>
            <a:schemeClr val="tx1"/>
          </a:solidFill>
          <a:latin typeface="+mn-lt"/>
          <a:ea typeface="+mn-ea"/>
          <a:cs typeface="+mn-cs"/>
        </a:defRPr>
      </a:lvl7pPr>
      <a:lvl8pPr marL="2239513" algn="l" defTabSz="319915" rtl="0" eaLnBrk="1" latinLnBrk="0" hangingPunct="1">
        <a:defRPr sz="1300" kern="1200">
          <a:solidFill>
            <a:schemeClr val="tx1"/>
          </a:solidFill>
          <a:latin typeface="+mn-lt"/>
          <a:ea typeface="+mn-ea"/>
          <a:cs typeface="+mn-cs"/>
        </a:defRPr>
      </a:lvl8pPr>
      <a:lvl9pPr marL="2559449" algn="l" defTabSz="319915"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544513" y="1741488"/>
            <a:ext cx="7912100"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535" tIns="35535" rIns="35535" bIns="35535" numCol="1" anchor="t" anchorCtr="0" compatLnSpc="1">
            <a:prstTxWarp prst="textNoShape">
              <a:avLst/>
            </a:prstTxWarp>
          </a:bodyPr>
          <a:lstStyle/>
          <a:p>
            <a:pPr lvl="0"/>
            <a:r>
              <a:rPr lang="ga-IE" smtClean="0">
                <a:sym typeface="Ubuntu" charset="0"/>
              </a:rPr>
              <a:t>Click to edit Master text styles</a:t>
            </a:r>
          </a:p>
          <a:p>
            <a:pPr lvl="1"/>
            <a:r>
              <a:rPr lang="ga-IE" smtClean="0">
                <a:sym typeface="Ubuntu" charset="0"/>
              </a:rPr>
              <a:t>Second level</a:t>
            </a:r>
          </a:p>
          <a:p>
            <a:pPr lvl="2"/>
            <a:r>
              <a:rPr lang="ga-IE" smtClean="0">
                <a:sym typeface="Ubuntu" charset="0"/>
              </a:rPr>
              <a:t>Third level</a:t>
            </a:r>
          </a:p>
          <a:p>
            <a:pPr lvl="3"/>
            <a:r>
              <a:rPr lang="ga-IE" smtClean="0">
                <a:sym typeface="Ubuntu" charset="0"/>
              </a:rPr>
              <a:t>Fourth level</a:t>
            </a:r>
          </a:p>
          <a:p>
            <a:pPr lvl="4"/>
            <a:r>
              <a:rPr lang="ga-IE" smtClean="0">
                <a:sym typeface="Ubuntu" charset="0"/>
              </a:rPr>
              <a:t>Fifth level</a:t>
            </a:r>
            <a:endParaRPr lang="en-US" dirty="0">
              <a:sym typeface="Ubuntu Light" charset="0"/>
            </a:endParaRPr>
          </a:p>
        </p:txBody>
      </p:sp>
      <p:sp>
        <p:nvSpPr>
          <p:cNvPr id="2051" name="Rectangle 3"/>
          <p:cNvSpPr>
            <a:spLocks noGrp="1" noChangeArrowheads="1"/>
          </p:cNvSpPr>
          <p:nvPr>
            <p:ph type="title"/>
          </p:nvPr>
        </p:nvSpPr>
        <p:spPr bwMode="auto">
          <a:xfrm>
            <a:off x="544606" y="366714"/>
            <a:ext cx="7051823"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535" tIns="35535" rIns="35535" bIns="35535" numCol="1" anchor="ctr" anchorCtr="0" compatLnSpc="1">
            <a:prstTxWarp prst="textNoShape">
              <a:avLst/>
            </a:prstTxWarp>
          </a:bodyPr>
          <a:lstStyle/>
          <a:p>
            <a:pPr lvl="0"/>
            <a:r>
              <a:rPr lang="ga-IE" smtClean="0">
                <a:sym typeface="Ubuntu Light" charset="0"/>
              </a:rPr>
              <a:t>Click to edit Master title style</a:t>
            </a:r>
            <a:endParaRPr lang="en-US" dirty="0">
              <a:sym typeface="Ubuntu Light" charset="0"/>
            </a:endParaRPr>
          </a:p>
        </p:txBody>
      </p:sp>
      <p:sp>
        <p:nvSpPr>
          <p:cNvPr id="2052" name="Text Box 4"/>
          <p:cNvSpPr txBox="1">
            <a:spLocks noGrp="1" noChangeArrowheads="1"/>
          </p:cNvSpPr>
          <p:nvPr>
            <p:ph type="sldNum" sz="quarter" idx="4"/>
          </p:nvPr>
        </p:nvSpPr>
        <p:spPr bwMode="auto">
          <a:xfrm>
            <a:off x="554039" y="6470814"/>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none" lIns="63991" tIns="31984" rIns="63991" bIns="31984" numCol="1" anchor="t" anchorCtr="0" compatLnSpc="1">
            <a:prstTxWarp prst="textNoShape">
              <a:avLst/>
            </a:prstTxWarp>
          </a:bodyPr>
          <a:lstStyle>
            <a:lvl1pPr algn="l" eaLnBrk="1" hangingPunct="1">
              <a:defRPr sz="900">
                <a:solidFill>
                  <a:schemeClr val="tx1"/>
                </a:solidFill>
                <a:latin typeface="Ubuntu" charset="0"/>
                <a:ea typeface="MS PGothic" charset="0"/>
                <a:cs typeface="MS PGothic" charset="0"/>
                <a:sym typeface="Ubuntu" charset="0"/>
              </a:defRPr>
            </a:lvl1pPr>
            <a:lvl2pPr marL="739416" indent="-284424" eaLnBrk="0" hangingPunct="0">
              <a:defRPr sz="3000">
                <a:solidFill>
                  <a:srgbClr val="000000"/>
                </a:solidFill>
                <a:latin typeface="Gill Sans" charset="0"/>
                <a:ea typeface="ヒラギノ角ゴ ProN W3" charset="0"/>
                <a:cs typeface="ヒラギノ角ゴ ProN W3" charset="0"/>
                <a:sym typeface="Gill Sans" charset="0"/>
              </a:defRPr>
            </a:lvl2pPr>
            <a:lvl3pPr marL="1137579" indent="-227499" eaLnBrk="0" hangingPunct="0">
              <a:defRPr sz="3000">
                <a:solidFill>
                  <a:srgbClr val="000000"/>
                </a:solidFill>
                <a:latin typeface="Gill Sans" charset="0"/>
                <a:ea typeface="ヒラギノ角ゴ ProN W3" charset="0"/>
                <a:cs typeface="ヒラギノ角ゴ ProN W3" charset="0"/>
                <a:sym typeface="Gill Sans" charset="0"/>
              </a:defRPr>
            </a:lvl3pPr>
            <a:lvl4pPr marL="1592602" indent="-227499" eaLnBrk="0" hangingPunct="0">
              <a:defRPr sz="3000">
                <a:solidFill>
                  <a:srgbClr val="000000"/>
                </a:solidFill>
                <a:latin typeface="Gill Sans" charset="0"/>
                <a:ea typeface="ヒラギノ角ゴ ProN W3" charset="0"/>
                <a:cs typeface="ヒラギノ角ゴ ProN W3" charset="0"/>
                <a:sym typeface="Gill Sans" charset="0"/>
              </a:defRPr>
            </a:lvl4pPr>
            <a:lvl5pPr marL="2047635" indent="-227499" eaLnBrk="0" hangingPunct="0">
              <a:defRPr sz="3000">
                <a:solidFill>
                  <a:srgbClr val="000000"/>
                </a:solidFill>
                <a:latin typeface="Gill Sans" charset="0"/>
                <a:ea typeface="ヒラギノ角ゴ ProN W3" charset="0"/>
                <a:cs typeface="ヒラギノ角ゴ ProN W3" charset="0"/>
                <a:sym typeface="Gill Sans" charset="0"/>
              </a:defRPr>
            </a:lvl5pPr>
            <a:lvl6pPr marL="2502675" indent="-227499"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57686" indent="-227499"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12720" indent="-227499"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67726" indent="-227499"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191154318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85" r:id="rId9"/>
  </p:sldLayoutIdLst>
  <mc:AlternateContent xmlns:mc="http://schemas.openxmlformats.org/markup-compatibility/2006" xmlns:p14="http://schemas.microsoft.com/office/powerpoint/2010/main">
    <mc:Choice Requires="p14">
      <p:transition p14:dur="0" advTm="15000"/>
    </mc:Choice>
    <mc:Fallback xmlns="">
      <p:transition advTm="15000"/>
    </mc:Fallback>
  </mc:AlternateContent>
  <p:timing>
    <p:tnLst>
      <p:par>
        <p:cTn id="1" dur="indefinite" restart="never" nodeType="tmRoot"/>
      </p:par>
    </p:tnLst>
  </p:timing>
  <p:hf hdr="0" ftr="0" dt="0"/>
  <p:txStyles>
    <p:title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19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39851"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59796"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7971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p:titleStyle>
    <p:bodyStyle>
      <a:lvl1pPr marL="238586" indent="-238586" algn="l" rtl="0" eaLnBrk="1" fontAlgn="base" hangingPunct="1">
        <a:lnSpc>
          <a:spcPct val="110000"/>
        </a:lnSpc>
        <a:spcBef>
          <a:spcPts val="850"/>
        </a:spcBef>
        <a:spcAft>
          <a:spcPct val="0"/>
        </a:spcAft>
        <a:defRPr sz="2500">
          <a:solidFill>
            <a:schemeClr val="tx1"/>
          </a:solidFill>
          <a:latin typeface="+mn-lt"/>
          <a:ea typeface="+mn-ea"/>
          <a:cs typeface="+mn-cs"/>
          <a:sym typeface="Ubuntu" charset="0"/>
        </a:defRPr>
      </a:lvl1pPr>
      <a:lvl2pPr marL="282842" indent="-282842" algn="l" rtl="0" eaLnBrk="1" fontAlgn="base" hangingPunct="1">
        <a:lnSpc>
          <a:spcPct val="110000"/>
        </a:lnSpc>
        <a:spcBef>
          <a:spcPts val="850"/>
        </a:spcBef>
        <a:spcAft>
          <a:spcPct val="0"/>
        </a:spcAft>
        <a:buClr>
          <a:srgbClr val="FF0000"/>
        </a:buClr>
        <a:buSzPct val="80000"/>
        <a:buFont typeface="Ubuntu Light" charset="0"/>
        <a:buChar char="‣"/>
        <a:defRPr sz="2500">
          <a:solidFill>
            <a:srgbClr val="4F5146"/>
          </a:solidFill>
          <a:latin typeface="+mj-lt"/>
          <a:ea typeface="+mn-ea"/>
          <a:cs typeface="+mn-cs"/>
          <a:sym typeface="Ubuntu Light" charset="0"/>
        </a:defRPr>
      </a:lvl2pPr>
      <a:lvl3pPr marL="532448" indent="-282842"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3pPr>
      <a:lvl4pPr marL="532448" indent="-282842"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4pPr>
      <a:lvl5pPr marL="532448" indent="-282842"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5pPr>
      <a:lvl6pPr marL="853142" indent="-284417"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3095" indent="-284417"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493014" indent="-284417"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12939" indent="-284417"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p:bodyStyle>
    <p:otherStyle>
      <a:defPPr>
        <a:defRPr lang="en-US"/>
      </a:defPPr>
      <a:lvl1pPr marL="0" algn="l" defTabSz="319915" rtl="0" eaLnBrk="1" latinLnBrk="0" hangingPunct="1">
        <a:defRPr sz="1300" kern="1200">
          <a:solidFill>
            <a:schemeClr val="tx1"/>
          </a:solidFill>
          <a:latin typeface="+mn-lt"/>
          <a:ea typeface="+mn-ea"/>
          <a:cs typeface="+mn-cs"/>
        </a:defRPr>
      </a:lvl1pPr>
      <a:lvl2pPr marL="319915" algn="l" defTabSz="319915" rtl="0" eaLnBrk="1" latinLnBrk="0" hangingPunct="1">
        <a:defRPr sz="1300" kern="1200">
          <a:solidFill>
            <a:schemeClr val="tx1"/>
          </a:solidFill>
          <a:latin typeface="+mn-lt"/>
          <a:ea typeface="+mn-ea"/>
          <a:cs typeface="+mn-cs"/>
        </a:defRPr>
      </a:lvl2pPr>
      <a:lvl3pPr marL="639851" algn="l" defTabSz="319915" rtl="0" eaLnBrk="1" latinLnBrk="0" hangingPunct="1">
        <a:defRPr sz="1300" kern="1200">
          <a:solidFill>
            <a:schemeClr val="tx1"/>
          </a:solidFill>
          <a:latin typeface="+mn-lt"/>
          <a:ea typeface="+mn-ea"/>
          <a:cs typeface="+mn-cs"/>
        </a:defRPr>
      </a:lvl3pPr>
      <a:lvl4pPr marL="959796" algn="l" defTabSz="319915" rtl="0" eaLnBrk="1" latinLnBrk="0" hangingPunct="1">
        <a:defRPr sz="1300" kern="1200">
          <a:solidFill>
            <a:schemeClr val="tx1"/>
          </a:solidFill>
          <a:latin typeface="+mn-lt"/>
          <a:ea typeface="+mn-ea"/>
          <a:cs typeface="+mn-cs"/>
        </a:defRPr>
      </a:lvl4pPr>
      <a:lvl5pPr marL="1279712" algn="l" defTabSz="319915" rtl="0" eaLnBrk="1" latinLnBrk="0" hangingPunct="1">
        <a:defRPr sz="1300" kern="1200">
          <a:solidFill>
            <a:schemeClr val="tx1"/>
          </a:solidFill>
          <a:latin typeface="+mn-lt"/>
          <a:ea typeface="+mn-ea"/>
          <a:cs typeface="+mn-cs"/>
        </a:defRPr>
      </a:lvl5pPr>
      <a:lvl6pPr marL="1599656" algn="l" defTabSz="319915" rtl="0" eaLnBrk="1" latinLnBrk="0" hangingPunct="1">
        <a:defRPr sz="1300" kern="1200">
          <a:solidFill>
            <a:schemeClr val="tx1"/>
          </a:solidFill>
          <a:latin typeface="+mn-lt"/>
          <a:ea typeface="+mn-ea"/>
          <a:cs typeface="+mn-cs"/>
        </a:defRPr>
      </a:lvl6pPr>
      <a:lvl7pPr marL="1919577" algn="l" defTabSz="319915" rtl="0" eaLnBrk="1" latinLnBrk="0" hangingPunct="1">
        <a:defRPr sz="1300" kern="1200">
          <a:solidFill>
            <a:schemeClr val="tx1"/>
          </a:solidFill>
          <a:latin typeface="+mn-lt"/>
          <a:ea typeface="+mn-ea"/>
          <a:cs typeface="+mn-cs"/>
        </a:defRPr>
      </a:lvl7pPr>
      <a:lvl8pPr marL="2239513" algn="l" defTabSz="319915" rtl="0" eaLnBrk="1" latinLnBrk="0" hangingPunct="1">
        <a:defRPr sz="1300" kern="1200">
          <a:solidFill>
            <a:schemeClr val="tx1"/>
          </a:solidFill>
          <a:latin typeface="+mn-lt"/>
          <a:ea typeface="+mn-ea"/>
          <a:cs typeface="+mn-cs"/>
        </a:defRPr>
      </a:lvl8pPr>
      <a:lvl9pPr marL="2559449" algn="l" defTabSz="319915"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544513" y="1741488"/>
            <a:ext cx="7912100"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535" tIns="35535" rIns="35535" bIns="35535" numCol="1" anchor="t" anchorCtr="0" compatLnSpc="1">
            <a:prstTxWarp prst="textNoShape">
              <a:avLst/>
            </a:prstTxWarp>
          </a:bodyPr>
          <a:lstStyle/>
          <a:p>
            <a:pPr lvl="0"/>
            <a:r>
              <a:rPr lang="ga-IE" smtClean="0">
                <a:sym typeface="Ubuntu" charset="0"/>
              </a:rPr>
              <a:t>Click to edit Master text styles</a:t>
            </a:r>
          </a:p>
          <a:p>
            <a:pPr lvl="1"/>
            <a:r>
              <a:rPr lang="ga-IE" smtClean="0">
                <a:sym typeface="Ubuntu" charset="0"/>
              </a:rPr>
              <a:t>Second level</a:t>
            </a:r>
          </a:p>
          <a:p>
            <a:pPr lvl="2"/>
            <a:r>
              <a:rPr lang="ga-IE" smtClean="0">
                <a:sym typeface="Ubuntu" charset="0"/>
              </a:rPr>
              <a:t>Third level</a:t>
            </a:r>
          </a:p>
          <a:p>
            <a:pPr lvl="3"/>
            <a:r>
              <a:rPr lang="ga-IE" smtClean="0">
                <a:sym typeface="Ubuntu" charset="0"/>
              </a:rPr>
              <a:t>Fourth level</a:t>
            </a:r>
          </a:p>
          <a:p>
            <a:pPr lvl="4"/>
            <a:r>
              <a:rPr lang="ga-IE" smtClean="0">
                <a:sym typeface="Ubuntu" charset="0"/>
              </a:rPr>
              <a:t>Fifth level</a:t>
            </a:r>
            <a:endParaRPr lang="en-US" dirty="0">
              <a:sym typeface="Ubuntu Light" charset="0"/>
            </a:endParaRPr>
          </a:p>
        </p:txBody>
      </p:sp>
      <p:sp>
        <p:nvSpPr>
          <p:cNvPr id="2051" name="Rectangle 3"/>
          <p:cNvSpPr>
            <a:spLocks noGrp="1" noChangeArrowheads="1"/>
          </p:cNvSpPr>
          <p:nvPr>
            <p:ph type="title"/>
          </p:nvPr>
        </p:nvSpPr>
        <p:spPr bwMode="auto">
          <a:xfrm>
            <a:off x="544606" y="366714"/>
            <a:ext cx="7051823"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535" tIns="35535" rIns="35535" bIns="35535" numCol="1" anchor="ctr" anchorCtr="0" compatLnSpc="1">
            <a:prstTxWarp prst="textNoShape">
              <a:avLst/>
            </a:prstTxWarp>
          </a:bodyPr>
          <a:lstStyle/>
          <a:p>
            <a:pPr lvl="0"/>
            <a:r>
              <a:rPr lang="ga-IE" smtClean="0">
                <a:sym typeface="Ubuntu Light" charset="0"/>
              </a:rPr>
              <a:t>Click to edit Master title style</a:t>
            </a:r>
            <a:endParaRPr lang="en-US" dirty="0">
              <a:sym typeface="Ubuntu Light" charset="0"/>
            </a:endParaRPr>
          </a:p>
        </p:txBody>
      </p:sp>
      <p:sp>
        <p:nvSpPr>
          <p:cNvPr id="2052" name="Text Box 4"/>
          <p:cNvSpPr txBox="1">
            <a:spLocks noGrp="1" noChangeArrowheads="1"/>
          </p:cNvSpPr>
          <p:nvPr>
            <p:ph type="sldNum" sz="quarter" idx="4"/>
          </p:nvPr>
        </p:nvSpPr>
        <p:spPr bwMode="auto">
          <a:xfrm>
            <a:off x="554039" y="6470814"/>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none" lIns="63991" tIns="31984" rIns="63991" bIns="31984" numCol="1" anchor="t" anchorCtr="0" compatLnSpc="1">
            <a:prstTxWarp prst="textNoShape">
              <a:avLst/>
            </a:prstTxWarp>
          </a:bodyPr>
          <a:lstStyle>
            <a:lvl1pPr algn="l" eaLnBrk="1" hangingPunct="1">
              <a:defRPr sz="900">
                <a:solidFill>
                  <a:schemeClr val="tx1"/>
                </a:solidFill>
                <a:latin typeface="Ubuntu" charset="0"/>
                <a:ea typeface="MS PGothic" charset="0"/>
                <a:cs typeface="MS PGothic" charset="0"/>
                <a:sym typeface="Ubuntu" charset="0"/>
              </a:defRPr>
            </a:lvl1pPr>
            <a:lvl2pPr marL="739416" indent="-284424" eaLnBrk="0" hangingPunct="0">
              <a:defRPr sz="3000">
                <a:solidFill>
                  <a:srgbClr val="000000"/>
                </a:solidFill>
                <a:latin typeface="Gill Sans" charset="0"/>
                <a:ea typeface="ヒラギノ角ゴ ProN W3" charset="0"/>
                <a:cs typeface="ヒラギノ角ゴ ProN W3" charset="0"/>
                <a:sym typeface="Gill Sans" charset="0"/>
              </a:defRPr>
            </a:lvl2pPr>
            <a:lvl3pPr marL="1137579" indent="-227499" eaLnBrk="0" hangingPunct="0">
              <a:defRPr sz="3000">
                <a:solidFill>
                  <a:srgbClr val="000000"/>
                </a:solidFill>
                <a:latin typeface="Gill Sans" charset="0"/>
                <a:ea typeface="ヒラギノ角ゴ ProN W3" charset="0"/>
                <a:cs typeface="ヒラギノ角ゴ ProN W3" charset="0"/>
                <a:sym typeface="Gill Sans" charset="0"/>
              </a:defRPr>
            </a:lvl3pPr>
            <a:lvl4pPr marL="1592602" indent="-227499" eaLnBrk="0" hangingPunct="0">
              <a:defRPr sz="3000">
                <a:solidFill>
                  <a:srgbClr val="000000"/>
                </a:solidFill>
                <a:latin typeface="Gill Sans" charset="0"/>
                <a:ea typeface="ヒラギノ角ゴ ProN W3" charset="0"/>
                <a:cs typeface="ヒラギノ角ゴ ProN W3" charset="0"/>
                <a:sym typeface="Gill Sans" charset="0"/>
              </a:defRPr>
            </a:lvl4pPr>
            <a:lvl5pPr marL="2047635" indent="-227499" eaLnBrk="0" hangingPunct="0">
              <a:defRPr sz="3000">
                <a:solidFill>
                  <a:srgbClr val="000000"/>
                </a:solidFill>
                <a:latin typeface="Gill Sans" charset="0"/>
                <a:ea typeface="ヒラギノ角ゴ ProN W3" charset="0"/>
                <a:cs typeface="ヒラギノ角ゴ ProN W3" charset="0"/>
                <a:sym typeface="Gill Sans" charset="0"/>
              </a:defRPr>
            </a:lvl5pPr>
            <a:lvl6pPr marL="2502675" indent="-227499"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57686" indent="-227499"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12720" indent="-227499"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67726" indent="-227499"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416058765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891" r:id="rId3"/>
    <p:sldLayoutId id="2147483757" r:id="rId4"/>
    <p:sldLayoutId id="2147483758" r:id="rId5"/>
    <p:sldLayoutId id="2147483759" r:id="rId6"/>
    <p:sldLayoutId id="2147483760" r:id="rId7"/>
    <p:sldLayoutId id="2147483761" r:id="rId8"/>
    <p:sldLayoutId id="2147483815" r:id="rId9"/>
  </p:sldLayoutIdLst>
  <mc:AlternateContent xmlns:mc="http://schemas.openxmlformats.org/markup-compatibility/2006" xmlns:p14="http://schemas.microsoft.com/office/powerpoint/2010/main">
    <mc:Choice Requires="p14">
      <p:transition p14:dur="0" advTm="15000"/>
    </mc:Choice>
    <mc:Fallback xmlns="">
      <p:transition advTm="15000"/>
    </mc:Fallback>
  </mc:AlternateContent>
  <p:timing>
    <p:tnLst>
      <p:par>
        <p:cTn id="1" dur="indefinite" restart="never" nodeType="tmRoot"/>
      </p:par>
    </p:tnLst>
  </p:timing>
  <p:hf hdr="0" ftr="0" dt="0"/>
  <p:txStyles>
    <p:title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19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39851"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59796"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7971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p:titleStyle>
    <p:bodyStyle>
      <a:lvl1pPr marL="238586" indent="-238586" algn="l" rtl="0" eaLnBrk="1" fontAlgn="base" hangingPunct="1">
        <a:lnSpc>
          <a:spcPct val="110000"/>
        </a:lnSpc>
        <a:spcBef>
          <a:spcPts val="850"/>
        </a:spcBef>
        <a:spcAft>
          <a:spcPct val="0"/>
        </a:spcAft>
        <a:defRPr sz="2500">
          <a:solidFill>
            <a:schemeClr val="tx1"/>
          </a:solidFill>
          <a:latin typeface="+mn-lt"/>
          <a:ea typeface="+mn-ea"/>
          <a:cs typeface="+mn-cs"/>
          <a:sym typeface="Ubuntu" charset="0"/>
        </a:defRPr>
      </a:lvl1pPr>
      <a:lvl2pPr marL="282842" indent="-282842" algn="l" rtl="0" eaLnBrk="1" fontAlgn="base" hangingPunct="1">
        <a:lnSpc>
          <a:spcPct val="110000"/>
        </a:lnSpc>
        <a:spcBef>
          <a:spcPts val="850"/>
        </a:spcBef>
        <a:spcAft>
          <a:spcPct val="0"/>
        </a:spcAft>
        <a:buClr>
          <a:srgbClr val="FF0000"/>
        </a:buClr>
        <a:buSzPct val="80000"/>
        <a:buFont typeface="Ubuntu Light" charset="0"/>
        <a:buChar char="‣"/>
        <a:defRPr sz="2500">
          <a:solidFill>
            <a:srgbClr val="4F5146"/>
          </a:solidFill>
          <a:latin typeface="+mj-lt"/>
          <a:ea typeface="+mn-ea"/>
          <a:cs typeface="+mn-cs"/>
          <a:sym typeface="Ubuntu Light" charset="0"/>
        </a:defRPr>
      </a:lvl2pPr>
      <a:lvl3pPr marL="532448" indent="-282842"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3pPr>
      <a:lvl4pPr marL="532448" indent="-282842"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4pPr>
      <a:lvl5pPr marL="532448" indent="-282842"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5pPr>
      <a:lvl6pPr marL="853142" indent="-284417"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3095" indent="-284417"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493014" indent="-284417"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12939" indent="-284417"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p:bodyStyle>
    <p:otherStyle>
      <a:defPPr>
        <a:defRPr lang="en-US"/>
      </a:defPPr>
      <a:lvl1pPr marL="0" algn="l" defTabSz="319915" rtl="0" eaLnBrk="1" latinLnBrk="0" hangingPunct="1">
        <a:defRPr sz="1300" kern="1200">
          <a:solidFill>
            <a:schemeClr val="tx1"/>
          </a:solidFill>
          <a:latin typeface="+mn-lt"/>
          <a:ea typeface="+mn-ea"/>
          <a:cs typeface="+mn-cs"/>
        </a:defRPr>
      </a:lvl1pPr>
      <a:lvl2pPr marL="319915" algn="l" defTabSz="319915" rtl="0" eaLnBrk="1" latinLnBrk="0" hangingPunct="1">
        <a:defRPr sz="1300" kern="1200">
          <a:solidFill>
            <a:schemeClr val="tx1"/>
          </a:solidFill>
          <a:latin typeface="+mn-lt"/>
          <a:ea typeface="+mn-ea"/>
          <a:cs typeface="+mn-cs"/>
        </a:defRPr>
      </a:lvl2pPr>
      <a:lvl3pPr marL="639851" algn="l" defTabSz="319915" rtl="0" eaLnBrk="1" latinLnBrk="0" hangingPunct="1">
        <a:defRPr sz="1300" kern="1200">
          <a:solidFill>
            <a:schemeClr val="tx1"/>
          </a:solidFill>
          <a:latin typeface="+mn-lt"/>
          <a:ea typeface="+mn-ea"/>
          <a:cs typeface="+mn-cs"/>
        </a:defRPr>
      </a:lvl3pPr>
      <a:lvl4pPr marL="959796" algn="l" defTabSz="319915" rtl="0" eaLnBrk="1" latinLnBrk="0" hangingPunct="1">
        <a:defRPr sz="1300" kern="1200">
          <a:solidFill>
            <a:schemeClr val="tx1"/>
          </a:solidFill>
          <a:latin typeface="+mn-lt"/>
          <a:ea typeface="+mn-ea"/>
          <a:cs typeface="+mn-cs"/>
        </a:defRPr>
      </a:lvl4pPr>
      <a:lvl5pPr marL="1279712" algn="l" defTabSz="319915" rtl="0" eaLnBrk="1" latinLnBrk="0" hangingPunct="1">
        <a:defRPr sz="1300" kern="1200">
          <a:solidFill>
            <a:schemeClr val="tx1"/>
          </a:solidFill>
          <a:latin typeface="+mn-lt"/>
          <a:ea typeface="+mn-ea"/>
          <a:cs typeface="+mn-cs"/>
        </a:defRPr>
      </a:lvl5pPr>
      <a:lvl6pPr marL="1599656" algn="l" defTabSz="319915" rtl="0" eaLnBrk="1" latinLnBrk="0" hangingPunct="1">
        <a:defRPr sz="1300" kern="1200">
          <a:solidFill>
            <a:schemeClr val="tx1"/>
          </a:solidFill>
          <a:latin typeface="+mn-lt"/>
          <a:ea typeface="+mn-ea"/>
          <a:cs typeface="+mn-cs"/>
        </a:defRPr>
      </a:lvl6pPr>
      <a:lvl7pPr marL="1919577" algn="l" defTabSz="319915" rtl="0" eaLnBrk="1" latinLnBrk="0" hangingPunct="1">
        <a:defRPr sz="1300" kern="1200">
          <a:solidFill>
            <a:schemeClr val="tx1"/>
          </a:solidFill>
          <a:latin typeface="+mn-lt"/>
          <a:ea typeface="+mn-ea"/>
          <a:cs typeface="+mn-cs"/>
        </a:defRPr>
      </a:lvl7pPr>
      <a:lvl8pPr marL="2239513" algn="l" defTabSz="319915" rtl="0" eaLnBrk="1" latinLnBrk="0" hangingPunct="1">
        <a:defRPr sz="1300" kern="1200">
          <a:solidFill>
            <a:schemeClr val="tx1"/>
          </a:solidFill>
          <a:latin typeface="+mn-lt"/>
          <a:ea typeface="+mn-ea"/>
          <a:cs typeface="+mn-cs"/>
        </a:defRPr>
      </a:lvl8pPr>
      <a:lvl9pPr marL="2559449" algn="l" defTabSz="319915"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544513" y="1741488"/>
            <a:ext cx="7912100"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535" tIns="35535" rIns="35535" bIns="35535" numCol="1" anchor="t" anchorCtr="0" compatLnSpc="1">
            <a:prstTxWarp prst="textNoShape">
              <a:avLst/>
            </a:prstTxWarp>
          </a:bodyPr>
          <a:lstStyle/>
          <a:p>
            <a:pPr lvl="0"/>
            <a:r>
              <a:rPr lang="ga-IE" smtClean="0">
                <a:sym typeface="Ubuntu" charset="0"/>
              </a:rPr>
              <a:t>Click to edit Master text styles</a:t>
            </a:r>
          </a:p>
          <a:p>
            <a:pPr lvl="1"/>
            <a:r>
              <a:rPr lang="ga-IE" smtClean="0">
                <a:sym typeface="Ubuntu" charset="0"/>
              </a:rPr>
              <a:t>Second level</a:t>
            </a:r>
          </a:p>
          <a:p>
            <a:pPr lvl="2"/>
            <a:r>
              <a:rPr lang="ga-IE" smtClean="0">
                <a:sym typeface="Ubuntu" charset="0"/>
              </a:rPr>
              <a:t>Third level</a:t>
            </a:r>
          </a:p>
          <a:p>
            <a:pPr lvl="3"/>
            <a:r>
              <a:rPr lang="ga-IE" smtClean="0">
                <a:sym typeface="Ubuntu" charset="0"/>
              </a:rPr>
              <a:t>Fourth level</a:t>
            </a:r>
          </a:p>
          <a:p>
            <a:pPr lvl="4"/>
            <a:r>
              <a:rPr lang="ga-IE" smtClean="0">
                <a:sym typeface="Ubuntu" charset="0"/>
              </a:rPr>
              <a:t>Fifth level</a:t>
            </a:r>
            <a:endParaRPr lang="en-US" dirty="0">
              <a:sym typeface="Ubuntu Light" charset="0"/>
            </a:endParaRPr>
          </a:p>
        </p:txBody>
      </p:sp>
      <p:sp>
        <p:nvSpPr>
          <p:cNvPr id="2051" name="Rectangle 3"/>
          <p:cNvSpPr>
            <a:spLocks noGrp="1" noChangeArrowheads="1"/>
          </p:cNvSpPr>
          <p:nvPr>
            <p:ph type="title"/>
          </p:nvPr>
        </p:nvSpPr>
        <p:spPr bwMode="auto">
          <a:xfrm>
            <a:off x="544606" y="366714"/>
            <a:ext cx="7051823"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535" tIns="35535" rIns="35535" bIns="35535" numCol="1" anchor="ctr" anchorCtr="0" compatLnSpc="1">
            <a:prstTxWarp prst="textNoShape">
              <a:avLst/>
            </a:prstTxWarp>
          </a:bodyPr>
          <a:lstStyle/>
          <a:p>
            <a:pPr lvl="0"/>
            <a:r>
              <a:rPr lang="ga-IE" smtClean="0">
                <a:sym typeface="Ubuntu Light" charset="0"/>
              </a:rPr>
              <a:t>Click to edit Master title style</a:t>
            </a:r>
            <a:endParaRPr lang="en-US" dirty="0">
              <a:sym typeface="Ubuntu Light" charset="0"/>
            </a:endParaRPr>
          </a:p>
        </p:txBody>
      </p:sp>
      <p:sp>
        <p:nvSpPr>
          <p:cNvPr id="2052" name="Text Box 4"/>
          <p:cNvSpPr txBox="1">
            <a:spLocks noGrp="1" noChangeArrowheads="1"/>
          </p:cNvSpPr>
          <p:nvPr>
            <p:ph type="sldNum" sz="quarter" idx="4"/>
          </p:nvPr>
        </p:nvSpPr>
        <p:spPr bwMode="auto">
          <a:xfrm>
            <a:off x="554039" y="6470814"/>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none" lIns="63991" tIns="31984" rIns="63991" bIns="31984" numCol="1" anchor="t" anchorCtr="0" compatLnSpc="1">
            <a:prstTxWarp prst="textNoShape">
              <a:avLst/>
            </a:prstTxWarp>
          </a:bodyPr>
          <a:lstStyle>
            <a:lvl1pPr algn="l" eaLnBrk="1" hangingPunct="1">
              <a:defRPr sz="900">
                <a:solidFill>
                  <a:schemeClr val="tx1"/>
                </a:solidFill>
                <a:latin typeface="Ubuntu" charset="0"/>
                <a:ea typeface="MS PGothic" charset="0"/>
                <a:cs typeface="MS PGothic" charset="0"/>
                <a:sym typeface="Ubuntu" charset="0"/>
              </a:defRPr>
            </a:lvl1pPr>
            <a:lvl2pPr marL="739416" indent="-284424" eaLnBrk="0" hangingPunct="0">
              <a:defRPr sz="3000">
                <a:solidFill>
                  <a:srgbClr val="000000"/>
                </a:solidFill>
                <a:latin typeface="Gill Sans" charset="0"/>
                <a:ea typeface="ヒラギノ角ゴ ProN W3" charset="0"/>
                <a:cs typeface="ヒラギノ角ゴ ProN W3" charset="0"/>
                <a:sym typeface="Gill Sans" charset="0"/>
              </a:defRPr>
            </a:lvl2pPr>
            <a:lvl3pPr marL="1137579" indent="-227499" eaLnBrk="0" hangingPunct="0">
              <a:defRPr sz="3000">
                <a:solidFill>
                  <a:srgbClr val="000000"/>
                </a:solidFill>
                <a:latin typeface="Gill Sans" charset="0"/>
                <a:ea typeface="ヒラギノ角ゴ ProN W3" charset="0"/>
                <a:cs typeface="ヒラギノ角ゴ ProN W3" charset="0"/>
                <a:sym typeface="Gill Sans" charset="0"/>
              </a:defRPr>
            </a:lvl3pPr>
            <a:lvl4pPr marL="1592602" indent="-227499" eaLnBrk="0" hangingPunct="0">
              <a:defRPr sz="3000">
                <a:solidFill>
                  <a:srgbClr val="000000"/>
                </a:solidFill>
                <a:latin typeface="Gill Sans" charset="0"/>
                <a:ea typeface="ヒラギノ角ゴ ProN W3" charset="0"/>
                <a:cs typeface="ヒラギノ角ゴ ProN W3" charset="0"/>
                <a:sym typeface="Gill Sans" charset="0"/>
              </a:defRPr>
            </a:lvl4pPr>
            <a:lvl5pPr marL="2047635" indent="-227499" eaLnBrk="0" hangingPunct="0">
              <a:defRPr sz="3000">
                <a:solidFill>
                  <a:srgbClr val="000000"/>
                </a:solidFill>
                <a:latin typeface="Gill Sans" charset="0"/>
                <a:ea typeface="ヒラギノ角ゴ ProN W3" charset="0"/>
                <a:cs typeface="ヒラギノ角ゴ ProN W3" charset="0"/>
                <a:sym typeface="Gill Sans" charset="0"/>
              </a:defRPr>
            </a:lvl5pPr>
            <a:lvl6pPr marL="2502675" indent="-227499"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57686" indent="-227499"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12720" indent="-227499"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67726" indent="-227499"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130503270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Lst>
  <mc:AlternateContent xmlns:mc="http://schemas.openxmlformats.org/markup-compatibility/2006" xmlns:p14="http://schemas.microsoft.com/office/powerpoint/2010/main">
    <mc:Choice Requires="p14">
      <p:transition p14:dur="0" advTm="15000"/>
    </mc:Choice>
    <mc:Fallback xmlns="">
      <p:transition advTm="15000"/>
    </mc:Fallback>
  </mc:AlternateContent>
  <p:timing>
    <p:tnLst>
      <p:par>
        <p:cTn id="1" dur="indefinite" restart="never" nodeType="tmRoot"/>
      </p:par>
    </p:tnLst>
  </p:timing>
  <p:hf hdr="0" ftr="0" dt="0"/>
  <p:txStyles>
    <p:title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19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39851"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59796"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7971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p:titleStyle>
    <p:bodyStyle>
      <a:lvl1pPr marL="238586" indent="-238586" algn="l" rtl="0" eaLnBrk="1" fontAlgn="base" hangingPunct="1">
        <a:lnSpc>
          <a:spcPct val="110000"/>
        </a:lnSpc>
        <a:spcBef>
          <a:spcPts val="850"/>
        </a:spcBef>
        <a:spcAft>
          <a:spcPct val="0"/>
        </a:spcAft>
        <a:defRPr sz="2500">
          <a:solidFill>
            <a:schemeClr val="tx1"/>
          </a:solidFill>
          <a:latin typeface="+mn-lt"/>
          <a:ea typeface="+mn-ea"/>
          <a:cs typeface="+mn-cs"/>
          <a:sym typeface="Ubuntu" charset="0"/>
        </a:defRPr>
      </a:lvl1pPr>
      <a:lvl2pPr marL="282842" indent="-282842" algn="l" rtl="0" eaLnBrk="1" fontAlgn="base" hangingPunct="1">
        <a:lnSpc>
          <a:spcPct val="110000"/>
        </a:lnSpc>
        <a:spcBef>
          <a:spcPts val="850"/>
        </a:spcBef>
        <a:spcAft>
          <a:spcPct val="0"/>
        </a:spcAft>
        <a:buClr>
          <a:srgbClr val="FF0000"/>
        </a:buClr>
        <a:buSzPct val="80000"/>
        <a:buFont typeface="Ubuntu Light" charset="0"/>
        <a:buChar char="‣"/>
        <a:defRPr sz="2500">
          <a:solidFill>
            <a:srgbClr val="4F5146"/>
          </a:solidFill>
          <a:latin typeface="+mj-lt"/>
          <a:ea typeface="+mn-ea"/>
          <a:cs typeface="+mn-cs"/>
          <a:sym typeface="Ubuntu Light" charset="0"/>
        </a:defRPr>
      </a:lvl2pPr>
      <a:lvl3pPr marL="532448" indent="-282842"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3pPr>
      <a:lvl4pPr marL="532448" indent="-282842"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4pPr>
      <a:lvl5pPr marL="532448" indent="-282842"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5pPr>
      <a:lvl6pPr marL="853142" indent="-284417"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3095" indent="-284417"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493014" indent="-284417"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12939" indent="-284417"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p:bodyStyle>
    <p:otherStyle>
      <a:defPPr>
        <a:defRPr lang="en-US"/>
      </a:defPPr>
      <a:lvl1pPr marL="0" algn="l" defTabSz="319915" rtl="0" eaLnBrk="1" latinLnBrk="0" hangingPunct="1">
        <a:defRPr sz="1300" kern="1200">
          <a:solidFill>
            <a:schemeClr val="tx1"/>
          </a:solidFill>
          <a:latin typeface="+mn-lt"/>
          <a:ea typeface="+mn-ea"/>
          <a:cs typeface="+mn-cs"/>
        </a:defRPr>
      </a:lvl1pPr>
      <a:lvl2pPr marL="319915" algn="l" defTabSz="319915" rtl="0" eaLnBrk="1" latinLnBrk="0" hangingPunct="1">
        <a:defRPr sz="1300" kern="1200">
          <a:solidFill>
            <a:schemeClr val="tx1"/>
          </a:solidFill>
          <a:latin typeface="+mn-lt"/>
          <a:ea typeface="+mn-ea"/>
          <a:cs typeface="+mn-cs"/>
        </a:defRPr>
      </a:lvl2pPr>
      <a:lvl3pPr marL="639851" algn="l" defTabSz="319915" rtl="0" eaLnBrk="1" latinLnBrk="0" hangingPunct="1">
        <a:defRPr sz="1300" kern="1200">
          <a:solidFill>
            <a:schemeClr val="tx1"/>
          </a:solidFill>
          <a:latin typeface="+mn-lt"/>
          <a:ea typeface="+mn-ea"/>
          <a:cs typeface="+mn-cs"/>
        </a:defRPr>
      </a:lvl3pPr>
      <a:lvl4pPr marL="959796" algn="l" defTabSz="319915" rtl="0" eaLnBrk="1" latinLnBrk="0" hangingPunct="1">
        <a:defRPr sz="1300" kern="1200">
          <a:solidFill>
            <a:schemeClr val="tx1"/>
          </a:solidFill>
          <a:latin typeface="+mn-lt"/>
          <a:ea typeface="+mn-ea"/>
          <a:cs typeface="+mn-cs"/>
        </a:defRPr>
      </a:lvl4pPr>
      <a:lvl5pPr marL="1279712" algn="l" defTabSz="319915" rtl="0" eaLnBrk="1" latinLnBrk="0" hangingPunct="1">
        <a:defRPr sz="1300" kern="1200">
          <a:solidFill>
            <a:schemeClr val="tx1"/>
          </a:solidFill>
          <a:latin typeface="+mn-lt"/>
          <a:ea typeface="+mn-ea"/>
          <a:cs typeface="+mn-cs"/>
        </a:defRPr>
      </a:lvl5pPr>
      <a:lvl6pPr marL="1599656" algn="l" defTabSz="319915" rtl="0" eaLnBrk="1" latinLnBrk="0" hangingPunct="1">
        <a:defRPr sz="1300" kern="1200">
          <a:solidFill>
            <a:schemeClr val="tx1"/>
          </a:solidFill>
          <a:latin typeface="+mn-lt"/>
          <a:ea typeface="+mn-ea"/>
          <a:cs typeface="+mn-cs"/>
        </a:defRPr>
      </a:lvl6pPr>
      <a:lvl7pPr marL="1919577" algn="l" defTabSz="319915" rtl="0" eaLnBrk="1" latinLnBrk="0" hangingPunct="1">
        <a:defRPr sz="1300" kern="1200">
          <a:solidFill>
            <a:schemeClr val="tx1"/>
          </a:solidFill>
          <a:latin typeface="+mn-lt"/>
          <a:ea typeface="+mn-ea"/>
          <a:cs typeface="+mn-cs"/>
        </a:defRPr>
      </a:lvl7pPr>
      <a:lvl8pPr marL="2239513" algn="l" defTabSz="319915" rtl="0" eaLnBrk="1" latinLnBrk="0" hangingPunct="1">
        <a:defRPr sz="1300" kern="1200">
          <a:solidFill>
            <a:schemeClr val="tx1"/>
          </a:solidFill>
          <a:latin typeface="+mn-lt"/>
          <a:ea typeface="+mn-ea"/>
          <a:cs typeface="+mn-cs"/>
        </a:defRPr>
      </a:lvl8pPr>
      <a:lvl9pPr marL="2559449" algn="l" defTabSz="319915"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544513" y="1741488"/>
            <a:ext cx="7912100"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535" tIns="35535" rIns="35535" bIns="35535" numCol="1" anchor="t" anchorCtr="0" compatLnSpc="1">
            <a:prstTxWarp prst="textNoShape">
              <a:avLst/>
            </a:prstTxWarp>
          </a:bodyPr>
          <a:lstStyle/>
          <a:p>
            <a:pPr lvl="0"/>
            <a:r>
              <a:rPr lang="ga-IE" smtClean="0">
                <a:sym typeface="Ubuntu" charset="0"/>
              </a:rPr>
              <a:t>Click to edit Master text styles</a:t>
            </a:r>
          </a:p>
          <a:p>
            <a:pPr lvl="1"/>
            <a:r>
              <a:rPr lang="ga-IE" smtClean="0">
                <a:sym typeface="Ubuntu" charset="0"/>
              </a:rPr>
              <a:t>Second level</a:t>
            </a:r>
          </a:p>
          <a:p>
            <a:pPr lvl="2"/>
            <a:r>
              <a:rPr lang="ga-IE" smtClean="0">
                <a:sym typeface="Ubuntu" charset="0"/>
              </a:rPr>
              <a:t>Third level</a:t>
            </a:r>
          </a:p>
          <a:p>
            <a:pPr lvl="3"/>
            <a:r>
              <a:rPr lang="ga-IE" smtClean="0">
                <a:sym typeface="Ubuntu" charset="0"/>
              </a:rPr>
              <a:t>Fourth level</a:t>
            </a:r>
          </a:p>
          <a:p>
            <a:pPr lvl="4"/>
            <a:r>
              <a:rPr lang="ga-IE" smtClean="0">
                <a:sym typeface="Ubuntu" charset="0"/>
              </a:rPr>
              <a:t>Fifth level</a:t>
            </a:r>
            <a:endParaRPr lang="en-US" dirty="0">
              <a:sym typeface="Ubuntu Light" charset="0"/>
            </a:endParaRPr>
          </a:p>
        </p:txBody>
      </p:sp>
      <p:sp>
        <p:nvSpPr>
          <p:cNvPr id="2051" name="Rectangle 3"/>
          <p:cNvSpPr>
            <a:spLocks noGrp="1" noChangeArrowheads="1"/>
          </p:cNvSpPr>
          <p:nvPr>
            <p:ph type="title"/>
          </p:nvPr>
        </p:nvSpPr>
        <p:spPr bwMode="auto">
          <a:xfrm>
            <a:off x="544606" y="366714"/>
            <a:ext cx="7051823"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535" tIns="35535" rIns="35535" bIns="35535" numCol="1" anchor="ctr" anchorCtr="0" compatLnSpc="1">
            <a:prstTxWarp prst="textNoShape">
              <a:avLst/>
            </a:prstTxWarp>
          </a:bodyPr>
          <a:lstStyle/>
          <a:p>
            <a:pPr lvl="0"/>
            <a:r>
              <a:rPr lang="ga-IE" smtClean="0">
                <a:sym typeface="Ubuntu Light" charset="0"/>
              </a:rPr>
              <a:t>Click to edit Master title style</a:t>
            </a:r>
            <a:endParaRPr lang="en-US" dirty="0">
              <a:sym typeface="Ubuntu Light" charset="0"/>
            </a:endParaRPr>
          </a:p>
        </p:txBody>
      </p:sp>
      <p:sp>
        <p:nvSpPr>
          <p:cNvPr id="2052" name="Text Box 4"/>
          <p:cNvSpPr txBox="1">
            <a:spLocks noGrp="1" noChangeArrowheads="1"/>
          </p:cNvSpPr>
          <p:nvPr>
            <p:ph type="sldNum" sz="quarter" idx="4"/>
          </p:nvPr>
        </p:nvSpPr>
        <p:spPr bwMode="auto">
          <a:xfrm>
            <a:off x="554039" y="6470814"/>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none" lIns="63991" tIns="31984" rIns="63991" bIns="31984" numCol="1" anchor="t" anchorCtr="0" compatLnSpc="1">
            <a:prstTxWarp prst="textNoShape">
              <a:avLst/>
            </a:prstTxWarp>
          </a:bodyPr>
          <a:lstStyle>
            <a:lvl1pPr algn="l" eaLnBrk="1" hangingPunct="1">
              <a:defRPr sz="900">
                <a:solidFill>
                  <a:schemeClr val="tx1"/>
                </a:solidFill>
                <a:latin typeface="Ubuntu" charset="0"/>
                <a:ea typeface="MS PGothic" charset="0"/>
                <a:cs typeface="MS PGothic" charset="0"/>
                <a:sym typeface="Ubuntu" charset="0"/>
              </a:defRPr>
            </a:lvl1pPr>
            <a:lvl2pPr marL="739416" indent="-284424" eaLnBrk="0" hangingPunct="0">
              <a:defRPr sz="3000">
                <a:solidFill>
                  <a:srgbClr val="000000"/>
                </a:solidFill>
                <a:latin typeface="Gill Sans" charset="0"/>
                <a:ea typeface="ヒラギノ角ゴ ProN W3" charset="0"/>
                <a:cs typeface="ヒラギノ角ゴ ProN W3" charset="0"/>
                <a:sym typeface="Gill Sans" charset="0"/>
              </a:defRPr>
            </a:lvl2pPr>
            <a:lvl3pPr marL="1137579" indent="-227499" eaLnBrk="0" hangingPunct="0">
              <a:defRPr sz="3000">
                <a:solidFill>
                  <a:srgbClr val="000000"/>
                </a:solidFill>
                <a:latin typeface="Gill Sans" charset="0"/>
                <a:ea typeface="ヒラギノ角ゴ ProN W3" charset="0"/>
                <a:cs typeface="ヒラギノ角ゴ ProN W3" charset="0"/>
                <a:sym typeface="Gill Sans" charset="0"/>
              </a:defRPr>
            </a:lvl3pPr>
            <a:lvl4pPr marL="1592602" indent="-227499" eaLnBrk="0" hangingPunct="0">
              <a:defRPr sz="3000">
                <a:solidFill>
                  <a:srgbClr val="000000"/>
                </a:solidFill>
                <a:latin typeface="Gill Sans" charset="0"/>
                <a:ea typeface="ヒラギノ角ゴ ProN W3" charset="0"/>
                <a:cs typeface="ヒラギノ角ゴ ProN W3" charset="0"/>
                <a:sym typeface="Gill Sans" charset="0"/>
              </a:defRPr>
            </a:lvl4pPr>
            <a:lvl5pPr marL="2047635" indent="-227499" eaLnBrk="0" hangingPunct="0">
              <a:defRPr sz="3000">
                <a:solidFill>
                  <a:srgbClr val="000000"/>
                </a:solidFill>
                <a:latin typeface="Gill Sans" charset="0"/>
                <a:ea typeface="ヒラギノ角ゴ ProN W3" charset="0"/>
                <a:cs typeface="ヒラギノ角ゴ ProN W3" charset="0"/>
                <a:sym typeface="Gill Sans" charset="0"/>
              </a:defRPr>
            </a:lvl5pPr>
            <a:lvl6pPr marL="2502675" indent="-227499"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57686" indent="-227499"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12720" indent="-227499"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67726" indent="-227499"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356471914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Lst>
  <mc:AlternateContent xmlns:mc="http://schemas.openxmlformats.org/markup-compatibility/2006" xmlns:p14="http://schemas.microsoft.com/office/powerpoint/2010/main">
    <mc:Choice Requires="p14">
      <p:transition p14:dur="0" advTm="15000"/>
    </mc:Choice>
    <mc:Fallback xmlns="">
      <p:transition advTm="15000"/>
    </mc:Fallback>
  </mc:AlternateContent>
  <p:timing>
    <p:tnLst>
      <p:par>
        <p:cTn id="1" dur="indefinite" restart="never" nodeType="tmRoot"/>
      </p:par>
    </p:tnLst>
  </p:timing>
  <p:hf hdr="0" ftr="0" dt="0"/>
  <p:txStyles>
    <p:title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19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39851"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59796"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7971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p:titleStyle>
    <p:bodyStyle>
      <a:lvl1pPr marL="238586" indent="-238586" algn="l" rtl="0" eaLnBrk="1" fontAlgn="base" hangingPunct="1">
        <a:lnSpc>
          <a:spcPct val="110000"/>
        </a:lnSpc>
        <a:spcBef>
          <a:spcPts val="850"/>
        </a:spcBef>
        <a:spcAft>
          <a:spcPct val="0"/>
        </a:spcAft>
        <a:defRPr sz="2500">
          <a:solidFill>
            <a:schemeClr val="tx1"/>
          </a:solidFill>
          <a:latin typeface="+mn-lt"/>
          <a:ea typeface="+mn-ea"/>
          <a:cs typeface="+mn-cs"/>
          <a:sym typeface="Ubuntu" charset="0"/>
        </a:defRPr>
      </a:lvl1pPr>
      <a:lvl2pPr marL="282842" indent="-282842" algn="l" rtl="0" eaLnBrk="1" fontAlgn="base" hangingPunct="1">
        <a:lnSpc>
          <a:spcPct val="110000"/>
        </a:lnSpc>
        <a:spcBef>
          <a:spcPts val="850"/>
        </a:spcBef>
        <a:spcAft>
          <a:spcPct val="0"/>
        </a:spcAft>
        <a:buClr>
          <a:srgbClr val="FF0000"/>
        </a:buClr>
        <a:buSzPct val="80000"/>
        <a:buFont typeface="Ubuntu Light" charset="0"/>
        <a:buChar char="‣"/>
        <a:defRPr sz="2500">
          <a:solidFill>
            <a:srgbClr val="4F5146"/>
          </a:solidFill>
          <a:latin typeface="+mj-lt"/>
          <a:ea typeface="+mn-ea"/>
          <a:cs typeface="+mn-cs"/>
          <a:sym typeface="Ubuntu Light" charset="0"/>
        </a:defRPr>
      </a:lvl2pPr>
      <a:lvl3pPr marL="532448" indent="-282842"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3pPr>
      <a:lvl4pPr marL="532448" indent="-282842"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4pPr>
      <a:lvl5pPr marL="532448" indent="-282842"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5pPr>
      <a:lvl6pPr marL="853142" indent="-284417"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3095" indent="-284417"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493014" indent="-284417"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12939" indent="-284417"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p:bodyStyle>
    <p:otherStyle>
      <a:defPPr>
        <a:defRPr lang="en-US"/>
      </a:defPPr>
      <a:lvl1pPr marL="0" algn="l" defTabSz="319915" rtl="0" eaLnBrk="1" latinLnBrk="0" hangingPunct="1">
        <a:defRPr sz="1300" kern="1200">
          <a:solidFill>
            <a:schemeClr val="tx1"/>
          </a:solidFill>
          <a:latin typeface="+mn-lt"/>
          <a:ea typeface="+mn-ea"/>
          <a:cs typeface="+mn-cs"/>
        </a:defRPr>
      </a:lvl1pPr>
      <a:lvl2pPr marL="319915" algn="l" defTabSz="319915" rtl="0" eaLnBrk="1" latinLnBrk="0" hangingPunct="1">
        <a:defRPr sz="1300" kern="1200">
          <a:solidFill>
            <a:schemeClr val="tx1"/>
          </a:solidFill>
          <a:latin typeface="+mn-lt"/>
          <a:ea typeface="+mn-ea"/>
          <a:cs typeface="+mn-cs"/>
        </a:defRPr>
      </a:lvl2pPr>
      <a:lvl3pPr marL="639851" algn="l" defTabSz="319915" rtl="0" eaLnBrk="1" latinLnBrk="0" hangingPunct="1">
        <a:defRPr sz="1300" kern="1200">
          <a:solidFill>
            <a:schemeClr val="tx1"/>
          </a:solidFill>
          <a:latin typeface="+mn-lt"/>
          <a:ea typeface="+mn-ea"/>
          <a:cs typeface="+mn-cs"/>
        </a:defRPr>
      </a:lvl3pPr>
      <a:lvl4pPr marL="959796" algn="l" defTabSz="319915" rtl="0" eaLnBrk="1" latinLnBrk="0" hangingPunct="1">
        <a:defRPr sz="1300" kern="1200">
          <a:solidFill>
            <a:schemeClr val="tx1"/>
          </a:solidFill>
          <a:latin typeface="+mn-lt"/>
          <a:ea typeface="+mn-ea"/>
          <a:cs typeface="+mn-cs"/>
        </a:defRPr>
      </a:lvl4pPr>
      <a:lvl5pPr marL="1279712" algn="l" defTabSz="319915" rtl="0" eaLnBrk="1" latinLnBrk="0" hangingPunct="1">
        <a:defRPr sz="1300" kern="1200">
          <a:solidFill>
            <a:schemeClr val="tx1"/>
          </a:solidFill>
          <a:latin typeface="+mn-lt"/>
          <a:ea typeface="+mn-ea"/>
          <a:cs typeface="+mn-cs"/>
        </a:defRPr>
      </a:lvl5pPr>
      <a:lvl6pPr marL="1599656" algn="l" defTabSz="319915" rtl="0" eaLnBrk="1" latinLnBrk="0" hangingPunct="1">
        <a:defRPr sz="1300" kern="1200">
          <a:solidFill>
            <a:schemeClr val="tx1"/>
          </a:solidFill>
          <a:latin typeface="+mn-lt"/>
          <a:ea typeface="+mn-ea"/>
          <a:cs typeface="+mn-cs"/>
        </a:defRPr>
      </a:lvl6pPr>
      <a:lvl7pPr marL="1919577" algn="l" defTabSz="319915" rtl="0" eaLnBrk="1" latinLnBrk="0" hangingPunct="1">
        <a:defRPr sz="1300" kern="1200">
          <a:solidFill>
            <a:schemeClr val="tx1"/>
          </a:solidFill>
          <a:latin typeface="+mn-lt"/>
          <a:ea typeface="+mn-ea"/>
          <a:cs typeface="+mn-cs"/>
        </a:defRPr>
      </a:lvl7pPr>
      <a:lvl8pPr marL="2239513" algn="l" defTabSz="319915" rtl="0" eaLnBrk="1" latinLnBrk="0" hangingPunct="1">
        <a:defRPr sz="1300" kern="1200">
          <a:solidFill>
            <a:schemeClr val="tx1"/>
          </a:solidFill>
          <a:latin typeface="+mn-lt"/>
          <a:ea typeface="+mn-ea"/>
          <a:cs typeface="+mn-cs"/>
        </a:defRPr>
      </a:lvl8pPr>
      <a:lvl9pPr marL="2559449" algn="l" defTabSz="319915"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body" idx="1"/>
          </p:nvPr>
        </p:nvSpPr>
        <p:spPr bwMode="auto">
          <a:xfrm>
            <a:off x="544513" y="2374900"/>
            <a:ext cx="7912100" cy="185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535" tIns="35535" rIns="35535" bIns="35535" numCol="1" anchor="t" anchorCtr="0" compatLnSpc="1">
            <a:prstTxWarp prst="textNoShape">
              <a:avLst/>
            </a:prstTxWarp>
          </a:bodyPr>
          <a:lstStyle/>
          <a:p>
            <a:pPr lvl="0"/>
            <a:r>
              <a:rPr lang="ga-IE" smtClean="0">
                <a:sym typeface="Ubuntu Light" charset="0"/>
              </a:rPr>
              <a:t>Click to edit Master text styles</a:t>
            </a:r>
          </a:p>
          <a:p>
            <a:pPr lvl="1"/>
            <a:r>
              <a:rPr lang="ga-IE" smtClean="0">
                <a:sym typeface="Ubuntu Light" charset="0"/>
              </a:rPr>
              <a:t>Second level</a:t>
            </a:r>
          </a:p>
          <a:p>
            <a:pPr lvl="2"/>
            <a:r>
              <a:rPr lang="ga-IE" smtClean="0">
                <a:sym typeface="Ubuntu Light" charset="0"/>
              </a:rPr>
              <a:t>Third level</a:t>
            </a:r>
          </a:p>
          <a:p>
            <a:pPr lvl="3"/>
            <a:r>
              <a:rPr lang="ga-IE" smtClean="0">
                <a:sym typeface="Ubuntu Light" charset="0"/>
              </a:rPr>
              <a:t>Fourth level</a:t>
            </a:r>
          </a:p>
          <a:p>
            <a:pPr lvl="4"/>
            <a:r>
              <a:rPr lang="ga-IE" smtClean="0">
                <a:sym typeface="Ubuntu Light" charset="0"/>
              </a:rPr>
              <a:t>Fifth level</a:t>
            </a:r>
            <a:endParaRPr lang="en-US" dirty="0">
              <a:sym typeface="Ubuntu Light" charset="0"/>
            </a:endParaRPr>
          </a:p>
        </p:txBody>
      </p:sp>
      <p:sp>
        <p:nvSpPr>
          <p:cNvPr id="1027" name="Rectangle 3"/>
          <p:cNvSpPr>
            <a:spLocks noGrp="1" noChangeArrowheads="1"/>
          </p:cNvSpPr>
          <p:nvPr>
            <p:ph type="title"/>
          </p:nvPr>
        </p:nvSpPr>
        <p:spPr bwMode="auto">
          <a:xfrm>
            <a:off x="544513" y="482601"/>
            <a:ext cx="7902575"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535" tIns="35535" rIns="35535" bIns="35535" numCol="1" anchor="t" anchorCtr="0" compatLnSpc="1">
            <a:prstTxWarp prst="textNoShape">
              <a:avLst/>
            </a:prstTxWarp>
          </a:bodyPr>
          <a:lstStyle/>
          <a:p>
            <a:pPr lvl="0"/>
            <a:r>
              <a:rPr lang="ga-IE" smtClean="0">
                <a:sym typeface="Ubuntu Light" charset="0"/>
              </a:rPr>
              <a:t>Click to edit Master title style</a:t>
            </a:r>
            <a:endParaRPr lang="en-US" dirty="0">
              <a:sym typeface="Ubuntu Light" charset="0"/>
            </a:endParaRPr>
          </a:p>
        </p:txBody>
      </p:sp>
      <p:sp>
        <p:nvSpPr>
          <p:cNvPr id="1028" name="Text Box 4"/>
          <p:cNvSpPr txBox="1">
            <a:spLocks noGrp="1" noChangeArrowheads="1"/>
          </p:cNvSpPr>
          <p:nvPr>
            <p:ph type="sldNum" sz="quarter" idx="4"/>
          </p:nvPr>
        </p:nvSpPr>
        <p:spPr bwMode="auto">
          <a:xfrm>
            <a:off x="554130" y="6446157"/>
            <a:ext cx="3630637"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none" lIns="63991" tIns="31984" rIns="63991" bIns="31984" numCol="1" anchor="t" anchorCtr="0" compatLnSpc="1">
            <a:prstTxWarp prst="textNoShape">
              <a:avLst/>
            </a:prstTxWarp>
          </a:bodyPr>
          <a:lstStyle>
            <a:lvl1pPr algn="l" eaLnBrk="1" hangingPunct="1">
              <a:defRPr sz="900" spc="20">
                <a:solidFill>
                  <a:schemeClr val="tx1"/>
                </a:solidFill>
                <a:latin typeface="Ubuntu" charset="0"/>
                <a:ea typeface="MS PGothic" charset="0"/>
                <a:cs typeface="MS PGothic" charset="0"/>
                <a:sym typeface="Ubuntu" charset="0"/>
              </a:defRPr>
            </a:lvl1pPr>
            <a:lvl2pPr marL="739416" indent="-284424" eaLnBrk="0" hangingPunct="0">
              <a:defRPr sz="3000">
                <a:solidFill>
                  <a:srgbClr val="000000"/>
                </a:solidFill>
                <a:latin typeface="Gill Sans" charset="0"/>
                <a:ea typeface="ヒラギノ角ゴ ProN W3" charset="0"/>
                <a:cs typeface="ヒラギノ角ゴ ProN W3" charset="0"/>
                <a:sym typeface="Gill Sans" charset="0"/>
              </a:defRPr>
            </a:lvl2pPr>
            <a:lvl3pPr marL="1137579" indent="-227499" eaLnBrk="0" hangingPunct="0">
              <a:defRPr sz="3000">
                <a:solidFill>
                  <a:srgbClr val="000000"/>
                </a:solidFill>
                <a:latin typeface="Gill Sans" charset="0"/>
                <a:ea typeface="ヒラギノ角ゴ ProN W3" charset="0"/>
                <a:cs typeface="ヒラギノ角ゴ ProN W3" charset="0"/>
                <a:sym typeface="Gill Sans" charset="0"/>
              </a:defRPr>
            </a:lvl3pPr>
            <a:lvl4pPr marL="1592602" indent="-227499" eaLnBrk="0" hangingPunct="0">
              <a:defRPr sz="3000">
                <a:solidFill>
                  <a:srgbClr val="000000"/>
                </a:solidFill>
                <a:latin typeface="Gill Sans" charset="0"/>
                <a:ea typeface="ヒラギノ角ゴ ProN W3" charset="0"/>
                <a:cs typeface="ヒラギノ角ゴ ProN W3" charset="0"/>
                <a:sym typeface="Gill Sans" charset="0"/>
              </a:defRPr>
            </a:lvl4pPr>
            <a:lvl5pPr marL="2047635" indent="-227499" eaLnBrk="0" hangingPunct="0">
              <a:defRPr sz="3000">
                <a:solidFill>
                  <a:srgbClr val="000000"/>
                </a:solidFill>
                <a:latin typeface="Gill Sans" charset="0"/>
                <a:ea typeface="ヒラギノ角ゴ ProN W3" charset="0"/>
                <a:cs typeface="ヒラギノ角ゴ ProN W3" charset="0"/>
                <a:sym typeface="Gill Sans" charset="0"/>
              </a:defRPr>
            </a:lvl5pPr>
            <a:lvl6pPr marL="2502675" indent="-227499"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57686" indent="-227499"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12720" indent="-227499"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67726" indent="-227499"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solidFill>
                  <a:srgbClr val="46473E"/>
                </a:solidFill>
              </a:rPr>
              <a:pPr/>
              <a:t>‹#›</a:t>
            </a:fld>
            <a:r>
              <a:rPr lang="en-US" dirty="0" smtClean="0">
                <a:solidFill>
                  <a:srgbClr val="46473E"/>
                </a:solidFill>
              </a:rPr>
              <a:t> </a:t>
            </a:r>
            <a:endParaRPr lang="en-US" dirty="0">
              <a:solidFill>
                <a:srgbClr val="46473E"/>
              </a:solidFill>
              <a:latin typeface="Ubuntu"/>
              <a:cs typeface="Ubuntu"/>
            </a:endParaRPr>
          </a:p>
        </p:txBody>
      </p:sp>
    </p:spTree>
    <p:extLst>
      <p:ext uri="{BB962C8B-B14F-4D97-AF65-F5344CB8AC3E}">
        <p14:creationId xmlns:p14="http://schemas.microsoft.com/office/powerpoint/2010/main" val="3620311395"/>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Lst>
  <mc:AlternateContent xmlns:mc="http://schemas.openxmlformats.org/markup-compatibility/2006" xmlns:p14="http://schemas.microsoft.com/office/powerpoint/2010/main">
    <mc:Choice Requires="p14">
      <p:transition p14:dur="0" advTm="15000"/>
    </mc:Choice>
    <mc:Fallback xmlns="">
      <p:transition advTm="15000"/>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5900" spc="-100">
          <a:solidFill>
            <a:srgbClr val="FFFFFF"/>
          </a:solidFill>
          <a:latin typeface="+mj-lt"/>
          <a:ea typeface="+mj-ea"/>
          <a:cs typeface="+mj-cs"/>
          <a:sym typeface="Ubuntu Light" charset="0"/>
        </a:defRPr>
      </a:lvl1pPr>
      <a:lvl2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5pPr>
      <a:lvl6pPr marL="319915"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6pPr>
      <a:lvl7pPr marL="639851"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7pPr>
      <a:lvl8pPr marL="959796"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8pPr>
      <a:lvl9pPr marL="1279712"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9pPr>
    </p:titleStyle>
    <p:bodyStyle>
      <a:lvl1pPr marL="238586" indent="-238586"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1pPr>
      <a:lvl2pPr marL="519843" indent="-199087"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2pPr>
      <a:lvl3pPr marL="799462" indent="-159590"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3pPr>
      <a:lvl4pPr marL="1118637" indent="-159590"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4pPr>
      <a:lvl5pPr marL="1439339" indent="-159590"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5pPr>
      <a:lvl6pPr marL="319915"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6pPr>
      <a:lvl7pPr marL="639851"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7pPr>
      <a:lvl8pPr marL="959796"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8pPr>
      <a:lvl9pPr marL="1279712"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9pPr>
    </p:bodyStyle>
    <p:otherStyle>
      <a:defPPr>
        <a:defRPr lang="en-US"/>
      </a:defPPr>
      <a:lvl1pPr marL="0" algn="l" defTabSz="319915" rtl="0" eaLnBrk="1" latinLnBrk="0" hangingPunct="1">
        <a:defRPr sz="1300" kern="1200">
          <a:solidFill>
            <a:schemeClr val="tx1"/>
          </a:solidFill>
          <a:latin typeface="+mn-lt"/>
          <a:ea typeface="+mn-ea"/>
          <a:cs typeface="+mn-cs"/>
        </a:defRPr>
      </a:lvl1pPr>
      <a:lvl2pPr marL="319915" algn="l" defTabSz="319915" rtl="0" eaLnBrk="1" latinLnBrk="0" hangingPunct="1">
        <a:defRPr sz="1300" kern="1200">
          <a:solidFill>
            <a:schemeClr val="tx1"/>
          </a:solidFill>
          <a:latin typeface="+mn-lt"/>
          <a:ea typeface="+mn-ea"/>
          <a:cs typeface="+mn-cs"/>
        </a:defRPr>
      </a:lvl2pPr>
      <a:lvl3pPr marL="639851" algn="l" defTabSz="319915" rtl="0" eaLnBrk="1" latinLnBrk="0" hangingPunct="1">
        <a:defRPr sz="1300" kern="1200">
          <a:solidFill>
            <a:schemeClr val="tx1"/>
          </a:solidFill>
          <a:latin typeface="+mn-lt"/>
          <a:ea typeface="+mn-ea"/>
          <a:cs typeface="+mn-cs"/>
        </a:defRPr>
      </a:lvl3pPr>
      <a:lvl4pPr marL="959796" algn="l" defTabSz="319915" rtl="0" eaLnBrk="1" latinLnBrk="0" hangingPunct="1">
        <a:defRPr sz="1300" kern="1200">
          <a:solidFill>
            <a:schemeClr val="tx1"/>
          </a:solidFill>
          <a:latin typeface="+mn-lt"/>
          <a:ea typeface="+mn-ea"/>
          <a:cs typeface="+mn-cs"/>
        </a:defRPr>
      </a:lvl4pPr>
      <a:lvl5pPr marL="1279712" algn="l" defTabSz="319915" rtl="0" eaLnBrk="1" latinLnBrk="0" hangingPunct="1">
        <a:defRPr sz="1300" kern="1200">
          <a:solidFill>
            <a:schemeClr val="tx1"/>
          </a:solidFill>
          <a:latin typeface="+mn-lt"/>
          <a:ea typeface="+mn-ea"/>
          <a:cs typeface="+mn-cs"/>
        </a:defRPr>
      </a:lvl5pPr>
      <a:lvl6pPr marL="1599656" algn="l" defTabSz="319915" rtl="0" eaLnBrk="1" latinLnBrk="0" hangingPunct="1">
        <a:defRPr sz="1300" kern="1200">
          <a:solidFill>
            <a:schemeClr val="tx1"/>
          </a:solidFill>
          <a:latin typeface="+mn-lt"/>
          <a:ea typeface="+mn-ea"/>
          <a:cs typeface="+mn-cs"/>
        </a:defRPr>
      </a:lvl6pPr>
      <a:lvl7pPr marL="1919577" algn="l" defTabSz="319915" rtl="0" eaLnBrk="1" latinLnBrk="0" hangingPunct="1">
        <a:defRPr sz="1300" kern="1200">
          <a:solidFill>
            <a:schemeClr val="tx1"/>
          </a:solidFill>
          <a:latin typeface="+mn-lt"/>
          <a:ea typeface="+mn-ea"/>
          <a:cs typeface="+mn-cs"/>
        </a:defRPr>
      </a:lvl7pPr>
      <a:lvl8pPr marL="2239513" algn="l" defTabSz="319915" rtl="0" eaLnBrk="1" latinLnBrk="0" hangingPunct="1">
        <a:defRPr sz="1300" kern="1200">
          <a:solidFill>
            <a:schemeClr val="tx1"/>
          </a:solidFill>
          <a:latin typeface="+mn-lt"/>
          <a:ea typeface="+mn-ea"/>
          <a:cs typeface="+mn-cs"/>
        </a:defRPr>
      </a:lvl8pPr>
      <a:lvl9pPr marL="2559449" algn="l" defTabSz="319915"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544712" y="1741289"/>
            <a:ext cx="7911703" cy="44637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a:extLst>
        </p:spPr>
        <p:txBody>
          <a:bodyPr vert="horz" wrap="square" lIns="35607" tIns="35607" rIns="35607" bIns="35607" numCol="1" anchor="t" anchorCtr="0" compatLnSpc="1">
            <a:prstTxWarp prst="textNoShape">
              <a:avLst/>
            </a:prstTxWarp>
          </a:bodyPr>
          <a:lstStyle/>
          <a:p>
            <a:pPr lvl="0"/>
            <a:r>
              <a:rPr lang="ga-IE" smtClean="0">
                <a:sym typeface="Ubuntu" charset="0"/>
              </a:rPr>
              <a:t>Click to edit Master text styles</a:t>
            </a:r>
          </a:p>
          <a:p>
            <a:pPr lvl="1"/>
            <a:r>
              <a:rPr lang="ga-IE" smtClean="0">
                <a:sym typeface="Ubuntu" charset="0"/>
              </a:rPr>
              <a:t>Second level</a:t>
            </a:r>
          </a:p>
          <a:p>
            <a:pPr lvl="2"/>
            <a:r>
              <a:rPr lang="ga-IE" smtClean="0">
                <a:sym typeface="Ubuntu" charset="0"/>
              </a:rPr>
              <a:t>Third level</a:t>
            </a:r>
          </a:p>
          <a:p>
            <a:pPr lvl="3"/>
            <a:r>
              <a:rPr lang="ga-IE" smtClean="0">
                <a:sym typeface="Ubuntu" charset="0"/>
              </a:rPr>
              <a:t>Fourth level</a:t>
            </a:r>
          </a:p>
          <a:p>
            <a:pPr lvl="4"/>
            <a:r>
              <a:rPr lang="ga-IE" smtClean="0">
                <a:sym typeface="Ubuntu" charset="0"/>
              </a:rPr>
              <a:t>Fifth level</a:t>
            </a:r>
            <a:endParaRPr lang="en-US" dirty="0">
              <a:sym typeface="Ubuntu Light" charset="0"/>
            </a:endParaRPr>
          </a:p>
        </p:txBody>
      </p:sp>
      <p:sp>
        <p:nvSpPr>
          <p:cNvPr id="2051" name="Rectangle 3"/>
          <p:cNvSpPr>
            <a:spLocks noGrp="1" noChangeArrowheads="1"/>
          </p:cNvSpPr>
          <p:nvPr>
            <p:ph type="title"/>
          </p:nvPr>
        </p:nvSpPr>
        <p:spPr bwMode="auto">
          <a:xfrm>
            <a:off x="544712" y="367263"/>
            <a:ext cx="7051105" cy="104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a:extLst>
        </p:spPr>
        <p:txBody>
          <a:bodyPr vert="horz" wrap="square" lIns="35607" tIns="35607" rIns="35607" bIns="35607" numCol="1" anchor="ctr" anchorCtr="0" compatLnSpc="1">
            <a:prstTxWarp prst="textNoShape">
              <a:avLst/>
            </a:prstTxWarp>
          </a:bodyPr>
          <a:lstStyle/>
          <a:p>
            <a:pPr lvl="0"/>
            <a:r>
              <a:rPr lang="ga-IE" smtClean="0">
                <a:sym typeface="Ubuntu Light" charset="0"/>
              </a:rPr>
              <a:t>Click to edit Master title style</a:t>
            </a:r>
            <a:endParaRPr lang="en-US" dirty="0">
              <a:sym typeface="Ubuntu Light" charset="0"/>
            </a:endParaRPr>
          </a:p>
        </p:txBody>
      </p:sp>
      <p:sp>
        <p:nvSpPr>
          <p:cNvPr id="2052" name="Text Box 4"/>
          <p:cNvSpPr txBox="1">
            <a:spLocks noGrp="1" noChangeArrowheads="1"/>
          </p:cNvSpPr>
          <p:nvPr>
            <p:ph type="sldNum" sz="quarter" idx="4"/>
          </p:nvPr>
        </p:nvSpPr>
        <p:spPr bwMode="auto">
          <a:xfrm>
            <a:off x="553641" y="6470704"/>
            <a:ext cx="3499322" cy="187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a:extLst>
        </p:spPr>
        <p:txBody>
          <a:bodyPr vert="horz" wrap="none" lIns="64110" tIns="32049" rIns="64110" bIns="32049" numCol="1" anchor="t" anchorCtr="0" compatLnSpc="1">
            <a:prstTxWarp prst="textNoShape">
              <a:avLst/>
            </a:prstTxWarp>
          </a:bodyPr>
          <a:lstStyle>
            <a:lvl1pPr algn="l" defTabSz="455877" eaLnBrk="1" fontAlgn="auto" hangingPunct="1">
              <a:spcBef>
                <a:spcPts val="0"/>
              </a:spcBef>
              <a:spcAft>
                <a:spcPts val="0"/>
              </a:spcAft>
              <a:defRPr sz="900">
                <a:solidFill>
                  <a:srgbClr val="000000"/>
                </a:solidFill>
                <a:latin typeface="Ubuntu" charset="0"/>
                <a:ea typeface="MS PGothic" charset="0"/>
                <a:cs typeface="MS PGothic" charset="0"/>
                <a:sym typeface="Ubuntu" charset="0"/>
              </a:defRPr>
            </a:lvl1pPr>
            <a:lvl2pPr marL="740822" indent="-284950" eaLnBrk="0" hangingPunct="0">
              <a:defRPr sz="3000">
                <a:solidFill>
                  <a:srgbClr val="000000"/>
                </a:solidFill>
                <a:latin typeface="Gill Sans" charset="0"/>
                <a:ea typeface="ヒラギノ角ゴ ProN W3" charset="0"/>
                <a:cs typeface="ヒラギノ角ゴ ProN W3" charset="0"/>
                <a:sym typeface="Gill Sans" charset="0"/>
              </a:defRPr>
            </a:lvl2pPr>
            <a:lvl3pPr marL="1139728" indent="-227937" eaLnBrk="0" hangingPunct="0">
              <a:defRPr sz="3000">
                <a:solidFill>
                  <a:srgbClr val="000000"/>
                </a:solidFill>
                <a:latin typeface="Gill Sans" charset="0"/>
                <a:ea typeface="ヒラギノ角ゴ ProN W3" charset="0"/>
                <a:cs typeface="ヒラギノ角ゴ ProN W3" charset="0"/>
                <a:sym typeface="Gill Sans" charset="0"/>
              </a:defRPr>
            </a:lvl3pPr>
            <a:lvl4pPr marL="1595613" indent="-227937" eaLnBrk="0" hangingPunct="0">
              <a:defRPr sz="3000">
                <a:solidFill>
                  <a:srgbClr val="000000"/>
                </a:solidFill>
                <a:latin typeface="Gill Sans" charset="0"/>
                <a:ea typeface="ヒラギノ角ゴ ProN W3" charset="0"/>
                <a:cs typeface="ヒラギノ角ゴ ProN W3" charset="0"/>
                <a:sym typeface="Gill Sans" charset="0"/>
              </a:defRPr>
            </a:lvl4pPr>
            <a:lvl5pPr marL="2051520" indent="-227937" eaLnBrk="0" hangingPunct="0">
              <a:defRPr sz="3000">
                <a:solidFill>
                  <a:srgbClr val="000000"/>
                </a:solidFill>
                <a:latin typeface="Gill Sans" charset="0"/>
                <a:ea typeface="ヒラギノ角ゴ ProN W3" charset="0"/>
                <a:cs typeface="ヒラギノ角ゴ ProN W3" charset="0"/>
                <a:sym typeface="Gill Sans" charset="0"/>
              </a:defRPr>
            </a:lvl5pPr>
            <a:lvl6pPr marL="2507413" indent="-227937"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63294" indent="-227937"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19192" indent="-227937"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75060" indent="-227937"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defRPr/>
            </a:pPr>
            <a:fld id="{233D4CC2-C954-4995-8083-BA16D636B0CD}" type="slidenum">
              <a:rPr lang="en-US"/>
              <a:pPr>
                <a:defRPr/>
              </a:pPr>
              <a:t>‹#›</a:t>
            </a:fld>
            <a:r>
              <a:rPr lang="en-US">
                <a:solidFill>
                  <a:srgbClr val="2E3333"/>
                </a:solidFill>
              </a:rPr>
              <a:t> /  </a:t>
            </a:r>
            <a:r>
              <a:rPr lang="en-US">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1642942862"/>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Lst>
  <mc:AlternateContent xmlns:mc="http://schemas.openxmlformats.org/markup-compatibility/2006" xmlns:p14="http://schemas.microsoft.com/office/powerpoint/2010/main">
    <mc:Choice Requires="p14">
      <p:transition p14:dur="0" advTm="15000"/>
    </mc:Choice>
    <mc:Fallback xmlns="">
      <p:transition advTm="15000"/>
    </mc:Fallback>
  </mc:AlternateContent>
  <p:timing>
    <p:tnLst>
      <p:par>
        <p:cTn id="1" dur="indefinite" restart="never" nodeType="tmRoot"/>
      </p:par>
    </p:tnLst>
  </p:timing>
  <p:hf hdr="0" ftr="0" dt="0"/>
  <p:txStyles>
    <p:titleStyle>
      <a:lvl1pPr algn="l" rtl="0" eaLnBrk="0" fontAlgn="base" hangingPunct="0">
        <a:lnSpc>
          <a:spcPts val="3603"/>
        </a:lnSpc>
        <a:spcBef>
          <a:spcPct val="0"/>
        </a:spcBef>
        <a:spcAft>
          <a:spcPct val="0"/>
        </a:spcAft>
        <a:defRPr sz="3600" spc="-100">
          <a:solidFill>
            <a:schemeClr val="tx1"/>
          </a:solidFill>
          <a:latin typeface="+mj-lt"/>
          <a:ea typeface="+mj-ea"/>
          <a:cs typeface="+mj-cs"/>
          <a:sym typeface="Ubuntu Light" pitchFamily="34" charset="0"/>
        </a:defRPr>
      </a:lvl1pPr>
      <a:lvl2pPr algn="l" rtl="0" eaLnBrk="0" fontAlgn="base" hangingPunct="0">
        <a:lnSpc>
          <a:spcPts val="3603"/>
        </a:lnSpc>
        <a:spcBef>
          <a:spcPct val="0"/>
        </a:spcBef>
        <a:spcAft>
          <a:spcPct val="0"/>
        </a:spcAft>
        <a:defRPr sz="3600">
          <a:solidFill>
            <a:schemeClr val="tx1"/>
          </a:solidFill>
          <a:latin typeface="Ubuntu Light" charset="0"/>
          <a:ea typeface="ヒラギノ角ゴ ProN W3" charset="0"/>
          <a:cs typeface="ヒラギノ角ゴ ProN W3" charset="0"/>
          <a:sym typeface="Ubuntu Light" pitchFamily="34" charset="0"/>
        </a:defRPr>
      </a:lvl2pPr>
      <a:lvl3pPr algn="l" rtl="0" eaLnBrk="0" fontAlgn="base" hangingPunct="0">
        <a:lnSpc>
          <a:spcPts val="3603"/>
        </a:lnSpc>
        <a:spcBef>
          <a:spcPct val="0"/>
        </a:spcBef>
        <a:spcAft>
          <a:spcPct val="0"/>
        </a:spcAft>
        <a:defRPr sz="3600">
          <a:solidFill>
            <a:schemeClr val="tx1"/>
          </a:solidFill>
          <a:latin typeface="Ubuntu Light" charset="0"/>
          <a:ea typeface="ヒラギノ角ゴ ProN W3" charset="0"/>
          <a:cs typeface="ヒラギノ角ゴ ProN W3" charset="0"/>
          <a:sym typeface="Ubuntu Light" pitchFamily="34" charset="0"/>
        </a:defRPr>
      </a:lvl3pPr>
      <a:lvl4pPr algn="l" rtl="0" eaLnBrk="0" fontAlgn="base" hangingPunct="0">
        <a:lnSpc>
          <a:spcPts val="3603"/>
        </a:lnSpc>
        <a:spcBef>
          <a:spcPct val="0"/>
        </a:spcBef>
        <a:spcAft>
          <a:spcPct val="0"/>
        </a:spcAft>
        <a:defRPr sz="3600">
          <a:solidFill>
            <a:schemeClr val="tx1"/>
          </a:solidFill>
          <a:latin typeface="Ubuntu Light" charset="0"/>
          <a:ea typeface="ヒラギノ角ゴ ProN W3" charset="0"/>
          <a:cs typeface="ヒラギノ角ゴ ProN W3" charset="0"/>
          <a:sym typeface="Ubuntu Light" pitchFamily="34" charset="0"/>
        </a:defRPr>
      </a:lvl4pPr>
      <a:lvl5pPr algn="l" rtl="0" eaLnBrk="0" fontAlgn="base" hangingPunct="0">
        <a:lnSpc>
          <a:spcPts val="3603"/>
        </a:lnSpc>
        <a:spcBef>
          <a:spcPct val="0"/>
        </a:spcBef>
        <a:spcAft>
          <a:spcPct val="0"/>
        </a:spcAft>
        <a:defRPr sz="3600">
          <a:solidFill>
            <a:schemeClr val="tx1"/>
          </a:solidFill>
          <a:latin typeface="Ubuntu Light" charset="0"/>
          <a:ea typeface="ヒラギノ角ゴ ProN W3" charset="0"/>
          <a:cs typeface="ヒラギノ角ゴ ProN W3" charset="0"/>
          <a:sym typeface="Ubuntu Light" pitchFamily="34" charset="0"/>
        </a:defRPr>
      </a:lvl5pPr>
      <a:lvl6pPr marL="3205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106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1611"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214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p:titleStyle>
    <p:bodyStyle>
      <a:lvl1pPr marL="238510" indent="-238510" algn="l" rtl="0" eaLnBrk="0" fontAlgn="base" hangingPunct="0">
        <a:lnSpc>
          <a:spcPct val="110000"/>
        </a:lnSpc>
        <a:spcBef>
          <a:spcPts val="853"/>
        </a:spcBef>
        <a:spcAft>
          <a:spcPct val="0"/>
        </a:spcAft>
        <a:defRPr sz="2500">
          <a:solidFill>
            <a:schemeClr val="tx1"/>
          </a:solidFill>
          <a:latin typeface="+mn-lt"/>
          <a:ea typeface="+mn-ea"/>
          <a:cs typeface="+mn-cs"/>
          <a:sym typeface="Ubuntu" pitchFamily="34" charset="0"/>
        </a:defRPr>
      </a:lvl1pPr>
      <a:lvl2pPr marL="283095" indent="-283095" algn="l" rtl="0" eaLnBrk="0" fontAlgn="base" hangingPunct="0">
        <a:lnSpc>
          <a:spcPct val="110000"/>
        </a:lnSpc>
        <a:spcBef>
          <a:spcPts val="853"/>
        </a:spcBef>
        <a:spcAft>
          <a:spcPct val="0"/>
        </a:spcAft>
        <a:buClr>
          <a:srgbClr val="FF0000"/>
        </a:buClr>
        <a:buSzPct val="80000"/>
        <a:buFont typeface="Ubuntu Light" pitchFamily="34" charset="0"/>
        <a:buChar char="‣"/>
        <a:defRPr sz="2500">
          <a:solidFill>
            <a:srgbClr val="4F5146"/>
          </a:solidFill>
          <a:latin typeface="+mj-lt"/>
          <a:ea typeface="+mn-ea"/>
          <a:cs typeface="+mn-cs"/>
          <a:sym typeface="Ubuntu Light" pitchFamily="34" charset="0"/>
        </a:defRPr>
      </a:lvl2pPr>
      <a:lvl3pPr marL="532739" indent="-283095" algn="l" rtl="0" eaLnBrk="0" fontAlgn="base" hangingPunct="0">
        <a:lnSpc>
          <a:spcPct val="140000"/>
        </a:lnSpc>
        <a:spcBef>
          <a:spcPct val="0"/>
        </a:spcBef>
        <a:spcAft>
          <a:spcPct val="0"/>
        </a:spcAft>
        <a:buClr>
          <a:srgbClr val="FF0000"/>
        </a:buClr>
        <a:buSzPct val="80000"/>
        <a:buFont typeface="Ubuntu Light" pitchFamily="34" charset="0"/>
        <a:buChar char="‣"/>
        <a:defRPr sz="1700">
          <a:solidFill>
            <a:srgbClr val="4F5146"/>
          </a:solidFill>
          <a:latin typeface="+mj-lt"/>
          <a:ea typeface="+mn-ea"/>
          <a:cs typeface="+mn-cs"/>
          <a:sym typeface="Ubuntu Light" pitchFamily="34" charset="0"/>
        </a:defRPr>
      </a:lvl3pPr>
      <a:lvl4pPr marL="532739" indent="-283095" algn="l" rtl="0" eaLnBrk="0" fontAlgn="base" hangingPunct="0">
        <a:lnSpc>
          <a:spcPct val="140000"/>
        </a:lnSpc>
        <a:spcBef>
          <a:spcPct val="0"/>
        </a:spcBef>
        <a:spcAft>
          <a:spcPct val="0"/>
        </a:spcAft>
        <a:buClr>
          <a:srgbClr val="FF0000"/>
        </a:buClr>
        <a:buSzPct val="80000"/>
        <a:buFont typeface="Ubuntu Light" pitchFamily="34" charset="0"/>
        <a:buChar char="‣"/>
        <a:defRPr sz="1700">
          <a:solidFill>
            <a:srgbClr val="4F5146"/>
          </a:solidFill>
          <a:latin typeface="+mj-lt"/>
          <a:ea typeface="+mn-ea"/>
          <a:cs typeface="+mn-cs"/>
          <a:sym typeface="Ubuntu Light" pitchFamily="34" charset="0"/>
        </a:defRPr>
      </a:lvl4pPr>
      <a:lvl5pPr marL="532739" indent="-283095" algn="l" rtl="0" eaLnBrk="0" fontAlgn="base" hangingPunct="0">
        <a:lnSpc>
          <a:spcPct val="140000"/>
        </a:lnSpc>
        <a:spcBef>
          <a:spcPct val="0"/>
        </a:spcBef>
        <a:spcAft>
          <a:spcPct val="0"/>
        </a:spcAft>
        <a:buClr>
          <a:srgbClr val="FF0000"/>
        </a:buClr>
        <a:buSzPct val="80000"/>
        <a:buFont typeface="Ubuntu Light" pitchFamily="34" charset="0"/>
        <a:buChar char="‣"/>
        <a:defRPr sz="1700">
          <a:solidFill>
            <a:srgbClr val="4F5146"/>
          </a:solidFill>
          <a:latin typeface="+mj-lt"/>
          <a:ea typeface="+mn-ea"/>
          <a:cs typeface="+mn-cs"/>
          <a:sym typeface="Ubuntu Light" pitchFamily="34" charset="0"/>
        </a:defRPr>
      </a:lvl5pPr>
      <a:lvl6pPr marL="854760" indent="-284943"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5315" indent="-284943"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495835" indent="-284943"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16380" indent="-284943"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p:bodyStyle>
    <p:otherStyle>
      <a:defPPr>
        <a:defRPr lang="en-US"/>
      </a:defPPr>
      <a:lvl1pPr marL="0" algn="l" defTabSz="320529" rtl="0" eaLnBrk="1" latinLnBrk="0" hangingPunct="1">
        <a:defRPr sz="1300" kern="1200">
          <a:solidFill>
            <a:schemeClr val="tx1"/>
          </a:solidFill>
          <a:latin typeface="+mn-lt"/>
          <a:ea typeface="+mn-ea"/>
          <a:cs typeface="+mn-cs"/>
        </a:defRPr>
      </a:lvl1pPr>
      <a:lvl2pPr marL="320529" algn="l" defTabSz="320529" rtl="0" eaLnBrk="1" latinLnBrk="0" hangingPunct="1">
        <a:defRPr sz="1300" kern="1200">
          <a:solidFill>
            <a:schemeClr val="tx1"/>
          </a:solidFill>
          <a:latin typeface="+mn-lt"/>
          <a:ea typeface="+mn-ea"/>
          <a:cs typeface="+mn-cs"/>
        </a:defRPr>
      </a:lvl2pPr>
      <a:lvl3pPr marL="641067" algn="l" defTabSz="320529" rtl="0" eaLnBrk="1" latinLnBrk="0" hangingPunct="1">
        <a:defRPr sz="1300" kern="1200">
          <a:solidFill>
            <a:schemeClr val="tx1"/>
          </a:solidFill>
          <a:latin typeface="+mn-lt"/>
          <a:ea typeface="+mn-ea"/>
          <a:cs typeface="+mn-cs"/>
        </a:defRPr>
      </a:lvl3pPr>
      <a:lvl4pPr marL="961611" algn="l" defTabSz="320529" rtl="0" eaLnBrk="1" latinLnBrk="0" hangingPunct="1">
        <a:defRPr sz="1300" kern="1200">
          <a:solidFill>
            <a:schemeClr val="tx1"/>
          </a:solidFill>
          <a:latin typeface="+mn-lt"/>
          <a:ea typeface="+mn-ea"/>
          <a:cs typeface="+mn-cs"/>
        </a:defRPr>
      </a:lvl4pPr>
      <a:lvl5pPr marL="1282145" algn="l" defTabSz="320529" rtl="0" eaLnBrk="1" latinLnBrk="0" hangingPunct="1">
        <a:defRPr sz="1300" kern="1200">
          <a:solidFill>
            <a:schemeClr val="tx1"/>
          </a:solidFill>
          <a:latin typeface="+mn-lt"/>
          <a:ea typeface="+mn-ea"/>
          <a:cs typeface="+mn-cs"/>
        </a:defRPr>
      </a:lvl5pPr>
      <a:lvl6pPr marL="1602690" algn="l" defTabSz="320529" rtl="0" eaLnBrk="1" latinLnBrk="0" hangingPunct="1">
        <a:defRPr sz="1300" kern="1200">
          <a:solidFill>
            <a:schemeClr val="tx1"/>
          </a:solidFill>
          <a:latin typeface="+mn-lt"/>
          <a:ea typeface="+mn-ea"/>
          <a:cs typeface="+mn-cs"/>
        </a:defRPr>
      </a:lvl6pPr>
      <a:lvl7pPr marL="1923218" algn="l" defTabSz="320529" rtl="0" eaLnBrk="1" latinLnBrk="0" hangingPunct="1">
        <a:defRPr sz="1300" kern="1200">
          <a:solidFill>
            <a:schemeClr val="tx1"/>
          </a:solidFill>
          <a:latin typeface="+mn-lt"/>
          <a:ea typeface="+mn-ea"/>
          <a:cs typeface="+mn-cs"/>
        </a:defRPr>
      </a:lvl7pPr>
      <a:lvl8pPr marL="2243761" algn="l" defTabSz="320529" rtl="0" eaLnBrk="1" latinLnBrk="0" hangingPunct="1">
        <a:defRPr sz="1300" kern="1200">
          <a:solidFill>
            <a:schemeClr val="tx1"/>
          </a:solidFill>
          <a:latin typeface="+mn-lt"/>
          <a:ea typeface="+mn-ea"/>
          <a:cs typeface="+mn-cs"/>
        </a:defRPr>
      </a:lvl8pPr>
      <a:lvl9pPr marL="2564299" algn="l" defTabSz="320529" rtl="0" eaLnBrk="1" latinLnBrk="0" hangingPunct="1">
        <a:defRPr sz="1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544513" y="1741488"/>
            <a:ext cx="7912100"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535" tIns="35535" rIns="35535" bIns="35535" numCol="1" anchor="t" anchorCtr="0" compatLnSpc="1">
            <a:prstTxWarp prst="textNoShape">
              <a:avLst/>
            </a:prstTxWarp>
          </a:bodyPr>
          <a:lstStyle/>
          <a:p>
            <a:pPr lvl="0"/>
            <a:r>
              <a:rPr lang="ga-IE" smtClean="0">
                <a:sym typeface="Ubuntu" charset="0"/>
              </a:rPr>
              <a:t>Click to edit Master text styles</a:t>
            </a:r>
          </a:p>
          <a:p>
            <a:pPr lvl="1"/>
            <a:r>
              <a:rPr lang="ga-IE" smtClean="0">
                <a:sym typeface="Ubuntu" charset="0"/>
              </a:rPr>
              <a:t>Second level</a:t>
            </a:r>
          </a:p>
          <a:p>
            <a:pPr lvl="2"/>
            <a:r>
              <a:rPr lang="ga-IE" smtClean="0">
                <a:sym typeface="Ubuntu" charset="0"/>
              </a:rPr>
              <a:t>Third level</a:t>
            </a:r>
          </a:p>
          <a:p>
            <a:pPr lvl="3"/>
            <a:r>
              <a:rPr lang="ga-IE" smtClean="0">
                <a:sym typeface="Ubuntu" charset="0"/>
              </a:rPr>
              <a:t>Fourth level</a:t>
            </a:r>
          </a:p>
          <a:p>
            <a:pPr lvl="4"/>
            <a:r>
              <a:rPr lang="ga-IE" smtClean="0">
                <a:sym typeface="Ubuntu" charset="0"/>
              </a:rPr>
              <a:t>Fifth level</a:t>
            </a:r>
            <a:endParaRPr lang="en-US" dirty="0">
              <a:sym typeface="Ubuntu Light" charset="0"/>
            </a:endParaRPr>
          </a:p>
        </p:txBody>
      </p:sp>
      <p:sp>
        <p:nvSpPr>
          <p:cNvPr id="2051" name="Rectangle 3"/>
          <p:cNvSpPr>
            <a:spLocks noGrp="1" noChangeArrowheads="1"/>
          </p:cNvSpPr>
          <p:nvPr>
            <p:ph type="title"/>
          </p:nvPr>
        </p:nvSpPr>
        <p:spPr bwMode="auto">
          <a:xfrm>
            <a:off x="544606" y="366714"/>
            <a:ext cx="7051823"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535" tIns="35535" rIns="35535" bIns="35535" numCol="1" anchor="ctr" anchorCtr="0" compatLnSpc="1">
            <a:prstTxWarp prst="textNoShape">
              <a:avLst/>
            </a:prstTxWarp>
          </a:bodyPr>
          <a:lstStyle/>
          <a:p>
            <a:pPr lvl="0"/>
            <a:r>
              <a:rPr lang="ga-IE" smtClean="0">
                <a:sym typeface="Ubuntu Light" charset="0"/>
              </a:rPr>
              <a:t>Click to edit Master title style</a:t>
            </a:r>
            <a:endParaRPr lang="en-US" dirty="0">
              <a:sym typeface="Ubuntu Light" charset="0"/>
            </a:endParaRPr>
          </a:p>
        </p:txBody>
      </p:sp>
      <p:sp>
        <p:nvSpPr>
          <p:cNvPr id="2052" name="Text Box 4"/>
          <p:cNvSpPr txBox="1">
            <a:spLocks noGrp="1" noChangeArrowheads="1"/>
          </p:cNvSpPr>
          <p:nvPr>
            <p:ph type="sldNum" sz="quarter" idx="4"/>
          </p:nvPr>
        </p:nvSpPr>
        <p:spPr bwMode="auto">
          <a:xfrm>
            <a:off x="554039" y="6470814"/>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none" lIns="63991" tIns="31984" rIns="63991" bIns="31984" numCol="1" anchor="t" anchorCtr="0" compatLnSpc="1">
            <a:prstTxWarp prst="textNoShape">
              <a:avLst/>
            </a:prstTxWarp>
          </a:bodyPr>
          <a:lstStyle>
            <a:lvl1pPr algn="l" eaLnBrk="1" hangingPunct="1">
              <a:defRPr sz="900">
                <a:solidFill>
                  <a:schemeClr val="tx1"/>
                </a:solidFill>
                <a:latin typeface="Ubuntu" charset="0"/>
                <a:ea typeface="MS PGothic" charset="0"/>
                <a:cs typeface="MS PGothic" charset="0"/>
                <a:sym typeface="Ubuntu" charset="0"/>
              </a:defRPr>
            </a:lvl1pPr>
            <a:lvl2pPr marL="739416" indent="-284424" eaLnBrk="0" hangingPunct="0">
              <a:defRPr sz="3000">
                <a:solidFill>
                  <a:srgbClr val="000000"/>
                </a:solidFill>
                <a:latin typeface="Gill Sans" charset="0"/>
                <a:ea typeface="ヒラギノ角ゴ ProN W3" charset="0"/>
                <a:cs typeface="ヒラギノ角ゴ ProN W3" charset="0"/>
                <a:sym typeface="Gill Sans" charset="0"/>
              </a:defRPr>
            </a:lvl2pPr>
            <a:lvl3pPr marL="1137579" indent="-227499" eaLnBrk="0" hangingPunct="0">
              <a:defRPr sz="3000">
                <a:solidFill>
                  <a:srgbClr val="000000"/>
                </a:solidFill>
                <a:latin typeface="Gill Sans" charset="0"/>
                <a:ea typeface="ヒラギノ角ゴ ProN W3" charset="0"/>
                <a:cs typeface="ヒラギノ角ゴ ProN W3" charset="0"/>
                <a:sym typeface="Gill Sans" charset="0"/>
              </a:defRPr>
            </a:lvl3pPr>
            <a:lvl4pPr marL="1592602" indent="-227499" eaLnBrk="0" hangingPunct="0">
              <a:defRPr sz="3000">
                <a:solidFill>
                  <a:srgbClr val="000000"/>
                </a:solidFill>
                <a:latin typeface="Gill Sans" charset="0"/>
                <a:ea typeface="ヒラギノ角ゴ ProN W3" charset="0"/>
                <a:cs typeface="ヒラギノ角ゴ ProN W3" charset="0"/>
                <a:sym typeface="Gill Sans" charset="0"/>
              </a:defRPr>
            </a:lvl4pPr>
            <a:lvl5pPr marL="2047635" indent="-227499" eaLnBrk="0" hangingPunct="0">
              <a:defRPr sz="3000">
                <a:solidFill>
                  <a:srgbClr val="000000"/>
                </a:solidFill>
                <a:latin typeface="Gill Sans" charset="0"/>
                <a:ea typeface="ヒラギノ角ゴ ProN W3" charset="0"/>
                <a:cs typeface="ヒラギノ角ゴ ProN W3" charset="0"/>
                <a:sym typeface="Gill Sans" charset="0"/>
              </a:defRPr>
            </a:lvl5pPr>
            <a:lvl6pPr marL="2502675" indent="-227499"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57686" indent="-227499"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12720" indent="-227499"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67726" indent="-227499"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solidFill>
                  <a:srgbClr val="000000"/>
                </a:solidFill>
              </a:rPr>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275494825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Lst>
  <mc:AlternateContent xmlns:mc="http://schemas.openxmlformats.org/markup-compatibility/2006" xmlns:p14="http://schemas.microsoft.com/office/powerpoint/2010/main">
    <mc:Choice Requires="p14">
      <p:transition p14:dur="0" advTm="15000"/>
    </mc:Choice>
    <mc:Fallback xmlns="">
      <p:transition advTm="15000"/>
    </mc:Fallback>
  </mc:AlternateContent>
  <p:timing>
    <p:tnLst>
      <p:par>
        <p:cTn id="1" dur="indefinite" restart="never" nodeType="tmRoot"/>
      </p:par>
    </p:tnLst>
  </p:timing>
  <p:hf hdr="0" ftr="0" dt="0"/>
  <p:txStyles>
    <p:title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19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39851"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59796"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7971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p:titleStyle>
    <p:bodyStyle>
      <a:lvl1pPr marL="238586" indent="-238586" algn="l" rtl="0" eaLnBrk="1" fontAlgn="base" hangingPunct="1">
        <a:lnSpc>
          <a:spcPct val="110000"/>
        </a:lnSpc>
        <a:spcBef>
          <a:spcPts val="850"/>
        </a:spcBef>
        <a:spcAft>
          <a:spcPct val="0"/>
        </a:spcAft>
        <a:defRPr sz="2500">
          <a:solidFill>
            <a:schemeClr val="tx1"/>
          </a:solidFill>
          <a:latin typeface="+mn-lt"/>
          <a:ea typeface="+mn-ea"/>
          <a:cs typeface="+mn-cs"/>
          <a:sym typeface="Ubuntu" charset="0"/>
        </a:defRPr>
      </a:lvl1pPr>
      <a:lvl2pPr marL="282842" indent="-282842" algn="l" rtl="0" eaLnBrk="1" fontAlgn="base" hangingPunct="1">
        <a:lnSpc>
          <a:spcPct val="110000"/>
        </a:lnSpc>
        <a:spcBef>
          <a:spcPts val="850"/>
        </a:spcBef>
        <a:spcAft>
          <a:spcPct val="0"/>
        </a:spcAft>
        <a:buClr>
          <a:srgbClr val="FF0000"/>
        </a:buClr>
        <a:buSzPct val="80000"/>
        <a:buFont typeface="Ubuntu Light" charset="0"/>
        <a:buChar char="‣"/>
        <a:defRPr sz="2500">
          <a:solidFill>
            <a:srgbClr val="4F5146"/>
          </a:solidFill>
          <a:latin typeface="+mj-lt"/>
          <a:ea typeface="+mn-ea"/>
          <a:cs typeface="+mn-cs"/>
          <a:sym typeface="Ubuntu Light" charset="0"/>
        </a:defRPr>
      </a:lvl2pPr>
      <a:lvl3pPr marL="532448" indent="-282842"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3pPr>
      <a:lvl4pPr marL="532448" indent="-282842"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4pPr>
      <a:lvl5pPr marL="532448" indent="-282842"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5pPr>
      <a:lvl6pPr marL="853142" indent="-284417"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3095" indent="-284417"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493014" indent="-284417"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12939" indent="-284417"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p:bodyStyle>
    <p:otherStyle>
      <a:defPPr>
        <a:defRPr lang="en-US"/>
      </a:defPPr>
      <a:lvl1pPr marL="0" algn="l" defTabSz="319915" rtl="0" eaLnBrk="1" latinLnBrk="0" hangingPunct="1">
        <a:defRPr sz="1300" kern="1200">
          <a:solidFill>
            <a:schemeClr val="tx1"/>
          </a:solidFill>
          <a:latin typeface="+mn-lt"/>
          <a:ea typeface="+mn-ea"/>
          <a:cs typeface="+mn-cs"/>
        </a:defRPr>
      </a:lvl1pPr>
      <a:lvl2pPr marL="319915" algn="l" defTabSz="319915" rtl="0" eaLnBrk="1" latinLnBrk="0" hangingPunct="1">
        <a:defRPr sz="1300" kern="1200">
          <a:solidFill>
            <a:schemeClr val="tx1"/>
          </a:solidFill>
          <a:latin typeface="+mn-lt"/>
          <a:ea typeface="+mn-ea"/>
          <a:cs typeface="+mn-cs"/>
        </a:defRPr>
      </a:lvl2pPr>
      <a:lvl3pPr marL="639851" algn="l" defTabSz="319915" rtl="0" eaLnBrk="1" latinLnBrk="0" hangingPunct="1">
        <a:defRPr sz="1300" kern="1200">
          <a:solidFill>
            <a:schemeClr val="tx1"/>
          </a:solidFill>
          <a:latin typeface="+mn-lt"/>
          <a:ea typeface="+mn-ea"/>
          <a:cs typeface="+mn-cs"/>
        </a:defRPr>
      </a:lvl3pPr>
      <a:lvl4pPr marL="959796" algn="l" defTabSz="319915" rtl="0" eaLnBrk="1" latinLnBrk="0" hangingPunct="1">
        <a:defRPr sz="1300" kern="1200">
          <a:solidFill>
            <a:schemeClr val="tx1"/>
          </a:solidFill>
          <a:latin typeface="+mn-lt"/>
          <a:ea typeface="+mn-ea"/>
          <a:cs typeface="+mn-cs"/>
        </a:defRPr>
      </a:lvl4pPr>
      <a:lvl5pPr marL="1279712" algn="l" defTabSz="319915" rtl="0" eaLnBrk="1" latinLnBrk="0" hangingPunct="1">
        <a:defRPr sz="1300" kern="1200">
          <a:solidFill>
            <a:schemeClr val="tx1"/>
          </a:solidFill>
          <a:latin typeface="+mn-lt"/>
          <a:ea typeface="+mn-ea"/>
          <a:cs typeface="+mn-cs"/>
        </a:defRPr>
      </a:lvl5pPr>
      <a:lvl6pPr marL="1599656" algn="l" defTabSz="319915" rtl="0" eaLnBrk="1" latinLnBrk="0" hangingPunct="1">
        <a:defRPr sz="1300" kern="1200">
          <a:solidFill>
            <a:schemeClr val="tx1"/>
          </a:solidFill>
          <a:latin typeface="+mn-lt"/>
          <a:ea typeface="+mn-ea"/>
          <a:cs typeface="+mn-cs"/>
        </a:defRPr>
      </a:lvl6pPr>
      <a:lvl7pPr marL="1919577" algn="l" defTabSz="319915" rtl="0" eaLnBrk="1" latinLnBrk="0" hangingPunct="1">
        <a:defRPr sz="1300" kern="1200">
          <a:solidFill>
            <a:schemeClr val="tx1"/>
          </a:solidFill>
          <a:latin typeface="+mn-lt"/>
          <a:ea typeface="+mn-ea"/>
          <a:cs typeface="+mn-cs"/>
        </a:defRPr>
      </a:lvl7pPr>
      <a:lvl8pPr marL="2239513" algn="l" defTabSz="319915" rtl="0" eaLnBrk="1" latinLnBrk="0" hangingPunct="1">
        <a:defRPr sz="1300" kern="1200">
          <a:solidFill>
            <a:schemeClr val="tx1"/>
          </a:solidFill>
          <a:latin typeface="+mn-lt"/>
          <a:ea typeface="+mn-ea"/>
          <a:cs typeface="+mn-cs"/>
        </a:defRPr>
      </a:lvl8pPr>
      <a:lvl9pPr marL="2559449" algn="l" defTabSz="319915"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Special Olympics Kenya</a:t>
            </a:r>
            <a:endParaRPr lang="en-US" dirty="0"/>
          </a:p>
        </p:txBody>
      </p:sp>
      <p:sp>
        <p:nvSpPr>
          <p:cNvPr id="5" name="Subtitle 4"/>
          <p:cNvSpPr>
            <a:spLocks noGrp="1"/>
          </p:cNvSpPr>
          <p:nvPr>
            <p:ph type="subTitle" idx="1"/>
          </p:nvPr>
        </p:nvSpPr>
        <p:spPr>
          <a:xfrm>
            <a:off x="1241047" y="3238594"/>
            <a:ext cx="6400354" cy="1872902"/>
          </a:xfrm>
        </p:spPr>
        <p:txBody>
          <a:bodyPr/>
          <a:lstStyle/>
          <a:p>
            <a:pPr algn="ctr"/>
            <a:r>
              <a:rPr lang="en-GB" sz="2800" b="1" dirty="0" smtClean="0">
                <a:solidFill>
                  <a:schemeClr val="tx2"/>
                </a:solidFill>
              </a:rPr>
              <a:t>Healthy Communities</a:t>
            </a:r>
            <a:endParaRPr lang="en-GB" sz="2800" b="1" dirty="0">
              <a:solidFill>
                <a:schemeClr val="tx2"/>
              </a:solidFill>
            </a:endParaRPr>
          </a:p>
        </p:txBody>
      </p:sp>
      <p:sp>
        <p:nvSpPr>
          <p:cNvPr id="10" name="Slide Number Placeholder 9"/>
          <p:cNvSpPr>
            <a:spLocks noGrp="1"/>
          </p:cNvSpPr>
          <p:nvPr>
            <p:ph type="sldNum" sz="quarter" idx="10"/>
          </p:nvPr>
        </p:nvSpPr>
        <p:spPr/>
        <p:txBody>
          <a:bodyPr/>
          <a:lstStyle/>
          <a:p>
            <a:fld id="{F4B88F72-1EA4-FE40-A5CA-BD0111E6622B}" type="slidenum">
              <a:rPr lang="en-US" smtClean="0"/>
              <a:pPr/>
              <a:t>1</a:t>
            </a:fld>
            <a:r>
              <a:rPr lang="en-US" smtClean="0"/>
              <a:t>/  Special Olympics</a:t>
            </a:r>
          </a:p>
          <a:p>
            <a:endParaRPr lang="en-US" dirty="0"/>
          </a:p>
        </p:txBody>
      </p:sp>
    </p:spTree>
    <p:extLst>
      <p:ext uri="{BB962C8B-B14F-4D97-AF65-F5344CB8AC3E}">
        <p14:creationId xmlns:p14="http://schemas.microsoft.com/office/powerpoint/2010/main" val="2940451215"/>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607" y="366714"/>
            <a:ext cx="3350738" cy="1046064"/>
          </a:xfrm>
        </p:spPr>
        <p:txBody>
          <a:bodyPr/>
          <a:lstStyle/>
          <a:p>
            <a:r>
              <a:rPr lang="en-GB" dirty="0" smtClean="0"/>
              <a:t>Advocacy</a:t>
            </a:r>
            <a:endParaRPr lang="en-GB"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144" y="1961418"/>
            <a:ext cx="4681728" cy="2958054"/>
          </a:xfrm>
          <a:prstGeom prst="rect">
            <a:avLst/>
          </a:prstGeom>
        </p:spPr>
      </p:pic>
      <p:sp>
        <p:nvSpPr>
          <p:cNvPr id="4" name="Slide Number Placeholder 3"/>
          <p:cNvSpPr>
            <a:spLocks noGrp="1"/>
          </p:cNvSpPr>
          <p:nvPr>
            <p:ph type="sldNum" sz="quarter" idx="10"/>
          </p:nvPr>
        </p:nvSpPr>
        <p:spPr/>
        <p:txBody>
          <a:bodyPr/>
          <a:lstStyle/>
          <a:p>
            <a:fld id="{F4B88F72-1EA4-FE40-A5CA-BD0111E6622B}" type="slidenum">
              <a:rPr lang="en-US" smtClean="0"/>
              <a:pPr/>
              <a:t>2</a:t>
            </a:fld>
            <a:r>
              <a:rPr lang="en-US" smtClean="0">
                <a:solidFill>
                  <a:srgbClr val="2E3333"/>
                </a:solidFill>
              </a:rPr>
              <a:t> /  </a:t>
            </a:r>
            <a:r>
              <a:rPr lang="en-US" smtClean="0">
                <a:solidFill>
                  <a:srgbClr val="2E3333"/>
                </a:solidFill>
                <a:latin typeface="Ubuntu"/>
                <a:cs typeface="Ubuntu"/>
              </a:rPr>
              <a:t>Special Olympics</a:t>
            </a:r>
            <a:endParaRPr lang="en-US" dirty="0" smtClean="0">
              <a:solidFill>
                <a:srgbClr val="2E3333"/>
              </a:solidFill>
              <a:latin typeface="Ubuntu"/>
              <a:cs typeface="Ubuntu"/>
            </a:endParaRPr>
          </a:p>
        </p:txBody>
      </p:sp>
      <p:sp>
        <p:nvSpPr>
          <p:cNvPr id="6" name="TextBox 5"/>
          <p:cNvSpPr txBox="1"/>
          <p:nvPr/>
        </p:nvSpPr>
        <p:spPr>
          <a:xfrm>
            <a:off x="4690872" y="250608"/>
            <a:ext cx="3931920" cy="6740307"/>
          </a:xfrm>
          <a:prstGeom prst="rect">
            <a:avLst/>
          </a:prstGeom>
          <a:noFill/>
        </p:spPr>
        <p:txBody>
          <a:bodyPr wrap="square" rtlCol="0">
            <a:spAutoFit/>
          </a:bodyPr>
          <a:lstStyle/>
          <a:p>
            <a:pPr algn="just"/>
            <a:r>
              <a:rPr lang="en-GB" dirty="0" smtClean="0"/>
              <a:t>The First Lady has now included Universal and affordable health services for persons with disabilities, including intellectual disabilities in her 2018-2022 Strategic plan.</a:t>
            </a:r>
          </a:p>
          <a:p>
            <a:pPr algn="just"/>
            <a:endParaRPr lang="en-GB" dirty="0" smtClean="0"/>
          </a:p>
          <a:p>
            <a:pPr algn="just"/>
            <a:r>
              <a:rPr lang="en-GB" dirty="0" smtClean="0"/>
              <a:t>The Kisumu County Government was provoked to activate their County Disability act for the Governor’s assent. They are also establishing a disability Board and one of our family leaders from that county will sit on that board.</a:t>
            </a:r>
          </a:p>
          <a:p>
            <a:pPr algn="just"/>
            <a:endParaRPr lang="en-GB" dirty="0" smtClean="0"/>
          </a:p>
          <a:p>
            <a:pPr algn="just"/>
            <a:r>
              <a:rPr lang="en-GB" dirty="0" smtClean="0"/>
              <a:t>Special Olympics Kenya is collaborating with National Council for Persons with Disabilities to ensure that all persons with intellectual disabilities are registered so that they can access subsidised government services including health care services.</a:t>
            </a:r>
            <a:endParaRPr lang="en-GB" dirty="0"/>
          </a:p>
          <a:p>
            <a:endParaRPr lang="en-GB" dirty="0"/>
          </a:p>
        </p:txBody>
      </p:sp>
    </p:spTree>
    <p:extLst>
      <p:ext uri="{BB962C8B-B14F-4D97-AF65-F5344CB8AC3E}">
        <p14:creationId xmlns:p14="http://schemas.microsoft.com/office/powerpoint/2010/main" val="1714269419"/>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607" y="366714"/>
            <a:ext cx="3508213" cy="1004886"/>
          </a:xfrm>
        </p:spPr>
        <p:txBody>
          <a:bodyPr/>
          <a:lstStyle/>
          <a:p>
            <a:r>
              <a:rPr lang="en-GB" dirty="0" smtClean="0"/>
              <a:t>Follow Up care</a:t>
            </a:r>
            <a:endParaRPr lang="en-GB" dirty="0"/>
          </a:p>
        </p:txBody>
      </p:sp>
      <p:sp>
        <p:nvSpPr>
          <p:cNvPr id="3" name="Content Placeholder 2"/>
          <p:cNvSpPr>
            <a:spLocks noGrp="1"/>
          </p:cNvSpPr>
          <p:nvPr>
            <p:ph idx="1"/>
          </p:nvPr>
        </p:nvSpPr>
        <p:spPr/>
        <p:txBody>
          <a:bodyPr/>
          <a:lstStyle/>
          <a:p>
            <a:r>
              <a:rPr lang="en-US" sz="2400" dirty="0" smtClean="0">
                <a:latin typeface="Cambria" pitchFamily="18" charset="0"/>
              </a:rPr>
              <a:t> </a:t>
            </a:r>
            <a:endParaRPr lang="en-GB" dirty="0"/>
          </a:p>
        </p:txBody>
      </p:sp>
      <p:sp>
        <p:nvSpPr>
          <p:cNvPr id="4" name="Slide Number Placeholder 3"/>
          <p:cNvSpPr>
            <a:spLocks noGrp="1"/>
          </p:cNvSpPr>
          <p:nvPr>
            <p:ph type="sldNum" sz="quarter" idx="10"/>
          </p:nvPr>
        </p:nvSpPr>
        <p:spPr/>
        <p:txBody>
          <a:bodyPr/>
          <a:lstStyle/>
          <a:p>
            <a:fld id="{F4B88F72-1EA4-FE40-A5CA-BD0111E6622B}" type="slidenum">
              <a:rPr lang="en-US" smtClean="0"/>
              <a:pPr/>
              <a:t>3</a:t>
            </a:fld>
            <a:r>
              <a:rPr lang="en-US" smtClean="0">
                <a:solidFill>
                  <a:srgbClr val="2E3333"/>
                </a:solidFill>
              </a:rPr>
              <a:t> /  </a:t>
            </a:r>
            <a:r>
              <a:rPr lang="en-US" smtClean="0">
                <a:solidFill>
                  <a:srgbClr val="2E3333"/>
                </a:solidFill>
                <a:latin typeface="Ubuntu"/>
                <a:cs typeface="Ubuntu"/>
              </a:rPr>
              <a:t>Special Olympics</a:t>
            </a:r>
            <a:endParaRPr lang="en-US" dirty="0" smtClean="0">
              <a:solidFill>
                <a:srgbClr val="2E3333"/>
              </a:solidFill>
              <a:latin typeface="Ubuntu"/>
              <a:cs typeface="Ubuntu"/>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4512" y="1207948"/>
            <a:ext cx="4076508" cy="4406468"/>
          </a:xfrm>
          <a:prstGeom prst="rect">
            <a:avLst/>
          </a:prstGeom>
        </p:spPr>
      </p:pic>
      <p:sp>
        <p:nvSpPr>
          <p:cNvPr id="7" name="TextBox 6"/>
          <p:cNvSpPr txBox="1"/>
          <p:nvPr/>
        </p:nvSpPr>
        <p:spPr>
          <a:xfrm>
            <a:off x="4672583" y="366714"/>
            <a:ext cx="3732467" cy="6740307"/>
          </a:xfrm>
          <a:prstGeom prst="rect">
            <a:avLst/>
          </a:prstGeom>
          <a:noFill/>
        </p:spPr>
        <p:txBody>
          <a:bodyPr wrap="square" rtlCol="0">
            <a:spAutoFit/>
          </a:bodyPr>
          <a:lstStyle/>
          <a:p>
            <a:pPr algn="just"/>
            <a:r>
              <a:rPr lang="en-GB" dirty="0" smtClean="0"/>
              <a:t>Lions Sight First Screening provides post HAS follow up care for our athletes for free. The services include spectacles, drugs and surgeries. They also provide outside HAS health service opportunities for the athletes to access healthcare services from the hospital. Partnership with Lions is now expanding to Special Smiles and Healthy Hearing.</a:t>
            </a:r>
          </a:p>
          <a:p>
            <a:pPr algn="just"/>
            <a:endParaRPr lang="en-GB" dirty="0"/>
          </a:p>
          <a:p>
            <a:pPr algn="just"/>
            <a:r>
              <a:rPr lang="en-GB" dirty="0" smtClean="0"/>
              <a:t>Special Olympics Kenya collaborates with the health departments of the counties where we conduct HAS events, who in turn facilitate the follow up care for athletes referred for other services other than Opening Eyes. We also appeal to them to provide waiver on the costs of health care service offered.</a:t>
            </a:r>
          </a:p>
          <a:p>
            <a:pPr algn="just"/>
            <a:endParaRPr lang="en-GB" dirty="0"/>
          </a:p>
          <a:p>
            <a:pPr algn="just"/>
            <a:endParaRPr lang="en-GB" dirty="0"/>
          </a:p>
        </p:txBody>
      </p:sp>
    </p:spTree>
    <p:extLst>
      <p:ext uri="{BB962C8B-B14F-4D97-AF65-F5344CB8AC3E}">
        <p14:creationId xmlns:p14="http://schemas.microsoft.com/office/powerpoint/2010/main" val="4028663116"/>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SO Kenya-County Partnership</a:t>
            </a:r>
            <a:endParaRPr lang="en-GB" dirty="0"/>
          </a:p>
        </p:txBody>
      </p:sp>
      <p:sp>
        <p:nvSpPr>
          <p:cNvPr id="3" name="Content Placeholder 2"/>
          <p:cNvSpPr>
            <a:spLocks noGrp="1"/>
          </p:cNvSpPr>
          <p:nvPr>
            <p:ph idx="1"/>
          </p:nvPr>
        </p:nvSpPr>
        <p:spPr/>
        <p:txBody>
          <a:bodyPr/>
          <a:lstStyle/>
          <a:p>
            <a:r>
              <a:rPr lang="en-GB" dirty="0" smtClean="0"/>
              <a:t>   Nandi County( I will narrate the story.)</a:t>
            </a:r>
          </a:p>
          <a:p>
            <a:endParaRPr lang="en-GB" dirty="0"/>
          </a:p>
        </p:txBody>
      </p:sp>
      <p:sp>
        <p:nvSpPr>
          <p:cNvPr id="4" name="Slide Number Placeholder 3"/>
          <p:cNvSpPr>
            <a:spLocks noGrp="1"/>
          </p:cNvSpPr>
          <p:nvPr>
            <p:ph type="sldNum" sz="quarter" idx="10"/>
          </p:nvPr>
        </p:nvSpPr>
        <p:spPr/>
        <p:txBody>
          <a:bodyPr/>
          <a:lstStyle/>
          <a:p>
            <a:fld id="{F4B88F72-1EA4-FE40-A5CA-BD0111E6622B}" type="slidenum">
              <a:rPr lang="en-US" smtClean="0"/>
              <a:pPr/>
              <a:t>4</a:t>
            </a:fld>
            <a:r>
              <a:rPr lang="en-US" smtClean="0">
                <a:solidFill>
                  <a:srgbClr val="2E3333"/>
                </a:solidFill>
              </a:rPr>
              <a:t> /  </a:t>
            </a:r>
            <a:r>
              <a:rPr lang="en-US" smtClean="0">
                <a:solidFill>
                  <a:srgbClr val="2E3333"/>
                </a:solidFill>
                <a:latin typeface="Ubuntu"/>
                <a:cs typeface="Ubuntu"/>
              </a:rPr>
              <a:t>Special Olympics</a:t>
            </a:r>
            <a:endParaRPr lang="en-US" dirty="0" smtClean="0">
              <a:solidFill>
                <a:srgbClr val="2E3333"/>
              </a:solidFill>
              <a:latin typeface="Ubuntu"/>
              <a:cs typeface="Ubuntu"/>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3857" y="2213545"/>
            <a:ext cx="4233671" cy="4442939"/>
          </a:xfrm>
          <a:prstGeom prst="rect">
            <a:avLst/>
          </a:prstGeom>
        </p:spPr>
      </p:pic>
    </p:spTree>
    <p:extLst>
      <p:ext uri="{BB962C8B-B14F-4D97-AF65-F5344CB8AC3E}">
        <p14:creationId xmlns:p14="http://schemas.microsoft.com/office/powerpoint/2010/main" val="2998180864"/>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ctr"/>
            <a:endParaRPr lang="en-GB" b="1" dirty="0" smtClean="0"/>
          </a:p>
          <a:p>
            <a:pPr algn="ctr"/>
            <a:endParaRPr lang="en-GB" b="1" dirty="0"/>
          </a:p>
          <a:p>
            <a:pPr algn="ctr"/>
            <a:r>
              <a:rPr lang="en-GB" sz="4400" b="1" dirty="0" smtClean="0"/>
              <a:t>Questions</a:t>
            </a:r>
            <a:endParaRPr lang="en-GB" sz="4400" b="1" dirty="0"/>
          </a:p>
        </p:txBody>
      </p:sp>
      <p:sp>
        <p:nvSpPr>
          <p:cNvPr id="4" name="Slide Number Placeholder 3"/>
          <p:cNvSpPr>
            <a:spLocks noGrp="1"/>
          </p:cNvSpPr>
          <p:nvPr>
            <p:ph type="sldNum" sz="quarter" idx="10"/>
          </p:nvPr>
        </p:nvSpPr>
        <p:spPr/>
        <p:txBody>
          <a:bodyPr/>
          <a:lstStyle/>
          <a:p>
            <a:fld id="{F4B88F72-1EA4-FE40-A5CA-BD0111E6622B}" type="slidenum">
              <a:rPr lang="en-US" smtClean="0"/>
              <a:pPr/>
              <a:t>5</a:t>
            </a:fld>
            <a:r>
              <a:rPr lang="en-US" smtClean="0">
                <a:solidFill>
                  <a:srgbClr val="2E3333"/>
                </a:solidFill>
              </a:rPr>
              <a:t> /  </a:t>
            </a:r>
            <a:r>
              <a:rPr lang="en-US" smtClean="0">
                <a:solidFill>
                  <a:srgbClr val="2E3333"/>
                </a:solidFill>
                <a:latin typeface="Ubuntu"/>
                <a:cs typeface="Ubuntu"/>
              </a:rPr>
              <a:t>Special Olympics</a:t>
            </a:r>
            <a:endParaRPr lang="en-US" dirty="0" smtClean="0">
              <a:solidFill>
                <a:srgbClr val="2E3333"/>
              </a:solidFill>
              <a:latin typeface="Ubuntu"/>
              <a:cs typeface="Ubuntu"/>
            </a:endParaRPr>
          </a:p>
        </p:txBody>
      </p:sp>
    </p:spTree>
    <p:extLst>
      <p:ext uri="{BB962C8B-B14F-4D97-AF65-F5344CB8AC3E}">
        <p14:creationId xmlns:p14="http://schemas.microsoft.com/office/powerpoint/2010/main" val="957341977"/>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2254&quot;/&gt;&lt;CPresentation id=&quot;1&quot;&gt;&lt;m_precDefaultNumber&gt;&lt;m_chMinusSymbol&gt;-&lt;/m_chMinusSymbol&gt;&lt;m_chDecimalSymbol17909&gt;.&lt;/m_chDecimalSymbol17909&gt;&lt;m_nGroupingDigits17909 val=&quot;3&quot;/&gt;&lt;m_chGroupingSymbol17909&gt;,&lt;/m_chGroupingSymbol17909&gt;&lt;/m_precDefaultNumber&gt;&lt;m_precDefaultPercen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strFormatTime&gt;%#m/%#d/%Y&lt;/m_strFormatTime&gt;&lt;/m_precDefaultDate&gt;&lt;m_precDefaultYear/&gt;&lt;m_precDefaultQuarter/&gt;&lt;m_precDefaultMonth/&gt;&lt;m_precDefaultWeek/&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_AP_Presentation">
  <a:themeElements>
    <a:clrScheme name="Special Olympics">
      <a:dk1>
        <a:srgbClr val="46473E"/>
      </a:dk1>
      <a:lt1>
        <a:srgbClr val="FFFFFF"/>
      </a:lt1>
      <a:dk2>
        <a:srgbClr val="000000"/>
      </a:dk2>
      <a:lt2>
        <a:srgbClr val="808080"/>
      </a:lt2>
      <a:accent1>
        <a:srgbClr val="CD0920"/>
      </a:accent1>
      <a:accent2>
        <a:srgbClr val="DF6521"/>
      </a:accent2>
      <a:accent3>
        <a:srgbClr val="E78E23"/>
      </a:accent3>
      <a:accent4>
        <a:srgbClr val="000000"/>
      </a:accent4>
      <a:accent5>
        <a:srgbClr val="900D69"/>
      </a:accent5>
      <a:accent6>
        <a:srgbClr val="005193"/>
      </a:accent6>
      <a:hlink>
        <a:srgbClr val="3C97B8"/>
      </a:hlink>
      <a:folHlink>
        <a:srgbClr val="00577A"/>
      </a:folHlink>
    </a:clrScheme>
    <a:fontScheme name="Title">
      <a:majorFont>
        <a:latin typeface="Ubuntu Light"/>
        <a:ea typeface="ヒラギノ角ゴ ProN W3"/>
        <a:cs typeface="ヒラギノ角ゴ ProN W3"/>
      </a:majorFont>
      <a:minorFont>
        <a:latin typeface="Ubuntu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Body White copy">
      <a:majorFont>
        <a:latin typeface="Ubuntu Light"/>
        <a:ea typeface="ヒラギノ角ゴ ProN W3"/>
        <a:cs typeface="ヒラギノ角ゴ ProN W3"/>
      </a:majorFont>
      <a:minorFont>
        <a:latin typeface="Ubuntu"/>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Body White copy">
      <a:majorFont>
        <a:latin typeface="Ubuntu Light"/>
        <a:ea typeface="ヒラギノ角ゴ ProN W3"/>
        <a:cs typeface="ヒラギノ角ゴ ProN W3"/>
      </a:majorFont>
      <a:minorFont>
        <a:latin typeface="Ubuntu"/>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Body White copy">
      <a:majorFont>
        <a:latin typeface="Ubuntu Light"/>
        <a:ea typeface="ヒラギノ角ゴ ProN W3"/>
        <a:cs typeface="ヒラギノ角ゴ ProN W3"/>
      </a:majorFont>
      <a:minorFont>
        <a:latin typeface="Ubuntu"/>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Body White copy">
      <a:majorFont>
        <a:latin typeface="Ubuntu Light"/>
        <a:ea typeface="ヒラギノ角ゴ ProN W3"/>
        <a:cs typeface="ヒラギノ角ゴ ProN W3"/>
      </a:majorFont>
      <a:minorFont>
        <a:latin typeface="Ubuntu"/>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Body White copy">
      <a:majorFont>
        <a:latin typeface="Ubuntu Light"/>
        <a:ea typeface="ヒラギノ角ゴ ProN W3"/>
        <a:cs typeface="ヒラギノ角ゴ ProN W3"/>
      </a:majorFont>
      <a:minorFont>
        <a:latin typeface="Ubuntu"/>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Body White copy">
      <a:majorFont>
        <a:latin typeface="Ubuntu Light"/>
        <a:ea typeface="ヒラギノ角ゴ ProN W3"/>
        <a:cs typeface="ヒラギノ角ゴ ProN W3"/>
      </a:majorFont>
      <a:minorFont>
        <a:latin typeface="Ubuntu"/>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SO_AP_Presentation">
  <a:themeElements>
    <a:clrScheme name="Special Olympics">
      <a:dk1>
        <a:srgbClr val="46473E"/>
      </a:dk1>
      <a:lt1>
        <a:srgbClr val="FFFFFF"/>
      </a:lt1>
      <a:dk2>
        <a:srgbClr val="000000"/>
      </a:dk2>
      <a:lt2>
        <a:srgbClr val="808080"/>
      </a:lt2>
      <a:accent1>
        <a:srgbClr val="CD0920"/>
      </a:accent1>
      <a:accent2>
        <a:srgbClr val="DF6521"/>
      </a:accent2>
      <a:accent3>
        <a:srgbClr val="E78E23"/>
      </a:accent3>
      <a:accent4>
        <a:srgbClr val="000000"/>
      </a:accent4>
      <a:accent5>
        <a:srgbClr val="900D69"/>
      </a:accent5>
      <a:accent6>
        <a:srgbClr val="005193"/>
      </a:accent6>
      <a:hlink>
        <a:srgbClr val="3C97B8"/>
      </a:hlink>
      <a:folHlink>
        <a:srgbClr val="00577A"/>
      </a:folHlink>
    </a:clrScheme>
    <a:fontScheme name="Title">
      <a:majorFont>
        <a:latin typeface="Ubuntu Light"/>
        <a:ea typeface="ヒラギノ角ゴ ProN W3"/>
        <a:cs typeface="ヒラギノ角ゴ ProN W3"/>
      </a:majorFont>
      <a:minorFont>
        <a:latin typeface="Ubuntu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Body White copy">
      <a:majorFont>
        <a:latin typeface="Ubuntu Light"/>
        <a:ea typeface="ヒラギノ角ゴ ProN W3"/>
        <a:cs typeface="ヒラギノ角ゴ ProN W3"/>
      </a:majorFont>
      <a:minorFont>
        <a:latin typeface="Ubuntu"/>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Body White copy">
      <a:majorFont>
        <a:latin typeface="Ubuntu Light"/>
        <a:ea typeface="ヒラギノ角ゴ ProN W3"/>
        <a:cs typeface="ヒラギノ角ゴ ProN W3"/>
      </a:majorFont>
      <a:minorFont>
        <a:latin typeface="Ubuntu"/>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12F55E769E7349ABD951226840F3B9" ma:contentTypeVersion="0" ma:contentTypeDescription="Create a new document." ma:contentTypeScope="" ma:versionID="d01802fc80408265887a467ddaa4708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C90DB8-3B43-4113-9191-A0D8BE7F1BD6}">
  <ds:schemaRefs>
    <ds:schemaRef ds:uri="http://schemas.microsoft.com/sharepoint/v3/contenttype/forms"/>
  </ds:schemaRefs>
</ds:datastoreItem>
</file>

<file path=customXml/itemProps2.xml><?xml version="1.0" encoding="utf-8"?>
<ds:datastoreItem xmlns:ds="http://schemas.openxmlformats.org/officeDocument/2006/customXml" ds:itemID="{DDDF58F5-B108-486D-B961-3CFC6840767D}">
  <ds:schemaRefs>
    <ds:schemaRef ds:uri="http://schemas.openxmlformats.org/package/2006/metadata/core-properties"/>
    <ds:schemaRef ds:uri="http://purl.org/dc/terms/"/>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http://purl.org/dc/dcmitype/"/>
    <ds:schemaRef ds:uri="http://purl.org/dc/elements/1.1/"/>
  </ds:schemaRefs>
</ds:datastoreItem>
</file>

<file path=customXml/itemProps3.xml><?xml version="1.0" encoding="utf-8"?>
<ds:datastoreItem xmlns:ds="http://schemas.openxmlformats.org/officeDocument/2006/customXml" ds:itemID="{AB5C5E0E-607E-4546-88E5-8356282215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SO_AP_Presentation.potx</Template>
  <TotalTime>52269</TotalTime>
  <Words>256</Words>
  <Application>Microsoft Office PowerPoint</Application>
  <PresentationFormat>On-screen Show (4:3)</PresentationFormat>
  <Paragraphs>24</Paragraphs>
  <Slides>5</Slides>
  <Notes>1</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5</vt:i4>
      </vt:variant>
    </vt:vector>
  </HeadingPairs>
  <TitlesOfParts>
    <vt:vector size="25" baseType="lpstr">
      <vt:lpstr>Ubuntu</vt:lpstr>
      <vt:lpstr>ヒラギノ角ゴ ProN W3</vt:lpstr>
      <vt:lpstr>Arial</vt:lpstr>
      <vt:lpstr>Ubuntu Light</vt:lpstr>
      <vt:lpstr>Helvetica Neue</vt:lpstr>
      <vt:lpstr>Gill Sans</vt:lpstr>
      <vt:lpstr>Cambria</vt:lpstr>
      <vt:lpstr>Calibri</vt:lpstr>
      <vt:lpstr>MS PGothic</vt:lpstr>
      <vt:lpstr>SO_AP_Presentation</vt:lpstr>
      <vt:lpstr>Body White copy</vt:lpstr>
      <vt:lpstr>1_Body White copy</vt:lpstr>
      <vt:lpstr>2_Body White copy</vt:lpstr>
      <vt:lpstr>3_Body White copy</vt:lpstr>
      <vt:lpstr>4_Body White copy</vt:lpstr>
      <vt:lpstr>1_SO_AP_Presentation</vt:lpstr>
      <vt:lpstr>6_Body White copy</vt:lpstr>
      <vt:lpstr>7_Body White copy</vt:lpstr>
      <vt:lpstr>9_Body White copy</vt:lpstr>
      <vt:lpstr>5_Body White copy</vt:lpstr>
      <vt:lpstr>Special Olympics Kenya</vt:lpstr>
      <vt:lpstr>Advocacy</vt:lpstr>
      <vt:lpstr>Follow Up care</vt:lpstr>
      <vt:lpstr>Example of SO Kenya-County Partnership</vt:lpstr>
      <vt:lpstr>PowerPoint Presentation</vt:lpstr>
    </vt:vector>
  </TitlesOfParts>
  <Company>Zero-G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Ciaran OGaora</dc:creator>
  <cp:lastModifiedBy>Susan Masila</cp:lastModifiedBy>
  <cp:revision>783</cp:revision>
  <cp:lastPrinted>2016-02-26T22:29:25Z</cp:lastPrinted>
  <dcterms:created xsi:type="dcterms:W3CDTF">2012-07-11T16:39:32Z</dcterms:created>
  <dcterms:modified xsi:type="dcterms:W3CDTF">2018-06-18T16:07:05Z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0x0101001C12F55E769E7349ABD951226840F3B9</vt:lpwstr>
  </property>
</Properties>
</file>