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 id="2147483708" r:id="rId6"/>
    <p:sldMasterId id="2147483720" r:id="rId7"/>
    <p:sldMasterId id="2147483732" r:id="rId8"/>
  </p:sldMasterIdLst>
  <p:notesMasterIdLst>
    <p:notesMasterId r:id="rId14"/>
  </p:notesMasterIdLst>
  <p:sldIdLst>
    <p:sldId id="256" r:id="rId9"/>
    <p:sldId id="258" r:id="rId10"/>
    <p:sldId id="286" r:id="rId11"/>
    <p:sldId id="285" r:id="rId12"/>
    <p:sldId id="287" r:id="rId1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76" autoAdjust="0"/>
  </p:normalViewPr>
  <p:slideViewPr>
    <p:cSldViewPr>
      <p:cViewPr>
        <p:scale>
          <a:sx n="94" d="100"/>
          <a:sy n="94" d="100"/>
        </p:scale>
        <p:origin x="-870" y="-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2634"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2C2ABEED-8B99-467F-8578-72818BA9540E}" type="datetimeFigureOut">
              <a:rPr lang="en-ZA" smtClean="0"/>
              <a:pPr/>
              <a:t>2013/06/25</a:t>
            </a:fld>
            <a:endParaRPr lang="en-ZA"/>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8858051F-4262-4F13-B5EB-FD92B95B398B}" type="slidenum">
              <a:rPr lang="en-ZA" smtClean="0"/>
              <a:pPr/>
              <a:t>‹#›</a:t>
            </a:fld>
            <a:endParaRPr lang="en-ZA"/>
          </a:p>
        </p:txBody>
      </p:sp>
    </p:spTree>
    <p:extLst>
      <p:ext uri="{BB962C8B-B14F-4D97-AF65-F5344CB8AC3E}">
        <p14:creationId xmlns:p14="http://schemas.microsoft.com/office/powerpoint/2010/main" val="306547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42E99-953E-4416-B7A3-42367C471521}" type="slidenum">
              <a:rPr lang="en-MY"/>
              <a:pPr>
                <a:defRPr/>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3A4F0-1C17-44E9-B681-275ED2AC0F5B}" type="slidenum">
              <a:rPr lang="en-MY"/>
              <a:pPr>
                <a:defRPr/>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FABA34-79D5-4B56-9D12-03C4CB79B5E5}" type="slidenum">
              <a:rPr lang="en-MY"/>
              <a:pPr>
                <a:defRPr/>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0E502-439E-4DC1-804F-64FB9C7D6974}" type="slidenum">
              <a:rPr lang="en-MY"/>
              <a:pPr>
                <a:defRPr/>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B4531-8A85-4BB9-9ED3-7449EA7B3D12}" type="slidenum">
              <a:rPr lang="en-MY"/>
              <a:pPr>
                <a:defRPr/>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C2EAD6-3CAA-43EC-8561-C7FD48AEB98C}" type="slidenum">
              <a:rPr lang="en-MY"/>
              <a:pPr>
                <a:defRPr/>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E01F44-4667-4CEB-A016-4F95F2F4201F}" type="slidenum">
              <a:rPr lang="en-MY"/>
              <a:pPr>
                <a:defRPr/>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AD1FBA-2F5A-4416-9870-3F6814527D6F}" type="slidenum">
              <a:rPr lang="en-MY"/>
              <a:pPr>
                <a:defRPr/>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E3C42E-9D8E-44FE-BC47-1DFCABAF3E0E}" type="slidenum">
              <a:rPr lang="en-MY"/>
              <a:pPr>
                <a:defRPr/>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47F29E-AE66-4D87-8FC0-D08C03838E50}" type="slidenum">
              <a:rPr lang="en-MY"/>
              <a:pPr>
                <a:defRPr/>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61D8-3965-4592-9DB2-8FC084FEBE96}" type="slidenum">
              <a:rPr lang="en-MY"/>
              <a:pPr>
                <a:defRPr/>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5A3BB-D35F-4BDC-89E5-D98FC8CD3F9B}" type="slidenum">
              <a:rPr lang="en-MY"/>
              <a:pPr>
                <a:defRPr/>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1F3DC5-A350-4FB9-AE35-B41FF77099D5}" type="slidenum">
              <a:rPr lang="en-MY"/>
              <a:pPr>
                <a:defRPr/>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1573C4-F084-496C-A0E1-38F69FA248A7}" type="slidenum">
              <a:rPr lang="en-MY"/>
              <a:pPr>
                <a:defRPr/>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65236-255C-4B3D-8639-2239F451017C}" type="slidenum">
              <a:rPr lang="en-MY"/>
              <a:pPr>
                <a:defRPr/>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5C457-4EFE-428F-9D19-D99A416EED75}" type="slidenum">
              <a:rPr lang="en-MY"/>
              <a:pPr>
                <a:defRPr/>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D7E933-CCDC-4530-B991-284A56EEB5A5}" type="slidenum">
              <a:rPr lang="en-MY"/>
              <a:pPr>
                <a:defRPr/>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80E83E-8958-421D-9A1B-5F952000E925}"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95C9A-6F6E-4F51-BE73-666AD20E0228}" type="slidenum">
              <a:rPr lang="en-MY"/>
              <a:pPr>
                <a:defRPr/>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F14280-44A9-4688-9DED-51F2ECFD1589}" type="slidenum">
              <a:rPr lang="en-MY"/>
              <a:pPr>
                <a:defRPr/>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7CE73-41A5-47D9-8D97-4CC98826F423}" type="slidenum">
              <a:rPr lang="en-MY"/>
              <a:pPr>
                <a:defRPr/>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DE29E-7132-442D-819D-837CA686A29C}" type="slidenum">
              <a:rPr lang="en-MY"/>
              <a:pPr>
                <a:defRPr/>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904379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091533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2977611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181812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5980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449975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694871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1501249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3594086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1404269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DF25E4-25F4-48E8-BB15-CD5A5EBC65AF}" type="datetimeFigureOut">
              <a:rPr lang="en-ZA" smtClean="0"/>
              <a:pPr/>
              <a:t>2013/06/25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FBE9DC1-AB28-4D2E-92DC-B6C10ABDE1D9}" type="slidenum">
              <a:rPr lang="en-ZA" smtClean="0"/>
              <a:pPr/>
              <a:t>‹#›</a:t>
            </a:fld>
            <a:endParaRPr lang="en-ZA"/>
          </a:p>
        </p:txBody>
      </p:sp>
    </p:spTree>
    <p:extLst>
      <p:ext uri="{BB962C8B-B14F-4D97-AF65-F5344CB8AC3E}">
        <p14:creationId xmlns:p14="http://schemas.microsoft.com/office/powerpoint/2010/main" val="88708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EF5C7F8-2FE4-4EB7-8FED-C9D7409E1BAB}"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4310784-E994-4F5E-BF4A-2BC93CB83239}"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eaLnBrk="1" fontAlgn="base" hangingPunct="1">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F25E4-25F4-48E8-BB15-CD5A5EBC65AF}" type="datetimeFigureOut">
              <a:rPr lang="en-ZA" smtClean="0"/>
              <a:pPr/>
              <a:t>2013/06/25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E9DC1-AB28-4D2E-92DC-B6C10ABDE1D9}" type="slidenum">
              <a:rPr lang="en-ZA" smtClean="0"/>
              <a:pPr/>
              <a:t>‹#›</a:t>
            </a:fld>
            <a:endParaRPr lang="en-ZA"/>
          </a:p>
        </p:txBody>
      </p:sp>
    </p:spTree>
    <p:extLst>
      <p:ext uri="{BB962C8B-B14F-4D97-AF65-F5344CB8AC3E}">
        <p14:creationId xmlns:p14="http://schemas.microsoft.com/office/powerpoint/2010/main" val="3252018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6.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7" y="0"/>
            <a:ext cx="9123543"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5356869"/>
            <a:ext cx="4788024" cy="1465426"/>
          </a:xfrm>
          <a:prstGeom prst="rect">
            <a:avLst/>
          </a:prstGeom>
        </p:spPr>
      </p:pic>
      <p:sp>
        <p:nvSpPr>
          <p:cNvPr id="6" name="Title 5"/>
          <p:cNvSpPr>
            <a:spLocks noGrp="1"/>
          </p:cNvSpPr>
          <p:nvPr>
            <p:ph type="ctrTitle"/>
          </p:nvPr>
        </p:nvSpPr>
        <p:spPr>
          <a:xfrm>
            <a:off x="357158" y="1071546"/>
            <a:ext cx="8216908" cy="1470025"/>
          </a:xfrm>
        </p:spPr>
        <p:txBody>
          <a:bodyPr>
            <a:normAutofit/>
          </a:bodyPr>
          <a:lstStyle/>
          <a:p>
            <a:r>
              <a:rPr lang="en-US" sz="7200" b="1" dirty="0" smtClean="0">
                <a:ln w="17780" cmpd="sng">
                  <a:solidFill>
                    <a:srgbClr val="FFFFFF"/>
                  </a:solidFill>
                  <a:prstDash val="solid"/>
                  <a:miter lim="800000"/>
                </a:ln>
                <a:solidFill>
                  <a:schemeClr val="bg1"/>
                </a:solidFill>
                <a:latin typeface="Ubuntu" pitchFamily="34" charset="0"/>
              </a:rPr>
              <a:t>Health Heroes</a:t>
            </a:r>
            <a:endParaRPr lang="en-ZA" sz="7200" b="1" dirty="0">
              <a:ln w="17780" cmpd="sng">
                <a:solidFill>
                  <a:srgbClr val="FFFFFF"/>
                </a:solidFill>
                <a:prstDash val="solid"/>
                <a:miter lim="800000"/>
              </a:ln>
              <a:solidFill>
                <a:schemeClr val="bg1"/>
              </a:solidFill>
              <a:latin typeface="Ubuntu" pitchFamily="34" charset="0"/>
            </a:endParaRPr>
          </a:p>
        </p:txBody>
      </p:sp>
    </p:spTree>
    <p:extLst>
      <p:ext uri="{BB962C8B-B14F-4D97-AF65-F5344CB8AC3E}">
        <p14:creationId xmlns:p14="http://schemas.microsoft.com/office/powerpoint/2010/main" val="296988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284"/>
          </a:xfrm>
          <a:prstGeom prst="rect">
            <a:avLst/>
          </a:prstGeom>
        </p:spPr>
      </p:pic>
      <p:sp>
        <p:nvSpPr>
          <p:cNvPr id="12" name="Title 11"/>
          <p:cNvSpPr>
            <a:spLocks noGrp="1"/>
          </p:cNvSpPr>
          <p:nvPr>
            <p:ph type="title"/>
          </p:nvPr>
        </p:nvSpPr>
        <p:spPr/>
        <p:txBody>
          <a:bodyPr/>
          <a:lstStyle/>
          <a:p>
            <a:r>
              <a:rPr lang="en-ZA" dirty="0" smtClean="0"/>
              <a:t>Health Heroes</a:t>
            </a:r>
            <a:endParaRPr lang="en-ZA" dirty="0"/>
          </a:p>
        </p:txBody>
      </p:sp>
      <p:sp>
        <p:nvSpPr>
          <p:cNvPr id="13" name="Content Placeholder 12"/>
          <p:cNvSpPr>
            <a:spLocks noGrp="1"/>
          </p:cNvSpPr>
          <p:nvPr>
            <p:ph idx="1"/>
          </p:nvPr>
        </p:nvSpPr>
        <p:spPr>
          <a:xfrm>
            <a:off x="457200" y="1600200"/>
            <a:ext cx="8229600" cy="4829196"/>
          </a:xfrm>
        </p:spPr>
        <p:txBody>
          <a:bodyPr>
            <a:normAutofit fontScale="85000" lnSpcReduction="10000"/>
          </a:bodyPr>
          <a:lstStyle/>
          <a:p>
            <a:pPr>
              <a:buNone/>
            </a:pPr>
            <a:r>
              <a:rPr lang="en-ZA" dirty="0" smtClean="0"/>
              <a:t>Output: 30 Athlete Leaders trained and serving as Health Advocates amongst their peers, at SO events and on public platforms</a:t>
            </a:r>
          </a:p>
          <a:p>
            <a:pPr>
              <a:buNone/>
            </a:pPr>
            <a:r>
              <a:rPr lang="en-ZA" dirty="0" smtClean="0"/>
              <a:t>Rationale:</a:t>
            </a:r>
          </a:p>
          <a:p>
            <a:r>
              <a:rPr lang="en-ZA" dirty="0" smtClean="0"/>
              <a:t>Peer to peer education is often most effective</a:t>
            </a:r>
          </a:p>
          <a:p>
            <a:r>
              <a:rPr lang="en-ZA" dirty="0" smtClean="0"/>
              <a:t>Integrates ALP’s programme in to Healthy Communities</a:t>
            </a:r>
          </a:p>
          <a:p>
            <a:r>
              <a:rPr lang="en-ZA" dirty="0" smtClean="0"/>
              <a:t>Widens volunteer base at screenings</a:t>
            </a:r>
          </a:p>
          <a:p>
            <a:r>
              <a:rPr lang="en-ZA" dirty="0" smtClean="0"/>
              <a:t>Ongoing health promotion impact for athlete leaders and their fellow athletes post screening</a:t>
            </a:r>
          </a:p>
          <a:p>
            <a:r>
              <a:rPr lang="en-ZA" dirty="0" smtClean="0"/>
              <a:t>Athletes trained and ready to engage with stakeholders &amp; sponsors when required</a:t>
            </a:r>
          </a:p>
          <a:p>
            <a:pPr>
              <a:buNone/>
            </a:pPr>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464" y="5172"/>
            <a:ext cx="1028516" cy="975556"/>
          </a:xfrm>
          <a:prstGeom prst="rect">
            <a:avLst/>
          </a:prstGeom>
        </p:spPr>
      </p:pic>
    </p:spTree>
    <p:extLst>
      <p:ext uri="{BB962C8B-B14F-4D97-AF65-F5344CB8AC3E}">
        <p14:creationId xmlns:p14="http://schemas.microsoft.com/office/powerpoint/2010/main" val="1535634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284"/>
          </a:xfrm>
          <a:prstGeom prst="rect">
            <a:avLst/>
          </a:prstGeom>
        </p:spPr>
      </p:pic>
      <p:sp>
        <p:nvSpPr>
          <p:cNvPr id="12" name="Title 11"/>
          <p:cNvSpPr>
            <a:spLocks noGrp="1"/>
          </p:cNvSpPr>
          <p:nvPr>
            <p:ph type="title"/>
          </p:nvPr>
        </p:nvSpPr>
        <p:spPr/>
        <p:txBody>
          <a:bodyPr/>
          <a:lstStyle/>
          <a:p>
            <a:pPr algn="l"/>
            <a:r>
              <a:rPr lang="en-ZA" b="1" dirty="0" smtClean="0"/>
              <a:t>Process</a:t>
            </a:r>
            <a:endParaRPr lang="en-ZA" b="1" dirty="0"/>
          </a:p>
        </p:txBody>
      </p:sp>
      <p:sp>
        <p:nvSpPr>
          <p:cNvPr id="13" name="Content Placeholder 12"/>
          <p:cNvSpPr>
            <a:spLocks noGrp="1"/>
          </p:cNvSpPr>
          <p:nvPr>
            <p:ph idx="1"/>
          </p:nvPr>
        </p:nvSpPr>
        <p:spPr/>
        <p:txBody>
          <a:bodyPr/>
          <a:lstStyle/>
          <a:p>
            <a:r>
              <a:rPr lang="en-ZA" sz="2800" dirty="0" smtClean="0"/>
              <a:t>Athlete Leaders are selected prior to a screening and trained the day before the screening</a:t>
            </a:r>
          </a:p>
          <a:p>
            <a:r>
              <a:rPr lang="en-ZA" sz="2800" dirty="0" smtClean="0"/>
              <a:t>Health Heroes receive shirts and pledge badges and are assigned to a specific discipline at the screening (we have prioritised HP, SS, </a:t>
            </a:r>
            <a:r>
              <a:rPr lang="en-ZA" sz="2800" dirty="0" err="1" smtClean="0"/>
              <a:t>FunF</a:t>
            </a:r>
            <a:r>
              <a:rPr lang="en-ZA" sz="2800" dirty="0" smtClean="0"/>
              <a:t> &amp; FF but it can be expanded to all disciplines)</a:t>
            </a:r>
          </a:p>
          <a:p>
            <a:endParaRPr lang="en-ZA" dirty="0" smtClean="0"/>
          </a:p>
          <a:p>
            <a:pPr>
              <a:buNone/>
            </a:pPr>
            <a:endParaRPr lang="en-ZA" dirty="0" smtClean="0"/>
          </a:p>
          <a:p>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464" y="5172"/>
            <a:ext cx="1028516" cy="975556"/>
          </a:xfrm>
          <a:prstGeom prst="rect">
            <a:avLst/>
          </a:prstGeom>
        </p:spPr>
      </p:pic>
      <p:pic>
        <p:nvPicPr>
          <p:cNvPr id="6" name="Picture 5" descr="IMG_0678.JPG"/>
          <p:cNvPicPr>
            <a:picLocks noChangeAspect="1"/>
          </p:cNvPicPr>
          <p:nvPr/>
        </p:nvPicPr>
        <p:blipFill>
          <a:blip r:embed="rId4" cstate="print"/>
          <a:stretch>
            <a:fillRect/>
          </a:stretch>
        </p:blipFill>
        <p:spPr>
          <a:xfrm>
            <a:off x="785786" y="4357694"/>
            <a:ext cx="3000364" cy="2250273"/>
          </a:xfrm>
          <a:prstGeom prst="rect">
            <a:avLst/>
          </a:prstGeom>
        </p:spPr>
      </p:pic>
      <p:pic>
        <p:nvPicPr>
          <p:cNvPr id="9" name="Picture 8" descr="IMG_0679.JPG"/>
          <p:cNvPicPr>
            <a:picLocks noChangeAspect="1"/>
          </p:cNvPicPr>
          <p:nvPr/>
        </p:nvPicPr>
        <p:blipFill>
          <a:blip r:embed="rId5" cstate="print"/>
          <a:stretch>
            <a:fillRect/>
          </a:stretch>
        </p:blipFill>
        <p:spPr>
          <a:xfrm>
            <a:off x="5085489" y="4000504"/>
            <a:ext cx="3058411" cy="2630301"/>
          </a:xfrm>
          <a:prstGeom prst="rect">
            <a:avLst/>
          </a:prstGeom>
        </p:spPr>
      </p:pic>
    </p:spTree>
    <p:extLst>
      <p:ext uri="{BB962C8B-B14F-4D97-AF65-F5344CB8AC3E}">
        <p14:creationId xmlns:p14="http://schemas.microsoft.com/office/powerpoint/2010/main" val="153563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1284"/>
          </a:xfrm>
          <a:prstGeom prst="rect">
            <a:avLst/>
          </a:prstGeom>
        </p:spPr>
      </p:pic>
      <p:sp>
        <p:nvSpPr>
          <p:cNvPr id="12" name="Title 11"/>
          <p:cNvSpPr>
            <a:spLocks noGrp="1"/>
          </p:cNvSpPr>
          <p:nvPr>
            <p:ph type="title"/>
          </p:nvPr>
        </p:nvSpPr>
        <p:spPr/>
        <p:txBody>
          <a:bodyPr/>
          <a:lstStyle/>
          <a:p>
            <a:pPr algn="l"/>
            <a:r>
              <a:rPr lang="en-ZA" b="1" dirty="0" smtClean="0"/>
              <a:t>Process</a:t>
            </a:r>
            <a:endParaRPr lang="en-ZA" b="1" dirty="0"/>
          </a:p>
        </p:txBody>
      </p:sp>
      <p:sp>
        <p:nvSpPr>
          <p:cNvPr id="13" name="Content Placeholder 12"/>
          <p:cNvSpPr>
            <a:spLocks noGrp="1"/>
          </p:cNvSpPr>
          <p:nvPr>
            <p:ph idx="1"/>
          </p:nvPr>
        </p:nvSpPr>
        <p:spPr/>
        <p:txBody>
          <a:bodyPr>
            <a:normAutofit lnSpcReduction="10000"/>
          </a:bodyPr>
          <a:lstStyle/>
          <a:p>
            <a:r>
              <a:rPr lang="en-ZA" dirty="0" smtClean="0"/>
              <a:t>Health Heroes then provide interactive health education at the end of the discipline where they are assigned. The education involves giving info as well as asking questions to determine level of understanding.</a:t>
            </a:r>
          </a:p>
          <a:p>
            <a:r>
              <a:rPr lang="en-ZA" dirty="0" smtClean="0"/>
              <a:t>Finally, the athlete is asked to make a pledge to improve their health e.g. “I pledge to brush my teeth twice a day”. On doing so, the athlete receives a pledge badge.</a:t>
            </a:r>
            <a:endParaRPr lang="en-ZA"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464" y="5172"/>
            <a:ext cx="1028516" cy="975556"/>
          </a:xfrm>
          <a:prstGeom prst="rect">
            <a:avLst/>
          </a:prstGeom>
        </p:spPr>
      </p:pic>
    </p:spTree>
    <p:extLst>
      <p:ext uri="{BB962C8B-B14F-4D97-AF65-F5344CB8AC3E}">
        <p14:creationId xmlns:p14="http://schemas.microsoft.com/office/powerpoint/2010/main" val="153563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b="1" dirty="0" smtClean="0"/>
              <a:t>Notes</a:t>
            </a:r>
            <a:endParaRPr lang="en-ZA" b="1" dirty="0"/>
          </a:p>
        </p:txBody>
      </p:sp>
      <p:sp>
        <p:nvSpPr>
          <p:cNvPr id="3" name="Content Placeholder 2"/>
          <p:cNvSpPr>
            <a:spLocks noGrp="1"/>
          </p:cNvSpPr>
          <p:nvPr>
            <p:ph idx="1"/>
          </p:nvPr>
        </p:nvSpPr>
        <p:spPr/>
        <p:txBody>
          <a:bodyPr/>
          <a:lstStyle/>
          <a:p>
            <a:r>
              <a:rPr lang="en-ZA" dirty="0" smtClean="0"/>
              <a:t>Program can be expanded within some disciplines </a:t>
            </a:r>
            <a:r>
              <a:rPr lang="en-ZA" dirty="0" err="1" smtClean="0"/>
              <a:t>eg</a:t>
            </a:r>
            <a:r>
              <a:rPr lang="en-ZA" dirty="0" smtClean="0"/>
              <a:t> Health Promotion may have a sun safety Health Hero, a hand washing Health Hero, a hydration Health Hero etc</a:t>
            </a:r>
          </a:p>
          <a:p>
            <a:r>
              <a:rPr lang="en-ZA" dirty="0" smtClean="0"/>
              <a:t>Athlete selection is important – language, communication skills, reflect good health, positive attitude etc</a:t>
            </a:r>
            <a:endParaRPr lang="en-ZA" dirty="0"/>
          </a:p>
        </p:txBody>
      </p:sp>
    </p:spTree>
  </p:cSld>
  <p:clrMapOvr>
    <a:masterClrMapping/>
  </p:clrMapOvr>
</p:sld>
</file>

<file path=ppt/theme/theme1.xml><?xml version="1.0" encoding="utf-8"?>
<a:theme xmlns:a="http://schemas.openxmlformats.org/drawingml/2006/main" name="11buddhis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CF1B26E1532D42B722E77F8FE06E6B" ma:contentTypeVersion="0" ma:contentTypeDescription="Create a new document." ma:contentTypeScope="" ma:versionID="cf70ce8adb87c32e6f579a4718a4780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EFF97-535A-436A-A3AE-E835D9DB9C27}">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EF3A509-0643-474C-843D-040D39782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9F0301E-B838-4B00-88CB-E552ACE818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BoxedArt_Buddhist</Template>
  <TotalTime>1008</TotalTime>
  <Words>246</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11buddhist</vt:lpstr>
      <vt:lpstr>Custom Design</vt:lpstr>
      <vt:lpstr>1_Custom Design</vt:lpstr>
      <vt:lpstr>2_Custom Design</vt:lpstr>
      <vt:lpstr>Office Theme</vt:lpstr>
      <vt:lpstr>Health Heroes</vt:lpstr>
      <vt:lpstr>Health Heroes</vt:lpstr>
      <vt:lpstr>Process</vt:lpstr>
      <vt:lpstr>Process</vt:lpstr>
      <vt:lpstr>Notes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Mmane</dc:creator>
  <cp:lastModifiedBy>Kristin Hughes</cp:lastModifiedBy>
  <cp:revision>67</cp:revision>
  <cp:lastPrinted>2013-04-09T10:38:42Z</cp:lastPrinted>
  <dcterms:created xsi:type="dcterms:W3CDTF">2013-04-09T06:02:45Z</dcterms:created>
  <dcterms:modified xsi:type="dcterms:W3CDTF">2013-06-25T18:43:44Z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0x0101007FCF1B26E1532D42B722E77F8FE06E6B</vt:lpwstr>
  </property>
</Properties>
</file>