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696" r:id="rId3"/>
  </p:sldMasterIdLst>
  <p:notesMasterIdLst>
    <p:notesMasterId r:id="rId17"/>
  </p:notesMasterIdLst>
  <p:handoutMasterIdLst>
    <p:handoutMasterId r:id="rId18"/>
  </p:handoutMasterIdLst>
  <p:sldIdLst>
    <p:sldId id="256" r:id="rId4"/>
    <p:sldId id="291" r:id="rId5"/>
    <p:sldId id="308" r:id="rId6"/>
    <p:sldId id="307" r:id="rId7"/>
    <p:sldId id="293" r:id="rId8"/>
    <p:sldId id="294" r:id="rId9"/>
    <p:sldId id="309" r:id="rId10"/>
    <p:sldId id="298" r:id="rId11"/>
    <p:sldId id="300" r:id="rId12"/>
    <p:sldId id="303" r:id="rId13"/>
    <p:sldId id="306" r:id="rId14"/>
    <p:sldId id="292" r:id="rId15"/>
    <p:sldId id="305"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cie Mersereau" initials="DM" lastIdx="3" clrIdx="0">
    <p:extLst>
      <p:ext uri="{19B8F6BF-5375-455C-9EA6-DF929625EA0E}">
        <p15:presenceInfo xmlns:p15="http://schemas.microsoft.com/office/powerpoint/2012/main" userId="S-1-5-21-2897855483-1492041518-4156851567-11572" providerId="AD"/>
      </p:ext>
    </p:extLst>
  </p:cmAuthor>
  <p:cmAuthor id="2" name="Lindsay DuBois" initials="LD" lastIdx="8" clrIdx="1">
    <p:extLst>
      <p:ext uri="{19B8F6BF-5375-455C-9EA6-DF929625EA0E}">
        <p15:presenceInfo xmlns:p15="http://schemas.microsoft.com/office/powerpoint/2012/main" userId="S-1-5-21-2897855483-1492041518-4156851567-27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5670" autoAdjust="0"/>
  </p:normalViewPr>
  <p:slideViewPr>
    <p:cSldViewPr snapToGrid="0" snapToObjects="1">
      <p:cViewPr varScale="1">
        <p:scale>
          <a:sx n="73" d="100"/>
          <a:sy n="73" d="100"/>
        </p:scale>
        <p:origin x="1410" y="7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86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10T15:09:57.988" idx="6">
    <p:pos x="10" y="10"/>
    <p:text>Let's remind them that the sooner they report, they sooner they will get their funding for next year.</p:text>
    <p:extLst>
      <p:ext uri="{C676402C-5697-4E1C-873F-D02D1690AC5C}">
        <p15:threadingInfo xmlns:p15="http://schemas.microsoft.com/office/powerpoint/2012/main" timeZoneBias="240"/>
      </p:ext>
    </p:extLst>
  </p:cm>
  <p:cm authorId="2" dt="2019-03-10T15:11:30.567" idx="7">
    <p:pos x="10" y="106"/>
    <p:text>Also, let's make sure we tell them to reach out immediately if they think they need an extension. We can say that we are in the process of setting a date to have all reporting closed in order to prepare our year end report for our funders and partners, and so knowing if we should expect any reporting to be delayed will help us anticipate and plan better.</p:text>
    <p:extLst>
      <p:ext uri="{C676402C-5697-4E1C-873F-D02D1690AC5C}">
        <p15:threadingInfo xmlns:p15="http://schemas.microsoft.com/office/powerpoint/2012/main" timeZoneBias="240">
          <p15:parentCm authorId="2" idx="6"/>
        </p15:threadingInfo>
      </p:ext>
    </p:extLst>
  </p:cm>
</p:cmLst>
</file>

<file path=ppt/diagrams/_rels/data4.xml.rels><?xml version="1.0" encoding="UTF-8" standalone="yes"?>
<Relationships xmlns="http://schemas.openxmlformats.org/package/2006/relationships"><Relationship Id="rId3" Type="http://schemas.openxmlformats.org/officeDocument/2006/relationships/hyperlink" Target="mailto:ldubois@specialolympics.org" TargetMode="External"/><Relationship Id="rId2" Type="http://schemas.openxmlformats.org/officeDocument/2006/relationships/hyperlink" Target="mailto:sengel@specialolympics.org" TargetMode="External"/><Relationship Id="rId1" Type="http://schemas.openxmlformats.org/officeDocument/2006/relationships/hyperlink" Target="mailto:research@specialolympics.org"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ldubois@specialolympics.org" TargetMode="External"/><Relationship Id="rId2" Type="http://schemas.openxmlformats.org/officeDocument/2006/relationships/hyperlink" Target="mailto:sengel@specialolympics.org" TargetMode="External"/><Relationship Id="rId1" Type="http://schemas.openxmlformats.org/officeDocument/2006/relationships/hyperlink" Target="mailto:research@specialolympics.org"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7022B-FE48-42BD-87EC-4F91727053C0}" type="doc">
      <dgm:prSet loTypeId="urn:microsoft.com/office/officeart/2005/8/layout/hProcess9" loCatId="process" qsTypeId="urn:microsoft.com/office/officeart/2005/8/quickstyle/simple1" qsCatId="simple" csTypeId="urn:microsoft.com/office/officeart/2005/8/colors/accent0_2" csCatId="mainScheme"/>
      <dgm:spPr/>
      <dgm:t>
        <a:bodyPr/>
        <a:lstStyle/>
        <a:p>
          <a:endParaRPr lang="en-US"/>
        </a:p>
      </dgm:t>
    </dgm:pt>
    <dgm:pt modelId="{F87D6F24-94B3-4DB0-A4BD-46A22064F85C}">
      <dgm:prSet/>
      <dgm:spPr/>
      <dgm:t>
        <a:bodyPr/>
        <a:lstStyle/>
        <a:p>
          <a:pPr rtl="0"/>
          <a:r>
            <a:rPr lang="en-US" smtClean="0"/>
            <a:t>Drop Box</a:t>
          </a:r>
          <a:endParaRPr lang="en-US"/>
        </a:p>
      </dgm:t>
    </dgm:pt>
    <dgm:pt modelId="{5CBB8E08-8E98-44AF-B531-BE78A966A74B}" type="parTrans" cxnId="{3C2484F4-0938-4ACF-9537-C28D29DD9D26}">
      <dgm:prSet/>
      <dgm:spPr/>
      <dgm:t>
        <a:bodyPr/>
        <a:lstStyle/>
        <a:p>
          <a:endParaRPr lang="en-US"/>
        </a:p>
      </dgm:t>
    </dgm:pt>
    <dgm:pt modelId="{FBF9E16E-F8AB-4E3B-9C87-46F99244197C}" type="sibTrans" cxnId="{3C2484F4-0938-4ACF-9537-C28D29DD9D26}">
      <dgm:prSet/>
      <dgm:spPr/>
      <dgm:t>
        <a:bodyPr/>
        <a:lstStyle/>
        <a:p>
          <a:endParaRPr lang="en-US"/>
        </a:p>
      </dgm:t>
    </dgm:pt>
    <dgm:pt modelId="{219A9F69-371E-44EB-8820-F33C32A2EE69}">
      <dgm:prSet/>
      <dgm:spPr/>
      <dgm:t>
        <a:bodyPr/>
        <a:lstStyle/>
        <a:p>
          <a:pPr rtl="0"/>
          <a:r>
            <a:rPr lang="en-US" smtClean="0"/>
            <a:t>Event Calendar</a:t>
          </a:r>
          <a:endParaRPr lang="en-US"/>
        </a:p>
      </dgm:t>
    </dgm:pt>
    <dgm:pt modelId="{EA9B7B49-D9DE-4466-A94F-760FF7705DD7}" type="parTrans" cxnId="{B7CF757F-1182-40A4-A56A-1A9A429977F9}">
      <dgm:prSet/>
      <dgm:spPr/>
      <dgm:t>
        <a:bodyPr/>
        <a:lstStyle/>
        <a:p>
          <a:endParaRPr lang="en-US"/>
        </a:p>
      </dgm:t>
    </dgm:pt>
    <dgm:pt modelId="{95B3EBD8-0EEC-4F30-9534-F5F6F158C509}" type="sibTrans" cxnId="{B7CF757F-1182-40A4-A56A-1A9A429977F9}">
      <dgm:prSet/>
      <dgm:spPr/>
      <dgm:t>
        <a:bodyPr/>
        <a:lstStyle/>
        <a:p>
          <a:endParaRPr lang="en-US"/>
        </a:p>
      </dgm:t>
    </dgm:pt>
    <dgm:pt modelId="{FC2A4182-3110-4268-B53F-034EC1523827}">
      <dgm:prSet/>
      <dgm:spPr/>
      <dgm:t>
        <a:bodyPr/>
        <a:lstStyle/>
        <a:p>
          <a:pPr rtl="0"/>
          <a:r>
            <a:rPr lang="en-US" smtClean="0"/>
            <a:t>Qualtrics </a:t>
          </a:r>
          <a:endParaRPr lang="en-US"/>
        </a:p>
      </dgm:t>
    </dgm:pt>
    <dgm:pt modelId="{0C2267BA-20BA-48E2-9604-D083B32CCDE3}" type="parTrans" cxnId="{31EF0396-36B3-4FC6-BCB3-4D436530F53A}">
      <dgm:prSet/>
      <dgm:spPr/>
      <dgm:t>
        <a:bodyPr/>
        <a:lstStyle/>
        <a:p>
          <a:endParaRPr lang="en-US"/>
        </a:p>
      </dgm:t>
    </dgm:pt>
    <dgm:pt modelId="{CB001AAC-4C80-4FCA-8727-699ACFC66420}" type="sibTrans" cxnId="{31EF0396-36B3-4FC6-BCB3-4D436530F53A}">
      <dgm:prSet/>
      <dgm:spPr/>
      <dgm:t>
        <a:bodyPr/>
        <a:lstStyle/>
        <a:p>
          <a:endParaRPr lang="en-US"/>
        </a:p>
      </dgm:t>
    </dgm:pt>
    <dgm:pt modelId="{32AE40D4-7701-45FD-8C11-CC934E531A5B}">
      <dgm:prSet/>
      <dgm:spPr/>
      <dgm:t>
        <a:bodyPr/>
        <a:lstStyle/>
        <a:p>
          <a:pPr rtl="0"/>
          <a:r>
            <a:rPr lang="en-US" smtClean="0"/>
            <a:t>Important Dates and Deadlines</a:t>
          </a:r>
          <a:endParaRPr lang="en-US"/>
        </a:p>
      </dgm:t>
    </dgm:pt>
    <dgm:pt modelId="{407470E3-94D3-43A1-A730-CDBE2774C0F0}" type="parTrans" cxnId="{3345BF80-1C56-494B-A41A-2F5E1F301B87}">
      <dgm:prSet/>
      <dgm:spPr/>
      <dgm:t>
        <a:bodyPr/>
        <a:lstStyle/>
        <a:p>
          <a:endParaRPr lang="en-US"/>
        </a:p>
      </dgm:t>
    </dgm:pt>
    <dgm:pt modelId="{A6350FFB-0D86-4A8F-ACC8-613D38015453}" type="sibTrans" cxnId="{3345BF80-1C56-494B-A41A-2F5E1F301B87}">
      <dgm:prSet/>
      <dgm:spPr/>
      <dgm:t>
        <a:bodyPr/>
        <a:lstStyle/>
        <a:p>
          <a:endParaRPr lang="en-US"/>
        </a:p>
      </dgm:t>
    </dgm:pt>
    <dgm:pt modelId="{7ED86035-228D-4744-A077-0CC58BF84349}" type="pres">
      <dgm:prSet presAssocID="{A597022B-FE48-42BD-87EC-4F91727053C0}" presName="CompostProcess" presStyleCnt="0">
        <dgm:presLayoutVars>
          <dgm:dir/>
          <dgm:resizeHandles val="exact"/>
        </dgm:presLayoutVars>
      </dgm:prSet>
      <dgm:spPr/>
      <dgm:t>
        <a:bodyPr/>
        <a:lstStyle/>
        <a:p>
          <a:endParaRPr lang="en-US"/>
        </a:p>
      </dgm:t>
    </dgm:pt>
    <dgm:pt modelId="{0ECAB55C-655C-4B13-A68C-EE72995B4BEB}" type="pres">
      <dgm:prSet presAssocID="{A597022B-FE48-42BD-87EC-4F91727053C0}" presName="arrow" presStyleLbl="bgShp" presStyleIdx="0" presStyleCnt="1"/>
      <dgm:spPr/>
    </dgm:pt>
    <dgm:pt modelId="{662E3AD8-7235-4CB4-AE99-1EE4DD897CBA}" type="pres">
      <dgm:prSet presAssocID="{A597022B-FE48-42BD-87EC-4F91727053C0}" presName="linearProcess" presStyleCnt="0"/>
      <dgm:spPr/>
    </dgm:pt>
    <dgm:pt modelId="{2A208F19-8D07-4956-8390-924B33DA29BA}" type="pres">
      <dgm:prSet presAssocID="{F87D6F24-94B3-4DB0-A4BD-46A22064F85C}" presName="textNode" presStyleLbl="node1" presStyleIdx="0" presStyleCnt="4">
        <dgm:presLayoutVars>
          <dgm:bulletEnabled val="1"/>
        </dgm:presLayoutVars>
      </dgm:prSet>
      <dgm:spPr/>
      <dgm:t>
        <a:bodyPr/>
        <a:lstStyle/>
        <a:p>
          <a:endParaRPr lang="en-US"/>
        </a:p>
      </dgm:t>
    </dgm:pt>
    <dgm:pt modelId="{CEF6D935-FC29-480E-97FB-4D7EDB674961}" type="pres">
      <dgm:prSet presAssocID="{FBF9E16E-F8AB-4E3B-9C87-46F99244197C}" presName="sibTrans" presStyleCnt="0"/>
      <dgm:spPr/>
    </dgm:pt>
    <dgm:pt modelId="{78570229-14B0-43F6-BF74-06D5B47E7067}" type="pres">
      <dgm:prSet presAssocID="{219A9F69-371E-44EB-8820-F33C32A2EE69}" presName="textNode" presStyleLbl="node1" presStyleIdx="1" presStyleCnt="4">
        <dgm:presLayoutVars>
          <dgm:bulletEnabled val="1"/>
        </dgm:presLayoutVars>
      </dgm:prSet>
      <dgm:spPr/>
      <dgm:t>
        <a:bodyPr/>
        <a:lstStyle/>
        <a:p>
          <a:endParaRPr lang="en-US"/>
        </a:p>
      </dgm:t>
    </dgm:pt>
    <dgm:pt modelId="{F2E66CD5-9ED6-49CB-BAEE-72747D732A3D}" type="pres">
      <dgm:prSet presAssocID="{95B3EBD8-0EEC-4F30-9534-F5F6F158C509}" presName="sibTrans" presStyleCnt="0"/>
      <dgm:spPr/>
    </dgm:pt>
    <dgm:pt modelId="{2474BA2D-C589-4B6C-8E5A-0B3C58735B26}" type="pres">
      <dgm:prSet presAssocID="{FC2A4182-3110-4268-B53F-034EC1523827}" presName="textNode" presStyleLbl="node1" presStyleIdx="2" presStyleCnt="4">
        <dgm:presLayoutVars>
          <dgm:bulletEnabled val="1"/>
        </dgm:presLayoutVars>
      </dgm:prSet>
      <dgm:spPr/>
      <dgm:t>
        <a:bodyPr/>
        <a:lstStyle/>
        <a:p>
          <a:endParaRPr lang="en-US"/>
        </a:p>
      </dgm:t>
    </dgm:pt>
    <dgm:pt modelId="{FAF914DB-0493-4D28-9CCF-6A084ECAE0C2}" type="pres">
      <dgm:prSet presAssocID="{CB001AAC-4C80-4FCA-8727-699ACFC66420}" presName="sibTrans" presStyleCnt="0"/>
      <dgm:spPr/>
    </dgm:pt>
    <dgm:pt modelId="{8EFE91B5-0D3F-4EEA-BCF8-33C0126C7715}" type="pres">
      <dgm:prSet presAssocID="{32AE40D4-7701-45FD-8C11-CC934E531A5B}" presName="textNode" presStyleLbl="node1" presStyleIdx="3" presStyleCnt="4">
        <dgm:presLayoutVars>
          <dgm:bulletEnabled val="1"/>
        </dgm:presLayoutVars>
      </dgm:prSet>
      <dgm:spPr/>
      <dgm:t>
        <a:bodyPr/>
        <a:lstStyle/>
        <a:p>
          <a:endParaRPr lang="en-US"/>
        </a:p>
      </dgm:t>
    </dgm:pt>
  </dgm:ptLst>
  <dgm:cxnLst>
    <dgm:cxn modelId="{3345BF80-1C56-494B-A41A-2F5E1F301B87}" srcId="{A597022B-FE48-42BD-87EC-4F91727053C0}" destId="{32AE40D4-7701-45FD-8C11-CC934E531A5B}" srcOrd="3" destOrd="0" parTransId="{407470E3-94D3-43A1-A730-CDBE2774C0F0}" sibTransId="{A6350FFB-0D86-4A8F-ACC8-613D38015453}"/>
    <dgm:cxn modelId="{FDE8F85D-10B2-4729-BC3E-35866E4058C0}" type="presOf" srcId="{219A9F69-371E-44EB-8820-F33C32A2EE69}" destId="{78570229-14B0-43F6-BF74-06D5B47E7067}" srcOrd="0" destOrd="0" presId="urn:microsoft.com/office/officeart/2005/8/layout/hProcess9"/>
    <dgm:cxn modelId="{DB55E06A-34BB-42AF-BB92-C5C250CC59D6}" type="presOf" srcId="{FC2A4182-3110-4268-B53F-034EC1523827}" destId="{2474BA2D-C589-4B6C-8E5A-0B3C58735B26}" srcOrd="0" destOrd="0" presId="urn:microsoft.com/office/officeart/2005/8/layout/hProcess9"/>
    <dgm:cxn modelId="{31EF0396-36B3-4FC6-BCB3-4D436530F53A}" srcId="{A597022B-FE48-42BD-87EC-4F91727053C0}" destId="{FC2A4182-3110-4268-B53F-034EC1523827}" srcOrd="2" destOrd="0" parTransId="{0C2267BA-20BA-48E2-9604-D083B32CCDE3}" sibTransId="{CB001AAC-4C80-4FCA-8727-699ACFC66420}"/>
    <dgm:cxn modelId="{C8963F47-A58D-488F-9DC0-B960FC95866C}" type="presOf" srcId="{F87D6F24-94B3-4DB0-A4BD-46A22064F85C}" destId="{2A208F19-8D07-4956-8390-924B33DA29BA}" srcOrd="0" destOrd="0" presId="urn:microsoft.com/office/officeart/2005/8/layout/hProcess9"/>
    <dgm:cxn modelId="{B8D9EC74-D301-4988-B7DE-73BDDEF1D042}" type="presOf" srcId="{32AE40D4-7701-45FD-8C11-CC934E531A5B}" destId="{8EFE91B5-0D3F-4EEA-BCF8-33C0126C7715}" srcOrd="0" destOrd="0" presId="urn:microsoft.com/office/officeart/2005/8/layout/hProcess9"/>
    <dgm:cxn modelId="{3C2484F4-0938-4ACF-9537-C28D29DD9D26}" srcId="{A597022B-FE48-42BD-87EC-4F91727053C0}" destId="{F87D6F24-94B3-4DB0-A4BD-46A22064F85C}" srcOrd="0" destOrd="0" parTransId="{5CBB8E08-8E98-44AF-B531-BE78A966A74B}" sibTransId="{FBF9E16E-F8AB-4E3B-9C87-46F99244197C}"/>
    <dgm:cxn modelId="{B7CF757F-1182-40A4-A56A-1A9A429977F9}" srcId="{A597022B-FE48-42BD-87EC-4F91727053C0}" destId="{219A9F69-371E-44EB-8820-F33C32A2EE69}" srcOrd="1" destOrd="0" parTransId="{EA9B7B49-D9DE-4466-A94F-760FF7705DD7}" sibTransId="{95B3EBD8-0EEC-4F30-9534-F5F6F158C509}"/>
    <dgm:cxn modelId="{71CFACF3-BF63-4494-8CE7-02E7F97A11E3}" type="presOf" srcId="{A597022B-FE48-42BD-87EC-4F91727053C0}" destId="{7ED86035-228D-4744-A077-0CC58BF84349}" srcOrd="0" destOrd="0" presId="urn:microsoft.com/office/officeart/2005/8/layout/hProcess9"/>
    <dgm:cxn modelId="{11EFD0C9-8F3F-40E1-A2ED-7358119F4B52}" type="presParOf" srcId="{7ED86035-228D-4744-A077-0CC58BF84349}" destId="{0ECAB55C-655C-4B13-A68C-EE72995B4BEB}" srcOrd="0" destOrd="0" presId="urn:microsoft.com/office/officeart/2005/8/layout/hProcess9"/>
    <dgm:cxn modelId="{F3F96F4E-3177-473E-A417-EC44AEB7E15B}" type="presParOf" srcId="{7ED86035-228D-4744-A077-0CC58BF84349}" destId="{662E3AD8-7235-4CB4-AE99-1EE4DD897CBA}" srcOrd="1" destOrd="0" presId="urn:microsoft.com/office/officeart/2005/8/layout/hProcess9"/>
    <dgm:cxn modelId="{84F8C4B6-7BBE-48AE-85BA-91B567AAC5B8}" type="presParOf" srcId="{662E3AD8-7235-4CB4-AE99-1EE4DD897CBA}" destId="{2A208F19-8D07-4956-8390-924B33DA29BA}" srcOrd="0" destOrd="0" presId="urn:microsoft.com/office/officeart/2005/8/layout/hProcess9"/>
    <dgm:cxn modelId="{7F780E23-FFA7-49C2-80B9-6D6D132D6FCD}" type="presParOf" srcId="{662E3AD8-7235-4CB4-AE99-1EE4DD897CBA}" destId="{CEF6D935-FC29-480E-97FB-4D7EDB674961}" srcOrd="1" destOrd="0" presId="urn:microsoft.com/office/officeart/2005/8/layout/hProcess9"/>
    <dgm:cxn modelId="{8151C9B3-4349-4105-BCE2-5AD782BAA463}" type="presParOf" srcId="{662E3AD8-7235-4CB4-AE99-1EE4DD897CBA}" destId="{78570229-14B0-43F6-BF74-06D5B47E7067}" srcOrd="2" destOrd="0" presId="urn:microsoft.com/office/officeart/2005/8/layout/hProcess9"/>
    <dgm:cxn modelId="{D14E3BF2-52AF-4037-AFFD-F683F12E375D}" type="presParOf" srcId="{662E3AD8-7235-4CB4-AE99-1EE4DD897CBA}" destId="{F2E66CD5-9ED6-49CB-BAEE-72747D732A3D}" srcOrd="3" destOrd="0" presId="urn:microsoft.com/office/officeart/2005/8/layout/hProcess9"/>
    <dgm:cxn modelId="{ED069335-157E-4AF1-BDBB-94FCC945A736}" type="presParOf" srcId="{662E3AD8-7235-4CB4-AE99-1EE4DD897CBA}" destId="{2474BA2D-C589-4B6C-8E5A-0B3C58735B26}" srcOrd="4" destOrd="0" presId="urn:microsoft.com/office/officeart/2005/8/layout/hProcess9"/>
    <dgm:cxn modelId="{301A2FAC-37B2-460F-AE3D-1A5366EDDD1E}" type="presParOf" srcId="{662E3AD8-7235-4CB4-AE99-1EE4DD897CBA}" destId="{FAF914DB-0493-4D28-9CCF-6A084ECAE0C2}" srcOrd="5" destOrd="0" presId="urn:microsoft.com/office/officeart/2005/8/layout/hProcess9"/>
    <dgm:cxn modelId="{4FC19601-55B4-4924-A7B9-489CCE8BA1DA}" type="presParOf" srcId="{662E3AD8-7235-4CB4-AE99-1EE4DD897CBA}" destId="{8EFE91B5-0D3F-4EEA-BCF8-33C0126C771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E9722-0D6D-4CDE-8050-731187E3A91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3D07DC1-EC62-4AA7-BF53-B8E3F3FA6084}">
      <dgm:prSet custT="1"/>
      <dgm:spPr/>
      <dgm:t>
        <a:bodyPr/>
        <a:lstStyle/>
        <a:p>
          <a:pPr rtl="0"/>
          <a:r>
            <a:rPr lang="en-US" sz="4000" dirty="0" smtClean="0"/>
            <a:t>Important</a:t>
          </a:r>
          <a:endParaRPr lang="en-US" sz="4000" dirty="0"/>
        </a:p>
      </dgm:t>
    </dgm:pt>
    <dgm:pt modelId="{CF3D226F-1B24-4704-95EC-32CA3BF2B97F}" type="parTrans" cxnId="{2630E7B0-73D2-4AB2-9524-5E93BAE36041}">
      <dgm:prSet/>
      <dgm:spPr/>
      <dgm:t>
        <a:bodyPr/>
        <a:lstStyle/>
        <a:p>
          <a:endParaRPr lang="en-US"/>
        </a:p>
      </dgm:t>
    </dgm:pt>
    <dgm:pt modelId="{B244F31F-C908-4674-A4B2-E31F9FA95BF1}" type="sibTrans" cxnId="{2630E7B0-73D2-4AB2-9524-5E93BAE36041}">
      <dgm:prSet/>
      <dgm:spPr/>
      <dgm:t>
        <a:bodyPr/>
        <a:lstStyle/>
        <a:p>
          <a:endParaRPr lang="en-US"/>
        </a:p>
      </dgm:t>
    </dgm:pt>
    <dgm:pt modelId="{DBE91509-D4AC-43E9-8A28-5E9B38391936}">
      <dgm:prSet/>
      <dgm:spPr/>
      <dgm:t>
        <a:bodyPr/>
        <a:lstStyle/>
        <a:p>
          <a:pPr rtl="0"/>
          <a:r>
            <a:rPr lang="en-US" dirty="0" smtClean="0"/>
            <a:t>The Year-End Report link comes from your RHM, NOT the Resources page on the website!</a:t>
          </a:r>
          <a:endParaRPr lang="en-US" dirty="0"/>
        </a:p>
      </dgm:t>
    </dgm:pt>
    <dgm:pt modelId="{D7A3E085-4176-4419-809A-CD26BF533EA5}" type="parTrans" cxnId="{42F6B826-76E9-4DD4-A180-7112458B6859}">
      <dgm:prSet/>
      <dgm:spPr/>
      <dgm:t>
        <a:bodyPr/>
        <a:lstStyle/>
        <a:p>
          <a:endParaRPr lang="en-US"/>
        </a:p>
      </dgm:t>
    </dgm:pt>
    <dgm:pt modelId="{6B7821D9-519A-4E48-A680-111A43C71B62}" type="sibTrans" cxnId="{42F6B826-76E9-4DD4-A180-7112458B6859}">
      <dgm:prSet/>
      <dgm:spPr/>
      <dgm:t>
        <a:bodyPr/>
        <a:lstStyle/>
        <a:p>
          <a:endParaRPr lang="en-US"/>
        </a:p>
      </dgm:t>
    </dgm:pt>
    <dgm:pt modelId="{744743EB-A4B0-4927-8438-271968D7EB9C}">
      <dgm:prSet/>
      <dgm:spPr/>
      <dgm:t>
        <a:bodyPr/>
        <a:lstStyle/>
        <a:p>
          <a:pPr rtl="0"/>
          <a:r>
            <a:rPr lang="en-US" smtClean="0"/>
            <a:t>They are specific to YOUR program individually!</a:t>
          </a:r>
          <a:endParaRPr lang="en-US"/>
        </a:p>
      </dgm:t>
    </dgm:pt>
    <dgm:pt modelId="{841AF3E6-C40C-468A-8E10-3B1BBDA4F68E}" type="parTrans" cxnId="{DC7D56EB-013D-4200-AE85-D622B0909B69}">
      <dgm:prSet/>
      <dgm:spPr/>
      <dgm:t>
        <a:bodyPr/>
        <a:lstStyle/>
        <a:p>
          <a:endParaRPr lang="en-US"/>
        </a:p>
      </dgm:t>
    </dgm:pt>
    <dgm:pt modelId="{80515478-8411-4365-AF93-4FEE99A30D98}" type="sibTrans" cxnId="{DC7D56EB-013D-4200-AE85-D622B0909B69}">
      <dgm:prSet/>
      <dgm:spPr/>
      <dgm:t>
        <a:bodyPr/>
        <a:lstStyle/>
        <a:p>
          <a:endParaRPr lang="en-US"/>
        </a:p>
      </dgm:t>
    </dgm:pt>
    <dgm:pt modelId="{FBC6F286-74FD-46E4-B7A7-F846574051CE}">
      <dgm:prSet/>
      <dgm:spPr/>
      <dgm:t>
        <a:bodyPr/>
        <a:lstStyle/>
        <a:p>
          <a:pPr rtl="0"/>
          <a:r>
            <a:rPr lang="en-US" dirty="0" smtClean="0"/>
            <a:t>Clicking the link on the website will bring you to a BLANK copy of the report.</a:t>
          </a:r>
          <a:endParaRPr lang="en-US" dirty="0"/>
        </a:p>
      </dgm:t>
    </dgm:pt>
    <dgm:pt modelId="{A3ED42C2-0E4B-4F24-8EFF-BDF614977B06}" type="parTrans" cxnId="{D2EB386B-0BD7-428B-88CB-45B6DA366987}">
      <dgm:prSet/>
      <dgm:spPr/>
      <dgm:t>
        <a:bodyPr/>
        <a:lstStyle/>
        <a:p>
          <a:endParaRPr lang="en-US"/>
        </a:p>
      </dgm:t>
    </dgm:pt>
    <dgm:pt modelId="{314ADA23-19D1-40A8-BB9A-2471FD506058}" type="sibTrans" cxnId="{D2EB386B-0BD7-428B-88CB-45B6DA366987}">
      <dgm:prSet/>
      <dgm:spPr/>
      <dgm:t>
        <a:bodyPr/>
        <a:lstStyle/>
        <a:p>
          <a:endParaRPr lang="en-US"/>
        </a:p>
      </dgm:t>
    </dgm:pt>
    <dgm:pt modelId="{552EE70C-5437-4C1F-BB51-531AC9BC6425}" type="pres">
      <dgm:prSet presAssocID="{95AE9722-0D6D-4CDE-8050-731187E3A911}" presName="linear" presStyleCnt="0">
        <dgm:presLayoutVars>
          <dgm:dir/>
          <dgm:animLvl val="lvl"/>
          <dgm:resizeHandles val="exact"/>
        </dgm:presLayoutVars>
      </dgm:prSet>
      <dgm:spPr/>
      <dgm:t>
        <a:bodyPr/>
        <a:lstStyle/>
        <a:p>
          <a:endParaRPr lang="en-US"/>
        </a:p>
      </dgm:t>
    </dgm:pt>
    <dgm:pt modelId="{6D479992-C908-4F5B-8F73-C3B3B9728260}" type="pres">
      <dgm:prSet presAssocID="{63D07DC1-EC62-4AA7-BF53-B8E3F3FA6084}" presName="parentLin" presStyleCnt="0"/>
      <dgm:spPr/>
    </dgm:pt>
    <dgm:pt modelId="{9D836A8D-FED0-4AD0-9A3B-4E1F2E8FFABD}" type="pres">
      <dgm:prSet presAssocID="{63D07DC1-EC62-4AA7-BF53-B8E3F3FA6084}" presName="parentLeftMargin" presStyleLbl="node1" presStyleIdx="0" presStyleCnt="1"/>
      <dgm:spPr/>
      <dgm:t>
        <a:bodyPr/>
        <a:lstStyle/>
        <a:p>
          <a:endParaRPr lang="en-US"/>
        </a:p>
      </dgm:t>
    </dgm:pt>
    <dgm:pt modelId="{8EAF730F-3C14-4FDE-8C56-DE22912A52A0}" type="pres">
      <dgm:prSet presAssocID="{63D07DC1-EC62-4AA7-BF53-B8E3F3FA6084}" presName="parentText" presStyleLbl="node1" presStyleIdx="0" presStyleCnt="1">
        <dgm:presLayoutVars>
          <dgm:chMax val="0"/>
          <dgm:bulletEnabled val="1"/>
        </dgm:presLayoutVars>
      </dgm:prSet>
      <dgm:spPr/>
      <dgm:t>
        <a:bodyPr/>
        <a:lstStyle/>
        <a:p>
          <a:endParaRPr lang="en-US"/>
        </a:p>
      </dgm:t>
    </dgm:pt>
    <dgm:pt modelId="{B51AD26F-4F8E-4077-A9D7-A147C99575B9}" type="pres">
      <dgm:prSet presAssocID="{63D07DC1-EC62-4AA7-BF53-B8E3F3FA6084}" presName="negativeSpace" presStyleCnt="0"/>
      <dgm:spPr/>
    </dgm:pt>
    <dgm:pt modelId="{5376FADD-8876-4F44-B0BC-01AA0F7F69E3}" type="pres">
      <dgm:prSet presAssocID="{63D07DC1-EC62-4AA7-BF53-B8E3F3FA6084}" presName="childText" presStyleLbl="conFgAcc1" presStyleIdx="0" presStyleCnt="1">
        <dgm:presLayoutVars>
          <dgm:bulletEnabled val="1"/>
        </dgm:presLayoutVars>
      </dgm:prSet>
      <dgm:spPr/>
      <dgm:t>
        <a:bodyPr/>
        <a:lstStyle/>
        <a:p>
          <a:endParaRPr lang="en-US"/>
        </a:p>
      </dgm:t>
    </dgm:pt>
  </dgm:ptLst>
  <dgm:cxnLst>
    <dgm:cxn modelId="{FA6F3FC7-DF37-40EF-9664-72A7D0BC1DF9}" type="presOf" srcId="{FBC6F286-74FD-46E4-B7A7-F846574051CE}" destId="{5376FADD-8876-4F44-B0BC-01AA0F7F69E3}" srcOrd="0" destOrd="2" presId="urn:microsoft.com/office/officeart/2005/8/layout/list1"/>
    <dgm:cxn modelId="{42F6B826-76E9-4DD4-A180-7112458B6859}" srcId="{63D07DC1-EC62-4AA7-BF53-B8E3F3FA6084}" destId="{DBE91509-D4AC-43E9-8A28-5E9B38391936}" srcOrd="0" destOrd="0" parTransId="{D7A3E085-4176-4419-809A-CD26BF533EA5}" sibTransId="{6B7821D9-519A-4E48-A680-111A43C71B62}"/>
    <dgm:cxn modelId="{F51DFD8E-ED47-4B71-B8FD-445D7C0E286D}" type="presOf" srcId="{DBE91509-D4AC-43E9-8A28-5E9B38391936}" destId="{5376FADD-8876-4F44-B0BC-01AA0F7F69E3}" srcOrd="0" destOrd="0" presId="urn:microsoft.com/office/officeart/2005/8/layout/list1"/>
    <dgm:cxn modelId="{D2EB386B-0BD7-428B-88CB-45B6DA366987}" srcId="{63D07DC1-EC62-4AA7-BF53-B8E3F3FA6084}" destId="{FBC6F286-74FD-46E4-B7A7-F846574051CE}" srcOrd="2" destOrd="0" parTransId="{A3ED42C2-0E4B-4F24-8EFF-BDF614977B06}" sibTransId="{314ADA23-19D1-40A8-BB9A-2471FD506058}"/>
    <dgm:cxn modelId="{A3589EBB-6F2E-4C4F-80AC-6671E383495A}" type="presOf" srcId="{744743EB-A4B0-4927-8438-271968D7EB9C}" destId="{5376FADD-8876-4F44-B0BC-01AA0F7F69E3}" srcOrd="0" destOrd="1" presId="urn:microsoft.com/office/officeart/2005/8/layout/list1"/>
    <dgm:cxn modelId="{93D13681-4B4F-4567-B4A0-60789C358FEF}" type="presOf" srcId="{63D07DC1-EC62-4AA7-BF53-B8E3F3FA6084}" destId="{9D836A8D-FED0-4AD0-9A3B-4E1F2E8FFABD}" srcOrd="0" destOrd="0" presId="urn:microsoft.com/office/officeart/2005/8/layout/list1"/>
    <dgm:cxn modelId="{DC7D56EB-013D-4200-AE85-D622B0909B69}" srcId="{63D07DC1-EC62-4AA7-BF53-B8E3F3FA6084}" destId="{744743EB-A4B0-4927-8438-271968D7EB9C}" srcOrd="1" destOrd="0" parTransId="{841AF3E6-C40C-468A-8E10-3B1BBDA4F68E}" sibTransId="{80515478-8411-4365-AF93-4FEE99A30D98}"/>
    <dgm:cxn modelId="{AAAB4DD6-34DE-4EDC-89E8-09F3D481A400}" type="presOf" srcId="{95AE9722-0D6D-4CDE-8050-731187E3A911}" destId="{552EE70C-5437-4C1F-BB51-531AC9BC6425}" srcOrd="0" destOrd="0" presId="urn:microsoft.com/office/officeart/2005/8/layout/list1"/>
    <dgm:cxn modelId="{2630E7B0-73D2-4AB2-9524-5E93BAE36041}" srcId="{95AE9722-0D6D-4CDE-8050-731187E3A911}" destId="{63D07DC1-EC62-4AA7-BF53-B8E3F3FA6084}" srcOrd="0" destOrd="0" parTransId="{CF3D226F-1B24-4704-95EC-32CA3BF2B97F}" sibTransId="{B244F31F-C908-4674-A4B2-E31F9FA95BF1}"/>
    <dgm:cxn modelId="{5EEF40EC-7509-4234-A6B5-864C8F1DD5A4}" type="presOf" srcId="{63D07DC1-EC62-4AA7-BF53-B8E3F3FA6084}" destId="{8EAF730F-3C14-4FDE-8C56-DE22912A52A0}" srcOrd="1" destOrd="0" presId="urn:microsoft.com/office/officeart/2005/8/layout/list1"/>
    <dgm:cxn modelId="{4F86ADA2-1239-4606-88CC-6B2B5D624CB2}" type="presParOf" srcId="{552EE70C-5437-4C1F-BB51-531AC9BC6425}" destId="{6D479992-C908-4F5B-8F73-C3B3B9728260}" srcOrd="0" destOrd="0" presId="urn:microsoft.com/office/officeart/2005/8/layout/list1"/>
    <dgm:cxn modelId="{8F5BC5BF-8BB0-49C9-A815-D84BA73EE5E7}" type="presParOf" srcId="{6D479992-C908-4F5B-8F73-C3B3B9728260}" destId="{9D836A8D-FED0-4AD0-9A3B-4E1F2E8FFABD}" srcOrd="0" destOrd="0" presId="urn:microsoft.com/office/officeart/2005/8/layout/list1"/>
    <dgm:cxn modelId="{1B236B2B-B45F-4765-BCE1-4EC4236263F8}" type="presParOf" srcId="{6D479992-C908-4F5B-8F73-C3B3B9728260}" destId="{8EAF730F-3C14-4FDE-8C56-DE22912A52A0}" srcOrd="1" destOrd="0" presId="urn:microsoft.com/office/officeart/2005/8/layout/list1"/>
    <dgm:cxn modelId="{5CAEB6F9-A4D1-41B5-BAB3-5BA98EA6DA23}" type="presParOf" srcId="{552EE70C-5437-4C1F-BB51-531AC9BC6425}" destId="{B51AD26F-4F8E-4077-A9D7-A147C99575B9}" srcOrd="1" destOrd="0" presId="urn:microsoft.com/office/officeart/2005/8/layout/list1"/>
    <dgm:cxn modelId="{3D2A960E-3D0E-492C-8E1F-324C1A79AB24}" type="presParOf" srcId="{552EE70C-5437-4C1F-BB51-531AC9BC6425}" destId="{5376FADD-8876-4F44-B0BC-01AA0F7F69E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612AA0-2677-4F22-AF5A-BD5F5C20C496}"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en-US"/>
        </a:p>
      </dgm:t>
    </dgm:pt>
    <dgm:pt modelId="{AC826190-D0D8-43B3-BB93-12644E579584}">
      <dgm:prSet/>
      <dgm:spPr/>
      <dgm:t>
        <a:bodyPr/>
        <a:lstStyle/>
        <a:p>
          <a:pPr rtl="0"/>
          <a:r>
            <a:rPr lang="en-US" dirty="0" smtClean="0"/>
            <a:t>Report on Activities from </a:t>
          </a:r>
          <a:r>
            <a:rPr lang="en-US" b="1" dirty="0" smtClean="0"/>
            <a:t>1 April 2018 – 31 March 2019</a:t>
          </a:r>
          <a:endParaRPr lang="en-US" b="1" dirty="0"/>
        </a:p>
      </dgm:t>
    </dgm:pt>
    <dgm:pt modelId="{BFEBC549-DAE2-4A28-BAD0-EA58CCB6F9F2}" type="parTrans" cxnId="{8982088E-C963-40E0-AFC3-1F1C6CB96ED0}">
      <dgm:prSet/>
      <dgm:spPr/>
      <dgm:t>
        <a:bodyPr/>
        <a:lstStyle/>
        <a:p>
          <a:endParaRPr lang="en-US"/>
        </a:p>
      </dgm:t>
    </dgm:pt>
    <dgm:pt modelId="{368C99C1-F59C-431D-9A37-2CC2564B3637}" type="sibTrans" cxnId="{8982088E-C963-40E0-AFC3-1F1C6CB96ED0}">
      <dgm:prSet/>
      <dgm:spPr/>
      <dgm:t>
        <a:bodyPr/>
        <a:lstStyle/>
        <a:p>
          <a:endParaRPr lang="en-US"/>
        </a:p>
      </dgm:t>
    </dgm:pt>
    <dgm:pt modelId="{4E79CDA4-BE00-4FF8-9705-4F317A8F86C9}">
      <dgm:prSet/>
      <dgm:spPr/>
      <dgm:t>
        <a:bodyPr/>
        <a:lstStyle/>
        <a:p>
          <a:pPr rtl="0"/>
          <a:r>
            <a:rPr lang="en-US" dirty="0" smtClean="0"/>
            <a:t>Deadline for ALL Submissions: </a:t>
          </a:r>
          <a:r>
            <a:rPr lang="en-US" b="1" dirty="0" smtClean="0"/>
            <a:t>15 April 2019</a:t>
          </a:r>
          <a:endParaRPr lang="en-US" b="1" dirty="0"/>
        </a:p>
      </dgm:t>
    </dgm:pt>
    <dgm:pt modelId="{0C384F86-DE76-4EE0-9D7D-5FCF5B898083}" type="parTrans" cxnId="{DCE05C13-5AA5-4A59-8B8A-31C8940B216A}">
      <dgm:prSet/>
      <dgm:spPr/>
      <dgm:t>
        <a:bodyPr/>
        <a:lstStyle/>
        <a:p>
          <a:endParaRPr lang="en-US"/>
        </a:p>
      </dgm:t>
    </dgm:pt>
    <dgm:pt modelId="{101C0994-8FEB-4927-8296-C9D61E602FEF}" type="sibTrans" cxnId="{DCE05C13-5AA5-4A59-8B8A-31C8940B216A}">
      <dgm:prSet/>
      <dgm:spPr/>
      <dgm:t>
        <a:bodyPr/>
        <a:lstStyle/>
        <a:p>
          <a:endParaRPr lang="en-US"/>
        </a:p>
      </dgm:t>
    </dgm:pt>
    <dgm:pt modelId="{7E1091F1-9A29-4618-A17A-879104498996}">
      <dgm:prSet/>
      <dgm:spPr/>
      <dgm:t>
        <a:bodyPr/>
        <a:lstStyle/>
        <a:p>
          <a:pPr rtl="0"/>
          <a:r>
            <a:rPr lang="en-US" b="1" dirty="0" smtClean="0"/>
            <a:t>Reminder: Link for your Program comes from RHMs</a:t>
          </a:r>
          <a:endParaRPr lang="en-US" b="1" dirty="0"/>
        </a:p>
      </dgm:t>
    </dgm:pt>
    <dgm:pt modelId="{11F211D0-1A96-4040-90AB-5FF88B77BD9C}" type="parTrans" cxnId="{E74736D6-D1DF-477C-A4EA-4C6F483E7ACC}">
      <dgm:prSet/>
      <dgm:spPr/>
      <dgm:t>
        <a:bodyPr/>
        <a:lstStyle/>
        <a:p>
          <a:endParaRPr lang="en-US"/>
        </a:p>
      </dgm:t>
    </dgm:pt>
    <dgm:pt modelId="{E375FD81-6813-449A-895B-0CEDCDDA0509}" type="sibTrans" cxnId="{E74736D6-D1DF-477C-A4EA-4C6F483E7ACC}">
      <dgm:prSet/>
      <dgm:spPr/>
      <dgm:t>
        <a:bodyPr/>
        <a:lstStyle/>
        <a:p>
          <a:endParaRPr lang="en-US"/>
        </a:p>
      </dgm:t>
    </dgm:pt>
    <dgm:pt modelId="{7F448327-0FC4-470A-8D65-CC666AF3C1E7}">
      <dgm:prSet/>
      <dgm:spPr/>
      <dgm:t>
        <a:bodyPr/>
        <a:lstStyle/>
        <a:p>
          <a:pPr rtl="0"/>
          <a:r>
            <a:rPr lang="en-US" b="1" dirty="0" smtClean="0"/>
            <a:t>The Link will be provided no later than 25 March 2019</a:t>
          </a:r>
          <a:endParaRPr lang="en-US" b="1" dirty="0"/>
        </a:p>
      </dgm:t>
    </dgm:pt>
    <dgm:pt modelId="{7BDF58B6-A6DC-4E3F-ABA8-70958CF36A40}" type="parTrans" cxnId="{4930805F-26B0-4C04-B37F-EE9300991AF6}">
      <dgm:prSet/>
      <dgm:spPr/>
      <dgm:t>
        <a:bodyPr/>
        <a:lstStyle/>
        <a:p>
          <a:endParaRPr lang="en-US"/>
        </a:p>
      </dgm:t>
    </dgm:pt>
    <dgm:pt modelId="{A9E2C184-5E32-4B3F-B06D-A277725CAB0D}" type="sibTrans" cxnId="{4930805F-26B0-4C04-B37F-EE9300991AF6}">
      <dgm:prSet/>
      <dgm:spPr/>
      <dgm:t>
        <a:bodyPr/>
        <a:lstStyle/>
        <a:p>
          <a:endParaRPr lang="en-US"/>
        </a:p>
      </dgm:t>
    </dgm:pt>
    <dgm:pt modelId="{29FC9337-7B00-48B8-B1CB-4C3C51FE00CF}" type="pres">
      <dgm:prSet presAssocID="{93612AA0-2677-4F22-AF5A-BD5F5C20C496}" presName="Name0" presStyleCnt="0">
        <dgm:presLayoutVars>
          <dgm:chMax/>
          <dgm:chPref/>
          <dgm:dir/>
        </dgm:presLayoutVars>
      </dgm:prSet>
      <dgm:spPr/>
      <dgm:t>
        <a:bodyPr/>
        <a:lstStyle/>
        <a:p>
          <a:endParaRPr lang="en-US"/>
        </a:p>
      </dgm:t>
    </dgm:pt>
    <dgm:pt modelId="{2305456D-2D88-486D-AC7F-6F6C059612B8}" type="pres">
      <dgm:prSet presAssocID="{AC826190-D0D8-43B3-BB93-12644E579584}" presName="parenttextcomposite" presStyleCnt="0"/>
      <dgm:spPr/>
    </dgm:pt>
    <dgm:pt modelId="{BB1D38E2-E5C3-4579-BFE8-6A1426F57A53}" type="pres">
      <dgm:prSet presAssocID="{AC826190-D0D8-43B3-BB93-12644E579584}" presName="parenttext" presStyleLbl="revTx" presStyleIdx="0" presStyleCnt="4">
        <dgm:presLayoutVars>
          <dgm:chMax/>
          <dgm:chPref val="2"/>
          <dgm:bulletEnabled val="1"/>
        </dgm:presLayoutVars>
      </dgm:prSet>
      <dgm:spPr/>
      <dgm:t>
        <a:bodyPr/>
        <a:lstStyle/>
        <a:p>
          <a:endParaRPr lang="en-US"/>
        </a:p>
      </dgm:t>
    </dgm:pt>
    <dgm:pt modelId="{5395B186-B043-47FA-9B6C-DF7FE84A6485}" type="pres">
      <dgm:prSet presAssocID="{AC826190-D0D8-43B3-BB93-12644E579584}" presName="parallelogramComposite" presStyleCnt="0"/>
      <dgm:spPr/>
    </dgm:pt>
    <dgm:pt modelId="{FB927B5E-7FDC-4112-AA08-47B2F9EAAB22}" type="pres">
      <dgm:prSet presAssocID="{AC826190-D0D8-43B3-BB93-12644E579584}" presName="parallelogram1" presStyleLbl="alignNode1" presStyleIdx="0" presStyleCnt="28"/>
      <dgm:spPr/>
    </dgm:pt>
    <dgm:pt modelId="{9654C6DE-CCEC-405E-BB12-75C5E1A20944}" type="pres">
      <dgm:prSet presAssocID="{AC826190-D0D8-43B3-BB93-12644E579584}" presName="parallelogram2" presStyleLbl="alignNode1" presStyleIdx="1" presStyleCnt="28"/>
      <dgm:spPr/>
    </dgm:pt>
    <dgm:pt modelId="{3710CB00-21C3-4E3B-90C1-4F5D7FCF2880}" type="pres">
      <dgm:prSet presAssocID="{AC826190-D0D8-43B3-BB93-12644E579584}" presName="parallelogram3" presStyleLbl="alignNode1" presStyleIdx="2" presStyleCnt="28"/>
      <dgm:spPr/>
    </dgm:pt>
    <dgm:pt modelId="{E9EF57F6-F2E7-45BF-B5A8-39F6944FF122}" type="pres">
      <dgm:prSet presAssocID="{AC826190-D0D8-43B3-BB93-12644E579584}" presName="parallelogram4" presStyleLbl="alignNode1" presStyleIdx="3" presStyleCnt="28"/>
      <dgm:spPr/>
    </dgm:pt>
    <dgm:pt modelId="{7DE0A281-025D-414F-9C03-6042D17EAAD0}" type="pres">
      <dgm:prSet presAssocID="{AC826190-D0D8-43B3-BB93-12644E579584}" presName="parallelogram5" presStyleLbl="alignNode1" presStyleIdx="4" presStyleCnt="28"/>
      <dgm:spPr/>
    </dgm:pt>
    <dgm:pt modelId="{9C0ECFD5-895F-4715-96A3-0AD9C8F4B38B}" type="pres">
      <dgm:prSet presAssocID="{AC826190-D0D8-43B3-BB93-12644E579584}" presName="parallelogram6" presStyleLbl="alignNode1" presStyleIdx="5" presStyleCnt="28"/>
      <dgm:spPr/>
    </dgm:pt>
    <dgm:pt modelId="{A245A47C-1301-4B44-96E0-72E3C99B4A32}" type="pres">
      <dgm:prSet presAssocID="{AC826190-D0D8-43B3-BB93-12644E579584}" presName="parallelogram7" presStyleLbl="alignNode1" presStyleIdx="6" presStyleCnt="28"/>
      <dgm:spPr/>
    </dgm:pt>
    <dgm:pt modelId="{42C81F88-5EAA-4E1A-A184-1F762711C06D}" type="pres">
      <dgm:prSet presAssocID="{368C99C1-F59C-431D-9A37-2CC2564B3637}" presName="sibTrans" presStyleCnt="0"/>
      <dgm:spPr/>
    </dgm:pt>
    <dgm:pt modelId="{F21369F9-0A7D-42F9-A9DB-A9A7E95A4FE1}" type="pres">
      <dgm:prSet presAssocID="{4E79CDA4-BE00-4FF8-9705-4F317A8F86C9}" presName="parenttextcomposite" presStyleCnt="0"/>
      <dgm:spPr/>
    </dgm:pt>
    <dgm:pt modelId="{EE55FB9F-D4E4-4B65-BDC7-F46F9AB42204}" type="pres">
      <dgm:prSet presAssocID="{4E79CDA4-BE00-4FF8-9705-4F317A8F86C9}" presName="parenttext" presStyleLbl="revTx" presStyleIdx="1" presStyleCnt="4">
        <dgm:presLayoutVars>
          <dgm:chMax/>
          <dgm:chPref val="2"/>
          <dgm:bulletEnabled val="1"/>
        </dgm:presLayoutVars>
      </dgm:prSet>
      <dgm:spPr/>
      <dgm:t>
        <a:bodyPr/>
        <a:lstStyle/>
        <a:p>
          <a:endParaRPr lang="en-US"/>
        </a:p>
      </dgm:t>
    </dgm:pt>
    <dgm:pt modelId="{CFEBBA9C-FF0C-4D56-9CC9-B1CE29A0EF4B}" type="pres">
      <dgm:prSet presAssocID="{4E79CDA4-BE00-4FF8-9705-4F317A8F86C9}" presName="parallelogramComposite" presStyleCnt="0"/>
      <dgm:spPr/>
    </dgm:pt>
    <dgm:pt modelId="{5617241B-B9CC-4229-99BC-FECB6E3AE035}" type="pres">
      <dgm:prSet presAssocID="{4E79CDA4-BE00-4FF8-9705-4F317A8F86C9}" presName="parallelogram1" presStyleLbl="alignNode1" presStyleIdx="7" presStyleCnt="28"/>
      <dgm:spPr/>
    </dgm:pt>
    <dgm:pt modelId="{E454E929-BF2E-4B27-BFA8-6096EDCAF6D1}" type="pres">
      <dgm:prSet presAssocID="{4E79CDA4-BE00-4FF8-9705-4F317A8F86C9}" presName="parallelogram2" presStyleLbl="alignNode1" presStyleIdx="8" presStyleCnt="28"/>
      <dgm:spPr/>
    </dgm:pt>
    <dgm:pt modelId="{6A83D297-D753-46DA-8DC7-48AC6AED82B8}" type="pres">
      <dgm:prSet presAssocID="{4E79CDA4-BE00-4FF8-9705-4F317A8F86C9}" presName="parallelogram3" presStyleLbl="alignNode1" presStyleIdx="9" presStyleCnt="28"/>
      <dgm:spPr/>
    </dgm:pt>
    <dgm:pt modelId="{6CE27153-EBC2-4778-A473-6FF496A27506}" type="pres">
      <dgm:prSet presAssocID="{4E79CDA4-BE00-4FF8-9705-4F317A8F86C9}" presName="parallelogram4" presStyleLbl="alignNode1" presStyleIdx="10" presStyleCnt="28"/>
      <dgm:spPr/>
    </dgm:pt>
    <dgm:pt modelId="{86EAB31E-829C-43EC-881B-1A4950A807B4}" type="pres">
      <dgm:prSet presAssocID="{4E79CDA4-BE00-4FF8-9705-4F317A8F86C9}" presName="parallelogram5" presStyleLbl="alignNode1" presStyleIdx="11" presStyleCnt="28"/>
      <dgm:spPr/>
    </dgm:pt>
    <dgm:pt modelId="{5BFAD233-F249-438A-BFD4-3C1B15F5746A}" type="pres">
      <dgm:prSet presAssocID="{4E79CDA4-BE00-4FF8-9705-4F317A8F86C9}" presName="parallelogram6" presStyleLbl="alignNode1" presStyleIdx="12" presStyleCnt="28"/>
      <dgm:spPr/>
    </dgm:pt>
    <dgm:pt modelId="{E108EA03-7E62-49FD-84AD-0467EF87A0EE}" type="pres">
      <dgm:prSet presAssocID="{4E79CDA4-BE00-4FF8-9705-4F317A8F86C9}" presName="parallelogram7" presStyleLbl="alignNode1" presStyleIdx="13" presStyleCnt="28"/>
      <dgm:spPr/>
    </dgm:pt>
    <dgm:pt modelId="{B1614DF8-3604-48D1-855B-923E0EC62BD3}" type="pres">
      <dgm:prSet presAssocID="{101C0994-8FEB-4927-8296-C9D61E602FEF}" presName="sibTrans" presStyleCnt="0"/>
      <dgm:spPr/>
    </dgm:pt>
    <dgm:pt modelId="{92E3698A-2BB5-4312-AB65-C074C446D31F}" type="pres">
      <dgm:prSet presAssocID="{7E1091F1-9A29-4618-A17A-879104498996}" presName="parenttextcomposite" presStyleCnt="0"/>
      <dgm:spPr/>
    </dgm:pt>
    <dgm:pt modelId="{AFD40DFD-D5F5-46B0-869C-0A0872C67EFF}" type="pres">
      <dgm:prSet presAssocID="{7E1091F1-9A29-4618-A17A-879104498996}" presName="parenttext" presStyleLbl="revTx" presStyleIdx="2" presStyleCnt="4">
        <dgm:presLayoutVars>
          <dgm:chMax/>
          <dgm:chPref val="2"/>
          <dgm:bulletEnabled val="1"/>
        </dgm:presLayoutVars>
      </dgm:prSet>
      <dgm:spPr/>
      <dgm:t>
        <a:bodyPr/>
        <a:lstStyle/>
        <a:p>
          <a:endParaRPr lang="en-US"/>
        </a:p>
      </dgm:t>
    </dgm:pt>
    <dgm:pt modelId="{6445F7A5-00AF-41A2-AD6E-3C9B67455A4D}" type="pres">
      <dgm:prSet presAssocID="{7E1091F1-9A29-4618-A17A-879104498996}" presName="parallelogramComposite" presStyleCnt="0"/>
      <dgm:spPr/>
    </dgm:pt>
    <dgm:pt modelId="{72701BF0-86D9-4595-8C86-5F95ABA20357}" type="pres">
      <dgm:prSet presAssocID="{7E1091F1-9A29-4618-A17A-879104498996}" presName="parallelogram1" presStyleLbl="alignNode1" presStyleIdx="14" presStyleCnt="28"/>
      <dgm:spPr/>
    </dgm:pt>
    <dgm:pt modelId="{3FDB3E40-8E63-4BA3-B6FA-A9B44613193A}" type="pres">
      <dgm:prSet presAssocID="{7E1091F1-9A29-4618-A17A-879104498996}" presName="parallelogram2" presStyleLbl="alignNode1" presStyleIdx="15" presStyleCnt="28"/>
      <dgm:spPr/>
    </dgm:pt>
    <dgm:pt modelId="{5D56005B-7426-4D0B-A9DD-8DDC7BB27577}" type="pres">
      <dgm:prSet presAssocID="{7E1091F1-9A29-4618-A17A-879104498996}" presName="parallelogram3" presStyleLbl="alignNode1" presStyleIdx="16" presStyleCnt="28"/>
      <dgm:spPr/>
    </dgm:pt>
    <dgm:pt modelId="{5DD271AC-5374-4471-9DC6-B40D06198C29}" type="pres">
      <dgm:prSet presAssocID="{7E1091F1-9A29-4618-A17A-879104498996}" presName="parallelogram4" presStyleLbl="alignNode1" presStyleIdx="17" presStyleCnt="28"/>
      <dgm:spPr/>
    </dgm:pt>
    <dgm:pt modelId="{84AFE8E7-884C-4F83-A5A7-AEEBBFB5A5BB}" type="pres">
      <dgm:prSet presAssocID="{7E1091F1-9A29-4618-A17A-879104498996}" presName="parallelogram5" presStyleLbl="alignNode1" presStyleIdx="18" presStyleCnt="28"/>
      <dgm:spPr/>
    </dgm:pt>
    <dgm:pt modelId="{AEB7A0DC-0CBC-4372-97AF-9BD1BE4F3AE4}" type="pres">
      <dgm:prSet presAssocID="{7E1091F1-9A29-4618-A17A-879104498996}" presName="parallelogram6" presStyleLbl="alignNode1" presStyleIdx="19" presStyleCnt="28"/>
      <dgm:spPr/>
    </dgm:pt>
    <dgm:pt modelId="{0B447BA8-558B-407E-9560-94A039DC9099}" type="pres">
      <dgm:prSet presAssocID="{7E1091F1-9A29-4618-A17A-879104498996}" presName="parallelogram7" presStyleLbl="alignNode1" presStyleIdx="20" presStyleCnt="28"/>
      <dgm:spPr/>
    </dgm:pt>
    <dgm:pt modelId="{B366EEE5-610D-4C92-BB24-13632D4EE180}" type="pres">
      <dgm:prSet presAssocID="{E375FD81-6813-449A-895B-0CEDCDDA0509}" presName="sibTrans" presStyleCnt="0"/>
      <dgm:spPr/>
    </dgm:pt>
    <dgm:pt modelId="{B0A58756-3429-4A05-B751-6C00E7E36B15}" type="pres">
      <dgm:prSet presAssocID="{7F448327-0FC4-470A-8D65-CC666AF3C1E7}" presName="parenttextcomposite" presStyleCnt="0"/>
      <dgm:spPr/>
    </dgm:pt>
    <dgm:pt modelId="{DCE720FA-DB43-442B-BCD2-2547A1022362}" type="pres">
      <dgm:prSet presAssocID="{7F448327-0FC4-470A-8D65-CC666AF3C1E7}" presName="parenttext" presStyleLbl="revTx" presStyleIdx="3" presStyleCnt="4">
        <dgm:presLayoutVars>
          <dgm:chMax/>
          <dgm:chPref val="2"/>
          <dgm:bulletEnabled val="1"/>
        </dgm:presLayoutVars>
      </dgm:prSet>
      <dgm:spPr/>
      <dgm:t>
        <a:bodyPr/>
        <a:lstStyle/>
        <a:p>
          <a:endParaRPr lang="en-US"/>
        </a:p>
      </dgm:t>
    </dgm:pt>
    <dgm:pt modelId="{C06971D4-69CB-4B0F-8C48-2335B01756D5}" type="pres">
      <dgm:prSet presAssocID="{7F448327-0FC4-470A-8D65-CC666AF3C1E7}" presName="parallelogramComposite" presStyleCnt="0"/>
      <dgm:spPr/>
    </dgm:pt>
    <dgm:pt modelId="{32B994B5-CF55-4337-8D05-9A099A0118B4}" type="pres">
      <dgm:prSet presAssocID="{7F448327-0FC4-470A-8D65-CC666AF3C1E7}" presName="parallelogram1" presStyleLbl="alignNode1" presStyleIdx="21" presStyleCnt="28"/>
      <dgm:spPr/>
    </dgm:pt>
    <dgm:pt modelId="{2AE7E060-5D95-41EC-953F-494CD64DF846}" type="pres">
      <dgm:prSet presAssocID="{7F448327-0FC4-470A-8D65-CC666AF3C1E7}" presName="parallelogram2" presStyleLbl="alignNode1" presStyleIdx="22" presStyleCnt="28"/>
      <dgm:spPr/>
    </dgm:pt>
    <dgm:pt modelId="{C7CAA9C4-C793-40BE-97FD-93A71B9F6191}" type="pres">
      <dgm:prSet presAssocID="{7F448327-0FC4-470A-8D65-CC666AF3C1E7}" presName="parallelogram3" presStyleLbl="alignNode1" presStyleIdx="23" presStyleCnt="28"/>
      <dgm:spPr/>
    </dgm:pt>
    <dgm:pt modelId="{043383D0-CA53-4CFF-9A18-5A40D1633B99}" type="pres">
      <dgm:prSet presAssocID="{7F448327-0FC4-470A-8D65-CC666AF3C1E7}" presName="parallelogram4" presStyleLbl="alignNode1" presStyleIdx="24" presStyleCnt="28"/>
      <dgm:spPr/>
    </dgm:pt>
    <dgm:pt modelId="{A092D588-3A23-45E1-B959-DDBC0E449280}" type="pres">
      <dgm:prSet presAssocID="{7F448327-0FC4-470A-8D65-CC666AF3C1E7}" presName="parallelogram5" presStyleLbl="alignNode1" presStyleIdx="25" presStyleCnt="28"/>
      <dgm:spPr/>
    </dgm:pt>
    <dgm:pt modelId="{1AB80CF6-0587-4552-B16D-0D2816539799}" type="pres">
      <dgm:prSet presAssocID="{7F448327-0FC4-470A-8D65-CC666AF3C1E7}" presName="parallelogram6" presStyleLbl="alignNode1" presStyleIdx="26" presStyleCnt="28"/>
      <dgm:spPr/>
    </dgm:pt>
    <dgm:pt modelId="{C86E1549-132D-4917-8BE4-1327F48B1843}" type="pres">
      <dgm:prSet presAssocID="{7F448327-0FC4-470A-8D65-CC666AF3C1E7}" presName="parallelogram7" presStyleLbl="alignNode1" presStyleIdx="27" presStyleCnt="28"/>
      <dgm:spPr/>
    </dgm:pt>
  </dgm:ptLst>
  <dgm:cxnLst>
    <dgm:cxn modelId="{6E40F35D-D62E-4971-AC8D-092DC8B69E56}" type="presOf" srcId="{4E79CDA4-BE00-4FF8-9705-4F317A8F86C9}" destId="{EE55FB9F-D4E4-4B65-BDC7-F46F9AB42204}" srcOrd="0" destOrd="0" presId="urn:microsoft.com/office/officeart/2008/layout/VerticalAccentList"/>
    <dgm:cxn modelId="{F57F714E-CBD2-422D-9922-FEC87FFF14A9}" type="presOf" srcId="{7F448327-0FC4-470A-8D65-CC666AF3C1E7}" destId="{DCE720FA-DB43-442B-BCD2-2547A1022362}" srcOrd="0" destOrd="0" presId="urn:microsoft.com/office/officeart/2008/layout/VerticalAccentList"/>
    <dgm:cxn modelId="{DCE05C13-5AA5-4A59-8B8A-31C8940B216A}" srcId="{93612AA0-2677-4F22-AF5A-BD5F5C20C496}" destId="{4E79CDA4-BE00-4FF8-9705-4F317A8F86C9}" srcOrd="1" destOrd="0" parTransId="{0C384F86-DE76-4EE0-9D7D-5FCF5B898083}" sibTransId="{101C0994-8FEB-4927-8296-C9D61E602FEF}"/>
    <dgm:cxn modelId="{4C64C835-302A-4D9B-BFFF-EDEE45F1528C}" type="presOf" srcId="{AC826190-D0D8-43B3-BB93-12644E579584}" destId="{BB1D38E2-E5C3-4579-BFE8-6A1426F57A53}" srcOrd="0" destOrd="0" presId="urn:microsoft.com/office/officeart/2008/layout/VerticalAccentList"/>
    <dgm:cxn modelId="{506ED863-EED5-4547-B0F2-B35EEBE9CC3D}" type="presOf" srcId="{7E1091F1-9A29-4618-A17A-879104498996}" destId="{AFD40DFD-D5F5-46B0-869C-0A0872C67EFF}" srcOrd="0" destOrd="0" presId="urn:microsoft.com/office/officeart/2008/layout/VerticalAccentList"/>
    <dgm:cxn modelId="{8982088E-C963-40E0-AFC3-1F1C6CB96ED0}" srcId="{93612AA0-2677-4F22-AF5A-BD5F5C20C496}" destId="{AC826190-D0D8-43B3-BB93-12644E579584}" srcOrd="0" destOrd="0" parTransId="{BFEBC549-DAE2-4A28-BAD0-EA58CCB6F9F2}" sibTransId="{368C99C1-F59C-431D-9A37-2CC2564B3637}"/>
    <dgm:cxn modelId="{E74736D6-D1DF-477C-A4EA-4C6F483E7ACC}" srcId="{93612AA0-2677-4F22-AF5A-BD5F5C20C496}" destId="{7E1091F1-9A29-4618-A17A-879104498996}" srcOrd="2" destOrd="0" parTransId="{11F211D0-1A96-4040-90AB-5FF88B77BD9C}" sibTransId="{E375FD81-6813-449A-895B-0CEDCDDA0509}"/>
    <dgm:cxn modelId="{4930805F-26B0-4C04-B37F-EE9300991AF6}" srcId="{93612AA0-2677-4F22-AF5A-BD5F5C20C496}" destId="{7F448327-0FC4-470A-8D65-CC666AF3C1E7}" srcOrd="3" destOrd="0" parTransId="{7BDF58B6-A6DC-4E3F-ABA8-70958CF36A40}" sibTransId="{A9E2C184-5E32-4B3F-B06D-A277725CAB0D}"/>
    <dgm:cxn modelId="{0D1A117E-1F43-4B49-BCB1-003387290045}" type="presOf" srcId="{93612AA0-2677-4F22-AF5A-BD5F5C20C496}" destId="{29FC9337-7B00-48B8-B1CB-4C3C51FE00CF}" srcOrd="0" destOrd="0" presId="urn:microsoft.com/office/officeart/2008/layout/VerticalAccentList"/>
    <dgm:cxn modelId="{60803EFA-90E3-4BB9-8592-8778CFDC39E1}" type="presParOf" srcId="{29FC9337-7B00-48B8-B1CB-4C3C51FE00CF}" destId="{2305456D-2D88-486D-AC7F-6F6C059612B8}" srcOrd="0" destOrd="0" presId="urn:microsoft.com/office/officeart/2008/layout/VerticalAccentList"/>
    <dgm:cxn modelId="{291034E3-C51F-446F-B63E-54FF5A5F5CF7}" type="presParOf" srcId="{2305456D-2D88-486D-AC7F-6F6C059612B8}" destId="{BB1D38E2-E5C3-4579-BFE8-6A1426F57A53}" srcOrd="0" destOrd="0" presId="urn:microsoft.com/office/officeart/2008/layout/VerticalAccentList"/>
    <dgm:cxn modelId="{EC517116-741E-49D6-9522-5DE8E174335C}" type="presParOf" srcId="{29FC9337-7B00-48B8-B1CB-4C3C51FE00CF}" destId="{5395B186-B043-47FA-9B6C-DF7FE84A6485}" srcOrd="1" destOrd="0" presId="urn:microsoft.com/office/officeart/2008/layout/VerticalAccentList"/>
    <dgm:cxn modelId="{465AEB0E-7311-44ED-AC00-8D31B7A3DEC3}" type="presParOf" srcId="{5395B186-B043-47FA-9B6C-DF7FE84A6485}" destId="{FB927B5E-7FDC-4112-AA08-47B2F9EAAB22}" srcOrd="0" destOrd="0" presId="urn:microsoft.com/office/officeart/2008/layout/VerticalAccentList"/>
    <dgm:cxn modelId="{B13BB018-A29F-4ED2-AFE9-3FE927C6CC48}" type="presParOf" srcId="{5395B186-B043-47FA-9B6C-DF7FE84A6485}" destId="{9654C6DE-CCEC-405E-BB12-75C5E1A20944}" srcOrd="1" destOrd="0" presId="urn:microsoft.com/office/officeart/2008/layout/VerticalAccentList"/>
    <dgm:cxn modelId="{D99CA5C1-FC4B-47E2-90DA-2522A0A05763}" type="presParOf" srcId="{5395B186-B043-47FA-9B6C-DF7FE84A6485}" destId="{3710CB00-21C3-4E3B-90C1-4F5D7FCF2880}" srcOrd="2" destOrd="0" presId="urn:microsoft.com/office/officeart/2008/layout/VerticalAccentList"/>
    <dgm:cxn modelId="{FCD4247F-385D-4436-8917-0C07A4FC43EF}" type="presParOf" srcId="{5395B186-B043-47FA-9B6C-DF7FE84A6485}" destId="{E9EF57F6-F2E7-45BF-B5A8-39F6944FF122}" srcOrd="3" destOrd="0" presId="urn:microsoft.com/office/officeart/2008/layout/VerticalAccentList"/>
    <dgm:cxn modelId="{4EAC8298-9FDE-413A-83BD-97A3C518019D}" type="presParOf" srcId="{5395B186-B043-47FA-9B6C-DF7FE84A6485}" destId="{7DE0A281-025D-414F-9C03-6042D17EAAD0}" srcOrd="4" destOrd="0" presId="urn:microsoft.com/office/officeart/2008/layout/VerticalAccentList"/>
    <dgm:cxn modelId="{309DEBDC-100D-4161-B0F3-427B002D9F05}" type="presParOf" srcId="{5395B186-B043-47FA-9B6C-DF7FE84A6485}" destId="{9C0ECFD5-895F-4715-96A3-0AD9C8F4B38B}" srcOrd="5" destOrd="0" presId="urn:microsoft.com/office/officeart/2008/layout/VerticalAccentList"/>
    <dgm:cxn modelId="{F737F084-2B59-4D5C-A2F6-FDD58960094D}" type="presParOf" srcId="{5395B186-B043-47FA-9B6C-DF7FE84A6485}" destId="{A245A47C-1301-4B44-96E0-72E3C99B4A32}" srcOrd="6" destOrd="0" presId="urn:microsoft.com/office/officeart/2008/layout/VerticalAccentList"/>
    <dgm:cxn modelId="{10F16051-9B4B-42B0-B510-F6E415A736FC}" type="presParOf" srcId="{29FC9337-7B00-48B8-B1CB-4C3C51FE00CF}" destId="{42C81F88-5EAA-4E1A-A184-1F762711C06D}" srcOrd="2" destOrd="0" presId="urn:microsoft.com/office/officeart/2008/layout/VerticalAccentList"/>
    <dgm:cxn modelId="{6C114C5A-FE10-4F63-9179-8C50026A9FFA}" type="presParOf" srcId="{29FC9337-7B00-48B8-B1CB-4C3C51FE00CF}" destId="{F21369F9-0A7D-42F9-A9DB-A9A7E95A4FE1}" srcOrd="3" destOrd="0" presId="urn:microsoft.com/office/officeart/2008/layout/VerticalAccentList"/>
    <dgm:cxn modelId="{A2900C92-544F-4B86-8AF4-CFD7D0D5A1FC}" type="presParOf" srcId="{F21369F9-0A7D-42F9-A9DB-A9A7E95A4FE1}" destId="{EE55FB9F-D4E4-4B65-BDC7-F46F9AB42204}" srcOrd="0" destOrd="0" presId="urn:microsoft.com/office/officeart/2008/layout/VerticalAccentList"/>
    <dgm:cxn modelId="{FEB213D2-E8CE-4FA7-BD2D-916987EB0686}" type="presParOf" srcId="{29FC9337-7B00-48B8-B1CB-4C3C51FE00CF}" destId="{CFEBBA9C-FF0C-4D56-9CC9-B1CE29A0EF4B}" srcOrd="4" destOrd="0" presId="urn:microsoft.com/office/officeart/2008/layout/VerticalAccentList"/>
    <dgm:cxn modelId="{7D5DF1BA-1DDD-4D15-ACAA-940C45ECFFD2}" type="presParOf" srcId="{CFEBBA9C-FF0C-4D56-9CC9-B1CE29A0EF4B}" destId="{5617241B-B9CC-4229-99BC-FECB6E3AE035}" srcOrd="0" destOrd="0" presId="urn:microsoft.com/office/officeart/2008/layout/VerticalAccentList"/>
    <dgm:cxn modelId="{46EF6165-994A-4863-BCAE-7F7A692B1BEF}" type="presParOf" srcId="{CFEBBA9C-FF0C-4D56-9CC9-B1CE29A0EF4B}" destId="{E454E929-BF2E-4B27-BFA8-6096EDCAF6D1}" srcOrd="1" destOrd="0" presId="urn:microsoft.com/office/officeart/2008/layout/VerticalAccentList"/>
    <dgm:cxn modelId="{D08FBEAE-A0BE-41B3-A9DA-01E7BCCA6CF4}" type="presParOf" srcId="{CFEBBA9C-FF0C-4D56-9CC9-B1CE29A0EF4B}" destId="{6A83D297-D753-46DA-8DC7-48AC6AED82B8}" srcOrd="2" destOrd="0" presId="urn:microsoft.com/office/officeart/2008/layout/VerticalAccentList"/>
    <dgm:cxn modelId="{238D9E94-A483-4243-977C-BA1A4F8520D2}" type="presParOf" srcId="{CFEBBA9C-FF0C-4D56-9CC9-B1CE29A0EF4B}" destId="{6CE27153-EBC2-4778-A473-6FF496A27506}" srcOrd="3" destOrd="0" presId="urn:microsoft.com/office/officeart/2008/layout/VerticalAccentList"/>
    <dgm:cxn modelId="{8D43C5ED-A25C-48C2-BB2F-D81304681B10}" type="presParOf" srcId="{CFEBBA9C-FF0C-4D56-9CC9-B1CE29A0EF4B}" destId="{86EAB31E-829C-43EC-881B-1A4950A807B4}" srcOrd="4" destOrd="0" presId="urn:microsoft.com/office/officeart/2008/layout/VerticalAccentList"/>
    <dgm:cxn modelId="{60C85C25-32DE-44C5-832B-6276E1EF76D1}" type="presParOf" srcId="{CFEBBA9C-FF0C-4D56-9CC9-B1CE29A0EF4B}" destId="{5BFAD233-F249-438A-BFD4-3C1B15F5746A}" srcOrd="5" destOrd="0" presId="urn:microsoft.com/office/officeart/2008/layout/VerticalAccentList"/>
    <dgm:cxn modelId="{B7B570CA-8525-4220-BEA0-13B4921315C6}" type="presParOf" srcId="{CFEBBA9C-FF0C-4D56-9CC9-B1CE29A0EF4B}" destId="{E108EA03-7E62-49FD-84AD-0467EF87A0EE}" srcOrd="6" destOrd="0" presId="urn:microsoft.com/office/officeart/2008/layout/VerticalAccentList"/>
    <dgm:cxn modelId="{C14EAF88-4BE6-46F9-A352-BF32064B1FA9}" type="presParOf" srcId="{29FC9337-7B00-48B8-B1CB-4C3C51FE00CF}" destId="{B1614DF8-3604-48D1-855B-923E0EC62BD3}" srcOrd="5" destOrd="0" presId="urn:microsoft.com/office/officeart/2008/layout/VerticalAccentList"/>
    <dgm:cxn modelId="{C542259A-CB6F-411C-9AEE-9AD4ABACD779}" type="presParOf" srcId="{29FC9337-7B00-48B8-B1CB-4C3C51FE00CF}" destId="{92E3698A-2BB5-4312-AB65-C074C446D31F}" srcOrd="6" destOrd="0" presId="urn:microsoft.com/office/officeart/2008/layout/VerticalAccentList"/>
    <dgm:cxn modelId="{660B90F9-63F5-4E9B-BED3-CA7F52FAC083}" type="presParOf" srcId="{92E3698A-2BB5-4312-AB65-C074C446D31F}" destId="{AFD40DFD-D5F5-46B0-869C-0A0872C67EFF}" srcOrd="0" destOrd="0" presId="urn:microsoft.com/office/officeart/2008/layout/VerticalAccentList"/>
    <dgm:cxn modelId="{CAA4B40E-5F3E-4693-AAEA-FF692E843F22}" type="presParOf" srcId="{29FC9337-7B00-48B8-B1CB-4C3C51FE00CF}" destId="{6445F7A5-00AF-41A2-AD6E-3C9B67455A4D}" srcOrd="7" destOrd="0" presId="urn:microsoft.com/office/officeart/2008/layout/VerticalAccentList"/>
    <dgm:cxn modelId="{5F4CD5A0-17AC-406F-A42A-D78A88766CB8}" type="presParOf" srcId="{6445F7A5-00AF-41A2-AD6E-3C9B67455A4D}" destId="{72701BF0-86D9-4595-8C86-5F95ABA20357}" srcOrd="0" destOrd="0" presId="urn:microsoft.com/office/officeart/2008/layout/VerticalAccentList"/>
    <dgm:cxn modelId="{86154288-2E97-4829-97B1-5A675FB1F1A0}" type="presParOf" srcId="{6445F7A5-00AF-41A2-AD6E-3C9B67455A4D}" destId="{3FDB3E40-8E63-4BA3-B6FA-A9B44613193A}" srcOrd="1" destOrd="0" presId="urn:microsoft.com/office/officeart/2008/layout/VerticalAccentList"/>
    <dgm:cxn modelId="{3098A086-94E5-4514-85DD-09D01DA0CF86}" type="presParOf" srcId="{6445F7A5-00AF-41A2-AD6E-3C9B67455A4D}" destId="{5D56005B-7426-4D0B-A9DD-8DDC7BB27577}" srcOrd="2" destOrd="0" presId="urn:microsoft.com/office/officeart/2008/layout/VerticalAccentList"/>
    <dgm:cxn modelId="{DF7490A5-6603-48C5-9B76-22B30A695656}" type="presParOf" srcId="{6445F7A5-00AF-41A2-AD6E-3C9B67455A4D}" destId="{5DD271AC-5374-4471-9DC6-B40D06198C29}" srcOrd="3" destOrd="0" presId="urn:microsoft.com/office/officeart/2008/layout/VerticalAccentList"/>
    <dgm:cxn modelId="{F0785507-753F-452F-AD9C-41442283459F}" type="presParOf" srcId="{6445F7A5-00AF-41A2-AD6E-3C9B67455A4D}" destId="{84AFE8E7-884C-4F83-A5A7-AEEBBFB5A5BB}" srcOrd="4" destOrd="0" presId="urn:microsoft.com/office/officeart/2008/layout/VerticalAccentList"/>
    <dgm:cxn modelId="{446902EE-9B94-484D-A15D-0C842EDB44AF}" type="presParOf" srcId="{6445F7A5-00AF-41A2-AD6E-3C9B67455A4D}" destId="{AEB7A0DC-0CBC-4372-97AF-9BD1BE4F3AE4}" srcOrd="5" destOrd="0" presId="urn:microsoft.com/office/officeart/2008/layout/VerticalAccentList"/>
    <dgm:cxn modelId="{6336682B-A7EB-4DEF-AFE0-AE4BD5E6B965}" type="presParOf" srcId="{6445F7A5-00AF-41A2-AD6E-3C9B67455A4D}" destId="{0B447BA8-558B-407E-9560-94A039DC9099}" srcOrd="6" destOrd="0" presId="urn:microsoft.com/office/officeart/2008/layout/VerticalAccentList"/>
    <dgm:cxn modelId="{08353D69-D09B-40BF-9960-5B452447F5D5}" type="presParOf" srcId="{29FC9337-7B00-48B8-B1CB-4C3C51FE00CF}" destId="{B366EEE5-610D-4C92-BB24-13632D4EE180}" srcOrd="8" destOrd="0" presId="urn:microsoft.com/office/officeart/2008/layout/VerticalAccentList"/>
    <dgm:cxn modelId="{B65DE70F-9D64-4D0F-93C6-A219BADEFBA0}" type="presParOf" srcId="{29FC9337-7B00-48B8-B1CB-4C3C51FE00CF}" destId="{B0A58756-3429-4A05-B751-6C00E7E36B15}" srcOrd="9" destOrd="0" presId="urn:microsoft.com/office/officeart/2008/layout/VerticalAccentList"/>
    <dgm:cxn modelId="{3FBB0B89-2A19-443C-8DF4-072F8D878888}" type="presParOf" srcId="{B0A58756-3429-4A05-B751-6C00E7E36B15}" destId="{DCE720FA-DB43-442B-BCD2-2547A1022362}" srcOrd="0" destOrd="0" presId="urn:microsoft.com/office/officeart/2008/layout/VerticalAccentList"/>
    <dgm:cxn modelId="{EAB9928A-7CE9-4140-8C9E-4FA48EDF2DA0}" type="presParOf" srcId="{29FC9337-7B00-48B8-B1CB-4C3C51FE00CF}" destId="{C06971D4-69CB-4B0F-8C48-2335B01756D5}" srcOrd="10" destOrd="0" presId="urn:microsoft.com/office/officeart/2008/layout/VerticalAccentList"/>
    <dgm:cxn modelId="{FD2133F5-3F6F-4D29-985F-B317DA7D4B27}" type="presParOf" srcId="{C06971D4-69CB-4B0F-8C48-2335B01756D5}" destId="{32B994B5-CF55-4337-8D05-9A099A0118B4}" srcOrd="0" destOrd="0" presId="urn:microsoft.com/office/officeart/2008/layout/VerticalAccentList"/>
    <dgm:cxn modelId="{C59931C1-BEC4-4412-8337-266B1B35048E}" type="presParOf" srcId="{C06971D4-69CB-4B0F-8C48-2335B01756D5}" destId="{2AE7E060-5D95-41EC-953F-494CD64DF846}" srcOrd="1" destOrd="0" presId="urn:microsoft.com/office/officeart/2008/layout/VerticalAccentList"/>
    <dgm:cxn modelId="{D344C7B1-B02A-4D29-A683-B6FE8F5EED72}" type="presParOf" srcId="{C06971D4-69CB-4B0F-8C48-2335B01756D5}" destId="{C7CAA9C4-C793-40BE-97FD-93A71B9F6191}" srcOrd="2" destOrd="0" presId="urn:microsoft.com/office/officeart/2008/layout/VerticalAccentList"/>
    <dgm:cxn modelId="{CC23C5FA-ABDC-4869-A882-D5B9536A4AB5}" type="presParOf" srcId="{C06971D4-69CB-4B0F-8C48-2335B01756D5}" destId="{043383D0-CA53-4CFF-9A18-5A40D1633B99}" srcOrd="3" destOrd="0" presId="urn:microsoft.com/office/officeart/2008/layout/VerticalAccentList"/>
    <dgm:cxn modelId="{ABB90ABE-1EE6-4BDA-A2F0-9730F8C0DD4A}" type="presParOf" srcId="{C06971D4-69CB-4B0F-8C48-2335B01756D5}" destId="{A092D588-3A23-45E1-B959-DDBC0E449280}" srcOrd="4" destOrd="0" presId="urn:microsoft.com/office/officeart/2008/layout/VerticalAccentList"/>
    <dgm:cxn modelId="{3F45F69B-CDE5-4FE1-B034-6D3ED8FB0F5C}" type="presParOf" srcId="{C06971D4-69CB-4B0F-8C48-2335B01756D5}" destId="{1AB80CF6-0587-4552-B16D-0D2816539799}" srcOrd="5" destOrd="0" presId="urn:microsoft.com/office/officeart/2008/layout/VerticalAccentList"/>
    <dgm:cxn modelId="{8C6E36B7-CAE9-4368-86B2-AE8EE8E92E31}" type="presParOf" srcId="{C06971D4-69CB-4B0F-8C48-2335B01756D5}" destId="{C86E1549-132D-4917-8BE4-1327F48B1843}"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735C0-6914-4BB0-8A8E-F7B7B62AA889}"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US"/>
        </a:p>
      </dgm:t>
    </dgm:pt>
    <dgm:pt modelId="{F76CFF5E-AB27-474A-BB91-0897A43E1EA4}">
      <dgm:prSet/>
      <dgm:spPr/>
      <dgm:t>
        <a:bodyPr/>
        <a:lstStyle/>
        <a:p>
          <a:pPr rtl="0"/>
          <a:r>
            <a:rPr lang="en-US" dirty="0" smtClean="0"/>
            <a:t>If you have any questions about or issues with your Qualtrics report, please email: </a:t>
          </a:r>
          <a:r>
            <a:rPr lang="en-US" dirty="0" smtClean="0">
              <a:hlinkClick xmlns:r="http://schemas.openxmlformats.org/officeDocument/2006/relationships" r:id="rId1"/>
            </a:rPr>
            <a:t>research@specialolympics.org</a:t>
          </a:r>
          <a:r>
            <a:rPr lang="en-US" dirty="0" smtClean="0"/>
            <a:t/>
          </a:r>
          <a:br>
            <a:rPr lang="en-US" dirty="0" smtClean="0"/>
          </a:br>
          <a:r>
            <a:rPr lang="en-US" dirty="0" smtClean="0">
              <a:hlinkClick xmlns:r="http://schemas.openxmlformats.org/officeDocument/2006/relationships" r:id="rId2"/>
            </a:rPr>
            <a:t>sengel@specialolympics.org</a:t>
          </a:r>
          <a:r>
            <a:rPr lang="en-US" dirty="0" smtClean="0"/>
            <a:t> </a:t>
          </a:r>
          <a:br>
            <a:rPr lang="en-US" dirty="0" smtClean="0"/>
          </a:br>
          <a:r>
            <a:rPr lang="en-US" dirty="0" smtClean="0">
              <a:hlinkClick xmlns:r="http://schemas.openxmlformats.org/officeDocument/2006/relationships" r:id="rId3"/>
            </a:rPr>
            <a:t>ldubois@specialolympics.org</a:t>
          </a:r>
          <a:endParaRPr lang="en-US" dirty="0"/>
        </a:p>
      </dgm:t>
    </dgm:pt>
    <dgm:pt modelId="{7E185B57-6D18-4E06-BF7C-05CA52DDEF14}" type="parTrans" cxnId="{0BF6BDCB-A8BE-4A9B-BF37-A2C7F038F57D}">
      <dgm:prSet/>
      <dgm:spPr/>
      <dgm:t>
        <a:bodyPr/>
        <a:lstStyle/>
        <a:p>
          <a:endParaRPr lang="en-US"/>
        </a:p>
      </dgm:t>
    </dgm:pt>
    <dgm:pt modelId="{D16EFF64-80A5-4D31-A701-770FAC055458}" type="sibTrans" cxnId="{0BF6BDCB-A8BE-4A9B-BF37-A2C7F038F57D}">
      <dgm:prSet/>
      <dgm:spPr/>
      <dgm:t>
        <a:bodyPr/>
        <a:lstStyle/>
        <a:p>
          <a:endParaRPr lang="en-US"/>
        </a:p>
      </dgm:t>
    </dgm:pt>
    <dgm:pt modelId="{C0D7F7FE-0DB1-4C75-B752-BEE7E0A9C020}">
      <dgm:prSet/>
      <dgm:spPr/>
      <dgm:t>
        <a:bodyPr/>
        <a:lstStyle/>
        <a:p>
          <a:pPr rtl="0"/>
          <a:r>
            <a:rPr lang="en-US" dirty="0" smtClean="0"/>
            <a:t>Thank you!</a:t>
          </a:r>
          <a:endParaRPr lang="en-US" dirty="0"/>
        </a:p>
      </dgm:t>
    </dgm:pt>
    <dgm:pt modelId="{2820301F-9192-4DD3-94CE-E557795143A3}" type="parTrans" cxnId="{D31532DC-D8EE-4480-BB02-ACBDDF09AA45}">
      <dgm:prSet/>
      <dgm:spPr/>
      <dgm:t>
        <a:bodyPr/>
        <a:lstStyle/>
        <a:p>
          <a:endParaRPr lang="en-US"/>
        </a:p>
      </dgm:t>
    </dgm:pt>
    <dgm:pt modelId="{7D789624-5AB5-4E1E-B80A-6D2D87AFEB73}" type="sibTrans" cxnId="{D31532DC-D8EE-4480-BB02-ACBDDF09AA45}">
      <dgm:prSet/>
      <dgm:spPr/>
      <dgm:t>
        <a:bodyPr/>
        <a:lstStyle/>
        <a:p>
          <a:endParaRPr lang="en-US"/>
        </a:p>
      </dgm:t>
    </dgm:pt>
    <dgm:pt modelId="{44D9F70C-F214-4054-BE03-D146B76F0138}" type="pres">
      <dgm:prSet presAssocID="{A27735C0-6914-4BB0-8A8E-F7B7B62AA889}" presName="Name0" presStyleCnt="0">
        <dgm:presLayoutVars>
          <dgm:dir/>
          <dgm:resizeHandles val="exact"/>
        </dgm:presLayoutVars>
      </dgm:prSet>
      <dgm:spPr/>
      <dgm:t>
        <a:bodyPr/>
        <a:lstStyle/>
        <a:p>
          <a:endParaRPr lang="en-US"/>
        </a:p>
      </dgm:t>
    </dgm:pt>
    <dgm:pt modelId="{0CAFA197-009F-4698-90B7-77E6685BFFC5}" type="pres">
      <dgm:prSet presAssocID="{F76CFF5E-AB27-474A-BB91-0897A43E1EA4}" presName="node" presStyleLbl="node1" presStyleIdx="0" presStyleCnt="2">
        <dgm:presLayoutVars>
          <dgm:bulletEnabled val="1"/>
        </dgm:presLayoutVars>
      </dgm:prSet>
      <dgm:spPr/>
      <dgm:t>
        <a:bodyPr/>
        <a:lstStyle/>
        <a:p>
          <a:endParaRPr lang="en-US"/>
        </a:p>
      </dgm:t>
    </dgm:pt>
    <dgm:pt modelId="{C76822AD-5165-43E3-A042-F21EE98AA618}" type="pres">
      <dgm:prSet presAssocID="{D16EFF64-80A5-4D31-A701-770FAC055458}" presName="sibTrans" presStyleCnt="0"/>
      <dgm:spPr/>
    </dgm:pt>
    <dgm:pt modelId="{DF6A5BE0-4FB4-493C-873B-350EC7A6A67D}" type="pres">
      <dgm:prSet presAssocID="{C0D7F7FE-0DB1-4C75-B752-BEE7E0A9C020}" presName="node" presStyleLbl="node1" presStyleIdx="1" presStyleCnt="2">
        <dgm:presLayoutVars>
          <dgm:bulletEnabled val="1"/>
        </dgm:presLayoutVars>
      </dgm:prSet>
      <dgm:spPr/>
      <dgm:t>
        <a:bodyPr/>
        <a:lstStyle/>
        <a:p>
          <a:endParaRPr lang="en-US"/>
        </a:p>
      </dgm:t>
    </dgm:pt>
  </dgm:ptLst>
  <dgm:cxnLst>
    <dgm:cxn modelId="{D31532DC-D8EE-4480-BB02-ACBDDF09AA45}" srcId="{A27735C0-6914-4BB0-8A8E-F7B7B62AA889}" destId="{C0D7F7FE-0DB1-4C75-B752-BEE7E0A9C020}" srcOrd="1" destOrd="0" parTransId="{2820301F-9192-4DD3-94CE-E557795143A3}" sibTransId="{7D789624-5AB5-4E1E-B80A-6D2D87AFEB73}"/>
    <dgm:cxn modelId="{DBA7B28A-3E10-4A6D-AC66-E5C4CC498E68}" type="presOf" srcId="{C0D7F7FE-0DB1-4C75-B752-BEE7E0A9C020}" destId="{DF6A5BE0-4FB4-493C-873B-350EC7A6A67D}" srcOrd="0" destOrd="0" presId="urn:microsoft.com/office/officeart/2005/8/layout/hList6"/>
    <dgm:cxn modelId="{8723F542-58DB-4E2E-AF4B-0F805945BE6B}" type="presOf" srcId="{F76CFF5E-AB27-474A-BB91-0897A43E1EA4}" destId="{0CAFA197-009F-4698-90B7-77E6685BFFC5}" srcOrd="0" destOrd="0" presId="urn:microsoft.com/office/officeart/2005/8/layout/hList6"/>
    <dgm:cxn modelId="{0BF6BDCB-A8BE-4A9B-BF37-A2C7F038F57D}" srcId="{A27735C0-6914-4BB0-8A8E-F7B7B62AA889}" destId="{F76CFF5E-AB27-474A-BB91-0897A43E1EA4}" srcOrd="0" destOrd="0" parTransId="{7E185B57-6D18-4E06-BF7C-05CA52DDEF14}" sibTransId="{D16EFF64-80A5-4D31-A701-770FAC055458}"/>
    <dgm:cxn modelId="{7AC22CBC-96DC-4CED-8FC4-DD61AB1CC030}" type="presOf" srcId="{A27735C0-6914-4BB0-8A8E-F7B7B62AA889}" destId="{44D9F70C-F214-4054-BE03-D146B76F0138}" srcOrd="0" destOrd="0" presId="urn:microsoft.com/office/officeart/2005/8/layout/hList6"/>
    <dgm:cxn modelId="{3A976937-1CE4-46F3-97C2-BFFD66E95393}" type="presParOf" srcId="{44D9F70C-F214-4054-BE03-D146B76F0138}" destId="{0CAFA197-009F-4698-90B7-77E6685BFFC5}" srcOrd="0" destOrd="0" presId="urn:microsoft.com/office/officeart/2005/8/layout/hList6"/>
    <dgm:cxn modelId="{473B7134-2C30-4DFA-A522-FF52F46E1980}" type="presParOf" srcId="{44D9F70C-F214-4054-BE03-D146B76F0138}" destId="{C76822AD-5165-43E3-A042-F21EE98AA618}" srcOrd="1" destOrd="0" presId="urn:microsoft.com/office/officeart/2005/8/layout/hList6"/>
    <dgm:cxn modelId="{06F3ACF3-D7FA-4824-BDE1-C5266ECBE2AE}" type="presParOf" srcId="{44D9F70C-F214-4054-BE03-D146B76F0138}" destId="{DF6A5BE0-4FB4-493C-873B-350EC7A6A67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AB55C-655C-4B13-A68C-EE72995B4BEB}">
      <dsp:nvSpPr>
        <dsp:cNvPr id="0" name=""/>
        <dsp:cNvSpPr/>
      </dsp:nvSpPr>
      <dsp:spPr>
        <a:xfrm>
          <a:off x="591502" y="0"/>
          <a:ext cx="6703695"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08F19-8D07-4956-8390-924B33DA29BA}">
      <dsp:nvSpPr>
        <dsp:cNvPr id="0" name=""/>
        <dsp:cNvSpPr/>
      </dsp:nvSpPr>
      <dsp:spPr>
        <a:xfrm>
          <a:off x="3947" y="1305401"/>
          <a:ext cx="1898507"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Drop Box</a:t>
          </a:r>
          <a:endParaRPr lang="en-US" sz="2800" kern="1200"/>
        </a:p>
      </dsp:txBody>
      <dsp:txXfrm>
        <a:off x="88913" y="1390367"/>
        <a:ext cx="1728575" cy="1570603"/>
      </dsp:txXfrm>
    </dsp:sp>
    <dsp:sp modelId="{78570229-14B0-43F6-BF74-06D5B47E7067}">
      <dsp:nvSpPr>
        <dsp:cNvPr id="0" name=""/>
        <dsp:cNvSpPr/>
      </dsp:nvSpPr>
      <dsp:spPr>
        <a:xfrm>
          <a:off x="1997379" y="1305401"/>
          <a:ext cx="1898507"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Event Calendar</a:t>
          </a:r>
          <a:endParaRPr lang="en-US" sz="2800" kern="1200"/>
        </a:p>
      </dsp:txBody>
      <dsp:txXfrm>
        <a:off x="2082345" y="1390367"/>
        <a:ext cx="1728575" cy="1570603"/>
      </dsp:txXfrm>
    </dsp:sp>
    <dsp:sp modelId="{2474BA2D-C589-4B6C-8E5A-0B3C58735B26}">
      <dsp:nvSpPr>
        <dsp:cNvPr id="0" name=""/>
        <dsp:cNvSpPr/>
      </dsp:nvSpPr>
      <dsp:spPr>
        <a:xfrm>
          <a:off x="3990812" y="1305401"/>
          <a:ext cx="1898507"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Qualtrics </a:t>
          </a:r>
          <a:endParaRPr lang="en-US" sz="2800" kern="1200"/>
        </a:p>
      </dsp:txBody>
      <dsp:txXfrm>
        <a:off x="4075778" y="1390367"/>
        <a:ext cx="1728575" cy="1570603"/>
      </dsp:txXfrm>
    </dsp:sp>
    <dsp:sp modelId="{8EFE91B5-0D3F-4EEA-BCF8-33C0126C7715}">
      <dsp:nvSpPr>
        <dsp:cNvPr id="0" name=""/>
        <dsp:cNvSpPr/>
      </dsp:nvSpPr>
      <dsp:spPr>
        <a:xfrm>
          <a:off x="5984245" y="1305401"/>
          <a:ext cx="1898507" cy="174053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Important Dates and Deadlines</a:t>
          </a:r>
          <a:endParaRPr lang="en-US" sz="2800" kern="1200"/>
        </a:p>
      </dsp:txBody>
      <dsp:txXfrm>
        <a:off x="6069211" y="1390367"/>
        <a:ext cx="1728575"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FADD-8876-4F44-B0BC-01AA0F7F69E3}">
      <dsp:nvSpPr>
        <dsp:cNvPr id="0" name=""/>
        <dsp:cNvSpPr/>
      </dsp:nvSpPr>
      <dsp:spPr>
        <a:xfrm>
          <a:off x="0" y="471338"/>
          <a:ext cx="7886700" cy="38367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604012" rIns="612096"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t>The Year-End Report link comes from your RHM, NOT the Resources page on the website!</a:t>
          </a:r>
          <a:endParaRPr lang="en-US" sz="2900" kern="1200" dirty="0"/>
        </a:p>
        <a:p>
          <a:pPr marL="285750" lvl="1" indent="-285750" algn="l" defTabSz="1289050" rtl="0">
            <a:lnSpc>
              <a:spcPct val="90000"/>
            </a:lnSpc>
            <a:spcBef>
              <a:spcPct val="0"/>
            </a:spcBef>
            <a:spcAft>
              <a:spcPct val="15000"/>
            </a:spcAft>
            <a:buChar char="••"/>
          </a:pPr>
          <a:r>
            <a:rPr lang="en-US" sz="2900" kern="1200" smtClean="0"/>
            <a:t>They are specific to YOUR program individually!</a:t>
          </a:r>
          <a:endParaRPr lang="en-US" sz="2900" kern="1200"/>
        </a:p>
        <a:p>
          <a:pPr marL="285750" lvl="1" indent="-285750" algn="l" defTabSz="1289050" rtl="0">
            <a:lnSpc>
              <a:spcPct val="90000"/>
            </a:lnSpc>
            <a:spcBef>
              <a:spcPct val="0"/>
            </a:spcBef>
            <a:spcAft>
              <a:spcPct val="15000"/>
            </a:spcAft>
            <a:buChar char="••"/>
          </a:pPr>
          <a:r>
            <a:rPr lang="en-US" sz="2900" kern="1200" dirty="0" smtClean="0"/>
            <a:t>Clicking the link on the website will bring you to a BLANK copy of the report.</a:t>
          </a:r>
          <a:endParaRPr lang="en-US" sz="2900" kern="1200" dirty="0"/>
        </a:p>
      </dsp:txBody>
      <dsp:txXfrm>
        <a:off x="0" y="471338"/>
        <a:ext cx="7886700" cy="3836700"/>
      </dsp:txXfrm>
    </dsp:sp>
    <dsp:sp modelId="{8EAF730F-3C14-4FDE-8C56-DE22912A52A0}">
      <dsp:nvSpPr>
        <dsp:cNvPr id="0" name=""/>
        <dsp:cNvSpPr/>
      </dsp:nvSpPr>
      <dsp:spPr>
        <a:xfrm>
          <a:off x="394335" y="43298"/>
          <a:ext cx="5520690" cy="8560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778000" rtl="0">
            <a:lnSpc>
              <a:spcPct val="90000"/>
            </a:lnSpc>
            <a:spcBef>
              <a:spcPct val="0"/>
            </a:spcBef>
            <a:spcAft>
              <a:spcPct val="35000"/>
            </a:spcAft>
          </a:pPr>
          <a:r>
            <a:rPr lang="en-US" sz="4000" kern="1200" dirty="0" smtClean="0"/>
            <a:t>Important</a:t>
          </a:r>
          <a:endParaRPr lang="en-US" sz="4000" kern="1200" dirty="0"/>
        </a:p>
      </dsp:txBody>
      <dsp:txXfrm>
        <a:off x="436125" y="85088"/>
        <a:ext cx="5437110"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D38E2-E5C3-4579-BFE8-6A1426F57A53}">
      <dsp:nvSpPr>
        <dsp:cNvPr id="0" name=""/>
        <dsp:cNvSpPr/>
      </dsp:nvSpPr>
      <dsp:spPr>
        <a:xfrm>
          <a:off x="403448" y="401656"/>
          <a:ext cx="7262065" cy="66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kern="1200" dirty="0" smtClean="0"/>
            <a:t>Report on Activities from </a:t>
          </a:r>
          <a:r>
            <a:rPr lang="en-US" sz="2400" b="1" kern="1200" dirty="0" smtClean="0"/>
            <a:t>1 April 2018 – 31 March 2019</a:t>
          </a:r>
          <a:endParaRPr lang="en-US" sz="2400" b="1" kern="1200" dirty="0"/>
        </a:p>
      </dsp:txBody>
      <dsp:txXfrm>
        <a:off x="403448" y="401656"/>
        <a:ext cx="7262065" cy="660187"/>
      </dsp:txXfrm>
    </dsp:sp>
    <dsp:sp modelId="{FB927B5E-7FDC-4112-AA08-47B2F9EAAB22}">
      <dsp:nvSpPr>
        <dsp:cNvPr id="0" name=""/>
        <dsp:cNvSpPr/>
      </dsp:nvSpPr>
      <dsp:spPr>
        <a:xfrm>
          <a:off x="403448"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4C6DE-CCEC-405E-BB12-75C5E1A20944}">
      <dsp:nvSpPr>
        <dsp:cNvPr id="0" name=""/>
        <dsp:cNvSpPr/>
      </dsp:nvSpPr>
      <dsp:spPr>
        <a:xfrm>
          <a:off x="1428206"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0CB00-21C3-4E3B-90C1-4F5D7FCF2880}">
      <dsp:nvSpPr>
        <dsp:cNvPr id="0" name=""/>
        <dsp:cNvSpPr/>
      </dsp:nvSpPr>
      <dsp:spPr>
        <a:xfrm>
          <a:off x="2452964"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F57F6-F2E7-45BF-B5A8-39F6944FF122}">
      <dsp:nvSpPr>
        <dsp:cNvPr id="0" name=""/>
        <dsp:cNvSpPr/>
      </dsp:nvSpPr>
      <dsp:spPr>
        <a:xfrm>
          <a:off x="3477722"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0A281-025D-414F-9C03-6042D17EAAD0}">
      <dsp:nvSpPr>
        <dsp:cNvPr id="0" name=""/>
        <dsp:cNvSpPr/>
      </dsp:nvSpPr>
      <dsp:spPr>
        <a:xfrm>
          <a:off x="4502480"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ECFD5-895F-4715-96A3-0AD9C8F4B38B}">
      <dsp:nvSpPr>
        <dsp:cNvPr id="0" name=""/>
        <dsp:cNvSpPr/>
      </dsp:nvSpPr>
      <dsp:spPr>
        <a:xfrm>
          <a:off x="5527238"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5A47C-1301-4B44-96E0-72E3C99B4A32}">
      <dsp:nvSpPr>
        <dsp:cNvPr id="0" name=""/>
        <dsp:cNvSpPr/>
      </dsp:nvSpPr>
      <dsp:spPr>
        <a:xfrm>
          <a:off x="6551997" y="1061844"/>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5FB9F-D4E4-4B65-BDC7-F46F9AB42204}">
      <dsp:nvSpPr>
        <dsp:cNvPr id="0" name=""/>
        <dsp:cNvSpPr/>
      </dsp:nvSpPr>
      <dsp:spPr>
        <a:xfrm>
          <a:off x="403448" y="1310235"/>
          <a:ext cx="7262065" cy="66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kern="1200" dirty="0" smtClean="0"/>
            <a:t>Deadline for ALL Submissions: </a:t>
          </a:r>
          <a:r>
            <a:rPr lang="en-US" sz="2400" b="1" kern="1200" dirty="0" smtClean="0"/>
            <a:t>15 April 2019</a:t>
          </a:r>
          <a:endParaRPr lang="en-US" sz="2400" b="1" kern="1200" dirty="0"/>
        </a:p>
      </dsp:txBody>
      <dsp:txXfrm>
        <a:off x="403448" y="1310235"/>
        <a:ext cx="7262065" cy="660187"/>
      </dsp:txXfrm>
    </dsp:sp>
    <dsp:sp modelId="{5617241B-B9CC-4229-99BC-FECB6E3AE035}">
      <dsp:nvSpPr>
        <dsp:cNvPr id="0" name=""/>
        <dsp:cNvSpPr/>
      </dsp:nvSpPr>
      <dsp:spPr>
        <a:xfrm>
          <a:off x="403448"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4E929-BF2E-4B27-BFA8-6096EDCAF6D1}">
      <dsp:nvSpPr>
        <dsp:cNvPr id="0" name=""/>
        <dsp:cNvSpPr/>
      </dsp:nvSpPr>
      <dsp:spPr>
        <a:xfrm>
          <a:off x="1428206"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3D297-D753-46DA-8DC7-48AC6AED82B8}">
      <dsp:nvSpPr>
        <dsp:cNvPr id="0" name=""/>
        <dsp:cNvSpPr/>
      </dsp:nvSpPr>
      <dsp:spPr>
        <a:xfrm>
          <a:off x="2452964"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27153-EBC2-4778-A473-6FF496A27506}">
      <dsp:nvSpPr>
        <dsp:cNvPr id="0" name=""/>
        <dsp:cNvSpPr/>
      </dsp:nvSpPr>
      <dsp:spPr>
        <a:xfrm>
          <a:off x="3477722"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AB31E-829C-43EC-881B-1A4950A807B4}">
      <dsp:nvSpPr>
        <dsp:cNvPr id="0" name=""/>
        <dsp:cNvSpPr/>
      </dsp:nvSpPr>
      <dsp:spPr>
        <a:xfrm>
          <a:off x="4502480"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AD233-F249-438A-BFD4-3C1B15F5746A}">
      <dsp:nvSpPr>
        <dsp:cNvPr id="0" name=""/>
        <dsp:cNvSpPr/>
      </dsp:nvSpPr>
      <dsp:spPr>
        <a:xfrm>
          <a:off x="5527238"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8EA03-7E62-49FD-84AD-0467EF87A0EE}">
      <dsp:nvSpPr>
        <dsp:cNvPr id="0" name=""/>
        <dsp:cNvSpPr/>
      </dsp:nvSpPr>
      <dsp:spPr>
        <a:xfrm>
          <a:off x="6551997" y="1970423"/>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40DFD-D5F5-46B0-869C-0A0872C67EFF}">
      <dsp:nvSpPr>
        <dsp:cNvPr id="0" name=""/>
        <dsp:cNvSpPr/>
      </dsp:nvSpPr>
      <dsp:spPr>
        <a:xfrm>
          <a:off x="403448" y="2218815"/>
          <a:ext cx="7262065" cy="66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b="1" kern="1200" dirty="0" smtClean="0"/>
            <a:t>Reminder: Link for your Program comes from RHMs</a:t>
          </a:r>
          <a:endParaRPr lang="en-US" sz="2400" b="1" kern="1200" dirty="0"/>
        </a:p>
      </dsp:txBody>
      <dsp:txXfrm>
        <a:off x="403448" y="2218815"/>
        <a:ext cx="7262065" cy="660187"/>
      </dsp:txXfrm>
    </dsp:sp>
    <dsp:sp modelId="{72701BF0-86D9-4595-8C86-5F95ABA20357}">
      <dsp:nvSpPr>
        <dsp:cNvPr id="0" name=""/>
        <dsp:cNvSpPr/>
      </dsp:nvSpPr>
      <dsp:spPr>
        <a:xfrm>
          <a:off x="403448"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B3E40-8E63-4BA3-B6FA-A9B44613193A}">
      <dsp:nvSpPr>
        <dsp:cNvPr id="0" name=""/>
        <dsp:cNvSpPr/>
      </dsp:nvSpPr>
      <dsp:spPr>
        <a:xfrm>
          <a:off x="1428206"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6005B-7426-4D0B-A9DD-8DDC7BB27577}">
      <dsp:nvSpPr>
        <dsp:cNvPr id="0" name=""/>
        <dsp:cNvSpPr/>
      </dsp:nvSpPr>
      <dsp:spPr>
        <a:xfrm>
          <a:off x="2452964"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271AC-5374-4471-9DC6-B40D06198C29}">
      <dsp:nvSpPr>
        <dsp:cNvPr id="0" name=""/>
        <dsp:cNvSpPr/>
      </dsp:nvSpPr>
      <dsp:spPr>
        <a:xfrm>
          <a:off x="3477722"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FE8E7-884C-4F83-A5A7-AEEBBFB5A5BB}">
      <dsp:nvSpPr>
        <dsp:cNvPr id="0" name=""/>
        <dsp:cNvSpPr/>
      </dsp:nvSpPr>
      <dsp:spPr>
        <a:xfrm>
          <a:off x="4502480"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7A0DC-0CBC-4372-97AF-9BD1BE4F3AE4}">
      <dsp:nvSpPr>
        <dsp:cNvPr id="0" name=""/>
        <dsp:cNvSpPr/>
      </dsp:nvSpPr>
      <dsp:spPr>
        <a:xfrm>
          <a:off x="5527238"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47BA8-558B-407E-9560-94A039DC9099}">
      <dsp:nvSpPr>
        <dsp:cNvPr id="0" name=""/>
        <dsp:cNvSpPr/>
      </dsp:nvSpPr>
      <dsp:spPr>
        <a:xfrm>
          <a:off x="6551997" y="287900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720FA-DB43-442B-BCD2-2547A1022362}">
      <dsp:nvSpPr>
        <dsp:cNvPr id="0" name=""/>
        <dsp:cNvSpPr/>
      </dsp:nvSpPr>
      <dsp:spPr>
        <a:xfrm>
          <a:off x="403448" y="3127394"/>
          <a:ext cx="7262065" cy="66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b="1" kern="1200" dirty="0" smtClean="0"/>
            <a:t>The Link will be provided no later than 25 March 2019</a:t>
          </a:r>
          <a:endParaRPr lang="en-US" sz="2400" b="1" kern="1200" dirty="0"/>
        </a:p>
      </dsp:txBody>
      <dsp:txXfrm>
        <a:off x="403448" y="3127394"/>
        <a:ext cx="7262065" cy="660187"/>
      </dsp:txXfrm>
    </dsp:sp>
    <dsp:sp modelId="{32B994B5-CF55-4337-8D05-9A099A0118B4}">
      <dsp:nvSpPr>
        <dsp:cNvPr id="0" name=""/>
        <dsp:cNvSpPr/>
      </dsp:nvSpPr>
      <dsp:spPr>
        <a:xfrm>
          <a:off x="403448"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7E060-5D95-41EC-953F-494CD64DF846}">
      <dsp:nvSpPr>
        <dsp:cNvPr id="0" name=""/>
        <dsp:cNvSpPr/>
      </dsp:nvSpPr>
      <dsp:spPr>
        <a:xfrm>
          <a:off x="1428206"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AA9C4-C793-40BE-97FD-93A71B9F6191}">
      <dsp:nvSpPr>
        <dsp:cNvPr id="0" name=""/>
        <dsp:cNvSpPr/>
      </dsp:nvSpPr>
      <dsp:spPr>
        <a:xfrm>
          <a:off x="2452964"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383D0-CA53-4CFF-9A18-5A40D1633B99}">
      <dsp:nvSpPr>
        <dsp:cNvPr id="0" name=""/>
        <dsp:cNvSpPr/>
      </dsp:nvSpPr>
      <dsp:spPr>
        <a:xfrm>
          <a:off x="3477722"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2D588-3A23-45E1-B959-DDBC0E449280}">
      <dsp:nvSpPr>
        <dsp:cNvPr id="0" name=""/>
        <dsp:cNvSpPr/>
      </dsp:nvSpPr>
      <dsp:spPr>
        <a:xfrm>
          <a:off x="4502480"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80CF6-0587-4552-B16D-0D2816539799}">
      <dsp:nvSpPr>
        <dsp:cNvPr id="0" name=""/>
        <dsp:cNvSpPr/>
      </dsp:nvSpPr>
      <dsp:spPr>
        <a:xfrm>
          <a:off x="5527238"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E1549-132D-4917-8BE4-1327F48B1843}">
      <dsp:nvSpPr>
        <dsp:cNvPr id="0" name=""/>
        <dsp:cNvSpPr/>
      </dsp:nvSpPr>
      <dsp:spPr>
        <a:xfrm>
          <a:off x="6551997" y="3787582"/>
          <a:ext cx="968275" cy="161379"/>
        </a:xfrm>
        <a:prstGeom prst="parallelogram">
          <a:avLst>
            <a:gd name="adj" fmla="val 14084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FA197-009F-4698-90B7-77E6685BFFC5}">
      <dsp:nvSpPr>
        <dsp:cNvPr id="0" name=""/>
        <dsp:cNvSpPr/>
      </dsp:nvSpPr>
      <dsp:spPr>
        <a:xfrm rot="16200000">
          <a:off x="-273214" y="277161"/>
          <a:ext cx="4351338" cy="3797014"/>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ctr" anchorCtr="0">
          <a:noAutofit/>
        </a:bodyPr>
        <a:lstStyle/>
        <a:p>
          <a:pPr lvl="0" algn="ctr" defTabSz="977900" rtl="0">
            <a:lnSpc>
              <a:spcPct val="90000"/>
            </a:lnSpc>
            <a:spcBef>
              <a:spcPct val="0"/>
            </a:spcBef>
            <a:spcAft>
              <a:spcPct val="35000"/>
            </a:spcAft>
          </a:pPr>
          <a:r>
            <a:rPr lang="en-US" sz="2200" kern="1200" dirty="0" smtClean="0"/>
            <a:t>If you have any questions about or issues with your Qualtrics report, please email: </a:t>
          </a:r>
          <a:r>
            <a:rPr lang="en-US" sz="2200" kern="1200" dirty="0" smtClean="0">
              <a:hlinkClick xmlns:r="http://schemas.openxmlformats.org/officeDocument/2006/relationships" r:id="rId1"/>
            </a:rPr>
            <a:t>research@specialolympics.org</a:t>
          </a:r>
          <a:r>
            <a:rPr lang="en-US" sz="2200" kern="1200" dirty="0" smtClean="0"/>
            <a:t/>
          </a:r>
          <a:br>
            <a:rPr lang="en-US" sz="2200" kern="1200" dirty="0" smtClean="0"/>
          </a:br>
          <a:r>
            <a:rPr lang="en-US" sz="2200" kern="1200" dirty="0" smtClean="0">
              <a:hlinkClick xmlns:r="http://schemas.openxmlformats.org/officeDocument/2006/relationships" r:id="rId2"/>
            </a:rPr>
            <a:t>sengel@specialolympics.org</a:t>
          </a:r>
          <a:r>
            <a:rPr lang="en-US" sz="2200" kern="1200" dirty="0" smtClean="0"/>
            <a:t> </a:t>
          </a:r>
          <a:br>
            <a:rPr lang="en-US" sz="2200" kern="1200" dirty="0" smtClean="0"/>
          </a:br>
          <a:r>
            <a:rPr lang="en-US" sz="2200" kern="1200" dirty="0" smtClean="0">
              <a:hlinkClick xmlns:r="http://schemas.openxmlformats.org/officeDocument/2006/relationships" r:id="rId3"/>
            </a:rPr>
            <a:t>ldubois@specialolympics.org</a:t>
          </a:r>
          <a:endParaRPr lang="en-US" sz="2200" kern="1200" dirty="0"/>
        </a:p>
      </dsp:txBody>
      <dsp:txXfrm rot="5400000">
        <a:off x="3948" y="870267"/>
        <a:ext cx="3797014" cy="2610802"/>
      </dsp:txXfrm>
    </dsp:sp>
    <dsp:sp modelId="{DF6A5BE0-4FB4-493C-873B-350EC7A6A67D}">
      <dsp:nvSpPr>
        <dsp:cNvPr id="0" name=""/>
        <dsp:cNvSpPr/>
      </dsp:nvSpPr>
      <dsp:spPr>
        <a:xfrm rot="16200000">
          <a:off x="3808576" y="277161"/>
          <a:ext cx="4351338" cy="3797014"/>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ctr" anchorCtr="0">
          <a:noAutofit/>
        </a:bodyPr>
        <a:lstStyle/>
        <a:p>
          <a:pPr lvl="0" algn="ctr" defTabSz="977900" rtl="0">
            <a:lnSpc>
              <a:spcPct val="90000"/>
            </a:lnSpc>
            <a:spcBef>
              <a:spcPct val="0"/>
            </a:spcBef>
            <a:spcAft>
              <a:spcPct val="35000"/>
            </a:spcAft>
          </a:pPr>
          <a:r>
            <a:rPr lang="en-US" sz="2200" kern="1200" dirty="0" smtClean="0"/>
            <a:t>Thank you!</a:t>
          </a:r>
          <a:endParaRPr lang="en-US" sz="2200" kern="1200" dirty="0"/>
        </a:p>
      </dsp:txBody>
      <dsp:txXfrm rot="5400000">
        <a:off x="4085738" y="870267"/>
        <a:ext cx="3797014"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BBE9A070-311B-47ED-8C0C-DCA083270C95}" type="datetimeFigureOut">
              <a:rPr lang="en-US" smtClean="0"/>
              <a:t>3/12/2019</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0782FE45-994A-45EF-A351-4BD7942B63EC}" type="slidenum">
              <a:rPr lang="en-US" smtClean="0"/>
              <a:t>‹#›</a:t>
            </a:fld>
            <a:endParaRPr lang="en-US"/>
          </a:p>
        </p:txBody>
      </p:sp>
    </p:spTree>
    <p:extLst>
      <p:ext uri="{BB962C8B-B14F-4D97-AF65-F5344CB8AC3E}">
        <p14:creationId xmlns:p14="http://schemas.microsoft.com/office/powerpoint/2010/main" val="63899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B738F8C-A2CD-47F3-9D52-C842A3C02A65}" type="datetimeFigureOut">
              <a:rPr lang="en-US" smtClean="0"/>
              <a:t>3/12/2019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CE1B7FE-A912-4AC0-A35C-5BA7ACB7D8D4}" type="slidenum">
              <a:rPr lang="en-US" smtClean="0"/>
              <a:t>‹#›</a:t>
            </a:fld>
            <a:endParaRPr lang="en-US"/>
          </a:p>
        </p:txBody>
      </p:sp>
    </p:spTree>
    <p:extLst>
      <p:ext uri="{BB962C8B-B14F-4D97-AF65-F5344CB8AC3E}">
        <p14:creationId xmlns:p14="http://schemas.microsoft.com/office/powerpoint/2010/main" val="123134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1</a:t>
            </a:fld>
            <a:endParaRPr lang="en-US"/>
          </a:p>
        </p:txBody>
      </p:sp>
    </p:spTree>
    <p:extLst>
      <p:ext uri="{BB962C8B-B14F-4D97-AF65-F5344CB8AC3E}">
        <p14:creationId xmlns:p14="http://schemas.microsoft.com/office/powerpoint/2010/main" val="210488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E1B7FE-A912-4AC0-A35C-5BA7ACB7D8D4}" type="slidenum">
              <a:rPr lang="en-US" smtClean="0"/>
              <a:t>11</a:t>
            </a:fld>
            <a:endParaRPr lang="en-US"/>
          </a:p>
        </p:txBody>
      </p:sp>
    </p:spTree>
    <p:extLst>
      <p:ext uri="{BB962C8B-B14F-4D97-AF65-F5344CB8AC3E}">
        <p14:creationId xmlns:p14="http://schemas.microsoft.com/office/powerpoint/2010/main" val="44267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12</a:t>
            </a:fld>
            <a:endParaRPr lang="en-US"/>
          </a:p>
        </p:txBody>
      </p:sp>
    </p:spTree>
    <p:extLst>
      <p:ext uri="{BB962C8B-B14F-4D97-AF65-F5344CB8AC3E}">
        <p14:creationId xmlns:p14="http://schemas.microsoft.com/office/powerpoint/2010/main" val="263766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13</a:t>
            </a:fld>
            <a:endParaRPr lang="en-US"/>
          </a:p>
        </p:txBody>
      </p:sp>
    </p:spTree>
    <p:extLst>
      <p:ext uri="{BB962C8B-B14F-4D97-AF65-F5344CB8AC3E}">
        <p14:creationId xmlns:p14="http://schemas.microsoft.com/office/powerpoint/2010/main" val="234042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3</a:t>
            </a:fld>
            <a:endParaRPr lang="en-US"/>
          </a:p>
        </p:txBody>
      </p:sp>
    </p:spTree>
    <p:extLst>
      <p:ext uri="{BB962C8B-B14F-4D97-AF65-F5344CB8AC3E}">
        <p14:creationId xmlns:p14="http://schemas.microsoft.com/office/powerpoint/2010/main" val="168904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4</a:t>
            </a:fld>
            <a:endParaRPr lang="en-US"/>
          </a:p>
        </p:txBody>
      </p:sp>
    </p:spTree>
    <p:extLst>
      <p:ext uri="{BB962C8B-B14F-4D97-AF65-F5344CB8AC3E}">
        <p14:creationId xmlns:p14="http://schemas.microsoft.com/office/powerpoint/2010/main" val="363847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5</a:t>
            </a:fld>
            <a:endParaRPr lang="en-US"/>
          </a:p>
        </p:txBody>
      </p:sp>
    </p:spTree>
    <p:extLst>
      <p:ext uri="{BB962C8B-B14F-4D97-AF65-F5344CB8AC3E}">
        <p14:creationId xmlns:p14="http://schemas.microsoft.com/office/powerpoint/2010/main" val="36120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6</a:t>
            </a:fld>
            <a:endParaRPr lang="en-US"/>
          </a:p>
        </p:txBody>
      </p:sp>
    </p:spTree>
    <p:extLst>
      <p:ext uri="{BB962C8B-B14F-4D97-AF65-F5344CB8AC3E}">
        <p14:creationId xmlns:p14="http://schemas.microsoft.com/office/powerpoint/2010/main" val="239222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7</a:t>
            </a:fld>
            <a:endParaRPr lang="en-US"/>
          </a:p>
        </p:txBody>
      </p:sp>
    </p:spTree>
    <p:extLst>
      <p:ext uri="{BB962C8B-B14F-4D97-AF65-F5344CB8AC3E}">
        <p14:creationId xmlns:p14="http://schemas.microsoft.com/office/powerpoint/2010/main" val="134778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8</a:t>
            </a:fld>
            <a:endParaRPr lang="en-US"/>
          </a:p>
        </p:txBody>
      </p:sp>
    </p:spTree>
    <p:extLst>
      <p:ext uri="{BB962C8B-B14F-4D97-AF65-F5344CB8AC3E}">
        <p14:creationId xmlns:p14="http://schemas.microsoft.com/office/powerpoint/2010/main" val="356948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9</a:t>
            </a:fld>
            <a:endParaRPr lang="en-US"/>
          </a:p>
        </p:txBody>
      </p:sp>
    </p:spTree>
    <p:extLst>
      <p:ext uri="{BB962C8B-B14F-4D97-AF65-F5344CB8AC3E}">
        <p14:creationId xmlns:p14="http://schemas.microsoft.com/office/powerpoint/2010/main" val="205205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B7FE-A912-4AC0-A35C-5BA7ACB7D8D4}" type="slidenum">
              <a:rPr lang="en-US" smtClean="0"/>
              <a:t>10</a:t>
            </a:fld>
            <a:endParaRPr lang="en-US"/>
          </a:p>
        </p:txBody>
      </p:sp>
    </p:spTree>
    <p:extLst>
      <p:ext uri="{BB962C8B-B14F-4D97-AF65-F5344CB8AC3E}">
        <p14:creationId xmlns:p14="http://schemas.microsoft.com/office/powerpoint/2010/main" val="111917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B710ED-137B-47EA-A9B7-34CAD70364C5}"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ECB0D-047C-401C-90B4-52DC64EED2D2}"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2A3A4-75A6-43F6-B433-34D0D8A92C9F}"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2AEAF-75D6-4B43-B98A-FB418A25EEE4}"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CF628-F2FE-4A94-9862-E6D65F27ED8F}"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D275D-8EF3-4A09-87DC-1FD1EF2650A8}"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DD21B-A1C7-45C7-8E3A-B03DCC060C5D}" type="datetime1">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28172-B85D-431E-AE7C-BABAA4F80155}" type="datetime1">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18243-CEDC-41E5-ACB1-E6D3C283CEC3}" type="datetime1">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BB8E5-3A9D-4FA7-84A6-B9E0A0E7290A}" type="datetime1">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FBAC-6039-4915-99A4-8DA6B6FA25BF}" type="datetime1">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7A384-2A89-486C-A190-D200CBCB9926}"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E4CEC-AB9E-4E4C-98F2-FE8A8AEF5A86}" type="datetime1">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A4FF-0939-4CD3-ABDC-2101B3C7FF63}"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7B55E-37B1-4525-92EF-EF4C727FCFB0}"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MY"/>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MY"/>
          </a:p>
        </p:txBody>
      </p:sp>
    </p:spTree>
    <p:extLst>
      <p:ext uri="{BB962C8B-B14F-4D97-AF65-F5344CB8AC3E}">
        <p14:creationId xmlns:p14="http://schemas.microsoft.com/office/powerpoint/2010/main" val="30638597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4194078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MY"/>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948787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14228906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25771198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86732"/>
          </a:xfrm>
        </p:spPr>
        <p:txBody>
          <a:bodyPr/>
          <a:lstStyle>
            <a:lvl1pPr algn="ctr">
              <a:defRPr/>
            </a:lvl1pPr>
          </a:lstStyle>
          <a:p>
            <a:r>
              <a:rPr lang="en-US" smtClean="0"/>
              <a:t>Click to edit Master title style</a:t>
            </a:r>
            <a:endParaRPr lang="en-MY"/>
          </a:p>
        </p:txBody>
      </p:sp>
      <p:sp>
        <p:nvSpPr>
          <p:cNvPr id="10" name="Subtitle 2"/>
          <p:cNvSpPr>
            <a:spLocks noGrp="1"/>
          </p:cNvSpPr>
          <p:nvPr>
            <p:ph type="subTitle" idx="1"/>
          </p:nvPr>
        </p:nvSpPr>
        <p:spPr>
          <a:xfrm>
            <a:off x="1143000" y="1040179"/>
            <a:ext cx="6858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MY" dirty="0"/>
          </a:p>
        </p:txBody>
      </p:sp>
    </p:spTree>
    <p:extLst>
      <p:ext uri="{BB962C8B-B14F-4D97-AF65-F5344CB8AC3E}">
        <p14:creationId xmlns:p14="http://schemas.microsoft.com/office/powerpoint/2010/main" val="7824538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le_only_no pa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srgbClr val="FFFFFF"/>
              </a:solidFill>
            </a:endParaRPr>
          </a:p>
        </p:txBody>
      </p:sp>
      <p:sp>
        <p:nvSpPr>
          <p:cNvPr id="2" name="Title 1"/>
          <p:cNvSpPr>
            <a:spLocks noGrp="1"/>
          </p:cNvSpPr>
          <p:nvPr>
            <p:ph type="title"/>
          </p:nvPr>
        </p:nvSpPr>
        <p:spPr>
          <a:xfrm>
            <a:off x="628650" y="365126"/>
            <a:ext cx="7886700" cy="886732"/>
          </a:xfrm>
        </p:spPr>
        <p:txBody>
          <a:bodyPr/>
          <a:lstStyle>
            <a:lvl1pPr algn="ctr">
              <a:defRPr/>
            </a:lvl1pPr>
          </a:lstStyle>
          <a:p>
            <a:r>
              <a:rPr lang="en-US" smtClean="0"/>
              <a:t>Click to edit Master title style</a:t>
            </a:r>
            <a:endParaRPr lang="en-MY"/>
          </a:p>
        </p:txBody>
      </p:sp>
      <p:sp>
        <p:nvSpPr>
          <p:cNvPr id="10" name="Subtitle 2"/>
          <p:cNvSpPr>
            <a:spLocks noGrp="1"/>
          </p:cNvSpPr>
          <p:nvPr>
            <p:ph type="subTitle" idx="1"/>
          </p:nvPr>
        </p:nvSpPr>
        <p:spPr>
          <a:xfrm>
            <a:off x="1143000" y="1040179"/>
            <a:ext cx="6858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MY" dirty="0"/>
          </a:p>
        </p:txBody>
      </p:sp>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srgbClr val="FFFFFF"/>
              </a:solidFill>
            </a:endParaRPr>
          </a:p>
        </p:txBody>
      </p:sp>
    </p:spTree>
    <p:extLst>
      <p:ext uri="{BB962C8B-B14F-4D97-AF65-F5344CB8AC3E}">
        <p14:creationId xmlns:p14="http://schemas.microsoft.com/office/powerpoint/2010/main" val="2304273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A3E15-8A31-476F-B143-443710C62C4F}" type="datetime1">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ge_layout">
    <p:spTree>
      <p:nvGrpSpPr>
        <p:cNvPr id="1" name=""/>
        <p:cNvGrpSpPr/>
        <p:nvPr/>
      </p:nvGrpSpPr>
      <p:grpSpPr>
        <a:xfrm>
          <a:off x="0" y="0"/>
          <a:ext cx="0" cy="0"/>
          <a:chOff x="0" y="0"/>
          <a:chExt cx="0" cy="0"/>
        </a:xfrm>
      </p:grpSpPr>
      <p:sp>
        <p:nvSpPr>
          <p:cNvPr id="3" name="Rectangle 2"/>
          <p:cNvSpPr/>
          <p:nvPr/>
        </p:nvSpPr>
        <p:spPr>
          <a:xfrm>
            <a:off x="0" y="3124200"/>
            <a:ext cx="91440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srgbClr val="FFFFFF"/>
              </a:solidFill>
            </a:endParaRPr>
          </a:p>
        </p:txBody>
      </p:sp>
    </p:spTree>
    <p:extLst>
      <p:ext uri="{BB962C8B-B14F-4D97-AF65-F5344CB8AC3E}">
        <p14:creationId xmlns:p14="http://schemas.microsoft.com/office/powerpoint/2010/main" val="40702065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936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MY"/>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896691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MY"/>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MY"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9886657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5980758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5" name="Rectangle 4"/>
          <p:cNvSpPr/>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srgbClr val="FFFFFF"/>
              </a:solidFill>
            </a:endParaRPr>
          </a:p>
        </p:txBody>
      </p:sp>
    </p:spTree>
    <p:extLst>
      <p:ext uri="{BB962C8B-B14F-4D97-AF65-F5344CB8AC3E}">
        <p14:creationId xmlns:p14="http://schemas.microsoft.com/office/powerpoint/2010/main" val="21821669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am Info">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742950" y="1598924"/>
            <a:ext cx="1371600" cy="1828800"/>
          </a:xfrm>
          <a:prstGeom prst="rect">
            <a:avLst/>
          </a:prstGeom>
          <a:solidFill>
            <a:schemeClr val="bg1">
              <a:lumMod val="85000"/>
            </a:schemeClr>
          </a:solidFill>
        </p:spPr>
        <p:txBody>
          <a:bodyPr/>
          <a:lstStyle>
            <a:lvl1pPr marL="0" indent="0">
              <a:buNone/>
              <a:defRPr sz="750" baseline="0"/>
            </a:lvl1pPr>
          </a:lstStyle>
          <a:p>
            <a:r>
              <a:rPr lang="en-US" smtClean="0"/>
              <a:t>Member 1</a:t>
            </a:r>
            <a:endParaRPr lang="en-US"/>
          </a:p>
        </p:txBody>
      </p:sp>
      <p:sp>
        <p:nvSpPr>
          <p:cNvPr id="8" name="Picture Placeholder 6"/>
          <p:cNvSpPr>
            <a:spLocks noGrp="1"/>
          </p:cNvSpPr>
          <p:nvPr>
            <p:ph type="pic" sz="quarter" idx="11" hasCustomPrompt="1"/>
          </p:nvPr>
        </p:nvSpPr>
        <p:spPr>
          <a:xfrm>
            <a:off x="2114550" y="1598924"/>
            <a:ext cx="1371600" cy="1828800"/>
          </a:xfrm>
          <a:prstGeom prst="rect">
            <a:avLst/>
          </a:prstGeom>
          <a:solidFill>
            <a:schemeClr val="bg1">
              <a:lumMod val="85000"/>
            </a:schemeClr>
          </a:solidFill>
        </p:spPr>
        <p:txBody>
          <a:bodyPr/>
          <a:lstStyle>
            <a:lvl1pPr marL="0" indent="0">
              <a:buNone/>
              <a:defRPr sz="750" baseline="0"/>
            </a:lvl1pPr>
          </a:lstStyle>
          <a:p>
            <a:r>
              <a:rPr lang="en-US" smtClean="0"/>
              <a:t>Member 2</a:t>
            </a:r>
            <a:endParaRPr lang="en-US"/>
          </a:p>
        </p:txBody>
      </p:sp>
      <p:sp>
        <p:nvSpPr>
          <p:cNvPr id="9" name="Picture Placeholder 6"/>
          <p:cNvSpPr>
            <a:spLocks noGrp="1"/>
          </p:cNvSpPr>
          <p:nvPr>
            <p:ph type="pic" sz="quarter" idx="12" hasCustomPrompt="1"/>
          </p:nvPr>
        </p:nvSpPr>
        <p:spPr>
          <a:xfrm>
            <a:off x="742950" y="3429000"/>
            <a:ext cx="1371600" cy="1828800"/>
          </a:xfrm>
          <a:prstGeom prst="rect">
            <a:avLst/>
          </a:prstGeom>
          <a:solidFill>
            <a:schemeClr val="bg1">
              <a:lumMod val="85000"/>
            </a:schemeClr>
          </a:solidFill>
        </p:spPr>
        <p:txBody>
          <a:bodyPr/>
          <a:lstStyle>
            <a:lvl1pPr marL="0" indent="0">
              <a:buNone/>
              <a:defRPr sz="750" baseline="0"/>
            </a:lvl1pPr>
          </a:lstStyle>
          <a:p>
            <a:r>
              <a:rPr lang="en-US" smtClean="0"/>
              <a:t>Member 3</a:t>
            </a:r>
            <a:endParaRPr lang="en-US"/>
          </a:p>
        </p:txBody>
      </p:sp>
      <p:sp>
        <p:nvSpPr>
          <p:cNvPr id="10" name="Picture Placeholder 6"/>
          <p:cNvSpPr>
            <a:spLocks noGrp="1"/>
          </p:cNvSpPr>
          <p:nvPr>
            <p:ph type="pic" sz="quarter" idx="13" hasCustomPrompt="1"/>
          </p:nvPr>
        </p:nvSpPr>
        <p:spPr>
          <a:xfrm>
            <a:off x="2114550" y="3429000"/>
            <a:ext cx="1371600" cy="1828800"/>
          </a:xfrm>
          <a:prstGeom prst="rect">
            <a:avLst/>
          </a:prstGeom>
          <a:solidFill>
            <a:schemeClr val="bg1">
              <a:lumMod val="85000"/>
            </a:schemeClr>
          </a:solidFill>
        </p:spPr>
        <p:txBody>
          <a:bodyPr/>
          <a:lstStyle>
            <a:lvl1pPr marL="0" indent="0">
              <a:buNone/>
              <a:defRPr sz="750" baseline="0"/>
            </a:lvl1pPr>
          </a:lstStyle>
          <a:p>
            <a:r>
              <a:rPr lang="en-US" smtClean="0"/>
              <a:t>Member 4</a:t>
            </a:r>
            <a:endParaRPr lang="en-US"/>
          </a:p>
        </p:txBody>
      </p:sp>
    </p:spTree>
    <p:extLst>
      <p:ext uri="{BB962C8B-B14F-4D97-AF65-F5344CB8AC3E}">
        <p14:creationId xmlns:p14="http://schemas.microsoft.com/office/powerpoint/2010/main" val="14574602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2" y="1758950"/>
            <a:ext cx="8571758" cy="3340100"/>
          </a:xfrm>
        </p:spPr>
        <p:txBody>
          <a:bodyPr rtlCol="0">
            <a:normAutofit/>
          </a:bodyPr>
          <a:lstStyle>
            <a:lvl1pPr marL="0" indent="0">
              <a:buNone/>
              <a:defRPr sz="750">
                <a:latin typeface="Calibri Light"/>
                <a:cs typeface="Calibri 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3644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le_only_no pag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srgbClr val="FFFFFF"/>
              </a:solidFill>
            </a:endParaRPr>
          </a:p>
        </p:txBody>
      </p:sp>
      <p:sp>
        <p:nvSpPr>
          <p:cNvPr id="2" name="Title 1"/>
          <p:cNvSpPr>
            <a:spLocks noGrp="1"/>
          </p:cNvSpPr>
          <p:nvPr>
            <p:ph type="title"/>
          </p:nvPr>
        </p:nvSpPr>
        <p:spPr>
          <a:xfrm>
            <a:off x="628650" y="365126"/>
            <a:ext cx="7886700" cy="886732"/>
          </a:xfrm>
        </p:spPr>
        <p:txBody>
          <a:bodyPr/>
          <a:lstStyle>
            <a:lvl1pPr algn="ctr">
              <a:defRPr/>
            </a:lvl1pPr>
          </a:lstStyle>
          <a:p>
            <a:r>
              <a:rPr lang="en-US" smtClean="0"/>
              <a:t>Click to edit Master title style</a:t>
            </a:r>
            <a:endParaRPr lang="en-MY"/>
          </a:p>
        </p:txBody>
      </p:sp>
      <p:sp>
        <p:nvSpPr>
          <p:cNvPr id="10" name="Subtitle 2"/>
          <p:cNvSpPr>
            <a:spLocks noGrp="1"/>
          </p:cNvSpPr>
          <p:nvPr>
            <p:ph type="subTitle" idx="1"/>
          </p:nvPr>
        </p:nvSpPr>
        <p:spPr>
          <a:xfrm>
            <a:off x="1143000" y="1040179"/>
            <a:ext cx="6858000" cy="436562"/>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MY" dirty="0"/>
          </a:p>
        </p:txBody>
      </p:sp>
    </p:spTree>
    <p:extLst>
      <p:ext uri="{BB962C8B-B14F-4D97-AF65-F5344CB8AC3E}">
        <p14:creationId xmlns:p14="http://schemas.microsoft.com/office/powerpoint/2010/main" val="3823156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ACB9D5-6E3D-4E03-9A3B-3391791A3C43}" type="datetime1">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B5557E-CD4E-49C9-A107-1E9D0F42DC4D}" type="datetime1">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810846-D765-4F14-B3C7-4E37D30CC19A}" type="datetime1">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00BDC-E6F2-473E-83B8-417B0C44B147}" type="datetime1">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5D854-D204-4010-B39A-A85FA09D9FEC}" type="datetime1">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454CC-8DB9-4A01-BE0F-5CA6464EDD2D}" type="datetime1">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52916-776D-4603-B0D7-121005704313}" type="datetime1">
              <a:rPr lang="en-US" smtClean="0"/>
              <a:t>3/12/2019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6819C-60CE-4F98-906E-76C975CD9113}" type="datetime1">
              <a:rPr lang="en-US" smtClean="0"/>
              <a:t>3/12/2019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15" name="TextBox 14"/>
          <p:cNvSpPr txBox="1"/>
          <p:nvPr/>
        </p:nvSpPr>
        <p:spPr>
          <a:xfrm>
            <a:off x="8233228" y="6248996"/>
            <a:ext cx="351378" cy="253916"/>
          </a:xfrm>
          <a:prstGeom prst="rect">
            <a:avLst/>
          </a:prstGeom>
          <a:noFill/>
        </p:spPr>
        <p:txBody>
          <a:bodyPr wrap="none" rtlCol="0">
            <a:spAutoFit/>
          </a:bodyPr>
          <a:lstStyle/>
          <a:p>
            <a:fld id="{260E2A6B-A809-4840-BF14-8648BC0BDF87}" type="slidenum">
              <a:rPr lang="id-ID" sz="1050" smtClean="0">
                <a:solidFill>
                  <a:srgbClr val="000000"/>
                </a:solidFill>
                <a:latin typeface="Ubuntu" panose="020B0504030602030204" pitchFamily="34" charset="0"/>
                <a:cs typeface="Lato Light"/>
              </a:rPr>
              <a:pPr/>
              <a:t>‹#›</a:t>
            </a:fld>
            <a:endParaRPr lang="en-MY" sz="1050" dirty="0">
              <a:solidFill>
                <a:srgbClr val="000000"/>
              </a:solidFill>
              <a:latin typeface="Ubuntu" panose="020B0504030602030204" pitchFamily="34" charset="0"/>
            </a:endParaRPr>
          </a:p>
        </p:txBody>
      </p:sp>
    </p:spTree>
    <p:extLst>
      <p:ext uri="{BB962C8B-B14F-4D97-AF65-F5344CB8AC3E}">
        <p14:creationId xmlns:p14="http://schemas.microsoft.com/office/powerpoint/2010/main" val="42682458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3" r:id="rId1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Ubuntu" panose="020B05040306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6" y="1293051"/>
            <a:ext cx="8051348" cy="3234704"/>
          </a:xfrm>
        </p:spPr>
        <p:txBody>
          <a:bodyPr>
            <a:normAutofit fontScale="90000"/>
          </a:bodyPr>
          <a:lstStyle/>
          <a:p>
            <a:pPr algn="l"/>
            <a:r>
              <a:rPr lang="en-US" b="1" dirty="0" smtClean="0">
                <a:solidFill>
                  <a:schemeClr val="bg1"/>
                </a:solidFill>
                <a:latin typeface="Ubuntu" charset="0"/>
                <a:ea typeface="Ubuntu" charset="0"/>
                <a:cs typeface="Ubuntu" charset="0"/>
              </a:rPr>
              <a:t>Healthy Communities 2018 End of Year Report</a:t>
            </a:r>
            <a:r>
              <a:rPr lang="en-US" sz="3200" i="1" dirty="0" smtClean="0">
                <a:solidFill>
                  <a:schemeClr val="bg1"/>
                </a:solidFill>
                <a:latin typeface="Ubuntu" charset="0"/>
                <a:ea typeface="Ubuntu" charset="0"/>
                <a:cs typeface="Ubuntu" charset="0"/>
              </a:rPr>
              <a:t/>
            </a:r>
            <a:br>
              <a:rPr lang="en-US" sz="3200" i="1" dirty="0" smtClean="0">
                <a:solidFill>
                  <a:schemeClr val="bg1"/>
                </a:solidFill>
                <a:latin typeface="Ubuntu" charset="0"/>
                <a:ea typeface="Ubuntu" charset="0"/>
                <a:cs typeface="Ubuntu" charset="0"/>
              </a:rPr>
            </a:br>
            <a:r>
              <a:rPr lang="en-US" sz="3200" i="1" dirty="0">
                <a:solidFill>
                  <a:schemeClr val="bg1"/>
                </a:solidFill>
                <a:latin typeface="Ubuntu" charset="0"/>
                <a:ea typeface="Ubuntu" charset="0"/>
                <a:cs typeface="Ubuntu" charset="0"/>
              </a:rPr>
              <a:t/>
            </a:r>
            <a:br>
              <a:rPr lang="en-US" sz="3200" i="1" dirty="0">
                <a:solidFill>
                  <a:schemeClr val="bg1"/>
                </a:solidFill>
                <a:latin typeface="Ubuntu" charset="0"/>
                <a:ea typeface="Ubuntu" charset="0"/>
                <a:cs typeface="Ubuntu" charset="0"/>
              </a:rPr>
            </a:br>
            <a:r>
              <a:rPr lang="en-US" sz="2200" i="1" dirty="0" smtClean="0"/>
              <a:t>March 2018</a:t>
            </a: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214110" cy="585850"/>
          </a:xfrm>
        </p:spPr>
        <p:txBody>
          <a:bodyPr>
            <a:normAutofit fontScale="90000"/>
          </a:bodyPr>
          <a:lstStyle/>
          <a:p>
            <a:r>
              <a:rPr lang="en-US" dirty="0" smtClean="0"/>
              <a:t>Qualtrics – Go Slowly!</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8776"/>
          <a:stretch/>
        </p:blipFill>
        <p:spPr>
          <a:xfrm>
            <a:off x="262890" y="1788138"/>
            <a:ext cx="8361990" cy="4878225"/>
          </a:xfrm>
        </p:spPr>
      </p:pic>
      <p:sp>
        <p:nvSpPr>
          <p:cNvPr id="3" name="Slide Number Placeholder 2"/>
          <p:cNvSpPr>
            <a:spLocks noGrp="1"/>
          </p:cNvSpPr>
          <p:nvPr>
            <p:ph type="sldNum" sz="quarter" idx="12"/>
          </p:nvPr>
        </p:nvSpPr>
        <p:spPr/>
        <p:txBody>
          <a:bodyPr/>
          <a:lstStyle/>
          <a:p>
            <a:fld id="{BAADEDA7-8FE2-BE49-B2EE-5CB0341EADE5}" type="slidenum">
              <a:rPr lang="en-US" smtClean="0"/>
              <a:t>10</a:t>
            </a:fld>
            <a:endParaRPr lang="en-US"/>
          </a:p>
        </p:txBody>
      </p:sp>
    </p:spTree>
    <p:extLst>
      <p:ext uri="{BB962C8B-B14F-4D97-AF65-F5344CB8AC3E}">
        <p14:creationId xmlns:p14="http://schemas.microsoft.com/office/powerpoint/2010/main" val="1052790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874510" cy="585850"/>
          </a:xfrm>
        </p:spPr>
        <p:txBody>
          <a:bodyPr>
            <a:normAutofit fontScale="90000"/>
          </a:bodyPr>
          <a:lstStyle/>
          <a:p>
            <a:r>
              <a:rPr lang="en-US" dirty="0" smtClean="0"/>
              <a:t>Qualtrics – PDF Copy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895600"/>
            <a:ext cx="9144000" cy="1898929"/>
          </a:xfrm>
        </p:spPr>
      </p:pic>
      <p:sp>
        <p:nvSpPr>
          <p:cNvPr id="3" name="Slide Number Placeholder 2"/>
          <p:cNvSpPr>
            <a:spLocks noGrp="1"/>
          </p:cNvSpPr>
          <p:nvPr>
            <p:ph type="sldNum" sz="quarter" idx="12"/>
          </p:nvPr>
        </p:nvSpPr>
        <p:spPr/>
        <p:txBody>
          <a:bodyPr/>
          <a:lstStyle/>
          <a:p>
            <a:fld id="{BAADEDA7-8FE2-BE49-B2EE-5CB0341EADE5}" type="slidenum">
              <a:rPr lang="en-US" smtClean="0"/>
              <a:t>11</a:t>
            </a:fld>
            <a:endParaRPr lang="en-US"/>
          </a:p>
        </p:txBody>
      </p:sp>
    </p:spTree>
    <p:extLst>
      <p:ext uri="{BB962C8B-B14F-4D97-AF65-F5344CB8AC3E}">
        <p14:creationId xmlns:p14="http://schemas.microsoft.com/office/powerpoint/2010/main" val="258645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124847" cy="585850"/>
          </a:xfrm>
        </p:spPr>
        <p:txBody>
          <a:bodyPr>
            <a:normAutofit fontScale="90000"/>
          </a:bodyPr>
          <a:lstStyle/>
          <a:p>
            <a:r>
              <a:rPr lang="en-US" dirty="0" smtClean="0"/>
              <a:t>Important Dates and Deadlines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980781"/>
              </p:ext>
            </p:extLst>
          </p:nvPr>
        </p:nvGraphicFramePr>
        <p:xfrm>
          <a:off x="580060" y="1848051"/>
          <a:ext cx="8068962" cy="4350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AADEDA7-8FE2-BE49-B2EE-5CB0341EADE5}" type="slidenum">
              <a:rPr lang="en-US" smtClean="0"/>
              <a:t>12</a:t>
            </a:fld>
            <a:endParaRPr lang="en-US"/>
          </a:p>
        </p:txBody>
      </p:sp>
    </p:spTree>
    <p:extLst>
      <p:ext uri="{BB962C8B-B14F-4D97-AF65-F5344CB8AC3E}">
        <p14:creationId xmlns:p14="http://schemas.microsoft.com/office/powerpoint/2010/main" val="136613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51943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AADEDA7-8FE2-BE49-B2EE-5CB0341EADE5}" type="slidenum">
              <a:rPr lang="en-US" smtClean="0"/>
              <a:t>13</a:t>
            </a:fld>
            <a:endParaRPr lang="en-US"/>
          </a:p>
        </p:txBody>
      </p:sp>
    </p:spTree>
    <p:extLst>
      <p:ext uri="{BB962C8B-B14F-4D97-AF65-F5344CB8AC3E}">
        <p14:creationId xmlns:p14="http://schemas.microsoft.com/office/powerpoint/2010/main" val="2985903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40010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AADEDA7-8FE2-BE49-B2EE-5CB0341EADE5}" type="slidenum">
              <a:rPr lang="en-US" smtClean="0"/>
              <a:t>2</a:t>
            </a:fld>
            <a:endParaRPr lang="en-US"/>
          </a:p>
        </p:txBody>
      </p:sp>
    </p:spTree>
    <p:extLst>
      <p:ext uri="{BB962C8B-B14F-4D97-AF65-F5344CB8AC3E}">
        <p14:creationId xmlns:p14="http://schemas.microsoft.com/office/powerpoint/2010/main" val="34983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CornyAppreciation</a:t>
            </a:r>
            <a:endParaRPr lang="en-US" dirty="0"/>
          </a:p>
        </p:txBody>
      </p:sp>
      <p:sp>
        <p:nvSpPr>
          <p:cNvPr id="4" name="Rectangle 3"/>
          <p:cNvSpPr/>
          <p:nvPr/>
        </p:nvSpPr>
        <p:spPr>
          <a:xfrm>
            <a:off x="1149530" y="3002446"/>
            <a:ext cx="7000059" cy="1569660"/>
          </a:xfrm>
          <a:prstGeom prst="rect">
            <a:avLst/>
          </a:prstGeom>
          <a:noFill/>
        </p:spPr>
        <p:txBody>
          <a:bodyPr wrap="square" lIns="91440" tIns="45720" rIns="91440" bIns="45720">
            <a:spAutoFit/>
          </a:bodyPr>
          <a:lstStyle/>
          <a:p>
            <a:pPr algn="ctr"/>
            <a:r>
              <a:rPr lang="en-US" sz="9600" b="1" dirty="0" smtClean="0">
                <a:ln w="12700" cmpd="sng">
                  <a:solidFill>
                    <a:schemeClr val="tx2">
                      <a:lumMod val="75000"/>
                    </a:schemeClr>
                  </a:solidFill>
                  <a:prstDash val="solid"/>
                </a:ln>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rPr>
              <a:t>THANK YOU!</a:t>
            </a:r>
            <a:endParaRPr lang="en-US" sz="9600" b="1" dirty="0">
              <a:ln w="12700" cmpd="sng">
                <a:solidFill>
                  <a:schemeClr val="tx2">
                    <a:lumMod val="75000"/>
                  </a:schemeClr>
                </a:solidFill>
                <a:prstDash val="solid"/>
              </a:ln>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endParaRPr>
          </a:p>
        </p:txBody>
      </p:sp>
      <p:sp>
        <p:nvSpPr>
          <p:cNvPr id="3" name="Slide Number Placeholder 2"/>
          <p:cNvSpPr>
            <a:spLocks noGrp="1"/>
          </p:cNvSpPr>
          <p:nvPr>
            <p:ph type="sldNum" sz="quarter" idx="12"/>
          </p:nvPr>
        </p:nvSpPr>
        <p:spPr/>
        <p:txBody>
          <a:bodyPr/>
          <a:lstStyle/>
          <a:p>
            <a:fld id="{BAADEDA7-8FE2-BE49-B2EE-5CB0341EADE5}" type="slidenum">
              <a:rPr lang="en-US" smtClean="0"/>
              <a:t>3</a:t>
            </a:fld>
            <a:endParaRPr lang="en-US"/>
          </a:p>
        </p:txBody>
      </p:sp>
    </p:spTree>
    <p:extLst>
      <p:ext uri="{BB962C8B-B14F-4D97-AF65-F5344CB8AC3E}">
        <p14:creationId xmlns:p14="http://schemas.microsoft.com/office/powerpoint/2010/main" val="178405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HC Criteria</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334" y="1559573"/>
            <a:ext cx="2635374" cy="263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4237" y="1535017"/>
            <a:ext cx="2657699" cy="266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3569" y="1559574"/>
            <a:ext cx="2532682" cy="253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7335" y="3987332"/>
            <a:ext cx="2639839" cy="263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2281" y="4152532"/>
            <a:ext cx="2471291" cy="247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3570" y="4071048"/>
            <a:ext cx="2433340" cy="243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AADEDA7-8FE2-BE49-B2EE-5CB0341EADE5}" type="slidenum">
              <a:rPr lang="en-US" smtClean="0"/>
              <a:t>4</a:t>
            </a:fld>
            <a:endParaRPr lang="en-US"/>
          </a:p>
        </p:txBody>
      </p:sp>
    </p:spTree>
    <p:extLst>
      <p:ext uri="{BB962C8B-B14F-4D97-AF65-F5344CB8AC3E}">
        <p14:creationId xmlns:p14="http://schemas.microsoft.com/office/powerpoint/2010/main" val="65978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Dropbox</a:t>
            </a:r>
            <a:endParaRPr lang="en-US" dirty="0"/>
          </a:p>
        </p:txBody>
      </p:sp>
      <p:sp>
        <p:nvSpPr>
          <p:cNvPr id="3" name="Content Placeholder 2"/>
          <p:cNvSpPr>
            <a:spLocks noGrp="1"/>
          </p:cNvSpPr>
          <p:nvPr>
            <p:ph sz="half" idx="1"/>
          </p:nvPr>
        </p:nvSpPr>
        <p:spPr>
          <a:xfrm>
            <a:off x="798552" y="2053001"/>
            <a:ext cx="7691837" cy="2561023"/>
          </a:xfrm>
        </p:spPr>
        <p:txBody>
          <a:bodyPr>
            <a:normAutofit/>
          </a:bodyPr>
          <a:lstStyle/>
          <a:p>
            <a:r>
              <a:rPr lang="en-US" sz="3200" dirty="0" smtClean="0"/>
              <a:t>If you still do not have access to your Dropbox folder, please let your RHM know!</a:t>
            </a:r>
            <a:endParaRPr lang="en-US" sz="3200" dirty="0"/>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74126" b="3213"/>
          <a:stretch/>
        </p:blipFill>
        <p:spPr>
          <a:xfrm>
            <a:off x="1170553" y="3333512"/>
            <a:ext cx="2710765" cy="2265164"/>
          </a:xfr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 r="68476" b="7168"/>
          <a:stretch/>
        </p:blipFill>
        <p:spPr>
          <a:xfrm>
            <a:off x="4525167" y="5348126"/>
            <a:ext cx="2659572" cy="905676"/>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67484" b="-1802"/>
          <a:stretch/>
        </p:blipFill>
        <p:spPr>
          <a:xfrm>
            <a:off x="4253319" y="3333512"/>
            <a:ext cx="2758608" cy="1308248"/>
          </a:xfrm>
          <a:prstGeom prst="rect">
            <a:avLst/>
          </a:prstGeom>
        </p:spPr>
      </p:pic>
      <p:cxnSp>
        <p:nvCxnSpPr>
          <p:cNvPr id="13" name="Elbow Connector 12"/>
          <p:cNvCxnSpPr/>
          <p:nvPr/>
        </p:nvCxnSpPr>
        <p:spPr>
          <a:xfrm>
            <a:off x="3981470" y="5348126"/>
            <a:ext cx="543697" cy="395416"/>
          </a:xfrm>
          <a:prstGeom prst="bentConnector3">
            <a:avLst/>
          </a:prstGeom>
          <a:ln w="25400">
            <a:tailEnd type="triangle"/>
          </a:ln>
        </p:spPr>
        <p:style>
          <a:lnRef idx="1">
            <a:schemeClr val="dk1"/>
          </a:lnRef>
          <a:fillRef idx="0">
            <a:schemeClr val="dk1"/>
          </a:fillRef>
          <a:effectRef idx="0">
            <a:schemeClr val="dk1"/>
          </a:effectRef>
          <a:fontRef idx="minor">
            <a:schemeClr val="tx1"/>
          </a:fontRef>
        </p:style>
      </p:cxnSp>
      <p:cxnSp>
        <p:nvCxnSpPr>
          <p:cNvPr id="14" name="Elbow Connector 13"/>
          <p:cNvCxnSpPr/>
          <p:nvPr/>
        </p:nvCxnSpPr>
        <p:spPr>
          <a:xfrm flipV="1">
            <a:off x="3616102" y="3996537"/>
            <a:ext cx="494353" cy="469557"/>
          </a:xfrm>
          <a:prstGeom prst="bentConnector3">
            <a:avLst/>
          </a:prstGeom>
          <a:ln w="25400">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BAADEDA7-8FE2-BE49-B2EE-5CB0341EADE5}" type="slidenum">
              <a:rPr lang="en-US" smtClean="0"/>
              <a:t>5</a:t>
            </a:fld>
            <a:endParaRPr lang="en-US"/>
          </a:p>
        </p:txBody>
      </p:sp>
    </p:spTree>
    <p:extLst>
      <p:ext uri="{BB962C8B-B14F-4D97-AF65-F5344CB8AC3E}">
        <p14:creationId xmlns:p14="http://schemas.microsoft.com/office/powerpoint/2010/main" val="301288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Calendar</a:t>
            </a:r>
            <a:endParaRPr lang="en-US" dirty="0"/>
          </a:p>
        </p:txBody>
      </p:sp>
      <p:sp>
        <p:nvSpPr>
          <p:cNvPr id="3" name="Slide Number Placeholder 2"/>
          <p:cNvSpPr>
            <a:spLocks noGrp="1"/>
          </p:cNvSpPr>
          <p:nvPr>
            <p:ph type="sldNum" sz="quarter" idx="12"/>
          </p:nvPr>
        </p:nvSpPr>
        <p:spPr/>
        <p:txBody>
          <a:bodyPr/>
          <a:lstStyle/>
          <a:p>
            <a:fld id="{BAADEDA7-8FE2-BE49-B2EE-5CB0341EADE5}" type="slidenum">
              <a:rPr lang="en-US" smtClean="0"/>
              <a:t>6</a:t>
            </a:fld>
            <a:endParaRPr lang="en-US"/>
          </a:p>
        </p:txBody>
      </p:sp>
      <p:pic>
        <p:nvPicPr>
          <p:cNvPr id="8" name="Picture 7"/>
          <p:cNvPicPr>
            <a:picLocks noChangeAspect="1"/>
          </p:cNvPicPr>
          <p:nvPr/>
        </p:nvPicPr>
        <p:blipFill>
          <a:blip r:embed="rId3"/>
          <a:stretch>
            <a:fillRect/>
          </a:stretch>
        </p:blipFill>
        <p:spPr>
          <a:xfrm>
            <a:off x="104994" y="2659703"/>
            <a:ext cx="8934301" cy="2133677"/>
          </a:xfrm>
          <a:prstGeom prst="rect">
            <a:avLst/>
          </a:prstGeom>
        </p:spPr>
      </p:pic>
    </p:spTree>
    <p:extLst>
      <p:ext uri="{BB962C8B-B14F-4D97-AF65-F5344CB8AC3E}">
        <p14:creationId xmlns:p14="http://schemas.microsoft.com/office/powerpoint/2010/main" val="8409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Qualtrics Links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3839288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AADEDA7-8FE2-BE49-B2EE-5CB0341EADE5}" type="slidenum">
              <a:rPr lang="en-US" smtClean="0"/>
              <a:t>7</a:t>
            </a:fld>
            <a:endParaRPr lang="en-US"/>
          </a:p>
        </p:txBody>
      </p:sp>
    </p:spTree>
    <p:extLst>
      <p:ext uri="{BB962C8B-B14F-4D97-AF65-F5344CB8AC3E}">
        <p14:creationId xmlns:p14="http://schemas.microsoft.com/office/powerpoint/2010/main" val="320606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6684010" cy="585850"/>
          </a:xfrm>
        </p:spPr>
        <p:txBody>
          <a:bodyPr>
            <a:normAutofit fontScale="90000"/>
          </a:bodyPr>
          <a:lstStyle/>
          <a:p>
            <a:r>
              <a:rPr lang="en-US" dirty="0" smtClean="0"/>
              <a:t>Qualtrics – Improved Access to Health</a:t>
            </a:r>
            <a:endParaRPr lang="en-US" dirty="0"/>
          </a:p>
        </p:txBody>
      </p:sp>
      <p:pic>
        <p:nvPicPr>
          <p:cNvPr id="5" name="Picture 4"/>
          <p:cNvPicPr>
            <a:picLocks noChangeAspect="1"/>
          </p:cNvPicPr>
          <p:nvPr/>
        </p:nvPicPr>
        <p:blipFill>
          <a:blip r:embed="rId3"/>
          <a:stretch>
            <a:fillRect/>
          </a:stretch>
        </p:blipFill>
        <p:spPr>
          <a:xfrm>
            <a:off x="934436" y="1988139"/>
            <a:ext cx="7502674" cy="4190592"/>
          </a:xfrm>
          <a:prstGeom prst="rect">
            <a:avLst/>
          </a:prstGeom>
        </p:spPr>
      </p:pic>
      <p:sp>
        <p:nvSpPr>
          <p:cNvPr id="3" name="Slide Number Placeholder 2"/>
          <p:cNvSpPr>
            <a:spLocks noGrp="1"/>
          </p:cNvSpPr>
          <p:nvPr>
            <p:ph type="sldNum" sz="quarter" idx="12"/>
          </p:nvPr>
        </p:nvSpPr>
        <p:spPr/>
        <p:txBody>
          <a:bodyPr/>
          <a:lstStyle/>
          <a:p>
            <a:fld id="{BAADEDA7-8FE2-BE49-B2EE-5CB0341EADE5}" type="slidenum">
              <a:rPr lang="en-US" smtClean="0"/>
              <a:t>8</a:t>
            </a:fld>
            <a:endParaRPr lang="en-US"/>
          </a:p>
        </p:txBody>
      </p:sp>
    </p:spTree>
    <p:extLst>
      <p:ext uri="{BB962C8B-B14F-4D97-AF65-F5344CB8AC3E}">
        <p14:creationId xmlns:p14="http://schemas.microsoft.com/office/powerpoint/2010/main" val="10420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Qualtrics - Partners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6049"/>
          <a:stretch/>
        </p:blipFill>
        <p:spPr>
          <a:xfrm>
            <a:off x="634589" y="3191530"/>
            <a:ext cx="7262612" cy="3529946"/>
          </a:xfrm>
        </p:spPr>
      </p:pic>
      <p:sp>
        <p:nvSpPr>
          <p:cNvPr id="3" name="Slide Number Placeholder 2"/>
          <p:cNvSpPr>
            <a:spLocks noGrp="1"/>
          </p:cNvSpPr>
          <p:nvPr>
            <p:ph type="sldNum" sz="quarter" idx="12"/>
          </p:nvPr>
        </p:nvSpPr>
        <p:spPr/>
        <p:txBody>
          <a:bodyPr/>
          <a:lstStyle/>
          <a:p>
            <a:fld id="{BAADEDA7-8FE2-BE49-B2EE-5CB0341EADE5}" type="slidenum">
              <a:rPr lang="en-US" smtClean="0"/>
              <a:t>9</a:t>
            </a:fld>
            <a:endParaRPr lang="en-US"/>
          </a:p>
        </p:txBody>
      </p:sp>
      <p:pic>
        <p:nvPicPr>
          <p:cNvPr id="5" name="Picture 4"/>
          <p:cNvPicPr>
            <a:picLocks noChangeAspect="1"/>
          </p:cNvPicPr>
          <p:nvPr/>
        </p:nvPicPr>
        <p:blipFill>
          <a:blip r:embed="rId4"/>
          <a:stretch>
            <a:fillRect/>
          </a:stretch>
        </p:blipFill>
        <p:spPr>
          <a:xfrm>
            <a:off x="851862" y="1677895"/>
            <a:ext cx="6926029" cy="1513635"/>
          </a:xfrm>
          <a:prstGeom prst="rect">
            <a:avLst/>
          </a:prstGeom>
        </p:spPr>
      </p:pic>
    </p:spTree>
    <p:extLst>
      <p:ext uri="{BB962C8B-B14F-4D97-AF65-F5344CB8AC3E}">
        <p14:creationId xmlns:p14="http://schemas.microsoft.com/office/powerpoint/2010/main" val="3098742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Pink">
  <a:themeElements>
    <a:clrScheme name="startup_x_redpink">
      <a:dk1>
        <a:srgbClr val="000000"/>
      </a:dk1>
      <a:lt1>
        <a:srgbClr val="FFFFFF"/>
      </a:lt1>
      <a:dk2>
        <a:srgbClr val="B71C1C"/>
      </a:dk2>
      <a:lt2>
        <a:srgbClr val="FFEBEE"/>
      </a:lt2>
      <a:accent1>
        <a:srgbClr val="C62828"/>
      </a:accent1>
      <a:accent2>
        <a:srgbClr val="D32F2F"/>
      </a:accent2>
      <a:accent3>
        <a:srgbClr val="E53935"/>
      </a:accent3>
      <a:accent4>
        <a:srgbClr val="F44336"/>
      </a:accent4>
      <a:accent5>
        <a:srgbClr val="EF5350"/>
      </a:accent5>
      <a:accent6>
        <a:srgbClr val="E57373"/>
      </a:accent6>
      <a:hlink>
        <a:srgbClr val="E53935"/>
      </a:hlink>
      <a:folHlink>
        <a:srgbClr val="C62828"/>
      </a:folHlink>
    </a:clrScheme>
    <a:fontScheme name="Custom 1">
      <a:majorFont>
        <a:latin typeface="Lato Heavy"/>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Pink" id="{76CD50B2-EEB3-42DB-AE36-1415E0EE7607}" vid="{6E2FF00B-E590-45BC-BE85-1ECA44329C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25037</TotalTime>
  <Words>197</Words>
  <Application>Microsoft Office PowerPoint</Application>
  <PresentationFormat>On-screen Show (4:3)</PresentationFormat>
  <Paragraphs>53</Paragraphs>
  <Slides>13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Lato Light</vt:lpstr>
      <vt:lpstr>Ubuntu</vt:lpstr>
      <vt:lpstr>Office Theme</vt:lpstr>
      <vt:lpstr>Custom Design</vt:lpstr>
      <vt:lpstr>RedPink</vt:lpstr>
      <vt:lpstr>Healthy Communities 2018 End of Year Report  March 2018</vt:lpstr>
      <vt:lpstr>Agenda</vt:lpstr>
      <vt:lpstr>#CornyAppreciation</vt:lpstr>
      <vt:lpstr>HC Criteria</vt:lpstr>
      <vt:lpstr>Dropbox</vt:lpstr>
      <vt:lpstr>Event Calendar</vt:lpstr>
      <vt:lpstr>Qualtrics Links</vt:lpstr>
      <vt:lpstr>Qualtrics – Improved Access to Health</vt:lpstr>
      <vt:lpstr>Qualtrics - Partners</vt:lpstr>
      <vt:lpstr>Qualtrics – Go Slowly!</vt:lpstr>
      <vt:lpstr>Qualtrics – PDF Copy</vt:lpstr>
      <vt:lpstr>Important Dates and Deadlines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lastModifiedBy>Samantha Engel</cp:lastModifiedBy>
  <cp:revision>270</cp:revision>
  <cp:lastPrinted>2018-06-06T16:13:05Z</cp:lastPrinted>
  <dcterms:created xsi:type="dcterms:W3CDTF">2016-07-26T16:26:50Z</dcterms:created>
  <dcterms:modified xsi:type="dcterms:W3CDTF">2019-03-12T15:27:25Z</dcterms:modified>
</cp:coreProperties>
</file>