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 id="2147483723" r:id="rId2"/>
    <p:sldMasterId id="2147483732" r:id="rId3"/>
    <p:sldMasterId id="2147483753" r:id="rId4"/>
  </p:sldMasterIdLst>
  <p:notesMasterIdLst>
    <p:notesMasterId r:id="rId15"/>
  </p:notesMasterIdLst>
  <p:handoutMasterIdLst>
    <p:handoutMasterId r:id="rId16"/>
  </p:handoutMasterIdLst>
  <p:sldIdLst>
    <p:sldId id="256" r:id="rId5"/>
    <p:sldId id="266" r:id="rId6"/>
    <p:sldId id="270" r:id="rId7"/>
    <p:sldId id="275" r:id="rId8"/>
    <p:sldId id="276" r:id="rId9"/>
    <p:sldId id="274" r:id="rId10"/>
    <p:sldId id="273" r:id="rId11"/>
    <p:sldId id="271" r:id="rId12"/>
    <p:sldId id="272"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2421"/>
    <a:srgbClr val="2E3333"/>
    <a:srgbClr val="1A1A16"/>
    <a:srgbClr val="1A1A10"/>
    <a:srgbClr val="16151E"/>
    <a:srgbClr val="292511"/>
    <a:srgbClr val="000000"/>
    <a:srgbClr val="FF5517"/>
    <a:srgbClr val="FF79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0000" autoAdjust="0"/>
  </p:normalViewPr>
  <p:slideViewPr>
    <p:cSldViewPr snapToGrid="0" snapToObjects="1">
      <p:cViewPr varScale="1">
        <p:scale>
          <a:sx n="92" d="100"/>
          <a:sy n="92" d="100"/>
        </p:scale>
        <p:origin x="1254" y="66"/>
      </p:cViewPr>
      <p:guideLst>
        <p:guide orient="horz" pos="2160"/>
        <p:guide pos="3840"/>
      </p:guideLst>
    </p:cSldViewPr>
  </p:slideViewPr>
  <p:notesTextViewPr>
    <p:cViewPr>
      <p:scale>
        <a:sx n="100" d="100"/>
        <a:sy n="100" d="100"/>
      </p:scale>
      <p:origin x="0" y="0"/>
    </p:cViewPr>
  </p:notesTextViewPr>
  <p:notesViewPr>
    <p:cSldViewPr snapToGrid="0" snapToObjects="1">
      <p:cViewPr varScale="1">
        <p:scale>
          <a:sx n="101" d="100"/>
          <a:sy n="101" d="100"/>
        </p:scale>
        <p:origin x="-3232"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D70A94-535E-A242-8751-E65D819C19D3}" type="datetimeFigureOut">
              <a:rPr lang="en-US" smtClean="0"/>
              <a:t>6/9/2020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442F98-C731-A94C-AA10-6D9C96A04D6B}" type="slidenum">
              <a:rPr lang="en-US" smtClean="0"/>
              <a:t>‹#›</a:t>
            </a:fld>
            <a:endParaRPr lang="en-US"/>
          </a:p>
        </p:txBody>
      </p:sp>
    </p:spTree>
    <p:extLst>
      <p:ext uri="{BB962C8B-B14F-4D97-AF65-F5344CB8AC3E}">
        <p14:creationId xmlns:p14="http://schemas.microsoft.com/office/powerpoint/2010/main" val="2204005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A25BBB-A885-FB47-A586-C46B257BEE92}" type="datetimeFigureOut">
              <a:rPr lang="en-US" smtClean="0"/>
              <a:t>6/9/2020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6B4B2F-0019-C942-9AE2-8EB4A07943DA}" type="slidenum">
              <a:rPr lang="en-US" smtClean="0"/>
              <a:t>‹#›</a:t>
            </a:fld>
            <a:endParaRPr lang="en-US"/>
          </a:p>
        </p:txBody>
      </p:sp>
    </p:spTree>
    <p:extLst>
      <p:ext uri="{BB962C8B-B14F-4D97-AF65-F5344CB8AC3E}">
        <p14:creationId xmlns:p14="http://schemas.microsoft.com/office/powerpoint/2010/main" val="14626320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6B4B2F-0019-C942-9AE2-8EB4A07943DA}" type="slidenum">
              <a:rPr lang="en-US" smtClean="0"/>
              <a:t>1</a:t>
            </a:fld>
            <a:endParaRPr lang="en-US"/>
          </a:p>
        </p:txBody>
      </p:sp>
    </p:spTree>
    <p:extLst>
      <p:ext uri="{BB962C8B-B14F-4D97-AF65-F5344CB8AC3E}">
        <p14:creationId xmlns:p14="http://schemas.microsoft.com/office/powerpoint/2010/main" val="1114050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SO Nigeria has been leading health messaging on Covid-19 with health, fitness and mental health tips. These are shared via bulk SMS messages that include a phone number that individuals can call as a hotline, should they have any questions. The reach SO Nigeria is having includes athletes, parents, coaches and coordinators, totaling approx. 3,000 people.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They</a:t>
            </a:r>
            <a:r>
              <a:rPr lang="en-US" sz="1200" kern="1200" baseline="0" dirty="0" smtClean="0">
                <a:solidFill>
                  <a:schemeClr val="tx1"/>
                </a:solidFill>
                <a:effectLst/>
                <a:latin typeface="+mn-lt"/>
                <a:ea typeface="+mn-ea"/>
                <a:cs typeface="+mn-cs"/>
              </a:rPr>
              <a:t> are also developing </a:t>
            </a:r>
            <a:r>
              <a:rPr lang="en-US" sz="1200" kern="1200" dirty="0" smtClean="0">
                <a:solidFill>
                  <a:schemeClr val="tx1"/>
                </a:solidFill>
                <a:effectLst/>
                <a:latin typeface="+mn-lt"/>
                <a:ea typeface="+mn-ea"/>
                <a:cs typeface="+mn-cs"/>
              </a:rPr>
              <a:t>online resources to further enhance their traditional in-person activities. This includes the SKILLZ program and Health Advocates training program. They are looking into content development and bringing consultants on-board to support this. </a:t>
            </a:r>
          </a:p>
          <a:p>
            <a:endParaRPr lang="en-US" dirty="0"/>
          </a:p>
        </p:txBody>
      </p:sp>
      <p:sp>
        <p:nvSpPr>
          <p:cNvPr id="4" name="Slide Number Placeholder 3"/>
          <p:cNvSpPr>
            <a:spLocks noGrp="1"/>
          </p:cNvSpPr>
          <p:nvPr>
            <p:ph type="sldNum" sz="quarter" idx="10"/>
          </p:nvPr>
        </p:nvSpPr>
        <p:spPr/>
        <p:txBody>
          <a:bodyPr/>
          <a:lstStyle/>
          <a:p>
            <a:fld id="{036B4B2F-0019-C942-9AE2-8EB4A07943DA}" type="slidenum">
              <a:rPr lang="en-US" smtClean="0"/>
              <a:t>8</a:t>
            </a:fld>
            <a:endParaRPr lang="en-US"/>
          </a:p>
        </p:txBody>
      </p:sp>
    </p:spTree>
    <p:extLst>
      <p:ext uri="{BB962C8B-B14F-4D97-AF65-F5344CB8AC3E}">
        <p14:creationId xmlns:p14="http://schemas.microsoft.com/office/powerpoint/2010/main" val="3987453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SO Senegal has been hosting WhatsApp groups and online awareness raising campaign for parents and athletes on Covid-19, health promotion and fitness, including having hosted a virtual fitness challenge. They have hosted Zoom meetings with parents to discuss how to keep their children fit and active; panelists rotate on these calls to present and lead the discussions. The Program leads a few different WhatsApp groups (parents, coaches, medical professionals) and the members on these groups are then responsible for further spreading and sharing the information. It’s estimated that there are about 200 family members, 150 coaches and 20 medical professionals on these groups.</a:t>
            </a:r>
          </a:p>
          <a:p>
            <a:endParaRPr lang="en-US" dirty="0"/>
          </a:p>
        </p:txBody>
      </p:sp>
      <p:sp>
        <p:nvSpPr>
          <p:cNvPr id="4" name="Slide Number Placeholder 3"/>
          <p:cNvSpPr>
            <a:spLocks noGrp="1"/>
          </p:cNvSpPr>
          <p:nvPr>
            <p:ph type="sldNum" sz="quarter" idx="10"/>
          </p:nvPr>
        </p:nvSpPr>
        <p:spPr/>
        <p:txBody>
          <a:bodyPr/>
          <a:lstStyle/>
          <a:p>
            <a:fld id="{036B4B2F-0019-C942-9AE2-8EB4A07943DA}" type="slidenum">
              <a:rPr lang="en-US" smtClean="0"/>
              <a:t>9</a:t>
            </a:fld>
            <a:endParaRPr lang="en-US"/>
          </a:p>
        </p:txBody>
      </p:sp>
    </p:spTree>
    <p:extLst>
      <p:ext uri="{BB962C8B-B14F-4D97-AF65-F5344CB8AC3E}">
        <p14:creationId xmlns:p14="http://schemas.microsoft.com/office/powerpoint/2010/main" val="60760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3806" y="1150623"/>
            <a:ext cx="10364391" cy="1470049"/>
          </a:xfrm>
        </p:spPr>
        <p:txBody>
          <a:bodyPr/>
          <a:lstStyle/>
          <a:p>
            <a:r>
              <a:rPr lang="en-US" smtClean="0"/>
              <a:t>Click to edit Master title style</a:t>
            </a:r>
            <a:endParaRPr lang="en-US"/>
          </a:p>
        </p:txBody>
      </p:sp>
      <p:sp>
        <p:nvSpPr>
          <p:cNvPr id="3" name="Subtitle 2"/>
          <p:cNvSpPr>
            <a:spLocks noGrp="1"/>
          </p:cNvSpPr>
          <p:nvPr>
            <p:ph type="subTitle" idx="1"/>
          </p:nvPr>
        </p:nvSpPr>
        <p:spPr>
          <a:xfrm>
            <a:off x="1032938" y="2973325"/>
            <a:ext cx="8533805" cy="1752451"/>
          </a:xfrm>
        </p:spPr>
        <p:txBody>
          <a:bodyPr/>
          <a:lstStyle>
            <a:lvl1pPr marL="0" indent="0" algn="l">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en-US" smtClean="0"/>
              <a:t>Click to edit Master subtitle style</a:t>
            </a:r>
            <a:endParaRPr lang="en-US" dirty="0"/>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415435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3806" y="2130849"/>
            <a:ext cx="10364391" cy="1470049"/>
          </a:xfrm>
        </p:spPr>
        <p:txBody>
          <a:bodyPr/>
          <a:lstStyle/>
          <a:p>
            <a:r>
              <a:rPr lang="ga-IE"/>
              <a:t>Click to edit Master title style</a:t>
            </a:r>
            <a:endParaRPr lang="en-US"/>
          </a:p>
        </p:txBody>
      </p:sp>
      <p:sp>
        <p:nvSpPr>
          <p:cNvPr id="3" name="Subtitle 2"/>
          <p:cNvSpPr>
            <a:spLocks noGrp="1"/>
          </p:cNvSpPr>
          <p:nvPr>
            <p:ph type="subTitle" idx="1"/>
          </p:nvPr>
        </p:nvSpPr>
        <p:spPr>
          <a:xfrm>
            <a:off x="1829099" y="3886648"/>
            <a:ext cx="8533805" cy="1752451"/>
          </a:xfrm>
        </p:spPr>
        <p:txBody>
          <a:bodyPr/>
          <a:lstStyle>
            <a:lvl1pPr marL="0" indent="0" algn="ct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3809498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idx="1"/>
          </p:nvPr>
        </p:nvSpPr>
        <p:spPr/>
        <p:txBody>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62FADDA2-E13B-F548-856B-05843CC20AFE}" type="slidenum">
              <a:rPr lang="en-US"/>
              <a:pPr/>
              <a:t>‹#›</a:t>
            </a:fld>
            <a:endParaRPr lang="en-US"/>
          </a:p>
        </p:txBody>
      </p:sp>
    </p:spTree>
    <p:extLst>
      <p:ext uri="{BB962C8B-B14F-4D97-AF65-F5344CB8AC3E}">
        <p14:creationId xmlns:p14="http://schemas.microsoft.com/office/powerpoint/2010/main" val="2450640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sz="half" idx="1"/>
          </p:nvPr>
        </p:nvSpPr>
        <p:spPr>
          <a:xfrm>
            <a:off x="726282" y="1741289"/>
            <a:ext cx="5203031"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Content Placeholder 3"/>
          <p:cNvSpPr>
            <a:spLocks noGrp="1"/>
          </p:cNvSpPr>
          <p:nvPr>
            <p:ph sz="half" idx="2"/>
          </p:nvPr>
        </p:nvSpPr>
        <p:spPr>
          <a:xfrm>
            <a:off x="6072189" y="1741289"/>
            <a:ext cx="5203031"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65259849-736F-2C48-9F66-0F7642C7CEF8}" type="slidenum">
              <a:rPr lang="en-US"/>
              <a:pPr/>
              <a:t>‹#›</a:t>
            </a:fld>
            <a:endParaRPr lang="en-US"/>
          </a:p>
        </p:txBody>
      </p:sp>
    </p:spTree>
    <p:extLst>
      <p:ext uri="{BB962C8B-B14F-4D97-AF65-F5344CB8AC3E}">
        <p14:creationId xmlns:p14="http://schemas.microsoft.com/office/powerpoint/2010/main" val="2834944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0197" y="274588"/>
            <a:ext cx="10971609" cy="1143000"/>
          </a:xfrm>
        </p:spPr>
        <p:txBody>
          <a:bodyPr/>
          <a:lstStyle>
            <a:lvl1pPr>
              <a:defRPr/>
            </a:lvl1pPr>
          </a:lstStyle>
          <a:p>
            <a:r>
              <a:rPr lang="ga-IE"/>
              <a:t>Click to edit Master title style</a:t>
            </a:r>
            <a:endParaRPr lang="en-US"/>
          </a:p>
        </p:txBody>
      </p:sp>
      <p:sp>
        <p:nvSpPr>
          <p:cNvPr id="3" name="Text Placeholder 2"/>
          <p:cNvSpPr>
            <a:spLocks noGrp="1"/>
          </p:cNvSpPr>
          <p:nvPr>
            <p:ph type="body" idx="1"/>
          </p:nvPr>
        </p:nvSpPr>
        <p:spPr>
          <a:xfrm>
            <a:off x="610196" y="1534791"/>
            <a:ext cx="5386091"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4" name="Content Placeholder 3"/>
          <p:cNvSpPr>
            <a:spLocks noGrp="1"/>
          </p:cNvSpPr>
          <p:nvPr>
            <p:ph sz="half" idx="2"/>
          </p:nvPr>
        </p:nvSpPr>
        <p:spPr>
          <a:xfrm>
            <a:off x="610196" y="2174380"/>
            <a:ext cx="5386091"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Placeholder 4"/>
          <p:cNvSpPr>
            <a:spLocks noGrp="1"/>
          </p:cNvSpPr>
          <p:nvPr>
            <p:ph type="body" sz="quarter" idx="3"/>
          </p:nvPr>
        </p:nvSpPr>
        <p:spPr>
          <a:xfrm>
            <a:off x="6192741" y="1534791"/>
            <a:ext cx="5389065"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6" name="Content Placeholder 5"/>
          <p:cNvSpPr>
            <a:spLocks noGrp="1"/>
          </p:cNvSpPr>
          <p:nvPr>
            <p:ph sz="quarter" idx="4"/>
          </p:nvPr>
        </p:nvSpPr>
        <p:spPr>
          <a:xfrm>
            <a:off x="6192741" y="2174380"/>
            <a:ext cx="5389065"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7" name="Text Box 4"/>
          <p:cNvSpPr txBox="1">
            <a:spLocks noGrp="1" noChangeArrowheads="1"/>
          </p:cNvSpPr>
          <p:nvPr>
            <p:ph type="sldNum" sz="quarter" idx="10"/>
          </p:nvPr>
        </p:nvSpPr>
        <p:spPr>
          <a:ln/>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1147788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4226246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3509570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0197" y="273474"/>
            <a:ext cx="4010919" cy="826519"/>
          </a:xfrm>
        </p:spPr>
        <p:txBody>
          <a:bodyPr anchor="b"/>
          <a:lstStyle>
            <a:lvl1pPr algn="l">
              <a:defRPr sz="1400" b="1"/>
            </a:lvl1pPr>
          </a:lstStyle>
          <a:p>
            <a:r>
              <a:rPr lang="ga-IE"/>
              <a:t>Click to edit Master title style</a:t>
            </a:r>
            <a:endParaRPr lang="en-US" dirty="0"/>
          </a:p>
        </p:txBody>
      </p:sp>
      <p:sp>
        <p:nvSpPr>
          <p:cNvPr id="3" name="Content Placeholder 2"/>
          <p:cNvSpPr>
            <a:spLocks noGrp="1"/>
          </p:cNvSpPr>
          <p:nvPr>
            <p:ph idx="1"/>
          </p:nvPr>
        </p:nvSpPr>
        <p:spPr>
          <a:xfrm>
            <a:off x="4766965" y="1910081"/>
            <a:ext cx="6814840" cy="421568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dirty="0"/>
          </a:p>
        </p:txBody>
      </p:sp>
      <p:sp>
        <p:nvSpPr>
          <p:cNvPr id="4" name="Text Placeholder 3"/>
          <p:cNvSpPr>
            <a:spLocks noGrp="1"/>
          </p:cNvSpPr>
          <p:nvPr>
            <p:ph type="body" sz="half" idx="2"/>
          </p:nvPr>
        </p:nvSpPr>
        <p:spPr>
          <a:xfrm>
            <a:off x="610197" y="1910081"/>
            <a:ext cx="4010919" cy="4215684"/>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22399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 Box 4"/>
          <p:cNvSpPr txBox="1">
            <a:spLocks noGrp="1" noChangeArrowheads="1"/>
          </p:cNvSpPr>
          <p:nvPr>
            <p:ph type="sldNum" sz="quarter" idx="10"/>
          </p:nvPr>
        </p:nvSpPr>
        <p:spPr>
          <a:ln/>
        </p:spPr>
        <p:txBody>
          <a:bodyPr/>
          <a:lstStyle>
            <a:lvl1pPr>
              <a:defRPr>
                <a:solidFill>
                  <a:schemeClr val="bg1"/>
                </a:solidFill>
              </a:defRPr>
            </a:lvl1pPr>
          </a:lstStyle>
          <a:p>
            <a:fld id="{978F6C85-62F1-2E45-BAF4-9247EEFC730C}" type="slidenum">
              <a:rPr lang="en-US" smtClean="0"/>
              <a:pPr/>
              <a:t>‹#›</a:t>
            </a:fld>
            <a:endParaRPr lang="en-US" dirty="0"/>
          </a:p>
        </p:txBody>
      </p:sp>
      <p:sp>
        <p:nvSpPr>
          <p:cNvPr id="3" name="Picture Placeholder 2"/>
          <p:cNvSpPr>
            <a:spLocks noGrp="1"/>
          </p:cNvSpPr>
          <p:nvPr>
            <p:ph type="pic" idx="1"/>
          </p:nvPr>
        </p:nvSpPr>
        <p:spPr>
          <a:xfrm>
            <a:off x="235890" y="221922"/>
            <a:ext cx="11721415" cy="6436217"/>
          </a:xfrm>
          <a:solidFill>
            <a:schemeClr val="bg1"/>
          </a:solidFill>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a:sym typeface="Ubuntu" charset="0"/>
              </a:rPr>
              <a:t>Drag picture to placeholder or click icon to add</a:t>
            </a:r>
            <a:endParaRPr lang="en-US" noProof="0">
              <a:sym typeface="Ubuntu" charset="0"/>
            </a:endParaRPr>
          </a:p>
        </p:txBody>
      </p:sp>
      <p:sp>
        <p:nvSpPr>
          <p:cNvPr id="2" name="Title 1"/>
          <p:cNvSpPr>
            <a:spLocks noGrp="1"/>
          </p:cNvSpPr>
          <p:nvPr>
            <p:ph type="title"/>
          </p:nvPr>
        </p:nvSpPr>
        <p:spPr>
          <a:xfrm>
            <a:off x="400991" y="5084342"/>
            <a:ext cx="9166843" cy="567035"/>
          </a:xfrm>
        </p:spPr>
        <p:txBody>
          <a:bodyPr anchor="b"/>
          <a:lstStyle>
            <a:lvl1pPr algn="l">
              <a:defRPr sz="1400" b="1"/>
            </a:lvl1pPr>
          </a:lstStyle>
          <a:p>
            <a:r>
              <a:rPr lang="ga-IE" dirty="0"/>
              <a:t>Click to edit Master title style</a:t>
            </a:r>
            <a:endParaRPr lang="en-US" dirty="0"/>
          </a:p>
        </p:txBody>
      </p:sp>
      <p:sp>
        <p:nvSpPr>
          <p:cNvPr id="4" name="Text Placeholder 3"/>
          <p:cNvSpPr>
            <a:spLocks noGrp="1"/>
          </p:cNvSpPr>
          <p:nvPr>
            <p:ph type="body" sz="half" idx="2"/>
          </p:nvPr>
        </p:nvSpPr>
        <p:spPr>
          <a:xfrm>
            <a:off x="400991" y="5757637"/>
            <a:ext cx="9189012" cy="616450"/>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Tree>
    <p:extLst>
      <p:ext uri="{BB962C8B-B14F-4D97-AF65-F5344CB8AC3E}">
        <p14:creationId xmlns:p14="http://schemas.microsoft.com/office/powerpoint/2010/main" val="2645209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3806" y="2130849"/>
            <a:ext cx="10364391" cy="1470049"/>
          </a:xfrm>
          <a:prstGeom prst="rect">
            <a:avLst/>
          </a:prstGeom>
        </p:spPr>
        <p:txBody>
          <a:bodyPr vert="horz" lIns="64291" tIns="32146" rIns="64291" bIns="32146"/>
          <a:lstStyle>
            <a:lvl1pPr>
              <a:defRPr>
                <a:latin typeface="Ubuntu"/>
                <a:cs typeface="Ubuntu"/>
              </a:defRPr>
            </a:lvl1pPr>
          </a:lstStyle>
          <a:p>
            <a:r>
              <a:rPr lang="ga-IE"/>
              <a:t>Click to edit Master title style</a:t>
            </a:r>
            <a:endParaRPr lang="en-US" dirty="0"/>
          </a:p>
        </p:txBody>
      </p:sp>
      <p:sp>
        <p:nvSpPr>
          <p:cNvPr id="3" name="Subtitle 2"/>
          <p:cNvSpPr>
            <a:spLocks noGrp="1"/>
          </p:cNvSpPr>
          <p:nvPr>
            <p:ph type="subTitle" idx="1"/>
          </p:nvPr>
        </p:nvSpPr>
        <p:spPr>
          <a:xfrm>
            <a:off x="1829099" y="3886648"/>
            <a:ext cx="8533805"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3806" y="2130849"/>
            <a:ext cx="10364391" cy="1470049"/>
          </a:xfrm>
          <a:prstGeom prst="rect">
            <a:avLst/>
          </a:prstGeom>
        </p:spPr>
        <p:txBody>
          <a:bodyPr vert="horz" lIns="64291" tIns="32146" rIns="64291" bIns="32146"/>
          <a:lstStyle>
            <a:lvl1pPr>
              <a:defRPr>
                <a:latin typeface="Ubuntu"/>
                <a:cs typeface="Ubuntu"/>
              </a:defRPr>
            </a:lvl1pPr>
          </a:lstStyle>
          <a:p>
            <a:r>
              <a:rPr lang="ga-IE"/>
              <a:t>Click to edit Master title style</a:t>
            </a:r>
            <a:endParaRPr lang="en-US" dirty="0"/>
          </a:p>
        </p:txBody>
      </p:sp>
      <p:sp>
        <p:nvSpPr>
          <p:cNvPr id="3" name="Subtitle 2"/>
          <p:cNvSpPr>
            <a:spLocks noGrp="1"/>
          </p:cNvSpPr>
          <p:nvPr>
            <p:ph type="subTitle" idx="1"/>
          </p:nvPr>
        </p:nvSpPr>
        <p:spPr>
          <a:xfrm>
            <a:off x="1829099" y="3886648"/>
            <a:ext cx="8533805"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26958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919" y="2600180"/>
            <a:ext cx="10362901" cy="1361777"/>
          </a:xfrm>
        </p:spPr>
        <p:txBody>
          <a:bodyPr/>
          <a:lstStyle>
            <a:lvl1pPr algn="l">
              <a:defRPr sz="2800" b="1" cap="all"/>
            </a:lvl1pPr>
          </a:lstStyle>
          <a:p>
            <a:r>
              <a:rPr lang="en-US" smtClean="0"/>
              <a:t>Click to edit Master title style</a:t>
            </a:r>
            <a:endParaRPr lang="en-US"/>
          </a:p>
        </p:txBody>
      </p:sp>
      <p:sp>
        <p:nvSpPr>
          <p:cNvPr id="3" name="Text Placeholder 2"/>
          <p:cNvSpPr>
            <a:spLocks noGrp="1"/>
          </p:cNvSpPr>
          <p:nvPr>
            <p:ph type="body" idx="1"/>
          </p:nvPr>
        </p:nvSpPr>
        <p:spPr>
          <a:xfrm>
            <a:off x="962919" y="1099991"/>
            <a:ext cx="10362901" cy="1500188"/>
          </a:xfrm>
        </p:spPr>
        <p:txBody>
          <a:bodyPr anchor="b"/>
          <a:lstStyle>
            <a:lvl1pPr marL="0" indent="0">
              <a:buNone/>
              <a:defRPr sz="1400"/>
            </a:lvl1pPr>
            <a:lvl2pPr marL="321457" indent="0">
              <a:buNone/>
              <a:defRPr sz="1300"/>
            </a:lvl2pPr>
            <a:lvl3pPr marL="642915" indent="0">
              <a:buNone/>
              <a:defRPr sz="1100"/>
            </a:lvl3pPr>
            <a:lvl4pPr marL="964372" indent="0">
              <a:buNone/>
              <a:defRPr sz="1000"/>
            </a:lvl4pPr>
            <a:lvl5pPr marL="1285829" indent="0">
              <a:buNone/>
              <a:defRPr sz="1000"/>
            </a:lvl5pPr>
            <a:lvl6pPr marL="1607287" indent="0">
              <a:buNone/>
              <a:defRPr sz="1000"/>
            </a:lvl6pPr>
            <a:lvl7pPr marL="1928744" indent="0">
              <a:buNone/>
              <a:defRPr sz="1000"/>
            </a:lvl7pPr>
            <a:lvl8pPr marL="2250201" indent="0">
              <a:buNone/>
              <a:defRPr sz="1000"/>
            </a:lvl8pPr>
            <a:lvl9pPr marL="2571659" indent="0">
              <a:buNone/>
              <a:defRPr sz="1000"/>
            </a:lvl9pPr>
          </a:lstStyle>
          <a:p>
            <a:pPr lvl="0"/>
            <a:r>
              <a:rPr lang="en-US" smtClean="0"/>
              <a:t>Edit Master text styles</a:t>
            </a:r>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218790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26282" y="2375298"/>
            <a:ext cx="5203031"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72189" y="2375298"/>
            <a:ext cx="5203031"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912543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0197" y="274588"/>
            <a:ext cx="10971609"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10196" y="2246178"/>
            <a:ext cx="5386091"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en-US" smtClean="0"/>
              <a:t>Edit Master text styles</a:t>
            </a:r>
          </a:p>
        </p:txBody>
      </p:sp>
      <p:sp>
        <p:nvSpPr>
          <p:cNvPr id="4" name="Content Placeholder 3"/>
          <p:cNvSpPr>
            <a:spLocks noGrp="1"/>
          </p:cNvSpPr>
          <p:nvPr>
            <p:ph sz="half" idx="2"/>
          </p:nvPr>
        </p:nvSpPr>
        <p:spPr>
          <a:xfrm>
            <a:off x="610196" y="2885766"/>
            <a:ext cx="5386091"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2741" y="2267026"/>
            <a:ext cx="5389065"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en-US" smtClean="0"/>
              <a:t>Edit Master text styles</a:t>
            </a:r>
          </a:p>
        </p:txBody>
      </p:sp>
      <p:sp>
        <p:nvSpPr>
          <p:cNvPr id="6" name="Content Placeholder 5"/>
          <p:cNvSpPr>
            <a:spLocks noGrp="1"/>
          </p:cNvSpPr>
          <p:nvPr>
            <p:ph sz="quarter" idx="4"/>
          </p:nvPr>
        </p:nvSpPr>
        <p:spPr>
          <a:xfrm>
            <a:off x="6192741" y="2906614"/>
            <a:ext cx="5389065"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640717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310927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 </a:t>
            </a:r>
            <a:r>
              <a:rPr lang="en-US" b="1">
                <a:latin typeface="Helvetica Neue"/>
                <a:cs typeface="Helvetica Neue"/>
              </a:rPr>
              <a:t>storyful.</a:t>
            </a:r>
            <a:endParaRPr lang="en-US" b="1" dirty="0">
              <a:latin typeface="Helvetica Neue"/>
              <a:cs typeface="Helvetica Neue"/>
            </a:endParaRPr>
          </a:p>
        </p:txBody>
      </p:sp>
    </p:spTree>
    <p:extLst>
      <p:ext uri="{BB962C8B-B14F-4D97-AF65-F5344CB8AC3E}">
        <p14:creationId xmlns:p14="http://schemas.microsoft.com/office/powerpoint/2010/main" val="40043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0197" y="273474"/>
            <a:ext cx="4010919" cy="1161975"/>
          </a:xfrm>
        </p:spPr>
        <p:txBody>
          <a:bodyPr anchor="b"/>
          <a:lstStyle>
            <a:lvl1pPr algn="l">
              <a:defRPr sz="1400" b="1"/>
            </a:lvl1pPr>
          </a:lstStyle>
          <a:p>
            <a:r>
              <a:rPr lang="en-US" smtClean="0"/>
              <a:t>Click to edit Master title style</a:t>
            </a:r>
            <a:endParaRPr lang="en-US"/>
          </a:p>
        </p:txBody>
      </p:sp>
      <p:sp>
        <p:nvSpPr>
          <p:cNvPr id="3" name="Content Placeholder 2"/>
          <p:cNvSpPr>
            <a:spLocks noGrp="1"/>
          </p:cNvSpPr>
          <p:nvPr>
            <p:ph idx="1"/>
          </p:nvPr>
        </p:nvSpPr>
        <p:spPr>
          <a:xfrm>
            <a:off x="4766965" y="273472"/>
            <a:ext cx="6814840" cy="585229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10197" y="1435448"/>
            <a:ext cx="4010919" cy="469031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en-US" smtClean="0"/>
              <a:t>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323253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90181" y="4800825"/>
            <a:ext cx="7314903" cy="567035"/>
          </a:xfrm>
        </p:spPr>
        <p:txBody>
          <a:bodyPr anchor="b"/>
          <a:lstStyle>
            <a:lvl1pPr algn="l">
              <a:defRPr sz="1400" b="1"/>
            </a:lvl1pPr>
          </a:lstStyle>
          <a:p>
            <a:r>
              <a:rPr lang="en-US" smtClean="0"/>
              <a:t>Click to edit Master title style</a:t>
            </a:r>
            <a:endParaRPr lang="en-US"/>
          </a:p>
        </p:txBody>
      </p:sp>
      <p:sp>
        <p:nvSpPr>
          <p:cNvPr id="3" name="Picture Placeholder 2"/>
          <p:cNvSpPr>
            <a:spLocks noGrp="1"/>
          </p:cNvSpPr>
          <p:nvPr>
            <p:ph type="pic" idx="1"/>
          </p:nvPr>
        </p:nvSpPr>
        <p:spPr>
          <a:xfrm>
            <a:off x="2390181" y="612800"/>
            <a:ext cx="7314903" cy="4114354"/>
          </a:xfrm>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en-US" noProof="0" smtClean="0">
                <a:sym typeface="Ubuntu Light" charset="0"/>
              </a:rPr>
              <a:t>Click icon to add picture</a:t>
            </a:r>
            <a:endParaRPr lang="en-US" noProof="0">
              <a:sym typeface="Ubuntu Light" charset="0"/>
            </a:endParaRPr>
          </a:p>
        </p:txBody>
      </p:sp>
      <p:sp>
        <p:nvSpPr>
          <p:cNvPr id="4" name="Text Placeholder 3"/>
          <p:cNvSpPr>
            <a:spLocks noGrp="1"/>
          </p:cNvSpPr>
          <p:nvPr>
            <p:ph type="body" sz="half" idx="2"/>
          </p:nvPr>
        </p:nvSpPr>
        <p:spPr>
          <a:xfrm>
            <a:off x="2390181" y="5367859"/>
            <a:ext cx="7314903" cy="80478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en-US" smtClean="0"/>
              <a:t>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341039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3.jp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bwMode="auto">
          <a:xfrm>
            <a:off x="726017" y="2374901"/>
            <a:ext cx="10549467" cy="1857375"/>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vert="horz" wrap="square" lIns="35717" tIns="35717" rIns="35717" bIns="35717" numCol="1" anchor="t" anchorCtr="0" compatLnSpc="1">
            <a:prstTxWarp prst="textNoShape">
              <a:avLst/>
            </a:prstTxWarp>
          </a:bodyPr>
          <a:lstStyle/>
          <a:p>
            <a:pPr lvl="0"/>
            <a:r>
              <a:rPr lang="en-US" smtClean="0">
                <a:sym typeface="Ubuntu Light" charset="0"/>
              </a:rPr>
              <a:t>Edit Master text styles</a:t>
            </a:r>
          </a:p>
          <a:p>
            <a:pPr lvl="1"/>
            <a:r>
              <a:rPr lang="en-US" smtClean="0">
                <a:sym typeface="Ubuntu Light" charset="0"/>
              </a:rPr>
              <a:t>Second level</a:t>
            </a:r>
          </a:p>
          <a:p>
            <a:pPr lvl="2"/>
            <a:r>
              <a:rPr lang="en-US" smtClean="0">
                <a:sym typeface="Ubuntu Light" charset="0"/>
              </a:rPr>
              <a:t>Third level</a:t>
            </a:r>
          </a:p>
          <a:p>
            <a:pPr lvl="3"/>
            <a:r>
              <a:rPr lang="en-US" smtClean="0">
                <a:sym typeface="Ubuntu Light" charset="0"/>
              </a:rPr>
              <a:t>Fourth level</a:t>
            </a:r>
          </a:p>
          <a:p>
            <a:pPr lvl="4"/>
            <a:r>
              <a:rPr lang="en-US" smtClean="0">
                <a:sym typeface="Ubuntu Light" charset="0"/>
              </a:rPr>
              <a:t>Fifth level</a:t>
            </a:r>
            <a:endParaRPr lang="en-US" dirty="0">
              <a:sym typeface="Ubuntu Light" charset="0"/>
            </a:endParaRPr>
          </a:p>
        </p:txBody>
      </p:sp>
      <p:sp>
        <p:nvSpPr>
          <p:cNvPr id="1027" name="Rectangle 3"/>
          <p:cNvSpPr>
            <a:spLocks noGrp="1" noChangeArrowheads="1"/>
          </p:cNvSpPr>
          <p:nvPr>
            <p:ph type="title"/>
          </p:nvPr>
        </p:nvSpPr>
        <p:spPr bwMode="auto">
          <a:xfrm>
            <a:off x="726018" y="482600"/>
            <a:ext cx="10536767" cy="1195388"/>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vert="horz" wrap="square" lIns="35717" tIns="35717" rIns="35717" bIns="35717" numCol="1" anchor="t" anchorCtr="0" compatLnSpc="1">
            <a:prstTxWarp prst="textNoShape">
              <a:avLst/>
            </a:prstTxWarp>
          </a:bodyPr>
          <a:lstStyle/>
          <a:p>
            <a:pPr lvl="0"/>
            <a:r>
              <a:rPr lang="en-US" smtClean="0">
                <a:sym typeface="Ubuntu Light" charset="0"/>
              </a:rPr>
              <a:t>Click to edit Master title style</a:t>
            </a:r>
            <a:endParaRPr lang="en-US" dirty="0">
              <a:sym typeface="Ubuntu Light" charset="0"/>
            </a:endParaRPr>
          </a:p>
        </p:txBody>
      </p:sp>
      <p:sp>
        <p:nvSpPr>
          <p:cNvPr id="1028" name="Text Box 4"/>
          <p:cNvSpPr txBox="1">
            <a:spLocks noGrp="1" noChangeArrowheads="1"/>
          </p:cNvSpPr>
          <p:nvPr>
            <p:ph type="sldNum" sz="quarter" idx="4"/>
          </p:nvPr>
        </p:nvSpPr>
        <p:spPr bwMode="auto">
          <a:xfrm>
            <a:off x="738717" y="6446157"/>
            <a:ext cx="4840849" cy="187325"/>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vert="horz" wrap="none" lIns="64291" tIns="32146" rIns="64291" bIns="32146" numCol="1" anchor="t" anchorCtr="0" compatLnSpc="1">
            <a:prstTxWarp prst="textNoShape">
              <a:avLst/>
            </a:prstTxWarp>
          </a:bodyPr>
          <a:lstStyle>
            <a:lvl1pPr algn="l" eaLnBrk="1" hangingPunct="1">
              <a:defRPr sz="900" spc="2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a:t> </a:t>
            </a:r>
            <a:endParaRPr lang="en-US" dirty="0">
              <a:latin typeface="Ubuntu"/>
              <a:cs typeface="Ubuntu"/>
            </a:endParaRP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hdr="0" ftr="0" dt="0"/>
  <p:txStyles>
    <p:titleStyle>
      <a:lvl1pPr algn="l" rtl="0" eaLnBrk="1" fontAlgn="base" hangingPunct="1">
        <a:spcBef>
          <a:spcPct val="0"/>
        </a:spcBef>
        <a:spcAft>
          <a:spcPct val="0"/>
        </a:spcAft>
        <a:defRPr sz="5900" spc="-100">
          <a:solidFill>
            <a:srgbClr val="FFFFFF"/>
          </a:solidFill>
          <a:latin typeface="+mj-lt"/>
          <a:ea typeface="+mj-ea"/>
          <a:cs typeface="+mj-cs"/>
          <a:sym typeface="Ubuntu Light" charset="0"/>
        </a:defRPr>
      </a:lvl1pPr>
      <a:lvl2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1pPr>
      <a:lvl2pPr marL="522288" indent="-200025"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2pPr>
      <a:lvl3pPr marL="803275"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3pPr>
      <a:lvl4pPr marL="1123950"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4pPr>
      <a:lvl5pPr marL="1446213"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5pPr>
      <a:lvl6pPr marL="321457"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6pPr>
      <a:lvl7pPr marL="642915"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7pPr>
      <a:lvl8pPr marL="964372"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8pPr>
      <a:lvl9pPr marL="1285829"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bwMode="auto">
          <a:xfrm>
            <a:off x="726018" y="1874010"/>
            <a:ext cx="10549467" cy="446405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vert="horz" wrap="square" lIns="35717" tIns="35717" rIns="35717" bIns="35717" numCol="1" anchor="t" anchorCtr="0" compatLnSpc="1">
            <a:prstTxWarp prst="textNoShape">
              <a:avLst/>
            </a:prstTxWarp>
          </a:bodyPr>
          <a:lstStyle/>
          <a:p>
            <a:pPr lvl="0"/>
            <a:r>
              <a:rPr lang="ga-IE">
                <a:sym typeface="Ubuntu" charset="0"/>
              </a:rPr>
              <a:t>Click to edit Master text styles</a:t>
            </a:r>
          </a:p>
          <a:p>
            <a:pPr lvl="1"/>
            <a:r>
              <a:rPr lang="ga-IE" dirty="0">
                <a:sym typeface="Ubuntu" charset="0"/>
              </a:rPr>
              <a:t>Second level</a:t>
            </a:r>
          </a:p>
          <a:p>
            <a:pPr lvl="2"/>
            <a:r>
              <a:rPr lang="ga-IE" dirty="0">
                <a:sym typeface="Ubuntu" charset="0"/>
              </a:rPr>
              <a:t>Third level</a:t>
            </a:r>
          </a:p>
          <a:p>
            <a:pPr lvl="3"/>
            <a:r>
              <a:rPr lang="ga-IE" dirty="0">
                <a:sym typeface="Ubuntu" charset="0"/>
              </a:rPr>
              <a:t>Fourth level</a:t>
            </a:r>
          </a:p>
          <a:p>
            <a:pPr lvl="4"/>
            <a:r>
              <a:rPr lang="ga-IE" dirty="0">
                <a:sym typeface="Ubuntu" charset="0"/>
              </a:rPr>
              <a:t>Fifth level</a:t>
            </a:r>
            <a:endParaRPr lang="en-US" dirty="0">
              <a:sym typeface="Ubuntu Light" charset="0"/>
            </a:endParaRPr>
          </a:p>
        </p:txBody>
      </p:sp>
      <p:sp>
        <p:nvSpPr>
          <p:cNvPr id="2051" name="Rectangle 3"/>
          <p:cNvSpPr>
            <a:spLocks noGrp="1" noChangeArrowheads="1"/>
          </p:cNvSpPr>
          <p:nvPr>
            <p:ph type="title"/>
          </p:nvPr>
        </p:nvSpPr>
        <p:spPr bwMode="auto">
          <a:xfrm>
            <a:off x="726018" y="366713"/>
            <a:ext cx="9402431" cy="1046064"/>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vert="horz" wrap="square" lIns="35717" tIns="35717" rIns="35717" bIns="35717" numCol="1" anchor="ctr" anchorCtr="0" compatLnSpc="1">
            <a:prstTxWarp prst="textNoShape">
              <a:avLst/>
            </a:prstTxWarp>
          </a:bodyPr>
          <a:lstStyle/>
          <a:p>
            <a:pPr lvl="0"/>
            <a:r>
              <a:rPr lang="ga-IE">
                <a:sym typeface="Ubuntu Light" charset="0"/>
              </a:rPr>
              <a:t>Click to edit Master title style</a:t>
            </a:r>
            <a:endParaRPr lang="en-US" dirty="0">
              <a:sym typeface="Ubuntu Light" charset="0"/>
            </a:endParaRPr>
          </a:p>
        </p:txBody>
      </p:sp>
      <p:sp>
        <p:nvSpPr>
          <p:cNvPr id="2052" name="Text Box 4"/>
          <p:cNvSpPr txBox="1">
            <a:spLocks noGrp="1" noChangeArrowheads="1"/>
          </p:cNvSpPr>
          <p:nvPr>
            <p:ph type="sldNum" sz="quarter" idx="4"/>
          </p:nvPr>
        </p:nvSpPr>
        <p:spPr bwMode="auto">
          <a:xfrm>
            <a:off x="738718" y="6470815"/>
            <a:ext cx="4665041" cy="187325"/>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vert="horz" wrap="none" lIns="64291" tIns="32146" rIns="64291" bIns="32146" numCol="1" anchor="t" anchorCtr="0" compatLnSpc="1">
            <a:prstTxWarp prst="textNoShape">
              <a:avLst/>
            </a:prstTxWarp>
          </a:bodyPr>
          <a:lstStyle>
            <a:lvl1pPr algn="l" eaLnBrk="1" hangingPunct="1">
              <a:defRPr sz="90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hdr="0" ftr="0" dt="0"/>
  <p:txStyles>
    <p:titleStyle>
      <a:lvl1pPr algn="l" rtl="0" eaLnBrk="1" fontAlgn="base" hangingPunct="1">
        <a:lnSpc>
          <a:spcPts val="3600"/>
        </a:lnSpc>
        <a:spcBef>
          <a:spcPct val="0"/>
        </a:spcBef>
        <a:spcAft>
          <a:spcPct val="0"/>
        </a:spcAft>
        <a:defRPr sz="3600" spc="-100">
          <a:solidFill>
            <a:schemeClr val="tx1"/>
          </a:solidFill>
          <a:latin typeface="+mj-lt"/>
          <a:ea typeface="+mj-ea"/>
          <a:cs typeface="+mj-cs"/>
          <a:sym typeface="Ubuntu Light" charset="0"/>
        </a:defRPr>
      </a:lvl1pPr>
      <a:lvl2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3"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4"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hyperlink" Target="https://specialolympics.qualtrics.com/jfe/form/SV_aXcdF18fVof6S6p" TargetMode="Externa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US" dirty="0" smtClean="0"/>
              <a:t>Healthy Communities</a:t>
            </a:r>
            <a:endParaRPr lang="en-US" dirty="0"/>
          </a:p>
        </p:txBody>
      </p:sp>
      <p:sp>
        <p:nvSpPr>
          <p:cNvPr id="9" name="Subtitle 8"/>
          <p:cNvSpPr>
            <a:spLocks noGrp="1"/>
          </p:cNvSpPr>
          <p:nvPr>
            <p:ph type="subTitle" idx="1"/>
          </p:nvPr>
        </p:nvSpPr>
        <p:spPr>
          <a:xfrm>
            <a:off x="913806" y="3157611"/>
            <a:ext cx="5543510" cy="1696942"/>
          </a:xfrm>
        </p:spPr>
        <p:txBody>
          <a:bodyPr/>
          <a:lstStyle/>
          <a:p>
            <a:r>
              <a:rPr lang="en-US" dirty="0" smtClean="0"/>
              <a:t>9 June 2020</a:t>
            </a:r>
            <a:endParaRPr lang="en-US" dirty="0"/>
          </a:p>
        </p:txBody>
      </p:sp>
      <p:sp>
        <p:nvSpPr>
          <p:cNvPr id="10" name="Slide Number Placeholder 9"/>
          <p:cNvSpPr>
            <a:spLocks noGrp="1"/>
          </p:cNvSpPr>
          <p:nvPr>
            <p:ph type="sldNum" sz="quarter" idx="10"/>
          </p:nvPr>
        </p:nvSpPr>
        <p:spPr/>
        <p:txBody>
          <a:bodyPr/>
          <a:lstStyle/>
          <a:p>
            <a:fld id="{F4B88F72-1EA4-FE40-A5CA-BD0111E6622B}" type="slidenum">
              <a:rPr lang="en-US" smtClean="0"/>
              <a:pPr/>
              <a:t>1</a:t>
            </a:fld>
            <a:endParaRPr lang="en-US" dirty="0">
              <a:latin typeface="Ubuntu"/>
              <a:cs typeface="Ubuntu"/>
            </a:endParaRPr>
          </a:p>
        </p:txBody>
      </p:sp>
      <p:sp>
        <p:nvSpPr>
          <p:cNvPr id="2" name="TextBox 1">
            <a:extLst>
              <a:ext uri="{FF2B5EF4-FFF2-40B4-BE49-F238E27FC236}">
                <a16:creationId xmlns:a16="http://schemas.microsoft.com/office/drawing/2014/main" id="{F470543D-00E7-1141-B861-1A0BA0B51089}"/>
              </a:ext>
            </a:extLst>
          </p:cNvPr>
          <p:cNvSpPr txBox="1"/>
          <p:nvPr/>
        </p:nvSpPr>
        <p:spPr>
          <a:xfrm>
            <a:off x="1931670" y="6633483"/>
            <a:ext cx="10115550" cy="184666"/>
          </a:xfrm>
          <a:prstGeom prst="rect">
            <a:avLst/>
          </a:prstGeom>
          <a:noFill/>
        </p:spPr>
        <p:txBody>
          <a:bodyPr wrap="square" rtlCol="0">
            <a:spAutoFit/>
          </a:bodyPr>
          <a:lstStyle/>
          <a:p>
            <a:pPr algn="r"/>
            <a:r>
              <a:rPr lang="en-US" sz="600" dirty="0"/>
              <a:t>The mark “CDC” is owned by the US Dept. of Health and Human Services and is used with permission. Use of this logo is not an endorsement by HHS or CDC of any particular product, service, or enterprise.</a:t>
            </a:r>
          </a:p>
        </p:txBody>
      </p:sp>
    </p:spTree>
    <p:extLst>
      <p:ext uri="{BB962C8B-B14F-4D97-AF65-F5344CB8AC3E}">
        <p14:creationId xmlns:p14="http://schemas.microsoft.com/office/powerpoint/2010/main" val="294045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726018" y="1802245"/>
            <a:ext cx="10536767" cy="1195388"/>
          </a:xfrm>
        </p:spPr>
        <p:txBody>
          <a:bodyPr/>
          <a:lstStyle/>
          <a:p>
            <a:pPr algn="ctr"/>
            <a:r>
              <a:rPr lang="en-US" dirty="0"/>
              <a:t>Thank </a:t>
            </a:r>
            <a:r>
              <a:rPr lang="en-US" dirty="0" smtClean="0"/>
              <a:t>you</a:t>
            </a:r>
            <a:r>
              <a:rPr lang="en-US" dirty="0"/>
              <a:t/>
            </a:r>
            <a:br>
              <a:rPr lang="en-US" dirty="0"/>
            </a:br>
            <a:r>
              <a:rPr lang="en-US" dirty="0"/>
              <a:t/>
            </a:r>
            <a:br>
              <a:rPr lang="en-US" dirty="0"/>
            </a:br>
            <a:endParaRPr lang="en-US" sz="3200" dirty="0"/>
          </a:p>
        </p:txBody>
      </p:sp>
      <p:sp>
        <p:nvSpPr>
          <p:cNvPr id="4" name="Slide Number Placeholder 3"/>
          <p:cNvSpPr>
            <a:spLocks noGrp="1"/>
          </p:cNvSpPr>
          <p:nvPr>
            <p:ph type="sldNum" sz="quarter" idx="10"/>
          </p:nvPr>
        </p:nvSpPr>
        <p:spPr/>
        <p:txBody>
          <a:bodyPr/>
          <a:lstStyle/>
          <a:p>
            <a:fld id="{F4B88F72-1EA4-FE40-A5CA-BD0111E6622B}" type="slidenum">
              <a:rPr lang="en-US" smtClean="0"/>
              <a:pPr/>
              <a:t>10</a:t>
            </a:fld>
            <a:endParaRPr lang="en-US" dirty="0">
              <a:latin typeface="Ubuntu"/>
              <a:cs typeface="Ubuntu"/>
            </a:endParaRPr>
          </a:p>
        </p:txBody>
      </p:sp>
    </p:spTree>
    <p:extLst>
      <p:ext uri="{BB962C8B-B14F-4D97-AF65-F5344CB8AC3E}">
        <p14:creationId xmlns:p14="http://schemas.microsoft.com/office/powerpoint/2010/main" val="391308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0080" y="1961804"/>
            <a:ext cx="10715105" cy="3970318"/>
          </a:xfrm>
          <a:prstGeom prst="rect">
            <a:avLst/>
          </a:prstGeom>
          <a:noFill/>
        </p:spPr>
        <p:txBody>
          <a:bodyPr wrap="square" rtlCol="0">
            <a:spAutoFit/>
          </a:bodyPr>
          <a:lstStyle/>
          <a:p>
            <a:r>
              <a:rPr lang="en-US" dirty="0" smtClean="0"/>
              <a:t>Updates on Grant Awards</a:t>
            </a:r>
          </a:p>
          <a:p>
            <a:endParaRPr lang="en-US" dirty="0" smtClean="0"/>
          </a:p>
          <a:p>
            <a:r>
              <a:rPr lang="en-US" dirty="0" smtClean="0"/>
              <a:t>Healthy Communities Recognition</a:t>
            </a:r>
          </a:p>
          <a:p>
            <a:endParaRPr lang="en-US" dirty="0"/>
          </a:p>
          <a:p>
            <a:r>
              <a:rPr lang="en-US" dirty="0" smtClean="0"/>
              <a:t>COVID-19 Athlete Survey</a:t>
            </a:r>
          </a:p>
          <a:p>
            <a:endParaRPr lang="en-US" dirty="0"/>
          </a:p>
          <a:p>
            <a:r>
              <a:rPr lang="en-US" dirty="0" smtClean="0"/>
              <a:t>Resources</a:t>
            </a:r>
            <a:endParaRPr lang="en-US" dirty="0"/>
          </a:p>
          <a:p>
            <a:endParaRPr lang="en-US" dirty="0"/>
          </a:p>
          <a:p>
            <a:r>
              <a:rPr lang="en-US" dirty="0" smtClean="0"/>
              <a:t>Examples of Athlete &amp; Family Engagement</a:t>
            </a:r>
          </a:p>
          <a:p>
            <a:r>
              <a:rPr lang="en-US" dirty="0" smtClean="0"/>
              <a:t>	SO Nigeria</a:t>
            </a:r>
          </a:p>
          <a:p>
            <a:r>
              <a:rPr lang="en-US" dirty="0" smtClean="0"/>
              <a:t>	SO Senegal</a:t>
            </a:r>
          </a:p>
          <a:p>
            <a:r>
              <a:rPr lang="en-US" dirty="0" smtClean="0"/>
              <a:t>	SO Indiana</a:t>
            </a:r>
          </a:p>
          <a:p>
            <a:endParaRPr lang="en-US" dirty="0"/>
          </a:p>
          <a:p>
            <a:endParaRPr lang="en-US" dirty="0"/>
          </a:p>
        </p:txBody>
      </p:sp>
      <p:sp>
        <p:nvSpPr>
          <p:cNvPr id="3" name="TextBox 2"/>
          <p:cNvSpPr txBox="1"/>
          <p:nvPr/>
        </p:nvSpPr>
        <p:spPr>
          <a:xfrm>
            <a:off x="640080" y="532015"/>
            <a:ext cx="9468196" cy="523220"/>
          </a:xfrm>
          <a:prstGeom prst="rect">
            <a:avLst/>
          </a:prstGeom>
          <a:noFill/>
        </p:spPr>
        <p:txBody>
          <a:bodyPr wrap="square" rtlCol="0">
            <a:spAutoFit/>
          </a:bodyPr>
          <a:lstStyle/>
          <a:p>
            <a:r>
              <a:rPr lang="en-US" sz="2800" dirty="0" smtClean="0"/>
              <a:t>Agenda</a:t>
            </a:r>
            <a:endParaRPr lang="en-US" sz="2800" dirty="0"/>
          </a:p>
        </p:txBody>
      </p:sp>
    </p:spTree>
    <p:extLst>
      <p:ext uri="{BB962C8B-B14F-4D97-AF65-F5344CB8AC3E}">
        <p14:creationId xmlns:p14="http://schemas.microsoft.com/office/powerpoint/2010/main" val="4130169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0080" y="1961804"/>
            <a:ext cx="10715105" cy="5078313"/>
          </a:xfrm>
          <a:prstGeom prst="rect">
            <a:avLst/>
          </a:prstGeom>
          <a:noFill/>
        </p:spPr>
        <p:txBody>
          <a:bodyPr wrap="square" rtlCol="0">
            <a:spAutoFit/>
          </a:bodyPr>
          <a:lstStyle/>
          <a:p>
            <a:r>
              <a:rPr lang="en-US" b="1" u="sng" dirty="0" smtClean="0"/>
              <a:t>US Programs</a:t>
            </a:r>
          </a:p>
          <a:p>
            <a:pPr marL="285750" indent="-285750">
              <a:buFont typeface="Arial" panose="020B0604020202020204" pitchFamily="34" charset="0"/>
              <a:buChar char="•"/>
            </a:pPr>
            <a:r>
              <a:rPr lang="en-US" dirty="0" smtClean="0"/>
              <a:t>Most award letters have been sent</a:t>
            </a:r>
          </a:p>
          <a:p>
            <a:pPr marL="285750" indent="-285750">
              <a:buFont typeface="Arial" panose="020B0604020202020204" pitchFamily="34" charset="0"/>
              <a:buChar char="•"/>
            </a:pPr>
            <a:r>
              <a:rPr lang="en-US" dirty="0" smtClean="0"/>
              <a:t>Please sign &amp; return, if you have not yet done so</a:t>
            </a:r>
          </a:p>
          <a:p>
            <a:pPr marL="285750" indent="-285750">
              <a:buFont typeface="Arial" panose="020B0604020202020204" pitchFamily="34" charset="0"/>
              <a:buChar char="•"/>
            </a:pPr>
            <a:r>
              <a:rPr lang="en-US" dirty="0" smtClean="0"/>
              <a:t>Funds will be wired by the end of this month</a:t>
            </a:r>
          </a:p>
          <a:p>
            <a:pPr marL="742950" lvl="1" indent="-285750">
              <a:buFont typeface="Arial" panose="020B0604020202020204" pitchFamily="34" charset="0"/>
              <a:buChar char="•"/>
            </a:pPr>
            <a:r>
              <a:rPr lang="en-US" dirty="0" smtClean="0"/>
              <a:t>Only funds for activities that can be conducted virtually/at home will be wired</a:t>
            </a:r>
          </a:p>
          <a:p>
            <a:pPr marL="742950" lvl="1" indent="-285750">
              <a:buFont typeface="Arial" panose="020B0604020202020204" pitchFamily="34" charset="0"/>
              <a:buChar char="•"/>
            </a:pPr>
            <a:r>
              <a:rPr lang="en-US" dirty="0" smtClean="0"/>
              <a:t>Golisano Health Leadership Award Funds will come later</a:t>
            </a:r>
          </a:p>
          <a:p>
            <a:endParaRPr lang="en-US" dirty="0"/>
          </a:p>
          <a:p>
            <a:r>
              <a:rPr lang="en-US" b="1" u="sng" dirty="0" smtClean="0"/>
              <a:t>International Programs</a:t>
            </a:r>
            <a:endParaRPr lang="en-US" b="1" u="sng" dirty="0"/>
          </a:p>
          <a:p>
            <a:pPr marL="285750" indent="-285750">
              <a:buFont typeface="Arial" panose="020B0604020202020204" pitchFamily="34" charset="0"/>
              <a:buChar char="•"/>
            </a:pPr>
            <a:r>
              <a:rPr lang="en-US" dirty="0" smtClean="0"/>
              <a:t>Finance is reviewing your budget proposals and will reach out with any questions</a:t>
            </a:r>
          </a:p>
          <a:p>
            <a:pPr marL="285750" indent="-285750">
              <a:buFont typeface="Arial" panose="020B0604020202020204" pitchFamily="34" charset="0"/>
              <a:buChar char="•"/>
            </a:pPr>
            <a:r>
              <a:rPr lang="en-US" dirty="0" smtClean="0"/>
              <a:t>There is a meeting with the Golisano Foundation the week of the 22</a:t>
            </a:r>
            <a:r>
              <a:rPr lang="en-US" baseline="30000" dirty="0" smtClean="0"/>
              <a:t>nd</a:t>
            </a:r>
            <a:r>
              <a:rPr lang="en-US" dirty="0" smtClean="0"/>
              <a:t>. We anticipate funds being awarded after that meeting. </a:t>
            </a:r>
            <a:endParaRPr lang="en-US" dirty="0"/>
          </a:p>
          <a:p>
            <a:pPr marL="742950" lvl="1" indent="-285750">
              <a:buFont typeface="Arial" panose="020B0604020202020204" pitchFamily="34" charset="0"/>
              <a:buChar char="•"/>
            </a:pPr>
            <a:r>
              <a:rPr lang="en-US" dirty="0" smtClean="0"/>
              <a:t>Once we receive funds, you will receive an award letter within 2 weeks</a:t>
            </a:r>
          </a:p>
          <a:p>
            <a:pPr marL="742950" lvl="1" indent="-285750">
              <a:buFont typeface="Arial" panose="020B0604020202020204" pitchFamily="34" charset="0"/>
              <a:buChar char="•"/>
            </a:pPr>
            <a:r>
              <a:rPr lang="en-US" dirty="0" smtClean="0"/>
              <a:t>Funds will be wired 2-4 weeks after that</a:t>
            </a:r>
          </a:p>
          <a:p>
            <a:pPr marL="742950" lvl="1" indent="-285750">
              <a:buFont typeface="Arial" panose="020B0604020202020204" pitchFamily="34" charset="0"/>
              <a:buChar char="•"/>
            </a:pPr>
            <a:r>
              <a:rPr lang="en-US" dirty="0" smtClean="0"/>
              <a:t>Award period will still be 1 April 2020 – 31 March 2021</a:t>
            </a:r>
          </a:p>
          <a:p>
            <a:pPr marL="285750" indent="-285750">
              <a:buFont typeface="Arial" panose="020B0604020202020204" pitchFamily="34" charset="0"/>
              <a:buChar char="•"/>
            </a:pPr>
            <a:r>
              <a:rPr lang="en-US" dirty="0" smtClean="0"/>
              <a:t>Thank you for your patience. Please let us know if this is causing a major barrier to starting your work this year.</a:t>
            </a:r>
          </a:p>
          <a:p>
            <a:endParaRPr lang="en-US" dirty="0"/>
          </a:p>
          <a:p>
            <a:endParaRPr lang="en-US" dirty="0"/>
          </a:p>
        </p:txBody>
      </p:sp>
      <p:sp>
        <p:nvSpPr>
          <p:cNvPr id="3" name="TextBox 2"/>
          <p:cNvSpPr txBox="1"/>
          <p:nvPr/>
        </p:nvSpPr>
        <p:spPr>
          <a:xfrm>
            <a:off x="640080" y="532015"/>
            <a:ext cx="9468196" cy="523220"/>
          </a:xfrm>
          <a:prstGeom prst="rect">
            <a:avLst/>
          </a:prstGeom>
          <a:noFill/>
        </p:spPr>
        <p:txBody>
          <a:bodyPr wrap="square" rtlCol="0">
            <a:spAutoFit/>
          </a:bodyPr>
          <a:lstStyle/>
          <a:p>
            <a:r>
              <a:rPr lang="en-US" sz="2800" dirty="0" smtClean="0"/>
              <a:t>Grant Awards</a:t>
            </a:r>
            <a:endParaRPr lang="en-US" sz="2800" dirty="0"/>
          </a:p>
        </p:txBody>
      </p:sp>
    </p:spTree>
    <p:extLst>
      <p:ext uri="{BB962C8B-B14F-4D97-AF65-F5344CB8AC3E}">
        <p14:creationId xmlns:p14="http://schemas.microsoft.com/office/powerpoint/2010/main" val="554837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8270" y="1573184"/>
            <a:ext cx="4048298" cy="3416320"/>
          </a:xfrm>
          <a:prstGeom prst="rect">
            <a:avLst/>
          </a:prstGeom>
          <a:noFill/>
        </p:spPr>
        <p:txBody>
          <a:bodyPr wrap="square" rtlCol="0">
            <a:spAutoFit/>
          </a:bodyPr>
          <a:lstStyle/>
          <a:p>
            <a:r>
              <a:rPr lang="en-US" b="1" u="sng" dirty="0" smtClean="0"/>
              <a:t>Newly Recognized</a:t>
            </a:r>
          </a:p>
          <a:p>
            <a:r>
              <a:rPr lang="en-US" dirty="0" smtClean="0"/>
              <a:t>Egypt</a:t>
            </a:r>
          </a:p>
          <a:p>
            <a:r>
              <a:rPr lang="en-US" dirty="0" smtClean="0"/>
              <a:t>Guatemala</a:t>
            </a:r>
          </a:p>
          <a:p>
            <a:r>
              <a:rPr lang="en-US" dirty="0" smtClean="0"/>
              <a:t>Jordan</a:t>
            </a:r>
          </a:p>
          <a:p>
            <a:r>
              <a:rPr lang="en-US" dirty="0" smtClean="0"/>
              <a:t>Lebanon</a:t>
            </a:r>
          </a:p>
          <a:p>
            <a:r>
              <a:rPr lang="en-US" dirty="0" smtClean="0"/>
              <a:t>Macau</a:t>
            </a:r>
          </a:p>
          <a:p>
            <a:r>
              <a:rPr lang="en-US" dirty="0" smtClean="0"/>
              <a:t>Nicaragua</a:t>
            </a:r>
          </a:p>
          <a:p>
            <a:r>
              <a:rPr lang="en-US" dirty="0" smtClean="0"/>
              <a:t>Pennsylvania</a:t>
            </a:r>
          </a:p>
          <a:p>
            <a:r>
              <a:rPr lang="en-US" dirty="0" smtClean="0"/>
              <a:t>Venezuela</a:t>
            </a:r>
            <a:endParaRPr lang="en-US" dirty="0"/>
          </a:p>
          <a:p>
            <a:endParaRPr lang="en-US" dirty="0" smtClean="0"/>
          </a:p>
          <a:p>
            <a:endParaRPr lang="en-US" dirty="0"/>
          </a:p>
          <a:p>
            <a:endParaRPr lang="en-US" dirty="0"/>
          </a:p>
        </p:txBody>
      </p:sp>
      <p:sp>
        <p:nvSpPr>
          <p:cNvPr id="3" name="TextBox 2"/>
          <p:cNvSpPr txBox="1"/>
          <p:nvPr/>
        </p:nvSpPr>
        <p:spPr>
          <a:xfrm>
            <a:off x="640080" y="532015"/>
            <a:ext cx="9468196" cy="523220"/>
          </a:xfrm>
          <a:prstGeom prst="rect">
            <a:avLst/>
          </a:prstGeom>
          <a:noFill/>
        </p:spPr>
        <p:txBody>
          <a:bodyPr wrap="square" rtlCol="0">
            <a:spAutoFit/>
          </a:bodyPr>
          <a:lstStyle/>
          <a:p>
            <a:r>
              <a:rPr lang="en-US" sz="2800" dirty="0" smtClean="0"/>
              <a:t>Healthy Communities Recognition </a:t>
            </a:r>
            <a:endParaRPr lang="en-US" sz="2800" dirty="0"/>
          </a:p>
        </p:txBody>
      </p:sp>
      <p:sp>
        <p:nvSpPr>
          <p:cNvPr id="4" name="TextBox 3"/>
          <p:cNvSpPr txBox="1"/>
          <p:nvPr/>
        </p:nvSpPr>
        <p:spPr>
          <a:xfrm>
            <a:off x="4948844" y="1548245"/>
            <a:ext cx="2466109" cy="5909310"/>
          </a:xfrm>
          <a:prstGeom prst="rect">
            <a:avLst/>
          </a:prstGeom>
          <a:noFill/>
        </p:spPr>
        <p:txBody>
          <a:bodyPr wrap="square" rtlCol="0">
            <a:spAutoFit/>
          </a:bodyPr>
          <a:lstStyle/>
          <a:p>
            <a:r>
              <a:rPr lang="en-US" b="1" u="sng" dirty="0" smtClean="0"/>
              <a:t>Re-Recognized</a:t>
            </a:r>
          </a:p>
          <a:p>
            <a:r>
              <a:rPr lang="en-US" dirty="0" smtClean="0"/>
              <a:t>Alaska</a:t>
            </a:r>
          </a:p>
          <a:p>
            <a:r>
              <a:rPr lang="en-US" dirty="0" smtClean="0"/>
              <a:t>Arkansas</a:t>
            </a:r>
          </a:p>
          <a:p>
            <a:r>
              <a:rPr lang="en-US" dirty="0" smtClean="0"/>
              <a:t>Bangladesh</a:t>
            </a:r>
          </a:p>
          <a:p>
            <a:r>
              <a:rPr lang="en-US" dirty="0" smtClean="0"/>
              <a:t>Belgium</a:t>
            </a:r>
          </a:p>
          <a:p>
            <a:r>
              <a:rPr lang="en-US" dirty="0" smtClean="0"/>
              <a:t>British Columbia</a:t>
            </a:r>
          </a:p>
          <a:p>
            <a:r>
              <a:rPr lang="en-US" dirty="0" smtClean="0"/>
              <a:t>Chinese Taipei</a:t>
            </a:r>
          </a:p>
          <a:p>
            <a:r>
              <a:rPr lang="en-US" dirty="0" smtClean="0"/>
              <a:t>Connecticut</a:t>
            </a:r>
            <a:br>
              <a:rPr lang="en-US" dirty="0" smtClean="0"/>
            </a:br>
            <a:r>
              <a:rPr lang="en-US" dirty="0" smtClean="0"/>
              <a:t>Florida</a:t>
            </a:r>
          </a:p>
          <a:p>
            <a:r>
              <a:rPr lang="en-US" dirty="0" smtClean="0"/>
              <a:t>Hawaii</a:t>
            </a:r>
          </a:p>
          <a:p>
            <a:r>
              <a:rPr lang="en-US" dirty="0" smtClean="0"/>
              <a:t>Ireland</a:t>
            </a:r>
          </a:p>
          <a:p>
            <a:r>
              <a:rPr lang="en-US" dirty="0" smtClean="0"/>
              <a:t>Mauritius</a:t>
            </a:r>
          </a:p>
          <a:p>
            <a:r>
              <a:rPr lang="en-US" dirty="0" smtClean="0"/>
              <a:t>Missouri</a:t>
            </a:r>
          </a:p>
          <a:p>
            <a:r>
              <a:rPr lang="en-US" dirty="0" smtClean="0"/>
              <a:t>Mongolia</a:t>
            </a:r>
          </a:p>
          <a:p>
            <a:r>
              <a:rPr lang="en-US" dirty="0" smtClean="0"/>
              <a:t>Nebraska</a:t>
            </a:r>
          </a:p>
          <a:p>
            <a:r>
              <a:rPr lang="en-US" dirty="0" smtClean="0"/>
              <a:t>Nigeria</a:t>
            </a:r>
          </a:p>
          <a:p>
            <a:r>
              <a:rPr lang="en-US" dirty="0" smtClean="0"/>
              <a:t>North Carolina</a:t>
            </a:r>
          </a:p>
          <a:p>
            <a:r>
              <a:rPr lang="en-US" dirty="0" smtClean="0"/>
              <a:t>Prince Edward Island</a:t>
            </a:r>
            <a:endParaRPr lang="en-US" dirty="0"/>
          </a:p>
          <a:p>
            <a:endParaRPr lang="en-US" dirty="0" smtClean="0"/>
          </a:p>
          <a:p>
            <a:endParaRPr lang="en-US" dirty="0"/>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13652" y="2442156"/>
            <a:ext cx="3456439" cy="2426213"/>
          </a:xfrm>
          <a:prstGeom prst="rect">
            <a:avLst/>
          </a:prstGeom>
        </p:spPr>
      </p:pic>
    </p:spTree>
    <p:extLst>
      <p:ext uri="{BB962C8B-B14F-4D97-AF65-F5344CB8AC3E}">
        <p14:creationId xmlns:p14="http://schemas.microsoft.com/office/powerpoint/2010/main" val="1433268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0080" y="1961804"/>
            <a:ext cx="10715105" cy="4801314"/>
          </a:xfrm>
          <a:prstGeom prst="rect">
            <a:avLst/>
          </a:prstGeom>
          <a:noFill/>
        </p:spPr>
        <p:txBody>
          <a:bodyPr wrap="square" rtlCol="0">
            <a:spAutoFit/>
          </a:bodyPr>
          <a:lstStyle/>
          <a:p>
            <a:r>
              <a:rPr lang="en-US" dirty="0" smtClean="0"/>
              <a:t>We need to better understand how COVID-19 is effecting our athletes, so that we can better advocated for the needs of people with ID during the global pandemic. </a:t>
            </a:r>
          </a:p>
          <a:p>
            <a:endParaRPr lang="en-US" dirty="0"/>
          </a:p>
          <a:p>
            <a:r>
              <a:rPr lang="en-US" dirty="0" smtClean="0"/>
              <a:t>10-15 minutes to complete</a:t>
            </a:r>
          </a:p>
          <a:p>
            <a:endParaRPr lang="en-US" dirty="0" smtClean="0"/>
          </a:p>
          <a:p>
            <a:r>
              <a:rPr lang="en-US" dirty="0" smtClean="0"/>
              <a:t>Any athlete who is 13 years or older</a:t>
            </a:r>
            <a:endParaRPr lang="en-US" dirty="0"/>
          </a:p>
          <a:p>
            <a:endParaRPr lang="en-US" dirty="0" smtClean="0"/>
          </a:p>
          <a:p>
            <a:r>
              <a:rPr lang="en-US" dirty="0" smtClean="0"/>
              <a:t>Anonymous</a:t>
            </a:r>
          </a:p>
          <a:p>
            <a:endParaRPr lang="en-US" dirty="0"/>
          </a:p>
          <a:p>
            <a:r>
              <a:rPr lang="en-US" dirty="0" smtClean="0"/>
              <a:t>Available in English, French, Spanish, and Portuguese </a:t>
            </a:r>
          </a:p>
          <a:p>
            <a:endParaRPr lang="en-US" dirty="0" smtClean="0"/>
          </a:p>
          <a:p>
            <a:r>
              <a:rPr lang="en-US" dirty="0" smtClean="0"/>
              <a:t>Link: </a:t>
            </a:r>
            <a:r>
              <a:rPr lang="en-US" dirty="0">
                <a:hlinkClick r:id="rId2"/>
              </a:rPr>
              <a:t>https://specialolympics.qualtrics.com/jfe/form/SV_aXcdF18fVof6S6p</a:t>
            </a:r>
            <a:endParaRPr lang="en-US" dirty="0" smtClean="0"/>
          </a:p>
          <a:p>
            <a:endParaRPr lang="en-US" dirty="0"/>
          </a:p>
          <a:p>
            <a:r>
              <a:rPr lang="en-US" b="1" dirty="0" smtClean="0"/>
              <a:t>Deadline: 19 June 2020</a:t>
            </a:r>
            <a:endParaRPr lang="en-US" b="1" dirty="0"/>
          </a:p>
          <a:p>
            <a:endParaRPr lang="en-US" dirty="0" smtClean="0"/>
          </a:p>
          <a:p>
            <a:endParaRPr lang="en-US" dirty="0"/>
          </a:p>
          <a:p>
            <a:endParaRPr lang="en-US" dirty="0"/>
          </a:p>
        </p:txBody>
      </p:sp>
      <p:sp>
        <p:nvSpPr>
          <p:cNvPr id="3" name="TextBox 2"/>
          <p:cNvSpPr txBox="1"/>
          <p:nvPr/>
        </p:nvSpPr>
        <p:spPr>
          <a:xfrm>
            <a:off x="640080" y="532015"/>
            <a:ext cx="9468196" cy="523220"/>
          </a:xfrm>
          <a:prstGeom prst="rect">
            <a:avLst/>
          </a:prstGeom>
          <a:noFill/>
        </p:spPr>
        <p:txBody>
          <a:bodyPr wrap="square" rtlCol="0">
            <a:spAutoFit/>
          </a:bodyPr>
          <a:lstStyle/>
          <a:p>
            <a:r>
              <a:rPr lang="en-US" sz="2800" dirty="0" smtClean="0"/>
              <a:t>COVID-19 Athlete Survey</a:t>
            </a:r>
            <a:endParaRPr lang="en-US" sz="2800" dirty="0"/>
          </a:p>
        </p:txBody>
      </p:sp>
    </p:spTree>
    <p:extLst>
      <p:ext uri="{BB962C8B-B14F-4D97-AF65-F5344CB8AC3E}">
        <p14:creationId xmlns:p14="http://schemas.microsoft.com/office/powerpoint/2010/main" val="3337315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0080" y="1961804"/>
            <a:ext cx="10715105" cy="3970318"/>
          </a:xfrm>
          <a:prstGeom prst="rect">
            <a:avLst/>
          </a:prstGeom>
          <a:noFill/>
        </p:spPr>
        <p:txBody>
          <a:bodyPr wrap="square" rtlCol="0">
            <a:spAutoFit/>
          </a:bodyPr>
          <a:lstStyle/>
          <a:p>
            <a:r>
              <a:rPr lang="en-US" dirty="0" smtClean="0"/>
              <a:t>Bingo Cards</a:t>
            </a:r>
          </a:p>
          <a:p>
            <a:endParaRPr lang="en-US" dirty="0"/>
          </a:p>
          <a:p>
            <a:r>
              <a:rPr lang="en-US" dirty="0" smtClean="0"/>
              <a:t>Staying Fit at Home</a:t>
            </a:r>
          </a:p>
          <a:p>
            <a:endParaRPr lang="en-US" dirty="0"/>
          </a:p>
          <a:p>
            <a:r>
              <a:rPr lang="en-US" dirty="0" smtClean="0"/>
              <a:t>Training for Coaches</a:t>
            </a:r>
          </a:p>
          <a:p>
            <a:endParaRPr lang="en-US" dirty="0"/>
          </a:p>
          <a:p>
            <a:r>
              <a:rPr lang="en-US" dirty="0" smtClean="0"/>
              <a:t>Self-Care Tips for Families</a:t>
            </a:r>
          </a:p>
          <a:p>
            <a:endParaRPr lang="en-US" dirty="0"/>
          </a:p>
          <a:p>
            <a:r>
              <a:rPr lang="en-US" dirty="0" smtClean="0"/>
              <a:t>Virtual Games</a:t>
            </a:r>
          </a:p>
          <a:p>
            <a:endParaRPr lang="en-US" dirty="0"/>
          </a:p>
          <a:p>
            <a:r>
              <a:rPr lang="en-US" dirty="0" smtClean="0"/>
              <a:t>Golisano Health Leadership Awards</a:t>
            </a:r>
            <a:endParaRPr lang="en-US" dirty="0"/>
          </a:p>
          <a:p>
            <a:endParaRPr lang="en-US" dirty="0" smtClean="0"/>
          </a:p>
          <a:p>
            <a:endParaRPr lang="en-US" dirty="0"/>
          </a:p>
          <a:p>
            <a:endParaRPr lang="en-US" dirty="0"/>
          </a:p>
        </p:txBody>
      </p:sp>
      <p:sp>
        <p:nvSpPr>
          <p:cNvPr id="3" name="TextBox 2"/>
          <p:cNvSpPr txBox="1"/>
          <p:nvPr/>
        </p:nvSpPr>
        <p:spPr>
          <a:xfrm>
            <a:off x="640080" y="532015"/>
            <a:ext cx="9468196" cy="523220"/>
          </a:xfrm>
          <a:prstGeom prst="rect">
            <a:avLst/>
          </a:prstGeom>
          <a:noFill/>
        </p:spPr>
        <p:txBody>
          <a:bodyPr wrap="square" rtlCol="0">
            <a:spAutoFit/>
          </a:bodyPr>
          <a:lstStyle/>
          <a:p>
            <a:r>
              <a:rPr lang="en-US" sz="2800" dirty="0" smtClean="0"/>
              <a:t>Resources</a:t>
            </a:r>
            <a:endParaRPr lang="en-US" sz="2800" dirty="0"/>
          </a:p>
        </p:txBody>
      </p:sp>
    </p:spTree>
    <p:extLst>
      <p:ext uri="{BB962C8B-B14F-4D97-AF65-F5344CB8AC3E}">
        <p14:creationId xmlns:p14="http://schemas.microsoft.com/office/powerpoint/2010/main" val="2413517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3701" y="2826327"/>
            <a:ext cx="10715105" cy="1538883"/>
          </a:xfrm>
          <a:prstGeom prst="rect">
            <a:avLst/>
          </a:prstGeom>
          <a:noFill/>
        </p:spPr>
        <p:txBody>
          <a:bodyPr wrap="square" rtlCol="0">
            <a:spAutoFit/>
          </a:bodyPr>
          <a:lstStyle/>
          <a:p>
            <a:pPr algn="ctr"/>
            <a:r>
              <a:rPr lang="en-US" sz="4000" dirty="0" smtClean="0"/>
              <a:t>SO Indiana</a:t>
            </a:r>
            <a:endParaRPr lang="en-US" sz="4000" dirty="0"/>
          </a:p>
          <a:p>
            <a:endParaRPr lang="en-US" dirty="0" smtClean="0"/>
          </a:p>
          <a:p>
            <a:endParaRPr lang="en-US" dirty="0"/>
          </a:p>
          <a:p>
            <a:endParaRPr lang="en-US" dirty="0"/>
          </a:p>
        </p:txBody>
      </p:sp>
    </p:spTree>
    <p:extLst>
      <p:ext uri="{BB962C8B-B14F-4D97-AF65-F5344CB8AC3E}">
        <p14:creationId xmlns:p14="http://schemas.microsoft.com/office/powerpoint/2010/main" val="2750091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3701" y="2826327"/>
            <a:ext cx="10715105" cy="1538883"/>
          </a:xfrm>
          <a:prstGeom prst="rect">
            <a:avLst/>
          </a:prstGeom>
          <a:noFill/>
        </p:spPr>
        <p:txBody>
          <a:bodyPr wrap="square" rtlCol="0">
            <a:spAutoFit/>
          </a:bodyPr>
          <a:lstStyle/>
          <a:p>
            <a:pPr algn="ctr"/>
            <a:r>
              <a:rPr lang="en-US" sz="4000" dirty="0" smtClean="0"/>
              <a:t>SO Nigeria</a:t>
            </a:r>
            <a:endParaRPr lang="en-US" sz="4000" dirty="0"/>
          </a:p>
          <a:p>
            <a:endParaRPr lang="en-US" dirty="0" smtClean="0"/>
          </a:p>
          <a:p>
            <a:endParaRPr lang="en-US" dirty="0"/>
          </a:p>
          <a:p>
            <a:endParaRPr lang="en-US" dirty="0"/>
          </a:p>
        </p:txBody>
      </p:sp>
    </p:spTree>
    <p:extLst>
      <p:ext uri="{BB962C8B-B14F-4D97-AF65-F5344CB8AC3E}">
        <p14:creationId xmlns:p14="http://schemas.microsoft.com/office/powerpoint/2010/main" val="2154318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3701" y="2826327"/>
            <a:ext cx="10715105" cy="1538883"/>
          </a:xfrm>
          <a:prstGeom prst="rect">
            <a:avLst/>
          </a:prstGeom>
          <a:noFill/>
        </p:spPr>
        <p:txBody>
          <a:bodyPr wrap="square" rtlCol="0">
            <a:spAutoFit/>
          </a:bodyPr>
          <a:lstStyle/>
          <a:p>
            <a:pPr algn="ctr"/>
            <a:r>
              <a:rPr lang="en-US" sz="4000" dirty="0" smtClean="0"/>
              <a:t>SO Senegal</a:t>
            </a:r>
            <a:endParaRPr lang="en-US" sz="4000" dirty="0"/>
          </a:p>
          <a:p>
            <a:endParaRPr lang="en-US" dirty="0" smtClean="0"/>
          </a:p>
          <a:p>
            <a:endParaRPr lang="en-US" dirty="0"/>
          </a:p>
          <a:p>
            <a:endParaRPr lang="en-US" dirty="0"/>
          </a:p>
        </p:txBody>
      </p:sp>
    </p:spTree>
    <p:extLst>
      <p:ext uri="{BB962C8B-B14F-4D97-AF65-F5344CB8AC3E}">
        <p14:creationId xmlns:p14="http://schemas.microsoft.com/office/powerpoint/2010/main" val="3104839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_AP_Presentation">
  <a:themeElements>
    <a:clrScheme name="Special Olympics">
      <a:dk1>
        <a:srgbClr val="46473E"/>
      </a:dk1>
      <a:lt1>
        <a:srgbClr val="FFFFFF"/>
      </a:lt1>
      <a:dk2>
        <a:srgbClr val="000000"/>
      </a:dk2>
      <a:lt2>
        <a:srgbClr val="808080"/>
      </a:lt2>
      <a:accent1>
        <a:srgbClr val="CD0920"/>
      </a:accent1>
      <a:accent2>
        <a:srgbClr val="DF6521"/>
      </a:accent2>
      <a:accent3>
        <a:srgbClr val="E78E23"/>
      </a:accent3>
      <a:accent4>
        <a:srgbClr val="000000"/>
      </a:accent4>
      <a:accent5>
        <a:srgbClr val="900D69"/>
      </a:accent5>
      <a:accent6>
        <a:srgbClr val="005193"/>
      </a:accent6>
      <a:hlink>
        <a:srgbClr val="3C97B8"/>
      </a:hlink>
      <a:folHlink>
        <a:srgbClr val="00577A"/>
      </a:folHlink>
    </a:clrScheme>
    <a:fontScheme name="Title">
      <a:majorFont>
        <a:latin typeface="Ubuntu Light"/>
        <a:ea typeface="ヒラギノ角ゴ ProN W3"/>
        <a:cs typeface="ヒラギノ角ゴ ProN W3"/>
      </a:majorFont>
      <a:minorFont>
        <a:latin typeface="Ubuntu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Healthy-Athletes-Health-Red-Golisano-US.pptx" id="{8B50278C-EC34-458A-909C-61CDDD1816F6}" vid="{EE7544DB-AE44-4DC1-9621-F5AAA124FF51}"/>
    </a:ext>
  </a:extLst>
</a:theme>
</file>

<file path=ppt/theme/theme2.xml><?xml version="1.0" encoding="utf-8"?>
<a:theme xmlns:a="http://schemas.openxmlformats.org/drawingml/2006/main" name="Body White copy">
  <a:themeElements>
    <a:clrScheme name="">
      <a:dk1>
        <a:srgbClr val="000000"/>
      </a:dk1>
      <a:lt1>
        <a:srgbClr val="FFFFFF"/>
      </a:lt1>
      <a:dk2>
        <a:srgbClr val="000000"/>
      </a:dk2>
      <a:lt2>
        <a:srgbClr val="808080"/>
      </a:lt2>
      <a:accent1>
        <a:srgbClr val="D90B00"/>
      </a:accent1>
      <a:accent2>
        <a:srgbClr val="333399"/>
      </a:accent2>
      <a:accent3>
        <a:srgbClr val="FFFFFF"/>
      </a:accent3>
      <a:accent4>
        <a:srgbClr val="000000"/>
      </a:accent4>
      <a:accent5>
        <a:srgbClr val="E9AAAA"/>
      </a:accent5>
      <a:accent6>
        <a:srgbClr val="2D2D8A"/>
      </a:accent6>
      <a:hlink>
        <a:srgbClr val="009999"/>
      </a:hlink>
      <a:folHlink>
        <a:srgbClr val="99CC00"/>
      </a:folHlink>
    </a:clrScheme>
    <a:fontScheme name="Body White copy">
      <a:majorFont>
        <a:latin typeface="Ubuntu Light"/>
        <a:ea typeface="ヒラギノ角ゴ ProN W3"/>
        <a:cs typeface="ヒラギノ角ゴ ProN W3"/>
      </a:majorFont>
      <a:minorFont>
        <a:latin typeface="Ubuntu"/>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ody White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Healthy-Athletes-Health-Red-Golisano-US.pptx" id="{8B50278C-EC34-458A-909C-61CDDD1816F6}" vid="{89A9DB6D-0EC2-4A45-877A-A4DE960BE519}"/>
    </a:ext>
  </a:extLst>
</a:theme>
</file>

<file path=ppt/theme/theme3.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Healthy-Athletes-Health-Red-Golisano-US.pptx" id="{8B50278C-EC34-458A-909C-61CDDD1816F6}" vid="{B2AD32EC-0FFF-431B-9560-941FEF25F894}"/>
    </a:ext>
  </a:extLst>
</a:theme>
</file>

<file path=ppt/theme/theme4.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Healthy-Athletes-Health-Red-Golisano-US.pptx" id="{8B50278C-EC34-458A-909C-61CDDD1816F6}" vid="{E8A793A8-DB61-4D2E-8185-3343DC33ABD9}"/>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Health Template US with CDC</Template>
  <TotalTime>1602</TotalTime>
  <Words>585</Words>
  <Application>Microsoft Office PowerPoint</Application>
  <PresentationFormat>Widescreen</PresentationFormat>
  <Paragraphs>104</Paragraphs>
  <Slides>10</Slides>
  <Notes>3</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10</vt:i4>
      </vt:variant>
    </vt:vector>
  </HeadingPairs>
  <TitlesOfParts>
    <vt:vector size="22" baseType="lpstr">
      <vt:lpstr>MS PGothic</vt:lpstr>
      <vt:lpstr>Arial</vt:lpstr>
      <vt:lpstr>Calibri</vt:lpstr>
      <vt:lpstr>Gill Sans</vt:lpstr>
      <vt:lpstr>Helvetica Neue</vt:lpstr>
      <vt:lpstr>Ubuntu</vt:lpstr>
      <vt:lpstr>Ubuntu Light</vt:lpstr>
      <vt:lpstr>ヒラギノ角ゴ ProN W3</vt:lpstr>
      <vt:lpstr>SO_AP_Presentation</vt:lpstr>
      <vt:lpstr>Body White copy</vt:lpstr>
      <vt:lpstr>Blank</vt:lpstr>
      <vt:lpstr>1_Blank</vt:lpstr>
      <vt:lpstr>Healthy Communities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vt:lpstr>
    </vt:vector>
  </TitlesOfParts>
  <Company>SOI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Healthy Communities</dc:title>
  <dc:creator>Onolee Stephan</dc:creator>
  <cp:lastModifiedBy>Onolee Stephan</cp:lastModifiedBy>
  <cp:revision>12</cp:revision>
  <dcterms:created xsi:type="dcterms:W3CDTF">2020-06-09T11:16:06Z</dcterms:created>
  <dcterms:modified xsi:type="dcterms:W3CDTF">2020-06-10T13:58:59Z</dcterms:modified>
</cp:coreProperties>
</file>