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BCA20-7108-4006-87C8-EF1DE387DB1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L"/>
        </a:p>
      </dgm:t>
    </dgm:pt>
    <dgm:pt modelId="{2953E082-FFDB-47DD-ACEA-7B09DF502A34}">
      <dgm:prSet phldrT="[Text]"/>
      <dgm:spPr/>
      <dgm:t>
        <a:bodyPr/>
        <a:lstStyle/>
        <a:p>
          <a:r>
            <a:rPr lang="en-GB" dirty="0"/>
            <a:t>Online Course</a:t>
          </a:r>
          <a:endParaRPr lang="en-IL" dirty="0"/>
        </a:p>
      </dgm:t>
    </dgm:pt>
    <dgm:pt modelId="{3ADE2491-81FA-4715-9C42-86B60BB20C18}" type="parTrans" cxnId="{55704B6B-090F-42F3-988D-99F7F5E2353F}">
      <dgm:prSet/>
      <dgm:spPr/>
      <dgm:t>
        <a:bodyPr/>
        <a:lstStyle/>
        <a:p>
          <a:endParaRPr lang="en-IL"/>
        </a:p>
      </dgm:t>
    </dgm:pt>
    <dgm:pt modelId="{15816D57-66B5-4991-BEC3-BA52F0E9289E}" type="sibTrans" cxnId="{55704B6B-090F-42F3-988D-99F7F5E2353F}">
      <dgm:prSet/>
      <dgm:spPr/>
      <dgm:t>
        <a:bodyPr/>
        <a:lstStyle/>
        <a:p>
          <a:endParaRPr lang="en-IL"/>
        </a:p>
      </dgm:t>
    </dgm:pt>
    <dgm:pt modelId="{FC3D7621-7D8C-4192-A568-BF78E461115A}">
      <dgm:prSet phldrT="[Text]" custT="1"/>
      <dgm:spPr/>
      <dgm:t>
        <a:bodyPr/>
        <a:lstStyle/>
        <a:p>
          <a:r>
            <a:rPr lang="en-GB" sz="1400" dirty="0"/>
            <a:t>Digital Online Inclusive Health course </a:t>
          </a:r>
          <a:endParaRPr lang="en-IL" sz="1400" dirty="0"/>
        </a:p>
      </dgm:t>
    </dgm:pt>
    <dgm:pt modelId="{C53CBD6E-64B2-4914-BE33-3950B4B4A81B}" type="parTrans" cxnId="{0997E3C3-AE83-4139-AE28-AA13F784A432}">
      <dgm:prSet/>
      <dgm:spPr/>
      <dgm:t>
        <a:bodyPr/>
        <a:lstStyle/>
        <a:p>
          <a:endParaRPr lang="en-IL"/>
        </a:p>
      </dgm:t>
    </dgm:pt>
    <dgm:pt modelId="{C8FA3F99-8067-406E-AB04-966C741FDE04}" type="sibTrans" cxnId="{0997E3C3-AE83-4139-AE28-AA13F784A432}">
      <dgm:prSet/>
      <dgm:spPr/>
      <dgm:t>
        <a:bodyPr/>
        <a:lstStyle/>
        <a:p>
          <a:endParaRPr lang="en-IL"/>
        </a:p>
      </dgm:t>
    </dgm:pt>
    <dgm:pt modelId="{2FAF07CA-2348-48FF-8045-37A7BFFEEB53}">
      <dgm:prSet phldrT="[Text]"/>
      <dgm:spPr/>
      <dgm:t>
        <a:bodyPr/>
        <a:lstStyle/>
        <a:p>
          <a:r>
            <a:rPr lang="en-GB" dirty="0"/>
            <a:t>Digital Accessible Health Tools </a:t>
          </a:r>
          <a:endParaRPr lang="en-IL" dirty="0"/>
        </a:p>
      </dgm:t>
    </dgm:pt>
    <dgm:pt modelId="{552853F6-B108-4036-9E79-E0621EFB15FD}" type="parTrans" cxnId="{68A65B38-FF33-4C12-8F6A-913D96B8CFB3}">
      <dgm:prSet/>
      <dgm:spPr/>
      <dgm:t>
        <a:bodyPr/>
        <a:lstStyle/>
        <a:p>
          <a:endParaRPr lang="en-IL"/>
        </a:p>
      </dgm:t>
    </dgm:pt>
    <dgm:pt modelId="{1D32534F-C0BF-4474-AA0E-DB8FC7DCD967}" type="sibTrans" cxnId="{68A65B38-FF33-4C12-8F6A-913D96B8CFB3}">
      <dgm:prSet/>
      <dgm:spPr/>
      <dgm:t>
        <a:bodyPr/>
        <a:lstStyle/>
        <a:p>
          <a:endParaRPr lang="en-IL"/>
        </a:p>
      </dgm:t>
    </dgm:pt>
    <dgm:pt modelId="{40192E55-7A9F-4B21-9835-B82C310B69C1}">
      <dgm:prSet phldrT="[Text]" custT="1"/>
      <dgm:spPr/>
      <dgm:t>
        <a:bodyPr/>
        <a:lstStyle/>
        <a:p>
          <a:r>
            <a:rPr lang="en-GB" sz="1400" dirty="0"/>
            <a:t>Digital platform for the Online Accessible Health passport ‘My Health Passport is the first accessible tool  </a:t>
          </a:r>
          <a:endParaRPr lang="en-IL" sz="1400" dirty="0"/>
        </a:p>
      </dgm:t>
    </dgm:pt>
    <dgm:pt modelId="{897D0C1C-8033-44C7-946A-FFF9A7CE268C}" type="parTrans" cxnId="{CB31C8F3-6954-4228-BBF7-6B6D60804780}">
      <dgm:prSet/>
      <dgm:spPr/>
      <dgm:t>
        <a:bodyPr/>
        <a:lstStyle/>
        <a:p>
          <a:endParaRPr lang="en-IL"/>
        </a:p>
      </dgm:t>
    </dgm:pt>
    <dgm:pt modelId="{0DB321AE-1EB3-4633-AB9A-A15ED1FD09FF}" type="sibTrans" cxnId="{CB31C8F3-6954-4228-BBF7-6B6D60804780}">
      <dgm:prSet/>
      <dgm:spPr/>
      <dgm:t>
        <a:bodyPr/>
        <a:lstStyle/>
        <a:p>
          <a:endParaRPr lang="en-IL"/>
        </a:p>
      </dgm:t>
    </dgm:pt>
    <dgm:pt modelId="{201F5DF0-3874-4405-8B32-2EEA63A26FD1}">
      <dgm:prSet phldrT="[Text]"/>
      <dgm:spPr/>
      <dgm:t>
        <a:bodyPr/>
        <a:lstStyle/>
        <a:p>
          <a:r>
            <a:rPr lang="en-GB" dirty="0"/>
            <a:t>Plan for 2021 </a:t>
          </a:r>
          <a:endParaRPr lang="en-IL" dirty="0"/>
        </a:p>
      </dgm:t>
    </dgm:pt>
    <dgm:pt modelId="{2DF71A4F-D398-47AC-8A64-A0B0375F7A08}" type="parTrans" cxnId="{4B2C2EBD-9652-4619-81DA-3D9FFF046A08}">
      <dgm:prSet/>
      <dgm:spPr/>
      <dgm:t>
        <a:bodyPr/>
        <a:lstStyle/>
        <a:p>
          <a:endParaRPr lang="en-IL"/>
        </a:p>
      </dgm:t>
    </dgm:pt>
    <dgm:pt modelId="{EBDB2EEA-FDBB-4EF6-8806-97E0CCC4EDD2}" type="sibTrans" cxnId="{4B2C2EBD-9652-4619-81DA-3D9FFF046A08}">
      <dgm:prSet/>
      <dgm:spPr/>
      <dgm:t>
        <a:bodyPr/>
        <a:lstStyle/>
        <a:p>
          <a:endParaRPr lang="en-IL"/>
        </a:p>
      </dgm:t>
    </dgm:pt>
    <dgm:pt modelId="{A802AA8D-9C25-4BD4-B35A-53FC4B32B7E7}">
      <dgm:prSet phldrT="[Text]" custT="1"/>
      <dgm:spPr/>
      <dgm:t>
        <a:bodyPr/>
        <a:lstStyle/>
        <a:p>
          <a:r>
            <a:rPr lang="en-GB" sz="1200" dirty="0"/>
            <a:t>Create specific online training modules in different fields of Medicine </a:t>
          </a:r>
          <a:endParaRPr lang="en-IL" sz="1200" dirty="0"/>
        </a:p>
      </dgm:t>
    </dgm:pt>
    <dgm:pt modelId="{70310DDA-3299-499C-8925-5E3B8D251DDC}" type="parTrans" cxnId="{F875C104-F6FE-4458-A3C2-34C9C409F370}">
      <dgm:prSet/>
      <dgm:spPr/>
      <dgm:t>
        <a:bodyPr/>
        <a:lstStyle/>
        <a:p>
          <a:endParaRPr lang="en-IL"/>
        </a:p>
      </dgm:t>
    </dgm:pt>
    <dgm:pt modelId="{9B80B158-95AC-4BA6-B2F4-546D641A3778}" type="sibTrans" cxnId="{F875C104-F6FE-4458-A3C2-34C9C409F370}">
      <dgm:prSet/>
      <dgm:spPr/>
      <dgm:t>
        <a:bodyPr/>
        <a:lstStyle/>
        <a:p>
          <a:endParaRPr lang="en-IL"/>
        </a:p>
      </dgm:t>
    </dgm:pt>
    <dgm:pt modelId="{8A07DC90-4296-4F8D-9174-652699F19088}">
      <dgm:prSet phldrT="[Text]" custT="1"/>
      <dgm:spPr/>
      <dgm:t>
        <a:bodyPr/>
        <a:lstStyle/>
        <a:p>
          <a:r>
            <a:rPr lang="en-GB" sz="1400" dirty="0"/>
            <a:t>Partnership – The Israeli Medical Association </a:t>
          </a:r>
          <a:endParaRPr lang="en-IL" sz="1400" dirty="0"/>
        </a:p>
      </dgm:t>
    </dgm:pt>
    <dgm:pt modelId="{7208D1BE-CF6F-47AB-9B1D-F355CB5E3F32}" type="parTrans" cxnId="{8587C326-DB7D-40A8-A3E9-71A6A1710450}">
      <dgm:prSet/>
      <dgm:spPr/>
      <dgm:t>
        <a:bodyPr/>
        <a:lstStyle/>
        <a:p>
          <a:endParaRPr lang="en-IL"/>
        </a:p>
      </dgm:t>
    </dgm:pt>
    <dgm:pt modelId="{792ACCAF-47B9-4FB6-B6D0-A4FC70DEF08F}" type="sibTrans" cxnId="{8587C326-DB7D-40A8-A3E9-71A6A1710450}">
      <dgm:prSet/>
      <dgm:spPr/>
      <dgm:t>
        <a:bodyPr/>
        <a:lstStyle/>
        <a:p>
          <a:endParaRPr lang="en-IL"/>
        </a:p>
      </dgm:t>
    </dgm:pt>
    <dgm:pt modelId="{540384BD-97D6-46DA-8FAB-1156CA0A3AC0}">
      <dgm:prSet phldrT="[Text]" custT="1"/>
      <dgm:spPr/>
      <dgm:t>
        <a:bodyPr/>
        <a:lstStyle/>
        <a:p>
          <a:r>
            <a:rPr lang="en-GB" sz="1400" dirty="0"/>
            <a:t>Aim of the course – Raise awareness of accessible Health </a:t>
          </a:r>
          <a:endParaRPr lang="en-IL" sz="1400" dirty="0"/>
        </a:p>
      </dgm:t>
    </dgm:pt>
    <dgm:pt modelId="{EBEE334B-EAB8-4A23-A711-07F86394BEC4}" type="parTrans" cxnId="{00FA00F4-DA9B-496D-AC63-C402CD1DCCB6}">
      <dgm:prSet/>
      <dgm:spPr/>
      <dgm:t>
        <a:bodyPr/>
        <a:lstStyle/>
        <a:p>
          <a:endParaRPr lang="en-IL"/>
        </a:p>
      </dgm:t>
    </dgm:pt>
    <dgm:pt modelId="{E4C61E29-C633-4761-9CD3-55B3AB728554}" type="sibTrans" cxnId="{00FA00F4-DA9B-496D-AC63-C402CD1DCCB6}">
      <dgm:prSet/>
      <dgm:spPr/>
      <dgm:t>
        <a:bodyPr/>
        <a:lstStyle/>
        <a:p>
          <a:endParaRPr lang="en-IL"/>
        </a:p>
      </dgm:t>
    </dgm:pt>
    <dgm:pt modelId="{DEAD6608-6252-4107-9429-4F270D6A0DCC}">
      <dgm:prSet phldrT="[Text]" custT="1"/>
      <dgm:spPr/>
      <dgm:t>
        <a:bodyPr/>
        <a:lstStyle/>
        <a:p>
          <a:endParaRPr lang="en-IL" sz="1200" dirty="0"/>
        </a:p>
      </dgm:t>
    </dgm:pt>
    <dgm:pt modelId="{E68AC968-2617-4C39-B0AA-D6674380B8BA}" type="parTrans" cxnId="{4C724E02-0F4B-4016-8926-0D07F185AA9D}">
      <dgm:prSet/>
      <dgm:spPr/>
      <dgm:t>
        <a:bodyPr/>
        <a:lstStyle/>
        <a:p>
          <a:endParaRPr lang="en-IL"/>
        </a:p>
      </dgm:t>
    </dgm:pt>
    <dgm:pt modelId="{24C9CC4D-D655-4373-A8A5-759501C2159E}" type="sibTrans" cxnId="{4C724E02-0F4B-4016-8926-0D07F185AA9D}">
      <dgm:prSet/>
      <dgm:spPr/>
      <dgm:t>
        <a:bodyPr/>
        <a:lstStyle/>
        <a:p>
          <a:endParaRPr lang="en-IL"/>
        </a:p>
      </dgm:t>
    </dgm:pt>
    <dgm:pt modelId="{86F1E039-F743-4074-A07F-51AA61335562}">
      <dgm:prSet phldrT="[Text]" custT="1"/>
      <dgm:spPr/>
      <dgm:t>
        <a:bodyPr/>
        <a:lstStyle/>
        <a:p>
          <a:r>
            <a:rPr lang="en-GB" sz="1400" dirty="0"/>
            <a:t>In partnership with students who are completing an extended matriculation in Technology </a:t>
          </a:r>
          <a:endParaRPr lang="en-IL" sz="1400" dirty="0"/>
        </a:p>
      </dgm:t>
    </dgm:pt>
    <dgm:pt modelId="{58198D7D-B1BE-45A9-BB64-481C6DA5027C}" type="parTrans" cxnId="{68B416C0-F5BB-4406-ACDC-7A55A4B5B440}">
      <dgm:prSet/>
      <dgm:spPr/>
      <dgm:t>
        <a:bodyPr/>
        <a:lstStyle/>
        <a:p>
          <a:endParaRPr lang="en-IL"/>
        </a:p>
      </dgm:t>
    </dgm:pt>
    <dgm:pt modelId="{7F18CA50-A9C2-436C-8820-C073BD41C591}" type="sibTrans" cxnId="{68B416C0-F5BB-4406-ACDC-7A55A4B5B440}">
      <dgm:prSet/>
      <dgm:spPr/>
      <dgm:t>
        <a:bodyPr/>
        <a:lstStyle/>
        <a:p>
          <a:endParaRPr lang="en-IL"/>
        </a:p>
      </dgm:t>
    </dgm:pt>
    <dgm:pt modelId="{9597B92F-B724-4523-8FA6-78B730D07511}">
      <dgm:prSet phldrT="[Text]" custT="1"/>
      <dgm:spPr/>
      <dgm:t>
        <a:bodyPr/>
        <a:lstStyle/>
        <a:p>
          <a:r>
            <a:rPr lang="en-GB" sz="1400" dirty="0"/>
            <a:t>Digital Accessible App for Health and Fitness </a:t>
          </a:r>
          <a:endParaRPr lang="en-IL" sz="1400" dirty="0"/>
        </a:p>
      </dgm:t>
    </dgm:pt>
    <dgm:pt modelId="{48F1E2D6-707B-4549-B59B-823404AABD63}" type="parTrans" cxnId="{4DAB49BC-BBED-4282-80CC-BC7CD75D8CD6}">
      <dgm:prSet/>
      <dgm:spPr/>
      <dgm:t>
        <a:bodyPr/>
        <a:lstStyle/>
        <a:p>
          <a:endParaRPr lang="en-IL"/>
        </a:p>
      </dgm:t>
    </dgm:pt>
    <dgm:pt modelId="{C1A98EF4-B309-42CE-B181-38D7113B97E9}" type="sibTrans" cxnId="{4DAB49BC-BBED-4282-80CC-BC7CD75D8CD6}">
      <dgm:prSet/>
      <dgm:spPr/>
      <dgm:t>
        <a:bodyPr/>
        <a:lstStyle/>
        <a:p>
          <a:endParaRPr lang="en-IL"/>
        </a:p>
      </dgm:t>
    </dgm:pt>
    <dgm:pt modelId="{A455F783-FCBA-4FEC-AE73-08FA2959D0CE}">
      <dgm:prSet phldrT="[Text]" custT="1"/>
      <dgm:spPr/>
      <dgm:t>
        <a:bodyPr/>
        <a:lstStyle/>
        <a:p>
          <a:r>
            <a:rPr lang="en-GB" sz="1400" dirty="0"/>
            <a:t>Raise awareness of Inclusive Health</a:t>
          </a:r>
          <a:endParaRPr lang="en-IL" sz="1400" dirty="0"/>
        </a:p>
      </dgm:t>
    </dgm:pt>
    <dgm:pt modelId="{F95C244F-7452-437E-9AE5-CFB00EF87E9A}" type="parTrans" cxnId="{2201AC01-96E7-478A-BAA4-4339A669BC40}">
      <dgm:prSet/>
      <dgm:spPr/>
      <dgm:t>
        <a:bodyPr/>
        <a:lstStyle/>
        <a:p>
          <a:endParaRPr lang="en-IL"/>
        </a:p>
      </dgm:t>
    </dgm:pt>
    <dgm:pt modelId="{CBEBB0A4-5026-4897-96B9-F7B9A39F5BC3}" type="sibTrans" cxnId="{2201AC01-96E7-478A-BAA4-4339A669BC40}">
      <dgm:prSet/>
      <dgm:spPr/>
      <dgm:t>
        <a:bodyPr/>
        <a:lstStyle/>
        <a:p>
          <a:endParaRPr lang="en-IL"/>
        </a:p>
      </dgm:t>
    </dgm:pt>
    <dgm:pt modelId="{A967A7CB-C7FE-4EDE-908F-7CD81F1A1C65}">
      <dgm:prSet phldrT="[Text]" custT="1"/>
      <dgm:spPr/>
      <dgm:t>
        <a:bodyPr/>
        <a:lstStyle/>
        <a:p>
          <a:r>
            <a:rPr lang="en-GB" sz="1400" dirty="0"/>
            <a:t>Raise awareness of how to be communicate. </a:t>
          </a:r>
          <a:endParaRPr lang="en-IL" sz="1400" dirty="0"/>
        </a:p>
      </dgm:t>
    </dgm:pt>
    <dgm:pt modelId="{F15C74A0-4D83-41B6-B9E1-45E3B0749D83}" type="parTrans" cxnId="{27572EA4-714E-4BE5-A153-9D4137F8E01D}">
      <dgm:prSet/>
      <dgm:spPr/>
      <dgm:t>
        <a:bodyPr/>
        <a:lstStyle/>
        <a:p>
          <a:endParaRPr lang="en-IL"/>
        </a:p>
      </dgm:t>
    </dgm:pt>
    <dgm:pt modelId="{3E463AEF-27DA-4AAE-8DA9-BDADBD790C29}" type="sibTrans" cxnId="{27572EA4-714E-4BE5-A153-9D4137F8E01D}">
      <dgm:prSet/>
      <dgm:spPr/>
      <dgm:t>
        <a:bodyPr/>
        <a:lstStyle/>
        <a:p>
          <a:endParaRPr lang="en-IL"/>
        </a:p>
      </dgm:t>
    </dgm:pt>
    <dgm:pt modelId="{41C23DD3-CA79-457A-A418-96500A1A7A4C}">
      <dgm:prSet phldrT="[Text]" custT="1"/>
      <dgm:spPr/>
      <dgm:t>
        <a:bodyPr/>
        <a:lstStyle/>
        <a:p>
          <a:r>
            <a:rPr lang="en-GB" sz="1400" dirty="0"/>
            <a:t>Partnership with the Israeli Association for Easy Speak – </a:t>
          </a:r>
          <a:r>
            <a:rPr lang="en-GB" sz="1400" dirty="0" err="1"/>
            <a:t>Adapit</a:t>
          </a:r>
          <a:r>
            <a:rPr lang="en-GB" sz="1400" dirty="0"/>
            <a:t> </a:t>
          </a:r>
          <a:endParaRPr lang="en-IL" sz="1400" dirty="0"/>
        </a:p>
      </dgm:t>
    </dgm:pt>
    <dgm:pt modelId="{8F9DCAB5-3643-49AB-B02A-9A394DD3C54A}" type="parTrans" cxnId="{E41DCE2C-4FD2-43E3-8D7A-6DD3F7833358}">
      <dgm:prSet/>
      <dgm:spPr/>
      <dgm:t>
        <a:bodyPr/>
        <a:lstStyle/>
        <a:p>
          <a:endParaRPr lang="en-IL"/>
        </a:p>
      </dgm:t>
    </dgm:pt>
    <dgm:pt modelId="{67432A5F-B701-4BEE-AE96-F5BE28D92A15}" type="sibTrans" cxnId="{E41DCE2C-4FD2-43E3-8D7A-6DD3F7833358}">
      <dgm:prSet/>
      <dgm:spPr/>
      <dgm:t>
        <a:bodyPr/>
        <a:lstStyle/>
        <a:p>
          <a:endParaRPr lang="en-IL"/>
        </a:p>
      </dgm:t>
    </dgm:pt>
    <dgm:pt modelId="{F813B125-345D-499D-AEE2-1A64AD2AE3D0}">
      <dgm:prSet phldrT="[Text]" custT="1"/>
      <dgm:spPr/>
      <dgm:t>
        <a:bodyPr/>
        <a:lstStyle/>
        <a:p>
          <a:r>
            <a:rPr lang="en-GB" sz="1400" dirty="0"/>
            <a:t>2</a:t>
          </a:r>
          <a:r>
            <a:rPr lang="en-GB" sz="1400" baseline="30000" dirty="0"/>
            <a:t>nd</a:t>
          </a:r>
          <a:r>
            <a:rPr lang="en-GB" sz="1400" dirty="0"/>
            <a:t> round of filming is on the 15 </a:t>
          </a:r>
          <a:r>
            <a:rPr lang="en-GB" sz="1400" dirty="0" err="1"/>
            <a:t>th</a:t>
          </a:r>
          <a:r>
            <a:rPr lang="en-GB" sz="1400" dirty="0"/>
            <a:t> of February    </a:t>
          </a:r>
          <a:endParaRPr lang="en-IL" sz="1400" dirty="0"/>
        </a:p>
      </dgm:t>
    </dgm:pt>
    <dgm:pt modelId="{08E3B305-B592-4464-B6C5-72FCFAF38DBB}" type="parTrans" cxnId="{12AEB255-A576-45E3-950F-0724AA4E4E27}">
      <dgm:prSet/>
      <dgm:spPr/>
      <dgm:t>
        <a:bodyPr/>
        <a:lstStyle/>
        <a:p>
          <a:endParaRPr lang="en-IL"/>
        </a:p>
      </dgm:t>
    </dgm:pt>
    <dgm:pt modelId="{05928190-F9EB-4FE4-82A7-5FEB8C26419A}" type="sibTrans" cxnId="{12AEB255-A576-45E3-950F-0724AA4E4E27}">
      <dgm:prSet/>
      <dgm:spPr/>
      <dgm:t>
        <a:bodyPr/>
        <a:lstStyle/>
        <a:p>
          <a:endParaRPr lang="en-IL"/>
        </a:p>
      </dgm:t>
    </dgm:pt>
    <dgm:pt modelId="{D6A93346-160A-4AB2-976F-AE2F5DF9DC30}">
      <dgm:prSet phldrT="[Text]" custT="1"/>
      <dgm:spPr/>
      <dgm:t>
        <a:bodyPr/>
        <a:lstStyle/>
        <a:p>
          <a:r>
            <a:rPr lang="en-GB" sz="1200" dirty="0"/>
            <a:t>Create A digital centre for Inclusive Health</a:t>
          </a:r>
          <a:endParaRPr lang="en-IL" sz="1200" dirty="0"/>
        </a:p>
      </dgm:t>
    </dgm:pt>
    <dgm:pt modelId="{B5A10E65-C329-4EF5-B85E-1CF2177E1CF6}" type="sibTrans" cxnId="{FCC2AC56-EC76-4EA5-9564-70B2A88FADAF}">
      <dgm:prSet/>
      <dgm:spPr/>
      <dgm:t>
        <a:bodyPr/>
        <a:lstStyle/>
        <a:p>
          <a:endParaRPr lang="en-IL"/>
        </a:p>
      </dgm:t>
    </dgm:pt>
    <dgm:pt modelId="{C39C4ED8-3707-4755-A066-8ECAEF4CF0E4}" type="parTrans" cxnId="{FCC2AC56-EC76-4EA5-9564-70B2A88FADAF}">
      <dgm:prSet/>
      <dgm:spPr/>
      <dgm:t>
        <a:bodyPr/>
        <a:lstStyle/>
        <a:p>
          <a:endParaRPr lang="en-IL"/>
        </a:p>
      </dgm:t>
    </dgm:pt>
    <dgm:pt modelId="{4A95745B-F4DE-40FC-B5F4-3DAABDC211CD}">
      <dgm:prSet phldrT="[Text]" custT="1"/>
      <dgm:spPr/>
      <dgm:t>
        <a:bodyPr/>
        <a:lstStyle/>
        <a:p>
          <a:r>
            <a:rPr lang="en-GB" sz="1200" dirty="0"/>
            <a:t>Partner with a Canadian /Israeli foundation who already create accessible health tools</a:t>
          </a:r>
          <a:endParaRPr lang="en-IL" sz="1200" dirty="0"/>
        </a:p>
      </dgm:t>
    </dgm:pt>
    <dgm:pt modelId="{3E175670-771E-4834-808D-CC04664A36C7}" type="sibTrans" cxnId="{AC70763B-3A16-4C80-B17B-398458179881}">
      <dgm:prSet/>
      <dgm:spPr/>
      <dgm:t>
        <a:bodyPr/>
        <a:lstStyle/>
        <a:p>
          <a:endParaRPr lang="en-IL"/>
        </a:p>
      </dgm:t>
    </dgm:pt>
    <dgm:pt modelId="{C17664F7-72EB-470F-BC2C-578CFFCF429C}" type="parTrans" cxnId="{AC70763B-3A16-4C80-B17B-398458179881}">
      <dgm:prSet/>
      <dgm:spPr/>
      <dgm:t>
        <a:bodyPr/>
        <a:lstStyle/>
        <a:p>
          <a:endParaRPr lang="en-IL"/>
        </a:p>
      </dgm:t>
    </dgm:pt>
    <dgm:pt modelId="{16C83901-630A-4A4B-8517-5D945725552A}">
      <dgm:prSet phldrT="[Text]" custT="1"/>
      <dgm:spPr/>
      <dgm:t>
        <a:bodyPr/>
        <a:lstStyle/>
        <a:p>
          <a:r>
            <a:rPr lang="en-GB" sz="1200" dirty="0"/>
            <a:t>Develop 20 Accessible animations in different Health issues  in partnership with the </a:t>
          </a:r>
          <a:r>
            <a:rPr lang="en-GB" sz="1200" dirty="0" err="1"/>
            <a:t>Shalem</a:t>
          </a:r>
          <a:r>
            <a:rPr lang="en-GB" sz="1200" dirty="0"/>
            <a:t> Foundation – A government body part of the welfare for </a:t>
          </a:r>
          <a:endParaRPr lang="en-IL" sz="1200" dirty="0"/>
        </a:p>
      </dgm:t>
    </dgm:pt>
    <dgm:pt modelId="{167B4AA4-2921-4586-899C-B4E348C5D822}" type="sibTrans" cxnId="{3DCF7F57-BC50-45B7-A28A-0BB045E6277C}">
      <dgm:prSet/>
      <dgm:spPr/>
      <dgm:t>
        <a:bodyPr/>
        <a:lstStyle/>
        <a:p>
          <a:endParaRPr lang="en-IL"/>
        </a:p>
      </dgm:t>
    </dgm:pt>
    <dgm:pt modelId="{36671D12-3303-40B2-B44D-CFF90B6E4768}" type="parTrans" cxnId="{3DCF7F57-BC50-45B7-A28A-0BB045E6277C}">
      <dgm:prSet/>
      <dgm:spPr/>
      <dgm:t>
        <a:bodyPr/>
        <a:lstStyle/>
        <a:p>
          <a:endParaRPr lang="en-IL"/>
        </a:p>
      </dgm:t>
    </dgm:pt>
    <dgm:pt modelId="{8B7BBD00-BE35-4C47-9202-583C4BB6DB6B}">
      <dgm:prSet phldrT="[Text]" custT="1"/>
      <dgm:spPr/>
      <dgm:t>
        <a:bodyPr/>
        <a:lstStyle/>
        <a:p>
          <a:endParaRPr lang="en-IL" sz="1200" dirty="0"/>
        </a:p>
      </dgm:t>
    </dgm:pt>
    <dgm:pt modelId="{68D6527B-81FA-42F6-8BCC-0F8DF1E714C1}" type="parTrans" cxnId="{2DF51179-38FF-4C5E-BE71-4BA5A32FE2F5}">
      <dgm:prSet/>
      <dgm:spPr/>
      <dgm:t>
        <a:bodyPr/>
        <a:lstStyle/>
        <a:p>
          <a:endParaRPr lang="en-IL"/>
        </a:p>
      </dgm:t>
    </dgm:pt>
    <dgm:pt modelId="{7ABC71F0-2566-49C1-8A1F-461B86A90B37}" type="sibTrans" cxnId="{2DF51179-38FF-4C5E-BE71-4BA5A32FE2F5}">
      <dgm:prSet/>
      <dgm:spPr/>
      <dgm:t>
        <a:bodyPr/>
        <a:lstStyle/>
        <a:p>
          <a:endParaRPr lang="en-IL"/>
        </a:p>
      </dgm:t>
    </dgm:pt>
    <dgm:pt modelId="{841CD533-A47A-49F0-BE06-B5EF86CBCAFC}" type="pres">
      <dgm:prSet presAssocID="{9F0BCA20-7108-4006-87C8-EF1DE387DB16}" presName="linearFlow" presStyleCnt="0">
        <dgm:presLayoutVars>
          <dgm:dir/>
          <dgm:animLvl val="lvl"/>
          <dgm:resizeHandles/>
        </dgm:presLayoutVars>
      </dgm:prSet>
      <dgm:spPr/>
    </dgm:pt>
    <dgm:pt modelId="{7AE05361-CC7C-40C2-85CF-FF6A15B43308}" type="pres">
      <dgm:prSet presAssocID="{2953E082-FFDB-47DD-ACEA-7B09DF502A34}" presName="compositeNode" presStyleCnt="0">
        <dgm:presLayoutVars>
          <dgm:bulletEnabled val="1"/>
        </dgm:presLayoutVars>
      </dgm:prSet>
      <dgm:spPr/>
    </dgm:pt>
    <dgm:pt modelId="{CF019ACA-2CC2-4589-8FF8-8CBBB8DD1787}" type="pres">
      <dgm:prSet presAssocID="{2953E082-FFDB-47DD-ACEA-7B09DF502A34}" presName="image" presStyleLbl="fgImgPlace1" presStyleIdx="0" presStyleCnt="3" custLinFactNeighborX="-2223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59AF5EF9-9B77-4F37-A752-803584F0EB50}" type="pres">
      <dgm:prSet presAssocID="{2953E082-FFDB-47DD-ACEA-7B09DF502A34}" presName="childNode" presStyleLbl="node1" presStyleIdx="0" presStyleCnt="3" custScaleY="107394">
        <dgm:presLayoutVars>
          <dgm:bulletEnabled val="1"/>
        </dgm:presLayoutVars>
      </dgm:prSet>
      <dgm:spPr/>
    </dgm:pt>
    <dgm:pt modelId="{439B83D1-76A8-406B-BEF9-8E2088476897}" type="pres">
      <dgm:prSet presAssocID="{2953E082-FFDB-47DD-ACEA-7B09DF502A34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15F7B5CD-4E0F-4BFE-9BED-F9295C9FA9DC}" type="pres">
      <dgm:prSet presAssocID="{15816D57-66B5-4991-BEC3-BA52F0E9289E}" presName="sibTrans" presStyleCnt="0"/>
      <dgm:spPr/>
    </dgm:pt>
    <dgm:pt modelId="{9CF6E216-D608-4C00-9735-570D2BD921ED}" type="pres">
      <dgm:prSet presAssocID="{2FAF07CA-2348-48FF-8045-37A7BFFEEB53}" presName="compositeNode" presStyleCnt="0">
        <dgm:presLayoutVars>
          <dgm:bulletEnabled val="1"/>
        </dgm:presLayoutVars>
      </dgm:prSet>
      <dgm:spPr/>
    </dgm:pt>
    <dgm:pt modelId="{A699877E-A08B-44FA-8D0A-37F36128EAA0}" type="pres">
      <dgm:prSet presAssocID="{2FAF07CA-2348-48FF-8045-37A7BFFEEB53}" presName="image" presStyleLbl="fgImgPlace1" presStyleIdx="1" presStyleCnt="3" custLinFactNeighborX="-5557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F77176A-CD82-4AD0-A6A2-56ECB2F81AD3}" type="pres">
      <dgm:prSet presAssocID="{2FAF07CA-2348-48FF-8045-37A7BFFEEB53}" presName="childNode" presStyleLbl="node1" presStyleIdx="1" presStyleCnt="3" custScaleY="108738">
        <dgm:presLayoutVars>
          <dgm:bulletEnabled val="1"/>
        </dgm:presLayoutVars>
      </dgm:prSet>
      <dgm:spPr/>
    </dgm:pt>
    <dgm:pt modelId="{4F7C9FC6-19AF-4AAD-8D0F-5ADD7A2A50FB}" type="pres">
      <dgm:prSet presAssocID="{2FAF07CA-2348-48FF-8045-37A7BFFEEB53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566D4C26-10D0-49D5-9422-A59ED1A8FC5E}" type="pres">
      <dgm:prSet presAssocID="{1D32534F-C0BF-4474-AA0E-DB8FC7DCD967}" presName="sibTrans" presStyleCnt="0"/>
      <dgm:spPr/>
    </dgm:pt>
    <dgm:pt modelId="{2DC41E98-BD15-47B8-8FCD-A6932830E12A}" type="pres">
      <dgm:prSet presAssocID="{201F5DF0-3874-4405-8B32-2EEA63A26FD1}" presName="compositeNode" presStyleCnt="0">
        <dgm:presLayoutVars>
          <dgm:bulletEnabled val="1"/>
        </dgm:presLayoutVars>
      </dgm:prSet>
      <dgm:spPr/>
    </dgm:pt>
    <dgm:pt modelId="{DB3E7246-5F36-45A6-83CE-3518A6FB383E}" type="pres">
      <dgm:prSet presAssocID="{201F5DF0-3874-4405-8B32-2EEA63A26FD1}" presName="image" presStyleLbl="fgImgPlace1" presStyleIdx="2" presStyleCnt="3" custLinFactNeighborX="-42234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3200C7B7-3B36-4525-A688-D7613E28B063}" type="pres">
      <dgm:prSet presAssocID="{201F5DF0-3874-4405-8B32-2EEA63A26FD1}" presName="childNode" presStyleLbl="node1" presStyleIdx="2" presStyleCnt="3" custScaleY="108891" custLinFactNeighborX="-1209" custLinFactNeighborY="556">
        <dgm:presLayoutVars>
          <dgm:bulletEnabled val="1"/>
        </dgm:presLayoutVars>
      </dgm:prSet>
      <dgm:spPr/>
    </dgm:pt>
    <dgm:pt modelId="{47E1CB28-B5C7-469D-86DD-930FC138983A}" type="pres">
      <dgm:prSet presAssocID="{201F5DF0-3874-4405-8B32-2EEA63A26FD1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2201AC01-96E7-478A-BAA4-4339A669BC40}" srcId="{2953E082-FFDB-47DD-ACEA-7B09DF502A34}" destId="{A455F783-FCBA-4FEC-AE73-08FA2959D0CE}" srcOrd="3" destOrd="0" parTransId="{F95C244F-7452-437E-9AE5-CFB00EF87E9A}" sibTransId="{CBEBB0A4-5026-4897-96B9-F7B9A39F5BC3}"/>
    <dgm:cxn modelId="{4C724E02-0F4B-4016-8926-0D07F185AA9D}" srcId="{2953E082-FFDB-47DD-ACEA-7B09DF502A34}" destId="{DEAD6608-6252-4107-9429-4F270D6A0DCC}" srcOrd="6" destOrd="0" parTransId="{E68AC968-2617-4C39-B0AA-D6674380B8BA}" sibTransId="{24C9CC4D-D655-4373-A8A5-759501C2159E}"/>
    <dgm:cxn modelId="{F875C104-F6FE-4458-A3C2-34C9C409F370}" srcId="{201F5DF0-3874-4405-8B32-2EEA63A26FD1}" destId="{A802AA8D-9C25-4BD4-B35A-53FC4B32B7E7}" srcOrd="0" destOrd="0" parTransId="{70310DDA-3299-499C-8925-5E3B8D251DDC}" sibTransId="{9B80B158-95AC-4BA6-B2F4-546D641A3778}"/>
    <dgm:cxn modelId="{C35D2512-B95D-4B34-A40E-40655B3413CB}" type="presOf" srcId="{A455F783-FCBA-4FEC-AE73-08FA2959D0CE}" destId="{59AF5EF9-9B77-4F37-A752-803584F0EB50}" srcOrd="0" destOrd="3" presId="urn:microsoft.com/office/officeart/2005/8/layout/hList2"/>
    <dgm:cxn modelId="{8FFA0414-01F2-44E2-9D02-CAFF2A01EA7F}" type="presOf" srcId="{2FAF07CA-2348-48FF-8045-37A7BFFEEB53}" destId="{4F7C9FC6-19AF-4AAD-8D0F-5ADD7A2A50FB}" srcOrd="0" destOrd="0" presId="urn:microsoft.com/office/officeart/2005/8/layout/hList2"/>
    <dgm:cxn modelId="{729D531A-99F7-4382-BF0F-E547D4B92738}" type="presOf" srcId="{16C83901-630A-4A4B-8517-5D945725552A}" destId="{3200C7B7-3B36-4525-A688-D7613E28B063}" srcOrd="0" destOrd="3" presId="urn:microsoft.com/office/officeart/2005/8/layout/hList2"/>
    <dgm:cxn modelId="{8587C326-DB7D-40A8-A3E9-71A6A1710450}" srcId="{2953E082-FFDB-47DD-ACEA-7B09DF502A34}" destId="{8A07DC90-4296-4F8D-9174-652699F19088}" srcOrd="1" destOrd="0" parTransId="{7208D1BE-CF6F-47AB-9B1D-F355CB5E3F32}" sibTransId="{792ACCAF-47B9-4FB6-B6D0-A4FC70DEF08F}"/>
    <dgm:cxn modelId="{D413362C-9FEB-4DD0-BE94-EEE4161FA88D}" type="presOf" srcId="{9597B92F-B724-4523-8FA6-78B730D07511}" destId="{9F77176A-CD82-4AD0-A6A2-56ECB2F81AD3}" srcOrd="0" destOrd="3" presId="urn:microsoft.com/office/officeart/2005/8/layout/hList2"/>
    <dgm:cxn modelId="{E41DCE2C-4FD2-43E3-8D7A-6DD3F7833358}" srcId="{2FAF07CA-2348-48FF-8045-37A7BFFEEB53}" destId="{41C23DD3-CA79-457A-A418-96500A1A7A4C}" srcOrd="2" destOrd="0" parTransId="{8F9DCAB5-3643-49AB-B02A-9A394DD3C54A}" sibTransId="{67432A5F-B701-4BEE-AE96-F5BE28D92A15}"/>
    <dgm:cxn modelId="{68A65B38-FF33-4C12-8F6A-913D96B8CFB3}" srcId="{9F0BCA20-7108-4006-87C8-EF1DE387DB16}" destId="{2FAF07CA-2348-48FF-8045-37A7BFFEEB53}" srcOrd="1" destOrd="0" parTransId="{552853F6-B108-4036-9E79-E0621EFB15FD}" sibTransId="{1D32534F-C0BF-4474-AA0E-DB8FC7DCD967}"/>
    <dgm:cxn modelId="{AC70763B-3A16-4C80-B17B-398458179881}" srcId="{201F5DF0-3874-4405-8B32-2EEA63A26FD1}" destId="{4A95745B-F4DE-40FC-B5F4-3DAABDC211CD}" srcOrd="2" destOrd="0" parTransId="{C17664F7-72EB-470F-BC2C-578CFFCF429C}" sibTransId="{3E175670-771E-4834-808D-CC04664A36C7}"/>
    <dgm:cxn modelId="{0715753D-908E-4EEB-BFE1-184D8A3D3582}" type="presOf" srcId="{A967A7CB-C7FE-4EDE-908F-7CD81F1A1C65}" destId="{59AF5EF9-9B77-4F37-A752-803584F0EB50}" srcOrd="0" destOrd="4" presId="urn:microsoft.com/office/officeart/2005/8/layout/hList2"/>
    <dgm:cxn modelId="{9C65CF63-10E4-473A-AD74-723855107F61}" type="presOf" srcId="{40192E55-7A9F-4B21-9835-B82C310B69C1}" destId="{9F77176A-CD82-4AD0-A6A2-56ECB2F81AD3}" srcOrd="0" destOrd="0" presId="urn:microsoft.com/office/officeart/2005/8/layout/hList2"/>
    <dgm:cxn modelId="{E9C9B264-7811-4855-83CB-F5C9466DC35C}" type="presOf" srcId="{9F0BCA20-7108-4006-87C8-EF1DE387DB16}" destId="{841CD533-A47A-49F0-BE06-B5EF86CBCAFC}" srcOrd="0" destOrd="0" presId="urn:microsoft.com/office/officeart/2005/8/layout/hList2"/>
    <dgm:cxn modelId="{55704B6B-090F-42F3-988D-99F7F5E2353F}" srcId="{9F0BCA20-7108-4006-87C8-EF1DE387DB16}" destId="{2953E082-FFDB-47DD-ACEA-7B09DF502A34}" srcOrd="0" destOrd="0" parTransId="{3ADE2491-81FA-4715-9C42-86B60BB20C18}" sibTransId="{15816D57-66B5-4991-BEC3-BA52F0E9289E}"/>
    <dgm:cxn modelId="{88932E4E-0E20-4AD3-870F-28C97EB39484}" type="presOf" srcId="{41C23DD3-CA79-457A-A418-96500A1A7A4C}" destId="{9F77176A-CD82-4AD0-A6A2-56ECB2F81AD3}" srcOrd="0" destOrd="2" presId="urn:microsoft.com/office/officeart/2005/8/layout/hList2"/>
    <dgm:cxn modelId="{AA071471-1A3E-4A77-8C75-FEE5A34F114B}" type="presOf" srcId="{DEAD6608-6252-4107-9429-4F270D6A0DCC}" destId="{59AF5EF9-9B77-4F37-A752-803584F0EB50}" srcOrd="0" destOrd="6" presId="urn:microsoft.com/office/officeart/2005/8/layout/hList2"/>
    <dgm:cxn modelId="{12AEB255-A576-45E3-950F-0724AA4E4E27}" srcId="{2953E082-FFDB-47DD-ACEA-7B09DF502A34}" destId="{F813B125-345D-499D-AEE2-1A64AD2AE3D0}" srcOrd="5" destOrd="0" parTransId="{08E3B305-B592-4464-B6C5-72FCFAF38DBB}" sibTransId="{05928190-F9EB-4FE4-82A7-5FEB8C26419A}"/>
    <dgm:cxn modelId="{FCC2AC56-EC76-4EA5-9564-70B2A88FADAF}" srcId="{201F5DF0-3874-4405-8B32-2EEA63A26FD1}" destId="{D6A93346-160A-4AB2-976F-AE2F5DF9DC30}" srcOrd="1" destOrd="0" parTransId="{C39C4ED8-3707-4755-A066-8ECAEF4CF0E4}" sibTransId="{B5A10E65-C329-4EF5-B85E-1CF2177E1CF6}"/>
    <dgm:cxn modelId="{3DCF7F57-BC50-45B7-A28A-0BB045E6277C}" srcId="{201F5DF0-3874-4405-8B32-2EEA63A26FD1}" destId="{16C83901-630A-4A4B-8517-5D945725552A}" srcOrd="3" destOrd="0" parTransId="{36671D12-3303-40B2-B44D-CFF90B6E4768}" sibTransId="{167B4AA4-2921-4586-899C-B4E348C5D822}"/>
    <dgm:cxn modelId="{2DF51179-38FF-4C5E-BE71-4BA5A32FE2F5}" srcId="{201F5DF0-3874-4405-8B32-2EEA63A26FD1}" destId="{8B7BBD00-BE35-4C47-9202-583C4BB6DB6B}" srcOrd="4" destOrd="0" parTransId="{68D6527B-81FA-42F6-8BCC-0F8DF1E714C1}" sibTransId="{7ABC71F0-2566-49C1-8A1F-461B86A90B37}"/>
    <dgm:cxn modelId="{40BB3259-3CEA-4BB8-8B93-5A6551848169}" type="presOf" srcId="{86F1E039-F743-4074-A07F-51AA61335562}" destId="{9F77176A-CD82-4AD0-A6A2-56ECB2F81AD3}" srcOrd="0" destOrd="1" presId="urn:microsoft.com/office/officeart/2005/8/layout/hList2"/>
    <dgm:cxn modelId="{7BC08F83-C022-4441-AB09-55F5A4006164}" type="presOf" srcId="{FC3D7621-7D8C-4192-A568-BF78E461115A}" destId="{59AF5EF9-9B77-4F37-A752-803584F0EB50}" srcOrd="0" destOrd="0" presId="urn:microsoft.com/office/officeart/2005/8/layout/hList2"/>
    <dgm:cxn modelId="{7121449E-2B0B-494E-B236-F783D1E0E3C8}" type="presOf" srcId="{201F5DF0-3874-4405-8B32-2EEA63A26FD1}" destId="{47E1CB28-B5C7-469D-86DD-930FC138983A}" srcOrd="0" destOrd="0" presId="urn:microsoft.com/office/officeart/2005/8/layout/hList2"/>
    <dgm:cxn modelId="{27572EA4-714E-4BE5-A153-9D4137F8E01D}" srcId="{2953E082-FFDB-47DD-ACEA-7B09DF502A34}" destId="{A967A7CB-C7FE-4EDE-908F-7CD81F1A1C65}" srcOrd="4" destOrd="0" parTransId="{F15C74A0-4D83-41B6-B9E1-45E3B0749D83}" sibTransId="{3E463AEF-27DA-4AAE-8DA9-BDADBD790C29}"/>
    <dgm:cxn modelId="{CFD62DA6-DCC7-4442-B703-3C5A2E58C51E}" type="presOf" srcId="{540384BD-97D6-46DA-8FAB-1156CA0A3AC0}" destId="{59AF5EF9-9B77-4F37-A752-803584F0EB50}" srcOrd="0" destOrd="2" presId="urn:microsoft.com/office/officeart/2005/8/layout/hList2"/>
    <dgm:cxn modelId="{B90FF8A7-3CBF-4F43-B5FB-8C9E2C7AC608}" type="presOf" srcId="{4A95745B-F4DE-40FC-B5F4-3DAABDC211CD}" destId="{3200C7B7-3B36-4525-A688-D7613E28B063}" srcOrd="0" destOrd="2" presId="urn:microsoft.com/office/officeart/2005/8/layout/hList2"/>
    <dgm:cxn modelId="{4DAB49BC-BBED-4282-80CC-BC7CD75D8CD6}" srcId="{2FAF07CA-2348-48FF-8045-37A7BFFEEB53}" destId="{9597B92F-B724-4523-8FA6-78B730D07511}" srcOrd="3" destOrd="0" parTransId="{48F1E2D6-707B-4549-B59B-823404AABD63}" sibTransId="{C1A98EF4-B309-42CE-B181-38D7113B97E9}"/>
    <dgm:cxn modelId="{4B2C2EBD-9652-4619-81DA-3D9FFF046A08}" srcId="{9F0BCA20-7108-4006-87C8-EF1DE387DB16}" destId="{201F5DF0-3874-4405-8B32-2EEA63A26FD1}" srcOrd="2" destOrd="0" parTransId="{2DF71A4F-D398-47AC-8A64-A0B0375F7A08}" sibTransId="{EBDB2EEA-FDBB-4EF6-8806-97E0CCC4EDD2}"/>
    <dgm:cxn modelId="{5A13CABD-574E-45E3-8FFE-41062BC4A3F5}" type="presOf" srcId="{F813B125-345D-499D-AEE2-1A64AD2AE3D0}" destId="{59AF5EF9-9B77-4F37-A752-803584F0EB50}" srcOrd="0" destOrd="5" presId="urn:microsoft.com/office/officeart/2005/8/layout/hList2"/>
    <dgm:cxn modelId="{68B416C0-F5BB-4406-ACDC-7A55A4B5B440}" srcId="{2FAF07CA-2348-48FF-8045-37A7BFFEEB53}" destId="{86F1E039-F743-4074-A07F-51AA61335562}" srcOrd="1" destOrd="0" parTransId="{58198D7D-B1BE-45A9-BB64-481C6DA5027C}" sibTransId="{7F18CA50-A9C2-436C-8820-C073BD41C591}"/>
    <dgm:cxn modelId="{0997E3C3-AE83-4139-AE28-AA13F784A432}" srcId="{2953E082-FFDB-47DD-ACEA-7B09DF502A34}" destId="{FC3D7621-7D8C-4192-A568-BF78E461115A}" srcOrd="0" destOrd="0" parTransId="{C53CBD6E-64B2-4914-BE33-3950B4B4A81B}" sibTransId="{C8FA3F99-8067-406E-AB04-966C741FDE04}"/>
    <dgm:cxn modelId="{98F38BC6-C67A-442C-B529-E8A71C3566FE}" type="presOf" srcId="{A802AA8D-9C25-4BD4-B35A-53FC4B32B7E7}" destId="{3200C7B7-3B36-4525-A688-D7613E28B063}" srcOrd="0" destOrd="0" presId="urn:microsoft.com/office/officeart/2005/8/layout/hList2"/>
    <dgm:cxn modelId="{4F916ACA-38FC-44EC-B583-A1660443C70A}" type="presOf" srcId="{8A07DC90-4296-4F8D-9174-652699F19088}" destId="{59AF5EF9-9B77-4F37-A752-803584F0EB50}" srcOrd="0" destOrd="1" presId="urn:microsoft.com/office/officeart/2005/8/layout/hList2"/>
    <dgm:cxn modelId="{510BC8D1-A11A-4F9E-BED4-FC64B114799F}" type="presOf" srcId="{2953E082-FFDB-47DD-ACEA-7B09DF502A34}" destId="{439B83D1-76A8-406B-BEF9-8E2088476897}" srcOrd="0" destOrd="0" presId="urn:microsoft.com/office/officeart/2005/8/layout/hList2"/>
    <dgm:cxn modelId="{71D65FE8-C133-46C5-A5A8-16671428FC3B}" type="presOf" srcId="{D6A93346-160A-4AB2-976F-AE2F5DF9DC30}" destId="{3200C7B7-3B36-4525-A688-D7613E28B063}" srcOrd="0" destOrd="1" presId="urn:microsoft.com/office/officeart/2005/8/layout/hList2"/>
    <dgm:cxn modelId="{93AC5DEA-270B-41E0-A47C-11E27ACF3F20}" type="presOf" srcId="{8B7BBD00-BE35-4C47-9202-583C4BB6DB6B}" destId="{3200C7B7-3B36-4525-A688-D7613E28B063}" srcOrd="0" destOrd="4" presId="urn:microsoft.com/office/officeart/2005/8/layout/hList2"/>
    <dgm:cxn modelId="{CB31C8F3-6954-4228-BBF7-6B6D60804780}" srcId="{2FAF07CA-2348-48FF-8045-37A7BFFEEB53}" destId="{40192E55-7A9F-4B21-9835-B82C310B69C1}" srcOrd="0" destOrd="0" parTransId="{897D0C1C-8033-44C7-946A-FFF9A7CE268C}" sibTransId="{0DB321AE-1EB3-4633-AB9A-A15ED1FD09FF}"/>
    <dgm:cxn modelId="{00FA00F4-DA9B-496D-AC63-C402CD1DCCB6}" srcId="{2953E082-FFDB-47DD-ACEA-7B09DF502A34}" destId="{540384BD-97D6-46DA-8FAB-1156CA0A3AC0}" srcOrd="2" destOrd="0" parTransId="{EBEE334B-EAB8-4A23-A711-07F86394BEC4}" sibTransId="{E4C61E29-C633-4761-9CD3-55B3AB728554}"/>
    <dgm:cxn modelId="{DC7FBF35-EB8C-40C0-BC84-5C17D6FB1B13}" type="presParOf" srcId="{841CD533-A47A-49F0-BE06-B5EF86CBCAFC}" destId="{7AE05361-CC7C-40C2-85CF-FF6A15B43308}" srcOrd="0" destOrd="0" presId="urn:microsoft.com/office/officeart/2005/8/layout/hList2"/>
    <dgm:cxn modelId="{ED9DF77F-8D73-4847-8274-654C64FA7862}" type="presParOf" srcId="{7AE05361-CC7C-40C2-85CF-FF6A15B43308}" destId="{CF019ACA-2CC2-4589-8FF8-8CBBB8DD1787}" srcOrd="0" destOrd="0" presId="urn:microsoft.com/office/officeart/2005/8/layout/hList2"/>
    <dgm:cxn modelId="{2D4B28A6-E092-4A14-B60E-5E393BC49CF1}" type="presParOf" srcId="{7AE05361-CC7C-40C2-85CF-FF6A15B43308}" destId="{59AF5EF9-9B77-4F37-A752-803584F0EB50}" srcOrd="1" destOrd="0" presId="urn:microsoft.com/office/officeart/2005/8/layout/hList2"/>
    <dgm:cxn modelId="{B96A0E97-8213-4A94-B48D-81227EB0F916}" type="presParOf" srcId="{7AE05361-CC7C-40C2-85CF-FF6A15B43308}" destId="{439B83D1-76A8-406B-BEF9-8E2088476897}" srcOrd="2" destOrd="0" presId="urn:microsoft.com/office/officeart/2005/8/layout/hList2"/>
    <dgm:cxn modelId="{6C11A211-852A-4C96-9633-BB7BB157FDED}" type="presParOf" srcId="{841CD533-A47A-49F0-BE06-B5EF86CBCAFC}" destId="{15F7B5CD-4E0F-4BFE-9BED-F9295C9FA9DC}" srcOrd="1" destOrd="0" presId="urn:microsoft.com/office/officeart/2005/8/layout/hList2"/>
    <dgm:cxn modelId="{1942A561-59AF-4A2D-B018-AE89FF55173D}" type="presParOf" srcId="{841CD533-A47A-49F0-BE06-B5EF86CBCAFC}" destId="{9CF6E216-D608-4C00-9735-570D2BD921ED}" srcOrd="2" destOrd="0" presId="urn:microsoft.com/office/officeart/2005/8/layout/hList2"/>
    <dgm:cxn modelId="{8A7E270F-87B3-4AD5-B7EC-80C7744C5D8A}" type="presParOf" srcId="{9CF6E216-D608-4C00-9735-570D2BD921ED}" destId="{A699877E-A08B-44FA-8D0A-37F36128EAA0}" srcOrd="0" destOrd="0" presId="urn:microsoft.com/office/officeart/2005/8/layout/hList2"/>
    <dgm:cxn modelId="{115E85F9-B974-450E-B5F7-8AF884C819C0}" type="presParOf" srcId="{9CF6E216-D608-4C00-9735-570D2BD921ED}" destId="{9F77176A-CD82-4AD0-A6A2-56ECB2F81AD3}" srcOrd="1" destOrd="0" presId="urn:microsoft.com/office/officeart/2005/8/layout/hList2"/>
    <dgm:cxn modelId="{A9ED2D51-919B-464F-953C-000D00243D58}" type="presParOf" srcId="{9CF6E216-D608-4C00-9735-570D2BD921ED}" destId="{4F7C9FC6-19AF-4AAD-8D0F-5ADD7A2A50FB}" srcOrd="2" destOrd="0" presId="urn:microsoft.com/office/officeart/2005/8/layout/hList2"/>
    <dgm:cxn modelId="{B26A898A-C5DB-4A02-9733-0DF73A93340D}" type="presParOf" srcId="{841CD533-A47A-49F0-BE06-B5EF86CBCAFC}" destId="{566D4C26-10D0-49D5-9422-A59ED1A8FC5E}" srcOrd="3" destOrd="0" presId="urn:microsoft.com/office/officeart/2005/8/layout/hList2"/>
    <dgm:cxn modelId="{15CBCCF2-F264-4781-A660-6DBA5343692B}" type="presParOf" srcId="{841CD533-A47A-49F0-BE06-B5EF86CBCAFC}" destId="{2DC41E98-BD15-47B8-8FCD-A6932830E12A}" srcOrd="4" destOrd="0" presId="urn:microsoft.com/office/officeart/2005/8/layout/hList2"/>
    <dgm:cxn modelId="{92CA9D2E-BACA-4C8A-A9CD-E625BDFDB2EA}" type="presParOf" srcId="{2DC41E98-BD15-47B8-8FCD-A6932830E12A}" destId="{DB3E7246-5F36-45A6-83CE-3518A6FB383E}" srcOrd="0" destOrd="0" presId="urn:microsoft.com/office/officeart/2005/8/layout/hList2"/>
    <dgm:cxn modelId="{447492C2-C0BC-4A72-A4AF-60395BD388CA}" type="presParOf" srcId="{2DC41E98-BD15-47B8-8FCD-A6932830E12A}" destId="{3200C7B7-3B36-4525-A688-D7613E28B063}" srcOrd="1" destOrd="0" presId="urn:microsoft.com/office/officeart/2005/8/layout/hList2"/>
    <dgm:cxn modelId="{06692BBF-300E-465D-BD29-154C1F769EB3}" type="presParOf" srcId="{2DC41E98-BD15-47B8-8FCD-A6932830E12A}" destId="{47E1CB28-B5C7-469D-86DD-930FC138983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BCA20-7108-4006-87C8-EF1DE387DB1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L"/>
        </a:p>
      </dgm:t>
    </dgm:pt>
    <dgm:pt modelId="{2953E082-FFDB-47DD-ACEA-7B09DF502A34}">
      <dgm:prSet phldrT="[Text]"/>
      <dgm:spPr/>
      <dgm:t>
        <a:bodyPr/>
        <a:lstStyle/>
        <a:p>
          <a:r>
            <a:rPr lang="en-GB" dirty="0"/>
            <a:t>Special Olympics Health Club </a:t>
          </a:r>
          <a:endParaRPr lang="en-IL" dirty="0"/>
        </a:p>
      </dgm:t>
    </dgm:pt>
    <dgm:pt modelId="{3ADE2491-81FA-4715-9C42-86B60BB20C18}" type="parTrans" cxnId="{55704B6B-090F-42F3-988D-99F7F5E2353F}">
      <dgm:prSet/>
      <dgm:spPr/>
      <dgm:t>
        <a:bodyPr/>
        <a:lstStyle/>
        <a:p>
          <a:endParaRPr lang="en-IL"/>
        </a:p>
      </dgm:t>
    </dgm:pt>
    <dgm:pt modelId="{15816D57-66B5-4991-BEC3-BA52F0E9289E}" type="sibTrans" cxnId="{55704B6B-090F-42F3-988D-99F7F5E2353F}">
      <dgm:prSet/>
      <dgm:spPr/>
      <dgm:t>
        <a:bodyPr/>
        <a:lstStyle/>
        <a:p>
          <a:endParaRPr lang="en-IL"/>
        </a:p>
      </dgm:t>
    </dgm:pt>
    <dgm:pt modelId="{FC3D7621-7D8C-4192-A568-BF78E461115A}">
      <dgm:prSet phldrT="[Text]" custT="1"/>
      <dgm:spPr/>
      <dgm:t>
        <a:bodyPr/>
        <a:lstStyle/>
        <a:p>
          <a:r>
            <a:rPr lang="en-GB" sz="1400" dirty="0"/>
            <a:t>12 Hour a week for over 21’s - First club in Israel that focuses on Health promotion, Nutrition, Leadership, Advocacy and Sports. </a:t>
          </a:r>
          <a:endParaRPr lang="en-IL" sz="1400" dirty="0"/>
        </a:p>
      </dgm:t>
    </dgm:pt>
    <dgm:pt modelId="{C53CBD6E-64B2-4914-BE33-3950B4B4A81B}" type="parTrans" cxnId="{0997E3C3-AE83-4139-AE28-AA13F784A432}">
      <dgm:prSet/>
      <dgm:spPr/>
      <dgm:t>
        <a:bodyPr/>
        <a:lstStyle/>
        <a:p>
          <a:endParaRPr lang="en-IL"/>
        </a:p>
      </dgm:t>
    </dgm:pt>
    <dgm:pt modelId="{C8FA3F99-8067-406E-AB04-966C741FDE04}" type="sibTrans" cxnId="{0997E3C3-AE83-4139-AE28-AA13F784A432}">
      <dgm:prSet/>
      <dgm:spPr/>
      <dgm:t>
        <a:bodyPr/>
        <a:lstStyle/>
        <a:p>
          <a:endParaRPr lang="en-IL"/>
        </a:p>
      </dgm:t>
    </dgm:pt>
    <dgm:pt modelId="{2FAF07CA-2348-48FF-8045-37A7BFFEEB53}">
      <dgm:prSet phldrT="[Text]"/>
      <dgm:spPr/>
      <dgm:t>
        <a:bodyPr/>
        <a:lstStyle/>
        <a:p>
          <a:r>
            <a:rPr lang="en-GB" dirty="0"/>
            <a:t>32 Hour course for psychotherapists</a:t>
          </a:r>
          <a:endParaRPr lang="en-IL" dirty="0"/>
        </a:p>
      </dgm:t>
    </dgm:pt>
    <dgm:pt modelId="{552853F6-B108-4036-9E79-E0621EFB15FD}" type="parTrans" cxnId="{68A65B38-FF33-4C12-8F6A-913D96B8CFB3}">
      <dgm:prSet/>
      <dgm:spPr/>
      <dgm:t>
        <a:bodyPr/>
        <a:lstStyle/>
        <a:p>
          <a:endParaRPr lang="en-IL"/>
        </a:p>
      </dgm:t>
    </dgm:pt>
    <dgm:pt modelId="{1D32534F-C0BF-4474-AA0E-DB8FC7DCD967}" type="sibTrans" cxnId="{68A65B38-FF33-4C12-8F6A-913D96B8CFB3}">
      <dgm:prSet/>
      <dgm:spPr/>
      <dgm:t>
        <a:bodyPr/>
        <a:lstStyle/>
        <a:p>
          <a:endParaRPr lang="en-IL"/>
        </a:p>
      </dgm:t>
    </dgm:pt>
    <dgm:pt modelId="{40192E55-7A9F-4B21-9835-B82C310B69C1}">
      <dgm:prSet phldrT="[Text]" custT="1"/>
      <dgm:spPr/>
      <dgm:t>
        <a:bodyPr/>
        <a:lstStyle/>
        <a:p>
          <a:r>
            <a:rPr lang="en-GB" sz="1400" dirty="0"/>
            <a:t>Young athletes and MATP 32 hour course starting in February </a:t>
          </a:r>
          <a:endParaRPr lang="en-IL" sz="1400" dirty="0"/>
        </a:p>
      </dgm:t>
    </dgm:pt>
    <dgm:pt modelId="{897D0C1C-8033-44C7-946A-FFF9A7CE268C}" type="parTrans" cxnId="{CB31C8F3-6954-4228-BBF7-6B6D60804780}">
      <dgm:prSet/>
      <dgm:spPr/>
      <dgm:t>
        <a:bodyPr/>
        <a:lstStyle/>
        <a:p>
          <a:endParaRPr lang="en-IL"/>
        </a:p>
      </dgm:t>
    </dgm:pt>
    <dgm:pt modelId="{0DB321AE-1EB3-4633-AB9A-A15ED1FD09FF}" type="sibTrans" cxnId="{CB31C8F3-6954-4228-BBF7-6B6D60804780}">
      <dgm:prSet/>
      <dgm:spPr/>
      <dgm:t>
        <a:bodyPr/>
        <a:lstStyle/>
        <a:p>
          <a:endParaRPr lang="en-IL"/>
        </a:p>
      </dgm:t>
    </dgm:pt>
    <dgm:pt modelId="{201F5DF0-3874-4405-8B32-2EEA63A26FD1}">
      <dgm:prSet phldrT="[Text]"/>
      <dgm:spPr/>
      <dgm:t>
        <a:bodyPr/>
        <a:lstStyle/>
        <a:p>
          <a:r>
            <a:rPr lang="en-GB" dirty="0"/>
            <a:t>New Sports Weekly Training  </a:t>
          </a:r>
          <a:endParaRPr lang="en-IL" dirty="0"/>
        </a:p>
      </dgm:t>
    </dgm:pt>
    <dgm:pt modelId="{2DF71A4F-D398-47AC-8A64-A0B0375F7A08}" type="parTrans" cxnId="{4B2C2EBD-9652-4619-81DA-3D9FFF046A08}">
      <dgm:prSet/>
      <dgm:spPr/>
      <dgm:t>
        <a:bodyPr/>
        <a:lstStyle/>
        <a:p>
          <a:endParaRPr lang="en-IL"/>
        </a:p>
      </dgm:t>
    </dgm:pt>
    <dgm:pt modelId="{EBDB2EEA-FDBB-4EF6-8806-97E0CCC4EDD2}" type="sibTrans" cxnId="{4B2C2EBD-9652-4619-81DA-3D9FFF046A08}">
      <dgm:prSet/>
      <dgm:spPr/>
      <dgm:t>
        <a:bodyPr/>
        <a:lstStyle/>
        <a:p>
          <a:endParaRPr lang="en-IL"/>
        </a:p>
      </dgm:t>
    </dgm:pt>
    <dgm:pt modelId="{A802AA8D-9C25-4BD4-B35A-53FC4B32B7E7}">
      <dgm:prSet phldrT="[Text]" custT="1"/>
      <dgm:spPr/>
      <dgm:t>
        <a:bodyPr/>
        <a:lstStyle/>
        <a:p>
          <a:r>
            <a:rPr lang="en-GB" sz="1200" dirty="0"/>
            <a:t>Youth weekly training sessions in partnership with the local municipality</a:t>
          </a:r>
          <a:endParaRPr lang="en-IL" sz="1200" dirty="0"/>
        </a:p>
      </dgm:t>
    </dgm:pt>
    <dgm:pt modelId="{70310DDA-3299-499C-8925-5E3B8D251DDC}" type="parTrans" cxnId="{F875C104-F6FE-4458-A3C2-34C9C409F370}">
      <dgm:prSet/>
      <dgm:spPr/>
      <dgm:t>
        <a:bodyPr/>
        <a:lstStyle/>
        <a:p>
          <a:endParaRPr lang="en-IL"/>
        </a:p>
      </dgm:t>
    </dgm:pt>
    <dgm:pt modelId="{9B80B158-95AC-4BA6-B2F4-546D641A3778}" type="sibTrans" cxnId="{F875C104-F6FE-4458-A3C2-34C9C409F370}">
      <dgm:prSet/>
      <dgm:spPr/>
      <dgm:t>
        <a:bodyPr/>
        <a:lstStyle/>
        <a:p>
          <a:endParaRPr lang="en-IL"/>
        </a:p>
      </dgm:t>
    </dgm:pt>
    <dgm:pt modelId="{DEAD6608-6252-4107-9429-4F270D6A0DCC}">
      <dgm:prSet phldrT="[Text]" custT="1"/>
      <dgm:spPr/>
      <dgm:t>
        <a:bodyPr/>
        <a:lstStyle/>
        <a:p>
          <a:endParaRPr lang="en-IL" sz="1200" dirty="0"/>
        </a:p>
      </dgm:t>
    </dgm:pt>
    <dgm:pt modelId="{E68AC968-2617-4C39-B0AA-D6674380B8BA}" type="parTrans" cxnId="{4C724E02-0F4B-4016-8926-0D07F185AA9D}">
      <dgm:prSet/>
      <dgm:spPr/>
      <dgm:t>
        <a:bodyPr/>
        <a:lstStyle/>
        <a:p>
          <a:endParaRPr lang="en-IL"/>
        </a:p>
      </dgm:t>
    </dgm:pt>
    <dgm:pt modelId="{24C9CC4D-D655-4373-A8A5-759501C2159E}" type="sibTrans" cxnId="{4C724E02-0F4B-4016-8926-0D07F185AA9D}">
      <dgm:prSet/>
      <dgm:spPr/>
      <dgm:t>
        <a:bodyPr/>
        <a:lstStyle/>
        <a:p>
          <a:endParaRPr lang="en-IL"/>
        </a:p>
      </dgm:t>
    </dgm:pt>
    <dgm:pt modelId="{8B7BBD00-BE35-4C47-9202-583C4BB6DB6B}">
      <dgm:prSet phldrT="[Text]" custT="1"/>
      <dgm:spPr/>
      <dgm:t>
        <a:bodyPr/>
        <a:lstStyle/>
        <a:p>
          <a:endParaRPr lang="en-IL" sz="1200" dirty="0"/>
        </a:p>
      </dgm:t>
    </dgm:pt>
    <dgm:pt modelId="{68D6527B-81FA-42F6-8BCC-0F8DF1E714C1}" type="parTrans" cxnId="{2DF51179-38FF-4C5E-BE71-4BA5A32FE2F5}">
      <dgm:prSet/>
      <dgm:spPr/>
      <dgm:t>
        <a:bodyPr/>
        <a:lstStyle/>
        <a:p>
          <a:endParaRPr lang="en-IL"/>
        </a:p>
      </dgm:t>
    </dgm:pt>
    <dgm:pt modelId="{7ABC71F0-2566-49C1-8A1F-461B86A90B37}" type="sibTrans" cxnId="{2DF51179-38FF-4C5E-BE71-4BA5A32FE2F5}">
      <dgm:prSet/>
      <dgm:spPr/>
      <dgm:t>
        <a:bodyPr/>
        <a:lstStyle/>
        <a:p>
          <a:endParaRPr lang="en-IL"/>
        </a:p>
      </dgm:t>
    </dgm:pt>
    <dgm:pt modelId="{17E7F753-D2DF-4C1F-9EE4-A9B9D79CD5ED}">
      <dgm:prSet phldrT="[Text]" custT="1"/>
      <dgm:spPr/>
      <dgm:t>
        <a:bodyPr/>
        <a:lstStyle/>
        <a:p>
          <a:r>
            <a:rPr lang="en-GB" sz="1400" dirty="0"/>
            <a:t>In partnership with the minister of Social Welfare </a:t>
          </a:r>
          <a:endParaRPr lang="en-IL" sz="1400" dirty="0"/>
        </a:p>
      </dgm:t>
    </dgm:pt>
    <dgm:pt modelId="{18B23EAD-0E54-42F7-9C62-6F5A8D61C4D0}" type="parTrans" cxnId="{3445D87E-5C9E-468C-974F-54ADB9438A6E}">
      <dgm:prSet/>
      <dgm:spPr/>
      <dgm:t>
        <a:bodyPr/>
        <a:lstStyle/>
        <a:p>
          <a:endParaRPr lang="en-IL"/>
        </a:p>
      </dgm:t>
    </dgm:pt>
    <dgm:pt modelId="{0C13CB90-FC97-41D6-BA77-F58A743596A1}" type="sibTrans" cxnId="{3445D87E-5C9E-468C-974F-54ADB9438A6E}">
      <dgm:prSet/>
      <dgm:spPr/>
      <dgm:t>
        <a:bodyPr/>
        <a:lstStyle/>
        <a:p>
          <a:endParaRPr lang="en-IL"/>
        </a:p>
      </dgm:t>
    </dgm:pt>
    <dgm:pt modelId="{E2BA8D05-2C68-4189-9DDC-8EC48B9535FD}">
      <dgm:prSet phldrT="[Text]" custT="1"/>
      <dgm:spPr/>
      <dgm:t>
        <a:bodyPr/>
        <a:lstStyle/>
        <a:p>
          <a:r>
            <a:rPr lang="en-GB" sz="1400" dirty="0"/>
            <a:t>349 NIS a month per athlete - $80 a month per athlete. We are starting with 22 athletes.</a:t>
          </a:r>
          <a:endParaRPr lang="en-IL" sz="1400" dirty="0"/>
        </a:p>
      </dgm:t>
    </dgm:pt>
    <dgm:pt modelId="{41BA8134-4152-46E5-83D2-BED472058D03}" type="parTrans" cxnId="{815D6704-5D29-406C-9ECB-57586FF11C52}">
      <dgm:prSet/>
      <dgm:spPr/>
      <dgm:t>
        <a:bodyPr/>
        <a:lstStyle/>
        <a:p>
          <a:endParaRPr lang="en-IL"/>
        </a:p>
      </dgm:t>
    </dgm:pt>
    <dgm:pt modelId="{14D7A5C3-DCEB-4921-9887-215D817F6171}" type="sibTrans" cxnId="{815D6704-5D29-406C-9ECB-57586FF11C52}">
      <dgm:prSet/>
      <dgm:spPr/>
      <dgm:t>
        <a:bodyPr/>
        <a:lstStyle/>
        <a:p>
          <a:endParaRPr lang="en-IL"/>
        </a:p>
      </dgm:t>
    </dgm:pt>
    <dgm:pt modelId="{3B122CE4-4CEA-4835-ADC3-DF2E2547E64D}">
      <dgm:prSet phldrT="[Text]" custT="1"/>
      <dgm:spPr/>
      <dgm:t>
        <a:bodyPr/>
        <a:lstStyle/>
        <a:p>
          <a:r>
            <a:rPr lang="en-GB" sz="1400" dirty="0"/>
            <a:t>Recruited the coordinator and coach </a:t>
          </a:r>
          <a:endParaRPr lang="en-IL" sz="1400" dirty="0"/>
        </a:p>
      </dgm:t>
    </dgm:pt>
    <dgm:pt modelId="{3ACE7CDD-564F-4E0C-AC3A-4C29C6414D98}" type="parTrans" cxnId="{F82C874B-D76A-4B5D-9335-D28D890A76DA}">
      <dgm:prSet/>
      <dgm:spPr/>
      <dgm:t>
        <a:bodyPr/>
        <a:lstStyle/>
        <a:p>
          <a:endParaRPr lang="en-IL"/>
        </a:p>
      </dgm:t>
    </dgm:pt>
    <dgm:pt modelId="{36831906-B1D7-4A4B-A31E-56C53E181679}" type="sibTrans" cxnId="{F82C874B-D76A-4B5D-9335-D28D890A76DA}">
      <dgm:prSet/>
      <dgm:spPr/>
      <dgm:t>
        <a:bodyPr/>
        <a:lstStyle/>
        <a:p>
          <a:endParaRPr lang="en-IL"/>
        </a:p>
      </dgm:t>
    </dgm:pt>
    <dgm:pt modelId="{6879277E-B623-482C-B511-A71BE0551173}">
      <dgm:prSet phldrT="[Text]" custT="1"/>
      <dgm:spPr/>
      <dgm:t>
        <a:bodyPr/>
        <a:lstStyle/>
        <a:p>
          <a:r>
            <a:rPr lang="en-GB" sz="1400" dirty="0"/>
            <a:t>In </a:t>
          </a:r>
          <a:endParaRPr lang="en-IL" sz="1400" dirty="0"/>
        </a:p>
      </dgm:t>
    </dgm:pt>
    <dgm:pt modelId="{708D8EAF-0302-43AC-B501-9689D58947CB}" type="parTrans" cxnId="{CD1105EF-22F2-43AE-8FBF-BCAB58F8764D}">
      <dgm:prSet/>
      <dgm:spPr/>
      <dgm:t>
        <a:bodyPr/>
        <a:lstStyle/>
        <a:p>
          <a:endParaRPr lang="en-IL"/>
        </a:p>
      </dgm:t>
    </dgm:pt>
    <dgm:pt modelId="{131B6372-6DDE-4253-9B11-D13373E892C6}" type="sibTrans" cxnId="{CD1105EF-22F2-43AE-8FBF-BCAB58F8764D}">
      <dgm:prSet/>
      <dgm:spPr/>
      <dgm:t>
        <a:bodyPr/>
        <a:lstStyle/>
        <a:p>
          <a:endParaRPr lang="en-IL"/>
        </a:p>
      </dgm:t>
    </dgm:pt>
    <dgm:pt modelId="{273AEC73-4318-43F9-9630-6614DDE63A96}">
      <dgm:prSet phldrT="[Text]" custT="1"/>
      <dgm:spPr/>
      <dgm:t>
        <a:bodyPr/>
        <a:lstStyle/>
        <a:p>
          <a:r>
            <a:rPr lang="en-GB" sz="1200" dirty="0"/>
            <a:t>Weekly targets to improve Health and Fitness  </a:t>
          </a:r>
          <a:endParaRPr lang="en-IL" sz="1200" dirty="0"/>
        </a:p>
      </dgm:t>
    </dgm:pt>
    <dgm:pt modelId="{201F2CF2-9386-4461-AA08-2DD283C648FA}" type="parTrans" cxnId="{9E1C0652-0DDE-4E8C-922C-54A683CD5B59}">
      <dgm:prSet/>
      <dgm:spPr/>
    </dgm:pt>
    <dgm:pt modelId="{2E069C75-D16E-4467-B939-A17FACE7B562}" type="sibTrans" cxnId="{9E1C0652-0DDE-4E8C-922C-54A683CD5B59}">
      <dgm:prSet/>
      <dgm:spPr/>
    </dgm:pt>
    <dgm:pt modelId="{B8871275-4AED-40AC-9ACE-077309F1B566}">
      <dgm:prSet phldrT="[Text]" custT="1"/>
      <dgm:spPr/>
      <dgm:t>
        <a:bodyPr/>
        <a:lstStyle/>
        <a:p>
          <a:r>
            <a:rPr lang="en-GB" sz="1200" dirty="0"/>
            <a:t>About to start the same in partnership with a second municipality </a:t>
          </a:r>
          <a:endParaRPr lang="en-IL" sz="1200" dirty="0"/>
        </a:p>
      </dgm:t>
    </dgm:pt>
    <dgm:pt modelId="{B87C030E-09D0-423D-90E9-74BC19BCF374}" type="parTrans" cxnId="{08F2E1F3-489A-44B7-9B25-E94CA537CF8B}">
      <dgm:prSet/>
      <dgm:spPr/>
    </dgm:pt>
    <dgm:pt modelId="{09B46BB6-E206-4E1E-A758-A0DBDC83535D}" type="sibTrans" cxnId="{08F2E1F3-489A-44B7-9B25-E94CA537CF8B}">
      <dgm:prSet/>
      <dgm:spPr/>
    </dgm:pt>
    <dgm:pt modelId="{8C711132-94D9-401D-9F94-B46F7ED773DB}">
      <dgm:prSet phldrT="[Text]" custT="1"/>
      <dgm:spPr/>
      <dgm:t>
        <a:bodyPr/>
        <a:lstStyle/>
        <a:p>
          <a:r>
            <a:rPr lang="en-GB" sz="1200" dirty="0"/>
            <a:t>Partnership with university – 20 Unified pairs weekly fitness sessions </a:t>
          </a:r>
          <a:endParaRPr lang="en-IL" sz="1200" dirty="0"/>
        </a:p>
      </dgm:t>
    </dgm:pt>
    <dgm:pt modelId="{7CC38F0F-5E45-49F9-8182-204C68E144F8}" type="parTrans" cxnId="{7C0DE2CD-EB8A-40A5-9015-D2A29F19B3F2}">
      <dgm:prSet/>
      <dgm:spPr/>
    </dgm:pt>
    <dgm:pt modelId="{35BBD7E8-34E4-4044-8B64-48818290C1AD}" type="sibTrans" cxnId="{7C0DE2CD-EB8A-40A5-9015-D2A29F19B3F2}">
      <dgm:prSet/>
      <dgm:spPr/>
    </dgm:pt>
    <dgm:pt modelId="{841CD533-A47A-49F0-BE06-B5EF86CBCAFC}" type="pres">
      <dgm:prSet presAssocID="{9F0BCA20-7108-4006-87C8-EF1DE387DB16}" presName="linearFlow" presStyleCnt="0">
        <dgm:presLayoutVars>
          <dgm:dir/>
          <dgm:animLvl val="lvl"/>
          <dgm:resizeHandles/>
        </dgm:presLayoutVars>
      </dgm:prSet>
      <dgm:spPr/>
    </dgm:pt>
    <dgm:pt modelId="{7AE05361-CC7C-40C2-85CF-FF6A15B43308}" type="pres">
      <dgm:prSet presAssocID="{2953E082-FFDB-47DD-ACEA-7B09DF502A34}" presName="compositeNode" presStyleCnt="0">
        <dgm:presLayoutVars>
          <dgm:bulletEnabled val="1"/>
        </dgm:presLayoutVars>
      </dgm:prSet>
      <dgm:spPr/>
    </dgm:pt>
    <dgm:pt modelId="{CF019ACA-2CC2-4589-8FF8-8CBBB8DD1787}" type="pres">
      <dgm:prSet presAssocID="{2953E082-FFDB-47DD-ACEA-7B09DF502A34}" presName="image" presStyleLbl="fgImgPlace1" presStyleIdx="0" presStyleCnt="3" custLinFactNeighborX="-2223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59AF5EF9-9B77-4F37-A752-803584F0EB50}" type="pres">
      <dgm:prSet presAssocID="{2953E082-FFDB-47DD-ACEA-7B09DF502A34}" presName="childNode" presStyleLbl="node1" presStyleIdx="0" presStyleCnt="3" custScaleY="107394">
        <dgm:presLayoutVars>
          <dgm:bulletEnabled val="1"/>
        </dgm:presLayoutVars>
      </dgm:prSet>
      <dgm:spPr/>
    </dgm:pt>
    <dgm:pt modelId="{439B83D1-76A8-406B-BEF9-8E2088476897}" type="pres">
      <dgm:prSet presAssocID="{2953E082-FFDB-47DD-ACEA-7B09DF502A34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15F7B5CD-4E0F-4BFE-9BED-F9295C9FA9DC}" type="pres">
      <dgm:prSet presAssocID="{15816D57-66B5-4991-BEC3-BA52F0E9289E}" presName="sibTrans" presStyleCnt="0"/>
      <dgm:spPr/>
    </dgm:pt>
    <dgm:pt modelId="{9CF6E216-D608-4C00-9735-570D2BD921ED}" type="pres">
      <dgm:prSet presAssocID="{2FAF07CA-2348-48FF-8045-37A7BFFEEB53}" presName="compositeNode" presStyleCnt="0">
        <dgm:presLayoutVars>
          <dgm:bulletEnabled val="1"/>
        </dgm:presLayoutVars>
      </dgm:prSet>
      <dgm:spPr/>
    </dgm:pt>
    <dgm:pt modelId="{A699877E-A08B-44FA-8D0A-37F36128EAA0}" type="pres">
      <dgm:prSet presAssocID="{2FAF07CA-2348-48FF-8045-37A7BFFEEB53}" presName="image" presStyleLbl="fgImgPlace1" presStyleIdx="1" presStyleCnt="3" custLinFactNeighborX="-5557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F77176A-CD82-4AD0-A6A2-56ECB2F81AD3}" type="pres">
      <dgm:prSet presAssocID="{2FAF07CA-2348-48FF-8045-37A7BFFEEB53}" presName="childNode" presStyleLbl="node1" presStyleIdx="1" presStyleCnt="3" custScaleY="108738">
        <dgm:presLayoutVars>
          <dgm:bulletEnabled val="1"/>
        </dgm:presLayoutVars>
      </dgm:prSet>
      <dgm:spPr/>
    </dgm:pt>
    <dgm:pt modelId="{4F7C9FC6-19AF-4AAD-8D0F-5ADD7A2A50FB}" type="pres">
      <dgm:prSet presAssocID="{2FAF07CA-2348-48FF-8045-37A7BFFEEB53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566D4C26-10D0-49D5-9422-A59ED1A8FC5E}" type="pres">
      <dgm:prSet presAssocID="{1D32534F-C0BF-4474-AA0E-DB8FC7DCD967}" presName="sibTrans" presStyleCnt="0"/>
      <dgm:spPr/>
    </dgm:pt>
    <dgm:pt modelId="{2DC41E98-BD15-47B8-8FCD-A6932830E12A}" type="pres">
      <dgm:prSet presAssocID="{201F5DF0-3874-4405-8B32-2EEA63A26FD1}" presName="compositeNode" presStyleCnt="0">
        <dgm:presLayoutVars>
          <dgm:bulletEnabled val="1"/>
        </dgm:presLayoutVars>
      </dgm:prSet>
      <dgm:spPr/>
    </dgm:pt>
    <dgm:pt modelId="{DB3E7246-5F36-45A6-83CE-3518A6FB383E}" type="pres">
      <dgm:prSet presAssocID="{201F5DF0-3874-4405-8B32-2EEA63A26FD1}" presName="image" presStyleLbl="fgImgPlace1" presStyleIdx="2" presStyleCnt="3" custLinFactNeighborX="-42234" custLinFactNeighborY="-3089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3200C7B7-3B36-4525-A688-D7613E28B063}" type="pres">
      <dgm:prSet presAssocID="{201F5DF0-3874-4405-8B32-2EEA63A26FD1}" presName="childNode" presStyleLbl="node1" presStyleIdx="2" presStyleCnt="3" custScaleY="108891" custLinFactNeighborX="-1209" custLinFactNeighborY="556">
        <dgm:presLayoutVars>
          <dgm:bulletEnabled val="1"/>
        </dgm:presLayoutVars>
      </dgm:prSet>
      <dgm:spPr/>
    </dgm:pt>
    <dgm:pt modelId="{47E1CB28-B5C7-469D-86DD-930FC138983A}" type="pres">
      <dgm:prSet presAssocID="{201F5DF0-3874-4405-8B32-2EEA63A26FD1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4C724E02-0F4B-4016-8926-0D07F185AA9D}" srcId="{2953E082-FFDB-47DD-ACEA-7B09DF502A34}" destId="{DEAD6608-6252-4107-9429-4F270D6A0DCC}" srcOrd="4" destOrd="0" parTransId="{E68AC968-2617-4C39-B0AA-D6674380B8BA}" sibTransId="{24C9CC4D-D655-4373-A8A5-759501C2159E}"/>
    <dgm:cxn modelId="{815D6704-5D29-406C-9ECB-57586FF11C52}" srcId="{2953E082-FFDB-47DD-ACEA-7B09DF502A34}" destId="{E2BA8D05-2C68-4189-9DDC-8EC48B9535FD}" srcOrd="2" destOrd="0" parTransId="{41BA8134-4152-46E5-83D2-BED472058D03}" sibTransId="{14D7A5C3-DCEB-4921-9887-215D817F6171}"/>
    <dgm:cxn modelId="{F875C104-F6FE-4458-A3C2-34C9C409F370}" srcId="{201F5DF0-3874-4405-8B32-2EEA63A26FD1}" destId="{A802AA8D-9C25-4BD4-B35A-53FC4B32B7E7}" srcOrd="0" destOrd="0" parTransId="{70310DDA-3299-499C-8925-5E3B8D251DDC}" sibTransId="{9B80B158-95AC-4BA6-B2F4-546D641A3778}"/>
    <dgm:cxn modelId="{5D992313-4706-4479-B2AF-71F6AAAA72A7}" type="presOf" srcId="{B8871275-4AED-40AC-9ACE-077309F1B566}" destId="{3200C7B7-3B36-4525-A688-D7613E28B063}" srcOrd="0" destOrd="2" presId="urn:microsoft.com/office/officeart/2005/8/layout/hList2"/>
    <dgm:cxn modelId="{8FFA0414-01F2-44E2-9D02-CAFF2A01EA7F}" type="presOf" srcId="{2FAF07CA-2348-48FF-8045-37A7BFFEEB53}" destId="{4F7C9FC6-19AF-4AAD-8D0F-5ADD7A2A50FB}" srcOrd="0" destOrd="0" presId="urn:microsoft.com/office/officeart/2005/8/layout/hList2"/>
    <dgm:cxn modelId="{F8606A27-37AB-40F8-823B-7917B776EB15}" type="presOf" srcId="{17E7F753-D2DF-4C1F-9EE4-A9B9D79CD5ED}" destId="{59AF5EF9-9B77-4F37-A752-803584F0EB50}" srcOrd="0" destOrd="1" presId="urn:microsoft.com/office/officeart/2005/8/layout/hList2"/>
    <dgm:cxn modelId="{54A00B2E-252B-4E71-B792-03B187634147}" type="presOf" srcId="{3B122CE4-4CEA-4835-ADC3-DF2E2547E64D}" destId="{59AF5EF9-9B77-4F37-A752-803584F0EB50}" srcOrd="0" destOrd="3" presId="urn:microsoft.com/office/officeart/2005/8/layout/hList2"/>
    <dgm:cxn modelId="{68A65B38-FF33-4C12-8F6A-913D96B8CFB3}" srcId="{9F0BCA20-7108-4006-87C8-EF1DE387DB16}" destId="{2FAF07CA-2348-48FF-8045-37A7BFFEEB53}" srcOrd="1" destOrd="0" parTransId="{552853F6-B108-4036-9E79-E0621EFB15FD}" sibTransId="{1D32534F-C0BF-4474-AA0E-DB8FC7DCD967}"/>
    <dgm:cxn modelId="{9C65CF63-10E4-473A-AD74-723855107F61}" type="presOf" srcId="{40192E55-7A9F-4B21-9835-B82C310B69C1}" destId="{9F77176A-CD82-4AD0-A6A2-56ECB2F81AD3}" srcOrd="0" destOrd="0" presId="urn:microsoft.com/office/officeart/2005/8/layout/hList2"/>
    <dgm:cxn modelId="{E9C9B264-7811-4855-83CB-F5C9466DC35C}" type="presOf" srcId="{9F0BCA20-7108-4006-87C8-EF1DE387DB16}" destId="{841CD533-A47A-49F0-BE06-B5EF86CBCAFC}" srcOrd="0" destOrd="0" presId="urn:microsoft.com/office/officeart/2005/8/layout/hList2"/>
    <dgm:cxn modelId="{55704B6B-090F-42F3-988D-99F7F5E2353F}" srcId="{9F0BCA20-7108-4006-87C8-EF1DE387DB16}" destId="{2953E082-FFDB-47DD-ACEA-7B09DF502A34}" srcOrd="0" destOrd="0" parTransId="{3ADE2491-81FA-4715-9C42-86B60BB20C18}" sibTransId="{15816D57-66B5-4991-BEC3-BA52F0E9289E}"/>
    <dgm:cxn modelId="{F82C874B-D76A-4B5D-9335-D28D890A76DA}" srcId="{2953E082-FFDB-47DD-ACEA-7B09DF502A34}" destId="{3B122CE4-4CEA-4835-ADC3-DF2E2547E64D}" srcOrd="3" destOrd="0" parTransId="{3ACE7CDD-564F-4E0C-AC3A-4C29C6414D98}" sibTransId="{36831906-B1D7-4A4B-A31E-56C53E181679}"/>
    <dgm:cxn modelId="{AA071471-1A3E-4A77-8C75-FEE5A34F114B}" type="presOf" srcId="{DEAD6608-6252-4107-9429-4F270D6A0DCC}" destId="{59AF5EF9-9B77-4F37-A752-803584F0EB50}" srcOrd="0" destOrd="4" presId="urn:microsoft.com/office/officeart/2005/8/layout/hList2"/>
    <dgm:cxn modelId="{960FB271-2B9B-47A9-A88E-FA3B5D790903}" type="presOf" srcId="{E2BA8D05-2C68-4189-9DDC-8EC48B9535FD}" destId="{59AF5EF9-9B77-4F37-A752-803584F0EB50}" srcOrd="0" destOrd="2" presId="urn:microsoft.com/office/officeart/2005/8/layout/hList2"/>
    <dgm:cxn modelId="{9E1C0652-0DDE-4E8C-922C-54A683CD5B59}" srcId="{201F5DF0-3874-4405-8B32-2EEA63A26FD1}" destId="{273AEC73-4318-43F9-9630-6614DDE63A96}" srcOrd="1" destOrd="0" parTransId="{201F2CF2-9386-4461-AA08-2DD283C648FA}" sibTransId="{2E069C75-D16E-4467-B939-A17FACE7B562}"/>
    <dgm:cxn modelId="{2DF51179-38FF-4C5E-BE71-4BA5A32FE2F5}" srcId="{201F5DF0-3874-4405-8B32-2EEA63A26FD1}" destId="{8B7BBD00-BE35-4C47-9202-583C4BB6DB6B}" srcOrd="4" destOrd="0" parTransId="{68D6527B-81FA-42F6-8BCC-0F8DF1E714C1}" sibTransId="{7ABC71F0-2566-49C1-8A1F-461B86A90B37}"/>
    <dgm:cxn modelId="{9803037C-E47A-4165-925D-B0C0DCF6E5C4}" type="presOf" srcId="{8C711132-94D9-401D-9F94-B46F7ED773DB}" destId="{3200C7B7-3B36-4525-A688-D7613E28B063}" srcOrd="0" destOrd="3" presId="urn:microsoft.com/office/officeart/2005/8/layout/hList2"/>
    <dgm:cxn modelId="{3445D87E-5C9E-468C-974F-54ADB9438A6E}" srcId="{2953E082-FFDB-47DD-ACEA-7B09DF502A34}" destId="{17E7F753-D2DF-4C1F-9EE4-A9B9D79CD5ED}" srcOrd="1" destOrd="0" parTransId="{18B23EAD-0E54-42F7-9C62-6F5A8D61C4D0}" sibTransId="{0C13CB90-FC97-41D6-BA77-F58A743596A1}"/>
    <dgm:cxn modelId="{7BC08F83-C022-4441-AB09-55F5A4006164}" type="presOf" srcId="{FC3D7621-7D8C-4192-A568-BF78E461115A}" destId="{59AF5EF9-9B77-4F37-A752-803584F0EB50}" srcOrd="0" destOrd="0" presId="urn:microsoft.com/office/officeart/2005/8/layout/hList2"/>
    <dgm:cxn modelId="{B9FE6A92-DA25-46EB-B245-D59F36D8F513}" type="presOf" srcId="{6879277E-B623-482C-B511-A71BE0551173}" destId="{9F77176A-CD82-4AD0-A6A2-56ECB2F81AD3}" srcOrd="0" destOrd="1" presId="urn:microsoft.com/office/officeart/2005/8/layout/hList2"/>
    <dgm:cxn modelId="{7121449E-2B0B-494E-B236-F783D1E0E3C8}" type="presOf" srcId="{201F5DF0-3874-4405-8B32-2EEA63A26FD1}" destId="{47E1CB28-B5C7-469D-86DD-930FC138983A}" srcOrd="0" destOrd="0" presId="urn:microsoft.com/office/officeart/2005/8/layout/hList2"/>
    <dgm:cxn modelId="{4B2C2EBD-9652-4619-81DA-3D9FFF046A08}" srcId="{9F0BCA20-7108-4006-87C8-EF1DE387DB16}" destId="{201F5DF0-3874-4405-8B32-2EEA63A26FD1}" srcOrd="2" destOrd="0" parTransId="{2DF71A4F-D398-47AC-8A64-A0B0375F7A08}" sibTransId="{EBDB2EEA-FDBB-4EF6-8806-97E0CCC4EDD2}"/>
    <dgm:cxn modelId="{B192CBBE-11CB-4B35-B4C1-217AF390CC89}" type="presOf" srcId="{273AEC73-4318-43F9-9630-6614DDE63A96}" destId="{3200C7B7-3B36-4525-A688-D7613E28B063}" srcOrd="0" destOrd="1" presId="urn:microsoft.com/office/officeart/2005/8/layout/hList2"/>
    <dgm:cxn modelId="{0997E3C3-AE83-4139-AE28-AA13F784A432}" srcId="{2953E082-FFDB-47DD-ACEA-7B09DF502A34}" destId="{FC3D7621-7D8C-4192-A568-BF78E461115A}" srcOrd="0" destOrd="0" parTransId="{C53CBD6E-64B2-4914-BE33-3950B4B4A81B}" sibTransId="{C8FA3F99-8067-406E-AB04-966C741FDE04}"/>
    <dgm:cxn modelId="{98F38BC6-C67A-442C-B529-E8A71C3566FE}" type="presOf" srcId="{A802AA8D-9C25-4BD4-B35A-53FC4B32B7E7}" destId="{3200C7B7-3B36-4525-A688-D7613E28B063}" srcOrd="0" destOrd="0" presId="urn:microsoft.com/office/officeart/2005/8/layout/hList2"/>
    <dgm:cxn modelId="{7C0DE2CD-EB8A-40A5-9015-D2A29F19B3F2}" srcId="{201F5DF0-3874-4405-8B32-2EEA63A26FD1}" destId="{8C711132-94D9-401D-9F94-B46F7ED773DB}" srcOrd="3" destOrd="0" parTransId="{7CC38F0F-5E45-49F9-8182-204C68E144F8}" sibTransId="{35BBD7E8-34E4-4044-8B64-48818290C1AD}"/>
    <dgm:cxn modelId="{510BC8D1-A11A-4F9E-BED4-FC64B114799F}" type="presOf" srcId="{2953E082-FFDB-47DD-ACEA-7B09DF502A34}" destId="{439B83D1-76A8-406B-BEF9-8E2088476897}" srcOrd="0" destOrd="0" presId="urn:microsoft.com/office/officeart/2005/8/layout/hList2"/>
    <dgm:cxn modelId="{93AC5DEA-270B-41E0-A47C-11E27ACF3F20}" type="presOf" srcId="{8B7BBD00-BE35-4C47-9202-583C4BB6DB6B}" destId="{3200C7B7-3B36-4525-A688-D7613E28B063}" srcOrd="0" destOrd="4" presId="urn:microsoft.com/office/officeart/2005/8/layout/hList2"/>
    <dgm:cxn modelId="{CD1105EF-22F2-43AE-8FBF-BCAB58F8764D}" srcId="{2FAF07CA-2348-48FF-8045-37A7BFFEEB53}" destId="{6879277E-B623-482C-B511-A71BE0551173}" srcOrd="1" destOrd="0" parTransId="{708D8EAF-0302-43AC-B501-9689D58947CB}" sibTransId="{131B6372-6DDE-4253-9B11-D13373E892C6}"/>
    <dgm:cxn modelId="{CB31C8F3-6954-4228-BBF7-6B6D60804780}" srcId="{2FAF07CA-2348-48FF-8045-37A7BFFEEB53}" destId="{40192E55-7A9F-4B21-9835-B82C310B69C1}" srcOrd="0" destOrd="0" parTransId="{897D0C1C-8033-44C7-946A-FFF9A7CE268C}" sibTransId="{0DB321AE-1EB3-4633-AB9A-A15ED1FD09FF}"/>
    <dgm:cxn modelId="{08F2E1F3-489A-44B7-9B25-E94CA537CF8B}" srcId="{201F5DF0-3874-4405-8B32-2EEA63A26FD1}" destId="{B8871275-4AED-40AC-9ACE-077309F1B566}" srcOrd="2" destOrd="0" parTransId="{B87C030E-09D0-423D-90E9-74BC19BCF374}" sibTransId="{09B46BB6-E206-4E1E-A758-A0DBDC83535D}"/>
    <dgm:cxn modelId="{DC7FBF35-EB8C-40C0-BC84-5C17D6FB1B13}" type="presParOf" srcId="{841CD533-A47A-49F0-BE06-B5EF86CBCAFC}" destId="{7AE05361-CC7C-40C2-85CF-FF6A15B43308}" srcOrd="0" destOrd="0" presId="urn:microsoft.com/office/officeart/2005/8/layout/hList2"/>
    <dgm:cxn modelId="{ED9DF77F-8D73-4847-8274-654C64FA7862}" type="presParOf" srcId="{7AE05361-CC7C-40C2-85CF-FF6A15B43308}" destId="{CF019ACA-2CC2-4589-8FF8-8CBBB8DD1787}" srcOrd="0" destOrd="0" presId="urn:microsoft.com/office/officeart/2005/8/layout/hList2"/>
    <dgm:cxn modelId="{2D4B28A6-E092-4A14-B60E-5E393BC49CF1}" type="presParOf" srcId="{7AE05361-CC7C-40C2-85CF-FF6A15B43308}" destId="{59AF5EF9-9B77-4F37-A752-803584F0EB50}" srcOrd="1" destOrd="0" presId="urn:microsoft.com/office/officeart/2005/8/layout/hList2"/>
    <dgm:cxn modelId="{B96A0E97-8213-4A94-B48D-81227EB0F916}" type="presParOf" srcId="{7AE05361-CC7C-40C2-85CF-FF6A15B43308}" destId="{439B83D1-76A8-406B-BEF9-8E2088476897}" srcOrd="2" destOrd="0" presId="urn:microsoft.com/office/officeart/2005/8/layout/hList2"/>
    <dgm:cxn modelId="{6C11A211-852A-4C96-9633-BB7BB157FDED}" type="presParOf" srcId="{841CD533-A47A-49F0-BE06-B5EF86CBCAFC}" destId="{15F7B5CD-4E0F-4BFE-9BED-F9295C9FA9DC}" srcOrd="1" destOrd="0" presId="urn:microsoft.com/office/officeart/2005/8/layout/hList2"/>
    <dgm:cxn modelId="{1942A561-59AF-4A2D-B018-AE89FF55173D}" type="presParOf" srcId="{841CD533-A47A-49F0-BE06-B5EF86CBCAFC}" destId="{9CF6E216-D608-4C00-9735-570D2BD921ED}" srcOrd="2" destOrd="0" presId="urn:microsoft.com/office/officeart/2005/8/layout/hList2"/>
    <dgm:cxn modelId="{8A7E270F-87B3-4AD5-B7EC-80C7744C5D8A}" type="presParOf" srcId="{9CF6E216-D608-4C00-9735-570D2BD921ED}" destId="{A699877E-A08B-44FA-8D0A-37F36128EAA0}" srcOrd="0" destOrd="0" presId="urn:microsoft.com/office/officeart/2005/8/layout/hList2"/>
    <dgm:cxn modelId="{115E85F9-B974-450E-B5F7-8AF884C819C0}" type="presParOf" srcId="{9CF6E216-D608-4C00-9735-570D2BD921ED}" destId="{9F77176A-CD82-4AD0-A6A2-56ECB2F81AD3}" srcOrd="1" destOrd="0" presId="urn:microsoft.com/office/officeart/2005/8/layout/hList2"/>
    <dgm:cxn modelId="{A9ED2D51-919B-464F-953C-000D00243D58}" type="presParOf" srcId="{9CF6E216-D608-4C00-9735-570D2BD921ED}" destId="{4F7C9FC6-19AF-4AAD-8D0F-5ADD7A2A50FB}" srcOrd="2" destOrd="0" presId="urn:microsoft.com/office/officeart/2005/8/layout/hList2"/>
    <dgm:cxn modelId="{B26A898A-C5DB-4A02-9733-0DF73A93340D}" type="presParOf" srcId="{841CD533-A47A-49F0-BE06-B5EF86CBCAFC}" destId="{566D4C26-10D0-49D5-9422-A59ED1A8FC5E}" srcOrd="3" destOrd="0" presId="urn:microsoft.com/office/officeart/2005/8/layout/hList2"/>
    <dgm:cxn modelId="{15CBCCF2-F264-4781-A660-6DBA5343692B}" type="presParOf" srcId="{841CD533-A47A-49F0-BE06-B5EF86CBCAFC}" destId="{2DC41E98-BD15-47B8-8FCD-A6932830E12A}" srcOrd="4" destOrd="0" presId="urn:microsoft.com/office/officeart/2005/8/layout/hList2"/>
    <dgm:cxn modelId="{92CA9D2E-BACA-4C8A-A9CD-E625BDFDB2EA}" type="presParOf" srcId="{2DC41E98-BD15-47B8-8FCD-A6932830E12A}" destId="{DB3E7246-5F36-45A6-83CE-3518A6FB383E}" srcOrd="0" destOrd="0" presId="urn:microsoft.com/office/officeart/2005/8/layout/hList2"/>
    <dgm:cxn modelId="{447492C2-C0BC-4A72-A4AF-60395BD388CA}" type="presParOf" srcId="{2DC41E98-BD15-47B8-8FCD-A6932830E12A}" destId="{3200C7B7-3B36-4525-A688-D7613E28B063}" srcOrd="1" destOrd="0" presId="urn:microsoft.com/office/officeart/2005/8/layout/hList2"/>
    <dgm:cxn modelId="{06692BBF-300E-465D-BD29-154C1F769EB3}" type="presParOf" srcId="{2DC41E98-BD15-47B8-8FCD-A6932830E12A}" destId="{47E1CB28-B5C7-469D-86DD-930FC138983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B83D1-76A8-406B-BEF9-8E2088476897}">
      <dsp:nvSpPr>
        <dsp:cNvPr id="0" name=""/>
        <dsp:cNvSpPr/>
      </dsp:nvSpPr>
      <dsp:spPr>
        <a:xfrm rot="16200000">
          <a:off x="-1980657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Online Course</a:t>
          </a:r>
          <a:endParaRPr lang="en-IL" sz="2600" kern="1200" dirty="0"/>
        </a:p>
      </dsp:txBody>
      <dsp:txXfrm>
        <a:off x="-1980657" y="2821968"/>
        <a:ext cx="4457135" cy="399382"/>
      </dsp:txXfrm>
    </dsp:sp>
    <dsp:sp modelId="{59AF5EF9-9B77-4F37-A752-803584F0EB50}">
      <dsp:nvSpPr>
        <dsp:cNvPr id="0" name=""/>
        <dsp:cNvSpPr/>
      </dsp:nvSpPr>
      <dsp:spPr>
        <a:xfrm>
          <a:off x="447600" y="628311"/>
          <a:ext cx="1989347" cy="47866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2233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Digital Online Inclusive Health course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Partnership – The Israeli Medical Association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Aim of the course – Raise awareness of accessible Health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Raise awareness of Inclusive Health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Raise awareness of how to be communicate.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</a:t>
          </a:r>
          <a:r>
            <a:rPr lang="en-GB" sz="1400" kern="1200" baseline="30000" dirty="0"/>
            <a:t>nd</a:t>
          </a:r>
          <a:r>
            <a:rPr lang="en-GB" sz="1400" kern="1200" dirty="0"/>
            <a:t> round of filming is on the 15 </a:t>
          </a:r>
          <a:r>
            <a:rPr lang="en-GB" sz="1400" kern="1200" dirty="0" err="1"/>
            <a:t>th</a:t>
          </a:r>
          <a:r>
            <a:rPr lang="en-GB" sz="1400" kern="1200" dirty="0"/>
            <a:t> of February    </a:t>
          </a:r>
          <a:endParaRPr lang="en-IL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L" sz="1200" kern="1200" dirty="0"/>
        </a:p>
      </dsp:txBody>
      <dsp:txXfrm>
        <a:off x="447600" y="628311"/>
        <a:ext cx="1989347" cy="4786695"/>
      </dsp:txXfrm>
    </dsp:sp>
    <dsp:sp modelId="{CF019ACA-2CC2-4589-8FF8-8CBBB8DD1787}">
      <dsp:nvSpPr>
        <dsp:cNvPr id="0" name=""/>
        <dsp:cNvSpPr/>
      </dsp:nvSpPr>
      <dsp:spPr>
        <a:xfrm>
          <a:off x="30462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C9FC6-19AF-4AAD-8D0F-5ADD7A2A50FB}">
      <dsp:nvSpPr>
        <dsp:cNvPr id="0" name=""/>
        <dsp:cNvSpPr/>
      </dsp:nvSpPr>
      <dsp:spPr>
        <a:xfrm rot="16200000">
          <a:off x="910223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Digital Accessible Health Tools </a:t>
          </a:r>
          <a:endParaRPr lang="en-IL" sz="2600" kern="1200" dirty="0"/>
        </a:p>
      </dsp:txBody>
      <dsp:txXfrm>
        <a:off x="910223" y="2821968"/>
        <a:ext cx="4457135" cy="399382"/>
      </dsp:txXfrm>
    </dsp:sp>
    <dsp:sp modelId="{9F77176A-CD82-4AD0-A6A2-56ECB2F81AD3}">
      <dsp:nvSpPr>
        <dsp:cNvPr id="0" name=""/>
        <dsp:cNvSpPr/>
      </dsp:nvSpPr>
      <dsp:spPr>
        <a:xfrm>
          <a:off x="3338481" y="598359"/>
          <a:ext cx="1989347" cy="4846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2233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Digital platform for the Online Accessible Health passport ‘My Health Passport is the first accessible tool 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 partnership with students who are completing an extended matriculation in Technology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Partnership with the Israeli Association for Easy Speak – </a:t>
          </a:r>
          <a:r>
            <a:rPr lang="en-GB" sz="1400" kern="1200" dirty="0" err="1"/>
            <a:t>Adapit</a:t>
          </a:r>
          <a:r>
            <a:rPr lang="en-GB" sz="1400" kern="1200" dirty="0"/>
            <a:t>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Digital Accessible App for Health and Fitness </a:t>
          </a:r>
          <a:endParaRPr lang="en-IL" sz="1400" kern="1200" dirty="0"/>
        </a:p>
      </dsp:txBody>
      <dsp:txXfrm>
        <a:off x="3338481" y="598359"/>
        <a:ext cx="1989347" cy="4846599"/>
      </dsp:txXfrm>
    </dsp:sp>
    <dsp:sp modelId="{A699877E-A08B-44FA-8D0A-37F36128EAA0}">
      <dsp:nvSpPr>
        <dsp:cNvPr id="0" name=""/>
        <dsp:cNvSpPr/>
      </dsp:nvSpPr>
      <dsp:spPr>
        <a:xfrm>
          <a:off x="2894712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1CB28-B5C7-469D-86DD-930FC138983A}">
      <dsp:nvSpPr>
        <dsp:cNvPr id="0" name=""/>
        <dsp:cNvSpPr/>
      </dsp:nvSpPr>
      <dsp:spPr>
        <a:xfrm rot="16200000">
          <a:off x="3801104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Plan for 2021 </a:t>
          </a:r>
          <a:endParaRPr lang="en-IL" sz="2600" kern="1200" dirty="0"/>
        </a:p>
      </dsp:txBody>
      <dsp:txXfrm>
        <a:off x="3801104" y="2821968"/>
        <a:ext cx="4457135" cy="399382"/>
      </dsp:txXfrm>
    </dsp:sp>
    <dsp:sp modelId="{3200C7B7-3B36-4525-A688-D7613E28B063}">
      <dsp:nvSpPr>
        <dsp:cNvPr id="0" name=""/>
        <dsp:cNvSpPr/>
      </dsp:nvSpPr>
      <dsp:spPr>
        <a:xfrm>
          <a:off x="6205311" y="619731"/>
          <a:ext cx="1989347" cy="4853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52233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Create specific online training modules in different fields of Medicine 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Create A digital centre for Inclusive Health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Partner with a Canadian /Israeli foundation who already create accessible health tools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Develop 20 Accessible animations in different Health issues  in partnership with the </a:t>
          </a:r>
          <a:r>
            <a:rPr lang="en-GB" sz="1200" kern="1200" dirty="0" err="1"/>
            <a:t>Shalem</a:t>
          </a:r>
          <a:r>
            <a:rPr lang="en-GB" sz="1200" kern="1200" dirty="0"/>
            <a:t> Foundation – A government body part of the welfare for 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L" sz="1200" kern="1200" dirty="0"/>
        </a:p>
      </dsp:txBody>
      <dsp:txXfrm>
        <a:off x="6205311" y="619731"/>
        <a:ext cx="1989347" cy="4853419"/>
      </dsp:txXfrm>
    </dsp:sp>
    <dsp:sp modelId="{DB3E7246-5F36-45A6-83CE-3518A6FB383E}">
      <dsp:nvSpPr>
        <dsp:cNvPr id="0" name=""/>
        <dsp:cNvSpPr/>
      </dsp:nvSpPr>
      <dsp:spPr>
        <a:xfrm>
          <a:off x="5492630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B83D1-76A8-406B-BEF9-8E2088476897}">
      <dsp:nvSpPr>
        <dsp:cNvPr id="0" name=""/>
        <dsp:cNvSpPr/>
      </dsp:nvSpPr>
      <dsp:spPr>
        <a:xfrm rot="16200000">
          <a:off x="-1980657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Special Olympics Health Club </a:t>
          </a:r>
          <a:endParaRPr lang="en-IL" sz="2200" kern="1200" dirty="0"/>
        </a:p>
      </dsp:txBody>
      <dsp:txXfrm>
        <a:off x="-1980657" y="2821968"/>
        <a:ext cx="4457135" cy="399382"/>
      </dsp:txXfrm>
    </dsp:sp>
    <dsp:sp modelId="{59AF5EF9-9B77-4F37-A752-803584F0EB50}">
      <dsp:nvSpPr>
        <dsp:cNvPr id="0" name=""/>
        <dsp:cNvSpPr/>
      </dsp:nvSpPr>
      <dsp:spPr>
        <a:xfrm>
          <a:off x="447600" y="628311"/>
          <a:ext cx="1989347" cy="47866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2233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12 Hour a week for over 21’s - First club in Israel that focuses on Health promotion, Nutrition, Leadership, Advocacy and Sports.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 partnership with the minister of Social Welfare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349 NIS a month per athlete - $80 a month per athlete. We are starting with 22 athletes.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Recruited the coordinator and coach </a:t>
          </a:r>
          <a:endParaRPr lang="en-IL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L" sz="1200" kern="1200" dirty="0"/>
        </a:p>
      </dsp:txBody>
      <dsp:txXfrm>
        <a:off x="447600" y="628311"/>
        <a:ext cx="1989347" cy="4786695"/>
      </dsp:txXfrm>
    </dsp:sp>
    <dsp:sp modelId="{CF019ACA-2CC2-4589-8FF8-8CBBB8DD1787}">
      <dsp:nvSpPr>
        <dsp:cNvPr id="0" name=""/>
        <dsp:cNvSpPr/>
      </dsp:nvSpPr>
      <dsp:spPr>
        <a:xfrm>
          <a:off x="30462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C9FC6-19AF-4AAD-8D0F-5ADD7A2A50FB}">
      <dsp:nvSpPr>
        <dsp:cNvPr id="0" name=""/>
        <dsp:cNvSpPr/>
      </dsp:nvSpPr>
      <dsp:spPr>
        <a:xfrm rot="16200000">
          <a:off x="910223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32 Hour course for psychotherapists</a:t>
          </a:r>
          <a:endParaRPr lang="en-IL" sz="2200" kern="1200" dirty="0"/>
        </a:p>
      </dsp:txBody>
      <dsp:txXfrm>
        <a:off x="910223" y="2821968"/>
        <a:ext cx="4457135" cy="399382"/>
      </dsp:txXfrm>
    </dsp:sp>
    <dsp:sp modelId="{9F77176A-CD82-4AD0-A6A2-56ECB2F81AD3}">
      <dsp:nvSpPr>
        <dsp:cNvPr id="0" name=""/>
        <dsp:cNvSpPr/>
      </dsp:nvSpPr>
      <dsp:spPr>
        <a:xfrm>
          <a:off x="3338481" y="598359"/>
          <a:ext cx="1989347" cy="4846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2233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Young athletes and MATP 32 hour course starting in February </a:t>
          </a:r>
          <a:endParaRPr lang="en-I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 </a:t>
          </a:r>
          <a:endParaRPr lang="en-IL" sz="1400" kern="1200" dirty="0"/>
        </a:p>
      </dsp:txBody>
      <dsp:txXfrm>
        <a:off x="3338481" y="598359"/>
        <a:ext cx="1989347" cy="4846599"/>
      </dsp:txXfrm>
    </dsp:sp>
    <dsp:sp modelId="{A699877E-A08B-44FA-8D0A-37F36128EAA0}">
      <dsp:nvSpPr>
        <dsp:cNvPr id="0" name=""/>
        <dsp:cNvSpPr/>
      </dsp:nvSpPr>
      <dsp:spPr>
        <a:xfrm>
          <a:off x="2894712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1CB28-B5C7-469D-86DD-930FC138983A}">
      <dsp:nvSpPr>
        <dsp:cNvPr id="0" name=""/>
        <dsp:cNvSpPr/>
      </dsp:nvSpPr>
      <dsp:spPr>
        <a:xfrm rot="16200000">
          <a:off x="3801104" y="2821968"/>
          <a:ext cx="4457135" cy="39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2233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New Sports Weekly Training  </a:t>
          </a:r>
          <a:endParaRPr lang="en-IL" sz="2200" kern="1200" dirty="0"/>
        </a:p>
      </dsp:txBody>
      <dsp:txXfrm>
        <a:off x="3801104" y="2821968"/>
        <a:ext cx="4457135" cy="399382"/>
      </dsp:txXfrm>
    </dsp:sp>
    <dsp:sp modelId="{3200C7B7-3B36-4525-A688-D7613E28B063}">
      <dsp:nvSpPr>
        <dsp:cNvPr id="0" name=""/>
        <dsp:cNvSpPr/>
      </dsp:nvSpPr>
      <dsp:spPr>
        <a:xfrm>
          <a:off x="6205311" y="619731"/>
          <a:ext cx="1989347" cy="4853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52233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Youth weekly training sessions in partnership with the local municipality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Weekly targets to improve Health and Fitness  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About to start the same in partnership with a second municipality 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Partnership with university – 20 Unified pairs weekly fitness sessions </a:t>
          </a:r>
          <a:endParaRPr lang="en-I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L" sz="1200" kern="1200" dirty="0"/>
        </a:p>
      </dsp:txBody>
      <dsp:txXfrm>
        <a:off x="6205311" y="619731"/>
        <a:ext cx="1989347" cy="4853419"/>
      </dsp:txXfrm>
    </dsp:sp>
    <dsp:sp modelId="{DB3E7246-5F36-45A6-83CE-3518A6FB383E}">
      <dsp:nvSpPr>
        <dsp:cNvPr id="0" name=""/>
        <dsp:cNvSpPr/>
      </dsp:nvSpPr>
      <dsp:spPr>
        <a:xfrm>
          <a:off x="5492630" y="19096"/>
          <a:ext cx="798764" cy="79876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D957-331B-48A2-ACA8-F7DC4D5D4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5B6DD-9D17-4979-9A43-FA8551B91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732BC-CF69-4A79-AC3D-1C6226DA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AEA6-E611-4EA2-A333-16518474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3F554-F6EA-4689-B297-24C26503B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6920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55A8-D80C-4765-80DC-208A4B83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372553-C58B-42CE-AFDE-D6927A578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9DC8-63AB-4364-B8E4-E2538095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8CD7-3541-4C1C-B887-458E0D8B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B5999-79CF-4D90-B12C-76DDE493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3815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11055-F45E-494D-BBC2-1B362CF9CF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B5E8F6-95E3-43C8-8144-C02D8D1B2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BD8C4-B9DD-4E7A-A34B-92CEEDE3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C5886-26C2-49AB-A193-E7B03A02F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738B6-7286-4919-BB5B-8543A4F9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268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FD61-DAEB-4669-B40A-5F09D42E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0FB1E-33DD-450C-A8F5-E5F11CB99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7F540-8124-496E-9D50-F9C4BCF70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F435A-1455-4402-B2BB-EE1034E4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246D3-B0F4-4471-A935-8EF7DA4E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2352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531C-439A-4F7C-ADFA-44F8171D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80538-5766-4751-954F-ABF219576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6D404-3216-4D0D-9FC1-F05492F3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8A2C7-A5F4-4483-9E4D-2F176872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14D1D-7028-4629-AA74-8706248C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8669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C18DD-B827-4EBD-8764-53C7B1D2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DD635-C615-4AE8-AA56-84CDD9B8F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B8C88-048B-4F61-9F32-DAE5CB30C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C15F7-3E1C-4603-B5C4-20D905BAA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B3029-A21E-44D5-9B5D-DCEB8212E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CE686-EB5A-46F6-A796-0D2BD97C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717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1104-99A1-4F49-B943-0AAFE24A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67D47-D78C-4F2A-A396-478287DF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50274-BF33-4E32-979B-A25DA27CD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A4623-8304-47F3-83A3-BD13A6C79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FA653E-B047-42D9-8B83-741AB3424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E35F67-CB83-473F-A9FF-15F8B902A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481074-71CA-4C2F-BF33-D431B111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4834D9-C02A-4456-8083-0ED189BE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5608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9069-8D5D-4F58-8CC0-0E63F0420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74FBB1-9464-4F81-B4B8-60771710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B5E4B-DF3B-4178-A7DC-F57896D6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1015C-C79C-4203-95FF-F60EF882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8393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21A7A-6046-4096-A7BF-8874BD394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B8169-A528-48A0-8345-794B9667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55DAD-E836-4CF9-B3F9-ABCE1381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9115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D3A9-7A85-4351-8979-6F6C5A19A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A8346-9270-4A76-B136-EE94957F1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E4425-4494-40C3-A6B6-3603E8833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2D2AB-9056-4437-B2D3-77CA0E0F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E1A0B-6162-4E46-AB53-6048065D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DF946-62D7-4805-8DB3-A7F483FE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6653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BCA2-121C-42E1-B9A5-85E44B64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10DD7-5E60-40E3-96B0-23FC70447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1E776-5772-44B5-BE43-E406C5E9C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7ADF4-403A-4EDD-9B9C-D7A2EA44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74DF3-C645-4ACD-9004-23086DD2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EDB5A-185B-409E-BDB6-BEC93DC7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3337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117CF-AAE1-4415-98AD-2C2930B01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21E0F-23D8-431D-9595-FB6CE7807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8BD55-5FBB-47F5-BC23-2E9F04E69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A2A1F-0FB2-4992-B852-B5DEC0373E10}" type="datetimeFigureOut">
              <a:rPr lang="en-IL" smtClean="0"/>
              <a:t>12/01/2021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BA8AE-BB5C-42E5-926A-B441DF5D4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3D8F-5CBD-48A0-9115-AAD9A297B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8FAB-BB00-43D6-8090-EF8C82A36D5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2624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2B7116DC-728B-4D34-8EAB-72505666F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3915"/>
            <a:ext cx="3181350" cy="1673317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7E43789-B696-4CC6-8510-A58517AD8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882732"/>
              </p:ext>
            </p:extLst>
          </p:nvPr>
        </p:nvGraphicFramePr>
        <p:xfrm>
          <a:off x="3266983" y="967667"/>
          <a:ext cx="8266929" cy="5714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47759D-AC75-4860-90DE-C3992552E41B}"/>
              </a:ext>
            </a:extLst>
          </p:cNvPr>
          <p:cNvSpPr txBox="1"/>
          <p:nvPr/>
        </p:nvSpPr>
        <p:spPr>
          <a:xfrm>
            <a:off x="266330" y="1882066"/>
            <a:ext cx="24236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Challenges</a:t>
            </a:r>
          </a:p>
          <a:p>
            <a:r>
              <a:rPr lang="en-GB" sz="1200" dirty="0"/>
              <a:t>1 Year one of Healthy Communities – year of </a:t>
            </a:r>
            <a:r>
              <a:rPr lang="en-GB" sz="1200" dirty="0" err="1"/>
              <a:t>Covid</a:t>
            </a:r>
            <a:endParaRPr lang="en-GB" sz="1200" dirty="0"/>
          </a:p>
          <a:p>
            <a:r>
              <a:rPr lang="en-GB" sz="1200" dirty="0"/>
              <a:t>Israel has limited Special Olympics Health Directors – Only 1 in Special Smiles </a:t>
            </a:r>
          </a:p>
          <a:p>
            <a:r>
              <a:rPr lang="en-GB" sz="1200" dirty="0"/>
              <a:t>Very challenging to work with the Israeli Medical Association </a:t>
            </a:r>
          </a:p>
          <a:p>
            <a:r>
              <a:rPr lang="en-GB" sz="1200" dirty="0"/>
              <a:t>Israeli is not forward thinking in Person centred approaches </a:t>
            </a:r>
          </a:p>
          <a:p>
            <a:endParaRPr lang="en-GB" sz="1200" dirty="0"/>
          </a:p>
          <a:p>
            <a:endParaRPr lang="en-IL" dirty="0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0C5F49F0-22F7-40EF-8995-7AF17B17F646}"/>
              </a:ext>
            </a:extLst>
          </p:cNvPr>
          <p:cNvSpPr/>
          <p:nvPr/>
        </p:nvSpPr>
        <p:spPr>
          <a:xfrm rot="5400000">
            <a:off x="7305658" y="-3204177"/>
            <a:ext cx="603684" cy="80240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3084C-7505-4871-AFA8-BFD8F7156F57}"/>
              </a:ext>
            </a:extLst>
          </p:cNvPr>
          <p:cNvSpPr txBox="1"/>
          <p:nvPr/>
        </p:nvSpPr>
        <p:spPr>
          <a:xfrm>
            <a:off x="6531006" y="229026"/>
            <a:ext cx="2363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Article Coming out Soon In English </a:t>
            </a:r>
            <a:endParaRPr lang="en-IL" sz="1200" dirty="0"/>
          </a:p>
        </p:txBody>
      </p:sp>
    </p:spTree>
    <p:extLst>
      <p:ext uri="{BB962C8B-B14F-4D97-AF65-F5344CB8AC3E}">
        <p14:creationId xmlns:p14="http://schemas.microsoft.com/office/powerpoint/2010/main" val="264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2B7116DC-728B-4D34-8EAB-72505666F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3915"/>
            <a:ext cx="3181350" cy="1673317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7E43789-B696-4CC6-8510-A58517AD8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0265595"/>
              </p:ext>
            </p:extLst>
          </p:nvPr>
        </p:nvGraphicFramePr>
        <p:xfrm>
          <a:off x="3266983" y="967667"/>
          <a:ext cx="8266929" cy="5714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47759D-AC75-4860-90DE-C3992552E41B}"/>
              </a:ext>
            </a:extLst>
          </p:cNvPr>
          <p:cNvSpPr txBox="1"/>
          <p:nvPr/>
        </p:nvSpPr>
        <p:spPr>
          <a:xfrm>
            <a:off x="266330" y="1882066"/>
            <a:ext cx="242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Challenges</a:t>
            </a:r>
          </a:p>
          <a:p>
            <a:r>
              <a:rPr lang="en-GB" sz="1200" dirty="0"/>
              <a:t>Creating Resources in Hebrew, translation is too expensive and impersonal. A lot of time and resources are being spent on creating resources. </a:t>
            </a:r>
          </a:p>
          <a:p>
            <a:endParaRPr lang="en-GB" sz="1200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50821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349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Blanga</dc:creator>
  <cp:lastModifiedBy>Sam Blanga</cp:lastModifiedBy>
  <cp:revision>6</cp:revision>
  <dcterms:created xsi:type="dcterms:W3CDTF">2021-01-12T09:04:32Z</dcterms:created>
  <dcterms:modified xsi:type="dcterms:W3CDTF">2021-01-12T10:53:05Z</dcterms:modified>
</cp:coreProperties>
</file>