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graber@soindiana.org" TargetMode="External"/><Relationship Id="rId2" Type="http://schemas.openxmlformats.org/officeDocument/2006/relationships/hyperlink" Target="mailto:jmohler@soindiana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09E8-FA40-44EA-BCA7-35CA9D0C7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SPECIAL Olympics Indiana</a:t>
            </a:r>
          </a:p>
        </p:txBody>
      </p:sp>
    </p:spTree>
    <p:extLst>
      <p:ext uri="{BB962C8B-B14F-4D97-AF65-F5344CB8AC3E}">
        <p14:creationId xmlns:p14="http://schemas.microsoft.com/office/powerpoint/2010/main" val="46064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00EB-A762-4A9B-90C5-923FF7D4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Indiana State Department of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DEE5-9329-45F9-AE72-D6DC41837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Indiana</a:t>
            </a:r>
          </a:p>
          <a:p>
            <a:pPr lvl="1"/>
            <a:r>
              <a:rPr lang="en-US" dirty="0"/>
              <a:t>Biennial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7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89A8-B957-4C3E-A1ED-BC2D8F96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8C1DC-5C52-4E6C-97CA-2644E2FA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Stakeholder Workshop in 2017</a:t>
            </a:r>
          </a:p>
          <a:p>
            <a:r>
              <a:rPr lang="en-US" dirty="0"/>
              <a:t>Indiana</a:t>
            </a:r>
          </a:p>
          <a:p>
            <a:pPr lvl="1"/>
            <a:r>
              <a:rPr lang="en-US" dirty="0"/>
              <a:t>Spring 2017 and Spring 2019</a:t>
            </a:r>
          </a:p>
          <a:p>
            <a:r>
              <a:rPr lang="en-US" dirty="0"/>
              <a:t>Division of Nutrition and Physical Activity 2-3 meetings </a:t>
            </a:r>
          </a:p>
          <a:p>
            <a:r>
              <a:rPr lang="en-US" dirty="0"/>
              <a:t>July 2019  applied for Youth and Adolescent Physical Activity (YAPA) Grant</a:t>
            </a:r>
          </a:p>
          <a:p>
            <a:r>
              <a:rPr lang="en-US" dirty="0"/>
              <a:t>Received YAPA Grant </a:t>
            </a:r>
          </a:p>
          <a:p>
            <a:r>
              <a:rPr lang="en-US" dirty="0"/>
              <a:t>October 2019- State Conference invited grant personnel to speak and attend  </a:t>
            </a:r>
          </a:p>
        </p:txBody>
      </p:sp>
    </p:spTree>
    <p:extLst>
      <p:ext uri="{BB962C8B-B14F-4D97-AF65-F5344CB8AC3E}">
        <p14:creationId xmlns:p14="http://schemas.microsoft.com/office/powerpoint/2010/main" val="337360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E7EE-20AD-4AA1-8348-FF833609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 dirty="0"/>
              <a:t>YAPA Grant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C044-8F65-4195-A046-F88757DC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rmAutofit/>
          </a:bodyPr>
          <a:lstStyle/>
          <a:p>
            <a:r>
              <a:rPr lang="en-US" sz="1800" dirty="0"/>
              <a:t>Physical Activity Implementation</a:t>
            </a:r>
          </a:p>
          <a:p>
            <a:pPr lvl="1"/>
            <a:r>
              <a:rPr lang="en-US" sz="1800" dirty="0"/>
              <a:t>Physical activity opportunities in classroom, school, and before or after school program setting</a:t>
            </a:r>
          </a:p>
          <a:p>
            <a:r>
              <a:rPr lang="en-US" sz="1800" dirty="0"/>
              <a:t>Unified Fitness Clubs as model to follow</a:t>
            </a:r>
          </a:p>
          <a:p>
            <a:r>
              <a:rPr lang="en-US" sz="1800" dirty="0"/>
              <a:t>Fitness Pedometers for schools</a:t>
            </a:r>
          </a:p>
          <a:p>
            <a:r>
              <a:rPr lang="en-US" sz="1800" dirty="0"/>
              <a:t>Recruitment of schools as been done with collaboration with Unified Champion Schools</a:t>
            </a:r>
          </a:p>
          <a:p>
            <a:endParaRPr lang="en-US" sz="1800" dirty="0"/>
          </a:p>
          <a:p>
            <a:pPr lvl="1"/>
            <a:endParaRPr lang="en-US" sz="1800" dirty="0"/>
          </a:p>
          <a:p>
            <a:pPr marL="530352" lvl="1" indent="0">
              <a:buNone/>
            </a:pPr>
            <a:endParaRPr lang="en-US" sz="1800" dirty="0"/>
          </a:p>
        </p:txBody>
      </p:sp>
      <p:pic>
        <p:nvPicPr>
          <p:cNvPr id="4" name="Picture 3" descr="A close up of a watch&#10;&#10;Description automatically generated">
            <a:extLst>
              <a:ext uri="{FF2B5EF4-FFF2-40B4-BE49-F238E27FC236}">
                <a16:creationId xmlns:a16="http://schemas.microsoft.com/office/drawing/2014/main" id="{12D836B0-DAC6-4159-BF79-94EA6C121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305" y="2350235"/>
            <a:ext cx="4096173" cy="287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98A9D-DF04-459A-A69C-EC9E0B59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A656B-DFAF-4C97-92C9-80DF89607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involving grant personnel in the whole process</a:t>
            </a:r>
          </a:p>
        </p:txBody>
      </p:sp>
    </p:spTree>
    <p:extLst>
      <p:ext uri="{BB962C8B-B14F-4D97-AF65-F5344CB8AC3E}">
        <p14:creationId xmlns:p14="http://schemas.microsoft.com/office/powerpoint/2010/main" val="184371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734D9-1477-4F36-977C-11FC37D7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9C799-4382-45EE-9905-7299C5493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Jeff Mohler, CEO</a:t>
            </a:r>
          </a:p>
          <a:p>
            <a:pPr lvl="1"/>
            <a:r>
              <a:rPr lang="en-US" dirty="0">
                <a:hlinkClick r:id="rId2"/>
              </a:rPr>
              <a:t>jmohler@soindiana.org</a:t>
            </a:r>
            <a:endParaRPr lang="en-US" dirty="0"/>
          </a:p>
          <a:p>
            <a:r>
              <a:rPr lang="en-US" dirty="0"/>
              <a:t>Itzel Graber, Manager of Health and Fitness</a:t>
            </a:r>
          </a:p>
          <a:p>
            <a:pPr lvl="1"/>
            <a:r>
              <a:rPr lang="en-US" dirty="0">
                <a:hlinkClick r:id="rId3"/>
              </a:rPr>
              <a:t>igraber@soindiana.org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077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SPECIAL Olympics Indiana</vt:lpstr>
      <vt:lpstr>Indiana State Department of Health</vt:lpstr>
      <vt:lpstr>Building the Relationship</vt:lpstr>
      <vt:lpstr>YAPA Grant</vt:lpstr>
      <vt:lpstr>Advice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Olympics Indiana</dc:title>
  <dc:creator>Itzel Graber</dc:creator>
  <cp:lastModifiedBy>Itzel Graber</cp:lastModifiedBy>
  <cp:revision>2</cp:revision>
  <dcterms:created xsi:type="dcterms:W3CDTF">2020-01-14T13:36:25Z</dcterms:created>
  <dcterms:modified xsi:type="dcterms:W3CDTF">2020-01-14T13:48:31Z</dcterms:modified>
</cp:coreProperties>
</file>