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9"/>
    <p:restoredTop sz="94607"/>
  </p:normalViewPr>
  <p:slideViewPr>
    <p:cSldViewPr snapToGrid="0" snapToObjects="1">
      <p:cViewPr varScale="1">
        <p:scale>
          <a:sx n="55" d="100"/>
          <a:sy n="55" d="100"/>
        </p:scale>
        <p:origin x="146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principal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909"/>
            <a:ext cx="9144000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916" y="5791327"/>
            <a:ext cx="21276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Doctor Tim Shriver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Presidente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Olimpiadas Especiales Internacionales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610" y="1765005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Este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certificado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reconoce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a: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Nombre del atleta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16971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por completar con éxito la capacitación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"Convertirse en Mensajero de Salud"  de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Olimpiadas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Especiales</a:t>
            </a:r>
            <a:r>
              <a:rPr lang="en-US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</a:t>
            </a:r>
            <a:r>
              <a:rPr lang="en-US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y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comprometiéndose a promover, educar y fomentar la elección de estilos de vida saludables y a defender la salud de las Personas con discapacidad intelectual.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8392" y="5652384"/>
            <a:ext cx="233192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b="1" dirty="0">
              <a:latin typeface="Ubuntu" charset="0"/>
              <a:ea typeface="Ubuntu" charset="0"/>
              <a:cs typeface="Ubuntu" charset="0"/>
            </a:endParaRPr>
          </a:p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Mary Davis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Consejero Delegado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Olimpiadas Especiales Internacionales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1907" y="5497969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Diagram&#10;&#10;Description automatically generated with low confidence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392" y="5195533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keywords>, docId:4F91BEFC9E3518F9F0241700C0440BE1</cp:keywords>
  <cp:lastModifiedBy>Faith Chabedi</cp:lastModifiedBy>
  <cp:revision>22</cp:revision>
  <dcterms:created xsi:type="dcterms:W3CDTF">2018-08-14T14:20:27Z</dcterms:created>
  <dcterms:modified xsi:type="dcterms:W3CDTF">2024-11-15T19:04:41Z</dcterms:modified>
</cp:coreProperties>
</file>