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59"/>
    <p:restoredTop sz="94607"/>
  </p:normalViewPr>
  <p:slideViewPr>
    <p:cSldViewPr snapToGrid="0" snapToObjects="1">
      <p:cViewPr varScale="1">
        <p:scale>
          <a:sx n="55" d="100"/>
          <a:sy n="55" d="100"/>
        </p:scale>
        <p:origin x="1468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BA7F-E775-6F41-A631-4E0ECA4131AB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Haga clic para editar el estilo del título principal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editar los estilos de texto maestro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4BA7F-E775-6F41-A631-4E0ECA4131AB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8026A-1E1C-BB47-A98C-81ADE9C16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005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6909"/>
            <a:ext cx="9144000" cy="70658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7916" y="5791327"/>
            <a:ext cx="212769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Ubuntu" charset="0"/>
                <a:ea typeface="Ubuntu" charset="0"/>
                <a:cs typeface="Ubuntu" charset="0"/>
              </a:rPr>
              <a:t>Doctor Tim Shriver</a:t>
            </a:r>
          </a:p>
          <a:p>
            <a:r>
              <a:rPr lang="en-US" sz="1050" dirty="0">
                <a:latin typeface="Ubuntu Light" charset="0"/>
                <a:ea typeface="Ubuntu Light" charset="0"/>
                <a:cs typeface="Ubuntu Light" charset="0"/>
              </a:rPr>
              <a:t>Presidente</a:t>
            </a:r>
          </a:p>
          <a:p>
            <a:r>
              <a:rPr lang="en-US" sz="1050" dirty="0">
                <a:latin typeface="Ubuntu Light" charset="0"/>
                <a:ea typeface="Ubuntu Light" charset="0"/>
                <a:cs typeface="Ubuntu Light" charset="0"/>
              </a:rPr>
              <a:t>Olimpiadas Especiales Internacionales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15610" y="1765005"/>
            <a:ext cx="3700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Ubuntu Light" charset="0"/>
              </a:rPr>
              <a:t>Este </a:t>
            </a:r>
            <a:r>
              <a:rPr lang="en-US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Ubuntu Light" charset="0"/>
              </a:rPr>
              <a:t>certificado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Ubuntu Light" charset="0"/>
              </a:rPr>
              <a:t> </a:t>
            </a:r>
            <a:r>
              <a:rPr lang="en-US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Ubuntu Light" charset="0"/>
              </a:rPr>
              <a:t>reconoce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Ubuntu Light" charset="0"/>
              </a:rPr>
              <a:t> a: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56238" y="2247014"/>
            <a:ext cx="63128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Ubuntu Light" charset="0"/>
                <a:ea typeface="Ubuntu Light" charset="0"/>
                <a:cs typeface="Ubuntu Light" charset="0"/>
              </a:rPr>
              <a:t>Nombre del atleta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7915" y="3313501"/>
            <a:ext cx="8026165" cy="16971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Ubuntu Light" charset="0"/>
              </a:rPr>
              <a:t>por completar con éxito la capacitación</a:t>
            </a:r>
          </a:p>
          <a:p>
            <a:pPr algn="ctr">
              <a:lnSpc>
                <a:spcPct val="150000"/>
              </a:lnSpc>
            </a:pP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/>
                <a:ea typeface="Ubuntu Light" charset="0"/>
                <a:cs typeface="Ubuntu Light" charset="0"/>
              </a:rPr>
              <a:t>"Convertirse en Mensajero de Salud"  de </a:t>
            </a:r>
            <a:r>
              <a:rPr lang="en-US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buntu Light"/>
                <a:ea typeface="Ubuntu Light" charset="0"/>
                <a:cs typeface="Ubuntu Light" charset="0"/>
              </a:rPr>
              <a:t>Olimpiadas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/>
                <a:ea typeface="Ubuntu Light" charset="0"/>
                <a:cs typeface="Ubuntu Light" charset="0"/>
              </a:rPr>
              <a:t> </a:t>
            </a:r>
            <a:r>
              <a:rPr lang="en-US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buntu Light"/>
                <a:ea typeface="Ubuntu Light" charset="0"/>
                <a:cs typeface="Ubuntu Light" charset="0"/>
              </a:rPr>
              <a:t>Especiales</a:t>
            </a:r>
            <a:r>
              <a:rPr lang="en-US" i="1">
                <a:solidFill>
                  <a:schemeClr val="tx1">
                    <a:lumMod val="65000"/>
                    <a:lumOff val="35000"/>
                  </a:schemeClr>
                </a:solidFill>
                <a:latin typeface="Ubuntu Light"/>
                <a:ea typeface="Ubuntu Light" charset="0"/>
                <a:cs typeface="Ubuntu Light" charset="0"/>
              </a:rPr>
              <a:t> </a:t>
            </a:r>
            <a:r>
              <a:rPr lang="en-US" i="1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Ubuntu Light" charset="0"/>
              </a:rPr>
              <a:t>y 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Ubuntu Light" charset="0"/>
                <a:ea typeface="Ubuntu Light" charset="0"/>
                <a:cs typeface="Ubuntu Light" charset="0"/>
              </a:rPr>
              <a:t>comprometiéndose a promover, educar y fomentar la elección de estilos de vida saludables y a defender la salud de las Personas con discapacidad intelectual.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28392" y="5652384"/>
            <a:ext cx="2331922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50" b="1" dirty="0">
              <a:latin typeface="Ubuntu" charset="0"/>
              <a:ea typeface="Ubuntu" charset="0"/>
              <a:cs typeface="Ubuntu" charset="0"/>
            </a:endParaRPr>
          </a:p>
          <a:p>
            <a:r>
              <a:rPr lang="en-US" sz="1050" b="1" dirty="0">
                <a:latin typeface="Ubuntu" charset="0"/>
                <a:ea typeface="Ubuntu" charset="0"/>
                <a:cs typeface="Ubuntu" charset="0"/>
              </a:rPr>
              <a:t>Mary Davis</a:t>
            </a:r>
          </a:p>
          <a:p>
            <a:r>
              <a:rPr lang="en-US" sz="1050" dirty="0">
                <a:latin typeface="Ubuntu Light" charset="0"/>
                <a:ea typeface="Ubuntu Light" charset="0"/>
                <a:cs typeface="Ubuntu Light" charset="0"/>
              </a:rPr>
              <a:t>Consejero Delegado</a:t>
            </a:r>
          </a:p>
          <a:p>
            <a:r>
              <a:rPr lang="en-US" sz="1050" dirty="0">
                <a:latin typeface="Ubuntu Light" charset="0"/>
                <a:ea typeface="Ubuntu Light" charset="0"/>
                <a:cs typeface="Ubuntu Light" charset="0"/>
              </a:rPr>
              <a:t>Olimpiadas Especiales Internacionales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1907" y="5497969"/>
            <a:ext cx="766753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1" name="Picture 10" descr="Diagram&#10;&#10;Description automatically generated with low confidence">
            <a:extLst>
              <a:ext uri="{FF2B5EF4-FFF2-40B4-BE49-F238E27FC236}">
                <a16:creationId xmlns:a16="http://schemas.microsoft.com/office/drawing/2014/main" id="{F9875966-8EFA-36F4-3D6A-9247958C59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8392" y="5195533"/>
            <a:ext cx="2048236" cy="7006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454E683-F5AC-42AF-4013-6E3F1F8407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579" y="5153790"/>
            <a:ext cx="1713359" cy="68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033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65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keywords>, docId:4F91BEFC9E3518F9F0241700C0440BE1</cp:keywords>
  <cp:lastModifiedBy>Faith Chabedi</cp:lastModifiedBy>
  <cp:revision>22</cp:revision>
  <dcterms:created xsi:type="dcterms:W3CDTF">2018-08-14T14:20:27Z</dcterms:created>
  <dcterms:modified xsi:type="dcterms:W3CDTF">2024-11-15T19:04:41Z</dcterms:modified>
</cp:coreProperties>
</file>