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6" d="100"/>
          <a:sy n="56" d="100"/>
        </p:scale>
        <p:origin x="22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36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75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44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87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4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32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77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9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83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5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A3E0-6C15-4FD1-ACC6-AF2A7CB275E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0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Haga clic para editar el estilo del título principal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editar los estilos de texto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3A3E0-6C15-4FD1-ACC6-AF2A7CB275EF}" type="datetimeFigureOut">
              <a:rPr lang="en-US" smtClean="0"/>
              <a:t>11/15/2024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B2071-DE51-4CCC-86D1-CFE906C45A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698998" y="1"/>
            <a:ext cx="16255999" cy="560648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Mi objetivo personal de salud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" y="656435"/>
            <a:ext cx="6858000" cy="560648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867" dirty="0"/>
              <a:t>Nombre: ______________________________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-1" y="1217084"/>
            <a:ext cx="6858001" cy="188842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5957" y="1293004"/>
            <a:ext cx="6359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Mi objetivo personal de salud es:</a:t>
            </a:r>
          </a:p>
        </p:txBody>
      </p:sp>
      <p:sp>
        <p:nvSpPr>
          <p:cNvPr id="11" name="Rounded Rectangle 10"/>
          <p:cNvSpPr/>
          <p:nvPr/>
        </p:nvSpPr>
        <p:spPr>
          <a:xfrm flipV="1">
            <a:off x="1" y="6825766"/>
            <a:ext cx="6857999" cy="225109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783885"/>
            <a:ext cx="6748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Sabré que he alcanzado mi objetivo cuando: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-1" y="3190628"/>
            <a:ext cx="6858001" cy="35081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5894" y="3181429"/>
            <a:ext cx="62791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Para alcanzar mi objetivo, haré estas cosas:</a:t>
            </a:r>
          </a:p>
          <a:p>
            <a:r>
              <a:rPr lang="en-US" sz="2400" dirty="0"/>
              <a:t>1.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2.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76344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40</Words>
  <Application>Microsoft Office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Mi objetivo personal de salud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Personal Health Goal</dc:title>
  <dc:creator>Kristin Hughes</dc:creator>
  <cp:keywords>, docId:9070DA9C774D1714049095B5D255C563</cp:keywords>
  <cp:lastModifiedBy>Kristin Hughes</cp:lastModifiedBy>
  <cp:revision>3</cp:revision>
  <cp:lastPrinted>2016-12-05T21:09:10Z</cp:lastPrinted>
  <dcterms:created xsi:type="dcterms:W3CDTF">2016-12-05T21:01:53Z</dcterms:created>
  <dcterms:modified xsi:type="dcterms:W3CDTF">2024-11-15T18:30:58Z</dcterms:modified>
</cp:coreProperties>
</file>