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3" r:id="rId4"/>
    <p:sldId id="275" r:id="rId5"/>
    <p:sldId id="814" r:id="rId6"/>
    <p:sldId id="268" r:id="rId7"/>
    <p:sldId id="269" r:id="rId8"/>
    <p:sldId id="270" r:id="rId9"/>
    <p:sldId id="271" r:id="rId10"/>
    <p:sldId id="272" r:id="rId11"/>
    <p:sldId id="276" r:id="rId12"/>
    <p:sldId id="279" r:id="rId13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DE9FD-590A-4A4A-9422-5D426A77B06A}" v="1" dt="2024-10-18T11:32:36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58860" autoAdjust="0"/>
  </p:normalViewPr>
  <p:slideViewPr>
    <p:cSldViewPr snapToGrid="0">
      <p:cViewPr varScale="1">
        <p:scale>
          <a:sx n="32" d="100"/>
          <a:sy n="32" d="100"/>
        </p:scale>
        <p:origin x="22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8820-1F24-4950-842B-704AAD01C77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8D1C-4472-45DB-8688-D0BBBA5B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5F97-D6F6-4B34-99B1-3B280C60D1B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CF36-F45F-49D2-B33A-1DA39A2A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 charla TED: </a:t>
            </a:r>
          </a:p>
          <a:p>
            <a:r>
              <a:rPr lang="en-US" dirty="0"/>
              <a:t>https://www.ted.com/talks/atul_gawande_want_to_get_great_at_something_get_a_coach#t-987779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CF36-F45F-49D2-B33A-1DA39A2AD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2C478-9C36-E84D-9533-9455471AD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  <p:extLst>
      <p:ext uri="{BB962C8B-B14F-4D97-AF65-F5344CB8AC3E}">
        <p14:creationId xmlns:p14="http://schemas.microsoft.com/office/powerpoint/2010/main" val="254261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2452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9466-4207-430D-97EC-CB7D62D2901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22" y="1977057"/>
            <a:ext cx="5829300" cy="17907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Ubuntu"/>
              </a:rPr>
              <a:t>Filosofía de la tutoría</a:t>
            </a:r>
            <a:br>
              <a:rPr lang="en-US" dirty="0"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Próximos pasos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Ubuntu" panose="020B0504030602030204" pitchFamily="34" charset="0"/>
              </a:rPr>
              <a:t>Utiliza la hoja de trabajo con tu mentor/aprendiz </a:t>
            </a:r>
          </a:p>
          <a:p>
            <a:r>
              <a:rPr lang="en-US" sz="3300" dirty="0">
                <a:latin typeface="Ubuntu" panose="020B0504030602030204" pitchFamily="34" charset="0"/>
              </a:rPr>
              <a:t>Pasar a la acción y CUMPLIR OBJETIVOS</a:t>
            </a:r>
          </a:p>
          <a:p>
            <a:r>
              <a:rPr lang="en-US" sz="3300" dirty="0">
                <a:latin typeface="Ubuntu" panose="020B0504030602030204" pitchFamily="34" charset="0"/>
              </a:rPr>
              <a:t>¡Cambia el mundo! ¡!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4437910"/>
            <a:ext cx="742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 "Un Mentor es alguien que te permite ver la esperanza que hay dentro de ti".</a:t>
            </a:r>
          </a:p>
        </p:txBody>
      </p:sp>
    </p:spTree>
    <p:extLst>
      <p:ext uri="{BB962C8B-B14F-4D97-AF65-F5344CB8AC3E}">
        <p14:creationId xmlns:p14="http://schemas.microsoft.com/office/powerpoint/2010/main" val="24497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2654-C2E4-B8F2-E1AE-C537B694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Reconocimiento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09EF-CE14-DFE8-F84C-F9AA144C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versión original de este documento se desarrolló con fondos de muchas fuentes, incluso en los Estados Unidos por la Subvención Número NU27DD000021 de los Centros para el Control y la Prevención de Enfermedades (CDC) del Departamento de Salud y Servicios Humanos de los Estados Unidos (HHS), con $18.1 millones (64%) financiados con fondos federales de los Estados Unidos y $10.2 millones (36%) respaldados por fuentes no federales. 
El contenido de este documento es responsabilidad exclusiva de los autores y no representa necesariamente los puntos de vista oficiales de los Centros para el Control y la Prevención de Enfermedades o el Departamento de Salud y Servicios Humanos de los Estados Unidos.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6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0979"/>
            <a:ext cx="9144000" cy="994172"/>
          </a:xfrm>
        </p:spPr>
        <p:txBody>
          <a:bodyPr/>
          <a:lstStyle/>
          <a:p>
            <a:pPr algn="ctr"/>
            <a:r>
              <a:rPr lang="en-US" b="1" dirty="0"/>
              <a:t>¿Qué significa para usted la tutoría? </a:t>
            </a:r>
          </a:p>
        </p:txBody>
      </p:sp>
    </p:spTree>
    <p:extLst>
      <p:ext uri="{BB962C8B-B14F-4D97-AF65-F5344CB8AC3E}">
        <p14:creationId xmlns:p14="http://schemas.microsoft.com/office/powerpoint/2010/main" val="104487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93" y="1540669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latin typeface="Ubuntu" panose="020B0504030602030204" pitchFamily="34" charset="0"/>
              </a:rPr>
              <a:t>La tutoría es un proceso en el que se ayuda a alguien a </a:t>
            </a:r>
            <a:r>
              <a:rPr lang="en-US" sz="3000" dirty="0" err="1">
                <a:latin typeface="Ubuntu" panose="020B0504030602030204" pitchFamily="34" charset="0"/>
              </a:rPr>
              <a:t>desarrollarse</a:t>
            </a:r>
            <a:endParaRPr lang="en-US" sz="3000" dirty="0">
              <a:latin typeface="Ubuntu" panose="020B0504030602030204" pitchFamily="34" charset="0"/>
            </a:endParaRPr>
          </a:p>
          <a:p>
            <a:r>
              <a:rPr lang="en-US" sz="3000" dirty="0">
                <a:latin typeface="Ubuntu" panose="020B0504030602030204" pitchFamily="34" charset="0"/>
              </a:rPr>
              <a:t>En una tutoría formal, se fijan objetivos </a:t>
            </a:r>
          </a:p>
          <a:p>
            <a:r>
              <a:rPr lang="en-US" sz="3000" dirty="0">
                <a:latin typeface="Ubuntu" panose="020B0504030602030204" pitchFamily="34" charset="0"/>
              </a:rPr>
              <a:t>"Ojos y oídos externos que ayudan a </a:t>
            </a:r>
            <a:r>
              <a:rPr lang="en-US" sz="3000" dirty="0" err="1">
                <a:latin typeface="Ubuntu" panose="020B0504030602030204" pitchFamily="34" charset="0"/>
              </a:rPr>
              <a:t>construir</a:t>
            </a:r>
            <a:r>
              <a:rPr lang="en-US" sz="3000" dirty="0">
                <a:latin typeface="Ubuntu" panose="020B0504030602030204" pitchFamily="34" charset="0"/>
              </a:rPr>
              <a:t>"</a:t>
            </a:r>
          </a:p>
          <a:p>
            <a:r>
              <a:rPr lang="en-US" sz="3000" dirty="0">
                <a:latin typeface="Ubuntu" panose="020B0504030602030204" pitchFamily="34" charset="0"/>
              </a:rPr>
              <a:t>La tutoría es una forma de entrenamiento</a:t>
            </a:r>
          </a:p>
          <a:p>
            <a:endParaRPr lang="en-US" sz="3000" dirty="0">
              <a:latin typeface="Ubuntu" panose="020B0504030602030204" pitchFamily="34" charset="0"/>
            </a:endParaRPr>
          </a:p>
          <a:p>
            <a:r>
              <a:rPr lang="en-US" sz="3000" dirty="0">
                <a:latin typeface="Ubuntu" panose="020B0504030602030204" pitchFamily="34" charset="0"/>
              </a:rPr>
              <a:t>Uno de los mayores valores de los mentores es la capacidad de ver hacia delante lo que otros no pueden ver y ayudarles a navegar hacia su destino". - John C. Maxwell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xQTEhUUExQWFhQWGB8YGRcYGB0YGRwaHxccFxcXGhwcICggHBwlHBwaITEiJSorLi4uHB8zODMsNygtLisBCgoKDg0OGxAQGywmICQ0LCwsLCwvLCwsLDQsLCw0LCwsLCwsLCwsLCwsLCwsLCwsLCwsLCwsLCwsLCwsLCwsLP/AABEIAKsBJgMBIgACEQEDEQH/xAAcAAACAgMBAQAAAAAAAAAAAAAFBgMEAAIHAQj/xAA/EAACAQIEAwYEAwYEBwEBAAABAhEAAwQSITEFQVEGEyJhcYEykaGxwdHwBxQjQlJyM2Lh8RUkQ4KSorIlF//EABoBAAMBAQEBAAAAAAAAAAAAAAECAwAEBQb/xAArEQACAgICAAYBBAIDAAAAAAAAAQIRAyESMQQTIkFRYYEFcdHwMrEUkcH/2gAMAwEAAhEDEQA/AA+O7K3FSDcsDnBuCftSocL3N45srCORkTTLwntPh4yXMLnyzEbzPLyq2eB/v7uLFlrYsjNdYMCsRIVerHp5UhlYqulnI2viIA25gzNVuA2c19Z2AJpgwfYTEO8rkNoHUlxmy+nWiPB+yLHD4m4Wi7aOVEABzDqefy6Vu+jATiFlFLAGDQgDXWn3h/ZEG2r3mCPEkXBy5aVFcwZRmsthkBP+HcK6HqfMUvEWxW4Xh+8uqvr5cpoh2hwgFkkbqQZqTG8e/hvZTKAp8JCZZYc+omltbl64CGY5fPQUYxaC0ZwWznvieWvvVfHWS1wKoljIA96P9neA3HOZVcCdW0VfmdTTdwXheGsP3hRLrhsua4ZCwC1xhsBppPU0W6Ccyt4C4rFWUgxJBo32XsHv1JBEMKbrvFP4mY28GBmlRuwEyII06b1fPae/ySyJ2hARWVtbA2C8BAxt+Acr+Wmg60E42uViBMTz3ppftFiBMi2Z38Aobj+Kd6IuWLR8wmU/MUrjYZUunf8AfsU7L+NY5MPvVrjok2j1Zvuaqpby3QP8w+9EeMWyTajk7z6SaHQ8OwJgk8Vo/wCenK8dR7/alqzh4KGdA00w3LgbVToZ+1LJ2wyVAd38JH+afpQrD7t6UTuDf1/CoeE8OuX7nd2ULueQgadSToB5mqRJsq4Ubf3H7VSC6tTpjewmMw6d46oyDVu7fMVEbsIBjzEgUpW0lmrWPFFTBJLe1OvBsH3mCCuHFvvtWRQzRGwBIE+pFKnDE/iH0p44ba//ADzkd1i9oyMyN8GolSDE8qTJKotjcbaRS4twlbduENwqHIBdQraDmFJHoQdqe+z4z8Inrbb8aS+LWrv7t4TduM1w7s9w6KOpOxJ+dNXBuKpZ4QucNJlCsEGSTNDHLlFMSem0c97V4FlfNHhIAnlNU8Hgu9sgAxkcmmLtXxI3rCfCE3VeZG00C4J8LaxrVVRpRlGrVe50TslxVrNlbSWhlB1dmgSTrRJ8FZwZuXF0N4+IuxjWTp7mknH8RwzFZuXEVYhAoyg8/X1o12s7Q4O9ZVO+JMg+Ea6Dz0pqVEtgXC4BcM1xu+tt3q5AAeZpS4hwC9aMupy8mGo+YogmKsC5OdyPONPSiN/jdlVi09wkkSHy5Y56dYrUFNplbg3ZZ7iLcBInarfDsdew97MuUukp4h+VWsDx8rK2/wDD5AjYe1V8PbYs5YGWbNqIkHmJpKrsZysOL26xY/ltfI/nXTeHXS9pGO7KCfcVxO6m5rtXBx/Atf2L9qwBd7c3sptjyP4VlVf2jL4rXofwrKNiNHPv2d95avu2TKe7JkwdOldK7JYgBrhtoFS8wuGORCIG09aRcHhWtW2DWr6Yj+UwSmWD4YEiIGp31pi7AF3fM6sjISMpmCDuRIE7e1aErZWUWuxcscZVWupK/wCIZLKd8xgSNfkKK8K4yBiEf/peINowHiHxy3IdTW97ANaxbXLFlGdXuMczZQxKkKZggHl01pZ4px3FXMUzrZJaO7KFhkVhbDuqON41ICnUQdSaCbcv2DVRv5C/abHPDM2Yz4VkztpuKVr3Fbga3nuMQigDU9NRPIVduYnFsrWrti2qXCVZhOYGQ3eTMEiDsNZO29Q43hFpoMssf0j86LdCpA2/aHhMEM76L5TqfnT92Gwbi5d8CkKo3AIk9J9KQcQGdtJJQZVnfTb3q1w3i2Kw8s/eIh0JiRPKeetNJPQLTG/jK3ExQe7dCW9xaQjUbTl8zz8jQm+/eWygJA7yFI18DNnJY/1ZliOgFCOJ4y/irkybjFQAByUDQAchGvmSTua97OC4t5MyPlbUQpaCpBBIGqiYmeTTtSyjSu9jR+B9sYDh6rka3aOUDNnhmnz6VSwPAbtzvLeHC5LbiNTs8kAbyB1NQG8hdwmHtgMPFmkltc2kmCSQNKb+zOLKozhBbzQAB/kGwHqxrmjJxezpnBSVIV+Jdk8XbE+FhzgnTWNdKF4zg2KtzKyAASQdNTAHmZ0gdafhxm691VZbgVmjVNDBEzGwMiJGtWO0T3EtTatd44aVUkKCQCRJ5eXn0q0ZtpshLGlJJHKv+E3c6swykEaMD1gfcb1SxrExmaAJH11py4px/HuipdwieKe8UMZQZvAcxJDSuvhze1LnEeE3T/CChyp1ZZI1Eg/roaClb2acKWgVbu6EJOUH4o1Iorw0+ADzP2pwwtrC27KIy2g2UAlnAJ8Ou++mvpQbiHD87TYSFjULJ1k0vPk6GeFxjYuOJnpP4Uxfs6lO8dROYgQNWhZMAe/0qn/wG8d1I9q34UWsh0RgyA53Kwcp0Xcc/KjLrRsdKWx2/wCMXHWDhr8M2STE7bkFtvOuVWcGq3rqsfCrFfDz1iJI0HUn60y2+KtOfvARBGUE5uZP88cjJyjSl/FXbTus/DnZrqiQxJJnURpP41oxk+ik2g/Z4HbfDvfRba5YyhZDMp3OpkgaxO8GK8wWIW3w29bzgXAxcDylRppHOPemHh+EfE2JtYu1qoV7a2igA2CmDMbx161Qw/B7OGuSbuZhowZgsMGDBgAVYfDprOtL1qQHG9ov8JuC3bw3euVYoXYFGBliG2qp2zxouiLALDXQSNY+KOutVO03G1VLT2yG+KWB3nKI9o501dmbyrh7bm2zPdCyQpcywmCdlA84FMmklRJQcpNHJsZZyBUK3AQupfY84UdBVLDO+qoYJ+tN/wC0a+GuWmVWUEOIZSmqkDY+u40NLnZe4q4q2XKhZOrbDTQmqRfubJKTfqdg6/cugtbdPFvtqPOsxaaCn7DvgziLnf27t0uwWywS4VIgSZEDeTJO1Rca7KXbj5rGHe3by7EqdfQMxGnStzt0by5ceSEj/hbEaMvzqG9gXSASDOggzRK5hCCROxg1KuGQWzOZrp+EDYDcnz0o2IXOx/C7gvS6gosGDqDr/p9acOM8SF5QyiQp3AbL0gMRGvSaDdlMDbW21xrue602u4GhRXGU3CSfF4ZIjTluRQjHYbFSUS3kVDCghbhMmCWdhoT/AJMo+9I0uXqZVOXGkuyZeIpc8Cg5vt6+ldRw/aBIt2rYu/4alWNtgrAjQzy96i4H2Gw4wlvEMwt3nthrjmO7lhLGDyJ86EHid22Ctx5JJMBwx+n8vTalyWHEkrsj7RXmZgWBgEjnz1ryq3EsRcZFyIW1MkCT5b6c6ytFugTjC9ljh/EbsZrQ7xXchnuvlKLvpA8QG3t70PvcS4gcl7DqArjSCGPuG2B/UVTwOEjD943itkmNc3KGOvsPY9KIYK41tVVboS0i5YyyxbLA11B8UfOJ6RTp/Z0Ncl9F7DcSxDqbGItoLzKGV0ICgTrn10Ij+XeeVRY3srnBFy6pgyAg7sjqMymR8iJiQaqqx7xHuMGdQVJHhBBgjTckQfSrNy9aDgd1OubMXuFs5EQWiIiNM21NztgWKlQKw/D8PhriXHty1u2QoZyc2hBZtSJ8YM9F0rd+1OCQqLtmdYcqvhXXfeduWpoNhrlh8a6PlCGcgRSCXlWOfLG7AifLzmiGI7P4c/CGyuw1mVXXZSToNY1qvmKKp9kXicm2uixxHsuf3nvbAmyWU5Z5bsR5UR7e8CtHDAKchLjWfI8vltTOogAAaAQPbSue8bxD43iNvC22gFu6B3AiTcePKD65RV4rk9nOtBHs/avOqC1b7y4REIqgiPDygIggb6Tzp84HwFLVu+mMFtTcCGVeCAMwCgwDmXTUTMxtud4Hw/DYK2LFkROrHdmaNWc8z9BsKt4uylyJg9P96CxJOyjytqjivERdtX2S0xNrNC3e7Kg+RzDfzGhiRRzszZe4bti4rW7uXPhrzA93cSVW7bZhpIuAkcxmPLd5xfAkdWUiMw0PnyPz51Pg8Oti2qnXu1CjkTAAJ15net5Kt/AfN0vk5T2ktPhCRe70EwAGYBTIJLIV311JGvWh3ZMXL10+MrkQsMzklyNIQTqdZ15A11X9onDreJwVyYZrYNy2wgwyqToehEg+vlXA7mMKbHWjHCuLQJZG5KQ5LeHfTcVbSoRnuMNDt8Wgmek61c7OdoLCM4HgUxHghYE+I7lZmYO1Il/FLCMzFyROUsWKmYgztW1vEsw2gdJ0+VaHh4+7NPK3ofOJYoguoW2SJEvvkfYDQ6Efo8o7/aM4XCBkyhrrwmkhVA3ieg0/uFJr8SZsguot0IIWdGAGyyJkeoqHtRxg4o2gAiLaTIqqwMSZMkkE8hsBpp1M4YHGW1oeeXlGiXiPHrt6c9y6wO++U/8AavhHpFScO7QGzZa0qkyxYaEbhQVYEajwCCCCNd5oJhbf9Izcs0QJ6AmZ+VW1wzSDczBPJSAfKdN/Uc66ZJOOyMb5aN7nFxlZbVuC65WZtYB+IAemm9VAxJJO5B+817irltXhDC7xIkCJj/ao7jihCKitBm3dMsYLirI3hJA2I11B3EaaU42+M28RlW2qpIh1iX0mGViDHh6nQ9a5vcVhLQcgIBPIEiQJ21g0d7LAqz3JGi5Y567keg+9TzKMo7Hxyaeh0wvCcPiLX8YlFUtJzAGD4hmaB0303pgxV0Ya2LZZsothAzCSAFgTAPKNYpLvYodwR1YfiarPxS93YtZsyDRVYTHQAiGjymOlRjhcoJofmozLHa/Fq9q3rJmF01ygbjQQJ+1UOwTouKzOQAqz4hoevpWv74zGWIMCAI8IHQCsxuOkSIUjQqBE+Yq8cDSpkZzt2N/HeMJcUGw+QFjbYjQzkzZhsYgmD1Q0Jv8Aa3FuQi/xLRQW4uPdzOoGUsxtsImd4J6kmh3BcSc4gmBLlR/NCxlM+WvtRdbSu4e3l00MsRHOCAR+PpUJPy24r97OqL8yEb9tFniGMW3ft3XtMLVq3mZVAuQ0RroMx1EMQOpiouL9rbNywIs3gLuZUPdjUiNtdSCRtzr08UPfOQBlVF/uO5Lf2glRHn51TxePAlkdGJGyqA3XxEa/oVJ3y2vgNKm0/kj7K4NC9xmvReQeFNgwIKtqd8vQevKjfAuFXsfeyoSotnxuQMqDlEiSx18IPn50ghC2VQCWJAAA1mYAA6zXfOy2B/ccJasPPeN4rhzSe8bVpY7hdFnoorqyYeU+TZzRy8Y0jF/Z9hSR+83L+JVQAlq9eJtJA3W2sD5zsIoT2h7FJnV8KLaAAAoCBsI03n3+dPOFvqwlZbzDKR9Gitrt4Ddo9VP4U3BPQqk1sX+zHZ7Ip70Ag7Df3msopjMcVKhPFIJnKQNP+01lZY0tGlJt2zguG4retWzalO7OuR1zEE6kgAgj0J9qscSuKhWDKEDLlJA26Bh8iTFLwJNeXsJdyhocJyOoX8qhkXJ30fVZP0nHDGljbv79/wCBjW+EyO58JJQodWKkfED1BifvUQu/xSneiN9cswTMSRmg+tL4LcyT6mant4kMuRo/ytzWdwDyU7EUqhdWSy/pTWK4P1fHz+39/wCjbiCobrnDmIaVbaWEEkHpmzEeUVDcxgZXW5bYXn8AVRKmdCwjUHyjnv0iJjStRj4ZYMMpkHmCDXVLDGl9HzXOSsZOHdsb9pTbujMcsKzAqwMeEk/zCY8/Ojn7HOFlrt/FsNbY7m3J/nYZ7h9QuXX/ADmkDi/FDehrhGgyiBHPn7mum8B7VWMPhsPh7bvfe2ozsiM4k6sMwGWB8I1mAJrJqLddCpNrfY3i6QxLHQg+3Kan4fx1AoDzmmPCJBgxPlXP+2faju71vDqVY3nCsTqotsSpggxJJ9tdNqY+GYYlc22mmkADr+AprDQ6PiwVnl+orb96BGsidhzigWARAYkTzk+Lrr+VXe6LGeu3kPzpk0wNNEHaq0XsXbQaGuWbiqQJOtsgGBuROwr5zxfDbwLpchWtzOh1VbgtsQRp8RG8b12bjvHHF65bt6Gyo1PxAsocZeXwlTqDqaAYtQlxmuEFrtsL3bL8NvMx3Px5iST5j5c2XMlLXsdGLBKapI5S7rIA1OgAGvpRnhzm4yopBZtFGupjQaDc7aUWxWAs2+7NlEt3rcv3jXAmslvhmT0GnKlfCvluI0A5WBAM+2xB31q0Jtq6IuG69x74XwAo7NeyMgUjTMDqIkBlXrIPUUpcS4SULnPcuIpiTtrtJGgp/wCz/E2xGHuu3hCkCJkfCG0G43H61KH2gx+aLajU3CSY16ZZ6Ty6jzqSm5ZCrg1DZSwGNZHRhqiurZTrorAkAnXkafLPaCyyBs7o/hzF7pQNBzZVzXQukDUkjmV5FCuWwIAMgfXr7zV7A2mcytvOV1IVQTrMSB4iPMe9VkmJBRf+TofLWPtZTnd9S3/Xt5mVmZkI8f8AKuh6ke9crE+QnYb/AF/GjDi5ZCwGRWHhzBgGWQxK5htOvh01oYTPT2FaIJxS6dhXs/jGXNblgHkkKTyGsj0504dkODWb7taKbWy1vL4IYMum0EGTOnL3pO7MZ/3q2tu2LlxpVUJiSVPORHzro3BSbeLs3LdgkqWW4bIbuQWBH+I4ytHRdNQc0CuqM4rFKMkiLi3JNCPjBJc6C7b3VCDbOsNlgwI8pkDrrRvg/Z03raXlupBGaMpaI0ObXcNIPSNdKFcfwZw+Kv22GXNdzJ52yWdSPmg9Qw5GpsH2gfD2xbtDwqC0NO7MSAAp2BzEf3GSK5FOlRaEHKWuwti+yrnM/fKTMH+FeBJyhuSHUjWdNqSmUMQxMJuOreQ6Dz/QN4ntRfyuoKjPmlg1wsJMyCbpE7xIOgXelN7pmOQ0p4y0DLCSl6uwg+KIIZDlKmVPSpE4qM2Z7evPL18p2+tUUNb7UsoKXYsZuPQTbjDs5ubTAgcgFCgeegE9aiOJeDlIysddIb0np6U4/s47LYXHWL4ulu/DQuV4KIVEXMuzDNmBmRoNqRMI4W6FaCpbK0MFBEwSGOg6ydOtHjH46Nyl8jZ2LBuYpWyKWsjvQYg5lIy843IPtThxntD+8ZlnunCmVfw8tg3ny/0NJPC7v7tjJtkvazC2SJb4iAFnKJbNqABttNOHa/Dd5g7tyyzKwTOCjFW8OpHh1giRHnXPkyNZPpl8cE4fY84XEXECIBpAAnfbr1oh37ESK0LplQGJZA2UxMQJMdNRWv7xAP16+X+/4iulMgyLFXS0BkDx1AMexrKS8fxm6l5wrP1ORQBO2vgYz6mvai81OqLLDauzkgeBrvRXE9oGfCph8iALEuFGYgfDrEg7yQdQTO9b9r+MLcYAKuYmWOUZiIGUlviPTf5xJBhhUk7R9bjlj8VFTlFWibDoXYKkliYA86tY7s7irVsXrloraJENmVt9pCklemoGsChLtlIYcjMU78P4taxNn93J7u2ygFoDFSCPD8M8t80fSlk2iPifEywyiklXuKnG7qItrLEtbDN4sxmSpkQMuqnTX1oNkYOyOpRwfhO40kfSKYO1fAhYCkOlwFoVgfEREwyxGmusnes7G8E/fsQ73s2VPE5Gksdln219qusq4qT6PnPEY150lB3btfk97Ndlxii5v3GS0pCgJBZm+IiToABHLWZ2BojxvErZvsEY5QxCmDrGhGnMHQ+dXGu2cPxDD2LY/hE+MamHYFLZBnQyRryqP9qLxftDYC1p/wCbaVNRWR2+iblwVLsl4bxt7ggIHA+/vRS/xzEAAC2QBtAn3JBOv2EUodieIKt022YC20nx6Q8ADxMRAIHnqB1rqWDeBHhgEZYEHXnr9/KivDxN5zKfZ7EX7l1S6XFAgnMHy+Y8Tbmdsvny0c8Vju6Qseo0HOTVDh4XQ/T7k1rxzF2FQNcuqlpZIad228MatHl1q+PGsapE5zc2KXFuNOUuk5Q0kAyGYESUWCQSugn4pE7zFInEcc9189xpMQNgAOQHlXQeIstlziWssUCQoDqARoZZQwbNBbrAXUDlzvHYkPcZ8oUMZjWB6CdK43FWfTfpCcVKSjvW76+gXjWJ0PLb06VWZudGsNwZ74e4pC2rSFmY9QC0AecD70GvINeXl+P6/CujC9NHmfq/F57XfudQ7F8PZuGfww03GcnUEkg5PDMAaKIB/wBaTezWFtfv3dYoMFXOMrzbedlJiCGgz7ijvCO1gXBpZzi2ltMjR8ZMauJ55jmA560pcd4n37W2Ot22gR7oJi6F+B8pAKtlkHrA2pIptyOKUtLZP2pw1u1irtuyf4akZfFm0KhtzqdSd6GBuexHTQjzBq+OEvcTvMjNA1aNY5eZEetBr9llMHbrXQrS2QdWXr+Kd4zuzBRAkkwOkHl6a+tQRVZSYkajyqSw2bSYPQ6UbAMfZjha3BiL7OV/dbecBdMzEPl8XKCvLefnf7O9qEs5kuCAzSrZM5GgXL8SkLAmddZ0oRgcabeFu2RAa5dUsB8RRVOgO3xHY+fWh1u3LrBnWNoI9RVFi5Y5N/gDycZJL8jn2946VuWrZWQFLgnZgWKxueaHSeYpY4jilVw5RWBX4GY6TsfCQRvpPnptTjxzggxdjDvnyP3bKjH4S/hYW2MeEaXNeUDeueHAuGKupDAwViCp5zXPBJelFG2/Uy/cZXs96lnuwjFGYOz5i3iAhvhCrA882tBC5n3/AEPqKeeyOGV7TWW/qzR10AP2j2oZ2xwotNZsrMIHb1zvI9SAoHoBSLJ63BjPH6VICW8UK3DzUOQVIGqxEu4LjN2z4UuMqndZlddD4TI+lUmvBrh258gBO8ADQDlA0rdbJchVBZjsBufKnvgvZq3h8I1zE2QtxiT/ABB41A9dV60mTIoIeEOQlcMxAFxrlyWK+JQZgtmG8cokxzp87Odsc10o4nMCwJMAtGq7HVvIHXYcq5vZECZM04fsvTveJ2A2oUO2nUWmAn3NCWJS7GjkcTo/CuNN3rPkzQoR3OjhZOUBZgQdZGWSACAaPviM8aiTseRB5e/61Gvq8BtqxZRkY9FBBHQjcjyqu/D1EiQFPKWEHqMwGh5ifMedIQ4qhJz5OwLxTgdu62YjX6+/51lFWw7DUg3ByZGGb0PI+u/Wa9o8UDkz527uNq3FyKnuW42qm5rmPq5x8ro3diRUuG4m6aQpgRtG3Ixvvz1qJajvYY5pWPSmgk9M8/8AUL8tS+/5GLgOFGPuBLl4WkWfAJa4dBLCRlVB/UT5QZpg43xC3w60tnDTlcEksZYsIGZto31GmwEUjcO4hctZggK5iC2xBymV13gHWNpg1DxTG3b90s59NOUDalljd/R5Smq+ze3iHL95mObNmzHfMDINPH7TiH/dro0Do3y8LAf+xpM4Pwzv71uzzdgJ6DdiPQSa6L+07DAYW2VWAlwCBsFKMI+gpvcmc6R8oWND8Uj6fSrGB41irIi1fcL/AEmGHsGBj2iqWIAA8+vQVFPJTpRMMp7YYvIqZv7jEEnUbgxERsAdKF3MXcvNmvObjjQMxJIGngEmAvkNN6qAkjfw/epbTjkC30Hz/KjYAxxftBcuW8raswChucCJnr6THOJoBk8yakxLNILCOn6NeZxtUWqPofAxj5Sb7Y0vihZ4etpGE3nAuZdQVOsydZgQeWvlQNsGCNz9PpRDEYJLvDkCgC6lz4vLUgE+9QWpjUQeY6GJIpsbpaPG8SmsjUgBetFTHy/KtsPbJPpRDiNkZcxkx+Jj9e9VrQg/raqcmQo6H2YxqNbRADmFsL5MBzHRt9Kg43wi3dBJENyYaH/XpB2+tAuzzshBGsSAPKNvnr8qaUv5p5E75my/hDeoArJgYif8CfNow3jMATI13j0A96kXgrGCxVlP8w/WlFOI3DbuHLmGbroDESy/MfOo7F3WTp5j8YrcmY24lYsjDWkRSHDtLEhiQVE+IdCFgR99Qtm5kZWYZgpBJ/qAOoPnv+dEOOsylSCCI/8AYjMR5SsbAbEQOYtbxPkeoHy516mGD8pHJkl6w/w/tXbuYc4S6pAdpRp8KNykjXKZIPSTUV3BW7M96LbT1vlGHlAV5+VHeIqoEnWdh1J6TsPYxQdOAtdJuhT4WWQqzozFSxmSY3JPQ+3kSp7/APWv9Har6JsDdt5w9llUINRL3C07EnIsewov2i4T+/2FuWQDetiQJAzKfiWdpkSPTzqxxLs4bVuVgjnGhFBsDxwYS66FsuYI4YyRrbBjfSdDM1Jq/VHtfkrF16ZdMSbiFSQwIIMEEQQRuCORqMtRztbxW3ibwuoIYqFcAQpj4WXnMHKdB8IjfQIBXVFtog1TC/ZtkLMtwwoKsQJzOBIylp8KA7wJObcaQc7b9ou+myDIkEsDtzyEa6bbHkN6TFtmdN61+JtZ3jQml8u5cmNz9NI8xaRGmsamrHZzi13D31vWnKusgGA2hUg6MCNvKsxgJCjU8gNT7D/Sp+F8HdiIEEKzNOkRsPUiBRlJLsEU30Ny/tM4go/xLR8zat/gBW3/APW+IDfuGHnbYf8AzcFJAPTT0/Kobmx+vKtbAdCH7XMVucPhmPUd6p9/4hrK5sjVlHkzUGrlxI3/AF771VYA1pcaTA1qlilgggeoqfE9iX6tKf8AlBfjX8l+2mnp9qsrhS/w/ahWHIO3ypg4PYDFc3w69I5TodOf051kqObxPjFlxqCjX5LvCOBKSGcZlHKYHntVXtKyfvBCqFCqEhdtJI+hHvNNmEw6DwqNOZgCeg06UpdrsN3eIOkF0Dx5FnRfmqKY86azzwl+zTDZ8dmjS3bZp8zCD/6Pyp77c4MXMIysSJYQR/UJifLelj9kNmBiLhMTkQe2Zm+609ccUXMPdRtQV08mkZW6gAxSSGXZwfGJ4yOmlV2PIe5q5xK1lY/ryP1qk2gpkY3sksY2UdavLPp7GPnAqVMGEFs83th/mTH0ArLqc4M/r3PzrWZlfiGJ1AJJIH69K8wVi7c/wbNx+rKjPHyBA96LY7s4MyAM5ZiA2gA5A5RvprqT7V2Ls/wy1h7KpbUAAep9ak5xTOzH4jNGHGLr/YhcM4WwwWRoDgs7jMCVObwqYmGywcp1g8q07N4XD3LrLeTNpoczDb0Ipk7VPmN0LMhQfD6x+NAsLw18M7NcgMqgjXmRJHtt69aST02iKe6ZZ7W8BsHCuLNtUfwlTJ5OCQZPMSKUOD9mb964lqAub+ec0LuTA/05UbucSe6GLen5fajXYLV7rdABrvqZ/CtCUugzjGrBXG+z4wbWrdtmPeKdWj/EU+WwIYCNfeoeHXSXGcQW0DIWXL001G4jUjzon+025PciYIDMDz1K7HltWvYyz34724xjNEDSSIMty10235mq80uyXFtIuYlbKhnxBUJk1kTr0UbyY2GulJFq6CNCdDz3jqfanzt5gVNpFRRo4Mj+1hqa51jbLWlOYET4R0M7x10B+dFTUgODiEhw2/iMNevpbY2wzNMgfCA2WJ1gQIE0Bw7KQSDrHwka606dmuJJawIBgli5K8yCSv2FLQOFtAMy4gxpH8MTpzbp5xNd/hvHJemXtohm8O6TXuO4wuW2guhGffMpkZP5T0OkUZ7JwReafCxCgxpoDP8A9UmcRu3GuiyoyjwqqzooAAAJ6AbnyNPvC7AtWktAzlEE7TzY/Oa8qqk5e2zslK4qKBXHr5BA66AfifeBSD+0O0q4+6qABQLYAGw/gpTxxF/4gPMuIH/dpSt+03AkYlbwPhuKBy3Uefl9qPhvc2d9CcLZifrXi31H8wqRoI6+etQLZluem8ch1+ddnRzFpHBOn5fesYeIyWHsNfc717ZsEHYGOv5j/WmTB8JtsgY+NiobKxKZZJEacxE+hFCclFWwwi5OkBuHXAHDHXL4hzggggjzo3wfDM3e3dQiqNWB8RZgoy+Q1J9K1TggYoLUnM8EzAAABIg67ka6nypv7V8RPcJahdDoY1gA+Gekma5sjUlZaFxfE5TdtlTDb/rf2qNx4T6cqL38KWaATJPL7TRNOx57rN33jyyUKcok+KenlT+ZEXy5CYlZUqWiBLKR6gispxQvwjgdy8Ay5VQn4jz6kAamrnaDs0tnustwuxknSBIiIGvU86Yrl7uQA25E+hJkz6VSx7G4gM7NpO/+35GuXzZN37HSscaEfEYUofECPPlR/s0AUdi7eAKVGoBzNkJnnEcvKj/BrGe7bYfyeIk+Q0+sVS4pfuHEXzdcNmyqInRV8SrExOxnzaIBiq87iScalQT4DY7y9bVrjnWSAxAgCY9NKFftLA/fIHK2g+WYx9aJ9jn/AOYn/KZ9Ij7kUv8Aba8LmMu5Duyp7hFQj0zCtjBk70OX7M8NkwjMf+pdZh6AKn3VqbvCyuDOqkafX6T86H4HDLatJaG1tQg84ET77165A5/r3osmI/a3gBTC96xYXbbnMpG6tkGh3MeE9ILUg3K6r2tu/wDLXMzZzoBIWQCQvIDYVzLC2c91U18TBdNDqY3Og9aaIRj4woAskclyx5CI+5rThttWuCdYBPloKtdsMNkj+nNI9xOX5ihPAbpF0SJkMPcqRrSRvgO6chos3GzZ0XM6KxVepIy6eYnMPMCn7gl5jhLOf/E7pC/92UZvrNJvZeC7/wCUR8z/AKUU4hirikKh0JHrH5VFr0lU/ULvbXEXQwyOySTOVipIBAAkEaaVPjsaXsoeYtqp9v8AerjcP7+41vEZoU5kZYXKoMFCY8QaVMnXw76mt+0t2zbRUMKYkaEiBoASNp5T0qlemiS3IXQpVAdg23tTd2JtZbbOf5zA9Bz+ZPyobxW0LtnDG1sygL5zAn503YS0ttFQbKAB+f40IrYZv0in+0zC/wAO1cBkBih25jMP/k1Y7E2MuDBWPESTz1Jj/wCMtWO3hX9zuSRMqV9Qw/Caj7EXwMNbtjXTPP8AcSSPY6Vp9Bg9FftSGS0mYkgv+Gk/WkztfeJTDt1ziP8AxIP3rpXa+2GwpMaqyn65fsxrmnF8DcxN+zZQaRGbkuY+In0Amhj7DN6Lq4VLWHt+Im8yhiOShhmAHnqNazhfDLOKPcXS6ufEGWNuamZ1jXblvXmJtd5iHW2J8WRfRRlB9IE0T4Ngr1m7mKIfRiW2I08PnTJbsVvVBIHvMTaaRHi8R1eM7lk0HqNdg3Omq+ZUxvSPgeHuuIQm2QEJOcx4tDl5zm110606cMyuWUkhssgCNQcwJE6GI2GutNJNqkInTVgPhdg3L8n4bWvq3Ifc+woj2i4YMRh3t6ZolCeTjVT+B8iay3hTYlZBkkztOvMctIqLG8S7sBmkgmPffeliuCDJ85HI8LYe4YRWY9FBY+8Ud4ZwW4l0C6mU81MbGIB5ciY8zTXgeOW0ZpkA7RVXE3y94tzIERvoQdfYH5mi8rkqoZY1HdnuO7HJdQvh2KsP5G+EnoDuv1FAcEmUGY3iBt4QFn3iZ5zThh8QxuKc0gEHfp5Uqtw9rUWhq2Yqvn4oU/KKnzco0ylJS0HOyuEJGc6KCY13YxOnQfrat+1i6J5Zj9qLYBVtW1tj+Ub9TuT85pW7TcctNc7rUQwRnA0XxQ+m5I/CnadUiUX6rJeynBy7i+2g1yg7k6CR6A/+w8qZ8dwcZLjLqxRgvrlIFGMJcBwi2dSyWVuLtoIlUBkyYieQnc1VwmJzID50mRU1Q8JNpnL8RcVVXMoYnWT8o+lZUOJs3LmLvWbYDd21yJ5L3h0/9qyn4A5FriN8s5nlV24AtpdpYA+m5H0IrbG8Jud4PCYdcwPKOcnYe9V8QsWxHI5fkANOoqTWhk9ljg90rMVW7QYhmZZg5VjQefOp8CcqbanU/hQ69h7j3cwcFC22XTKNDlaZnaQQN9JqiWibkuVsN9nLfdrmPxN9ByH40F4jwFlvhnvouIL953JUkeJ8yeISJYQQCBvrRoZuhqO7aLlCwLd38GYk5NZ8M/Dr0qkXQj27GtsQKrXbimqFm6elS5z0oAB3GUHdXNJ8BPuBI+tc4BIJ8q6ZxfObNzKuZipEe0GPOJrmA3pohGnimPN7D2Cd/FPqsL/rVPhsrcGm0/Y1LixksW7Rturo5liPCcwLQp2MQOuxNeYTW4oHP8qz6Muxh4RxFbdzusjSwnPBI/t0EDadfKjt+/mynoKEW2K6RtV6zJWen+9SmtFIu2RKn8R7g1LkTtyULodxttMTVHtCLRQsyzc8MaA+ANLCTtvy9+VWixqpjLTOI002M6g9RVIvi00Jp3YJstcU4bJecRAy65QcywMoIEGSZ569a6amKEb1zleDvKnvII5iZI3gmRPypiw18qoWdhGlNKSYC12pw7Yi2EVwomSCJDbQD6ETVfs7hTZVUYgkTBAjTNmjUnmTzqQ3p51Wu8Q7t7cjRmiZ203216frWctoaHYZ7W3P+Xjqwn28X4UpcIZpN5Qcqzr1kQBG+gOb2pp7eZVwq9XbII6sjAenOlbspiWt2XtkSWMhTrsFg7jY+fSIpYaV1ZScW4umWuzWCYB3fLmJgAGdJ1meZ0P6NGHuN5H11rS9xLJbi1aNwmJUhLIHoRO3lz9TWoObWCPw+VMv7/f7fZzxcn/kjBd11AHpI/P8K9wpy3S5LqIBVkIJDAgrKsQIOo0adprzJXuX9A0Rjz/id65dbvLORAIVpWW6lgrGPaai41iLd20LJYJcS5MsRBGWDGvJs8+o6QLmGfKZOwlvcAnXqNNfegmJwzZ1G6lpzFRJknNrEnSTpTL7MWuH8ItKAwPecwx0HqB09a8xvguLA5E/hRCRy09PyMfjVpOCi+mbM6nUA5JHoRII15ifSkcbVIKdO2CuDo126ttPiY79OZJjWB5VZ4hwx7V7OwBC6Ag8yNzpppP16VJg7L4O6rJF0ggNErlBPiMRJgawAau9pO0lh7hshbxYrPeqji2H0hIyyynmeUD2EYV2NKd9Aq5dmhXEuF2LjF1tujnUqtwMjNHxeIZkJO8Zh5dbgmsy0whe4JxK6ltM4lx/CMEmVObu9YB23/tHWifB0PiQxmXQgGRPPWgwjuCJAIuhifLLlX/209WHWjXZJUS62aScohSYB1M6A/T19hKPJUNGVMSuzoIxWNfabpWT/e5I+1ZTB22wiYdj3a5Dcc3MukeKSxkE6z+tq8osXsO8ZsG2gLaKqhR/MYACyZG/3pbt8LW9ZtxmBE5tspYnQeWkDpRvj3a7CXbVxUuEvlgDKwk8okdaq8E7RYO1bCutwFjJARnjbUkDrrpXhYv+TjwNqLu+mn1R0Nx5CyG5FD5iYPnVENdBhLRKg7llmNxzorxK9ba8/dBzbLSpKkb684Igkjao1tnoT7a/6/evci7SZztE9m8SBsKlyn/aorSnca1aUsNxHrRMbISN6kmsk1hBrANRmJAG5MCud47Ak4x7UQe8IPQDMSX/ALcnj9K6JbuFGVjrlIMczrsPOkm1hizC0wIZv4JxGYtcPg7srBeMmWVgAEL11zNEwU7WWSLeuhW5r5aMPvQzs5aa5dJEZUXn1O23kCfKBRntsz3bgULK3XZ42JObRfP4thuap9nLNxDcFp0WcsymcAgtAM6Cdd6zVxoDutB1rMydpq9wm8pLWP5ipdp2icpg8tCvLmfKqeVx0/7Rp8pMCojjyhnIzEaCMo/1jypJRtUZuVaLGJw5ViII9RBquwqS1jrtye811keBUjy0Jmtgn6mjVGV1siArcNXrWvWojbPWsElF3yqDHYgZGDBAAJls8iOSZARmP+YAeYrR5qreUmQedEZOnZriuLYi+vdXysAhkQKB4htEyw0kRPM71nCbeRmYjcQABA3mTJOvL5+wVsDdZ5bINd82w/y86P2g3Myep3PnQWtB5OqsId6TyqRHNU0c+VWEc86wpcVzUgqC21TKaxiQ6giNCCD6EQR8qp4VbgMOgAUaENIbSNBuOtWmJ6GqzX3G4isYluLRXs/xe4bQt2u6JRfEoOcljqWnYAmQBOo+gYX+YgneDsfI+VU+D3+4uXG7tlVgMqpD66z8TJlG2xPtzaLoBbvXHDmZmTPqTOx5VpcfN8W3lr9Dp9a0vcdvXnCtYVLaiM5K96TqZaCRGsZRoIBmpAs86UJA+EEEgif/ABnyqNrDJuseoq53RrACNiR+ufWsawe9wwQRIIg+YIgitMPxL91UvJUDfUuxkiAJ3MxEkAe0EkVB3APp4ftp9Kgfh1p5DAkdD+Y/KsYXr3GL2JuO13NlnwgyY9GIGbzMD2rKk4lhVtOBbEKROhkEzWUQjLiOHBhpofp70PNgqYPKi1+6ZidKr5R0pQFNbVWbdnyNTKoqzbrGI7I9fOPx61atAn4ljTeTBrwCpF5edEB4+D5gj0qBkjSrmGYyy8lMCt7yD51jAe+v0oPfsQ+bn1gTHSYo3cO9VLw0NYwH45jmWxlthu+JIzgarbKw6q0yCxgHTaROtCezlpluBwxtgSCsaspGqdCug38juNGK6dKyzqNaazF5bo6GvSQeR+lV7DGrSUoaN1Qf0n6VILQ/pNYgqygrAKxtL+v960eyKtsoqO4KJijcsCqpww50UJ0jT5CeXPeq9wVjA08Pt75da3S0o2FWyK1YVjEY8h9K3VvKpAoipMgoGPUPvUyNG9RBB0rMtYxYGIHrW374P6TVYCvaJiQ4vov1rBiCeQ+X51qBW4oGI2SenyFerh+lScxUprBIjaNa5KtL+FeTWMVTaofxcsiArE5hodjGse9GytCO0o/g+4rIwGxXae4TDWLenIr+VeUIzTvWUwbXwf/Z"/>
          <p:cNvSpPr>
            <a:spLocks noChangeAspect="1" noChangeArrowheads="1"/>
          </p:cNvSpPr>
          <p:nvPr/>
        </p:nvSpPr>
        <p:spPr bwMode="auto">
          <a:xfrm>
            <a:off x="141432" y="388216"/>
            <a:ext cx="277091" cy="2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127" tIns="41564" rIns="83127" bIns="415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23" y="2008138"/>
            <a:ext cx="7853655" cy="260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Los periodistas cubren más de una fuente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No sólo es responsable de publicar la historia, sino de tuitear todo el día, escribir un blog, grabar vídeos...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Vivimos en un entorno de noticias 24 horas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La competencia por los contenidos es feroz 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Habilidades clave del Mentor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7CDD2-7C6B-BA81-EBEA-F315EB20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Escuchar activamente</a:t>
            </a:r>
          </a:p>
          <a:p>
            <a:r>
              <a:rPr lang="en-US" sz="2800" dirty="0">
                <a:latin typeface="Ubuntu" panose="020B0504030602030204" pitchFamily="34" charset="0"/>
              </a:rPr>
              <a:t>Crear </a:t>
            </a:r>
            <a:r>
              <a:rPr lang="en-US" sz="2800" dirty="0"/>
              <a:t>confianza</a:t>
            </a:r>
          </a:p>
          <a:p>
            <a:r>
              <a:rPr lang="en-US" sz="2800" dirty="0"/>
              <a:t>Determinación de objetivos y desarrollo de capacidades</a:t>
            </a:r>
          </a:p>
          <a:p>
            <a:r>
              <a:rPr lang="en-US" sz="2800" dirty="0"/>
              <a:t>Alentar e inspirar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¿Por qué Filosofía?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Ubuntu" panose="020B0504030602030204" pitchFamily="34" charset="0"/>
              </a:rPr>
              <a:t>La tutoría (asociación) es individual. No hay pasos fijos ni reglas para el éxito</a:t>
            </a:r>
          </a:p>
          <a:p>
            <a:r>
              <a:rPr lang="en-US" sz="1800" dirty="0">
                <a:latin typeface="Ubuntu" panose="020B0504030602030204" pitchFamily="34" charset="0"/>
              </a:rPr>
              <a:t>Cambia con la relación y el tiempo </a:t>
            </a:r>
          </a:p>
          <a:p>
            <a:r>
              <a:rPr lang="en-US" sz="1800" dirty="0">
                <a:latin typeface="Ubuntu" panose="020B0504030602030204" pitchFamily="34" charset="0"/>
              </a:rPr>
              <a:t>Debe conocer a su pareja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Las personas cambian con la experiencia; la relación cambia con la experiencia compartida</a:t>
            </a:r>
          </a:p>
          <a:p>
            <a:r>
              <a:rPr lang="en-US" sz="1800" dirty="0">
                <a:latin typeface="Ubuntu" panose="020B0504030602030204" pitchFamily="34" charset="0"/>
              </a:rPr>
              <a:t>Crear un espacio para estas conversaciones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Utilizar la hoja de trabajo Filosofía de la tutoría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Establecer expectativas mutuas</a:t>
            </a:r>
          </a:p>
          <a:p>
            <a:pPr lvl="2"/>
            <a:r>
              <a:rPr lang="en-US" sz="1800" dirty="0">
                <a:latin typeface="Ubuntu" panose="020B0504030602030204" pitchFamily="34" charset="0"/>
              </a:rPr>
              <a:t>Unas expectativas altas son cruciales: ¡la gente está a la altura!</a:t>
            </a:r>
          </a:p>
          <a:p>
            <a:pPr lvl="2"/>
            <a:r>
              <a:rPr lang="en-US" sz="1800" dirty="0">
                <a:latin typeface="Ubuntu" panose="020B0504030602030204" pitchFamily="34" charset="0"/>
              </a:rPr>
              <a:t>Está bien presionar, pero debe ser con un propósito mutuo (entendimiento claro de los objetivos)</a:t>
            </a:r>
          </a:p>
          <a:p>
            <a:pPr lvl="2"/>
            <a:endParaRPr lang="en-US" sz="135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¿Dónde estás hoy?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Conocerse en el momento en que uno se encuentra - puede cambiar día a día</a:t>
            </a:r>
          </a:p>
          <a:p>
            <a:r>
              <a:rPr lang="en-US" sz="2400" dirty="0">
                <a:latin typeface="Ubuntu" panose="020B0504030602030204" pitchFamily="34" charset="0"/>
              </a:rPr>
              <a:t>Buscar competencias complementarias</a:t>
            </a:r>
          </a:p>
          <a:p>
            <a:r>
              <a:rPr lang="en-US" sz="2400" dirty="0">
                <a:latin typeface="Ubuntu" panose="020B0504030602030204" pitchFamily="34" charset="0"/>
              </a:rPr>
              <a:t>La comprensión empieza con la conversación, crece con la experiencia</a:t>
            </a:r>
          </a:p>
          <a:p>
            <a:r>
              <a:rPr lang="en-US" sz="2400" dirty="0">
                <a:latin typeface="Ubuntu" panose="020B0504030602030204" pitchFamily="34" charset="0"/>
              </a:rPr>
              <a:t>Deben identificarse los conjuntos de competencias (herramientas) y "explotarse" en aras de la eficacia.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5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Piedras angulares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1932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Ubuntu" panose="020B0504030602030204" pitchFamily="34" charset="0"/>
              </a:rPr>
              <a:t>Coherencia y fiabilidad: genera confianza y comprensión.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Debe demostrar capacidad (por ambas partes) para </a:t>
            </a:r>
            <a:r>
              <a:rPr lang="en-US" sz="2400" dirty="0" err="1">
                <a:latin typeface="Ubuntu" panose="020B0504030602030204" pitchFamily="34" charset="0"/>
              </a:rPr>
              <a:t>trabajar</a:t>
            </a:r>
            <a:r>
              <a:rPr lang="en-US" sz="2400" dirty="0">
                <a:latin typeface="Ubuntu" panose="020B0504030602030204" pitchFamily="34" charset="0"/>
              </a:rPr>
              <a:t> para </a:t>
            </a:r>
            <a:r>
              <a:rPr lang="en-US" sz="2400" dirty="0" err="1">
                <a:latin typeface="Ubuntu" panose="020B0504030602030204" pitchFamily="34" charset="0"/>
              </a:rPr>
              <a:t>lograr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objetivos</a:t>
            </a:r>
            <a:r>
              <a:rPr lang="en-US" sz="2400" dirty="0">
                <a:latin typeface="Ubuntu" panose="020B0504030602030204" pitchFamily="34" charset="0"/>
              </a:rPr>
              <a:t> comunes.</a:t>
            </a:r>
          </a:p>
          <a:p>
            <a:endParaRPr lang="en-US" sz="2400" dirty="0">
              <a:latin typeface="Ubuntu" panose="020B0504030602030204" pitchFamily="34" charset="0"/>
            </a:endParaRPr>
          </a:p>
          <a:p>
            <a:r>
              <a:rPr lang="en-US" sz="2400" dirty="0">
                <a:latin typeface="Ubuntu" panose="020B0504030602030204" pitchFamily="34" charset="0"/>
              </a:rPr>
              <a:t>Límites: crear espacios en los que ambas partes se sientan cómodas y seguras.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Conocer los valores compartidos, lo que es importante para el socio, qué apoyo es necesario y cuál no.</a:t>
            </a:r>
          </a:p>
          <a:p>
            <a:pPr marL="0" indent="0">
              <a:buNone/>
            </a:pPr>
            <a:endParaRPr lang="en-US" sz="2400" dirty="0">
              <a:latin typeface="Ubuntu" panose="020B0504030602030204" pitchFamily="34" charset="0"/>
            </a:endParaRPr>
          </a:p>
          <a:p>
            <a:r>
              <a:rPr lang="en-US" sz="2400" dirty="0">
                <a:latin typeface="Ubuntu" panose="020B0504030602030204" pitchFamily="34" charset="0"/>
              </a:rPr>
              <a:t>Estos son componentes clave de la asociación, y en gran medida se basan en </a:t>
            </a:r>
            <a:r>
              <a:rPr lang="en-US" sz="2400" dirty="0" err="1">
                <a:latin typeface="Ubuntu" panose="020B0504030602030204" pitchFamily="34" charset="0"/>
              </a:rPr>
              <a:t>compartir</a:t>
            </a:r>
            <a:r>
              <a:rPr lang="en-US" sz="2400" dirty="0">
                <a:latin typeface="Ubuntu" panose="020B0504030602030204" pitchFamily="34" charset="0"/>
              </a:rPr>
              <a:t> las </a:t>
            </a:r>
            <a:r>
              <a:rPr lang="en-US" sz="2400" dirty="0" err="1">
                <a:latin typeface="Ubuntu" panose="020B0504030602030204" pitchFamily="34" charset="0"/>
              </a:rPr>
              <a:t>expectativas</a:t>
            </a:r>
            <a:r>
              <a:rPr lang="en-US" sz="2400" dirty="0">
                <a:latin typeface="Ubuntu" panose="020B0504030602030204" pitchFamily="34" charset="0"/>
              </a:rPr>
              <a:t> </a:t>
            </a:r>
            <a:r>
              <a:rPr lang="en-US" sz="2400" dirty="0" err="1">
                <a:latin typeface="Ubuntu" panose="020B0504030602030204" pitchFamily="34" charset="0"/>
              </a:rPr>
              <a:t>abiertamente</a:t>
            </a:r>
            <a:r>
              <a:rPr lang="en-US" sz="2400" dirty="0">
                <a:latin typeface="Ubuntu" panose="020B0504030602030204" pitchFamily="34" charset="0"/>
              </a:rPr>
              <a:t>. 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Ubuntu" panose="020B0504030602030204" pitchFamily="34" charset="0"/>
              </a:rPr>
              <a:t>Colaboración entre mentores y alumnos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Igualdad en la relación - Confianza - Abierto - Honesto - Directo</a:t>
            </a:r>
          </a:p>
          <a:p>
            <a:r>
              <a:rPr lang="en-US" sz="2400" dirty="0">
                <a:latin typeface="Ubuntu" panose="020B0504030602030204" pitchFamily="34" charset="0"/>
              </a:rPr>
              <a:t>No "ayudar a este atleta", sino "trabajar con *nombre* en nuestros objetivos".</a:t>
            </a:r>
          </a:p>
          <a:p>
            <a:r>
              <a:rPr lang="en-US" sz="2400" dirty="0">
                <a:latin typeface="Ubuntu" panose="020B0504030602030204" pitchFamily="34" charset="0"/>
              </a:rPr>
              <a:t>Oportunidad de compartir un objetivo común en pie de igualdad y con entusiasmo mutuo</a:t>
            </a:r>
          </a:p>
          <a:p>
            <a:pPr marL="0" indent="0">
              <a:buNone/>
            </a:pP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6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Concentrado y flexible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Enfoque y objetivos comunes, pero la flexibilidad es importante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Todos somos humanos.  Planifica todo lo que puedas, pero ten en cuenta que la vida nunca funciona así.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Comunicación continua sin suposiciones, y espacio para crecer y compartir - adaptarse al cambio con la experiencia.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Principios rectores - "¿</a:t>
            </a:r>
            <a:r>
              <a:rPr lang="en-US" sz="2400" dirty="0" err="1">
                <a:latin typeface="Ubuntu" panose="020B0504030602030204" pitchFamily="34" charset="0"/>
              </a:rPr>
              <a:t>Cuál</a:t>
            </a:r>
            <a:r>
              <a:rPr lang="en-US" sz="2400" dirty="0">
                <a:latin typeface="Ubuntu" panose="020B0504030602030204" pitchFamily="34" charset="0"/>
              </a:rPr>
              <a:t> (es) son </a:t>
            </a:r>
            <a:r>
              <a:rPr lang="en-US" sz="2400" dirty="0" err="1">
                <a:latin typeface="Ubuntu" panose="020B0504030602030204" pitchFamily="34" charset="0"/>
              </a:rPr>
              <a:t>nuestro</a:t>
            </a:r>
            <a:r>
              <a:rPr lang="en-US" sz="2400" dirty="0">
                <a:latin typeface="Ubuntu" panose="020B0504030602030204" pitchFamily="34" charset="0"/>
              </a:rPr>
              <a:t>(s) </a:t>
            </a:r>
            <a:r>
              <a:rPr lang="en-US" sz="2400" dirty="0" err="1">
                <a:latin typeface="Ubuntu" panose="020B0504030602030204" pitchFamily="34" charset="0"/>
              </a:rPr>
              <a:t>propósito</a:t>
            </a:r>
            <a:r>
              <a:rPr lang="en-US" sz="2400" dirty="0">
                <a:latin typeface="Ubuntu" panose="020B0504030602030204" pitchFamily="34" charset="0"/>
              </a:rPr>
              <a:t>(s) y objetivo(s)?"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99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715</Words>
  <Application>Microsoft Office PowerPoint</Application>
  <PresentationFormat>On-screen Show (4:3)</PresentationFormat>
  <Paragraphs>64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Filosofía de la tutoría </vt:lpstr>
      <vt:lpstr>¿Qué significa para usted la tutoría? </vt:lpstr>
      <vt:lpstr>PowerPoint Presentation</vt:lpstr>
      <vt:lpstr>Habilidades clave del Mentor</vt:lpstr>
      <vt:lpstr>¿Por qué Filosofía?</vt:lpstr>
      <vt:lpstr>¿Dónde estás hoy?</vt:lpstr>
      <vt:lpstr>Piedras angulares</vt:lpstr>
      <vt:lpstr>Colaboración entre mentores y alumnos</vt:lpstr>
      <vt:lpstr>Concentrado y flexible</vt:lpstr>
      <vt:lpstr>Próximos pasos</vt:lpstr>
      <vt:lpstr>Reconocimiento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Mentorship</dc:title>
  <dc:creator>Ben Swarts</dc:creator>
  <cp:keywords>, docId:2F1415B1D65966D0F58A0A09272F329D</cp:keywords>
  <cp:lastModifiedBy>Faith Chabedi</cp:lastModifiedBy>
  <cp:revision>31</cp:revision>
  <cp:lastPrinted>2018-01-17T20:36:46Z</cp:lastPrinted>
  <dcterms:created xsi:type="dcterms:W3CDTF">2018-01-12T19:39:26Z</dcterms:created>
  <dcterms:modified xsi:type="dcterms:W3CDTF">2024-11-15T20:11:07Z</dcterms:modified>
</cp:coreProperties>
</file>