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347" r:id="rId5"/>
    <p:sldId id="346" r:id="rId6"/>
    <p:sldId id="340" r:id="rId7"/>
    <p:sldId id="339" r:id="rId8"/>
    <p:sldId id="341" r:id="rId9"/>
    <p:sldId id="342" r:id="rId10"/>
    <p:sldId id="343" r:id="rId11"/>
    <p:sldId id="344" r:id="rId12"/>
    <p:sldId id="333" r:id="rId13"/>
    <p:sldId id="334" r:id="rId14"/>
    <p:sldId id="335" r:id="rId15"/>
    <p:sldId id="336" r:id="rId16"/>
    <p:sldId id="337" r:id="rId17"/>
    <p:sldId id="338" r:id="rId18"/>
    <p:sldId id="345" r:id="rId19"/>
    <p:sldId id="279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 Quinn" initials="CQ" lastIdx="6" clrIdx="0">
    <p:extLst>
      <p:ext uri="{19B8F6BF-5375-455C-9EA6-DF929625EA0E}">
        <p15:presenceInfo xmlns:p15="http://schemas.microsoft.com/office/powerpoint/2012/main" userId="S-1-5-21-2897855483-1492041518-4156851567-28364" providerId="AD"/>
      </p:ext>
    </p:extLst>
  </p:cmAuthor>
  <p:cmAuthor id="2" name="Chad Jones" initials="CJ" lastIdx="17" clrIdx="1">
    <p:extLst>
      <p:ext uri="{19B8F6BF-5375-455C-9EA6-DF929625EA0E}">
        <p15:presenceInfo xmlns:p15="http://schemas.microsoft.com/office/powerpoint/2012/main" userId="S-1-5-21-2897855483-1492041518-4156851567-27231" providerId="AD"/>
      </p:ext>
    </p:extLst>
  </p:cmAuthor>
  <p:cmAuthor id="3" name="Daniel Orzechowski" initials="DO" lastIdx="2" clrIdx="2">
    <p:extLst>
      <p:ext uri="{19B8F6BF-5375-455C-9EA6-DF929625EA0E}">
        <p15:presenceInfo xmlns:p15="http://schemas.microsoft.com/office/powerpoint/2012/main" userId="S-1-5-21-2897855483-1492041518-4156851567-27725" providerId="AD"/>
      </p:ext>
    </p:extLst>
  </p:cmAuthor>
  <p:cmAuthor id="4" name="Abigail Cooper" initials="AC" lastIdx="1" clrIdx="3">
    <p:extLst>
      <p:ext uri="{19B8F6BF-5375-455C-9EA6-DF929625EA0E}">
        <p15:presenceInfo xmlns:p15="http://schemas.microsoft.com/office/powerpoint/2012/main" userId="S-1-5-21-2897855483-1492041518-4156851567-27910" providerId="AD"/>
      </p:ext>
    </p:extLst>
  </p:cmAuthor>
  <p:cmAuthor id="5" name="Alicia Bazzano" initials="AB" lastIdx="1" clrIdx="4">
    <p:extLst>
      <p:ext uri="{19B8F6BF-5375-455C-9EA6-DF929625EA0E}">
        <p15:presenceInfo xmlns:p15="http://schemas.microsoft.com/office/powerpoint/2012/main" userId="S-1-5-21-2897855483-1492041518-4156851567-28579" providerId="AD"/>
      </p:ext>
    </p:extLst>
  </p:cmAuthor>
  <p:cmAuthor id="6" name="Kristin Hughes Srour" initials="KHS" lastIdx="5" clrIdx="5">
    <p:extLst>
      <p:ext uri="{19B8F6BF-5375-455C-9EA6-DF929625EA0E}">
        <p15:presenceInfo xmlns:p15="http://schemas.microsoft.com/office/powerpoint/2012/main" userId="S-1-5-21-2897855483-1492041518-4156851567-24152" providerId="AD"/>
      </p:ext>
    </p:extLst>
  </p:cmAuthor>
  <p:cmAuthor id="7" name="David Salinas" initials="DS" lastIdx="1" clrIdx="6">
    <p:extLst>
      <p:ext uri="{19B8F6BF-5375-455C-9EA6-DF929625EA0E}">
        <p15:presenceInfo xmlns:p15="http://schemas.microsoft.com/office/powerpoint/2012/main" userId="63b3a912a58f23b1" providerId="Windows Live"/>
      </p:ext>
    </p:extLst>
  </p:cmAuthor>
  <p:cmAuthor id="8" name="Lindsay DuBois" initials="LD" lastIdx="19" clrIdx="7">
    <p:extLst>
      <p:ext uri="{19B8F6BF-5375-455C-9EA6-DF929625EA0E}">
        <p15:presenceInfo xmlns:p15="http://schemas.microsoft.com/office/powerpoint/2012/main" userId="S::ldubois@specialolympics.org::0fe97613-13c2-4106-b33f-cfab5f1fc495" providerId="AD"/>
      </p:ext>
    </p:extLst>
  </p:cmAuthor>
  <p:cmAuthor id="9" name="Alicia Bazzano" initials="AB [2]" lastIdx="6" clrIdx="8">
    <p:extLst>
      <p:ext uri="{19B8F6BF-5375-455C-9EA6-DF929625EA0E}">
        <p15:presenceInfo xmlns:p15="http://schemas.microsoft.com/office/powerpoint/2012/main" userId="S::abazzano@specialolympics.org::fba8c0b6-bfa0-4f8d-86c1-1258791b9e9a" providerId="AD"/>
      </p:ext>
    </p:extLst>
  </p:cmAuthor>
  <p:cmAuthor id="10" name="Annemarie Hill" initials="AH" lastIdx="8" clrIdx="9">
    <p:extLst>
      <p:ext uri="{19B8F6BF-5375-455C-9EA6-DF929625EA0E}">
        <p15:presenceInfo xmlns:p15="http://schemas.microsoft.com/office/powerpoint/2012/main" userId="S::ahill@specialolympics.org::e7fcd0c5-c31f-41fe-8ba1-88fa6ebd0d98" providerId="AD"/>
      </p:ext>
    </p:extLst>
  </p:cmAuthor>
  <p:cmAuthor id="11" name="Jamie Valis" initials="JV" lastIdx="14" clrIdx="10">
    <p:extLst>
      <p:ext uri="{19B8F6BF-5375-455C-9EA6-DF929625EA0E}">
        <p15:presenceInfo xmlns:p15="http://schemas.microsoft.com/office/powerpoint/2012/main" userId="S::jvalis@specialolympics.org::97ef3d6b-e2a9-48e2-8dea-c08e271123bf" providerId="AD"/>
      </p:ext>
    </p:extLst>
  </p:cmAuthor>
  <p:cmAuthor id="12" name="Rebecca Ralston" initials="RR" lastIdx="7" clrIdx="11">
    <p:extLst>
      <p:ext uri="{19B8F6BF-5375-455C-9EA6-DF929625EA0E}">
        <p15:presenceInfo xmlns:p15="http://schemas.microsoft.com/office/powerpoint/2012/main" userId="S::rralston@specialolympics.org::58117cf7-8fa2-4846-88af-9ec27d915356" providerId="AD"/>
      </p:ext>
    </p:extLst>
  </p:cmAuthor>
  <p:cmAuthor id="13" name="Christy Weir" initials="CW" lastIdx="10" clrIdx="12">
    <p:extLst>
      <p:ext uri="{19B8F6BF-5375-455C-9EA6-DF929625EA0E}">
        <p15:presenceInfo xmlns:p15="http://schemas.microsoft.com/office/powerpoint/2012/main" userId="S::cweir@specialolympics.org::63bd9a0d-6a9d-46e3-9665-8551261d6314" providerId="AD"/>
      </p:ext>
    </p:extLst>
  </p:cmAuthor>
  <p:cmAuthor id="14" name="Ashlyn Smith" initials="AS" lastIdx="1" clrIdx="13">
    <p:extLst>
      <p:ext uri="{19B8F6BF-5375-455C-9EA6-DF929625EA0E}">
        <p15:presenceInfo xmlns:p15="http://schemas.microsoft.com/office/powerpoint/2012/main" userId="S::asmith@specialolympics.org::737bbf5e-11a2-4f69-b636-79aafa88e154" providerId="AD"/>
      </p:ext>
    </p:extLst>
  </p:cmAuthor>
  <p:cmAuthor id="15" name="Lindsay DuBois" initials="LD [2]" lastIdx="6" clrIdx="14">
    <p:extLst>
      <p:ext uri="{19B8F6BF-5375-455C-9EA6-DF929625EA0E}">
        <p15:presenceInfo xmlns:p15="http://schemas.microsoft.com/office/powerpoint/2012/main" userId="S-1-5-21-2897855483-1492041518-4156851567-274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0324"/>
    <a:srgbClr val="ED1C24"/>
    <a:srgbClr val="636359"/>
    <a:srgbClr val="000000"/>
    <a:srgbClr val="FF3399"/>
    <a:srgbClr val="FFFFFF"/>
    <a:srgbClr val="4A4D9C"/>
    <a:srgbClr val="FF9797"/>
    <a:srgbClr val="595959"/>
    <a:srgbClr val="4E73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C7E2E0-979B-4351-B1FF-EFB36F53392B}" v="1" dt="2024-10-18T11:34:06.7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66" autoAdjust="0"/>
    <p:restoredTop sz="63251" autoAdjust="0"/>
  </p:normalViewPr>
  <p:slideViewPr>
    <p:cSldViewPr snapToGrid="0">
      <p:cViewPr varScale="1">
        <p:scale>
          <a:sx n="35" d="100"/>
          <a:sy n="35" d="100"/>
        </p:scale>
        <p:origin x="176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9FE822-408F-42E8-B603-8736273F44E3}" type="doc">
      <dgm:prSet loTypeId="urn:microsoft.com/office/officeart/2005/8/layout/rings+Icon" loCatId="relationship" qsTypeId="urn:microsoft.com/office/officeart/2005/8/quickstyle/simple1" qsCatId="simple" csTypeId="urn:microsoft.com/office/officeart/2005/8/colors/colorful5" csCatId="colorful" phldr="1"/>
      <dgm:spPr/>
    </dgm:pt>
    <dgm:pt modelId="{EE99C3E8-B351-469E-8CFC-E2CC1F41620C}">
      <dgm:prSet phldrT="[Text]"/>
      <dgm:spPr/>
      <dgm:t>
        <a:bodyPr/>
        <a:lstStyle/>
        <a:p>
          <a:r>
            <a:rPr lang="en-US" b="1" dirty="0">
              <a:latin typeface="Ubuntu" panose="020B0504030602030204" pitchFamily="34" charset="0"/>
            </a:rPr>
            <a:t>Nivel individual:</a:t>
          </a:r>
        </a:p>
        <a:p>
          <a:r>
            <a:rPr lang="en-US" dirty="0">
              <a:latin typeface="Ubuntu" panose="020B0504030602030204" pitchFamily="34" charset="0"/>
            </a:rPr>
            <a:t>Utiliza y comparte estrategias con los demás</a:t>
          </a:r>
        </a:p>
      </dgm:t>
    </dgm:pt>
    <dgm:pt modelId="{E745D781-2669-4FF0-8FD6-95AA7269AD22}" type="parTrans" cxnId="{AB3F3400-37C9-41A4-824E-E6BDDC46BB31}">
      <dgm:prSet/>
      <dgm:spPr/>
      <dgm:t>
        <a:bodyPr/>
        <a:lstStyle/>
        <a:p>
          <a:endParaRPr lang="en-US"/>
        </a:p>
      </dgm:t>
    </dgm:pt>
    <dgm:pt modelId="{546FFEF3-A764-43E3-8B57-E44E364E0CAE}" type="sibTrans" cxnId="{AB3F3400-37C9-41A4-824E-E6BDDC46BB31}">
      <dgm:prSet/>
      <dgm:spPr/>
      <dgm:t>
        <a:bodyPr/>
        <a:lstStyle/>
        <a:p>
          <a:endParaRPr lang="en-US"/>
        </a:p>
      </dgm:t>
    </dgm:pt>
    <dgm:pt modelId="{F873FC7D-8591-4256-95B1-233D9744DE48}">
      <dgm:prSet phldrT="[Text]"/>
      <dgm:spPr/>
      <dgm:t>
        <a:bodyPr/>
        <a:lstStyle/>
        <a:p>
          <a:r>
            <a:rPr lang="en-US" b="1" dirty="0">
              <a:latin typeface="Ubuntu" panose="020B0504030602030204" pitchFamily="34" charset="0"/>
            </a:rPr>
            <a:t>Nivel de equipo:</a:t>
          </a:r>
        </a:p>
        <a:p>
          <a:r>
            <a:rPr lang="en-US" dirty="0">
              <a:latin typeface="Ubuntu" panose="020B0504030602030204" pitchFamily="34" charset="0"/>
            </a:rPr>
            <a:t>¡Añade estrategias a los entrenamientos o Juegos!</a:t>
          </a:r>
        </a:p>
      </dgm:t>
    </dgm:pt>
    <dgm:pt modelId="{45455DC1-7905-486D-B7E2-7DA1AEE91BFF}" type="parTrans" cxnId="{6B7CFDB0-D21B-4D3A-B11B-A920581FFF61}">
      <dgm:prSet/>
      <dgm:spPr/>
      <dgm:t>
        <a:bodyPr/>
        <a:lstStyle/>
        <a:p>
          <a:endParaRPr lang="en-US"/>
        </a:p>
      </dgm:t>
    </dgm:pt>
    <dgm:pt modelId="{80947017-FD58-4274-93EA-C847D9F06093}" type="sibTrans" cxnId="{6B7CFDB0-D21B-4D3A-B11B-A920581FFF61}">
      <dgm:prSet/>
      <dgm:spPr/>
      <dgm:t>
        <a:bodyPr/>
        <a:lstStyle/>
        <a:p>
          <a:endParaRPr lang="en-US"/>
        </a:p>
      </dgm:t>
    </dgm:pt>
    <dgm:pt modelId="{2A60A324-9606-4BB6-B5DE-336A6F147A31}">
      <dgm:prSet phldrT="[Text]"/>
      <dgm:spPr/>
      <dgm:t>
        <a:bodyPr/>
        <a:lstStyle/>
        <a:p>
          <a:r>
            <a:rPr lang="en-US" b="1" dirty="0">
              <a:latin typeface="Ubuntu" panose="020B0504030602030204" pitchFamily="34" charset="0"/>
            </a:rPr>
            <a:t>Nivel del Programa:</a:t>
          </a:r>
        </a:p>
        <a:p>
          <a:r>
            <a:rPr lang="en-US" dirty="0">
              <a:latin typeface="Ubuntu" panose="020B0504030602030204" pitchFamily="34" charset="0"/>
            </a:rPr>
            <a:t>¡Cree mensajes con el equipo del Programa!</a:t>
          </a:r>
        </a:p>
      </dgm:t>
    </dgm:pt>
    <dgm:pt modelId="{038D59A3-F619-4D68-8250-612A3CD4598B}" type="parTrans" cxnId="{7D697CDA-ED82-4B68-BCBB-CB28E7E86FC6}">
      <dgm:prSet/>
      <dgm:spPr/>
      <dgm:t>
        <a:bodyPr/>
        <a:lstStyle/>
        <a:p>
          <a:endParaRPr lang="en-US"/>
        </a:p>
      </dgm:t>
    </dgm:pt>
    <dgm:pt modelId="{066E0991-B9BD-4361-B388-4B86315B34AF}" type="sibTrans" cxnId="{7D697CDA-ED82-4B68-BCBB-CB28E7E86FC6}">
      <dgm:prSet/>
      <dgm:spPr/>
      <dgm:t>
        <a:bodyPr/>
        <a:lstStyle/>
        <a:p>
          <a:endParaRPr lang="en-US"/>
        </a:p>
      </dgm:t>
    </dgm:pt>
    <dgm:pt modelId="{8D5D5662-DDF5-451F-BD9E-CDE73D7757CE}" type="pres">
      <dgm:prSet presAssocID="{5B9FE822-408F-42E8-B603-8736273F44E3}" presName="Name0" presStyleCnt="0">
        <dgm:presLayoutVars>
          <dgm:chMax val="7"/>
          <dgm:dir/>
          <dgm:resizeHandles val="exact"/>
        </dgm:presLayoutVars>
      </dgm:prSet>
      <dgm:spPr/>
    </dgm:pt>
    <dgm:pt modelId="{5BEA8142-3010-489F-A6EA-51833E42AD08}" type="pres">
      <dgm:prSet presAssocID="{5B9FE822-408F-42E8-B603-8736273F44E3}" presName="ellipse1" presStyleLbl="vennNode1" presStyleIdx="0" presStyleCnt="3">
        <dgm:presLayoutVars>
          <dgm:bulletEnabled val="1"/>
        </dgm:presLayoutVars>
      </dgm:prSet>
      <dgm:spPr/>
    </dgm:pt>
    <dgm:pt modelId="{9544C5E5-68D7-4203-A2F0-F828CEEB7CEC}" type="pres">
      <dgm:prSet presAssocID="{5B9FE822-408F-42E8-B603-8736273F44E3}" presName="ellipse2" presStyleLbl="vennNode1" presStyleIdx="1" presStyleCnt="3">
        <dgm:presLayoutVars>
          <dgm:bulletEnabled val="1"/>
        </dgm:presLayoutVars>
      </dgm:prSet>
      <dgm:spPr/>
    </dgm:pt>
    <dgm:pt modelId="{F57DA33A-3E9F-4E49-803F-FE2DFB2B918A}" type="pres">
      <dgm:prSet presAssocID="{5B9FE822-408F-42E8-B603-8736273F44E3}" presName="ellipse3" presStyleLbl="vennNode1" presStyleIdx="2" presStyleCnt="3">
        <dgm:presLayoutVars>
          <dgm:bulletEnabled val="1"/>
        </dgm:presLayoutVars>
      </dgm:prSet>
      <dgm:spPr/>
    </dgm:pt>
  </dgm:ptLst>
  <dgm:cxnLst>
    <dgm:cxn modelId="{AB3F3400-37C9-41A4-824E-E6BDDC46BB31}" srcId="{5B9FE822-408F-42E8-B603-8736273F44E3}" destId="{EE99C3E8-B351-469E-8CFC-E2CC1F41620C}" srcOrd="0" destOrd="0" parTransId="{E745D781-2669-4FF0-8FD6-95AA7269AD22}" sibTransId="{546FFEF3-A764-43E3-8B57-E44E364E0CAE}"/>
    <dgm:cxn modelId="{2148DD42-EB99-44DC-B450-9F314D4C8885}" type="presOf" srcId="{2A60A324-9606-4BB6-B5DE-336A6F147A31}" destId="{F57DA33A-3E9F-4E49-803F-FE2DFB2B918A}" srcOrd="0" destOrd="0" presId="urn:microsoft.com/office/officeart/2005/8/layout/rings+Icon"/>
    <dgm:cxn modelId="{994A6D8F-4162-4085-BEC0-D061D45F1FB1}" type="presOf" srcId="{EE99C3E8-B351-469E-8CFC-E2CC1F41620C}" destId="{5BEA8142-3010-489F-A6EA-51833E42AD08}" srcOrd="0" destOrd="0" presId="urn:microsoft.com/office/officeart/2005/8/layout/rings+Icon"/>
    <dgm:cxn modelId="{5E6D689E-B82D-4D26-9000-CCFDA637B5D9}" type="presOf" srcId="{F873FC7D-8591-4256-95B1-233D9744DE48}" destId="{9544C5E5-68D7-4203-A2F0-F828CEEB7CEC}" srcOrd="0" destOrd="0" presId="urn:microsoft.com/office/officeart/2005/8/layout/rings+Icon"/>
    <dgm:cxn modelId="{6B7CFDB0-D21B-4D3A-B11B-A920581FFF61}" srcId="{5B9FE822-408F-42E8-B603-8736273F44E3}" destId="{F873FC7D-8591-4256-95B1-233D9744DE48}" srcOrd="1" destOrd="0" parTransId="{45455DC1-7905-486D-B7E2-7DA1AEE91BFF}" sibTransId="{80947017-FD58-4274-93EA-C847D9F06093}"/>
    <dgm:cxn modelId="{4F0717B7-9CCA-4ADF-A28A-E634AD342AE5}" type="presOf" srcId="{5B9FE822-408F-42E8-B603-8736273F44E3}" destId="{8D5D5662-DDF5-451F-BD9E-CDE73D7757CE}" srcOrd="0" destOrd="0" presId="urn:microsoft.com/office/officeart/2005/8/layout/rings+Icon"/>
    <dgm:cxn modelId="{7D697CDA-ED82-4B68-BCBB-CB28E7E86FC6}" srcId="{5B9FE822-408F-42E8-B603-8736273F44E3}" destId="{2A60A324-9606-4BB6-B5DE-336A6F147A31}" srcOrd="2" destOrd="0" parTransId="{038D59A3-F619-4D68-8250-612A3CD4598B}" sibTransId="{066E0991-B9BD-4361-B388-4B86315B34AF}"/>
    <dgm:cxn modelId="{8264C3D6-51A5-4A8A-AD9A-3A4555AE2BC5}" type="presParOf" srcId="{8D5D5662-DDF5-451F-BD9E-CDE73D7757CE}" destId="{5BEA8142-3010-489F-A6EA-51833E42AD08}" srcOrd="0" destOrd="0" presId="urn:microsoft.com/office/officeart/2005/8/layout/rings+Icon"/>
    <dgm:cxn modelId="{14824F42-D919-40BF-B788-7FA13156038B}" type="presParOf" srcId="{8D5D5662-DDF5-451F-BD9E-CDE73D7757CE}" destId="{9544C5E5-68D7-4203-A2F0-F828CEEB7CEC}" srcOrd="1" destOrd="0" presId="urn:microsoft.com/office/officeart/2005/8/layout/rings+Icon"/>
    <dgm:cxn modelId="{A9CD7C48-5ACE-4374-8C25-21D44050371A}" type="presParOf" srcId="{8D5D5662-DDF5-451F-BD9E-CDE73D7757CE}" destId="{F57DA33A-3E9F-4E49-803F-FE2DFB2B918A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D753D2-30F3-42AA-A1AF-AF7E53628409}" type="doc">
      <dgm:prSet loTypeId="urn:microsoft.com/office/officeart/2005/8/layout/h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3A6B68B-F3DE-4066-ADC5-F3FC4C089A73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SIGNOS EMOCIONALES</a:t>
          </a:r>
        </a:p>
      </dgm:t>
    </dgm:pt>
    <dgm:pt modelId="{5506D75D-6179-47B2-88C6-4CB8E22CB335}" type="parTrans" cxnId="{7210CBA9-8826-4E56-B24E-ADC2D827601B}">
      <dgm:prSet/>
      <dgm:spPr/>
      <dgm:t>
        <a:bodyPr/>
        <a:lstStyle/>
        <a:p>
          <a:endParaRPr lang="en-US"/>
        </a:p>
      </dgm:t>
    </dgm:pt>
    <dgm:pt modelId="{46194C30-4EE0-4D7B-BBF7-37DB37025709}" type="sibTrans" cxnId="{7210CBA9-8826-4E56-B24E-ADC2D827601B}">
      <dgm:prSet/>
      <dgm:spPr/>
      <dgm:t>
        <a:bodyPr/>
        <a:lstStyle/>
        <a:p>
          <a:endParaRPr lang="en-US"/>
        </a:p>
      </dgm:t>
    </dgm:pt>
    <dgm:pt modelId="{C4B98381-8670-4406-BC7C-85AF9C5587E4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Enfadarse o disgustarse con facilidad</a:t>
          </a:r>
        </a:p>
      </dgm:t>
    </dgm:pt>
    <dgm:pt modelId="{F8A0D4A1-B9A1-4AAB-9AB3-8590C1236143}" type="parTrans" cxnId="{158FCC39-E720-4F79-9296-C5DD55C94F74}">
      <dgm:prSet/>
      <dgm:spPr/>
      <dgm:t>
        <a:bodyPr/>
        <a:lstStyle/>
        <a:p>
          <a:endParaRPr lang="en-US"/>
        </a:p>
      </dgm:t>
    </dgm:pt>
    <dgm:pt modelId="{B39608E9-432C-4680-B661-944EBE641D0D}" type="sibTrans" cxnId="{158FCC39-E720-4F79-9296-C5DD55C94F74}">
      <dgm:prSet/>
      <dgm:spPr/>
      <dgm:t>
        <a:bodyPr/>
        <a:lstStyle/>
        <a:p>
          <a:endParaRPr lang="en-US"/>
        </a:p>
      </dgm:t>
    </dgm:pt>
    <dgm:pt modelId="{BCF385EF-C753-4B50-918B-91321AFBBD8C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Sentirse abrumado</a:t>
          </a:r>
        </a:p>
      </dgm:t>
    </dgm:pt>
    <dgm:pt modelId="{4BE677C9-DAF1-4612-98A5-67534CAD3E06}" type="parTrans" cxnId="{6A232057-ED02-4FDB-B7D3-3492F730F16F}">
      <dgm:prSet/>
      <dgm:spPr/>
      <dgm:t>
        <a:bodyPr/>
        <a:lstStyle/>
        <a:p>
          <a:endParaRPr lang="en-US"/>
        </a:p>
      </dgm:t>
    </dgm:pt>
    <dgm:pt modelId="{BBD9D006-2B0C-4392-A888-519A685040E7}" type="sibTrans" cxnId="{6A232057-ED02-4FDB-B7D3-3492F730F16F}">
      <dgm:prSet/>
      <dgm:spPr/>
      <dgm:t>
        <a:bodyPr/>
        <a:lstStyle/>
        <a:p>
          <a:endParaRPr lang="en-US"/>
        </a:p>
      </dgm:t>
    </dgm:pt>
    <dgm:pt modelId="{707470DB-3A02-47AF-B614-4D4335AFF3EE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SIGNOS FÍSICOS</a:t>
          </a:r>
        </a:p>
      </dgm:t>
    </dgm:pt>
    <dgm:pt modelId="{20E3407B-E1F5-4867-9635-FA97F1C639A1}" type="parTrans" cxnId="{AE49864D-1A16-4EF2-872F-74A933202004}">
      <dgm:prSet/>
      <dgm:spPr/>
      <dgm:t>
        <a:bodyPr/>
        <a:lstStyle/>
        <a:p>
          <a:endParaRPr lang="en-US"/>
        </a:p>
      </dgm:t>
    </dgm:pt>
    <dgm:pt modelId="{FC5E8496-BAD8-4F05-9858-BA8FF63DBD9E}" type="sibTrans" cxnId="{AE49864D-1A16-4EF2-872F-74A933202004}">
      <dgm:prSet/>
      <dgm:spPr/>
      <dgm:t>
        <a:bodyPr/>
        <a:lstStyle/>
        <a:p>
          <a:endParaRPr lang="en-US"/>
        </a:p>
      </dgm:t>
    </dgm:pt>
    <dgm:pt modelId="{178AA77E-E4A1-42E9-BC6D-0D59913C3AEA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Baja energía</a:t>
          </a:r>
        </a:p>
      </dgm:t>
    </dgm:pt>
    <dgm:pt modelId="{F133574A-0AAA-4FFB-8F3A-775C761AFDFE}" type="parTrans" cxnId="{9BBA6C81-5C6D-4CFC-9257-CDB62A7BCD01}">
      <dgm:prSet/>
      <dgm:spPr/>
      <dgm:t>
        <a:bodyPr/>
        <a:lstStyle/>
        <a:p>
          <a:endParaRPr lang="en-US"/>
        </a:p>
      </dgm:t>
    </dgm:pt>
    <dgm:pt modelId="{C5DC1B63-D070-4249-9E83-EF3B50D76EB1}" type="sibTrans" cxnId="{9BBA6C81-5C6D-4CFC-9257-CDB62A7BCD01}">
      <dgm:prSet/>
      <dgm:spPr/>
      <dgm:t>
        <a:bodyPr/>
        <a:lstStyle/>
        <a:p>
          <a:endParaRPr lang="en-US"/>
        </a:p>
      </dgm:t>
    </dgm:pt>
    <dgm:pt modelId="{9C289905-0AB9-4670-A010-4CBE94F6778D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Nerviosismo</a:t>
          </a:r>
        </a:p>
      </dgm:t>
    </dgm:pt>
    <dgm:pt modelId="{47CC1165-2F4C-4526-8466-643C120F171C}" type="parTrans" cxnId="{664161E4-99E5-457A-9217-12DC8894821C}">
      <dgm:prSet/>
      <dgm:spPr/>
      <dgm:t>
        <a:bodyPr/>
        <a:lstStyle/>
        <a:p>
          <a:endParaRPr lang="en-US"/>
        </a:p>
      </dgm:t>
    </dgm:pt>
    <dgm:pt modelId="{B6003EA4-15C9-4BFC-9118-75C8E7D3FBFC}" type="sibTrans" cxnId="{664161E4-99E5-457A-9217-12DC8894821C}">
      <dgm:prSet/>
      <dgm:spPr/>
      <dgm:t>
        <a:bodyPr/>
        <a:lstStyle/>
        <a:p>
          <a:endParaRPr lang="en-US"/>
        </a:p>
      </dgm:t>
    </dgm:pt>
    <dgm:pt modelId="{0A152769-620E-4D1C-A9F8-44B691D56642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Dolores de cabeza</a:t>
          </a:r>
        </a:p>
      </dgm:t>
    </dgm:pt>
    <dgm:pt modelId="{B652F216-1D1D-4A74-B8BC-F25505AD978C}" type="parTrans" cxnId="{39D9FEAA-9052-43BA-9A2F-C91A16C7C366}">
      <dgm:prSet/>
      <dgm:spPr/>
      <dgm:t>
        <a:bodyPr/>
        <a:lstStyle/>
        <a:p>
          <a:endParaRPr lang="en-US"/>
        </a:p>
      </dgm:t>
    </dgm:pt>
    <dgm:pt modelId="{A349A981-37EF-4CF7-9914-71B6E9BB6C8C}" type="sibTrans" cxnId="{39D9FEAA-9052-43BA-9A2F-C91A16C7C366}">
      <dgm:prSet/>
      <dgm:spPr/>
      <dgm:t>
        <a:bodyPr/>
        <a:lstStyle/>
        <a:p>
          <a:endParaRPr lang="en-US"/>
        </a:p>
      </dgm:t>
    </dgm:pt>
    <dgm:pt modelId="{9B4F5E60-3CFA-4090-9553-C892CEA8C2C4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Malestar estomacal</a:t>
          </a:r>
        </a:p>
      </dgm:t>
    </dgm:pt>
    <dgm:pt modelId="{533048CC-22E7-4E83-AD92-D8CA5AF5FC88}" type="parTrans" cxnId="{EA32BD79-6039-463F-8D5C-F2ED66E15AA1}">
      <dgm:prSet/>
      <dgm:spPr/>
      <dgm:t>
        <a:bodyPr/>
        <a:lstStyle/>
        <a:p>
          <a:endParaRPr lang="en-US"/>
        </a:p>
      </dgm:t>
    </dgm:pt>
    <dgm:pt modelId="{455C3E31-E49F-4EBF-AB45-AEC35ABFEFCC}" type="sibTrans" cxnId="{EA32BD79-6039-463F-8D5C-F2ED66E15AA1}">
      <dgm:prSet/>
      <dgm:spPr/>
      <dgm:t>
        <a:bodyPr/>
        <a:lstStyle/>
        <a:p>
          <a:endParaRPr lang="en-US"/>
        </a:p>
      </dgm:t>
    </dgm:pt>
    <dgm:pt modelId="{89B33351-8F5F-4182-A37A-5C66A4FFC9C3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Músculos tensos</a:t>
          </a:r>
        </a:p>
      </dgm:t>
    </dgm:pt>
    <dgm:pt modelId="{14BFCCB4-7FFC-4E72-BF56-3FF7A19DEC49}" type="parTrans" cxnId="{C3D0C51F-F938-43F6-A4D9-420FA2396450}">
      <dgm:prSet/>
      <dgm:spPr/>
      <dgm:t>
        <a:bodyPr/>
        <a:lstStyle/>
        <a:p>
          <a:endParaRPr lang="en-US"/>
        </a:p>
      </dgm:t>
    </dgm:pt>
    <dgm:pt modelId="{9F298C0E-7654-4260-B29E-6596116E39E7}" type="sibTrans" cxnId="{C3D0C51F-F938-43F6-A4D9-420FA2396450}">
      <dgm:prSet/>
      <dgm:spPr/>
      <dgm:t>
        <a:bodyPr/>
        <a:lstStyle/>
        <a:p>
          <a:endParaRPr lang="en-US"/>
        </a:p>
      </dgm:t>
    </dgm:pt>
    <dgm:pt modelId="{203F467C-C020-4436-A275-EE61E1E27867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Problemas para dormir</a:t>
          </a:r>
        </a:p>
      </dgm:t>
    </dgm:pt>
    <dgm:pt modelId="{4CB90421-9DE6-4E1B-A1F4-B6F4B334C807}" type="parTrans" cxnId="{205EE34F-543B-4349-ABE4-7867703CB8FA}">
      <dgm:prSet/>
      <dgm:spPr/>
      <dgm:t>
        <a:bodyPr/>
        <a:lstStyle/>
        <a:p>
          <a:endParaRPr lang="en-US"/>
        </a:p>
      </dgm:t>
    </dgm:pt>
    <dgm:pt modelId="{F3FB9241-1AC4-46B1-8D48-8E2E5D4BDFF5}" type="sibTrans" cxnId="{205EE34F-543B-4349-ABE4-7867703CB8FA}">
      <dgm:prSet/>
      <dgm:spPr/>
      <dgm:t>
        <a:bodyPr/>
        <a:lstStyle/>
        <a:p>
          <a:endParaRPr lang="en-US"/>
        </a:p>
      </dgm:t>
    </dgm:pt>
    <dgm:pt modelId="{B7981A68-7DBA-44F4-AFFA-185E71BC8FF0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Dolores y molestias</a:t>
          </a:r>
        </a:p>
      </dgm:t>
    </dgm:pt>
    <dgm:pt modelId="{B0381A25-1564-445C-9A4D-82839301E984}" type="parTrans" cxnId="{E52CA280-F1B9-4F15-97C3-62CBC9FC3B8A}">
      <dgm:prSet/>
      <dgm:spPr/>
      <dgm:t>
        <a:bodyPr/>
        <a:lstStyle/>
        <a:p>
          <a:endParaRPr lang="en-US"/>
        </a:p>
      </dgm:t>
    </dgm:pt>
    <dgm:pt modelId="{5B5E0AA6-0448-4BD2-84CC-862610ED27AD}" type="sibTrans" cxnId="{E52CA280-F1B9-4F15-97C3-62CBC9FC3B8A}">
      <dgm:prSet/>
      <dgm:spPr/>
      <dgm:t>
        <a:bodyPr/>
        <a:lstStyle/>
        <a:p>
          <a:endParaRPr lang="en-US"/>
        </a:p>
      </dgm:t>
    </dgm:pt>
    <dgm:pt modelId="{921F3F48-AAF7-4831-81C3-AC55DABA3218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Dificultad para relajarse</a:t>
          </a:r>
        </a:p>
      </dgm:t>
    </dgm:pt>
    <dgm:pt modelId="{2832E26B-FA22-4592-8FB1-2CFEA72A602E}" type="parTrans" cxnId="{97D5EEE5-0863-46DC-93FE-333D13907754}">
      <dgm:prSet/>
      <dgm:spPr/>
      <dgm:t>
        <a:bodyPr/>
        <a:lstStyle/>
        <a:p>
          <a:endParaRPr lang="en-US"/>
        </a:p>
      </dgm:t>
    </dgm:pt>
    <dgm:pt modelId="{5E8EC600-429D-48E9-80B8-E500D4BF8CF1}" type="sibTrans" cxnId="{97D5EEE5-0863-46DC-93FE-333D13907754}">
      <dgm:prSet/>
      <dgm:spPr/>
      <dgm:t>
        <a:bodyPr/>
        <a:lstStyle/>
        <a:p>
          <a:endParaRPr lang="en-US"/>
        </a:p>
      </dgm:t>
    </dgm:pt>
    <dgm:pt modelId="{834BDB5F-C652-4760-B74C-05034FC689DD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Sentirse mal consigo mismo</a:t>
          </a:r>
        </a:p>
      </dgm:t>
    </dgm:pt>
    <dgm:pt modelId="{D7443D7A-5C6B-4A16-B285-E5327F56B72E}" type="parTrans" cxnId="{F45257CE-E1CA-4B42-B863-D8607AF2A819}">
      <dgm:prSet/>
      <dgm:spPr/>
      <dgm:t>
        <a:bodyPr/>
        <a:lstStyle/>
        <a:p>
          <a:endParaRPr lang="en-US"/>
        </a:p>
      </dgm:t>
    </dgm:pt>
    <dgm:pt modelId="{A5E1FE20-D18C-458C-840C-8B4F4EB8912F}" type="sibTrans" cxnId="{F45257CE-E1CA-4B42-B863-D8607AF2A819}">
      <dgm:prSet/>
      <dgm:spPr/>
      <dgm:t>
        <a:bodyPr/>
        <a:lstStyle/>
        <a:p>
          <a:endParaRPr lang="en-US"/>
        </a:p>
      </dgm:t>
    </dgm:pt>
    <dgm:pt modelId="{2435CA0A-2A27-4807-9753-CF79E2435FBD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Evitar a los demás</a:t>
          </a:r>
        </a:p>
      </dgm:t>
    </dgm:pt>
    <dgm:pt modelId="{78A0D07E-C43E-4622-A726-3499822AEB67}" type="parTrans" cxnId="{D4B6F0A4-3A1D-4D13-B821-CE7C0113D3B2}">
      <dgm:prSet/>
      <dgm:spPr/>
      <dgm:t>
        <a:bodyPr/>
        <a:lstStyle/>
        <a:p>
          <a:endParaRPr lang="en-US"/>
        </a:p>
      </dgm:t>
    </dgm:pt>
    <dgm:pt modelId="{3F274984-BBC5-4E6A-8921-38FE33D4016A}" type="sibTrans" cxnId="{D4B6F0A4-3A1D-4D13-B821-CE7C0113D3B2}">
      <dgm:prSet/>
      <dgm:spPr/>
      <dgm:t>
        <a:bodyPr/>
        <a:lstStyle/>
        <a:p>
          <a:endParaRPr lang="en-US"/>
        </a:p>
      </dgm:t>
    </dgm:pt>
    <dgm:pt modelId="{646C4B63-00A2-47E7-875D-B3E5B31D75C8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No puedo concentrarme</a:t>
          </a:r>
        </a:p>
      </dgm:t>
    </dgm:pt>
    <dgm:pt modelId="{FE2BCA80-11B3-460B-A151-1401370CB826}" type="parTrans" cxnId="{45B231C4-E784-4E6D-B111-6734069C7567}">
      <dgm:prSet/>
      <dgm:spPr/>
      <dgm:t>
        <a:bodyPr/>
        <a:lstStyle/>
        <a:p>
          <a:endParaRPr lang="en-US"/>
        </a:p>
      </dgm:t>
    </dgm:pt>
    <dgm:pt modelId="{6B22C09C-CB45-4636-BDE6-BE1903FCD1CE}" type="sibTrans" cxnId="{45B231C4-E784-4E6D-B111-6734069C7567}">
      <dgm:prSet/>
      <dgm:spPr/>
      <dgm:t>
        <a:bodyPr/>
        <a:lstStyle/>
        <a:p>
          <a:endParaRPr lang="en-US"/>
        </a:p>
      </dgm:t>
    </dgm:pt>
    <dgm:pt modelId="{9F0DC260-5009-4BBF-A4B0-921B7CF69083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Siempre preocupado</a:t>
          </a:r>
        </a:p>
      </dgm:t>
    </dgm:pt>
    <dgm:pt modelId="{6A025445-5FF0-42C4-BA0E-D72FD0D32DC6}" type="parTrans" cxnId="{CD68669C-E67D-4B89-81C5-544CE4D44579}">
      <dgm:prSet/>
      <dgm:spPr/>
      <dgm:t>
        <a:bodyPr/>
        <a:lstStyle/>
        <a:p>
          <a:endParaRPr lang="en-US"/>
        </a:p>
      </dgm:t>
    </dgm:pt>
    <dgm:pt modelId="{142CDF63-7B2A-4559-A9BA-ECA3AD5CA114}" type="sibTrans" cxnId="{CD68669C-E67D-4B89-81C5-544CE4D44579}">
      <dgm:prSet/>
      <dgm:spPr/>
      <dgm:t>
        <a:bodyPr/>
        <a:lstStyle/>
        <a:p>
          <a:endParaRPr lang="en-US"/>
        </a:p>
      </dgm:t>
    </dgm:pt>
    <dgm:pt modelId="{A3A22EDC-C14A-44B6-B229-A06A86E50B96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Falta de juicio/toma de decisiones</a:t>
          </a:r>
        </a:p>
      </dgm:t>
    </dgm:pt>
    <dgm:pt modelId="{AC655267-6080-424A-9D22-ED90D539B876}" type="parTrans" cxnId="{792D0DC0-6266-486D-B285-27331131039A}">
      <dgm:prSet/>
      <dgm:spPr/>
      <dgm:t>
        <a:bodyPr/>
        <a:lstStyle/>
        <a:p>
          <a:endParaRPr lang="en-US"/>
        </a:p>
      </dgm:t>
    </dgm:pt>
    <dgm:pt modelId="{56BBE400-DD22-480F-902D-06017F75FF80}" type="sibTrans" cxnId="{792D0DC0-6266-486D-B285-27331131039A}">
      <dgm:prSet/>
      <dgm:spPr/>
      <dgm:t>
        <a:bodyPr/>
        <a:lstStyle/>
        <a:p>
          <a:endParaRPr lang="en-US"/>
        </a:p>
      </dgm:t>
    </dgm:pt>
    <dgm:pt modelId="{D7FBD1E3-B43C-4DCC-8917-52FF5F91AFEE}">
      <dgm:prSet phldrT="[Text]"/>
      <dgm:spPr/>
      <dgm:t>
        <a:bodyPr/>
        <a:lstStyle/>
        <a:p>
          <a:r>
            <a:rPr lang="en-US" dirty="0">
              <a:latin typeface="Ubuntu" panose="020B0504030602030204" pitchFamily="34" charset="0"/>
            </a:rPr>
            <a:t>Dolor torácico y taquicardia</a:t>
          </a:r>
        </a:p>
      </dgm:t>
    </dgm:pt>
    <dgm:pt modelId="{70CCA22F-A8FD-49E3-AFCB-9D2F6806F6E8}" type="parTrans" cxnId="{7C49A82E-6FCA-4C4D-AC8E-6840E7D33D7C}">
      <dgm:prSet/>
      <dgm:spPr/>
      <dgm:t>
        <a:bodyPr/>
        <a:lstStyle/>
        <a:p>
          <a:endParaRPr lang="en-US"/>
        </a:p>
      </dgm:t>
    </dgm:pt>
    <dgm:pt modelId="{2FDA43F4-AA7F-4C79-AF65-7729536A5BE6}" type="sibTrans" cxnId="{7C49A82E-6FCA-4C4D-AC8E-6840E7D33D7C}">
      <dgm:prSet/>
      <dgm:spPr/>
      <dgm:t>
        <a:bodyPr/>
        <a:lstStyle/>
        <a:p>
          <a:endParaRPr lang="en-US"/>
        </a:p>
      </dgm:t>
    </dgm:pt>
    <dgm:pt modelId="{D78D6FDE-0E56-4678-BECA-19B55C35534F}" type="pres">
      <dgm:prSet presAssocID="{BCD753D2-30F3-42AA-A1AF-AF7E53628409}" presName="Name0" presStyleCnt="0">
        <dgm:presLayoutVars>
          <dgm:dir/>
          <dgm:animLvl val="lvl"/>
          <dgm:resizeHandles val="exact"/>
        </dgm:presLayoutVars>
      </dgm:prSet>
      <dgm:spPr/>
    </dgm:pt>
    <dgm:pt modelId="{D8CEED87-F4A6-4C6B-8C93-B76CF5AFFC5B}" type="pres">
      <dgm:prSet presAssocID="{33A6B68B-F3DE-4066-ADC5-F3FC4C089A73}" presName="composite" presStyleCnt="0"/>
      <dgm:spPr/>
    </dgm:pt>
    <dgm:pt modelId="{FCF1A003-B83B-44D3-85CF-204C792F7D72}" type="pres">
      <dgm:prSet presAssocID="{33A6B68B-F3DE-4066-ADC5-F3FC4C089A73}" presName="parTx" presStyleLbl="alignNode1" presStyleIdx="0" presStyleCnt="2" custScaleX="104697">
        <dgm:presLayoutVars>
          <dgm:chMax val="0"/>
          <dgm:chPref val="0"/>
          <dgm:bulletEnabled val="1"/>
        </dgm:presLayoutVars>
      </dgm:prSet>
      <dgm:spPr/>
    </dgm:pt>
    <dgm:pt modelId="{67173D19-6EA8-471A-B7A9-F23CD4ED7E1A}" type="pres">
      <dgm:prSet presAssocID="{33A6B68B-F3DE-4066-ADC5-F3FC4C089A73}" presName="desTx" presStyleLbl="alignAccFollowNode1" presStyleIdx="0" presStyleCnt="2" custScaleX="105251">
        <dgm:presLayoutVars>
          <dgm:bulletEnabled val="1"/>
        </dgm:presLayoutVars>
      </dgm:prSet>
      <dgm:spPr/>
    </dgm:pt>
    <dgm:pt modelId="{C76825A5-555D-4722-823E-95C2FF1E64AF}" type="pres">
      <dgm:prSet presAssocID="{46194C30-4EE0-4D7B-BBF7-37DB37025709}" presName="space" presStyleCnt="0"/>
      <dgm:spPr/>
    </dgm:pt>
    <dgm:pt modelId="{01D6149C-3E6C-4A49-8E24-28EC74288E80}" type="pres">
      <dgm:prSet presAssocID="{707470DB-3A02-47AF-B614-4D4335AFF3EE}" presName="composite" presStyleCnt="0"/>
      <dgm:spPr/>
    </dgm:pt>
    <dgm:pt modelId="{6AA3E21E-CFB7-4EDF-9432-FA3CAC76EEDA}" type="pres">
      <dgm:prSet presAssocID="{707470DB-3A02-47AF-B614-4D4335AFF3EE}" presName="parTx" presStyleLbl="alignNode1" presStyleIdx="1" presStyleCnt="2" custScaleX="115375">
        <dgm:presLayoutVars>
          <dgm:chMax val="0"/>
          <dgm:chPref val="0"/>
          <dgm:bulletEnabled val="1"/>
        </dgm:presLayoutVars>
      </dgm:prSet>
      <dgm:spPr/>
    </dgm:pt>
    <dgm:pt modelId="{78E98D0A-4634-4700-8B73-62414A0ED8CE}" type="pres">
      <dgm:prSet presAssocID="{707470DB-3A02-47AF-B614-4D4335AFF3EE}" presName="desTx" presStyleLbl="alignAccFollowNode1" presStyleIdx="1" presStyleCnt="2" custScaleX="115283">
        <dgm:presLayoutVars>
          <dgm:bulletEnabled val="1"/>
        </dgm:presLayoutVars>
      </dgm:prSet>
      <dgm:spPr/>
    </dgm:pt>
  </dgm:ptLst>
  <dgm:cxnLst>
    <dgm:cxn modelId="{7ABD0B0F-BDB2-4C51-9287-67F4C9D4E31F}" type="presOf" srcId="{0A152769-620E-4D1C-A9F8-44B691D56642}" destId="{78E98D0A-4634-4700-8B73-62414A0ED8CE}" srcOrd="0" destOrd="1" presId="urn:microsoft.com/office/officeart/2005/8/layout/hList1"/>
    <dgm:cxn modelId="{4075301D-42B3-4222-B4FD-6F5EA65FF4B4}" type="presOf" srcId="{89B33351-8F5F-4182-A37A-5C66A4FFC9C3}" destId="{78E98D0A-4634-4700-8B73-62414A0ED8CE}" srcOrd="0" destOrd="3" presId="urn:microsoft.com/office/officeart/2005/8/layout/hList1"/>
    <dgm:cxn modelId="{1E3CEE1D-750B-4A71-83B8-1C9542B8CEE4}" type="presOf" srcId="{9F0DC260-5009-4BBF-A4B0-921B7CF69083}" destId="{67173D19-6EA8-471A-B7A9-F23CD4ED7E1A}" srcOrd="0" destOrd="6" presId="urn:microsoft.com/office/officeart/2005/8/layout/hList1"/>
    <dgm:cxn modelId="{C3D0C51F-F938-43F6-A4D9-420FA2396450}" srcId="{707470DB-3A02-47AF-B614-4D4335AFF3EE}" destId="{89B33351-8F5F-4182-A37A-5C66A4FFC9C3}" srcOrd="3" destOrd="0" parTransId="{14BFCCB4-7FFC-4E72-BF56-3FF7A19DEC49}" sibTransId="{9F298C0E-7654-4260-B29E-6596116E39E7}"/>
    <dgm:cxn modelId="{4F6CD822-A35D-4BC3-9B50-5F2A434F05CA}" type="presOf" srcId="{9B4F5E60-3CFA-4090-9553-C892CEA8C2C4}" destId="{78E98D0A-4634-4700-8B73-62414A0ED8CE}" srcOrd="0" destOrd="2" presId="urn:microsoft.com/office/officeart/2005/8/layout/hList1"/>
    <dgm:cxn modelId="{7C49A82E-6FCA-4C4D-AC8E-6840E7D33D7C}" srcId="{707470DB-3A02-47AF-B614-4D4335AFF3EE}" destId="{D7FBD1E3-B43C-4DCC-8917-52FF5F91AFEE}" srcOrd="6" destOrd="0" parTransId="{70CCA22F-A8FD-49E3-AFCB-9D2F6806F6E8}" sibTransId="{2FDA43F4-AA7F-4C79-AF65-7729536A5BE6}"/>
    <dgm:cxn modelId="{472BBE35-8D00-416C-A27F-8FD01B52D715}" type="presOf" srcId="{921F3F48-AAF7-4831-81C3-AC55DABA3218}" destId="{67173D19-6EA8-471A-B7A9-F23CD4ED7E1A}" srcOrd="0" destOrd="2" presId="urn:microsoft.com/office/officeart/2005/8/layout/hList1"/>
    <dgm:cxn modelId="{158FCC39-E720-4F79-9296-C5DD55C94F74}" srcId="{33A6B68B-F3DE-4066-ADC5-F3FC4C089A73}" destId="{C4B98381-8670-4406-BC7C-85AF9C5587E4}" srcOrd="0" destOrd="0" parTransId="{F8A0D4A1-B9A1-4AAB-9AB3-8590C1236143}" sibTransId="{B39608E9-432C-4680-B661-944EBE641D0D}"/>
    <dgm:cxn modelId="{3011596B-3DC1-4874-8F75-E0BA028B41C6}" type="presOf" srcId="{2435CA0A-2A27-4807-9753-CF79E2435FBD}" destId="{67173D19-6EA8-471A-B7A9-F23CD4ED7E1A}" srcOrd="0" destOrd="4" presId="urn:microsoft.com/office/officeart/2005/8/layout/hList1"/>
    <dgm:cxn modelId="{AE49864D-1A16-4EF2-872F-74A933202004}" srcId="{BCD753D2-30F3-42AA-A1AF-AF7E53628409}" destId="{707470DB-3A02-47AF-B614-4D4335AFF3EE}" srcOrd="1" destOrd="0" parTransId="{20E3407B-E1F5-4867-9635-FA97F1C639A1}" sibTransId="{FC5E8496-BAD8-4F05-9858-BA8FF63DBD9E}"/>
    <dgm:cxn modelId="{624CB16E-CC3A-46C6-AF70-2F563D90F847}" type="presOf" srcId="{178AA77E-E4A1-42E9-BC6D-0D59913C3AEA}" destId="{78E98D0A-4634-4700-8B73-62414A0ED8CE}" srcOrd="0" destOrd="0" presId="urn:microsoft.com/office/officeart/2005/8/layout/hList1"/>
    <dgm:cxn modelId="{205EE34F-543B-4349-ABE4-7867703CB8FA}" srcId="{707470DB-3A02-47AF-B614-4D4335AFF3EE}" destId="{203F467C-C020-4436-A275-EE61E1E27867}" srcOrd="4" destOrd="0" parTransId="{4CB90421-9DE6-4E1B-A1F4-B6F4B334C807}" sibTransId="{F3FB9241-1AC4-46B1-8D48-8E2E5D4BDFF5}"/>
    <dgm:cxn modelId="{11E6C855-A189-4E4B-A32E-2F5BA96E0D2C}" type="presOf" srcId="{33A6B68B-F3DE-4066-ADC5-F3FC4C089A73}" destId="{FCF1A003-B83B-44D3-85CF-204C792F7D72}" srcOrd="0" destOrd="0" presId="urn:microsoft.com/office/officeart/2005/8/layout/hList1"/>
    <dgm:cxn modelId="{6A232057-ED02-4FDB-B7D3-3492F730F16F}" srcId="{33A6B68B-F3DE-4066-ADC5-F3FC4C089A73}" destId="{BCF385EF-C753-4B50-918B-91321AFBBD8C}" srcOrd="1" destOrd="0" parTransId="{4BE677C9-DAF1-4612-98A5-67534CAD3E06}" sibTransId="{BBD9D006-2B0C-4392-A888-519A685040E7}"/>
    <dgm:cxn modelId="{EA32BD79-6039-463F-8D5C-F2ED66E15AA1}" srcId="{707470DB-3A02-47AF-B614-4D4335AFF3EE}" destId="{9B4F5E60-3CFA-4090-9553-C892CEA8C2C4}" srcOrd="2" destOrd="0" parTransId="{533048CC-22E7-4E83-AD92-D8CA5AF5FC88}" sibTransId="{455C3E31-E49F-4EBF-AB45-AEC35ABFEFCC}"/>
    <dgm:cxn modelId="{E52CA280-F1B9-4F15-97C3-62CBC9FC3B8A}" srcId="{707470DB-3A02-47AF-B614-4D4335AFF3EE}" destId="{B7981A68-7DBA-44F4-AFFA-185E71BC8FF0}" srcOrd="7" destOrd="0" parTransId="{B0381A25-1564-445C-9A4D-82839301E984}" sibTransId="{5B5E0AA6-0448-4BD2-84CC-862610ED27AD}"/>
    <dgm:cxn modelId="{9BBA6C81-5C6D-4CFC-9257-CDB62A7BCD01}" srcId="{707470DB-3A02-47AF-B614-4D4335AFF3EE}" destId="{178AA77E-E4A1-42E9-BC6D-0D59913C3AEA}" srcOrd="0" destOrd="0" parTransId="{F133574A-0AAA-4FFB-8F3A-775C761AFDFE}" sibTransId="{C5DC1B63-D070-4249-9E83-EF3B50D76EB1}"/>
    <dgm:cxn modelId="{44CEAE8A-385D-4CC4-98E9-DE00CF048A91}" type="presOf" srcId="{646C4B63-00A2-47E7-875D-B3E5B31D75C8}" destId="{67173D19-6EA8-471A-B7A9-F23CD4ED7E1A}" srcOrd="0" destOrd="5" presId="urn:microsoft.com/office/officeart/2005/8/layout/hList1"/>
    <dgm:cxn modelId="{5FAA8C99-C26A-48A6-9C96-2F4DD842BF0B}" type="presOf" srcId="{B7981A68-7DBA-44F4-AFFA-185E71BC8FF0}" destId="{78E98D0A-4634-4700-8B73-62414A0ED8CE}" srcOrd="0" destOrd="7" presId="urn:microsoft.com/office/officeart/2005/8/layout/hList1"/>
    <dgm:cxn modelId="{CD68669C-E67D-4B89-81C5-544CE4D44579}" srcId="{33A6B68B-F3DE-4066-ADC5-F3FC4C089A73}" destId="{9F0DC260-5009-4BBF-A4B0-921B7CF69083}" srcOrd="6" destOrd="0" parTransId="{6A025445-5FF0-42C4-BA0E-D72FD0D32DC6}" sibTransId="{142CDF63-7B2A-4559-A9BA-ECA3AD5CA114}"/>
    <dgm:cxn modelId="{6419699C-6128-41AC-AE71-B91A7B830138}" type="presOf" srcId="{BCD753D2-30F3-42AA-A1AF-AF7E53628409}" destId="{D78D6FDE-0E56-4678-BECA-19B55C35534F}" srcOrd="0" destOrd="0" presId="urn:microsoft.com/office/officeart/2005/8/layout/hList1"/>
    <dgm:cxn modelId="{85EA92A1-E2A3-4332-A8C2-2B309B5B28A4}" type="presOf" srcId="{203F467C-C020-4436-A275-EE61E1E27867}" destId="{78E98D0A-4634-4700-8B73-62414A0ED8CE}" srcOrd="0" destOrd="4" presId="urn:microsoft.com/office/officeart/2005/8/layout/hList1"/>
    <dgm:cxn modelId="{D4B6F0A4-3A1D-4D13-B821-CE7C0113D3B2}" srcId="{33A6B68B-F3DE-4066-ADC5-F3FC4C089A73}" destId="{2435CA0A-2A27-4807-9753-CF79E2435FBD}" srcOrd="4" destOrd="0" parTransId="{78A0D07E-C43E-4622-A726-3499822AEB67}" sibTransId="{3F274984-BBC5-4E6A-8921-38FE33D4016A}"/>
    <dgm:cxn modelId="{7210CBA9-8826-4E56-B24E-ADC2D827601B}" srcId="{BCD753D2-30F3-42AA-A1AF-AF7E53628409}" destId="{33A6B68B-F3DE-4066-ADC5-F3FC4C089A73}" srcOrd="0" destOrd="0" parTransId="{5506D75D-6179-47B2-88C6-4CB8E22CB335}" sibTransId="{46194C30-4EE0-4D7B-BBF7-37DB37025709}"/>
    <dgm:cxn modelId="{39D9FEAA-9052-43BA-9A2F-C91A16C7C366}" srcId="{707470DB-3A02-47AF-B614-4D4335AFF3EE}" destId="{0A152769-620E-4D1C-A9F8-44B691D56642}" srcOrd="1" destOrd="0" parTransId="{B652F216-1D1D-4A74-B8BC-F25505AD978C}" sibTransId="{A349A981-37EF-4CF7-9914-71B6E9BB6C8C}"/>
    <dgm:cxn modelId="{6D488CB8-F2BD-4F14-8412-2FA04B054CCF}" type="presOf" srcId="{834BDB5F-C652-4760-B74C-05034FC689DD}" destId="{67173D19-6EA8-471A-B7A9-F23CD4ED7E1A}" srcOrd="0" destOrd="3" presId="urn:microsoft.com/office/officeart/2005/8/layout/hList1"/>
    <dgm:cxn modelId="{792D0DC0-6266-486D-B285-27331131039A}" srcId="{33A6B68B-F3DE-4066-ADC5-F3FC4C089A73}" destId="{A3A22EDC-C14A-44B6-B229-A06A86E50B96}" srcOrd="7" destOrd="0" parTransId="{AC655267-6080-424A-9D22-ED90D539B876}" sibTransId="{56BBE400-DD22-480F-902D-06017F75FF80}"/>
    <dgm:cxn modelId="{45B231C4-E784-4E6D-B111-6734069C7567}" srcId="{33A6B68B-F3DE-4066-ADC5-F3FC4C089A73}" destId="{646C4B63-00A2-47E7-875D-B3E5B31D75C8}" srcOrd="5" destOrd="0" parTransId="{FE2BCA80-11B3-460B-A151-1401370CB826}" sibTransId="{6B22C09C-CB45-4636-BDE6-BE1903FCD1CE}"/>
    <dgm:cxn modelId="{F45257CE-E1CA-4B42-B863-D8607AF2A819}" srcId="{33A6B68B-F3DE-4066-ADC5-F3FC4C089A73}" destId="{834BDB5F-C652-4760-B74C-05034FC689DD}" srcOrd="3" destOrd="0" parTransId="{D7443D7A-5C6B-4A16-B285-E5327F56B72E}" sibTransId="{A5E1FE20-D18C-458C-840C-8B4F4EB8912F}"/>
    <dgm:cxn modelId="{D0750FD4-A0A9-4426-B980-5B6CA4F35F5F}" type="presOf" srcId="{C4B98381-8670-4406-BC7C-85AF9C5587E4}" destId="{67173D19-6EA8-471A-B7A9-F23CD4ED7E1A}" srcOrd="0" destOrd="0" presId="urn:microsoft.com/office/officeart/2005/8/layout/hList1"/>
    <dgm:cxn modelId="{4AEECAD6-6573-4D9C-B19D-24A938AAE976}" type="presOf" srcId="{707470DB-3A02-47AF-B614-4D4335AFF3EE}" destId="{6AA3E21E-CFB7-4EDF-9432-FA3CAC76EEDA}" srcOrd="0" destOrd="0" presId="urn:microsoft.com/office/officeart/2005/8/layout/hList1"/>
    <dgm:cxn modelId="{96528BDC-44B9-4343-A2B6-A04296190381}" type="presOf" srcId="{9C289905-0AB9-4670-A010-4CBE94F6778D}" destId="{78E98D0A-4634-4700-8B73-62414A0ED8CE}" srcOrd="0" destOrd="5" presId="urn:microsoft.com/office/officeart/2005/8/layout/hList1"/>
    <dgm:cxn modelId="{A2EEBBE1-5E3A-4144-B963-7BCFAAA7DCAB}" type="presOf" srcId="{BCF385EF-C753-4B50-918B-91321AFBBD8C}" destId="{67173D19-6EA8-471A-B7A9-F23CD4ED7E1A}" srcOrd="0" destOrd="1" presId="urn:microsoft.com/office/officeart/2005/8/layout/hList1"/>
    <dgm:cxn modelId="{664161E4-99E5-457A-9217-12DC8894821C}" srcId="{707470DB-3A02-47AF-B614-4D4335AFF3EE}" destId="{9C289905-0AB9-4670-A010-4CBE94F6778D}" srcOrd="5" destOrd="0" parTransId="{47CC1165-2F4C-4526-8466-643C120F171C}" sibTransId="{B6003EA4-15C9-4BFC-9118-75C8E7D3FBFC}"/>
    <dgm:cxn modelId="{97D5EEE5-0863-46DC-93FE-333D13907754}" srcId="{33A6B68B-F3DE-4066-ADC5-F3FC4C089A73}" destId="{921F3F48-AAF7-4831-81C3-AC55DABA3218}" srcOrd="2" destOrd="0" parTransId="{2832E26B-FA22-4592-8FB1-2CFEA72A602E}" sibTransId="{5E8EC600-429D-48E9-80B8-E500D4BF8CF1}"/>
    <dgm:cxn modelId="{C97FE2E8-4C3F-4F3A-A317-030D9EA3340E}" type="presOf" srcId="{A3A22EDC-C14A-44B6-B229-A06A86E50B96}" destId="{67173D19-6EA8-471A-B7A9-F23CD4ED7E1A}" srcOrd="0" destOrd="7" presId="urn:microsoft.com/office/officeart/2005/8/layout/hList1"/>
    <dgm:cxn modelId="{138DDEF1-FB47-40A5-AC62-EB62C2B56C2A}" type="presOf" srcId="{D7FBD1E3-B43C-4DCC-8917-52FF5F91AFEE}" destId="{78E98D0A-4634-4700-8B73-62414A0ED8CE}" srcOrd="0" destOrd="6" presId="urn:microsoft.com/office/officeart/2005/8/layout/hList1"/>
    <dgm:cxn modelId="{2424F896-7BD8-4B2B-BFD7-0DFC4118A6AF}" type="presParOf" srcId="{D78D6FDE-0E56-4678-BECA-19B55C35534F}" destId="{D8CEED87-F4A6-4C6B-8C93-B76CF5AFFC5B}" srcOrd="0" destOrd="0" presId="urn:microsoft.com/office/officeart/2005/8/layout/hList1"/>
    <dgm:cxn modelId="{989E7976-D782-4F2C-997E-A1CC1D2E62D2}" type="presParOf" srcId="{D8CEED87-F4A6-4C6B-8C93-B76CF5AFFC5B}" destId="{FCF1A003-B83B-44D3-85CF-204C792F7D72}" srcOrd="0" destOrd="0" presId="urn:microsoft.com/office/officeart/2005/8/layout/hList1"/>
    <dgm:cxn modelId="{BF374761-7588-4FBA-9EC3-EAD260B971CE}" type="presParOf" srcId="{D8CEED87-F4A6-4C6B-8C93-B76CF5AFFC5B}" destId="{67173D19-6EA8-471A-B7A9-F23CD4ED7E1A}" srcOrd="1" destOrd="0" presId="urn:microsoft.com/office/officeart/2005/8/layout/hList1"/>
    <dgm:cxn modelId="{80EBB4EA-863C-4DCB-8314-9A5224F3757A}" type="presParOf" srcId="{D78D6FDE-0E56-4678-BECA-19B55C35534F}" destId="{C76825A5-555D-4722-823E-95C2FF1E64AF}" srcOrd="1" destOrd="0" presId="urn:microsoft.com/office/officeart/2005/8/layout/hList1"/>
    <dgm:cxn modelId="{0CF5B798-5E81-49E9-85C6-794032F76F80}" type="presParOf" srcId="{D78D6FDE-0E56-4678-BECA-19B55C35534F}" destId="{01D6149C-3E6C-4A49-8E24-28EC74288E80}" srcOrd="2" destOrd="0" presId="urn:microsoft.com/office/officeart/2005/8/layout/hList1"/>
    <dgm:cxn modelId="{17003F2B-E5A5-45B0-A9ED-B560C2CD1548}" type="presParOf" srcId="{01D6149C-3E6C-4A49-8E24-28EC74288E80}" destId="{6AA3E21E-CFB7-4EDF-9432-FA3CAC76EEDA}" srcOrd="0" destOrd="0" presId="urn:microsoft.com/office/officeart/2005/8/layout/hList1"/>
    <dgm:cxn modelId="{F25727BE-A061-49EA-8DFC-FCE1D2193E26}" type="presParOf" srcId="{01D6149C-3E6C-4A49-8E24-28EC74288E80}" destId="{78E98D0A-4634-4700-8B73-62414A0ED8C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A54C07-8D3F-4BEE-AD94-80A087DBDB3F}" type="doc">
      <dgm:prSet loTypeId="urn:microsoft.com/office/officeart/2005/8/layout/vList5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68E66BD-A590-469D-8641-A580B92D1B5C}">
      <dgm:prSet phldrT="[Text]"/>
      <dgm:spPr/>
      <dgm:t>
        <a:bodyPr/>
        <a:lstStyle/>
        <a:p>
          <a:r>
            <a:rPr lang="en-US" dirty="0" err="1"/>
            <a:t>Tablero</a:t>
          </a:r>
          <a:r>
            <a:rPr lang="en-US" dirty="0"/>
            <a:t> con pensamientos positivos </a:t>
          </a:r>
        </a:p>
      </dgm:t>
    </dgm:pt>
    <dgm:pt modelId="{435C68E3-BEB8-417D-A406-23C808E7E042}" type="parTrans" cxnId="{A5004367-1075-4595-9E05-8739BCE54BF1}">
      <dgm:prSet/>
      <dgm:spPr/>
      <dgm:t>
        <a:bodyPr/>
        <a:lstStyle/>
        <a:p>
          <a:endParaRPr lang="en-US"/>
        </a:p>
      </dgm:t>
    </dgm:pt>
    <dgm:pt modelId="{97C12A94-7FCD-4026-8EC6-E69658D9B88F}" type="sibTrans" cxnId="{A5004367-1075-4595-9E05-8739BCE54BF1}">
      <dgm:prSet/>
      <dgm:spPr/>
      <dgm:t>
        <a:bodyPr/>
        <a:lstStyle/>
        <a:p>
          <a:endParaRPr lang="en-US"/>
        </a:p>
      </dgm:t>
    </dgm:pt>
    <dgm:pt modelId="{B99038BB-E8D5-493C-BDBB-49A91D8914F1}">
      <dgm:prSet phldrT="[Text]"/>
      <dgm:spPr/>
      <dgm:t>
        <a:bodyPr/>
        <a:lstStyle/>
        <a:p>
          <a:r>
            <a:rPr lang="en-US" dirty="0"/>
            <a:t>Utilice imágenes alegres, notas, palabras de afirmación </a:t>
          </a:r>
        </a:p>
      </dgm:t>
    </dgm:pt>
    <dgm:pt modelId="{DAEE07C6-00A6-4F5D-96C0-D1CB33B2C288}" type="parTrans" cxnId="{EED5B4D6-3D70-44A8-AB94-DF2306A28605}">
      <dgm:prSet/>
      <dgm:spPr/>
      <dgm:t>
        <a:bodyPr/>
        <a:lstStyle/>
        <a:p>
          <a:endParaRPr lang="en-US"/>
        </a:p>
      </dgm:t>
    </dgm:pt>
    <dgm:pt modelId="{C6E52D9E-D909-4F92-9FE0-90E17FF3A645}" type="sibTrans" cxnId="{EED5B4D6-3D70-44A8-AB94-DF2306A28605}">
      <dgm:prSet/>
      <dgm:spPr/>
      <dgm:t>
        <a:bodyPr/>
        <a:lstStyle/>
        <a:p>
          <a:endParaRPr lang="en-US"/>
        </a:p>
      </dgm:t>
    </dgm:pt>
    <dgm:pt modelId="{0AE464F6-94EF-4C37-B86A-D595E1119B6C}">
      <dgm:prSet phldrT="[Text]"/>
      <dgm:spPr/>
      <dgm:t>
        <a:bodyPr/>
        <a:lstStyle/>
        <a:p>
          <a:r>
            <a:rPr lang="en-US" dirty="0"/>
            <a:t>Asignación</a:t>
          </a:r>
        </a:p>
      </dgm:t>
    </dgm:pt>
    <dgm:pt modelId="{F87EA97F-B04F-4B7B-B7F7-1441A5DA232A}" type="sibTrans" cxnId="{645ABA93-8829-4CE2-9D54-07B70E7C277B}">
      <dgm:prSet/>
      <dgm:spPr/>
      <dgm:t>
        <a:bodyPr/>
        <a:lstStyle/>
        <a:p>
          <a:endParaRPr lang="en-US"/>
        </a:p>
      </dgm:t>
    </dgm:pt>
    <dgm:pt modelId="{5EDA60AE-CF0B-4158-AB75-2959882D7DBE}" type="parTrans" cxnId="{645ABA93-8829-4CE2-9D54-07B70E7C277B}">
      <dgm:prSet/>
      <dgm:spPr/>
      <dgm:t>
        <a:bodyPr/>
        <a:lstStyle/>
        <a:p>
          <a:endParaRPr lang="en-US"/>
        </a:p>
      </dgm:t>
    </dgm:pt>
    <dgm:pt modelId="{0F1E402A-ED47-4179-B717-A88954B83495}" type="pres">
      <dgm:prSet presAssocID="{9AA54C07-8D3F-4BEE-AD94-80A087DBDB3F}" presName="Name0" presStyleCnt="0">
        <dgm:presLayoutVars>
          <dgm:dir/>
          <dgm:animLvl val="lvl"/>
          <dgm:resizeHandles val="exact"/>
        </dgm:presLayoutVars>
      </dgm:prSet>
      <dgm:spPr/>
    </dgm:pt>
    <dgm:pt modelId="{FBE21324-ECFE-44EA-8C52-F76D7AFD57F4}" type="pres">
      <dgm:prSet presAssocID="{0AE464F6-94EF-4C37-B86A-D595E1119B6C}" presName="linNode" presStyleCnt="0"/>
      <dgm:spPr/>
    </dgm:pt>
    <dgm:pt modelId="{C68CF2B5-813C-4763-8E7A-9216F93A9149}" type="pres">
      <dgm:prSet presAssocID="{0AE464F6-94EF-4C37-B86A-D595E1119B6C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8F77C9A3-2A7E-4052-ABB0-C662CBA9DFD8}" type="pres">
      <dgm:prSet presAssocID="{0AE464F6-94EF-4C37-B86A-D595E1119B6C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CFA39D1F-BF89-4BE2-BC09-372269C6D102}" type="presOf" srcId="{0AE464F6-94EF-4C37-B86A-D595E1119B6C}" destId="{C68CF2B5-813C-4763-8E7A-9216F93A9149}" srcOrd="0" destOrd="0" presId="urn:microsoft.com/office/officeart/2005/8/layout/vList5"/>
    <dgm:cxn modelId="{A5004367-1075-4595-9E05-8739BCE54BF1}" srcId="{0AE464F6-94EF-4C37-B86A-D595E1119B6C}" destId="{A68E66BD-A590-469D-8641-A580B92D1B5C}" srcOrd="0" destOrd="0" parTransId="{435C68E3-BEB8-417D-A406-23C808E7E042}" sibTransId="{97C12A94-7FCD-4026-8EC6-E69658D9B88F}"/>
    <dgm:cxn modelId="{C25A7674-C7A7-49FC-931B-51FDB4FEA60F}" type="presOf" srcId="{9AA54C07-8D3F-4BEE-AD94-80A087DBDB3F}" destId="{0F1E402A-ED47-4179-B717-A88954B83495}" srcOrd="0" destOrd="0" presId="urn:microsoft.com/office/officeart/2005/8/layout/vList5"/>
    <dgm:cxn modelId="{645ABA93-8829-4CE2-9D54-07B70E7C277B}" srcId="{9AA54C07-8D3F-4BEE-AD94-80A087DBDB3F}" destId="{0AE464F6-94EF-4C37-B86A-D595E1119B6C}" srcOrd="0" destOrd="0" parTransId="{5EDA60AE-CF0B-4158-AB75-2959882D7DBE}" sibTransId="{F87EA97F-B04F-4B7B-B7F7-1441A5DA232A}"/>
    <dgm:cxn modelId="{3890099D-FFC3-4E63-A5E4-15BCAD44A979}" type="presOf" srcId="{B99038BB-E8D5-493C-BDBB-49A91D8914F1}" destId="{8F77C9A3-2A7E-4052-ABB0-C662CBA9DFD8}" srcOrd="0" destOrd="1" presId="urn:microsoft.com/office/officeart/2005/8/layout/vList5"/>
    <dgm:cxn modelId="{62B1EDAB-AFCF-4C94-B674-1BC072E3F398}" type="presOf" srcId="{A68E66BD-A590-469D-8641-A580B92D1B5C}" destId="{8F77C9A3-2A7E-4052-ABB0-C662CBA9DFD8}" srcOrd="0" destOrd="0" presId="urn:microsoft.com/office/officeart/2005/8/layout/vList5"/>
    <dgm:cxn modelId="{EED5B4D6-3D70-44A8-AB94-DF2306A28605}" srcId="{0AE464F6-94EF-4C37-B86A-D595E1119B6C}" destId="{B99038BB-E8D5-493C-BDBB-49A91D8914F1}" srcOrd="1" destOrd="0" parTransId="{DAEE07C6-00A6-4F5D-96C0-D1CB33B2C288}" sibTransId="{C6E52D9E-D909-4F92-9FE0-90E17FF3A645}"/>
    <dgm:cxn modelId="{39C0FAB6-53AF-4509-90A5-838F7060AABB}" type="presParOf" srcId="{0F1E402A-ED47-4179-B717-A88954B83495}" destId="{FBE21324-ECFE-44EA-8C52-F76D7AFD57F4}" srcOrd="0" destOrd="0" presId="urn:microsoft.com/office/officeart/2005/8/layout/vList5"/>
    <dgm:cxn modelId="{ED6FBC5F-FB30-4F87-AA53-BB2E5DB6C236}" type="presParOf" srcId="{FBE21324-ECFE-44EA-8C52-F76D7AFD57F4}" destId="{C68CF2B5-813C-4763-8E7A-9216F93A9149}" srcOrd="0" destOrd="0" presId="urn:microsoft.com/office/officeart/2005/8/layout/vList5"/>
    <dgm:cxn modelId="{4F50E7EE-6245-469C-9ED6-B6A3E5355D5E}" type="presParOf" srcId="{FBE21324-ECFE-44EA-8C52-F76D7AFD57F4}" destId="{8F77C9A3-2A7E-4052-ABB0-C662CBA9DFD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A8142-3010-489F-A6EA-51833E42AD08}">
      <dsp:nvSpPr>
        <dsp:cNvPr id="0" name=""/>
        <dsp:cNvSpPr/>
      </dsp:nvSpPr>
      <dsp:spPr>
        <a:xfrm>
          <a:off x="0" y="116530"/>
          <a:ext cx="2604872" cy="2604834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Ubuntu" panose="020B0504030602030204" pitchFamily="34" charset="0"/>
            </a:rPr>
            <a:t>Nivel individual: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Ubuntu" panose="020B0504030602030204" pitchFamily="34" charset="0"/>
            </a:rPr>
            <a:t>Utiliza y comparte estrategias con los demás</a:t>
          </a:r>
        </a:p>
      </dsp:txBody>
      <dsp:txXfrm>
        <a:off x="381475" y="497999"/>
        <a:ext cx="1841922" cy="1841896"/>
      </dsp:txXfrm>
    </dsp:sp>
    <dsp:sp modelId="{9544C5E5-68D7-4203-A2F0-F828CEEB7CEC}">
      <dsp:nvSpPr>
        <dsp:cNvPr id="0" name=""/>
        <dsp:cNvSpPr/>
      </dsp:nvSpPr>
      <dsp:spPr>
        <a:xfrm>
          <a:off x="1340750" y="1853810"/>
          <a:ext cx="2604872" cy="2604834"/>
        </a:xfrm>
        <a:prstGeom prst="ellipse">
          <a:avLst/>
        </a:prstGeom>
        <a:solidFill>
          <a:schemeClr val="accent5">
            <a:alpha val="50000"/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Ubuntu" panose="020B0504030602030204" pitchFamily="34" charset="0"/>
            </a:rPr>
            <a:t>Nivel de equipo: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Ubuntu" panose="020B0504030602030204" pitchFamily="34" charset="0"/>
            </a:rPr>
            <a:t>¡Añade estrategias a los entrenamientos o Juegos!</a:t>
          </a:r>
        </a:p>
      </dsp:txBody>
      <dsp:txXfrm>
        <a:off x="1722225" y="2235279"/>
        <a:ext cx="1841922" cy="1841896"/>
      </dsp:txXfrm>
    </dsp:sp>
    <dsp:sp modelId="{F57DA33A-3E9F-4E49-803F-FE2DFB2B918A}">
      <dsp:nvSpPr>
        <dsp:cNvPr id="0" name=""/>
        <dsp:cNvSpPr/>
      </dsp:nvSpPr>
      <dsp:spPr>
        <a:xfrm>
          <a:off x="2679915" y="116530"/>
          <a:ext cx="2604872" cy="2604834"/>
        </a:xfrm>
        <a:prstGeom prst="ellipse">
          <a:avLst/>
        </a:prstGeom>
        <a:solidFill>
          <a:schemeClr val="accent5">
            <a:alpha val="50000"/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Ubuntu" panose="020B0504030602030204" pitchFamily="34" charset="0"/>
            </a:rPr>
            <a:t>Nivel del Programa: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Ubuntu" panose="020B0504030602030204" pitchFamily="34" charset="0"/>
            </a:rPr>
            <a:t>¡Cree mensajes con el equipo del Programa!</a:t>
          </a:r>
        </a:p>
      </dsp:txBody>
      <dsp:txXfrm>
        <a:off x="3061390" y="497999"/>
        <a:ext cx="1841922" cy="18418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1A003-B83B-44D3-85CF-204C792F7D72}">
      <dsp:nvSpPr>
        <dsp:cNvPr id="0" name=""/>
        <dsp:cNvSpPr/>
      </dsp:nvSpPr>
      <dsp:spPr>
        <a:xfrm>
          <a:off x="17694" y="35144"/>
          <a:ext cx="4687646" cy="6912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Ubuntu" panose="020B0504030602030204" pitchFamily="34" charset="0"/>
            </a:rPr>
            <a:t>SIGNOS EMOCIONALES</a:t>
          </a:r>
        </a:p>
      </dsp:txBody>
      <dsp:txXfrm>
        <a:off x="17694" y="35144"/>
        <a:ext cx="4687646" cy="691200"/>
      </dsp:txXfrm>
    </dsp:sp>
    <dsp:sp modelId="{67173D19-6EA8-471A-B7A9-F23CD4ED7E1A}">
      <dsp:nvSpPr>
        <dsp:cNvPr id="0" name=""/>
        <dsp:cNvSpPr/>
      </dsp:nvSpPr>
      <dsp:spPr>
        <a:xfrm>
          <a:off x="5291" y="726344"/>
          <a:ext cx="4712450" cy="388692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Ubuntu" panose="020B0504030602030204" pitchFamily="34" charset="0"/>
            </a:rPr>
            <a:t>Enfadarse o disgustarse con facilidad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Ubuntu" panose="020B0504030602030204" pitchFamily="34" charset="0"/>
            </a:rPr>
            <a:t>Sentirse abrumado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Ubuntu" panose="020B0504030602030204" pitchFamily="34" charset="0"/>
            </a:rPr>
            <a:t>Dificultad para relajarse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Ubuntu" panose="020B0504030602030204" pitchFamily="34" charset="0"/>
            </a:rPr>
            <a:t>Sentirse mal consigo mismo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Ubuntu" panose="020B0504030602030204" pitchFamily="34" charset="0"/>
            </a:rPr>
            <a:t>Evitar a los demás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Ubuntu" panose="020B0504030602030204" pitchFamily="34" charset="0"/>
            </a:rPr>
            <a:t>No puedo concentrarme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Ubuntu" panose="020B0504030602030204" pitchFamily="34" charset="0"/>
            </a:rPr>
            <a:t>Siempre preocupado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Ubuntu" panose="020B0504030602030204" pitchFamily="34" charset="0"/>
            </a:rPr>
            <a:t>Falta de juicio/toma de decisiones</a:t>
          </a:r>
        </a:p>
      </dsp:txBody>
      <dsp:txXfrm>
        <a:off x="5291" y="726344"/>
        <a:ext cx="4712450" cy="3886920"/>
      </dsp:txXfrm>
    </dsp:sp>
    <dsp:sp modelId="{6AA3E21E-CFB7-4EDF-9432-FA3CAC76EEDA}">
      <dsp:nvSpPr>
        <dsp:cNvPr id="0" name=""/>
        <dsp:cNvSpPr/>
      </dsp:nvSpPr>
      <dsp:spPr>
        <a:xfrm>
          <a:off x="5344570" y="35144"/>
          <a:ext cx="5165737" cy="691200"/>
        </a:xfrm>
        <a:prstGeom prst="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Ubuntu" panose="020B0504030602030204" pitchFamily="34" charset="0"/>
            </a:rPr>
            <a:t>SIGNOS FÍSICOS</a:t>
          </a:r>
        </a:p>
      </dsp:txBody>
      <dsp:txXfrm>
        <a:off x="5344570" y="35144"/>
        <a:ext cx="5165737" cy="691200"/>
      </dsp:txXfrm>
    </dsp:sp>
    <dsp:sp modelId="{78E98D0A-4634-4700-8B73-62414A0ED8CE}">
      <dsp:nvSpPr>
        <dsp:cNvPr id="0" name=""/>
        <dsp:cNvSpPr/>
      </dsp:nvSpPr>
      <dsp:spPr>
        <a:xfrm>
          <a:off x="5346630" y="726344"/>
          <a:ext cx="5161617" cy="3886920"/>
        </a:xfrm>
        <a:prstGeom prst="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Ubuntu" panose="020B0504030602030204" pitchFamily="34" charset="0"/>
            </a:rPr>
            <a:t>Baja energía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Ubuntu" panose="020B0504030602030204" pitchFamily="34" charset="0"/>
            </a:rPr>
            <a:t>Dolores de cabeza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Ubuntu" panose="020B0504030602030204" pitchFamily="34" charset="0"/>
            </a:rPr>
            <a:t>Malestar estomacal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Ubuntu" panose="020B0504030602030204" pitchFamily="34" charset="0"/>
            </a:rPr>
            <a:t>Músculos tensos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Ubuntu" panose="020B0504030602030204" pitchFamily="34" charset="0"/>
            </a:rPr>
            <a:t>Problemas para dormir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Ubuntu" panose="020B0504030602030204" pitchFamily="34" charset="0"/>
            </a:rPr>
            <a:t>Nerviosismo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Ubuntu" panose="020B0504030602030204" pitchFamily="34" charset="0"/>
            </a:rPr>
            <a:t>Dolor torácico y taquicardia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>
              <a:latin typeface="Ubuntu" panose="020B0504030602030204" pitchFamily="34" charset="0"/>
            </a:rPr>
            <a:t>Dolores y molestias</a:t>
          </a:r>
        </a:p>
      </dsp:txBody>
      <dsp:txXfrm>
        <a:off x="5346630" y="726344"/>
        <a:ext cx="5161617" cy="38869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7C9A3-2A7E-4052-ABB0-C662CBA9DFD8}">
      <dsp:nvSpPr>
        <dsp:cNvPr id="0" name=""/>
        <dsp:cNvSpPr/>
      </dsp:nvSpPr>
      <dsp:spPr>
        <a:xfrm rot="5400000">
          <a:off x="2263521" y="-12693"/>
          <a:ext cx="2700736" cy="3401307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/>
            <a:t>Tablero</a:t>
          </a:r>
          <a:r>
            <a:rPr lang="en-US" sz="2400" kern="1200" dirty="0"/>
            <a:t> con pensamientos positivos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Utilice imágenes alegres, notas, palabras de afirmación </a:t>
          </a:r>
        </a:p>
      </dsp:txBody>
      <dsp:txXfrm rot="-5400000">
        <a:off x="1913236" y="469432"/>
        <a:ext cx="3269468" cy="2437058"/>
      </dsp:txXfrm>
    </dsp:sp>
    <dsp:sp modelId="{C68CF2B5-813C-4763-8E7A-9216F93A9149}">
      <dsp:nvSpPr>
        <dsp:cNvPr id="0" name=""/>
        <dsp:cNvSpPr/>
      </dsp:nvSpPr>
      <dsp:spPr>
        <a:xfrm>
          <a:off x="0" y="0"/>
          <a:ext cx="1913235" cy="33759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Asignación</a:t>
          </a:r>
        </a:p>
      </dsp:txBody>
      <dsp:txXfrm>
        <a:off x="93396" y="93396"/>
        <a:ext cx="1726443" cy="3189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9"/>
            <a:ext cx="3185865" cy="10756904"/>
          </a:xfrm>
          <a:prstGeom prst="rect">
            <a:avLst/>
          </a:prstGeom>
        </p:spPr>
        <p:txBody>
          <a:bodyPr vert="horz" lIns="320115" tIns="160058" rIns="320115" bIns="160058" rtlCol="0"/>
          <a:lstStyle>
            <a:lvl1pPr algn="l">
              <a:defRPr sz="4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64434" y="9"/>
            <a:ext cx="3185865" cy="10756904"/>
          </a:xfrm>
          <a:prstGeom prst="rect">
            <a:avLst/>
          </a:prstGeom>
        </p:spPr>
        <p:txBody>
          <a:bodyPr vert="horz" lIns="320115" tIns="160058" rIns="320115" bIns="160058" rtlCol="0"/>
          <a:lstStyle>
            <a:lvl1pPr algn="r">
              <a:defRPr sz="4200"/>
            </a:lvl1pPr>
          </a:lstStyle>
          <a:p>
            <a:fld id="{B6E8A353-83FE-4FF6-8F00-0E4DF4F85D4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203636406"/>
            <a:ext cx="3185865" cy="10756877"/>
          </a:xfrm>
          <a:prstGeom prst="rect">
            <a:avLst/>
          </a:prstGeom>
        </p:spPr>
        <p:txBody>
          <a:bodyPr vert="horz" lIns="320115" tIns="160058" rIns="320115" bIns="160058" rtlCol="0" anchor="b"/>
          <a:lstStyle>
            <a:lvl1pPr algn="l">
              <a:defRPr sz="4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64434" y="203636406"/>
            <a:ext cx="3185865" cy="10756877"/>
          </a:xfrm>
          <a:prstGeom prst="rect">
            <a:avLst/>
          </a:prstGeom>
        </p:spPr>
        <p:txBody>
          <a:bodyPr vert="horz" lIns="320115" tIns="160058" rIns="320115" bIns="160058" rtlCol="0" anchor="b"/>
          <a:lstStyle>
            <a:lvl1pPr algn="r">
              <a:defRPr sz="4200"/>
            </a:lvl1pPr>
          </a:lstStyle>
          <a:p>
            <a:fld id="{E2D8AB81-2E38-4A60-94B2-FDF2966F1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527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9"/>
            <a:ext cx="3185865" cy="10756904"/>
          </a:xfrm>
          <a:prstGeom prst="rect">
            <a:avLst/>
          </a:prstGeom>
        </p:spPr>
        <p:txBody>
          <a:bodyPr vert="horz" lIns="320115" tIns="160058" rIns="320115" bIns="160058" rtlCol="0"/>
          <a:lstStyle>
            <a:lvl1pPr algn="l">
              <a:defRPr sz="4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64434" y="9"/>
            <a:ext cx="3185865" cy="10756904"/>
          </a:xfrm>
          <a:prstGeom prst="rect">
            <a:avLst/>
          </a:prstGeom>
        </p:spPr>
        <p:txBody>
          <a:bodyPr vert="horz" lIns="320115" tIns="160058" rIns="320115" bIns="160058" rtlCol="0"/>
          <a:lstStyle>
            <a:lvl1pPr algn="r">
              <a:defRPr sz="4200"/>
            </a:lvl1pPr>
          </a:lstStyle>
          <a:p>
            <a:fld id="{EDFE1731-BD78-4010-A70D-2F3831B71A71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60640913" y="26804938"/>
            <a:ext cx="128635126" cy="72356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320115" tIns="160058" rIns="320115" bIns="16005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5203" y="103176743"/>
            <a:ext cx="5881601" cy="84417339"/>
          </a:xfrm>
          <a:prstGeom prst="rect">
            <a:avLst/>
          </a:prstGeom>
        </p:spPr>
        <p:txBody>
          <a:bodyPr vert="horz" lIns="320115" tIns="160058" rIns="320115" bIns="160058" rtlCol="0"/>
          <a:lstStyle/>
          <a:p>
            <a:pPr lvl="0"/>
            <a:r>
              <a:rPr lang="en-US"/>
              <a:t>Editar estilos de texto maestro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203636406"/>
            <a:ext cx="3185865" cy="10756877"/>
          </a:xfrm>
          <a:prstGeom prst="rect">
            <a:avLst/>
          </a:prstGeom>
        </p:spPr>
        <p:txBody>
          <a:bodyPr vert="horz" lIns="320115" tIns="160058" rIns="320115" bIns="160058" rtlCol="0" anchor="b"/>
          <a:lstStyle>
            <a:lvl1pPr algn="l">
              <a:defRPr sz="4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64434" y="203636406"/>
            <a:ext cx="3185865" cy="10756877"/>
          </a:xfrm>
          <a:prstGeom prst="rect">
            <a:avLst/>
          </a:prstGeom>
        </p:spPr>
        <p:txBody>
          <a:bodyPr vert="horz" lIns="320115" tIns="160058" rIns="320115" bIns="160058" rtlCol="0" anchor="b"/>
          <a:lstStyle>
            <a:lvl1pPr algn="r">
              <a:defRPr sz="4200"/>
            </a:lvl1pPr>
          </a:lstStyle>
          <a:p>
            <a:fld id="{B62F6823-B8E9-4699-902A-E3FD2D5D1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80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VISIÓN GENERAL:</a:t>
            </a:r>
          </a:p>
          <a:p>
            <a:r>
              <a:rPr lang="en-US" dirty="0"/>
              <a:t>¿Qué es la salud emocional?</a:t>
            </a:r>
          </a:p>
          <a:p>
            <a:r>
              <a:rPr lang="en-US" dirty="0"/>
              <a:t>La salud emocional es lo mismo que la salud mental.  Se centra en la salud de las mentes/pensamientos y emociones.</a:t>
            </a:r>
          </a:p>
          <a:p>
            <a:endParaRPr lang="en-US" dirty="0"/>
          </a:p>
          <a:p>
            <a:r>
              <a:rPr lang="en-US" dirty="0"/>
              <a:t>Es importante que aprendamos a mantenernos sanos emocionalmente, igual que aprendemos a mantenernos sanos físicamente.</a:t>
            </a:r>
          </a:p>
          <a:p>
            <a:r>
              <a:rPr lang="en-US" dirty="0"/>
              <a:t>Tenemos que cuidarnos por dentro y por fuera.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57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>
                <a:latin typeface="Ubuntu" panose="020B0504030602030204" pitchFamily="34" charset="0"/>
              </a:rPr>
              <a:t>Todos encontramos nuestra inspiración en lugares diferentes y es importante encontrar lo que funciona para ti.  Muchas personas se sienten bien cuando escuchan su música favorita. Otras tienen una lista de palabras alentadoras que leen o imágenes que miran, algo así como una charla para darse ánimos a sí mismas. </a:t>
            </a:r>
          </a:p>
          <a:p>
            <a:endParaRPr lang="en-US" b="0" dirty="0"/>
          </a:p>
          <a:p>
            <a:r>
              <a:rPr lang="en-US" b="0" dirty="0"/>
              <a:t>Tengo algo que compartir, ¡mi tablero de visión de Pensamientos Positivos! Tiene todas las palabras e imágenes felices que me ayudan a sentirme bien.</a:t>
            </a:r>
          </a:p>
          <a:p>
            <a:endParaRPr lang="en-US" b="0" dirty="0"/>
          </a:p>
          <a:p>
            <a:r>
              <a:rPr lang="en-US" b="0" dirty="0"/>
              <a:t>Escribe en el cuadro de chat algunas cosas que pondrías en tu tablero de visión de Pensamientos Positivos.</a:t>
            </a:r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3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>
                <a:latin typeface="Ubuntu" panose="020B0504030602030204" pitchFamily="34" charset="0"/>
              </a:rPr>
              <a:t>Respirar profundamente puede ayudarte a sentirte más relajado y tranquilo.  Imagina que hueles una flor, respirando lentamente por la nariz.  Después, haz como si estuvieras apagando una vela lentamente.   </a:t>
            </a:r>
          </a:p>
          <a:p>
            <a:pPr defTabSz="1745132"/>
            <a:endParaRPr lang="en-US" b="0" dirty="0"/>
          </a:p>
          <a:p>
            <a:pPr defTabSz="1745132"/>
            <a:r>
              <a:rPr lang="en-US" b="0" dirty="0"/>
              <a:t>- Inspira 5 veces y espira 5 veces. Repite 3 veces.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033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Ubuntu" panose="020B0504030602030204" pitchFamily="34" charset="0"/>
              </a:rPr>
              <a:t>Los estiramientos pueden ayudar a tu cuerpo a sentirse más relajado y a liberar emociones.  Prueba algunos estiramientos sencillos o posturas de yoga, pero recuerda empezar despacio y con suavidad. </a:t>
            </a:r>
          </a:p>
          <a:p>
            <a:endParaRPr lang="en-US" dirty="0"/>
          </a:p>
          <a:p>
            <a:r>
              <a:rPr lang="en-US" dirty="0"/>
              <a:t>Aquí tienes un par de mis estiramientos favoritos... </a:t>
            </a:r>
          </a:p>
          <a:p>
            <a:endParaRPr lang="en-US" dirty="0"/>
          </a:p>
          <a:p>
            <a:r>
              <a:rPr lang="en-US" dirty="0"/>
              <a:t>- Muestra dos de tus estiramientos favoritos y estírate durante al menos 20 segundos en cada lado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46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Otras personas pueden sernos útiles cuando intentamos lidiar con nuestros pensamientos y sentimientos. Hablar con gente en la que confíes puede ayudarte, como tu familia, amigos y entrenadores.   También puedes hablar con un profesional de la salud mental, como un psicólogo o un orientador. </a:t>
            </a:r>
          </a:p>
          <a:p>
            <a:pPr marL="0" indent="0">
              <a:buNone/>
            </a:pPr>
            <a:r>
              <a:rPr lang="en-US" dirty="0"/>
              <a:t>Sonríe a los demás en lugar de chocar los cinco.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56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Hagamos una actividad que nos ayude a practicar la salud emocional.</a:t>
            </a:r>
          </a:p>
          <a:p>
            <a:r>
              <a:rPr lang="en-US" b="0" dirty="0"/>
              <a:t>Crearemos un tablero de visión de la salud emocional.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26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Como Mensajero de Salud, puedes ayudar a la comunidad de Olimpiadas Especiales a mantener una buena salud emocional. </a:t>
            </a:r>
          </a:p>
          <a:p>
            <a:endParaRPr lang="en-US" dirty="0"/>
          </a:p>
          <a:p>
            <a:r>
              <a:rPr lang="en-US" dirty="0"/>
              <a:t>Algunos ejemplos son:</a:t>
            </a:r>
          </a:p>
          <a:p>
            <a:pPr marL="327212" indent="-327212">
              <a:buFontTx/>
              <a:buChar char="-"/>
            </a:pPr>
            <a:r>
              <a:rPr lang="en-US" dirty="0"/>
              <a:t>Nivel individual: realizar un ejercicio de respiración con un amigo si notas que se siente estresado.</a:t>
            </a:r>
          </a:p>
          <a:p>
            <a:pPr marL="327212" indent="-327212">
              <a:buFontTx/>
              <a:buChar char="-"/>
            </a:pPr>
            <a:r>
              <a:rPr lang="en-US" dirty="0"/>
              <a:t>A nivel de Programa: Trabajar con el equipo del Programa de OE para crear mensajes en los medios de comunicación social que puedan compartirse con la comunidad del Programa de OE.</a:t>
            </a:r>
          </a:p>
          <a:p>
            <a:pPr marL="327212" indent="-327212">
              <a:buFontTx/>
              <a:buChar char="-"/>
            </a:pPr>
            <a:r>
              <a:rPr lang="en-US" dirty="0"/>
              <a:t>A nivel de equipo: Trabaja con tu entrenador para compartir "CONSEJOS PROFESIONALES" sobre salud mental con tus compañeros de equipo antes o después del entrenamiento.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90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Conceptos generales de salud emocional: no se trata sólo de sentirse feliz o triste.  Cuéntanos otras emociones que experimentes.  ¿Cómo se manifiestan tus emociones?</a:t>
            </a:r>
          </a:p>
          <a:p>
            <a:endParaRPr lang="en-US" b="0" dirty="0"/>
          </a:p>
          <a:p>
            <a:r>
              <a:rPr lang="en-US" b="0" dirty="0"/>
              <a:t>Es normal sentir una serie de emociones, ¡incluso tristeza o enfado! Si has visto la película "Del revés", sabrás que TODAS nuestras emociones ayudan para que seamos personas equilibradas capaces de responder adecuadamente a eventos o situaciones.</a:t>
            </a:r>
          </a:p>
          <a:p>
            <a:endParaRPr lang="en-US" b="0" dirty="0"/>
          </a:p>
          <a:p>
            <a:r>
              <a:rPr lang="en-US" b="0" dirty="0"/>
              <a:t>Lo importante es encontrar herramientas para intentar volver al buen camino... no es sano permanecer en la zona negativa durante demasiado tiempo.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37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45132"/>
            <a:r>
              <a:rPr lang="en-US" b="0" dirty="0"/>
              <a:t>Puede haber muchas amenazas para nuestra salud emocional.  He aquí una que ayuda a mostrar la conexión entre nuestras emociones, pensamientos y cuerpos: </a:t>
            </a:r>
            <a:r>
              <a:rPr lang="en-US" b="1" dirty="0"/>
              <a:t>ESTRÉS</a:t>
            </a:r>
          </a:p>
          <a:p>
            <a:pPr defTabSz="1745132"/>
            <a:endParaRPr lang="en-US" b="1" dirty="0"/>
          </a:p>
          <a:p>
            <a:r>
              <a:rPr lang="en-US" dirty="0"/>
              <a:t>El estrés es una reacción corporal que tenemos ante situaciones estresantes (como exponer ante tu clase, mirar al mar en una visita a la playa o cuando estás a punto de empezar una carrera).</a:t>
            </a:r>
          </a:p>
          <a:p>
            <a:endParaRPr lang="en-US" dirty="0"/>
          </a:p>
          <a:p>
            <a:r>
              <a:rPr lang="en-US" dirty="0"/>
              <a:t>El estrés puede hacernos sentir que nuestro corazón se acelera. La respiración puede ir mucho más deprisa. Puede que nos suden las palmas de las manos y que sientas miedo. Sentirse estresado es NORMAL. Y en algunas situaciones es incluso bueno porque le indica a tu cuerpo lo que tienes que hacer para responder bien a una situación estresante. </a:t>
            </a:r>
          </a:p>
          <a:p>
            <a:endParaRPr lang="en-US" dirty="0"/>
          </a:p>
          <a:p>
            <a:r>
              <a:rPr lang="en-US" dirty="0"/>
              <a:t>Sin embargo, demasiado estrés durante largos periodos de tiempo NO es bueno. Puede contribuir a problemas de salud como la hipertensión e incluso afectar a nuestra memoria.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74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Repase la diapositiva, pregunte a los participantes si han observado alguna de estas señales antes.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96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45132"/>
            <a:r>
              <a:rPr lang="en-US" dirty="0"/>
              <a:t>En distintas situaciones lo único que puedes controlar eres tú mismo. Algunos ejemplos de cosas que no podemos controlar son 1) el tiempo, 2) otras personas</a:t>
            </a:r>
          </a:p>
          <a:p>
            <a:endParaRPr lang="en-US" dirty="0"/>
          </a:p>
          <a:p>
            <a:r>
              <a:rPr lang="en-US" dirty="0"/>
              <a:t>Responde a las situaciones con intención. No te limites a reaccionar.  </a:t>
            </a:r>
          </a:p>
          <a:p>
            <a:r>
              <a:rPr lang="en-US" dirty="0"/>
              <a:t>Eso significa que debes tomarte tiempo para pensar en lo que sientes y decidir qué debes hacer para manejar mejor la situación.</a:t>
            </a:r>
          </a:p>
          <a:p>
            <a:endParaRPr lang="en-US" dirty="0"/>
          </a:p>
          <a:p>
            <a:r>
              <a:rPr lang="en-US" dirty="0"/>
              <a:t>Actividad: Dar ejemplos de situaciones con reacciones negativas frente a respuestas positivas.  Ayuda a los participantes a reconocer pensamientos, sentimientos y comportamientos.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05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45132"/>
            <a:r>
              <a:rPr lang="en-US" dirty="0"/>
              <a:t>Inicie un debate... algunos ejemplos son: no ver a los amigos y a la familia a causa del COVID</a:t>
            </a:r>
          </a:p>
          <a:p>
            <a:pPr defTabSz="1745132"/>
            <a:endParaRPr lang="en-US" dirty="0"/>
          </a:p>
          <a:p>
            <a:pPr defTabSz="1745132"/>
            <a:r>
              <a:rPr lang="en-US" dirty="0"/>
              <a:t>Pide al grupo que piense en las cosas que les estresaban antes de COVID.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32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45132"/>
            <a:r>
              <a:rPr lang="en-US" dirty="0"/>
              <a:t>Vamos a repasar juntos 5 técnicas que favorecen nuestra salud emocional.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43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Ubuntu" panose="020B0504030602030204" pitchFamily="34" charset="0"/>
              </a:rPr>
              <a:t>Si te sientes estresado, enfadado o agobiado, prueba a apretar algo como una pelota antiestrés durante unos minutos.  Aprieta la pelota durante 3 segundos, suéltala despacio y repítelo de 5 a 10 veces durante 1 minuto.  </a:t>
            </a:r>
          </a:p>
          <a:p>
            <a:endParaRPr lang="en-US" b="1" dirty="0"/>
          </a:p>
          <a:p>
            <a:r>
              <a:rPr lang="en-US" b="1" dirty="0"/>
              <a:t>Vamos a apretar la pelota de estrés 5 veces.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6823-B8E9-4699-902A-E3FD2D5D15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39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4D90-70F2-42DB-A009-0EE4A60DD012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2390-4E64-4F8F-9E72-748C8C5B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4D90-70F2-42DB-A009-0EE4A60DD012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2390-4E64-4F8F-9E72-748C8C5B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67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4D90-70F2-42DB-A009-0EE4A60DD012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2390-4E64-4F8F-9E72-748C8C5B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5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4D90-70F2-42DB-A009-0EE4A60DD012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2390-4E64-4F8F-9E72-748C8C5B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90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4D90-70F2-42DB-A009-0EE4A60DD012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2390-4E64-4F8F-9E72-748C8C5B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4375" t="43997" r="75040" b="48349"/>
          <a:stretch/>
        </p:blipFill>
        <p:spPr>
          <a:xfrm rot="5400000">
            <a:off x="-3062192" y="3050832"/>
            <a:ext cx="6870890" cy="750364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3296301-4C2C-4449-9EEB-0F0DAC1409D8}"/>
              </a:ext>
            </a:extLst>
          </p:cNvPr>
          <p:cNvSpPr txBox="1">
            <a:spLocks/>
          </p:cNvSpPr>
          <p:nvPr userDrawn="1"/>
        </p:nvSpPr>
        <p:spPr>
          <a:xfrm>
            <a:off x="3104" y="6642916"/>
            <a:ext cx="2463005" cy="21600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>
                <a:solidFill>
                  <a:schemeClr val="tx1"/>
                </a:solidFill>
              </a:rPr>
              <a:t>Special Olympics International | </a:t>
            </a:r>
            <a:fld id="{734B0C50-C312-43B0-8322-372269A4893F}" type="slidenum">
              <a:rPr lang="en-US" b="0" smtClean="0">
                <a:solidFill>
                  <a:schemeClr val="tx1"/>
                </a:solidFill>
              </a:rPr>
              <a:pPr algn="l"/>
              <a:t>‹#›</a:t>
            </a:fld>
            <a:endParaRPr 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805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4375" t="43997" r="75040" b="48349"/>
          <a:stretch/>
        </p:blipFill>
        <p:spPr>
          <a:xfrm rot="5400000">
            <a:off x="-3062192" y="3050832"/>
            <a:ext cx="6870890" cy="750364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BA02B71-F0A3-48BE-8A39-5297B661CBDC}"/>
              </a:ext>
            </a:extLst>
          </p:cNvPr>
          <p:cNvSpPr txBox="1">
            <a:spLocks/>
          </p:cNvSpPr>
          <p:nvPr userDrawn="1"/>
        </p:nvSpPr>
        <p:spPr>
          <a:xfrm>
            <a:off x="3104" y="6642916"/>
            <a:ext cx="2463005" cy="21600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>
                <a:solidFill>
                  <a:schemeClr val="tx1"/>
                </a:solidFill>
              </a:rPr>
              <a:t>Special Olympics International | </a:t>
            </a:r>
            <a:fld id="{734B0C50-C312-43B0-8322-372269A4893F}" type="slidenum">
              <a:rPr lang="en-US" b="0" smtClean="0">
                <a:solidFill>
                  <a:schemeClr val="tx1"/>
                </a:solidFill>
              </a:rPr>
              <a:pPr algn="l"/>
              <a:t>‹#›</a:t>
            </a:fld>
            <a:endParaRPr 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016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4D90-70F2-42DB-A009-0EE4A60DD012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2390-4E64-4F8F-9E72-748C8C5B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47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4D90-70F2-42DB-A009-0EE4A60DD012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2390-4E64-4F8F-9E72-748C8C5B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53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4D90-70F2-42DB-A009-0EE4A60DD012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2390-4E64-4F8F-9E72-748C8C5B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88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4D90-70F2-42DB-A009-0EE4A60DD012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2390-4E64-4F8F-9E72-748C8C5B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86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68F4-FE5A-4E6C-8403-63F1613F2F4F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9BB6D-A283-4E36-8BC8-0113323581C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oon 6"/>
          <p:cNvSpPr/>
          <p:nvPr userDrawn="1"/>
        </p:nvSpPr>
        <p:spPr>
          <a:xfrm rot="19912058">
            <a:off x="-1728393" y="29380"/>
            <a:ext cx="4935255" cy="8499205"/>
          </a:xfrm>
          <a:prstGeom prst="moon">
            <a:avLst>
              <a:gd name="adj" fmla="val 85455"/>
            </a:avLst>
          </a:prstGeom>
          <a:solidFill>
            <a:srgbClr val="C00000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90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4D90-70F2-42DB-A009-0EE4A60DD012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2390-4E64-4F8F-9E72-748C8C5B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541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2193727" y="312539"/>
            <a:ext cx="7804547" cy="1518048"/>
          </a:xfrm>
          <a:prstGeom prst="rect">
            <a:avLst/>
          </a:prstGeom>
        </p:spPr>
        <p:txBody>
          <a:bodyPr lIns="71436" tIns="71436" rIns="71436" bIns="71436" anchor="ctr"/>
          <a:lstStyle>
            <a:lvl1pPr algn="ctr" defTabSz="410765"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idx="1"/>
          </p:nvPr>
        </p:nvSpPr>
        <p:spPr>
          <a:xfrm>
            <a:off x="2193727" y="1830586"/>
            <a:ext cx="7804547" cy="4420197"/>
          </a:xfrm>
          <a:prstGeom prst="rect">
            <a:avLst/>
          </a:prstGeom>
        </p:spPr>
        <p:txBody>
          <a:bodyPr lIns="71436" tIns="71436" rIns="71436" bIns="71436" anchor="ctr"/>
          <a:lstStyle>
            <a:lvl1pPr marL="308681" indent="-308681" defTabSz="410765">
              <a:lnSpc>
                <a:spcPct val="100000"/>
              </a:lnSpc>
              <a:spcBef>
                <a:spcPts val="2950"/>
              </a:spcBef>
              <a:buSzPct val="75000"/>
              <a:buChar char="•"/>
              <a:defRPr sz="2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530930" indent="-308681" defTabSz="410765">
              <a:lnSpc>
                <a:spcPct val="100000"/>
              </a:lnSpc>
              <a:spcBef>
                <a:spcPts val="2950"/>
              </a:spcBef>
              <a:buSzPct val="75000"/>
              <a:buChar char="•"/>
              <a:defRPr sz="2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753180" indent="-308680" defTabSz="410765">
              <a:lnSpc>
                <a:spcPct val="100000"/>
              </a:lnSpc>
              <a:spcBef>
                <a:spcPts val="2950"/>
              </a:spcBef>
              <a:buSzPct val="75000"/>
              <a:buChar char="•"/>
              <a:defRPr sz="2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975430" indent="-308680" defTabSz="410765">
              <a:lnSpc>
                <a:spcPct val="100000"/>
              </a:lnSpc>
              <a:spcBef>
                <a:spcPts val="2950"/>
              </a:spcBef>
              <a:buSzPct val="75000"/>
              <a:buChar char="•"/>
              <a:defRPr sz="2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197680" indent="-308680" defTabSz="410765">
              <a:lnSpc>
                <a:spcPct val="100000"/>
              </a:lnSpc>
              <a:spcBef>
                <a:spcPts val="2950"/>
              </a:spcBef>
              <a:buSzPct val="75000"/>
              <a:buChar char="•"/>
              <a:defRPr sz="2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25626" y="6505277"/>
            <a:ext cx="331819" cy="328933"/>
          </a:xfrm>
          <a:prstGeom prst="rect">
            <a:avLst/>
          </a:prstGeom>
        </p:spPr>
        <p:txBody>
          <a:bodyPr lIns="71436" tIns="71436" rIns="71436" bIns="71436" anchor="t"/>
          <a:lstStyle>
            <a:lvl1pPr algn="ctr" defTabSz="410765">
              <a:defRPr sz="1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056139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O Master Deck PPT Images3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278" b="544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3104" y="6476668"/>
            <a:ext cx="5463139" cy="3813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Special Olympics International | Deloitte | </a:t>
            </a:r>
            <a:fld id="{734B0C50-C312-43B0-8322-372269A4893F}" type="slidenum">
              <a:rPr lang="en-US" smtClean="0"/>
              <a:pPr algn="l"/>
              <a:t>‹#›</a:t>
            </a:fld>
            <a:endParaRPr lang="en-US"/>
          </a:p>
        </p:txBody>
      </p:sp>
      <p:pic>
        <p:nvPicPr>
          <p:cNvPr id="10" name="Picture 9" descr="SOI_Color_SingleLine.eps"/>
          <p:cNvPicPr>
            <a:picLocks noChangeAspect="1"/>
          </p:cNvPicPr>
          <p:nvPr userDrawn="1"/>
        </p:nvPicPr>
        <p:blipFill>
          <a:blip r:embed="rId3">
            <a:lum bright="100000" contrast="-100000"/>
          </a:blip>
          <a:stretch>
            <a:fillRect/>
          </a:stretch>
        </p:blipFill>
        <p:spPr>
          <a:xfrm>
            <a:off x="9643015" y="6157672"/>
            <a:ext cx="2548985" cy="6925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42875" y="37859"/>
            <a:ext cx="10488930" cy="1325563"/>
          </a:xfrm>
        </p:spPr>
        <p:txBody>
          <a:bodyPr/>
          <a:lstStyle>
            <a:lvl1pPr>
              <a:defRPr b="1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42875" y="1412634"/>
            <a:ext cx="10515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Font typeface="Calibri" panose="020F0502020204030204" pitchFamily="34" charset="0"/>
              <a:buChar char="-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0" y="1152525"/>
            <a:ext cx="8362950" cy="0"/>
          </a:xfrm>
          <a:prstGeom prst="line">
            <a:avLst/>
          </a:prstGeom>
          <a:ln w="57150">
            <a:solidFill>
              <a:srgbClr val="C5161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348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868F4-FE5A-4E6C-8403-63F1613F2F4F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9BB6D-A283-4E36-8BC8-0113323581C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oon 6"/>
          <p:cNvSpPr/>
          <p:nvPr userDrawn="1"/>
        </p:nvSpPr>
        <p:spPr>
          <a:xfrm rot="19912058" flipH="1">
            <a:off x="9225839" y="-1830522"/>
            <a:ext cx="5170321" cy="8918765"/>
          </a:xfrm>
          <a:prstGeom prst="moon">
            <a:avLst>
              <a:gd name="adj" fmla="val 85455"/>
            </a:avLst>
          </a:prstGeom>
          <a:solidFill>
            <a:srgbClr val="C00000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63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l="4375" t="43997" r="75040" b="48349"/>
          <a:stretch/>
        </p:blipFill>
        <p:spPr>
          <a:xfrm>
            <a:off x="-1" y="6107636"/>
            <a:ext cx="12192001" cy="750364"/>
          </a:xfrm>
          <a:prstGeom prst="rect">
            <a:avLst/>
          </a:prstGeom>
        </p:spPr>
      </p:pic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3104" y="6642916"/>
            <a:ext cx="2463005" cy="21600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>
                <a:solidFill>
                  <a:schemeClr val="tx1"/>
                </a:solidFill>
              </a:rPr>
              <a:t>Special Olympics International | </a:t>
            </a:r>
            <a:fld id="{734B0C50-C312-43B0-8322-372269A4893F}" type="slidenum">
              <a:rPr lang="en-US" b="0" smtClean="0">
                <a:solidFill>
                  <a:schemeClr val="tx1"/>
                </a:solidFill>
              </a:rPr>
              <a:pPr algn="l"/>
              <a:t>‹#›</a:t>
            </a:fld>
            <a:endParaRPr lang="en-US" b="0">
              <a:solidFill>
                <a:schemeClr val="tx1"/>
              </a:solidFill>
            </a:endParaRPr>
          </a:p>
        </p:txBody>
      </p:sp>
      <p:pic>
        <p:nvPicPr>
          <p:cNvPr id="10" name="Picture 9" descr="SOI_Color_SingleLine.eps"/>
          <p:cNvPicPr>
            <a:picLocks noChangeAspect="1"/>
          </p:cNvPicPr>
          <p:nvPr userDrawn="1"/>
        </p:nvPicPr>
        <p:blipFill>
          <a:blip r:embed="rId3">
            <a:lum bright="100000" contrast="-100000"/>
          </a:blip>
          <a:stretch>
            <a:fillRect/>
          </a:stretch>
        </p:blipFill>
        <p:spPr>
          <a:xfrm>
            <a:off x="9643015" y="6157672"/>
            <a:ext cx="2548985" cy="6925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42875" y="1283"/>
            <a:ext cx="10488930" cy="1325563"/>
          </a:xfrm>
        </p:spPr>
        <p:txBody>
          <a:bodyPr/>
          <a:lstStyle>
            <a:lvl1pPr>
              <a:defRPr b="1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42875" y="1412634"/>
            <a:ext cx="10515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Font typeface="Calibri" panose="020F0502020204030204" pitchFamily="34" charset="0"/>
              <a:buChar char="-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981837"/>
            <a:ext cx="10552176" cy="8763"/>
          </a:xfrm>
          <a:prstGeom prst="line">
            <a:avLst/>
          </a:prstGeom>
          <a:ln w="57150">
            <a:solidFill>
              <a:srgbClr val="4A4D9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55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l="4375" t="43997" r="75040" b="48349"/>
          <a:stretch/>
        </p:blipFill>
        <p:spPr>
          <a:xfrm rot="5400000">
            <a:off x="-3062192" y="3050832"/>
            <a:ext cx="6870890" cy="750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650" y="10414"/>
            <a:ext cx="10488930" cy="1325563"/>
          </a:xfrm>
        </p:spPr>
        <p:txBody>
          <a:bodyPr/>
          <a:lstStyle>
            <a:lvl1pPr algn="r">
              <a:defRPr b="1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0650" y="1360424"/>
            <a:ext cx="10515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Font typeface="Calibri" panose="020F0502020204030204" pitchFamily="34" charset="0"/>
              <a:buChar char="-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SOI_Color_SingleLine.eps"/>
          <p:cNvPicPr>
            <a:picLocks noChangeAspect="1"/>
          </p:cNvPicPr>
          <p:nvPr userDrawn="1"/>
        </p:nvPicPr>
        <p:blipFill>
          <a:blip r:embed="rId3">
            <a:lum/>
            <a:alphaModFix/>
          </a:blip>
          <a:stretch>
            <a:fillRect/>
          </a:stretch>
        </p:blipFill>
        <p:spPr>
          <a:xfrm>
            <a:off x="9630386" y="6152762"/>
            <a:ext cx="2548985" cy="6925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2688336" y="996696"/>
            <a:ext cx="9551289" cy="9525"/>
          </a:xfrm>
          <a:prstGeom prst="line">
            <a:avLst/>
          </a:prstGeom>
          <a:ln w="57150">
            <a:solidFill>
              <a:srgbClr val="E0032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7E756354-6C27-4D4E-9D6F-586C9C13099B}"/>
              </a:ext>
            </a:extLst>
          </p:cNvPr>
          <p:cNvSpPr txBox="1">
            <a:spLocks/>
          </p:cNvSpPr>
          <p:nvPr userDrawn="1"/>
        </p:nvSpPr>
        <p:spPr>
          <a:xfrm>
            <a:off x="3104" y="6642916"/>
            <a:ext cx="2463005" cy="21600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>
                <a:solidFill>
                  <a:schemeClr val="tx1"/>
                </a:solidFill>
              </a:rPr>
              <a:t>Special Olympics International | </a:t>
            </a:r>
            <a:fld id="{734B0C50-C312-43B0-8322-372269A4893F}" type="slidenum">
              <a:rPr lang="en-US" b="0" smtClean="0">
                <a:solidFill>
                  <a:schemeClr val="tx1"/>
                </a:solidFill>
              </a:rPr>
              <a:pPr algn="l"/>
              <a:t>‹#›</a:t>
            </a:fld>
            <a:endParaRPr 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07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l="4375" t="43997" r="75040" b="48349"/>
          <a:stretch/>
        </p:blipFill>
        <p:spPr>
          <a:xfrm>
            <a:off x="-1" y="6107636"/>
            <a:ext cx="12192001" cy="750364"/>
          </a:xfrm>
          <a:prstGeom prst="rect">
            <a:avLst/>
          </a:prstGeom>
        </p:spPr>
      </p:pic>
      <p:pic>
        <p:nvPicPr>
          <p:cNvPr id="10" name="Picture 9" descr="SOI_Color_SingleLine.eps"/>
          <p:cNvPicPr>
            <a:picLocks noChangeAspect="1"/>
          </p:cNvPicPr>
          <p:nvPr userDrawn="1"/>
        </p:nvPicPr>
        <p:blipFill>
          <a:blip r:embed="rId3">
            <a:lum bright="100000" contrast="-100000"/>
          </a:blip>
          <a:stretch>
            <a:fillRect/>
          </a:stretch>
        </p:blipFill>
        <p:spPr>
          <a:xfrm>
            <a:off x="9643015" y="6157672"/>
            <a:ext cx="2548985" cy="6925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42875" y="1283"/>
            <a:ext cx="10488930" cy="1325563"/>
          </a:xfrm>
        </p:spPr>
        <p:txBody>
          <a:bodyPr/>
          <a:lstStyle>
            <a:lvl1pPr>
              <a:defRPr b="1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42875" y="1412634"/>
            <a:ext cx="10515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Font typeface="Calibri" panose="020F0502020204030204" pitchFamily="34" charset="0"/>
              <a:buChar char="-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981837"/>
            <a:ext cx="10552176" cy="8763"/>
          </a:xfrm>
          <a:prstGeom prst="line">
            <a:avLst/>
          </a:prstGeom>
          <a:ln w="57150">
            <a:solidFill>
              <a:srgbClr val="4A4D9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BF78A25-2DF5-4390-B1C1-BF1C31359F5B}"/>
              </a:ext>
            </a:extLst>
          </p:cNvPr>
          <p:cNvSpPr txBox="1">
            <a:spLocks/>
          </p:cNvSpPr>
          <p:nvPr userDrawn="1"/>
        </p:nvSpPr>
        <p:spPr>
          <a:xfrm>
            <a:off x="3104" y="6642916"/>
            <a:ext cx="2463005" cy="21600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>
                <a:solidFill>
                  <a:schemeClr val="tx1"/>
                </a:solidFill>
              </a:rPr>
              <a:t>Special Olympics International | </a:t>
            </a:r>
            <a:fld id="{734B0C50-C312-43B0-8322-372269A4893F}" type="slidenum">
              <a:rPr lang="en-US" b="0" smtClean="0">
                <a:solidFill>
                  <a:schemeClr val="tx1"/>
                </a:solidFill>
              </a:rPr>
              <a:pPr algn="l"/>
              <a:t>‹#›</a:t>
            </a:fld>
            <a:endParaRPr 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023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l="4375" t="43997" r="75040" b="48349"/>
          <a:stretch/>
        </p:blipFill>
        <p:spPr>
          <a:xfrm rot="5400000">
            <a:off x="-3062192" y="3050832"/>
            <a:ext cx="6870890" cy="7503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650" y="10414"/>
            <a:ext cx="10488930" cy="1325563"/>
          </a:xfrm>
        </p:spPr>
        <p:txBody>
          <a:bodyPr/>
          <a:lstStyle>
            <a:lvl1pPr algn="r">
              <a:defRPr b="1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0650" y="1360424"/>
            <a:ext cx="10515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Font typeface="Calibri" panose="020F0502020204030204" pitchFamily="34" charset="0"/>
              <a:buChar char="-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SOI_Color_SingleLine.eps"/>
          <p:cNvPicPr>
            <a:picLocks noChangeAspect="1"/>
          </p:cNvPicPr>
          <p:nvPr userDrawn="1"/>
        </p:nvPicPr>
        <p:blipFill>
          <a:blip r:embed="rId3">
            <a:lum/>
            <a:alphaModFix/>
          </a:blip>
          <a:stretch>
            <a:fillRect/>
          </a:stretch>
        </p:blipFill>
        <p:spPr>
          <a:xfrm>
            <a:off x="9630386" y="6152762"/>
            <a:ext cx="2548985" cy="6925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Straight Connector 12"/>
          <p:cNvCxnSpPr/>
          <p:nvPr userDrawn="1"/>
        </p:nvCxnSpPr>
        <p:spPr>
          <a:xfrm>
            <a:off x="2688336" y="996696"/>
            <a:ext cx="9551289" cy="9525"/>
          </a:xfrm>
          <a:prstGeom prst="line">
            <a:avLst/>
          </a:prstGeom>
          <a:ln w="57150">
            <a:solidFill>
              <a:srgbClr val="E0032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A220AE2-55FB-4C26-AB07-19047F56488B}"/>
              </a:ext>
            </a:extLst>
          </p:cNvPr>
          <p:cNvSpPr txBox="1">
            <a:spLocks/>
          </p:cNvSpPr>
          <p:nvPr userDrawn="1"/>
        </p:nvSpPr>
        <p:spPr>
          <a:xfrm>
            <a:off x="3104" y="6642916"/>
            <a:ext cx="2463005" cy="21600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>
                <a:solidFill>
                  <a:schemeClr val="tx1"/>
                </a:solidFill>
              </a:rPr>
              <a:t>Special Olympics International | </a:t>
            </a:r>
            <a:fld id="{734B0C50-C312-43B0-8322-372269A4893F}" type="slidenum">
              <a:rPr lang="en-US" b="0" smtClean="0">
                <a:solidFill>
                  <a:schemeClr val="tx1"/>
                </a:solidFill>
              </a:rPr>
              <a:pPr algn="l"/>
              <a:t>‹#›</a:t>
            </a:fld>
            <a:endParaRPr 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6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O Master Deck PPT Images3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278" b="5441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lide Number Placeholder 2"/>
          <p:cNvSpPr txBox="1">
            <a:spLocks/>
          </p:cNvSpPr>
          <p:nvPr userDrawn="1"/>
        </p:nvSpPr>
        <p:spPr>
          <a:xfrm>
            <a:off x="222179" y="6476668"/>
            <a:ext cx="5463139" cy="3813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Special Olympics International | [Partner Name] | </a:t>
            </a:r>
            <a:fld id="{734B0C50-C312-43B0-8322-372269A4893F}" type="slidenum">
              <a:rPr lang="en-US" smtClean="0"/>
              <a:pPr algn="l"/>
              <a:t>‹#›</a:t>
            </a:fld>
            <a:endParaRPr lang="en-US"/>
          </a:p>
        </p:txBody>
      </p:sp>
      <p:pic>
        <p:nvPicPr>
          <p:cNvPr id="11" name="Picture 10" descr="SOI_Color_SingleLine.eps"/>
          <p:cNvPicPr>
            <a:picLocks noChangeAspect="1"/>
          </p:cNvPicPr>
          <p:nvPr userDrawn="1"/>
        </p:nvPicPr>
        <p:blipFill>
          <a:blip r:embed="rId3">
            <a:lum/>
            <a:alphaModFix/>
          </a:blip>
          <a:stretch>
            <a:fillRect/>
          </a:stretch>
        </p:blipFill>
        <p:spPr>
          <a:xfrm>
            <a:off x="9630386" y="6143237"/>
            <a:ext cx="2548985" cy="69253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lide Number Placeholder 2"/>
          <p:cNvSpPr txBox="1">
            <a:spLocks/>
          </p:cNvSpPr>
          <p:nvPr userDrawn="1"/>
        </p:nvSpPr>
        <p:spPr>
          <a:xfrm>
            <a:off x="0" y="6464431"/>
            <a:ext cx="5463139" cy="3813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Special Olympics International | NASA | </a:t>
            </a:r>
            <a:fld id="{734B0C50-C312-43B0-8322-372269A4893F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l"/>
              <a:t>‹#›</a:t>
            </a:fld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71475" y="1298575"/>
            <a:ext cx="10488930" cy="1325563"/>
          </a:xfrm>
        </p:spPr>
        <p:txBody>
          <a:bodyPr/>
          <a:lstStyle>
            <a:lvl1pPr>
              <a:defRPr b="1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90525" y="2759075"/>
            <a:ext cx="10515600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Font typeface="Calibri" panose="020F0502020204030204" pitchFamily="34" charset="0"/>
              <a:buChar char="-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7753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D4D90-70F2-42DB-A009-0EE4A60DD012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2390-4E64-4F8F-9E72-748C8C5B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48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Haga clic para editar el estilo del título principal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Editar estilos de texto maestro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D4D90-70F2-42DB-A009-0EE4A60DD012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92390-4E64-4F8F-9E72-748C8C5B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4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79" r:id="rId3"/>
    <p:sldLayoutId id="2147483685" r:id="rId4"/>
    <p:sldLayoutId id="2147483686" r:id="rId5"/>
    <p:sldLayoutId id="2147483680" r:id="rId6"/>
    <p:sldLayoutId id="2147483681" r:id="rId7"/>
    <p:sldLayoutId id="2147483682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87" r:id="rId14"/>
    <p:sldLayoutId id="2147483683" r:id="rId15"/>
    <p:sldLayoutId id="2147483655" r:id="rId16"/>
    <p:sldLayoutId id="2147483656" r:id="rId17"/>
    <p:sldLayoutId id="2147483657" r:id="rId18"/>
    <p:sldLayoutId id="2147483658" r:id="rId19"/>
    <p:sldLayoutId id="2147483659" r:id="rId20"/>
    <p:sldLayoutId id="2147483684" r:id="rId21"/>
    <p:sldLayoutId id="214748366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3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26D8B45-972D-498B-A3E5-186D8E30937A}"/>
              </a:ext>
            </a:extLst>
          </p:cNvPr>
          <p:cNvSpPr txBox="1">
            <a:spLocks/>
          </p:cNvSpPr>
          <p:nvPr/>
        </p:nvSpPr>
        <p:spPr>
          <a:xfrm>
            <a:off x="2249070" y="633076"/>
            <a:ext cx="953374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br>
              <a:rPr lang="en-US" b="1" dirty="0">
                <a:latin typeface="Ubuntu" charset="0"/>
                <a:ea typeface="Ubuntu" charset="0"/>
                <a:cs typeface="Ubuntu" charset="0"/>
              </a:rPr>
            </a:br>
            <a:br>
              <a:rPr lang="en-US" b="1" dirty="0">
                <a:latin typeface="Ubuntu" charset="0"/>
                <a:ea typeface="Ubuntu" charset="0"/>
                <a:cs typeface="Ubuntu" charset="0"/>
              </a:rPr>
            </a:br>
            <a:r>
              <a:rPr lang="en-US" sz="4100" b="1" dirty="0" err="1">
                <a:latin typeface="Ubuntu" charset="0"/>
                <a:ea typeface="Ubuntu" charset="0"/>
                <a:cs typeface="Ubuntu" charset="0"/>
              </a:rPr>
              <a:t>Salud</a:t>
            </a:r>
            <a:r>
              <a:rPr lang="en-US" sz="4100" b="1" dirty="0">
                <a:latin typeface="Ubuntu" charset="0"/>
                <a:ea typeface="Ubuntu" charset="0"/>
                <a:cs typeface="Ubuntu" charset="0"/>
              </a:rPr>
              <a:t> </a:t>
            </a:r>
            <a:r>
              <a:rPr lang="en-US" sz="4100" b="1" dirty="0" err="1">
                <a:latin typeface="Ubuntu" charset="0"/>
                <a:ea typeface="Ubuntu" charset="0"/>
                <a:cs typeface="Ubuntu" charset="0"/>
              </a:rPr>
              <a:t>Emocional</a:t>
            </a:r>
            <a:br>
              <a:rPr lang="en-US" dirty="0">
                <a:latin typeface="Ubuntu" charset="0"/>
                <a:ea typeface="Ubuntu" charset="0"/>
                <a:cs typeface="Ubuntu" charset="0"/>
              </a:rPr>
            </a:br>
            <a:endParaRPr lang="en-US" dirty="0">
              <a:latin typeface="Ubuntu" charset="0"/>
              <a:ea typeface="Ubuntu" charset="0"/>
              <a:cs typeface="Ubuntu" charset="0"/>
            </a:endParaRPr>
          </a:p>
        </p:txBody>
      </p:sp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0F5D30B-4AE5-4F9B-AF2B-50863D08B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171" y="4723940"/>
            <a:ext cx="3261643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09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Ubuntu" panose="020B0504030602030204" pitchFamily="34" charset="0"/>
              </a:rPr>
              <a:t>Estrategia 1: Utilizar un apretón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6" y="4604242"/>
            <a:ext cx="11867416" cy="126902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Ubuntu" panose="020B0504030602030204" pitchFamily="34" charset="0"/>
              </a:rPr>
              <a:t>Si te sientes estresado, enfadado o agobiado, prueba a apretar algo como una pelota antiestrés. Aprieta la pelota durante 3 segundos, suéltala despacio y repite la operación de 5 a 10 veces durante 1 minuto.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58" y="1685897"/>
            <a:ext cx="6283843" cy="2918345"/>
          </a:xfrm>
          <a:prstGeom prst="rect">
            <a:avLst/>
          </a:prstGeom>
        </p:spPr>
      </p:pic>
      <p:pic>
        <p:nvPicPr>
          <p:cNvPr id="6" name="Picture 5" descr="A picture containing person, sport, player, crowd&#10;&#10;Description automatically generated">
            <a:extLst>
              <a:ext uri="{FF2B5EF4-FFF2-40B4-BE49-F238E27FC236}">
                <a16:creationId xmlns:a16="http://schemas.microsoft.com/office/drawing/2014/main" id="{10D46D17-EC2B-4B98-9322-26C9A2121E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73" y="1326846"/>
            <a:ext cx="4160154" cy="320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49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Ubuntu" panose="020B0504030602030204" pitchFamily="34" charset="0"/>
              </a:rPr>
              <a:t>Estrategia 2: Pensar en positivo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176346"/>
            <a:ext cx="11781691" cy="16969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>
                <a:latin typeface="Ubuntu" panose="020B0504030602030204" pitchFamily="34" charset="0"/>
              </a:rPr>
              <a:t>Todos encontramos nuestra inspiración en lugares diferentes y es importante encontrar lo que funciona para ti.  Muchas personas se sienten bien cuando escuchan su música favorita. Otras tienen una lista de palabras alentadoras que leen o imágenes que miran, algo así como una charla para darse ánimos a sí mismas.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977" y="1107038"/>
            <a:ext cx="8237392" cy="306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03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Ubuntu" panose="020B0504030602030204" pitchFamily="34" charset="0"/>
              </a:rPr>
              <a:t>Estrategia 3: Respiración profunda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682" y="4604242"/>
            <a:ext cx="11647609" cy="126902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Ubuntu" panose="020B0504030602030204" pitchFamily="34" charset="0"/>
              </a:rPr>
              <a:t>Respirar profundamente puede ayudarte a sentirte más relajado y tranquilo.  Imagina que hueles una flor respirando lentamente por la nariz.  Después, haz como si estuvieras apagando una vela lentamente.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742" y="1253468"/>
            <a:ext cx="7469066" cy="312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50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Ubuntu" panose="020B0504030602030204" pitchFamily="34" charset="0"/>
              </a:rPr>
              <a:t>Estrategia 4: Estiramientos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682" y="4604242"/>
            <a:ext cx="11647609" cy="126902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Ubuntu" panose="020B0504030602030204" pitchFamily="34" charset="0"/>
              </a:rPr>
              <a:t>Los estiramientos pueden ayudar a tu cuerpo a sentirse más relajado y a liberar emociones.  Prueba algunos estiramientos sencillos o posturas de yoga, pero recuerda empezar despacio y con suavidad.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480" y="1542655"/>
            <a:ext cx="8880787" cy="284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06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Estrategia 5: Conseguir apoyo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682" y="4604242"/>
            <a:ext cx="11647609" cy="126902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Otras personas pueden sernos útiles cuando intentamos lidiar con nuestros pensamientos y sentimientos.  Hablar con personas en las que confías puede ser de ayuda, como tu familia, tus amigos y tus entrenadores. </a:t>
            </a:r>
          </a:p>
          <a:p>
            <a:pPr marL="0" indent="0">
              <a:buNone/>
            </a:pPr>
            <a:r>
              <a:rPr lang="en-US" dirty="0"/>
              <a:t>Sonríe a los demás, choca los puños o dales palabras de ánimo (en lugar de chocar los cinco).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6846"/>
            <a:ext cx="8636890" cy="306930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5215FC8-5387-4CFC-8F85-4800E6EBE4A5}"/>
              </a:ext>
            </a:extLst>
          </p:cNvPr>
          <p:cNvSpPr/>
          <p:nvPr/>
        </p:nvSpPr>
        <p:spPr>
          <a:xfrm>
            <a:off x="8069580" y="114300"/>
            <a:ext cx="4488179" cy="4281854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32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952499" y="-122501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/>
              <a:t>Deberes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erson running in a race&#10;&#10;Description automatically generated with medium confidence">
            <a:extLst>
              <a:ext uri="{FF2B5EF4-FFF2-40B4-BE49-F238E27FC236}">
                <a16:creationId xmlns:a16="http://schemas.microsoft.com/office/drawing/2014/main" id="{63F5B71F-7FBC-4DD0-A275-AF7E4B2E7E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2" r="25894" b="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2415557"/>
              </p:ext>
            </p:extLst>
          </p:nvPr>
        </p:nvGraphicFramePr>
        <p:xfrm>
          <a:off x="762000" y="2279018"/>
          <a:ext cx="5314543" cy="337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36664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A2654-C2E4-B8F2-E1AE-C537B6942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Reconocimiento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809EF-CE14-DFE8-F84C-F9AA144CC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s-ES" sz="1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versión original de este documento se desarrolló con fondos de muchas fuentes, incluso en los Estados Unidos por la Subvención Número NU27DD000021 de los Centros para el Control y la Prevención de Enfermedades (CDC) del Departamento de Salud y Servicios Humanos de los Estados Unidos (HHS), con $18.1 millones (64%) financiados con fondos federales de los Estados Unidos y $10.2 millones (36%) respaldados por fuentes no federales. 
El contenido de este documento es responsabilidad exclusiva de los autores y no representa necesariamente los puntos de vista oficiales de los Centros para el Control y la Prevención de Enfermedades o el Departamento de Salud y Servicios Humanos de los Estados Unidos.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462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FB9AEB-CBBF-45D1-9E2D-33DA0F8FF6AA}"/>
              </a:ext>
            </a:extLst>
          </p:cNvPr>
          <p:cNvSpPr txBox="1"/>
          <p:nvPr/>
        </p:nvSpPr>
        <p:spPr>
          <a:xfrm>
            <a:off x="640080" y="5576887"/>
            <a:ext cx="10911840" cy="640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¿Qué es la salud emocional?</a:t>
            </a:r>
          </a:p>
        </p:txBody>
      </p:sp>
      <p:pic>
        <p:nvPicPr>
          <p:cNvPr id="3" name="Picture 2" descr="A group of people sitting together&#10;&#10;Description automatically generated with medium confidence">
            <a:extLst>
              <a:ext uri="{FF2B5EF4-FFF2-40B4-BE49-F238E27FC236}">
                <a16:creationId xmlns:a16="http://schemas.microsoft.com/office/drawing/2014/main" id="{38B7023C-60E8-45AD-A9E0-5E62589558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1199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580847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Ubuntu" panose="020B0504030602030204" pitchFamily="34" charset="0"/>
              </a:rPr>
              <a:t>Su papel como Mensajero de Salud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1166957"/>
              </p:ext>
            </p:extLst>
          </p:nvPr>
        </p:nvGraphicFramePr>
        <p:xfrm>
          <a:off x="6499749" y="1254634"/>
          <a:ext cx="5284788" cy="4575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046BE12-FC7D-49EE-84C0-9A85DD8A0A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77" y="4238688"/>
            <a:ext cx="3913347" cy="2608898"/>
          </a:xfrm>
          <a:prstGeom prst="rect">
            <a:avLst/>
          </a:prstGeom>
        </p:spPr>
      </p:pic>
      <p:pic>
        <p:nvPicPr>
          <p:cNvPr id="8" name="Picture 7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00FDBCE8-4664-4EBC-8DFE-0C24D86EA3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81" y="1137094"/>
            <a:ext cx="4411980" cy="2941320"/>
          </a:xfrm>
          <a:prstGeom prst="rect">
            <a:avLst/>
          </a:prstGeom>
        </p:spPr>
      </p:pic>
      <p:pic>
        <p:nvPicPr>
          <p:cNvPr id="15" name="Picture 14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FF7C7C3A-809C-41D4-82DC-B86D7D1D6A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81" y="4576413"/>
            <a:ext cx="2900172" cy="193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61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Ubuntu" panose="020B0504030602030204" pitchFamily="34" charset="0"/>
              </a:rPr>
              <a:t>Emociones</a:t>
            </a:r>
          </a:p>
        </p:txBody>
      </p:sp>
      <p:pic>
        <p:nvPicPr>
          <p:cNvPr id="1026" name="Picture 2" descr="Why are two of Riley's five emotions in Inside Out male? - Movies ..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1890712"/>
            <a:ext cx="97536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19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Ubuntu" panose="020B0504030602030204" pitchFamily="34" charset="0"/>
              </a:rPr>
              <a:t>Amenazas para la salud emocional: </a:t>
            </a:r>
            <a:r>
              <a:rPr lang="en-US" sz="4000" dirty="0" err="1">
                <a:latin typeface="Ubuntu" panose="020B0504030602030204" pitchFamily="34" charset="0"/>
              </a:rPr>
              <a:t>estrés</a:t>
            </a:r>
            <a:endParaRPr lang="en-US" sz="4000" dirty="0">
              <a:latin typeface="Ubuntu" panose="020B0504030602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398" y="1326846"/>
            <a:ext cx="5436523" cy="4704210"/>
          </a:xfr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B8D737-FB70-4202-ACA0-A6F90F07CFA4}"/>
              </a:ext>
            </a:extLst>
          </p:cNvPr>
          <p:cNvCxnSpPr>
            <a:cxnSpLocks/>
          </p:cNvCxnSpPr>
          <p:nvPr/>
        </p:nvCxnSpPr>
        <p:spPr>
          <a:xfrm>
            <a:off x="5875020" y="2067321"/>
            <a:ext cx="0" cy="34975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text, water sport, sport, swimming&#10;&#10;Description automatically generated">
            <a:extLst>
              <a:ext uri="{FF2B5EF4-FFF2-40B4-BE49-F238E27FC236}">
                <a16:creationId xmlns:a16="http://schemas.microsoft.com/office/drawing/2014/main" id="{32B56251-F064-432D-A9E1-A600DC0CF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90" y="1326846"/>
            <a:ext cx="5106430" cy="470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67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Ubuntu" panose="020B0504030602030204" pitchFamily="34" charset="0"/>
              </a:rPr>
              <a:t>Señales de estrés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9247698"/>
              </p:ext>
            </p:extLst>
          </p:nvPr>
        </p:nvGraphicFramePr>
        <p:xfrm>
          <a:off x="1390650" y="1370692"/>
          <a:ext cx="10515600" cy="4648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90006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-145746"/>
            <a:ext cx="12635345" cy="132556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Ubuntu" panose="020B0504030602030204" pitchFamily="34" charset="0"/>
              </a:rPr>
              <a:t>¿Qué podemos controlar cuando estamos estresados?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6260" y="1808500"/>
            <a:ext cx="3555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Ubuntu" panose="020B0504030602030204" pitchFamily="34" charset="0"/>
              </a:rPr>
              <a:t>PUEDO controlar...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90526" y="1525861"/>
            <a:ext cx="4956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buntu" panose="020B0504030602030204" pitchFamily="34" charset="0"/>
              </a:rPr>
              <a:t>NO PUEDO </a:t>
            </a:r>
            <a:r>
              <a:rPr lang="en-US" sz="2800" b="1" dirty="0" err="1">
                <a:solidFill>
                  <a:srgbClr val="FF0000"/>
                </a:solidFill>
                <a:latin typeface="Ubuntu" panose="020B0504030602030204" pitchFamily="34" charset="0"/>
              </a:rPr>
              <a:t>controlar</a:t>
            </a:r>
            <a:r>
              <a:rPr lang="en-US" sz="2800" b="1" dirty="0">
                <a:solidFill>
                  <a:srgbClr val="FF0000"/>
                </a:solidFill>
                <a:latin typeface="Ubuntu" panose="020B0504030602030204" pitchFamily="34" charset="0"/>
              </a:rPr>
              <a:t>…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02008" y="3048929"/>
            <a:ext cx="2803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Responder vs. Reaccionar</a:t>
            </a:r>
          </a:p>
        </p:txBody>
      </p:sp>
      <p:pic>
        <p:nvPicPr>
          <p:cNvPr id="4" name="Picture 3" descr="A person in a blue shirt&#10;&#10;Description automatically generated">
            <a:extLst>
              <a:ext uri="{FF2B5EF4-FFF2-40B4-BE49-F238E27FC236}">
                <a16:creationId xmlns:a16="http://schemas.microsoft.com/office/drawing/2014/main" id="{D342804E-9E7F-4657-BB5E-188FA0F19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61" y="2331720"/>
            <a:ext cx="3854076" cy="3045344"/>
          </a:xfrm>
          <a:prstGeom prst="rect">
            <a:avLst/>
          </a:prstGeom>
        </p:spPr>
      </p:pic>
      <p:pic>
        <p:nvPicPr>
          <p:cNvPr id="6" name="Picture 5" descr="A picture containing building, person, snow, table&#10;&#10;Description automatically generated">
            <a:extLst>
              <a:ext uri="{FF2B5EF4-FFF2-40B4-BE49-F238E27FC236}">
                <a16:creationId xmlns:a16="http://schemas.microsoft.com/office/drawing/2014/main" id="{AB64816E-3154-47B5-BEF0-66B0B7D3B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701" y="2009054"/>
            <a:ext cx="3980295" cy="35464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54E065-2931-4538-A2CC-F2E9CD650395}"/>
              </a:ext>
            </a:extLst>
          </p:cNvPr>
          <p:cNvSpPr txBox="1"/>
          <p:nvPr/>
        </p:nvSpPr>
        <p:spPr>
          <a:xfrm>
            <a:off x="386259" y="5377064"/>
            <a:ext cx="3555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Ubuntu" panose="020B0504030602030204" pitchFamily="34" charset="0"/>
              </a:rPr>
              <a:t>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9FC4CB-F678-48C6-9BFF-082C9C464596}"/>
              </a:ext>
            </a:extLst>
          </p:cNvPr>
          <p:cNvSpPr txBox="1"/>
          <p:nvPr/>
        </p:nvSpPr>
        <p:spPr>
          <a:xfrm>
            <a:off x="7955280" y="5555471"/>
            <a:ext cx="385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buntu" panose="020B0504030602030204" pitchFamily="34" charset="0"/>
              </a:rPr>
              <a:t>OTROS</a:t>
            </a:r>
          </a:p>
        </p:txBody>
      </p:sp>
    </p:spTree>
    <p:extLst>
      <p:ext uri="{BB962C8B-B14F-4D97-AF65-F5344CB8AC3E}">
        <p14:creationId xmlns:p14="http://schemas.microsoft.com/office/powerpoint/2010/main" val="252633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Ubuntu" panose="020B0504030602030204" pitchFamily="34" charset="0"/>
              </a:rPr>
              <a:t>Fuentes de estrés</a:t>
            </a:r>
          </a:p>
        </p:txBody>
      </p:sp>
      <p:sp>
        <p:nvSpPr>
          <p:cNvPr id="6" name="Rectangle 5"/>
          <p:cNvSpPr/>
          <p:nvPr/>
        </p:nvSpPr>
        <p:spPr>
          <a:xfrm>
            <a:off x="5144042" y="1950519"/>
            <a:ext cx="658168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buntu" panose="020B0504030602030204" pitchFamily="34" charset="0"/>
              </a:rPr>
              <a:t>Qué estresa </a:t>
            </a: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buntu" panose="020B0504030602030204" pitchFamily="34" charset="0"/>
              </a:rPr>
              <a:t>¿Estás fuera?</a:t>
            </a:r>
          </a:p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buntu" panose="020B0504030602030204" pitchFamily="34" charset="0"/>
            </a:endParaRP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Ubuntu" panose="020B0504030602030204" pitchFamily="34" charset="0"/>
              </a:rPr>
              <a:t>Lluvia de ideas...</a:t>
            </a:r>
          </a:p>
        </p:txBody>
      </p:sp>
      <p:pic>
        <p:nvPicPr>
          <p:cNvPr id="3" name="Picture 2" descr="A person in a red shirt playing football&#10;&#10;Description automatically generated with low confidence">
            <a:extLst>
              <a:ext uri="{FF2B5EF4-FFF2-40B4-BE49-F238E27FC236}">
                <a16:creationId xmlns:a16="http://schemas.microsoft.com/office/drawing/2014/main" id="{580840BC-7158-41F0-A8BB-02E6ECB1B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43" y="10414"/>
            <a:ext cx="4038057" cy="661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37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468" y="-213945"/>
            <a:ext cx="614338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+mj-lt"/>
              </a:rPr>
              <a:t>Centrarse </a:t>
            </a:r>
            <a:r>
              <a:rPr lang="en-US" sz="3600" dirty="0" err="1">
                <a:solidFill>
                  <a:schemeClr val="tx1"/>
                </a:solidFill>
                <a:latin typeface="+mj-lt"/>
              </a:rPr>
              <a:t>en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 La salud emocional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468" y="1150490"/>
            <a:ext cx="6285600" cy="337592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Muchas personas pueden sentirse tristes, estresadas o confusas, especialmente ahora que nos enfrentamos a una pandemia. Es importante pensar en las cosas que puedes hacer por tu salud emocional.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Conozcamos 5 técnicas que puede aplicar a diario para mejorar su salud emocional.</a:t>
            </a:r>
          </a:p>
          <a:p>
            <a:pPr marL="5143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Utilizar una pelota antiestrés</a:t>
            </a:r>
          </a:p>
          <a:p>
            <a:pPr marL="5143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Pensamientos positivos</a:t>
            </a:r>
          </a:p>
          <a:p>
            <a:pPr marL="5143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Respiración profunda</a:t>
            </a:r>
          </a:p>
          <a:p>
            <a:pPr marL="5143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Estiramientos</a:t>
            </a:r>
          </a:p>
          <a:p>
            <a:pPr marL="5143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Obtener apoyo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wearing a helmet and gloves&#10;&#10;Description automatically generated with low confidence">
            <a:extLst>
              <a:ext uri="{FF2B5EF4-FFF2-40B4-BE49-F238E27FC236}">
                <a16:creationId xmlns:a16="http://schemas.microsoft.com/office/drawing/2014/main" id="{F4C1ED83-7C4A-46C1-A639-4EFF4DE3F6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1" r="14634" b="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9631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6E43570C675241AD0770FD02353473" ma:contentTypeVersion="10" ma:contentTypeDescription="Create a new document." ma:contentTypeScope="" ma:versionID="bb1f730b9d1f3a8ef5c0f8a584886117">
  <xsd:schema xmlns:xsd="http://www.w3.org/2001/XMLSchema" xmlns:xs="http://www.w3.org/2001/XMLSchema" xmlns:p="http://schemas.microsoft.com/office/2006/metadata/properties" xmlns:ns2="7caa4be8-4d2a-4852-a8ae-d326c7966dc4" xmlns:ns3="6b5e7dea-ba08-47ce-944e-768e98d134fc" targetNamespace="http://schemas.microsoft.com/office/2006/metadata/properties" ma:root="true" ma:fieldsID="60309439ccd85d844288c651a0db8e20" ns2:_="" ns3:_="">
    <xsd:import namespace="7caa4be8-4d2a-4852-a8ae-d326c7966dc4"/>
    <xsd:import namespace="6b5e7dea-ba08-47ce-944e-768e98d134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aa4be8-4d2a-4852-a8ae-d326c7966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5e7dea-ba08-47ce-944e-768e98d134f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87342B-D7D1-4752-BFAF-E3C7F8627F66}">
  <ds:schemaRefs>
    <ds:schemaRef ds:uri="7caa4be8-4d2a-4852-a8ae-d326c7966dc4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6b5e7dea-ba08-47ce-944e-768e98d134fc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DB73A49-498A-48D5-A7AC-D4695718D7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19BFE3-2C39-494A-967A-7AD05FFBC2E7}">
  <ds:schemaRefs>
    <ds:schemaRef ds:uri="6b5e7dea-ba08-47ce-944e-768e98d134fc"/>
    <ds:schemaRef ds:uri="7caa4be8-4d2a-4852-a8ae-d326c7966d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1530</Words>
  <Application>Microsoft Office PowerPoint</Application>
  <PresentationFormat>Widescreen</PresentationFormat>
  <Paragraphs>140</Paragraphs>
  <Slides>16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Su papel como Mensajero de Salud</vt:lpstr>
      <vt:lpstr>Emociones</vt:lpstr>
      <vt:lpstr>Amenazas para la salud emocional: estrés</vt:lpstr>
      <vt:lpstr>Señales de estrés</vt:lpstr>
      <vt:lpstr>¿Qué podemos controlar cuando estamos estresados?</vt:lpstr>
      <vt:lpstr>Fuentes de estrés</vt:lpstr>
      <vt:lpstr>Centrarse en La salud emocional</vt:lpstr>
      <vt:lpstr>Estrategia 1: Utilizar un apretón</vt:lpstr>
      <vt:lpstr>Estrategia 2: Pensar en positivo</vt:lpstr>
      <vt:lpstr>Estrategia 3: Respiración profunda</vt:lpstr>
      <vt:lpstr>Estrategia 4: Estiramientos</vt:lpstr>
      <vt:lpstr>Estrategia 5: Conseguir apoyo</vt:lpstr>
      <vt:lpstr>Deberes</vt:lpstr>
      <vt:lpstr>Reconocimiento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Quinn</dc:creator>
  <cp:keywords>, docId:EA0BC9E230D78A73241CFE9E3948F5AF</cp:keywords>
  <cp:lastModifiedBy>Faith Chabedi</cp:lastModifiedBy>
  <cp:revision>217</cp:revision>
  <cp:lastPrinted>2020-11-04T13:13:30Z</cp:lastPrinted>
  <dcterms:created xsi:type="dcterms:W3CDTF">2018-11-14T02:12:36Z</dcterms:created>
  <dcterms:modified xsi:type="dcterms:W3CDTF">2024-11-15T18:38:44Z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0x010100786E43570C675241AD0770FD02353473</vt:lpwstr>
  </property>
</Properties>
</file>