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32"/>
  </p:notesMasterIdLst>
  <p:sldIdLst>
    <p:sldId id="256" r:id="rId3"/>
    <p:sldId id="814" r:id="rId4"/>
    <p:sldId id="829" r:id="rId5"/>
    <p:sldId id="782" r:id="rId6"/>
    <p:sldId id="797" r:id="rId7"/>
    <p:sldId id="825" r:id="rId8"/>
    <p:sldId id="798" r:id="rId9"/>
    <p:sldId id="821" r:id="rId10"/>
    <p:sldId id="799" r:id="rId11"/>
    <p:sldId id="756" r:id="rId12"/>
    <p:sldId id="839" r:id="rId13"/>
    <p:sldId id="836" r:id="rId14"/>
    <p:sldId id="837" r:id="rId15"/>
    <p:sldId id="840" r:id="rId16"/>
    <p:sldId id="841" r:id="rId17"/>
    <p:sldId id="842" r:id="rId18"/>
    <p:sldId id="843" r:id="rId19"/>
    <p:sldId id="844" r:id="rId20"/>
    <p:sldId id="845" r:id="rId21"/>
    <p:sldId id="838" r:id="rId22"/>
    <p:sldId id="827" r:id="rId23"/>
    <p:sldId id="846" r:id="rId24"/>
    <p:sldId id="847" r:id="rId25"/>
    <p:sldId id="832" r:id="rId26"/>
    <p:sldId id="833" r:id="rId27"/>
    <p:sldId id="818" r:id="rId28"/>
    <p:sldId id="802" r:id="rId29"/>
    <p:sldId id="813" r:id="rId30"/>
    <p:sldId id="279" r:id="rId31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3F8403-4D72-4B54-A03C-65B34E488014}" v="1" dt="2024-10-18T11:31:36.9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4"/>
  </p:normalViewPr>
  <p:slideViewPr>
    <p:cSldViewPr snapToGrid="0">
      <p:cViewPr varScale="1">
        <p:scale>
          <a:sx n="55" d="100"/>
          <a:sy n="55" d="100"/>
        </p:scale>
        <p:origin x="1600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ryn Spivey" userId="e050a052-2dc1-4613-8f68-817edd95e6e7" providerId="ADAL" clId="{A6D0069D-EA57-485F-AC2B-F416A0ED7AA7}"/>
    <pc:docChg chg="delSld">
      <pc:chgData name="Kathryn Spivey" userId="e050a052-2dc1-4613-8f68-817edd95e6e7" providerId="ADAL" clId="{A6D0069D-EA57-485F-AC2B-F416A0ED7AA7}" dt="2022-08-24T01:48:58.995" v="0" actId="2696"/>
      <pc:docMkLst>
        <pc:docMk/>
      </pc:docMkLst>
      <pc:sldChg chg="del">
        <pc:chgData name="Kathryn Spivey" userId="e050a052-2dc1-4613-8f68-817edd95e6e7" providerId="ADAL" clId="{A6D0069D-EA57-485F-AC2B-F416A0ED7AA7}" dt="2022-08-24T01:48:58.995" v="0" actId="2696"/>
        <pc:sldMkLst>
          <pc:docMk/>
          <pc:sldMk cId="1268729032" sldId="826"/>
        </pc:sldMkLst>
      </pc:sldChg>
    </pc:docChg>
  </pc:docChgLst>
  <pc:docChgLst>
    <pc:chgData name="Faith Chabedi" userId="2142cf2e-8ca9-46d9-9615-2430e226769d" providerId="ADAL" clId="{253F8403-4D72-4B54-A03C-65B34E488014}"/>
    <pc:docChg chg="addSld modSld">
      <pc:chgData name="Faith Chabedi" userId="2142cf2e-8ca9-46d9-9615-2430e226769d" providerId="ADAL" clId="{253F8403-4D72-4B54-A03C-65B34E488014}" dt="2024-10-18T11:31:36.912" v="0"/>
      <pc:docMkLst>
        <pc:docMk/>
      </pc:docMkLst>
      <pc:sldChg chg="add">
        <pc:chgData name="Faith Chabedi" userId="2142cf2e-8ca9-46d9-9615-2430e226769d" providerId="ADAL" clId="{253F8403-4D72-4B54-A03C-65B34E488014}" dt="2024-10-18T11:31:36.912" v="0"/>
        <pc:sldMkLst>
          <pc:docMk/>
          <pc:sldMk cId="2154462691" sldId="27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6FCB77A8-BF71-40B4-B47A-5FF8FA4EC0CA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Editar estilos de texto maestro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6CCC8316-FB35-4AC8-984C-370EF0F37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577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ista.com/forecasts/1136338/facebook-users-in-the-dominican-republic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statista.com/forecasts/1138860/instagram-users-in-jamaica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C8316-FB35-4AC8-984C-370EF0F37A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900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2C478-9C36-E84D-9533-9455471ADE1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369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2C478-9C36-E84D-9533-9455471ADE1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977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El uso de datos puede ser muy útil para contar una historia. Algunas </a:t>
            </a:r>
            <a:r>
              <a:rPr lang="en-US" baseline="0"/>
              <a:t>personas pueden pensar que los datos objetivos pueden ser áridos pero, utilizados correctamente, pueden añadir contexto al impacto de una historia y pueden ayudar a pintar el cuadro. Dicho esto, es mejor evitar utilizar los datos en el titular y utilizarlos más en el cuerpo de la historia. Por ejemplo: (el primer ejemplo).</a:t>
            </a:r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¿Ejemplo de cómo </a:t>
            </a:r>
            <a:r>
              <a:rPr lang="en-US" baseline="0"/>
              <a:t>convertir el segundo dato en titular?</a:t>
            </a:r>
            <a:endParaRPr lang="en-US"/>
          </a:p>
          <a:p>
            <a:pPr defTabSz="942289">
              <a:defRPr/>
            </a:pPr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2C478-9C36-E84D-9533-9455471ADE1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1520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2C478-9C36-E84D-9533-9455471ADE1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8872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42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Usted habla en nombre del Movimiento y comparte su historia.</a:t>
            </a:r>
          </a:p>
          <a:p>
            <a:pPr marL="0" marR="0" lvl="0" indent="0" algn="l" defTabSz="942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Debe ser capaz de expresar sus mensajes clave con claridad y eficacia durante toda la entrevista.</a:t>
            </a:r>
          </a:p>
          <a:p>
            <a:pPr marL="0" marR="0" lvl="0" indent="0" algn="l" defTabSz="942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No debe centrarse en más de 3 mensajes clave. </a:t>
            </a:r>
          </a:p>
          <a:p>
            <a:pPr marL="0" marR="0" lvl="0" indent="0" algn="l" defTabSz="942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Utilice palabras y frases que su público entienda.  </a:t>
            </a:r>
            <a:r>
              <a:rPr lang="en-US" sz="1200">
                <a:solidFill>
                  <a:srgbClr val="000000"/>
                </a:solidFill>
                <a:cs typeface="Ubuntu"/>
              </a:rPr>
              <a:t>Explique las cosas de forma que quede claro su significado</a:t>
            </a:r>
            <a:r>
              <a:rPr lang="en-US" sz="1200" i="1">
                <a:solidFill>
                  <a:srgbClr val="000000"/>
                </a:solidFill>
                <a:cs typeface="Ubuntu"/>
              </a:rPr>
              <a:t>.</a:t>
            </a:r>
          </a:p>
          <a:p>
            <a:pPr marL="0" marR="0" lvl="0" indent="0" algn="l" defTabSz="942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/>
          </a:p>
          <a:p>
            <a:pPr defTabSz="942289">
              <a:defRPr/>
            </a:pPr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2C478-9C36-E84D-9533-9455471ADE1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460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r>
              <a:rPr lang="en-US" baseline="0"/>
              <a:t>-Fuera de nuestra familia de Olimpiadas Especiales, el público en general no entiende qué son estas explicaciones.</a:t>
            </a:r>
          </a:p>
          <a:p>
            <a:pPr defTabSz="942289">
              <a:defRPr/>
            </a:pPr>
            <a:r>
              <a:rPr lang="en-US" baseline="0"/>
              <a:t>- Debe explicarlos cuando hable de ellos.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2C478-9C36-E84D-9533-9455471ADE1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8592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defTabSz="942289">
              <a:buFontTx/>
              <a:buChar char="-"/>
              <a:defRPr/>
            </a:pPr>
            <a:r>
              <a:rPr lang="en-US" baseline="0"/>
              <a:t>Si necesitas ayuda, consulta siempre nuestra guía de estilo.  Está en Recursos.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2C478-9C36-E84D-9533-9455471ADE1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1446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Nota del Facilitador:</a:t>
            </a:r>
          </a:p>
          <a:p>
            <a:r>
              <a:rPr lang="en-US"/>
              <a:t>- Pida al grupo que sugiera otras llamadas a la acción.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2C478-9C36-E84D-9533-9455471ADE1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33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679" indent="-176679" defTabSz="942289">
              <a:buFontTx/>
              <a:buChar char="-"/>
              <a:defRPr/>
            </a:pPr>
            <a:endParaRPr lang="en-US" baseline="0"/>
          </a:p>
          <a:p>
            <a:pPr defTabSz="942289">
              <a:defRPr/>
            </a:pPr>
            <a:endParaRPr lang="en-US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2C478-9C36-E84D-9533-9455471ADE1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369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itchFamily="34" charset="-128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12" charset="0"/>
                <a:ea typeface="ＭＳ Ｐゴシック" pitchFamily="34" charset="-128"/>
              </a:defRPr>
            </a:lvl1pPr>
            <a:lvl2pPr marL="778335" indent="-29935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12" charset="0"/>
                <a:ea typeface="ＭＳ Ｐゴシック" pitchFamily="34" charset="-128"/>
              </a:defRPr>
            </a:lvl2pPr>
            <a:lvl3pPr marL="1197437" indent="-2394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12" charset="0"/>
                <a:ea typeface="ＭＳ Ｐゴシック" pitchFamily="34" charset="-128"/>
              </a:defRPr>
            </a:lvl3pPr>
            <a:lvl4pPr marL="1676412" indent="-2394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12" charset="0"/>
                <a:ea typeface="ＭＳ Ｐゴシック" pitchFamily="34" charset="-128"/>
              </a:defRPr>
            </a:lvl4pPr>
            <a:lvl5pPr marL="2155387" indent="-2394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12" charset="0"/>
                <a:ea typeface="ＭＳ Ｐゴシック" pitchFamily="34" charset="-128"/>
              </a:defRPr>
            </a:lvl5pPr>
            <a:lvl6pPr marL="2634362" indent="-2394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112" charset="0"/>
                <a:ea typeface="ＭＳ Ｐゴシック" pitchFamily="34" charset="-128"/>
              </a:defRPr>
            </a:lvl6pPr>
            <a:lvl7pPr marL="3113336" indent="-2394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112" charset="0"/>
                <a:ea typeface="ＭＳ Ｐゴシック" pitchFamily="34" charset="-128"/>
              </a:defRPr>
            </a:lvl7pPr>
            <a:lvl8pPr marL="3592311" indent="-2394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112" charset="0"/>
                <a:ea typeface="ＭＳ Ｐゴシック" pitchFamily="34" charset="-128"/>
              </a:defRPr>
            </a:lvl8pPr>
            <a:lvl9pPr marL="4071287" indent="-2394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112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F173B5B-18E8-4808-8095-3625D7BD8C4E}" type="slidenum">
              <a:rPr lang="en-US" altLang="en-US" smtClean="0"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7549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Ustedes</a:t>
            </a:r>
            <a:r>
              <a:rPr lang="en-US" dirty="0"/>
              <a:t> son los </a:t>
            </a:r>
            <a:r>
              <a:rPr lang="en-US" baseline="0" dirty="0" err="1"/>
              <a:t>embajadores</a:t>
            </a:r>
            <a:r>
              <a:rPr lang="en-US" baseline="0" dirty="0"/>
              <a:t> de </a:t>
            </a:r>
            <a:r>
              <a:rPr lang="en-US" baseline="0" dirty="0" err="1"/>
              <a:t>nuestra</a:t>
            </a:r>
            <a:r>
              <a:rPr lang="en-US" baseline="0" dirty="0"/>
              <a:t> </a:t>
            </a:r>
            <a:r>
              <a:rPr lang="en-US" baseline="0" dirty="0" err="1"/>
              <a:t>marca</a:t>
            </a:r>
            <a:r>
              <a:rPr lang="en-US" baseline="0" dirty="0"/>
              <a:t>, de </a:t>
            </a:r>
            <a:r>
              <a:rPr lang="en-US" baseline="0" dirty="0" err="1"/>
              <a:t>nuestra</a:t>
            </a:r>
            <a:r>
              <a:rPr lang="en-US" baseline="0" dirty="0"/>
              <a:t> </a:t>
            </a:r>
            <a:r>
              <a:rPr lang="en-US" baseline="0" dirty="0" err="1"/>
              <a:t>historia</a:t>
            </a:r>
            <a:r>
              <a:rPr lang="en-US" baseline="0" dirty="0"/>
              <a:t> de </a:t>
            </a:r>
            <a:r>
              <a:rPr lang="en-US" baseline="0" dirty="0" err="1"/>
              <a:t>salud</a:t>
            </a:r>
            <a:r>
              <a:rPr lang="en-US" baseline="0" dirty="0"/>
              <a:t>, de </a:t>
            </a:r>
            <a:r>
              <a:rPr lang="en-US" baseline="0" dirty="0" err="1"/>
              <a:t>nuestra</a:t>
            </a:r>
            <a:r>
              <a:rPr lang="en-US" baseline="0" dirty="0"/>
              <a:t> </a:t>
            </a:r>
            <a:r>
              <a:rPr lang="en-US" baseline="0" dirty="0" err="1"/>
              <a:t>misión</a:t>
            </a:r>
            <a:endParaRPr lang="en-US" baseline="0" dirty="0"/>
          </a:p>
          <a:p>
            <a:r>
              <a:rPr lang="en-US" baseline="0" dirty="0"/>
              <a:t>Tus </a:t>
            </a:r>
            <a:r>
              <a:rPr lang="en-US" baseline="0" dirty="0" err="1"/>
              <a:t>historias</a:t>
            </a:r>
            <a:r>
              <a:rPr lang="en-US" baseline="0" dirty="0"/>
              <a:t> </a:t>
            </a:r>
            <a:r>
              <a:rPr lang="en-US" baseline="0" dirty="0" err="1"/>
              <a:t>cambiarán</a:t>
            </a:r>
            <a:r>
              <a:rPr lang="en-US" baseline="0" dirty="0"/>
              <a:t> la </a:t>
            </a:r>
            <a:r>
              <a:rPr lang="en-US" baseline="0" dirty="0" err="1"/>
              <a:t>opinión</a:t>
            </a:r>
            <a:r>
              <a:rPr lang="en-US" baseline="0" dirty="0"/>
              <a:t> de la </a:t>
            </a:r>
            <a:r>
              <a:rPr lang="en-US" baseline="0" dirty="0" err="1"/>
              <a:t>gente</a:t>
            </a:r>
            <a:r>
              <a:rPr lang="en-US" baseline="0" dirty="0"/>
              <a:t> </a:t>
            </a:r>
            <a:r>
              <a:rPr lang="en-US" baseline="0" dirty="0" err="1"/>
              <a:t>sobre</a:t>
            </a:r>
            <a:r>
              <a:rPr lang="en-US" baseline="0" dirty="0"/>
              <a:t> las </a:t>
            </a:r>
            <a:r>
              <a:rPr lang="en-US" baseline="0" dirty="0" err="1"/>
              <a:t>capacidades</a:t>
            </a:r>
            <a:r>
              <a:rPr lang="en-US" baseline="0" dirty="0"/>
              <a:t> de las personas con DI.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2C478-9C36-E84D-9533-9455471ADE1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36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Sea un defensor de los que no tienen voz.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2C478-9C36-E84D-9533-9455471ADE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495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Diga</a:t>
            </a:r>
          </a:p>
          <a:p>
            <a:pPr marL="176679" indent="-176679">
              <a:buFontTx/>
              <a:buChar char="-"/>
            </a:pPr>
            <a:r>
              <a:rPr lang="en-US"/>
              <a:t>Primero hay que hablar de quiénes son las Olimpiadas Especiales</a:t>
            </a:r>
            <a:r>
              <a:rPr lang="en-US" u="sng"/>
              <a:t>.  -- queremos acabar con la discriminación </a:t>
            </a:r>
            <a:r>
              <a:rPr lang="en-US" u="sng" baseline="0"/>
              <a:t>de las personas con DI. </a:t>
            </a:r>
          </a:p>
          <a:p>
            <a:pPr marL="176679" indent="-176679">
              <a:buFontTx/>
              <a:buChar char="-"/>
            </a:pPr>
            <a:r>
              <a:rPr lang="en-US" u="none"/>
              <a:t>Es necesario </a:t>
            </a:r>
            <a:r>
              <a:rPr lang="en-US" u="none" baseline="0"/>
              <a:t>explicar realmente cuál es su definición de salud inclusiva: acceso a médicos, programas de ejercicio físico, etc. </a:t>
            </a:r>
            <a:endParaRPr lang="en-US" u="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2C478-9C36-E84D-9533-9455471ADE1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36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Televisión - Noticias nacionales, locales y por cable</a:t>
            </a:r>
          </a:p>
          <a:p>
            <a:r>
              <a:rPr lang="en-US"/>
              <a:t>Radio - Nacional y local</a:t>
            </a:r>
          </a:p>
          <a:p>
            <a:r>
              <a:rPr lang="en-US"/>
              <a:t>Periódicos - Nacionales, locales, internacionales</a:t>
            </a:r>
          </a:p>
          <a:p>
            <a:r>
              <a:rPr lang="en-US"/>
              <a:t>Revistas - Nacionales y locales</a:t>
            </a:r>
          </a:p>
          <a:p>
            <a:r>
              <a:rPr lang="en-US"/>
              <a:t>Servicios de noticias por cable - Compartir historias con muchos medios de comunicación</a:t>
            </a:r>
          </a:p>
          <a:p>
            <a:r>
              <a:rPr lang="en-US"/>
              <a:t>Internet - Blogs, medios de comunicación social (Facebook, Twitter), comentarios, vídeos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2C478-9C36-E84D-9533-9455471ADE1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36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2C478-9C36-E84D-9533-9455471ADE1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40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Los medios de </a:t>
            </a:r>
            <a:r>
              <a:rPr lang="en-US" baseline="0"/>
              <a:t>comunicación quieren compartir el gran trabajo que estamos haciendo.  Mención School of Strength - TODAY Show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2C478-9C36-E84D-9533-9455471ADE1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36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 forma de obtener noticias y contenidos es muy diferente hoy en día</a:t>
            </a:r>
          </a:p>
          <a:p>
            <a:r>
              <a:rPr lang="en-US" dirty="0"/>
              <a:t>¿Cuántos de ustedes transmiten </a:t>
            </a:r>
            <a:r>
              <a:rPr lang="en-US" baseline="0" dirty="0"/>
              <a:t>sus contenidos?</a:t>
            </a:r>
            <a:endParaRPr lang="en-US" dirty="0"/>
          </a:p>
          <a:p>
            <a:r>
              <a:rPr lang="en-US" dirty="0"/>
              <a:t>¿Cuántos de ustedes ven la televisión por cable?</a:t>
            </a:r>
          </a:p>
          <a:p>
            <a:r>
              <a:rPr lang="en-US" dirty="0"/>
              <a:t>¿Cuántos de ustedes obtienen </a:t>
            </a:r>
            <a:r>
              <a:rPr lang="en-US" baseline="0" dirty="0"/>
              <a:t>sus noticias de aplicaciones de medios de comunicación social como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TikTok, Instagram, Facebook, </a:t>
            </a:r>
            <a:r>
              <a:rPr lang="en-US" baseline="0" dirty="0"/>
              <a:t>¿Cuántos de ustedes las obtienen de diferentes aplicaciones en su teléfono?</a:t>
            </a:r>
          </a:p>
          <a:p>
            <a:r>
              <a:rPr lang="en-US" baseline="0" dirty="0"/>
              <a:t>¿Del periódico?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principios de 2021, se estimaba que había más de seis millones de </a:t>
            </a: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usuarios de Facebook en la República Dominicana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un aumento del 124 % en comparación con los 2,7 millones de usuarios contabilizados cuatro años antes. Se preveía que la cifra superaría los 7,5 millones de usuarios en 2025. </a:t>
            </a:r>
          </a:p>
          <a:p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Entre 2017 y 2021, el </a:t>
            </a: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número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estimado </a:t>
            </a: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de usuarios de Instagram en Jamaica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aumentó en más del 150%. </a:t>
            </a:r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2C478-9C36-E84D-9533-9455471ADE1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293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Ahora mismo, en el ámbito de la COVID, nuestra labor de divulgación en los medios de comunicación se ha centrado en promover que las personas con DI mueren de COVID a un ritmo 6 veces superior al de las personas sin DI y que se les debe dar prioridad en las vacunas.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2C478-9C36-E84D-9533-9455471ADE1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36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21752-013A-F846-A224-C050C598DA3C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EDA7-8FE2-BE49-B2EE-5CB0341EA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78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21752-013A-F846-A224-C050C598DA3C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EDA7-8FE2-BE49-B2EE-5CB0341EA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99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21752-013A-F846-A224-C050C598DA3C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EDA7-8FE2-BE49-B2EE-5CB0341EA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35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CEAD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6"/>
          </a:p>
        </p:txBody>
      </p:sp>
    </p:spTree>
    <p:extLst>
      <p:ext uri="{BB962C8B-B14F-4D97-AF65-F5344CB8AC3E}">
        <p14:creationId xmlns:p14="http://schemas.microsoft.com/office/powerpoint/2010/main" val="2185881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6F34-350C-9D48-A06E-294113D0B0B9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A04-39EC-6A40-89AD-6AAB51D20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490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6F34-350C-9D48-A06E-294113D0B0B9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A04-39EC-6A40-89AD-6AAB51D20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116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6F34-350C-9D48-A06E-294113D0B0B9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A04-39EC-6A40-89AD-6AAB51D20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964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6F34-350C-9D48-A06E-294113D0B0B9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A04-39EC-6A40-89AD-6AAB51D20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566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6F34-350C-9D48-A06E-294113D0B0B9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A04-39EC-6A40-89AD-6AAB51D20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975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6F34-350C-9D48-A06E-294113D0B0B9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A04-39EC-6A40-89AD-6AAB51D20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134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6F34-350C-9D48-A06E-294113D0B0B9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A04-39EC-6A40-89AD-6AAB51D20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706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21752-013A-F846-A224-C050C598DA3C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EDA7-8FE2-BE49-B2EE-5CB0341EA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257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6F34-350C-9D48-A06E-294113D0B0B9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A04-39EC-6A40-89AD-6AAB51D20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255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6F34-350C-9D48-A06E-294113D0B0B9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A04-39EC-6A40-89AD-6AAB51D20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036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6F34-350C-9D48-A06E-294113D0B0B9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A04-39EC-6A40-89AD-6AAB51D20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717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6F34-350C-9D48-A06E-294113D0B0B9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A04-39EC-6A40-89AD-6AAB51D20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79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21752-013A-F846-A224-C050C598DA3C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EDA7-8FE2-BE49-B2EE-5CB0341EA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398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21752-013A-F846-A224-C050C598DA3C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EDA7-8FE2-BE49-B2EE-5CB0341EA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82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21752-013A-F846-A224-C050C598DA3C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EDA7-8FE2-BE49-B2EE-5CB0341EA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046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21752-013A-F846-A224-C050C598DA3C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EDA7-8FE2-BE49-B2EE-5CB0341EA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677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21752-013A-F846-A224-C050C598DA3C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EDA7-8FE2-BE49-B2EE-5CB0341EA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79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21752-013A-F846-A224-C050C598DA3C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EDA7-8FE2-BE49-B2EE-5CB0341EA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814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21752-013A-F846-A224-C050C598DA3C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EDA7-8FE2-BE49-B2EE-5CB0341EA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592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2890" y="401703"/>
            <a:ext cx="7886700" cy="5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Haga clic para editar el estilo del título principal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Haga clic para editar los estilos de texto maestro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21752-013A-F846-A224-C050C598DA3C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DEDA7-8FE2-BE49-B2EE-5CB0341EA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17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Ubuntu" charset="0"/>
          <a:ea typeface="Ubuntu" charset="0"/>
          <a:cs typeface="Ubuntu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Haga clic para editar el estilo del título principal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Haga clic para editar los estilos de texto maestro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C6F34-350C-9D48-A06E-294113D0B0B9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43A04-39EC-6A40-89AD-6AAB51D20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85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496" y="1493076"/>
            <a:ext cx="7772400" cy="23876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>
                <a:latin typeface="Ubuntu"/>
              </a:rPr>
              <a:t>Consejos para una </a:t>
            </a:r>
            <a:r>
              <a:rPr lang="en-US">
                <a:latin typeface="Ubuntu"/>
              </a:rPr>
              <a:t>comunicación eficaz</a:t>
            </a:r>
            <a:br>
              <a:rPr lang="en-US">
                <a:latin typeface="Ubuntu" charset="0"/>
                <a:ea typeface="Ubuntu" charset="0"/>
                <a:cs typeface="Ubuntu" charset="0"/>
              </a:rPr>
            </a:br>
            <a:endParaRPr lang="en-US">
              <a:latin typeface="Ubuntu" charset="0"/>
              <a:ea typeface="Ubuntu" charset="0"/>
              <a:cs typeface="Ubuntu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14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data:image/jpeg;base64,/9j/4AAQSkZJRgABAQAAAQABAAD/2wCEAAkGBxQTEhUUExQWFhQWGB8YGRcYGB0YGRwaHxccFxcXGhwcICggHBwlHBwaITEiJSorLi4uHB8zODMsNygtLisBCgoKDg0OGxAQGywmICQ0LCwsLCwvLCwsLDQsLCw0LCwsLCwsLCwsLCwsLCwsLCwsLCwsLCwsLCwsLCwsLCwsLP/AABEIAKsBJgMBIgACEQEDEQH/xAAcAAACAgMBAQAAAAAAAAAAAAAFBgMEAAIHAQj/xAA/EAACAQIEAwYEAwYEBwEBAAABAhEAAwQSITEFQVEGEyJhcYEykaGxwdHwBxQjQlJyM2Lh8RUkQ4KSorIlF//EABoBAAMBAQEBAAAAAAAAAAAAAAECAwAEBQb/xAArEQACAgICAAYBBAIDAAAAAAAAAQIRAyESMQQTIkFRYYEFcdHwMrEUkcH/2gAMAwEAAhEDEQA/AA+O7K3FSDcsDnBuCftSocL3N45srCORkTTLwntPh4yXMLnyzEbzPLyq2eB/v7uLFlrYsjNdYMCsRIVerHp5UhlYqulnI2viIA25gzNVuA2c19Z2AJpgwfYTEO8rkNoHUlxmy+nWiPB+yLHD4m4Wi7aOVEABzDqefy6Vu+jATiFlFLAGDQgDXWn3h/ZEG2r3mCPEkXBy5aVFcwZRmsthkBP+HcK6HqfMUvEWxW4Xh+8uqvr5cpoh2hwgFkkbqQZqTG8e/hvZTKAp8JCZZYc+omltbl64CGY5fPQUYxaC0ZwWznvieWvvVfHWS1wKoljIA96P9neA3HOZVcCdW0VfmdTTdwXheGsP3hRLrhsua4ZCwC1xhsBppPU0W6Ccyt4C4rFWUgxJBo32XsHv1JBEMKbrvFP4mY28GBmlRuwEyII06b1fPae/ySyJ2hARWVtbA2C8BAxt+Acr+Wmg60E42uViBMTz3ppftFiBMi2Z38Aobj+Kd6IuWLR8wmU/MUrjYZUunf8AfsU7L+NY5MPvVrjok2j1Zvuaqpby3QP8w+9EeMWyTajk7z6SaHQ8OwJgk8Vo/wCenK8dR7/alqzh4KGdA00w3LgbVToZ+1LJ2wyVAd38JH+afpQrD7t6UTuDf1/CoeE8OuX7nd2ULueQgadSToB5mqRJsq4Ubf3H7VSC6tTpjewmMw6d46oyDVu7fMVEbsIBjzEgUpW0lmrWPFFTBJLe1OvBsH3mCCuHFvvtWRQzRGwBIE+pFKnDE/iH0p44ba//ADzkd1i9oyMyN8GolSDE8qTJKotjcbaRS4twlbduENwqHIBdQraDmFJHoQdqe+z4z8Inrbb8aS+LWrv7t4TduM1w7s9w6KOpOxJ+dNXBuKpZ4QucNJlCsEGSTNDHLlFMSem0c97V4FlfNHhIAnlNU8Hgu9sgAxkcmmLtXxI3rCfCE3VeZG00C4J8LaxrVVRpRlGrVe50TslxVrNlbSWhlB1dmgSTrRJ8FZwZuXF0N4+IuxjWTp7mknH8RwzFZuXEVYhAoyg8/X1o12s7Q4O9ZVO+JMg+Ea6Dz0pqVEtgXC4BcM1xu+tt3q5AAeZpS4hwC9aMupy8mGo+YogmKsC5OdyPONPSiN/jdlVi09wkkSHy5Y56dYrUFNplbg3ZZ7iLcBInarfDsdew97MuUukp4h+VWsDx8rK2/wDD5AjYe1V8PbYs5YGWbNqIkHmJpKrsZysOL26xY/ltfI/nXTeHXS9pGO7KCfcVxO6m5rtXBx/Atf2L9qwBd7c3sptjyP4VlVf2jL4rXofwrKNiNHPv2d95avu2TKe7JkwdOldK7JYgBrhtoFS8wuGORCIG09aRcHhWtW2DWr6Yj+UwSmWD4YEiIGp31pi7AF3fM6sjISMpmCDuRIE7e1aErZWUWuxcscZVWupK/wCIZLKd8xgSNfkKK8K4yBiEf/peINowHiHxy3IdTW97ANaxbXLFlGdXuMczZQxKkKZggHl01pZ4px3FXMUzrZJaO7KFhkVhbDuqON41ICnUQdSaCbcv2DVRv5C/abHPDM2Yz4VkztpuKVr3Fbga3nuMQigDU9NRPIVduYnFsrWrti2qXCVZhOYGQ3eTMEiDsNZO29Q43hFpoMssf0j86LdCpA2/aHhMEM76L5TqfnT92Gwbi5d8CkKo3AIk9J9KQcQGdtJJQZVnfTb3q1w3i2Kw8s/eIh0JiRPKeetNJPQLTG/jK3ExQe7dCW9xaQjUbTl8zz8jQm+/eWygJA7yFI18DNnJY/1ZliOgFCOJ4y/irkybjFQAByUDQAchGvmSTua97OC4t5MyPlbUQpaCpBBIGqiYmeTTtSyjSu9jR+B9sYDh6rka3aOUDNnhmnz6VSwPAbtzvLeHC5LbiNTs8kAbyB1NQG8hdwmHtgMPFmkltc2kmCSQNKb+zOLKozhBbzQAB/kGwHqxrmjJxezpnBSVIV+Jdk8XbE+FhzgnTWNdKF4zg2KtzKyAASQdNTAHmZ0gdafhxm691VZbgVmjVNDBEzGwMiJGtWO0T3EtTatd44aVUkKCQCRJ5eXn0q0ZtpshLGlJJHKv+E3c6swykEaMD1gfcb1SxrExmaAJH11py4px/HuipdwieKe8UMZQZvAcxJDSuvhze1LnEeE3T/CChyp1ZZI1Eg/roaClb2acKWgVbu6EJOUH4o1Iorw0+ADzP2pwwtrC27KIy2g2UAlnAJ8Ou++mvpQbiHD87TYSFjULJ1k0vPk6GeFxjYuOJnpP4Uxfs6lO8dROYgQNWhZMAe/0qn/wG8d1I9q34UWsh0RgyA53Kwcp0Xcc/KjLrRsdKWx2/wCMXHWDhr8M2STE7bkFtvOuVWcGq3rqsfCrFfDz1iJI0HUn60y2+KtOfvARBGUE5uZP88cjJyjSl/FXbTus/DnZrqiQxJJnURpP41oxk+ik2g/Z4HbfDvfRba5YyhZDMp3OpkgaxO8GK8wWIW3w29bzgXAxcDylRppHOPemHh+EfE2JtYu1qoV7a2igA2CmDMbx161Qw/B7OGuSbuZhowZgsMGDBgAVYfDprOtL1qQHG9ov8JuC3bw3euVYoXYFGBliG2qp2zxouiLALDXQSNY+KOutVO03G1VLT2yG+KWB3nKI9o501dmbyrh7bm2zPdCyQpcywmCdlA84FMmklRJQcpNHJsZZyBUK3AQupfY84UdBVLDO+qoYJ+tN/wC0a+GuWmVWUEOIZSmqkDY+u40NLnZe4q4q2XKhZOrbDTQmqRfubJKTfqdg6/cugtbdPFvtqPOsxaaCn7DvgziLnf27t0uwWywS4VIgSZEDeTJO1Rca7KXbj5rGHe3by7EqdfQMxGnStzt0by5ceSEj/hbEaMvzqG9gXSASDOggzRK5hCCROxg1KuGQWzOZrp+EDYDcnz0o2IXOx/C7gvS6gosGDqDr/p9acOM8SF5QyiQp3AbL0gMRGvSaDdlMDbW21xrue602u4GhRXGU3CSfF4ZIjTluRQjHYbFSUS3kVDCghbhMmCWdhoT/AJMo+9I0uXqZVOXGkuyZeIpc8Cg5vt6+ldRw/aBIt2rYu/4alWNtgrAjQzy96i4H2Gw4wlvEMwt3nthrjmO7lhLGDyJ86EHid22Ctx5JJMBwx+n8vTalyWHEkrsj7RXmZgWBgEjnz1ryq3EsRcZFyIW1MkCT5b6c6ytFugTjC9ljh/EbsZrQ7xXchnuvlKLvpA8QG3t70PvcS4gcl7DqArjSCGPuG2B/UVTwOEjD943itkmNc3KGOvsPY9KIYK41tVVboS0i5YyyxbLA11B8UfOJ6RTp/Z0Ncl9F7DcSxDqbGItoLzKGV0ICgTrn10Ij+XeeVRY3srnBFy6pgyAg7sjqMymR8iJiQaqqx7xHuMGdQVJHhBBgjTckQfSrNy9aDgd1OubMXuFs5EQWiIiNM21NztgWKlQKw/D8PhriXHty1u2QoZyc2hBZtSJ8YM9F0rd+1OCQqLtmdYcqvhXXfeduWpoNhrlh8a6PlCGcgRSCXlWOfLG7AifLzmiGI7P4c/CGyuw1mVXXZSToNY1qvmKKp9kXicm2uixxHsuf3nvbAmyWU5Z5bsR5UR7e8CtHDAKchLjWfI8vltTOogAAaAQPbSue8bxD43iNvC22gFu6B3AiTcePKD65RV4rk9nOtBHs/avOqC1b7y4REIqgiPDygIggb6Tzp84HwFLVu+mMFtTcCGVeCAMwCgwDmXTUTMxtud4Hw/DYK2LFkROrHdmaNWc8z9BsKt4uylyJg9P96CxJOyjytqjivERdtX2S0xNrNC3e7Kg+RzDfzGhiRRzszZe4bti4rW7uXPhrzA93cSVW7bZhpIuAkcxmPLd5xfAkdWUiMw0PnyPz51Pg8Oti2qnXu1CjkTAAJ15net5Kt/AfN0vk5T2ktPhCRe70EwAGYBTIJLIV311JGvWh3ZMXL10+MrkQsMzklyNIQTqdZ15A11X9onDreJwVyYZrYNy2wgwyqToehEg+vlXA7mMKbHWjHCuLQJZG5KQ5LeHfTcVbSoRnuMNDt8Wgmek61c7OdoLCM4HgUxHghYE+I7lZmYO1Il/FLCMzFyROUsWKmYgztW1vEsw2gdJ0+VaHh4+7NPK3ofOJYoguoW2SJEvvkfYDQ6Efo8o7/aM4XCBkyhrrwmkhVA3ieg0/uFJr8SZsguot0IIWdGAGyyJkeoqHtRxg4o2gAiLaTIqqwMSZMkkE8hsBpp1M4YHGW1oeeXlGiXiPHrt6c9y6wO++U/8AavhHpFScO7QGzZa0qkyxYaEbhQVYEajwCCCCNd5oJhbf9Izcs0QJ6AmZ+VW1wzSDczBPJSAfKdN/Uc66ZJOOyMb5aN7nFxlZbVuC65WZtYB+IAemm9VAxJJO5B+817irltXhDC7xIkCJj/ao7jihCKitBm3dMsYLirI3hJA2I11B3EaaU42+M28RlW2qpIh1iX0mGViDHh6nQ9a5vcVhLQcgIBPIEiQJ21g0d7LAqz3JGi5Y567keg+9TzKMo7Hxyaeh0wvCcPiLX8YlFUtJzAGD4hmaB0303pgxV0Ya2LZZsothAzCSAFgTAPKNYpLvYodwR1YfiarPxS93YtZsyDRVYTHQAiGjymOlRjhcoJofmozLHa/Fq9q3rJmF01ygbjQQJ+1UOwTouKzOQAqz4hoevpWv74zGWIMCAI8IHQCsxuOkSIUjQqBE+Yq8cDSpkZzt2N/HeMJcUGw+QFjbYjQzkzZhsYgmD1Q0Jv8Aa3FuQi/xLRQW4uPdzOoGUsxtsImd4J6kmh3BcSc4gmBLlR/NCxlM+WvtRdbSu4e3l00MsRHOCAR+PpUJPy24r97OqL8yEb9tFniGMW3ft3XtMLVq3mZVAuQ0RroMx1EMQOpiouL9rbNywIs3gLuZUPdjUiNtdSCRtzr08UPfOQBlVF/uO5Lf2glRHn51TxePAlkdGJGyqA3XxEa/oVJ3y2vgNKm0/kj7K4NC9xmvReQeFNgwIKtqd8vQevKjfAuFXsfeyoSotnxuQMqDlEiSx18IPn50ghC2VQCWJAAA1mYAA6zXfOy2B/ccJasPPeN4rhzSe8bVpY7hdFnoorqyYeU+TZzRy8Y0jF/Z9hSR+83L+JVQAlq9eJtJA3W2sD5zsIoT2h7FJnV8KLaAAAoCBsI03n3+dPOFvqwlZbzDKR9Gitrt4Ddo9VP4U3BPQqk1sX+zHZ7Ip70Ag7Df3msopjMcVKhPFIJnKQNP+01lZY0tGlJt2zguG4retWzalO7OuR1zEE6kgAgj0J9qscSuKhWDKEDLlJA26Bh8iTFLwJNeXsJdyhocJyOoX8qhkXJ30fVZP0nHDGljbv79/wCBjW+EyO58JJQodWKkfED1BifvUQu/xSneiN9cswTMSRmg+tL4LcyT6mant4kMuRo/ytzWdwDyU7EUqhdWSy/pTWK4P1fHz+39/wCjbiCobrnDmIaVbaWEEkHpmzEeUVDcxgZXW5bYXn8AVRKmdCwjUHyjnv0iJjStRj4ZYMMpkHmCDXVLDGl9HzXOSsZOHdsb9pTbujMcsKzAqwMeEk/zCY8/Ojn7HOFlrt/FsNbY7m3J/nYZ7h9QuXX/ADmkDi/FDehrhGgyiBHPn7mum8B7VWMPhsPh7bvfe2ozsiM4k6sMwGWB8I1mAJrJqLddCpNrfY3i6QxLHQg+3Kan4fx1AoDzmmPCJBgxPlXP+2faju71vDqVY3nCsTqotsSpggxJJ9tdNqY+GYYlc22mmkADr+AprDQ6PiwVnl+orb96BGsidhzigWARAYkTzk+Lrr+VXe6LGeu3kPzpk0wNNEHaq0XsXbQaGuWbiqQJOtsgGBuROwr5zxfDbwLpchWtzOh1VbgtsQRp8RG8b12bjvHHF65bt6Gyo1PxAsocZeXwlTqDqaAYtQlxmuEFrtsL3bL8NvMx3Px5iST5j5c2XMlLXsdGLBKapI5S7rIA1OgAGvpRnhzm4yopBZtFGupjQaDc7aUWxWAs2+7NlEt3rcv3jXAmslvhmT0GnKlfCvluI0A5WBAM+2xB31q0Jtq6IuG69x74XwAo7NeyMgUjTMDqIkBlXrIPUUpcS4SULnPcuIpiTtrtJGgp/wCz/E2xGHuu3hCkCJkfCG0G43H61KH2gx+aLajU3CSY16ZZ6Ty6jzqSm5ZCrg1DZSwGNZHRhqiurZTrorAkAnXkafLPaCyyBs7o/hzF7pQNBzZVzXQukDUkjmV5FCuWwIAMgfXr7zV7A2mcytvOV1IVQTrMSB4iPMe9VkmJBRf+TofLWPtZTnd9S3/Xt5mVmZkI8f8AKuh6ke9crE+QnYb/AF/GjDi5ZCwGRWHhzBgGWQxK5htOvh01oYTPT2FaIJxS6dhXs/jGXNblgHkkKTyGsj0504dkODWb7taKbWy1vL4IYMum0EGTOnL3pO7MZ/3q2tu2LlxpVUJiSVPORHzro3BSbeLs3LdgkqWW4bIbuQWBH+I4ytHRdNQc0CuqM4rFKMkiLi3JNCPjBJc6C7b3VCDbOsNlgwI8pkDrrRvg/Z03raXlupBGaMpaI0ObXcNIPSNdKFcfwZw+Kv22GXNdzJ52yWdSPmg9Qw5GpsH2gfD2xbtDwqC0NO7MSAAp2BzEf3GSK5FOlRaEHKWuwti+yrnM/fKTMH+FeBJyhuSHUjWdNqSmUMQxMJuOreQ6Dz/QN4ntRfyuoKjPmlg1wsJMyCbpE7xIOgXelN7pmOQ0p4y0DLCSl6uwg+KIIZDlKmVPSpE4qM2Z7evPL18p2+tUUNb7UsoKXYsZuPQTbjDs5ubTAgcgFCgeegE9aiOJeDlIysddIb0np6U4/s47LYXHWL4ulu/DQuV4KIVEXMuzDNmBmRoNqRMI4W6FaCpbK0MFBEwSGOg6ydOtHjH46Nyl8jZ2LBuYpWyKWsjvQYg5lIy843IPtThxntD+8ZlnunCmVfw8tg3ny/0NJPC7v7tjJtkvazC2SJb4iAFnKJbNqABttNOHa/Dd5g7tyyzKwTOCjFW8OpHh1giRHnXPkyNZPpl8cE4fY84XEXECIBpAAnfbr1oh37ESK0LplQGJZA2UxMQJMdNRWv7xAP16+X+/4iulMgyLFXS0BkDx1AMexrKS8fxm6l5wrP1ORQBO2vgYz6mvai81OqLLDauzkgeBrvRXE9oGfCph8iALEuFGYgfDrEg7yQdQTO9b9r+MLcYAKuYmWOUZiIGUlviPTf5xJBhhUk7R9bjlj8VFTlFWibDoXYKkliYA86tY7s7irVsXrloraJENmVt9pCklemoGsChLtlIYcjMU78P4taxNn93J7u2ygFoDFSCPD8M8t80fSlk2iPifEywyiklXuKnG7qItrLEtbDN4sxmSpkQMuqnTX1oNkYOyOpRwfhO40kfSKYO1fAhYCkOlwFoVgfEREwyxGmusnes7G8E/fsQ73s2VPE5Gksdln219qusq4qT6PnPEY150lB3btfk97Ndlxii5v3GS0pCgJBZm+IiToABHLWZ2BojxvErZvsEY5QxCmDrGhGnMHQ+dXGu2cPxDD2LY/hE+MamHYFLZBnQyRryqP9qLxftDYC1p/wCbaVNRWR2+iblwVLsl4bxt7ggIHA+/vRS/xzEAAC2QBtAn3JBOv2EUodieIKt022YC20nx6Q8ADxMRAIHnqB1rqWDeBHhgEZYEHXnr9/KivDxN5zKfZ7EX7l1S6XFAgnMHy+Y8Tbmdsvny0c8Vju6Qseo0HOTVDh4XQ/T7k1rxzF2FQNcuqlpZIad228MatHl1q+PGsapE5zc2KXFuNOUuk5Q0kAyGYESUWCQSugn4pE7zFInEcc9189xpMQNgAOQHlXQeIstlziWssUCQoDqARoZZQwbNBbrAXUDlzvHYkPcZ8oUMZjWB6CdK43FWfTfpCcVKSjvW76+gXjWJ0PLb06VWZudGsNwZ74e4pC2rSFmY9QC0AecD70GvINeXl+P6/CujC9NHmfq/F57XfudQ7F8PZuGfww03GcnUEkg5PDMAaKIB/wBaTezWFtfv3dYoMFXOMrzbedlJiCGgz7ijvCO1gXBpZzi2ltMjR8ZMauJ55jmA560pcd4n37W2Ot22gR7oJi6F+B8pAKtlkHrA2pIptyOKUtLZP2pw1u1irtuyf4akZfFm0KhtzqdSd6GBuexHTQjzBq+OEvcTvMjNA1aNY5eZEetBr9llMHbrXQrS2QdWXr+Kd4zuzBRAkkwOkHl6a+tQRVZSYkajyqSw2bSYPQ6UbAMfZjha3BiL7OV/dbecBdMzEPl8XKCvLefnf7O9qEs5kuCAzSrZM5GgXL8SkLAmddZ0oRgcabeFu2RAa5dUsB8RRVOgO3xHY+fWh1u3LrBnWNoI9RVFi5Y5N/gDycZJL8jn2946VuWrZWQFLgnZgWKxueaHSeYpY4jilVw5RWBX4GY6TsfCQRvpPnptTjxzggxdjDvnyP3bKjH4S/hYW2MeEaXNeUDeueHAuGKupDAwViCp5zXPBJelFG2/Uy/cZXs96lnuwjFGYOz5i3iAhvhCrA882tBC5n3/AEPqKeeyOGV7TWW/qzR10AP2j2oZ2xwotNZsrMIHb1zvI9SAoHoBSLJ63BjPH6VICW8UK3DzUOQVIGqxEu4LjN2z4UuMqndZlddD4TI+lUmvBrh258gBO8ADQDlA0rdbJchVBZjsBufKnvgvZq3h8I1zE2QtxiT/ABB41A9dV60mTIoIeEOQlcMxAFxrlyWK+JQZgtmG8cokxzp87Odsc10o4nMCwJMAtGq7HVvIHXYcq5vZECZM04fsvTveJ2A2oUO2nUWmAn3NCWJS7GjkcTo/CuNN3rPkzQoR3OjhZOUBZgQdZGWSACAaPviM8aiTseRB5e/61Gvq8BtqxZRkY9FBBHQjcjyqu/D1EiQFPKWEHqMwGh5ifMedIQ4qhJz5OwLxTgdu62YjX6+/51lFWw7DUg3ByZGGb0PI+u/Wa9o8UDkz527uNq3FyKnuW42qm5rmPq5x8ro3diRUuG4m6aQpgRtG3Ixvvz1qJajvYY5pWPSmgk9M8/8AUL8tS+/5GLgOFGPuBLl4WkWfAJa4dBLCRlVB/UT5QZpg43xC3w60tnDTlcEksZYsIGZto31GmwEUjcO4hctZggK5iC2xBymV13gHWNpg1DxTG3b90s59NOUDalljd/R5Smq+ze3iHL95mObNmzHfMDINPH7TiH/dro0Do3y8LAf+xpM4Pwzv71uzzdgJ6DdiPQSa6L+07DAYW2VWAlwCBsFKMI+gpvcmc6R8oWND8Uj6fSrGB41irIi1fcL/AEmGHsGBj2iqWIAA8+vQVFPJTpRMMp7YYvIqZv7jEEnUbgxERsAdKF3MXcvNmvObjjQMxJIGngEmAvkNN6qAkjfw/epbTjkC30Hz/KjYAxxftBcuW8raswChucCJnr6THOJoBk8yakxLNILCOn6NeZxtUWqPofAxj5Sb7Y0vihZ4etpGE3nAuZdQVOsydZgQeWvlQNsGCNz9PpRDEYJLvDkCgC6lz4vLUgE+9QWpjUQeY6GJIpsbpaPG8SmsjUgBetFTHy/KtsPbJPpRDiNkZcxkx+Jj9e9VrQg/raqcmQo6H2YxqNbRADmFsL5MBzHRt9Kg43wi3dBJENyYaH/XpB2+tAuzzshBGsSAPKNvnr8qaUv5p5E75my/hDeoArJgYif8CfNow3jMATI13j0A96kXgrGCxVlP8w/WlFOI3DbuHLmGbroDESy/MfOo7F3WTp5j8YrcmY24lYsjDWkRSHDtLEhiQVE+IdCFgR99Qtm5kZWYZgpBJ/qAOoPnv+dEOOsylSCCI/8AYjMR5SsbAbEQOYtbxPkeoHy516mGD8pHJkl6w/w/tXbuYc4S6pAdpRp8KNykjXKZIPSTUV3BW7M96LbT1vlGHlAV5+VHeIqoEnWdh1J6TsPYxQdOAtdJuhT4WWQqzozFSxmSY3JPQ+3kSp7/APWv9Har6JsDdt5w9llUINRL3C07EnIsewov2i4T+/2FuWQDetiQJAzKfiWdpkSPTzqxxLs4bVuVgjnGhFBsDxwYS66FsuYI4YyRrbBjfSdDM1Jq/VHtfkrF16ZdMSbiFSQwIIMEEQQRuCORqMtRztbxW3ibwuoIYqFcAQpj4WXnMHKdB8IjfQIBXVFtog1TC/ZtkLMtwwoKsQJzOBIylp8KA7wJObcaQc7b9ou+myDIkEsDtzyEa6bbHkN6TFtmdN61+JtZ3jQml8u5cmNz9NI8xaRGmsamrHZzi13D31vWnKusgGA2hUg6MCNvKsxgJCjU8gNT7D/Sp+F8HdiIEEKzNOkRsPUiBRlJLsEU30Ny/tM4go/xLR8zat/gBW3/APW+IDfuGHnbYf8AzcFJAPTT0/Kobmx+vKtbAdCH7XMVucPhmPUd6p9/4hrK5sjVlHkzUGrlxI3/AF771VYA1pcaTA1qlilgggeoqfE9iX6tKf8AlBfjX8l+2mnp9qsrhS/w/ahWHIO3ypg4PYDFc3w69I5TodOf051kqObxPjFlxqCjX5LvCOBKSGcZlHKYHntVXtKyfvBCqFCqEhdtJI+hHvNNmEw6DwqNOZgCeg06UpdrsN3eIOkF0Dx5FnRfmqKY86azzwl+zTDZ8dmjS3bZp8zCD/6Pyp77c4MXMIysSJYQR/UJifLelj9kNmBiLhMTkQe2Zm+609ccUXMPdRtQV08mkZW6gAxSSGXZwfGJ4yOmlV2PIe5q5xK1lY/ryP1qk2gpkY3sksY2UdavLPp7GPnAqVMGEFs83th/mTH0ArLqc4M/r3PzrWZlfiGJ1AJJIH69K8wVi7c/wbNx+rKjPHyBA96LY7s4MyAM5ZiA2gA5A5RvprqT7V2Ls/wy1h7KpbUAAep9ak5xTOzH4jNGHGLr/YhcM4WwwWRoDgs7jMCVObwqYmGywcp1g8q07N4XD3LrLeTNpoczDb0Ipk7VPmN0LMhQfD6x+NAsLw18M7NcgMqgjXmRJHtt69aST02iKe6ZZ7W8BsHCuLNtUfwlTJ5OCQZPMSKUOD9mb964lqAub+ec0LuTA/05UbucSe6GLen5fajXYLV7rdABrvqZ/CtCUugzjGrBXG+z4wbWrdtmPeKdWj/EU+WwIYCNfeoeHXSXGcQW0DIWXL001G4jUjzon+025PciYIDMDz1K7HltWvYyz34724xjNEDSSIMty10235mq80uyXFtIuYlbKhnxBUJk1kTr0UbyY2GulJFq6CNCdDz3jqfanzt5gVNpFRRo4Mj+1hqa51jbLWlOYET4R0M7x10B+dFTUgODiEhw2/iMNevpbY2wzNMgfCA2WJ1gQIE0Bw7KQSDrHwka606dmuJJawIBgli5K8yCSv2FLQOFtAMy4gxpH8MTpzbp5xNd/hvHJemXtohm8O6TXuO4wuW2guhGffMpkZP5T0OkUZ7JwReafCxCgxpoDP8A9UmcRu3GuiyoyjwqqzooAAAJ6AbnyNPvC7AtWktAzlEE7TzY/Oa8qqk5e2zslK4qKBXHr5BA66AfifeBSD+0O0q4+6qABQLYAGw/gpTxxF/4gPMuIH/dpSt+03AkYlbwPhuKBy3Uefl9qPhvc2d9CcLZifrXi31H8wqRoI6+etQLZluem8ch1+ddnRzFpHBOn5fesYeIyWHsNfc717ZsEHYGOv5j/WmTB8JtsgY+NiobKxKZZJEacxE+hFCclFWwwi5OkBuHXAHDHXL4hzggggjzo3wfDM3e3dQiqNWB8RZgoy+Q1J9K1TggYoLUnM8EzAAABIg67ka6nypv7V8RPcJahdDoY1gA+Gekma5sjUlZaFxfE5TdtlTDb/rf2qNx4T6cqL38KWaATJPL7TRNOx57rN33jyyUKcok+KenlT+ZEXy5CYlZUqWiBLKR6gispxQvwjgdy8Ay5VQn4jz6kAamrnaDs0tnustwuxknSBIiIGvU86Yrl7uQA25E+hJkz6VSx7G4gM7NpO/+35GuXzZN37HSscaEfEYUofECPPlR/s0AUdi7eAKVGoBzNkJnnEcvKj/BrGe7bYfyeIk+Q0+sVS4pfuHEXzdcNmyqInRV8SrExOxnzaIBiq87iScalQT4DY7y9bVrjnWSAxAgCY9NKFftLA/fIHK2g+WYx9aJ9jn/AOYn/KZ9Ij7kUv8Aba8LmMu5Duyp7hFQj0zCtjBk70OX7M8NkwjMf+pdZh6AKn3VqbvCyuDOqkafX6T86H4HDLatJaG1tQg84ET77165A5/r3osmI/a3gBTC96xYXbbnMpG6tkGh3MeE9ILUg3K6r2tu/wDLXMzZzoBIWQCQvIDYVzLC2c91U18TBdNDqY3Og9aaIRj4woAskclyx5CI+5rThttWuCdYBPloKtdsMNkj+nNI9xOX5ihPAbpF0SJkMPcqRrSRvgO6chos3GzZ0XM6KxVepIy6eYnMPMCn7gl5jhLOf/E7pC/92UZvrNJvZeC7/wCUR8z/AKUU4hirikKh0JHrH5VFr0lU/ULvbXEXQwyOySTOVipIBAAkEaaVPjsaXsoeYtqp9v8AerjcP7+41vEZoU5kZYXKoMFCY8QaVMnXw76mt+0t2zbRUMKYkaEiBoASNp5T0qlemiS3IXQpVAdg23tTd2JtZbbOf5zA9Bz+ZPyobxW0LtnDG1sygL5zAn503YS0ttFQbKAB+f40IrYZv0in+0zC/wAO1cBkBih25jMP/k1Y7E2MuDBWPESTz1Jj/wCMtWO3hX9zuSRMqV9Qw/Caj7EXwMNbtjXTPP8AcSSPY6Vp9Bg9FftSGS0mYkgv+Gk/WkztfeJTDt1ziP8AxIP3rpXa+2GwpMaqyn65fsxrmnF8DcxN+zZQaRGbkuY+In0Amhj7DN6Lq4VLWHt+Im8yhiOShhmAHnqNazhfDLOKPcXS6ufEGWNuamZ1jXblvXmJtd5iHW2J8WRfRRlB9IE0T4Ngr1m7mKIfRiW2I08PnTJbsVvVBIHvMTaaRHi8R1eM7lk0HqNdg3Omq+ZUxvSPgeHuuIQm2QEJOcx4tDl5zm110606cMyuWUkhssgCNQcwJE6GI2GutNJNqkInTVgPhdg3L8n4bWvq3Ifc+woj2i4YMRh3t6ZolCeTjVT+B8iay3hTYlZBkkztOvMctIqLG8S7sBmkgmPffeliuCDJ85HI8LYe4YRWY9FBY+8Ud4ZwW4l0C6mU81MbGIB5ciY8zTXgeOW0ZpkA7RVXE3y94tzIERvoQdfYH5mi8rkqoZY1HdnuO7HJdQvh2KsP5G+EnoDuv1FAcEmUGY3iBt4QFn3iZ5zThh8QxuKc0gEHfp5Uqtw9rUWhq2Yqvn4oU/KKnzco0ylJS0HOyuEJGc6KCY13YxOnQfrat+1i6J5Zj9qLYBVtW1tj+Ub9TuT85pW7TcctNc7rUQwRnA0XxQ+m5I/CnadUiUX6rJeynBy7i+2g1yg7k6CR6A/+w8qZ8dwcZLjLqxRgvrlIFGMJcBwi2dSyWVuLtoIlUBkyYieQnc1VwmJzID50mRU1Q8JNpnL8RcVVXMoYnWT8o+lZUOJs3LmLvWbYDd21yJ5L3h0/9qyn4A5FriN8s5nlV24AtpdpYA+m5H0IrbG8Jud4PCYdcwPKOcnYe9V8QsWxHI5fkANOoqTWhk9ljg90rMVW7QYhmZZg5VjQefOp8CcqbanU/hQ69h7j3cwcFC22XTKNDlaZnaQQN9JqiWibkuVsN9nLfdrmPxN9ByH40F4jwFlvhnvouIL953JUkeJ8yeISJYQQCBvrRoZuhqO7aLlCwLd38GYk5NZ8M/Dr0qkXQj27GtsQKrXbimqFm6elS5z0oAB3GUHdXNJ8BPuBI+tc4BIJ8q6ZxfObNzKuZipEe0GPOJrmA3pohGnimPN7D2Cd/FPqsL/rVPhsrcGm0/Y1LixksW7Rturo5liPCcwLQp2MQOuxNeYTW4oHP8qz6Muxh4RxFbdzusjSwnPBI/t0EDadfKjt+/mynoKEW2K6RtV6zJWen+9SmtFIu2RKn8R7g1LkTtyULodxttMTVHtCLRQsyzc8MaA+ANLCTtvy9+VWixqpjLTOI002M6g9RVIvi00Jp3YJstcU4bJecRAy65QcywMoIEGSZ569a6amKEb1zleDvKnvII5iZI3gmRPypiw18qoWdhGlNKSYC12pw7Yi2EVwomSCJDbQD6ETVfs7hTZVUYgkTBAjTNmjUnmTzqQ3p51Wu8Q7t7cjRmiZ203216frWctoaHYZ7W3P+Xjqwn28X4UpcIZpN5Qcqzr1kQBG+gOb2pp7eZVwq9XbII6sjAenOlbspiWt2XtkSWMhTrsFg7jY+fSIpYaV1ZScW4umWuzWCYB3fLmJgAGdJ1meZ0P6NGHuN5H11rS9xLJbi1aNwmJUhLIHoRO3lz9TWoObWCPw+VMv7/f7fZzxcn/kjBd11AHpI/P8K9wpy3S5LqIBVkIJDAgrKsQIOo0adprzJXuX9A0Rjz/id65dbvLORAIVpWW6lgrGPaai41iLd20LJYJcS5MsRBGWDGvJs8+o6QLmGfKZOwlvcAnXqNNfegmJwzZ1G6lpzFRJknNrEnSTpTL7MWuH8ItKAwPecwx0HqB09a8xvguLA5E/hRCRy09PyMfjVpOCi+mbM6nUA5JHoRII15ifSkcbVIKdO2CuDo126ttPiY79OZJjWB5VZ4hwx7V7OwBC6Ag8yNzpppP16VJg7L4O6rJF0ggNErlBPiMRJgawAau9pO0lh7hshbxYrPeqji2H0hIyyynmeUD2EYV2NKd9Aq5dmhXEuF2LjF1tujnUqtwMjNHxeIZkJO8Zh5dbgmsy0whe4JxK6ltM4lx/CMEmVObu9YB23/tHWifB0PiQxmXQgGRPPWgwjuCJAIuhifLLlX/209WHWjXZJUS62aScohSYB1M6A/T19hKPJUNGVMSuzoIxWNfabpWT/e5I+1ZTB22wiYdj3a5Dcc3MukeKSxkE6z+tq8osXsO8ZsG2gLaKqhR/MYACyZG/3pbt8LW9ZtxmBE5tspYnQeWkDpRvj3a7CXbVxUuEvlgDKwk8okdaq8E7RYO1bCutwFjJARnjbUkDrrpXhYv+TjwNqLu+mn1R0Nx5CyG5FD5iYPnVENdBhLRKg7llmNxzorxK9ba8/dBzbLSpKkb684Igkjao1tnoT7a/6/evci7SZztE9m8SBsKlyn/aorSnca1aUsNxHrRMbISN6kmsk1hBrANRmJAG5MCud47Ak4x7UQe8IPQDMSX/ALcnj9K6JbuFGVjrlIMczrsPOkm1hizC0wIZv4JxGYtcPg7srBeMmWVgAEL11zNEwU7WWSLeuhW5r5aMPvQzs5aa5dJEZUXn1O23kCfKBRntsz3bgULK3XZ42JObRfP4thuap9nLNxDcFp0WcsymcAgtAM6Cdd6zVxoDutB1rMydpq9wm8pLWP5ipdp2icpg8tCvLmfKqeVx0/7Rp8pMCojjyhnIzEaCMo/1jypJRtUZuVaLGJw5ViII9RBquwqS1jrtye811keBUjy0Jmtgn6mjVGV1siArcNXrWvWojbPWsElF3yqDHYgZGDBAAJls8iOSZARmP+YAeYrR5qreUmQedEZOnZriuLYi+vdXysAhkQKB4htEyw0kRPM71nCbeRmYjcQABA3mTJOvL5+wVsDdZ5bINd82w/y86P2g3Myep3PnQWtB5OqsId6TyqRHNU0c+VWEc86wpcVzUgqC21TKaxiQ6giNCCD6EQR8qp4VbgMOgAUaENIbSNBuOtWmJ6GqzX3G4isYluLRXs/xe4bQt2u6JRfEoOcljqWnYAmQBOo+gYX+YgneDsfI+VU+D3+4uXG7tlVgMqpD66z8TJlG2xPtzaLoBbvXHDmZmTPqTOx5VpcfN8W3lr9Dp9a0vcdvXnCtYVLaiM5K96TqZaCRGsZRoIBmpAs86UJA+EEEgif/ABnyqNrDJuseoq53RrACNiR+ufWsawe9wwQRIIg+YIgitMPxL91UvJUDfUuxkiAJ3MxEkAe0EkVB3APp4ftp9Kgfh1p5DAkdD+Y/KsYXr3GL2JuO13NlnwgyY9GIGbzMD2rKk4lhVtOBbEKROhkEzWUQjLiOHBhpofp70PNgqYPKi1+6ZidKr5R0pQFNbVWbdnyNTKoqzbrGI7I9fOPx61atAn4ljTeTBrwCpF5edEB4+D5gj0qBkjSrmGYyy8lMCt7yD51jAe+v0oPfsQ+bn1gTHSYo3cO9VLw0NYwH45jmWxlthu+JIzgarbKw6q0yCxgHTaROtCezlpluBwxtgSCsaspGqdCug38juNGK6dKyzqNaazF5bo6GvSQeR+lV7DGrSUoaN1Qf0n6VILQ/pNYgqygrAKxtL+v960eyKtsoqO4KJijcsCqpww50UJ0jT5CeXPeq9wVjA08Pt75da3S0o2FWyK1YVjEY8h9K3VvKpAoipMgoGPUPvUyNG9RBB0rMtYxYGIHrW374P6TVYCvaJiQ4vov1rBiCeQ+X51qBW4oGI2SenyFerh+lScxUprBIjaNa5KtL+FeTWMVTaofxcsiArE5hodjGse9GytCO0o/g+4rIwGxXae4TDWLenIr+VeUIzTvWUwbXwf/Z"/>
          <p:cNvSpPr>
            <a:spLocks noChangeAspect="1" noChangeArrowheads="1"/>
          </p:cNvSpPr>
          <p:nvPr/>
        </p:nvSpPr>
        <p:spPr bwMode="auto">
          <a:xfrm>
            <a:off x="141432" y="388216"/>
            <a:ext cx="277091" cy="27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3127" tIns="41564" rIns="83127" bIns="41564" numCol="1" anchor="t" anchorCtr="0" compatLnSpc="1">
            <a:prstTxWarp prst="textNoShape">
              <a:avLst/>
            </a:prstTxWarp>
          </a:bodyPr>
          <a:lstStyle/>
          <a:p>
            <a:endParaRPr lang="en-US" sz="1636"/>
          </a:p>
        </p:txBody>
      </p:sp>
      <p:pic>
        <p:nvPicPr>
          <p:cNvPr id="3074" name="Picture 2" descr="http://www.salesengine.com/wp-content/uploads/2013/04/Whats-Your-Story-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9287"/>
            <a:ext cx="9144000" cy="581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346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id="{AD36C1D1-9DE2-BC54-AC12-3E2AA74FF0C3}"/>
              </a:ext>
            </a:extLst>
          </p:cNvPr>
          <p:cNvSpPr/>
          <p:nvPr/>
        </p:nvSpPr>
        <p:spPr>
          <a:xfrm>
            <a:off x="5597690" y="3332691"/>
            <a:ext cx="1477697" cy="145234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CF0C840-92F8-B506-5DE0-EBE801906BA2}"/>
              </a:ext>
            </a:extLst>
          </p:cNvPr>
          <p:cNvSpPr/>
          <p:nvPr/>
        </p:nvSpPr>
        <p:spPr>
          <a:xfrm>
            <a:off x="7398332" y="3332691"/>
            <a:ext cx="1477698" cy="145234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FF02FA4-1C72-36FB-6793-335652999888}"/>
              </a:ext>
            </a:extLst>
          </p:cNvPr>
          <p:cNvSpPr/>
          <p:nvPr/>
        </p:nvSpPr>
        <p:spPr>
          <a:xfrm>
            <a:off x="3872345" y="3332690"/>
            <a:ext cx="1477697" cy="145234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B767CDE-9C59-F235-02B2-01AA6770838F}"/>
              </a:ext>
            </a:extLst>
          </p:cNvPr>
          <p:cNvSpPr/>
          <p:nvPr/>
        </p:nvSpPr>
        <p:spPr>
          <a:xfrm>
            <a:off x="2077924" y="3397753"/>
            <a:ext cx="1471476" cy="139618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FB52E3-87C0-02CD-7CAA-909D1A76A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" y="401703"/>
            <a:ext cx="6101334" cy="585850"/>
          </a:xfrm>
        </p:spPr>
        <p:txBody>
          <a:bodyPr>
            <a:noAutofit/>
          </a:bodyPr>
          <a:lstStyle/>
          <a:p>
            <a:r>
              <a:rPr lang="en-US" sz="3400" dirty="0"/>
              <a:t>Un </a:t>
            </a:r>
            <a:r>
              <a:rPr lang="en-US" sz="3400" dirty="0" err="1"/>
              <a:t>buen</a:t>
            </a:r>
            <a:r>
              <a:rPr lang="en-US" sz="3400" dirty="0"/>
              <a:t> </a:t>
            </a:r>
            <a:r>
              <a:rPr lang="en-US" sz="3400" dirty="0" err="1"/>
              <a:t>portavoz</a:t>
            </a:r>
            <a:r>
              <a:rPr lang="en-US" sz="3400" dirty="0"/>
              <a:t> </a:t>
            </a:r>
            <a:r>
              <a:rPr lang="en-US" sz="3400" dirty="0" err="1"/>
              <a:t>ayuda</a:t>
            </a:r>
            <a:br>
              <a:rPr lang="en-US" sz="3400" dirty="0"/>
            </a:br>
            <a:r>
              <a:rPr lang="en-US" sz="3400" dirty="0"/>
              <a:t>a </a:t>
            </a:r>
            <a:r>
              <a:rPr lang="en-US" sz="3400" dirty="0" err="1"/>
              <a:t>crear</a:t>
            </a:r>
            <a:r>
              <a:rPr lang="en-US" sz="3400" dirty="0"/>
              <a:t> una </a:t>
            </a:r>
            <a:r>
              <a:rPr lang="en-US" sz="3400" dirty="0" err="1"/>
              <a:t>buena</a:t>
            </a:r>
            <a:r>
              <a:rPr lang="en-US" sz="3400" dirty="0"/>
              <a:t> </a:t>
            </a:r>
            <a:r>
              <a:rPr lang="en-US" sz="3400" dirty="0" err="1"/>
              <a:t>historia</a:t>
            </a:r>
            <a:endParaRPr lang="en-US" sz="34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75B90B0-4F2C-194F-01BB-0214A15900AD}"/>
              </a:ext>
            </a:extLst>
          </p:cNvPr>
          <p:cNvSpPr/>
          <p:nvPr/>
        </p:nvSpPr>
        <p:spPr>
          <a:xfrm>
            <a:off x="346358" y="3388856"/>
            <a:ext cx="1399310" cy="139618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898A4C-E072-C909-FC5D-FA1235F12A37}"/>
              </a:ext>
            </a:extLst>
          </p:cNvPr>
          <p:cNvSpPr txBox="1"/>
          <p:nvPr/>
        </p:nvSpPr>
        <p:spPr>
          <a:xfrm>
            <a:off x="337245" y="3810409"/>
            <a:ext cx="13993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chemeClr val="bg1"/>
                </a:solidFill>
                <a:latin typeface="Ubuntu" panose="020B0504030602030204" pitchFamily="34" charset="0"/>
              </a:rPr>
              <a:t>Noticias</a:t>
            </a:r>
            <a:endParaRPr lang="en-US" sz="1600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CD9A8C-26ED-B710-7C31-4BF1B7F757AA}"/>
              </a:ext>
            </a:extLst>
          </p:cNvPr>
          <p:cNvSpPr txBox="1"/>
          <p:nvPr/>
        </p:nvSpPr>
        <p:spPr>
          <a:xfrm>
            <a:off x="2098295" y="3871964"/>
            <a:ext cx="13993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chemeClr val="bg1"/>
                </a:solidFill>
                <a:latin typeface="Ubuntu" panose="020B0504030602030204" pitchFamily="34" charset="0"/>
              </a:rPr>
              <a:t>Experiencia</a:t>
            </a:r>
            <a:endParaRPr lang="en-US" sz="1600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6F158E-1AD1-F3DB-B829-D970E6015DAD}"/>
              </a:ext>
            </a:extLst>
          </p:cNvPr>
          <p:cNvSpPr txBox="1"/>
          <p:nvPr/>
        </p:nvSpPr>
        <p:spPr>
          <a:xfrm>
            <a:off x="3883320" y="3574717"/>
            <a:ext cx="1399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Ubuntu" panose="020B0504030602030204" pitchFamily="34" charset="0"/>
              </a:rPr>
              <a:t>¿Por </a:t>
            </a:r>
            <a:r>
              <a:rPr lang="en-US" sz="1600" b="1" dirty="0" err="1">
                <a:solidFill>
                  <a:schemeClr val="bg1"/>
                </a:solidFill>
                <a:latin typeface="Ubuntu" panose="020B0504030602030204" pitchFamily="34" charset="0"/>
              </a:rPr>
              <a:t>qué</a:t>
            </a:r>
            <a:r>
              <a:rPr lang="en-US" sz="1600" b="1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Ubuntu" panose="020B0504030602030204" pitchFamily="34" charset="0"/>
              </a:rPr>
              <a:t>debería</a:t>
            </a:r>
            <a:r>
              <a:rPr lang="en-US" sz="1600" b="1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Ubuntu" panose="020B0504030602030204" pitchFamily="34" charset="0"/>
              </a:rPr>
              <a:t>importarles</a:t>
            </a:r>
            <a:r>
              <a:rPr lang="en-US" sz="1600" b="1" dirty="0">
                <a:solidFill>
                  <a:schemeClr val="bg1"/>
                </a:solidFill>
                <a:latin typeface="Ubuntu" panose="020B050403060203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151F90-2B59-A484-45C9-FC1759487B6D}"/>
              </a:ext>
            </a:extLst>
          </p:cNvPr>
          <p:cNvSpPr txBox="1"/>
          <p:nvPr/>
        </p:nvSpPr>
        <p:spPr>
          <a:xfrm>
            <a:off x="5624282" y="3813847"/>
            <a:ext cx="13993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Ubuntu" panose="020B0504030602030204" pitchFamily="34" charset="0"/>
              </a:rPr>
              <a:t>Simple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E8E87C-EDC2-0523-59C6-D14DEAED5E2C}"/>
              </a:ext>
            </a:extLst>
          </p:cNvPr>
          <p:cNvSpPr txBox="1"/>
          <p:nvPr/>
        </p:nvSpPr>
        <p:spPr>
          <a:xfrm>
            <a:off x="7468988" y="3830398"/>
            <a:ext cx="13993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chemeClr val="bg1"/>
                </a:solidFill>
                <a:latin typeface="Ubuntu" panose="020B0504030602030204" pitchFamily="34" charset="0"/>
              </a:rPr>
              <a:t>Ejemplos</a:t>
            </a:r>
            <a:endParaRPr lang="en-US" sz="1600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266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data:image/jpeg;base64,/9j/4AAQSkZJRgABAQAAAQABAAD/2wCEAAkGBxQTEhUUExQWFhQWGB8YGRcYGB0YGRwaHxccFxcXGhwcICggHBwlHBwaITEiJSorLi4uHB8zODMsNygtLisBCgoKDg0OGxAQGywmICQ0LCwsLCwvLCwsLDQsLCw0LCwsLCwsLCwsLCwsLCwsLCwsLCwsLCwsLCwsLCwsLCwsLP/AABEIAKsBJgMBIgACEQEDEQH/xAAcAAACAgMBAQAAAAAAAAAAAAAFBgMEAAIHAQj/xAA/EAACAQIEAwYEAwYEBwEBAAABAhEAAwQSITEFQVEGEyJhcYEykaGxwdHwBxQjQlJyM2Lh8RUkQ4KSorIlF//EABoBAAMBAQEBAAAAAAAAAAAAAAECAwAEBQb/xAArEQACAgICAAYBBAIDAAAAAAAAAQIRAyESMQQTIkFRYYEFcdHwMrEUkcH/2gAMAwEAAhEDEQA/AA+O7K3FSDcsDnBuCftSocL3N45srCORkTTLwntPh4yXMLnyzEbzPLyq2eB/v7uLFlrYsjNdYMCsRIVerHp5UhlYqulnI2viIA25gzNVuA2c19Z2AJpgwfYTEO8rkNoHUlxmy+nWiPB+yLHD4m4Wi7aOVEABzDqefy6Vu+jATiFlFLAGDQgDXWn3h/ZEG2r3mCPEkXBy5aVFcwZRmsthkBP+HcK6HqfMUvEWxW4Xh+8uqvr5cpoh2hwgFkkbqQZqTG8e/hvZTKAp8JCZZYc+omltbl64CGY5fPQUYxaC0ZwWznvieWvvVfHWS1wKoljIA96P9neA3HOZVcCdW0VfmdTTdwXheGsP3hRLrhsua4ZCwC1xhsBppPU0W6Ccyt4C4rFWUgxJBo32XsHv1JBEMKbrvFP4mY28GBmlRuwEyII06b1fPae/ySyJ2hARWVtbA2C8BAxt+Acr+Wmg60E42uViBMTz3ppftFiBMi2Z38Aobj+Kd6IuWLR8wmU/MUrjYZUunf8AfsU7L+NY5MPvVrjok2j1Zvuaqpby3QP8w+9EeMWyTajk7z6SaHQ8OwJgk8Vo/wCenK8dR7/alqzh4KGdA00w3LgbVToZ+1LJ2wyVAd38JH+afpQrD7t6UTuDf1/CoeE8OuX7nd2ULueQgadSToB5mqRJsq4Ubf3H7VSC6tTpjewmMw6d46oyDVu7fMVEbsIBjzEgUpW0lmrWPFFTBJLe1OvBsH3mCCuHFvvtWRQzRGwBIE+pFKnDE/iH0p44ba//ADzkd1i9oyMyN8GolSDE8qTJKotjcbaRS4twlbduENwqHIBdQraDmFJHoQdqe+z4z8Inrbb8aS+LWrv7t4TduM1w7s9w6KOpOxJ+dNXBuKpZ4QucNJlCsEGSTNDHLlFMSem0c97V4FlfNHhIAnlNU8Hgu9sgAxkcmmLtXxI3rCfCE3VeZG00C4J8LaxrVVRpRlGrVe50TslxVrNlbSWhlB1dmgSTrRJ8FZwZuXF0N4+IuxjWTp7mknH8RwzFZuXEVYhAoyg8/X1o12s7Q4O9ZVO+JMg+Ea6Dz0pqVEtgXC4BcM1xu+tt3q5AAeZpS4hwC9aMupy8mGo+YogmKsC5OdyPONPSiN/jdlVi09wkkSHy5Y56dYrUFNplbg3ZZ7iLcBInarfDsdew97MuUukp4h+VWsDx8rK2/wDD5AjYe1V8PbYs5YGWbNqIkHmJpKrsZysOL26xY/ltfI/nXTeHXS9pGO7KCfcVxO6m5rtXBx/Atf2L9qwBd7c3sptjyP4VlVf2jL4rXofwrKNiNHPv2d95avu2TKe7JkwdOldK7JYgBrhtoFS8wuGORCIG09aRcHhWtW2DWr6Yj+UwSmWD4YEiIGp31pi7AF3fM6sjISMpmCDuRIE7e1aErZWUWuxcscZVWupK/wCIZLKd8xgSNfkKK8K4yBiEf/peINowHiHxy3IdTW97ANaxbXLFlGdXuMczZQxKkKZggHl01pZ4px3FXMUzrZJaO7KFhkVhbDuqON41ICnUQdSaCbcv2DVRv5C/abHPDM2Yz4VkztpuKVr3Fbga3nuMQigDU9NRPIVduYnFsrWrti2qXCVZhOYGQ3eTMEiDsNZO29Q43hFpoMssf0j86LdCpA2/aHhMEM76L5TqfnT92Gwbi5d8CkKo3AIk9J9KQcQGdtJJQZVnfTb3q1w3i2Kw8s/eIh0JiRPKeetNJPQLTG/jK3ExQe7dCW9xaQjUbTl8zz8jQm+/eWygJA7yFI18DNnJY/1ZliOgFCOJ4y/irkybjFQAByUDQAchGvmSTua97OC4t5MyPlbUQpaCpBBIGqiYmeTTtSyjSu9jR+B9sYDh6rka3aOUDNnhmnz6VSwPAbtzvLeHC5LbiNTs8kAbyB1NQG8hdwmHtgMPFmkltc2kmCSQNKb+zOLKozhBbzQAB/kGwHqxrmjJxezpnBSVIV+Jdk8XbE+FhzgnTWNdKF4zg2KtzKyAASQdNTAHmZ0gdafhxm691VZbgVmjVNDBEzGwMiJGtWO0T3EtTatd44aVUkKCQCRJ5eXn0q0ZtpshLGlJJHKv+E3c6swykEaMD1gfcb1SxrExmaAJH11py4px/HuipdwieKe8UMZQZvAcxJDSuvhze1LnEeE3T/CChyp1ZZI1Eg/roaClb2acKWgVbu6EJOUH4o1Iorw0+ADzP2pwwtrC27KIy2g2UAlnAJ8Ou++mvpQbiHD87TYSFjULJ1k0vPk6GeFxjYuOJnpP4Uxfs6lO8dROYgQNWhZMAe/0qn/wG8d1I9q34UWsh0RgyA53Kwcp0Xcc/KjLrRsdKWx2/wCMXHWDhr8M2STE7bkFtvOuVWcGq3rqsfCrFfDz1iJI0HUn60y2+KtOfvARBGUE5uZP88cjJyjSl/FXbTus/DnZrqiQxJJnURpP41oxk+ik2g/Z4HbfDvfRba5YyhZDMp3OpkgaxO8GK8wWIW3w29bzgXAxcDylRppHOPemHh+EfE2JtYu1qoV7a2igA2CmDMbx161Qw/B7OGuSbuZhowZgsMGDBgAVYfDprOtL1qQHG9ov8JuC3bw3euVYoXYFGBliG2qp2zxouiLALDXQSNY+KOutVO03G1VLT2yG+KWB3nKI9o501dmbyrh7bm2zPdCyQpcywmCdlA84FMmklRJQcpNHJsZZyBUK3AQupfY84UdBVLDO+qoYJ+tN/wC0a+GuWmVWUEOIZSmqkDY+u40NLnZe4q4q2XKhZOrbDTQmqRfubJKTfqdg6/cugtbdPFvtqPOsxaaCn7DvgziLnf27t0uwWywS4VIgSZEDeTJO1Rca7KXbj5rGHe3by7EqdfQMxGnStzt0by5ceSEj/hbEaMvzqG9gXSASDOggzRK5hCCROxg1KuGQWzOZrp+EDYDcnz0o2IXOx/C7gvS6gosGDqDr/p9acOM8SF5QyiQp3AbL0gMRGvSaDdlMDbW21xrue602u4GhRXGU3CSfF4ZIjTluRQjHYbFSUS3kVDCghbhMmCWdhoT/AJMo+9I0uXqZVOXGkuyZeIpc8Cg5vt6+ldRw/aBIt2rYu/4alWNtgrAjQzy96i4H2Gw4wlvEMwt3nthrjmO7lhLGDyJ86EHid22Ctx5JJMBwx+n8vTalyWHEkrsj7RXmZgWBgEjnz1ryq3EsRcZFyIW1MkCT5b6c6ytFugTjC9ljh/EbsZrQ7xXchnuvlKLvpA8QG3t70PvcS4gcl7DqArjSCGPuG2B/UVTwOEjD943itkmNc3KGOvsPY9KIYK41tVVboS0i5YyyxbLA11B8UfOJ6RTp/Z0Ncl9F7DcSxDqbGItoLzKGV0ICgTrn10Ij+XeeVRY3srnBFy6pgyAg7sjqMymR8iJiQaqqx7xHuMGdQVJHhBBgjTckQfSrNy9aDgd1OubMXuFs5EQWiIiNM21NztgWKlQKw/D8PhriXHty1u2QoZyc2hBZtSJ8YM9F0rd+1OCQqLtmdYcqvhXXfeduWpoNhrlh8a6PlCGcgRSCXlWOfLG7AifLzmiGI7P4c/CGyuw1mVXXZSToNY1qvmKKp9kXicm2uixxHsuf3nvbAmyWU5Z5bsR5UR7e8CtHDAKchLjWfI8vltTOogAAaAQPbSue8bxD43iNvC22gFu6B3AiTcePKD65RV4rk9nOtBHs/avOqC1b7y4REIqgiPDygIggb6Tzp84HwFLVu+mMFtTcCGVeCAMwCgwDmXTUTMxtud4Hw/DYK2LFkROrHdmaNWc8z9BsKt4uylyJg9P96CxJOyjytqjivERdtX2S0xNrNC3e7Kg+RzDfzGhiRRzszZe4bti4rW7uXPhrzA93cSVW7bZhpIuAkcxmPLd5xfAkdWUiMw0PnyPz51Pg8Oti2qnXu1CjkTAAJ15net5Kt/AfN0vk5T2ktPhCRe70EwAGYBTIJLIV311JGvWh3ZMXL10+MrkQsMzklyNIQTqdZ15A11X9onDreJwVyYZrYNy2wgwyqToehEg+vlXA7mMKbHWjHCuLQJZG5KQ5LeHfTcVbSoRnuMNDt8Wgmek61c7OdoLCM4HgUxHghYE+I7lZmYO1Il/FLCMzFyROUsWKmYgztW1vEsw2gdJ0+VaHh4+7NPK3ofOJYoguoW2SJEvvkfYDQ6Efo8o7/aM4XCBkyhrrwmkhVA3ieg0/uFJr8SZsguot0IIWdGAGyyJkeoqHtRxg4o2gAiLaTIqqwMSZMkkE8hsBpp1M4YHGW1oeeXlGiXiPHrt6c9y6wO++U/8AavhHpFScO7QGzZa0qkyxYaEbhQVYEajwCCCCNd5oJhbf9Izcs0QJ6AmZ+VW1wzSDczBPJSAfKdN/Uc66ZJOOyMb5aN7nFxlZbVuC65WZtYB+IAemm9VAxJJO5B+817irltXhDC7xIkCJj/ao7jihCKitBm3dMsYLirI3hJA2I11B3EaaU42+M28RlW2qpIh1iX0mGViDHh6nQ9a5vcVhLQcgIBPIEiQJ21g0d7LAqz3JGi5Y567keg+9TzKMo7Hxyaeh0wvCcPiLX8YlFUtJzAGD4hmaB0303pgxV0Ya2LZZsothAzCSAFgTAPKNYpLvYodwR1YfiarPxS93YtZsyDRVYTHQAiGjymOlRjhcoJofmozLHa/Fq9q3rJmF01ygbjQQJ+1UOwTouKzOQAqz4hoevpWv74zGWIMCAI8IHQCsxuOkSIUjQqBE+Yq8cDSpkZzt2N/HeMJcUGw+QFjbYjQzkzZhsYgmD1Q0Jv8Aa3FuQi/xLRQW4uPdzOoGUsxtsImd4J6kmh3BcSc4gmBLlR/NCxlM+WvtRdbSu4e3l00MsRHOCAR+PpUJPy24r97OqL8yEb9tFniGMW3ft3XtMLVq3mZVAuQ0RroMx1EMQOpiouL9rbNywIs3gLuZUPdjUiNtdSCRtzr08UPfOQBlVF/uO5Lf2glRHn51TxePAlkdGJGyqA3XxEa/oVJ3y2vgNKm0/kj7K4NC9xmvReQeFNgwIKtqd8vQevKjfAuFXsfeyoSotnxuQMqDlEiSx18IPn50ghC2VQCWJAAA1mYAA6zXfOy2B/ccJasPPeN4rhzSe8bVpY7hdFnoorqyYeU+TZzRy8Y0jF/Z9hSR+83L+JVQAlq9eJtJA3W2sD5zsIoT2h7FJnV8KLaAAAoCBsI03n3+dPOFvqwlZbzDKR9Gitrt4Ddo9VP4U3BPQqk1sX+zHZ7Ip70Ag7Df3msopjMcVKhPFIJnKQNP+01lZY0tGlJt2zguG4retWzalO7OuR1zEE6kgAgj0J9qscSuKhWDKEDLlJA26Bh8iTFLwJNeXsJdyhocJyOoX8qhkXJ30fVZP0nHDGljbv79/wCBjW+EyO58JJQodWKkfED1BifvUQu/xSneiN9cswTMSRmg+tL4LcyT6mant4kMuRo/ytzWdwDyU7EUqhdWSy/pTWK4P1fHz+39/wCjbiCobrnDmIaVbaWEEkHpmzEeUVDcxgZXW5bYXn8AVRKmdCwjUHyjnv0iJjStRj4ZYMMpkHmCDXVLDGl9HzXOSsZOHdsb9pTbujMcsKzAqwMeEk/zCY8/Ojn7HOFlrt/FsNbY7m3J/nYZ7h9QuXX/ADmkDi/FDehrhGgyiBHPn7mum8B7VWMPhsPh7bvfe2ozsiM4k6sMwGWB8I1mAJrJqLddCpNrfY3i6QxLHQg+3Kan4fx1AoDzmmPCJBgxPlXP+2faju71vDqVY3nCsTqotsSpggxJJ9tdNqY+GYYlc22mmkADr+AprDQ6PiwVnl+orb96BGsidhzigWARAYkTzk+Lrr+VXe6LGeu3kPzpk0wNNEHaq0XsXbQaGuWbiqQJOtsgGBuROwr5zxfDbwLpchWtzOh1VbgtsQRp8RG8b12bjvHHF65bt6Gyo1PxAsocZeXwlTqDqaAYtQlxmuEFrtsL3bL8NvMx3Px5iST5j5c2XMlLXsdGLBKapI5S7rIA1OgAGvpRnhzm4yopBZtFGupjQaDc7aUWxWAs2+7NlEt3rcv3jXAmslvhmT0GnKlfCvluI0A5WBAM+2xB31q0Jtq6IuG69x74XwAo7NeyMgUjTMDqIkBlXrIPUUpcS4SULnPcuIpiTtrtJGgp/wCz/E2xGHuu3hCkCJkfCG0G43H61KH2gx+aLajU3CSY16ZZ6Ty6jzqSm5ZCrg1DZSwGNZHRhqiurZTrorAkAnXkafLPaCyyBs7o/hzF7pQNBzZVzXQukDUkjmV5FCuWwIAMgfXr7zV7A2mcytvOV1IVQTrMSB4iPMe9VkmJBRf+TofLWPtZTnd9S3/Xt5mVmZkI8f8AKuh6ke9crE+QnYb/AF/GjDi5ZCwGRWHhzBgGWQxK5htOvh01oYTPT2FaIJxS6dhXs/jGXNblgHkkKTyGsj0504dkODWb7taKbWy1vL4IYMum0EGTOnL3pO7MZ/3q2tu2LlxpVUJiSVPORHzro3BSbeLs3LdgkqWW4bIbuQWBH+I4ytHRdNQc0CuqM4rFKMkiLi3JNCPjBJc6C7b3VCDbOsNlgwI8pkDrrRvg/Z03raXlupBGaMpaI0ObXcNIPSNdKFcfwZw+Kv22GXNdzJ52yWdSPmg9Qw5GpsH2gfD2xbtDwqC0NO7MSAAp2BzEf3GSK5FOlRaEHKWuwti+yrnM/fKTMH+FeBJyhuSHUjWdNqSmUMQxMJuOreQ6Dz/QN4ntRfyuoKjPmlg1wsJMyCbpE7xIOgXelN7pmOQ0p4y0DLCSl6uwg+KIIZDlKmVPSpE4qM2Z7evPL18p2+tUUNb7UsoKXYsZuPQTbjDs5ubTAgcgFCgeegE9aiOJeDlIysddIb0np6U4/s47LYXHWL4ulu/DQuV4KIVEXMuzDNmBmRoNqRMI4W6FaCpbK0MFBEwSGOg6ydOtHjH46Nyl8jZ2LBuYpWyKWsjvQYg5lIy843IPtThxntD+8ZlnunCmVfw8tg3ny/0NJPC7v7tjJtkvazC2SJb4iAFnKJbNqABttNOHa/Dd5g7tyyzKwTOCjFW8OpHh1giRHnXPkyNZPpl8cE4fY84XEXECIBpAAnfbr1oh37ESK0LplQGJZA2UxMQJMdNRWv7xAP16+X+/4iulMgyLFXS0BkDx1AMexrKS8fxm6l5wrP1ORQBO2vgYz6mvai81OqLLDauzkgeBrvRXE9oGfCph8iALEuFGYgfDrEg7yQdQTO9b9r+MLcYAKuYmWOUZiIGUlviPTf5xJBhhUk7R9bjlj8VFTlFWibDoXYKkliYA86tY7s7irVsXrloraJENmVt9pCklemoGsChLtlIYcjMU78P4taxNn93J7u2ygFoDFSCPD8M8t80fSlk2iPifEywyiklXuKnG7qItrLEtbDN4sxmSpkQMuqnTX1oNkYOyOpRwfhO40kfSKYO1fAhYCkOlwFoVgfEREwyxGmusnes7G8E/fsQ73s2VPE5Gksdln219qusq4qT6PnPEY150lB3btfk97Ndlxii5v3GS0pCgJBZm+IiToABHLWZ2BojxvErZvsEY5QxCmDrGhGnMHQ+dXGu2cPxDD2LY/hE+MamHYFLZBnQyRryqP9qLxftDYC1p/wCbaVNRWR2+iblwVLsl4bxt7ggIHA+/vRS/xzEAAC2QBtAn3JBOv2EUodieIKt022YC20nx6Q8ADxMRAIHnqB1rqWDeBHhgEZYEHXnr9/KivDxN5zKfZ7EX7l1S6XFAgnMHy+Y8Tbmdsvny0c8Vju6Qseo0HOTVDh4XQ/T7k1rxzF2FQNcuqlpZIad228MatHl1q+PGsapE5zc2KXFuNOUuk5Q0kAyGYESUWCQSugn4pE7zFInEcc9189xpMQNgAOQHlXQeIstlziWssUCQoDqARoZZQwbNBbrAXUDlzvHYkPcZ8oUMZjWB6CdK43FWfTfpCcVKSjvW76+gXjWJ0PLb06VWZudGsNwZ74e4pC2rSFmY9QC0AecD70GvINeXl+P6/CujC9NHmfq/F57XfudQ7F8PZuGfww03GcnUEkg5PDMAaKIB/wBaTezWFtfv3dYoMFXOMrzbedlJiCGgz7ijvCO1gXBpZzi2ltMjR8ZMauJ55jmA560pcd4n37W2Ot22gR7oJi6F+B8pAKtlkHrA2pIptyOKUtLZP2pw1u1irtuyf4akZfFm0KhtzqdSd6GBuexHTQjzBq+OEvcTvMjNA1aNY5eZEetBr9llMHbrXQrS2QdWXr+Kd4zuzBRAkkwOkHl6a+tQRVZSYkajyqSw2bSYPQ6UbAMfZjha3BiL7OV/dbecBdMzEPl8XKCvLefnf7O9qEs5kuCAzSrZM5GgXL8SkLAmddZ0oRgcabeFu2RAa5dUsB8RRVOgO3xHY+fWh1u3LrBnWNoI9RVFi5Y5N/gDycZJL8jn2946VuWrZWQFLgnZgWKxueaHSeYpY4jilVw5RWBX4GY6TsfCQRvpPnptTjxzggxdjDvnyP3bKjH4S/hYW2MeEaXNeUDeueHAuGKupDAwViCp5zXPBJelFG2/Uy/cZXs96lnuwjFGYOz5i3iAhvhCrA882tBC5n3/AEPqKeeyOGV7TWW/qzR10AP2j2oZ2xwotNZsrMIHb1zvI9SAoHoBSLJ63BjPH6VICW8UK3DzUOQVIGqxEu4LjN2z4UuMqndZlddD4TI+lUmvBrh258gBO8ADQDlA0rdbJchVBZjsBufKnvgvZq3h8I1zE2QtxiT/ABB41A9dV60mTIoIeEOQlcMxAFxrlyWK+JQZgtmG8cokxzp87Odsc10o4nMCwJMAtGq7HVvIHXYcq5vZECZM04fsvTveJ2A2oUO2nUWmAn3NCWJS7GjkcTo/CuNN3rPkzQoR3OjhZOUBZgQdZGWSACAaPviM8aiTseRB5e/61Gvq8BtqxZRkY9FBBHQjcjyqu/D1EiQFPKWEHqMwGh5ifMedIQ4qhJz5OwLxTgdu62YjX6+/51lFWw7DUg3ByZGGb0PI+u/Wa9o8UDkz527uNq3FyKnuW42qm5rmPq5x8ro3diRUuG4m6aQpgRtG3Ixvvz1qJajvYY5pWPSmgk9M8/8AUL8tS+/5GLgOFGPuBLl4WkWfAJa4dBLCRlVB/UT5QZpg43xC3w60tnDTlcEksZYsIGZto31GmwEUjcO4hctZggK5iC2xBymV13gHWNpg1DxTG3b90s59NOUDalljd/R5Smq+ze3iHL95mObNmzHfMDINPH7TiH/dro0Do3y8LAf+xpM4Pwzv71uzzdgJ6DdiPQSa6L+07DAYW2VWAlwCBsFKMI+gpvcmc6R8oWND8Uj6fSrGB41irIi1fcL/AEmGHsGBj2iqWIAA8+vQVFPJTpRMMp7YYvIqZv7jEEnUbgxERsAdKF3MXcvNmvObjjQMxJIGngEmAvkNN6qAkjfw/epbTjkC30Hz/KjYAxxftBcuW8raswChucCJnr6THOJoBk8yakxLNILCOn6NeZxtUWqPofAxj5Sb7Y0vihZ4etpGE3nAuZdQVOsydZgQeWvlQNsGCNz9PpRDEYJLvDkCgC6lz4vLUgE+9QWpjUQeY6GJIpsbpaPG8SmsjUgBetFTHy/KtsPbJPpRDiNkZcxkx+Jj9e9VrQg/raqcmQo6H2YxqNbRADmFsL5MBzHRt9Kg43wi3dBJENyYaH/XpB2+tAuzzshBGsSAPKNvnr8qaUv5p5E75my/hDeoArJgYif8CfNow3jMATI13j0A96kXgrGCxVlP8w/WlFOI3DbuHLmGbroDESy/MfOo7F3WTp5j8YrcmY24lYsjDWkRSHDtLEhiQVE+IdCFgR99Qtm5kZWYZgpBJ/qAOoPnv+dEOOsylSCCI/8AYjMR5SsbAbEQOYtbxPkeoHy516mGD8pHJkl6w/w/tXbuYc4S6pAdpRp8KNykjXKZIPSTUV3BW7M96LbT1vlGHlAV5+VHeIqoEnWdh1J6TsPYxQdOAtdJuhT4WWQqzozFSxmSY3JPQ+3kSp7/APWv9Har6JsDdt5w9llUINRL3C07EnIsewov2i4T+/2FuWQDetiQJAzKfiWdpkSPTzqxxLs4bVuVgjnGhFBsDxwYS66FsuYI4YyRrbBjfSdDM1Jq/VHtfkrF16ZdMSbiFSQwIIMEEQQRuCORqMtRztbxW3ibwuoIYqFcAQpj4WXnMHKdB8IjfQIBXVFtog1TC/ZtkLMtwwoKsQJzOBIylp8KA7wJObcaQc7b9ou+myDIkEsDtzyEa6bbHkN6TFtmdN61+JtZ3jQml8u5cmNz9NI8xaRGmsamrHZzi13D31vWnKusgGA2hUg6MCNvKsxgJCjU8gNT7D/Sp+F8HdiIEEKzNOkRsPUiBRlJLsEU30Ny/tM4go/xLR8zat/gBW3/APW+IDfuGHnbYf8AzcFJAPTT0/Kobmx+vKtbAdCH7XMVucPhmPUd6p9/4hrK5sjVlHkzUGrlxI3/AF771VYA1pcaTA1qlilgggeoqfE9iX6tKf8AlBfjX8l+2mnp9qsrhS/w/ahWHIO3ypg4PYDFc3w69I5TodOf051kqObxPjFlxqCjX5LvCOBKSGcZlHKYHntVXtKyfvBCqFCqEhdtJI+hHvNNmEw6DwqNOZgCeg06UpdrsN3eIOkF0Dx5FnRfmqKY86azzwl+zTDZ8dmjS3bZp8zCD/6Pyp77c4MXMIysSJYQR/UJifLelj9kNmBiLhMTkQe2Zm+609ccUXMPdRtQV08mkZW6gAxSSGXZwfGJ4yOmlV2PIe5q5xK1lY/ryP1qk2gpkY3sksY2UdavLPp7GPnAqVMGEFs83th/mTH0ArLqc4M/r3PzrWZlfiGJ1AJJIH69K8wVi7c/wbNx+rKjPHyBA96LY7s4MyAM5ZiA2gA5A5RvprqT7V2Ls/wy1h7KpbUAAep9ak5xTOzH4jNGHGLr/YhcM4WwwWRoDgs7jMCVObwqYmGywcp1g8q07N4XD3LrLeTNpoczDb0Ipk7VPmN0LMhQfD6x+NAsLw18M7NcgMqgjXmRJHtt69aST02iKe6ZZ7W8BsHCuLNtUfwlTJ5OCQZPMSKUOD9mb964lqAub+ec0LuTA/05UbucSe6GLen5fajXYLV7rdABrvqZ/CtCUugzjGrBXG+z4wbWrdtmPeKdWj/EU+WwIYCNfeoeHXSXGcQW0DIWXL001G4jUjzon+025PciYIDMDz1K7HltWvYyz34724xjNEDSSIMty10235mq80uyXFtIuYlbKhnxBUJk1kTr0UbyY2GulJFq6CNCdDz3jqfanzt5gVNpFRRo4Mj+1hqa51jbLWlOYET4R0M7x10B+dFTUgODiEhw2/iMNevpbY2wzNMgfCA2WJ1gQIE0Bw7KQSDrHwka606dmuJJawIBgli5K8yCSv2FLQOFtAMy4gxpH8MTpzbp5xNd/hvHJemXtohm8O6TXuO4wuW2guhGffMpkZP5T0OkUZ7JwReafCxCgxpoDP8A9UmcRu3GuiyoyjwqqzooAAAJ6AbnyNPvC7AtWktAzlEE7TzY/Oa8qqk5e2zslK4qKBXHr5BA66AfifeBSD+0O0q4+6qABQLYAGw/gpTxxF/4gPMuIH/dpSt+03AkYlbwPhuKBy3Uefl9qPhvc2d9CcLZifrXi31H8wqRoI6+etQLZluem8ch1+ddnRzFpHBOn5fesYeIyWHsNfc717ZsEHYGOv5j/WmTB8JtsgY+NiobKxKZZJEacxE+hFCclFWwwi5OkBuHXAHDHXL4hzggggjzo3wfDM3e3dQiqNWB8RZgoy+Q1J9K1TggYoLUnM8EzAAABIg67ka6nypv7V8RPcJahdDoY1gA+Gekma5sjUlZaFxfE5TdtlTDb/rf2qNx4T6cqL38KWaATJPL7TRNOx57rN33jyyUKcok+KenlT+ZEXy5CYlZUqWiBLKR6gispxQvwjgdy8Ay5VQn4jz6kAamrnaDs0tnustwuxknSBIiIGvU86Yrl7uQA25E+hJkz6VSx7G4gM7NpO/+35GuXzZN37HSscaEfEYUofECPPlR/s0AUdi7eAKVGoBzNkJnnEcvKj/BrGe7bYfyeIk+Q0+sVS4pfuHEXzdcNmyqInRV8SrExOxnzaIBiq87iScalQT4DY7y9bVrjnWSAxAgCY9NKFftLA/fIHK2g+WYx9aJ9jn/AOYn/KZ9Ij7kUv8Aba8LmMu5Duyp7hFQj0zCtjBk70OX7M8NkwjMf+pdZh6AKn3VqbvCyuDOqkafX6T86H4HDLatJaG1tQg84ET77165A5/r3osmI/a3gBTC96xYXbbnMpG6tkGh3MeE9ILUg3K6r2tu/wDLXMzZzoBIWQCQvIDYVzLC2c91U18TBdNDqY3Og9aaIRj4woAskclyx5CI+5rThttWuCdYBPloKtdsMNkj+nNI9xOX5ihPAbpF0SJkMPcqRrSRvgO6chos3GzZ0XM6KxVepIy6eYnMPMCn7gl5jhLOf/E7pC/92UZvrNJvZeC7/wCUR8z/AKUU4hirikKh0JHrH5VFr0lU/ULvbXEXQwyOySTOVipIBAAkEaaVPjsaXsoeYtqp9v8AerjcP7+41vEZoU5kZYXKoMFCY8QaVMnXw76mt+0t2zbRUMKYkaEiBoASNp5T0qlemiS3IXQpVAdg23tTd2JtZbbOf5zA9Bz+ZPyobxW0LtnDG1sygL5zAn503YS0ttFQbKAB+f40IrYZv0in+0zC/wAO1cBkBih25jMP/k1Y7E2MuDBWPESTz1Jj/wCMtWO3hX9zuSRMqV9Qw/Caj7EXwMNbtjXTPP8AcSSPY6Vp9Bg9FftSGS0mYkgv+Gk/WkztfeJTDt1ziP8AxIP3rpXa+2GwpMaqyn65fsxrmnF8DcxN+zZQaRGbkuY+In0Amhj7DN6Lq4VLWHt+Im8yhiOShhmAHnqNazhfDLOKPcXS6ufEGWNuamZ1jXblvXmJtd5iHW2J8WRfRRlB9IE0T4Ngr1m7mKIfRiW2I08PnTJbsVvVBIHvMTaaRHi8R1eM7lk0HqNdg3Omq+ZUxvSPgeHuuIQm2QEJOcx4tDl5zm110606cMyuWUkhssgCNQcwJE6GI2GutNJNqkInTVgPhdg3L8n4bWvq3Ifc+woj2i4YMRh3t6ZolCeTjVT+B8iay3hTYlZBkkztOvMctIqLG8S7sBmkgmPffeliuCDJ85HI8LYe4YRWY9FBY+8Ud4ZwW4l0C6mU81MbGIB5ciY8zTXgeOW0ZpkA7RVXE3y94tzIERvoQdfYH5mi8rkqoZY1HdnuO7HJdQvh2KsP5G+EnoDuv1FAcEmUGY3iBt4QFn3iZ5zThh8QxuKc0gEHfp5Uqtw9rUWhq2Yqvn4oU/KKnzco0ylJS0HOyuEJGc6KCY13YxOnQfrat+1i6J5Zj9qLYBVtW1tj+Ub9TuT85pW7TcctNc7rUQwRnA0XxQ+m5I/CnadUiUX6rJeynBy7i+2g1yg7k6CR6A/+w8qZ8dwcZLjLqxRgvrlIFGMJcBwi2dSyWVuLtoIlUBkyYieQnc1VwmJzID50mRU1Q8JNpnL8RcVVXMoYnWT8o+lZUOJs3LmLvWbYDd21yJ5L3h0/9qyn4A5FriN8s5nlV24AtpdpYA+m5H0IrbG8Jud4PCYdcwPKOcnYe9V8QsWxHI5fkANOoqTWhk9ljg90rMVW7QYhmZZg5VjQefOp8CcqbanU/hQ69h7j3cwcFC22XTKNDlaZnaQQN9JqiWibkuVsN9nLfdrmPxN9ByH40F4jwFlvhnvouIL953JUkeJ8yeISJYQQCBvrRoZuhqO7aLlCwLd38GYk5NZ8M/Dr0qkXQj27GtsQKrXbimqFm6elS5z0oAB3GUHdXNJ8BPuBI+tc4BIJ8q6ZxfObNzKuZipEe0GPOJrmA3pohGnimPN7D2Cd/FPqsL/rVPhsrcGm0/Y1LixksW7Rturo5liPCcwLQp2MQOuxNeYTW4oHP8qz6Muxh4RxFbdzusjSwnPBI/t0EDadfKjt+/mynoKEW2K6RtV6zJWen+9SmtFIu2RKn8R7g1LkTtyULodxttMTVHtCLRQsyzc8MaA+ANLCTtvy9+VWixqpjLTOI002M6g9RVIvi00Jp3YJstcU4bJecRAy65QcywMoIEGSZ569a6amKEb1zleDvKnvII5iZI3gmRPypiw18qoWdhGlNKSYC12pw7Yi2EVwomSCJDbQD6ETVfs7hTZVUYgkTBAjTNmjUnmTzqQ3p51Wu8Q7t7cjRmiZ203216frWctoaHYZ7W3P+Xjqwn28X4UpcIZpN5Qcqzr1kQBG+gOb2pp7eZVwq9XbII6sjAenOlbspiWt2XtkSWMhTrsFg7jY+fSIpYaV1ZScW4umWuzWCYB3fLmJgAGdJ1meZ0P6NGHuN5H11rS9xLJbi1aNwmJUhLIHoRO3lz9TWoObWCPw+VMv7/f7fZzxcn/kjBd11AHpI/P8K9wpy3S5LqIBVkIJDAgrKsQIOo0adprzJXuX9A0Rjz/id65dbvLORAIVpWW6lgrGPaai41iLd20LJYJcS5MsRBGWDGvJs8+o6QLmGfKZOwlvcAnXqNNfegmJwzZ1G6lpzFRJknNrEnSTpTL7MWuH8ItKAwPecwx0HqB09a8xvguLA5E/hRCRy09PyMfjVpOCi+mbM6nUA5JHoRII15ifSkcbVIKdO2CuDo126ttPiY79OZJjWB5VZ4hwx7V7OwBC6Ag8yNzpppP16VJg7L4O6rJF0ggNErlBPiMRJgawAau9pO0lh7hshbxYrPeqji2H0hIyyynmeUD2EYV2NKd9Aq5dmhXEuF2LjF1tujnUqtwMjNHxeIZkJO8Zh5dbgmsy0whe4JxK6ltM4lx/CMEmVObu9YB23/tHWifB0PiQxmXQgGRPPWgwjuCJAIuhifLLlX/209WHWjXZJUS62aScohSYB1M6A/T19hKPJUNGVMSuzoIxWNfabpWT/e5I+1ZTB22wiYdj3a5Dcc3MukeKSxkE6z+tq8osXsO8ZsG2gLaKqhR/MYACyZG/3pbt8LW9ZtxmBE5tspYnQeWkDpRvj3a7CXbVxUuEvlgDKwk8okdaq8E7RYO1bCutwFjJARnjbUkDrrpXhYv+TjwNqLu+mn1R0Nx5CyG5FD5iYPnVENdBhLRKg7llmNxzorxK9ba8/dBzbLSpKkb684Igkjao1tnoT7a/6/evci7SZztE9m8SBsKlyn/aorSnca1aUsNxHrRMbISN6kmsk1hBrANRmJAG5MCud47Ak4x7UQe8IPQDMSX/ALcnj9K6JbuFGVjrlIMczrsPOkm1hizC0wIZv4JxGYtcPg7srBeMmWVgAEL11zNEwU7WWSLeuhW5r5aMPvQzs5aa5dJEZUXn1O23kCfKBRntsz3bgULK3XZ42JObRfP4thuap9nLNxDcFp0WcsymcAgtAM6Cdd6zVxoDutB1rMydpq9wm8pLWP5ipdp2icpg8tCvLmfKqeVx0/7Rp8pMCojjyhnIzEaCMo/1jypJRtUZuVaLGJw5ViII9RBquwqS1jrtye811keBUjy0Jmtgn6mjVGV1siArcNXrWvWojbPWsElF3yqDHYgZGDBAAJls8iOSZARmP+YAeYrR5qreUmQedEZOnZriuLYi+vdXysAhkQKB4htEyw0kRPM71nCbeRmYjcQABA3mTJOvL5+wVsDdZ5bINd82w/y86P2g3Myep3PnQWtB5OqsId6TyqRHNU0c+VWEc86wpcVzUgqC21TKaxiQ6giNCCD6EQR8qp4VbgMOgAUaENIbSNBuOtWmJ6GqzX3G4isYluLRXs/xe4bQt2u6JRfEoOcljqWnYAmQBOo+gYX+YgneDsfI+VU+D3+4uXG7tlVgMqpD66z8TJlG2xPtzaLoBbvXHDmZmTPqTOx5VpcfN8W3lr9Dp9a0vcdvXnCtYVLaiM5K96TqZaCRGsZRoIBmpAs86UJA+EEEgif/ABnyqNrDJuseoq53RrACNiR+ufWsawe9wwQRIIg+YIgitMPxL91UvJUDfUuxkiAJ3MxEkAe0EkVB3APp4ftp9Kgfh1p5DAkdD+Y/KsYXr3GL2JuO13NlnwgyY9GIGbzMD2rKk4lhVtOBbEKROhkEzWUQjLiOHBhpofp70PNgqYPKi1+6ZidKr5R0pQFNbVWbdnyNTKoqzbrGI7I9fOPx61atAn4ljTeTBrwCpF5edEB4+D5gj0qBkjSrmGYyy8lMCt7yD51jAe+v0oPfsQ+bn1gTHSYo3cO9VLw0NYwH45jmWxlthu+JIzgarbKw6q0yCxgHTaROtCezlpluBwxtgSCsaspGqdCug38juNGK6dKyzqNaazF5bo6GvSQeR+lV7DGrSUoaN1Qf0n6VILQ/pNYgqygrAKxtL+v960eyKtsoqO4KJijcsCqpww50UJ0jT5CeXPeq9wVjA08Pt75da3S0o2FWyK1YVjEY8h9K3VvKpAoipMgoGPUPvUyNG9RBB0rMtYxYGIHrW374P6TVYCvaJiQ4vov1rBiCeQ+X51qBW4oGI2SenyFerh+lScxUprBIjaNa5KtL+FeTWMVTaofxcsiArE5hodjGse9GytCO0o/g+4rIwGxXae4TDWLenIr+VeUIzTvWUwbXwf/Z"/>
          <p:cNvSpPr>
            <a:spLocks noChangeAspect="1" noChangeArrowheads="1"/>
          </p:cNvSpPr>
          <p:nvPr/>
        </p:nvSpPr>
        <p:spPr bwMode="auto">
          <a:xfrm>
            <a:off x="141432" y="388216"/>
            <a:ext cx="277091" cy="27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3127" tIns="41564" rIns="83127" bIns="41564" numCol="1" anchor="t" anchorCtr="0" compatLnSpc="1">
            <a:prstTxWarp prst="textNoShape">
              <a:avLst/>
            </a:prstTxWarp>
          </a:bodyPr>
          <a:lstStyle/>
          <a:p>
            <a:endParaRPr lang="en-US" sz="1636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478" y="275823"/>
            <a:ext cx="7886700" cy="927374"/>
          </a:xfrm>
        </p:spPr>
        <p:txBody>
          <a:bodyPr>
            <a:noAutofit/>
          </a:bodyPr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historias</a:t>
            </a:r>
            <a:r>
              <a:rPr lang="en-US" dirty="0"/>
              <a:t> </a:t>
            </a:r>
            <a:r>
              <a:rPr lang="en-US" dirty="0" err="1"/>
              <a:t>contar</a:t>
            </a:r>
            <a:r>
              <a:rPr lang="en-US" dirty="0"/>
              <a:t>?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idx="1"/>
          </p:nvPr>
        </p:nvSpPr>
        <p:spPr>
          <a:xfrm>
            <a:off x="418523" y="1775376"/>
            <a:ext cx="8229600" cy="4946041"/>
          </a:xfrm>
        </p:spPr>
        <p:txBody>
          <a:bodyPr>
            <a:normAutofit/>
          </a:bodyPr>
          <a:lstStyle/>
          <a:p>
            <a:pPr marL="482186" indent="-482186">
              <a:lnSpc>
                <a:spcPct val="110000"/>
              </a:lnSpc>
              <a:defRPr/>
            </a:pPr>
            <a:r>
              <a:rPr lang="en-US" dirty="0" err="1">
                <a:ea typeface="ヒラギノ角ゴ ProN W3" charset="-128"/>
                <a:sym typeface="Gill Sans" charset="0"/>
              </a:rPr>
              <a:t>Impacto</a:t>
            </a:r>
            <a:r>
              <a:rPr lang="en-US" dirty="0">
                <a:ea typeface="ヒラギノ角ゴ ProN W3" charset="-128"/>
                <a:sym typeface="Gill Sans" charset="0"/>
              </a:rPr>
              <a:t> de </a:t>
            </a:r>
            <a:r>
              <a:rPr lang="en-US" dirty="0" err="1">
                <a:ea typeface="ヒラギノ角ゴ ProN W3" charset="-128"/>
                <a:sym typeface="Gill Sans" charset="0"/>
              </a:rPr>
              <a:t>Olimpiadas</a:t>
            </a:r>
            <a:r>
              <a:rPr lang="en-US" dirty="0">
                <a:ea typeface="ヒラギノ角ゴ ProN W3" charset="-128"/>
                <a:sym typeface="Gill Sans" charset="0"/>
              </a:rPr>
              <a:t> </a:t>
            </a:r>
            <a:r>
              <a:rPr lang="en-US" dirty="0" err="1">
                <a:ea typeface="ヒラギノ角ゴ ProN W3" charset="-128"/>
                <a:sym typeface="Gill Sans" charset="0"/>
              </a:rPr>
              <a:t>Especiales</a:t>
            </a:r>
            <a:endParaRPr lang="en-US" dirty="0">
              <a:ea typeface="ヒラギノ角ゴ ProN W3" charset="-128"/>
              <a:sym typeface="Gill Sans" charset="0"/>
            </a:endParaRPr>
          </a:p>
          <a:p>
            <a:pPr marL="482186" indent="-482186">
              <a:lnSpc>
                <a:spcPct val="110000"/>
              </a:lnSpc>
              <a:defRPr/>
            </a:pPr>
            <a:r>
              <a:rPr lang="en-US" dirty="0" err="1">
                <a:ea typeface="ヒラギノ角ゴ ProN W3" charset="-128"/>
                <a:sym typeface="Gill Sans" charset="0"/>
              </a:rPr>
              <a:t>Cuidados</a:t>
            </a:r>
            <a:r>
              <a:rPr lang="en-US" dirty="0">
                <a:ea typeface="ヒラギノ角ゴ ProN W3" charset="-128"/>
                <a:sym typeface="Gill Sans" charset="0"/>
              </a:rPr>
              <a:t> de </a:t>
            </a:r>
            <a:r>
              <a:rPr lang="en-US" dirty="0" err="1">
                <a:ea typeface="ヒラギノ角ゴ ProN W3" charset="-128"/>
                <a:sym typeface="Gill Sans" charset="0"/>
              </a:rPr>
              <a:t>seguimiento</a:t>
            </a:r>
            <a:endParaRPr lang="en-US" dirty="0">
              <a:ea typeface="ヒラギノ角ゴ ProN W3" charset="-128"/>
              <a:sym typeface="Gill Sans" charset="0"/>
            </a:endParaRPr>
          </a:p>
          <a:p>
            <a:pPr marL="482186" indent="-482186">
              <a:lnSpc>
                <a:spcPct val="110000"/>
              </a:lnSpc>
              <a:defRPr/>
            </a:pPr>
            <a:r>
              <a:rPr lang="en-US" dirty="0" err="1">
                <a:ea typeface="ヒラギノ角ゴ ProN W3" charset="-128"/>
                <a:sym typeface="Gill Sans" charset="0"/>
              </a:rPr>
              <a:t>Prácticas</a:t>
            </a:r>
            <a:r>
              <a:rPr lang="en-US" dirty="0">
                <a:ea typeface="ヒラギノ角ゴ ProN W3" charset="-128"/>
                <a:sym typeface="Gill Sans" charset="0"/>
              </a:rPr>
              <a:t> </a:t>
            </a:r>
            <a:r>
              <a:rPr lang="en-US" dirty="0" err="1">
                <a:ea typeface="ヒラギノ角ゴ ProN W3" charset="-128"/>
                <a:sym typeface="Gill Sans" charset="0"/>
              </a:rPr>
              <a:t>innovadoras</a:t>
            </a:r>
            <a:endParaRPr lang="en-US" dirty="0">
              <a:ea typeface="ヒラギノ角ゴ ProN W3" charset="-128"/>
              <a:sym typeface="Gill Sans" charset="0"/>
            </a:endParaRPr>
          </a:p>
          <a:p>
            <a:pPr marL="482186" indent="-482186">
              <a:lnSpc>
                <a:spcPct val="110000"/>
              </a:lnSpc>
              <a:defRPr/>
            </a:pPr>
            <a:r>
              <a:rPr lang="en-US" dirty="0" err="1">
                <a:ea typeface="ヒラギノ角ゴ ProN W3" charset="-128"/>
                <a:sym typeface="Gill Sans" charset="0"/>
              </a:rPr>
              <a:t>Éxitos</a:t>
            </a:r>
            <a:r>
              <a:rPr lang="en-US" dirty="0">
                <a:ea typeface="ヒラギノ角ゴ ProN W3" charset="-128"/>
                <a:sym typeface="Gill Sans" charset="0"/>
              </a:rPr>
              <a:t> de la </a:t>
            </a:r>
            <a:r>
              <a:rPr lang="en-US" dirty="0" err="1">
                <a:ea typeface="ヒラギノ角ゴ ProN W3" charset="-128"/>
                <a:sym typeface="Gill Sans" charset="0"/>
              </a:rPr>
              <a:t>asociación</a:t>
            </a:r>
            <a:endParaRPr lang="en-US" dirty="0">
              <a:ea typeface="ヒラギノ角ゴ ProN W3" charset="-128"/>
              <a:sym typeface="Gill Sans" charset="0"/>
            </a:endParaRPr>
          </a:p>
          <a:p>
            <a:pPr marL="482186" indent="-482186">
              <a:lnSpc>
                <a:spcPct val="110000"/>
              </a:lnSpc>
              <a:defRPr/>
            </a:pPr>
            <a:r>
              <a:rPr lang="en-US" dirty="0" err="1">
                <a:ea typeface="ヒラギノ角ゴ ProN W3" charset="-128"/>
                <a:sym typeface="Gill Sans" charset="0"/>
              </a:rPr>
              <a:t>Liderazgo</a:t>
            </a:r>
            <a:r>
              <a:rPr lang="en-US" dirty="0">
                <a:ea typeface="ヒラギノ角ゴ ProN W3" charset="-128"/>
                <a:sym typeface="Gill Sans" charset="0"/>
              </a:rPr>
              <a:t> de </a:t>
            </a:r>
            <a:r>
              <a:rPr lang="en-US" dirty="0" err="1">
                <a:ea typeface="ヒラギノ角ゴ ProN W3" charset="-128"/>
                <a:sym typeface="Gill Sans" charset="0"/>
              </a:rPr>
              <a:t>Atletas</a:t>
            </a:r>
            <a:endParaRPr lang="en-US" dirty="0">
              <a:ea typeface="ヒラギノ角ゴ ProN W3" charset="-128"/>
              <a:sym typeface="Gill Sans" charset="0"/>
            </a:endParaRPr>
          </a:p>
          <a:p>
            <a:pPr marL="482186" indent="-482186">
              <a:lnSpc>
                <a:spcPct val="110000"/>
              </a:lnSpc>
              <a:defRPr/>
            </a:pPr>
            <a:r>
              <a:rPr lang="en-US" dirty="0" err="1">
                <a:ea typeface="ヒラギノ角ゴ ProN W3" charset="-128"/>
                <a:sym typeface="Gill Sans" charset="0"/>
              </a:rPr>
              <a:t>Patrocinios</a:t>
            </a:r>
            <a:r>
              <a:rPr lang="en-US" dirty="0">
                <a:ea typeface="ヒラギノ角ゴ ProN W3" charset="-128"/>
                <a:sym typeface="Gill Sans" charset="0"/>
              </a:rPr>
              <a:t> </a:t>
            </a:r>
            <a:r>
              <a:rPr lang="en-US" dirty="0" err="1">
                <a:ea typeface="ヒラギノ角ゴ ProN W3" charset="-128"/>
                <a:sym typeface="Gill Sans" charset="0"/>
              </a:rPr>
              <a:t>destacados</a:t>
            </a:r>
            <a:endParaRPr lang="en-US" dirty="0">
              <a:ea typeface="ヒラギノ角ゴ ProN W3" charset="-128"/>
              <a:sym typeface="Gill Sans" charset="0"/>
            </a:endParaRPr>
          </a:p>
          <a:p>
            <a:pPr marL="482186" indent="-482186">
              <a:lnSpc>
                <a:spcPct val="110000"/>
              </a:lnSpc>
              <a:defRPr/>
            </a:pPr>
            <a:r>
              <a:rPr lang="en-US" dirty="0" err="1">
                <a:ea typeface="ヒラギノ角ゴ ProN W3" charset="-128"/>
                <a:sym typeface="Gill Sans" charset="0"/>
              </a:rPr>
              <a:t>Cambios</a:t>
            </a:r>
            <a:r>
              <a:rPr lang="en-US" dirty="0">
                <a:ea typeface="ヒラギノ角ゴ ProN W3" charset="-128"/>
                <a:sym typeface="Gill Sans" charset="0"/>
              </a:rPr>
              <a:t> </a:t>
            </a:r>
            <a:r>
              <a:rPr lang="en-US" dirty="0" err="1">
                <a:ea typeface="ヒラギノ角ゴ ProN W3" charset="-128"/>
                <a:sym typeface="Gill Sans" charset="0"/>
              </a:rPr>
              <a:t>en</a:t>
            </a:r>
            <a:r>
              <a:rPr lang="en-US" dirty="0">
                <a:ea typeface="ヒラギノ角ゴ ProN W3" charset="-128"/>
                <a:sym typeface="Gill Sans" charset="0"/>
              </a:rPr>
              <a:t> la </a:t>
            </a:r>
            <a:r>
              <a:rPr lang="en-US" dirty="0" err="1">
                <a:ea typeface="ヒラギノ角ゴ ProN W3" charset="-128"/>
                <a:sym typeface="Gill Sans" charset="0"/>
              </a:rPr>
              <a:t>comunidad</a:t>
            </a:r>
            <a:endParaRPr lang="en-US" dirty="0">
              <a:ea typeface="ヒラギノ角ゴ ProN W3" charset="-128"/>
              <a:sym typeface="Gill Sans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sz="2182" dirty="0"/>
          </a:p>
          <a:p>
            <a:endParaRPr lang="en-US" sz="2182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919" y="2364923"/>
            <a:ext cx="2230558" cy="335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20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data:image/jpeg;base64,/9j/4AAQSkZJRgABAQAAAQABAAD/2wCEAAkGBxQTEhUUExQWFhQWGB8YGRcYGB0YGRwaHxccFxcXGhwcICggHBwlHBwaITEiJSorLi4uHB8zODMsNygtLisBCgoKDg0OGxAQGywmICQ0LCwsLCwvLCwsLDQsLCw0LCwsLCwsLCwsLCwsLCwsLCwsLCwsLCwsLCwsLCwsLCwsLP/AABEIAKsBJgMBIgACEQEDEQH/xAAcAAACAgMBAQAAAAAAAAAAAAAFBgMEAAIHAQj/xAA/EAACAQIEAwYEAwYEBwEBAAABAhEAAwQSITEFQVEGEyJhcYEykaGxwdHwBxQjQlJyM2Lh8RUkQ4KSorIlF//EABoBAAMBAQEBAAAAAAAAAAAAAAECAwAEBQb/xAArEQACAgICAAYBBAIDAAAAAAAAAQIRAyESMQQTIkFRYYEFcdHwMrEUkcH/2gAMAwEAAhEDEQA/AA+O7K3FSDcsDnBuCftSocL3N45srCORkTTLwntPh4yXMLnyzEbzPLyq2eB/v7uLFlrYsjNdYMCsRIVerHp5UhlYqulnI2viIA25gzNVuA2c19Z2AJpgwfYTEO8rkNoHUlxmy+nWiPB+yLHD4m4Wi7aOVEABzDqefy6Vu+jATiFlFLAGDQgDXWn3h/ZEG2r3mCPEkXBy5aVFcwZRmsthkBP+HcK6HqfMUvEWxW4Xh+8uqvr5cpoh2hwgFkkbqQZqTG8e/hvZTKAp8JCZZYc+omltbl64CGY5fPQUYxaC0ZwWznvieWvvVfHWS1wKoljIA96P9neA3HOZVcCdW0VfmdTTdwXheGsP3hRLrhsua4ZCwC1xhsBppPU0W6Ccyt4C4rFWUgxJBo32XsHv1JBEMKbrvFP4mY28GBmlRuwEyII06b1fPae/ySyJ2hARWVtbA2C8BAxt+Acr+Wmg60E42uViBMTz3ppftFiBMi2Z38Aobj+Kd6IuWLR8wmU/MUrjYZUunf8AfsU7L+NY5MPvVrjok2j1Zvuaqpby3QP8w+9EeMWyTajk7z6SaHQ8OwJgk8Vo/wCenK8dR7/alqzh4KGdA00w3LgbVToZ+1LJ2wyVAd38JH+afpQrD7t6UTuDf1/CoeE8OuX7nd2ULueQgadSToB5mqRJsq4Ubf3H7VSC6tTpjewmMw6d46oyDVu7fMVEbsIBjzEgUpW0lmrWPFFTBJLe1OvBsH3mCCuHFvvtWRQzRGwBIE+pFKnDE/iH0p44ba//ADzkd1i9oyMyN8GolSDE8qTJKotjcbaRS4twlbduENwqHIBdQraDmFJHoQdqe+z4z8Inrbb8aS+LWrv7t4TduM1w7s9w6KOpOxJ+dNXBuKpZ4QucNJlCsEGSTNDHLlFMSem0c97V4FlfNHhIAnlNU8Hgu9sgAxkcmmLtXxI3rCfCE3VeZG00C4J8LaxrVVRpRlGrVe50TslxVrNlbSWhlB1dmgSTrRJ8FZwZuXF0N4+IuxjWTp7mknH8RwzFZuXEVYhAoyg8/X1o12s7Q4O9ZVO+JMg+Ea6Dz0pqVEtgXC4BcM1xu+tt3q5AAeZpS4hwC9aMupy8mGo+YogmKsC5OdyPONPSiN/jdlVi09wkkSHy5Y56dYrUFNplbg3ZZ7iLcBInarfDsdew97MuUukp4h+VWsDx8rK2/wDD5AjYe1V8PbYs5YGWbNqIkHmJpKrsZysOL26xY/ltfI/nXTeHXS9pGO7KCfcVxO6m5rtXBx/Atf2L9qwBd7c3sptjyP4VlVf2jL4rXofwrKNiNHPv2d95avu2TKe7JkwdOldK7JYgBrhtoFS8wuGORCIG09aRcHhWtW2DWr6Yj+UwSmWD4YEiIGp31pi7AF3fM6sjISMpmCDuRIE7e1aErZWUWuxcscZVWupK/wCIZLKd8xgSNfkKK8K4yBiEf/peINowHiHxy3IdTW97ANaxbXLFlGdXuMczZQxKkKZggHl01pZ4px3FXMUzrZJaO7KFhkVhbDuqON41ICnUQdSaCbcv2DVRv5C/abHPDM2Yz4VkztpuKVr3Fbga3nuMQigDU9NRPIVduYnFsrWrti2qXCVZhOYGQ3eTMEiDsNZO29Q43hFpoMssf0j86LdCpA2/aHhMEM76L5TqfnT92Gwbi5d8CkKo3AIk9J9KQcQGdtJJQZVnfTb3q1w3i2Kw8s/eIh0JiRPKeetNJPQLTG/jK3ExQe7dCW9xaQjUbTl8zz8jQm+/eWygJA7yFI18DNnJY/1ZliOgFCOJ4y/irkybjFQAByUDQAchGvmSTua97OC4t5MyPlbUQpaCpBBIGqiYmeTTtSyjSu9jR+B9sYDh6rka3aOUDNnhmnz6VSwPAbtzvLeHC5LbiNTs8kAbyB1NQG8hdwmHtgMPFmkltc2kmCSQNKb+zOLKozhBbzQAB/kGwHqxrmjJxezpnBSVIV+Jdk8XbE+FhzgnTWNdKF4zg2KtzKyAASQdNTAHmZ0gdafhxm691VZbgVmjVNDBEzGwMiJGtWO0T3EtTatd44aVUkKCQCRJ5eXn0q0ZtpshLGlJJHKv+E3c6swykEaMD1gfcb1SxrExmaAJH11py4px/HuipdwieKe8UMZQZvAcxJDSuvhze1LnEeE3T/CChyp1ZZI1Eg/roaClb2acKWgVbu6EJOUH4o1Iorw0+ADzP2pwwtrC27KIy2g2UAlnAJ8Ou++mvpQbiHD87TYSFjULJ1k0vPk6GeFxjYuOJnpP4Uxfs6lO8dROYgQNWhZMAe/0qn/wG8d1I9q34UWsh0RgyA53Kwcp0Xcc/KjLrRsdKWx2/wCMXHWDhr8M2STE7bkFtvOuVWcGq3rqsfCrFfDz1iJI0HUn60y2+KtOfvARBGUE5uZP88cjJyjSl/FXbTus/DnZrqiQxJJnURpP41oxk+ik2g/Z4HbfDvfRba5YyhZDMp3OpkgaxO8GK8wWIW3w29bzgXAxcDylRppHOPemHh+EfE2JtYu1qoV7a2igA2CmDMbx161Qw/B7OGuSbuZhowZgsMGDBgAVYfDprOtL1qQHG9ov8JuC3bw3euVYoXYFGBliG2qp2zxouiLALDXQSNY+KOutVO03G1VLT2yG+KWB3nKI9o501dmbyrh7bm2zPdCyQpcywmCdlA84FMmklRJQcpNHJsZZyBUK3AQupfY84UdBVLDO+qoYJ+tN/wC0a+GuWmVWUEOIZSmqkDY+u40NLnZe4q4q2XKhZOrbDTQmqRfubJKTfqdg6/cugtbdPFvtqPOsxaaCn7DvgziLnf27t0uwWywS4VIgSZEDeTJO1Rca7KXbj5rGHe3by7EqdfQMxGnStzt0by5ceSEj/hbEaMvzqG9gXSASDOggzRK5hCCROxg1KuGQWzOZrp+EDYDcnz0o2IXOx/C7gvS6gosGDqDr/p9acOM8SF5QyiQp3AbL0gMRGvSaDdlMDbW21xrue602u4GhRXGU3CSfF4ZIjTluRQjHYbFSUS3kVDCghbhMmCWdhoT/AJMo+9I0uXqZVOXGkuyZeIpc8Cg5vt6+ldRw/aBIt2rYu/4alWNtgrAjQzy96i4H2Gw4wlvEMwt3nthrjmO7lhLGDyJ86EHid22Ctx5JJMBwx+n8vTalyWHEkrsj7RXmZgWBgEjnz1ryq3EsRcZFyIW1MkCT5b6c6ytFugTjC9ljh/EbsZrQ7xXchnuvlKLvpA8QG3t70PvcS4gcl7DqArjSCGPuG2B/UVTwOEjD943itkmNc3KGOvsPY9KIYK41tVVboS0i5YyyxbLA11B8UfOJ6RTp/Z0Ncl9F7DcSxDqbGItoLzKGV0ICgTrn10Ij+XeeVRY3srnBFy6pgyAg7sjqMymR8iJiQaqqx7xHuMGdQVJHhBBgjTckQfSrNy9aDgd1OubMXuFs5EQWiIiNM21NztgWKlQKw/D8PhriXHty1u2QoZyc2hBZtSJ8YM9F0rd+1OCQqLtmdYcqvhXXfeduWpoNhrlh8a6PlCGcgRSCXlWOfLG7AifLzmiGI7P4c/CGyuw1mVXXZSToNY1qvmKKp9kXicm2uixxHsuf3nvbAmyWU5Z5bsR5UR7e8CtHDAKchLjWfI8vltTOogAAaAQPbSue8bxD43iNvC22gFu6B3AiTcePKD65RV4rk9nOtBHs/avOqC1b7y4REIqgiPDygIggb6Tzp84HwFLVu+mMFtTcCGVeCAMwCgwDmXTUTMxtud4Hw/DYK2LFkROrHdmaNWc8z9BsKt4uylyJg9P96CxJOyjytqjivERdtX2S0xNrNC3e7Kg+RzDfzGhiRRzszZe4bti4rW7uXPhrzA93cSVW7bZhpIuAkcxmPLd5xfAkdWUiMw0PnyPz51Pg8Oti2qnXu1CjkTAAJ15net5Kt/AfN0vk5T2ktPhCRe70EwAGYBTIJLIV311JGvWh3ZMXL10+MrkQsMzklyNIQTqdZ15A11X9onDreJwVyYZrYNy2wgwyqToehEg+vlXA7mMKbHWjHCuLQJZG5KQ5LeHfTcVbSoRnuMNDt8Wgmek61c7OdoLCM4HgUxHghYE+I7lZmYO1Il/FLCMzFyROUsWKmYgztW1vEsw2gdJ0+VaHh4+7NPK3ofOJYoguoW2SJEvvkfYDQ6Efo8o7/aM4XCBkyhrrwmkhVA3ieg0/uFJr8SZsguot0IIWdGAGyyJkeoqHtRxg4o2gAiLaTIqqwMSZMkkE8hsBpp1M4YHGW1oeeXlGiXiPHrt6c9y6wO++U/8AavhHpFScO7QGzZa0qkyxYaEbhQVYEajwCCCCNd5oJhbf9Izcs0QJ6AmZ+VW1wzSDczBPJSAfKdN/Uc66ZJOOyMb5aN7nFxlZbVuC65WZtYB+IAemm9VAxJJO5B+817irltXhDC7xIkCJj/ao7jihCKitBm3dMsYLirI3hJA2I11B3EaaU42+M28RlW2qpIh1iX0mGViDHh6nQ9a5vcVhLQcgIBPIEiQJ21g0d7LAqz3JGi5Y567keg+9TzKMo7Hxyaeh0wvCcPiLX8YlFUtJzAGD4hmaB0303pgxV0Ya2LZZsothAzCSAFgTAPKNYpLvYodwR1YfiarPxS93YtZsyDRVYTHQAiGjymOlRjhcoJofmozLHa/Fq9q3rJmF01ygbjQQJ+1UOwTouKzOQAqz4hoevpWv74zGWIMCAI8IHQCsxuOkSIUjQqBE+Yq8cDSpkZzt2N/HeMJcUGw+QFjbYjQzkzZhsYgmD1Q0Jv8Aa3FuQi/xLRQW4uPdzOoGUsxtsImd4J6kmh3BcSc4gmBLlR/NCxlM+WvtRdbSu4e3l00MsRHOCAR+PpUJPy24r97OqL8yEb9tFniGMW3ft3XtMLVq3mZVAuQ0RroMx1EMQOpiouL9rbNywIs3gLuZUPdjUiNtdSCRtzr08UPfOQBlVF/uO5Lf2glRHn51TxePAlkdGJGyqA3XxEa/oVJ3y2vgNKm0/kj7K4NC9xmvReQeFNgwIKtqd8vQevKjfAuFXsfeyoSotnxuQMqDlEiSx18IPn50ghC2VQCWJAAA1mYAA6zXfOy2B/ccJasPPeN4rhzSe8bVpY7hdFnoorqyYeU+TZzRy8Y0jF/Z9hSR+83L+JVQAlq9eJtJA3W2sD5zsIoT2h7FJnV8KLaAAAoCBsI03n3+dPOFvqwlZbzDKR9Gitrt4Ddo9VP4U3BPQqk1sX+zHZ7Ip70Ag7Df3msopjMcVKhPFIJnKQNP+01lZY0tGlJt2zguG4retWzalO7OuR1zEE6kgAgj0J9qscSuKhWDKEDLlJA26Bh8iTFLwJNeXsJdyhocJyOoX8qhkXJ30fVZP0nHDGljbv79/wCBjW+EyO58JJQodWKkfED1BifvUQu/xSneiN9cswTMSRmg+tL4LcyT6mant4kMuRo/ytzWdwDyU7EUqhdWSy/pTWK4P1fHz+39/wCjbiCobrnDmIaVbaWEEkHpmzEeUVDcxgZXW5bYXn8AVRKmdCwjUHyjnv0iJjStRj4ZYMMpkHmCDXVLDGl9HzXOSsZOHdsb9pTbujMcsKzAqwMeEk/zCY8/Ojn7HOFlrt/FsNbY7m3J/nYZ7h9QuXX/ADmkDi/FDehrhGgyiBHPn7mum8B7VWMPhsPh7bvfe2ozsiM4k6sMwGWB8I1mAJrJqLddCpNrfY3i6QxLHQg+3Kan4fx1AoDzmmPCJBgxPlXP+2faju71vDqVY3nCsTqotsSpggxJJ9tdNqY+GYYlc22mmkADr+AprDQ6PiwVnl+orb96BGsidhzigWARAYkTzk+Lrr+VXe6LGeu3kPzpk0wNNEHaq0XsXbQaGuWbiqQJOtsgGBuROwr5zxfDbwLpchWtzOh1VbgtsQRp8RG8b12bjvHHF65bt6Gyo1PxAsocZeXwlTqDqaAYtQlxmuEFrtsL3bL8NvMx3Px5iST5j5c2XMlLXsdGLBKapI5S7rIA1OgAGvpRnhzm4yopBZtFGupjQaDc7aUWxWAs2+7NlEt3rcv3jXAmslvhmT0GnKlfCvluI0A5WBAM+2xB31q0Jtq6IuG69x74XwAo7NeyMgUjTMDqIkBlXrIPUUpcS4SULnPcuIpiTtrtJGgp/wCz/E2xGHuu3hCkCJkfCG0G43H61KH2gx+aLajU3CSY16ZZ6Ty6jzqSm5ZCrg1DZSwGNZHRhqiurZTrorAkAnXkafLPaCyyBs7o/hzF7pQNBzZVzXQukDUkjmV5FCuWwIAMgfXr7zV7A2mcytvOV1IVQTrMSB4iPMe9VkmJBRf+TofLWPtZTnd9S3/Xt5mVmZkI8f8AKuh6ke9crE+QnYb/AF/GjDi5ZCwGRWHhzBgGWQxK5htOvh01oYTPT2FaIJxS6dhXs/jGXNblgHkkKTyGsj0504dkODWb7taKbWy1vL4IYMum0EGTOnL3pO7MZ/3q2tu2LlxpVUJiSVPORHzro3BSbeLs3LdgkqWW4bIbuQWBH+I4ytHRdNQc0CuqM4rFKMkiLi3JNCPjBJc6C7b3VCDbOsNlgwI8pkDrrRvg/Z03raXlupBGaMpaI0ObXcNIPSNdKFcfwZw+Kv22GXNdzJ52yWdSPmg9Qw5GpsH2gfD2xbtDwqC0NO7MSAAp2BzEf3GSK5FOlRaEHKWuwti+yrnM/fKTMH+FeBJyhuSHUjWdNqSmUMQxMJuOreQ6Dz/QN4ntRfyuoKjPmlg1wsJMyCbpE7xIOgXelN7pmOQ0p4y0DLCSl6uwg+KIIZDlKmVPSpE4qM2Z7evPL18p2+tUUNb7UsoKXYsZuPQTbjDs5ubTAgcgFCgeegE9aiOJeDlIysddIb0np6U4/s47LYXHWL4ulu/DQuV4KIVEXMuzDNmBmRoNqRMI4W6FaCpbK0MFBEwSGOg6ydOtHjH46Nyl8jZ2LBuYpWyKWsjvQYg5lIy843IPtThxntD+8ZlnunCmVfw8tg3ny/0NJPC7v7tjJtkvazC2SJb4iAFnKJbNqABttNOHa/Dd5g7tyyzKwTOCjFW8OpHh1giRHnXPkyNZPpl8cE4fY84XEXECIBpAAnfbr1oh37ESK0LplQGJZA2UxMQJMdNRWv7xAP16+X+/4iulMgyLFXS0BkDx1AMexrKS8fxm6l5wrP1ORQBO2vgYz6mvai81OqLLDauzkgeBrvRXE9oGfCph8iALEuFGYgfDrEg7yQdQTO9b9r+MLcYAKuYmWOUZiIGUlviPTf5xJBhhUk7R9bjlj8VFTlFWibDoXYKkliYA86tY7s7irVsXrloraJENmVt9pCklemoGsChLtlIYcjMU78P4taxNn93J7u2ygFoDFSCPD8M8t80fSlk2iPifEywyiklXuKnG7qItrLEtbDN4sxmSpkQMuqnTX1oNkYOyOpRwfhO40kfSKYO1fAhYCkOlwFoVgfEREwyxGmusnes7G8E/fsQ73s2VPE5Gksdln219qusq4qT6PnPEY150lB3btfk97Ndlxii5v3GS0pCgJBZm+IiToABHLWZ2BojxvErZvsEY5QxCmDrGhGnMHQ+dXGu2cPxDD2LY/hE+MamHYFLZBnQyRryqP9qLxftDYC1p/wCbaVNRWR2+iblwVLsl4bxt7ggIHA+/vRS/xzEAAC2QBtAn3JBOv2EUodieIKt022YC20nx6Q8ADxMRAIHnqB1rqWDeBHhgEZYEHXnr9/KivDxN5zKfZ7EX7l1S6XFAgnMHy+Y8Tbmdsvny0c8Vju6Qseo0HOTVDh4XQ/T7k1rxzF2FQNcuqlpZIad228MatHl1q+PGsapE5zc2KXFuNOUuk5Q0kAyGYESUWCQSugn4pE7zFInEcc9189xpMQNgAOQHlXQeIstlziWssUCQoDqARoZZQwbNBbrAXUDlzvHYkPcZ8oUMZjWB6CdK43FWfTfpCcVKSjvW76+gXjWJ0PLb06VWZudGsNwZ74e4pC2rSFmY9QC0AecD70GvINeXl+P6/CujC9NHmfq/F57XfudQ7F8PZuGfww03GcnUEkg5PDMAaKIB/wBaTezWFtfv3dYoMFXOMrzbedlJiCGgz7ijvCO1gXBpZzi2ltMjR8ZMauJ55jmA560pcd4n37W2Ot22gR7oJi6F+B8pAKtlkHrA2pIptyOKUtLZP2pw1u1irtuyf4akZfFm0KhtzqdSd6GBuexHTQjzBq+OEvcTvMjNA1aNY5eZEetBr9llMHbrXQrS2QdWXr+Kd4zuzBRAkkwOkHl6a+tQRVZSYkajyqSw2bSYPQ6UbAMfZjha3BiL7OV/dbecBdMzEPl8XKCvLefnf7O9qEs5kuCAzSrZM5GgXL8SkLAmddZ0oRgcabeFu2RAa5dUsB8RRVOgO3xHY+fWh1u3LrBnWNoI9RVFi5Y5N/gDycZJL8jn2946VuWrZWQFLgnZgWKxueaHSeYpY4jilVw5RWBX4GY6TsfCQRvpPnptTjxzggxdjDvnyP3bKjH4S/hYW2MeEaXNeUDeueHAuGKupDAwViCp5zXPBJelFG2/Uy/cZXs96lnuwjFGYOz5i3iAhvhCrA882tBC5n3/AEPqKeeyOGV7TWW/qzR10AP2j2oZ2xwotNZsrMIHb1zvI9SAoHoBSLJ63BjPH6VICW8UK3DzUOQVIGqxEu4LjN2z4UuMqndZlddD4TI+lUmvBrh258gBO8ADQDlA0rdbJchVBZjsBufKnvgvZq3h8I1zE2QtxiT/ABB41A9dV60mTIoIeEOQlcMxAFxrlyWK+JQZgtmG8cokxzp87Odsc10o4nMCwJMAtGq7HVvIHXYcq5vZECZM04fsvTveJ2A2oUO2nUWmAn3NCWJS7GjkcTo/CuNN3rPkzQoR3OjhZOUBZgQdZGWSACAaPviM8aiTseRB5e/61Gvq8BtqxZRkY9FBBHQjcjyqu/D1EiQFPKWEHqMwGh5ifMedIQ4qhJz5OwLxTgdu62YjX6+/51lFWw7DUg3ByZGGb0PI+u/Wa9o8UDkz527uNq3FyKnuW42qm5rmPq5x8ro3diRUuG4m6aQpgRtG3Ixvvz1qJajvYY5pWPSmgk9M8/8AUL8tS+/5GLgOFGPuBLl4WkWfAJa4dBLCRlVB/UT5QZpg43xC3w60tnDTlcEksZYsIGZto31GmwEUjcO4hctZggK5iC2xBymV13gHWNpg1DxTG3b90s59NOUDalljd/R5Smq+ze3iHL95mObNmzHfMDINPH7TiH/dro0Do3y8LAf+xpM4Pwzv71uzzdgJ6DdiPQSa6L+07DAYW2VWAlwCBsFKMI+gpvcmc6R8oWND8Uj6fSrGB41irIi1fcL/AEmGHsGBj2iqWIAA8+vQVFPJTpRMMp7YYvIqZv7jEEnUbgxERsAdKF3MXcvNmvObjjQMxJIGngEmAvkNN6qAkjfw/epbTjkC30Hz/KjYAxxftBcuW8raswChucCJnr6THOJoBk8yakxLNILCOn6NeZxtUWqPofAxj5Sb7Y0vihZ4etpGE3nAuZdQVOsydZgQeWvlQNsGCNz9PpRDEYJLvDkCgC6lz4vLUgE+9QWpjUQeY6GJIpsbpaPG8SmsjUgBetFTHy/KtsPbJPpRDiNkZcxkx+Jj9e9VrQg/raqcmQo6H2YxqNbRADmFsL5MBzHRt9Kg43wi3dBJENyYaH/XpB2+tAuzzshBGsSAPKNvnr8qaUv5p5E75my/hDeoArJgYif8CfNow3jMATI13j0A96kXgrGCxVlP8w/WlFOI3DbuHLmGbroDESy/MfOo7F3WTp5j8YrcmY24lYsjDWkRSHDtLEhiQVE+IdCFgR99Qtm5kZWYZgpBJ/qAOoPnv+dEOOsylSCCI/8AYjMR5SsbAbEQOYtbxPkeoHy516mGD8pHJkl6w/w/tXbuYc4S6pAdpRp8KNykjXKZIPSTUV3BW7M96LbT1vlGHlAV5+VHeIqoEnWdh1J6TsPYxQdOAtdJuhT4WWQqzozFSxmSY3JPQ+3kSp7/APWv9Har6JsDdt5w9llUINRL3C07EnIsewov2i4T+/2FuWQDetiQJAzKfiWdpkSPTzqxxLs4bVuVgjnGhFBsDxwYS66FsuYI4YyRrbBjfSdDM1Jq/VHtfkrF16ZdMSbiFSQwIIMEEQQRuCORqMtRztbxW3ibwuoIYqFcAQpj4WXnMHKdB8IjfQIBXVFtog1TC/ZtkLMtwwoKsQJzOBIylp8KA7wJObcaQc7b9ou+myDIkEsDtzyEa6bbHkN6TFtmdN61+JtZ3jQml8u5cmNz9NI8xaRGmsamrHZzi13D31vWnKusgGA2hUg6MCNvKsxgJCjU8gNT7D/Sp+F8HdiIEEKzNOkRsPUiBRlJLsEU30Ny/tM4go/xLR8zat/gBW3/APW+IDfuGHnbYf8AzcFJAPTT0/Kobmx+vKtbAdCH7XMVucPhmPUd6p9/4hrK5sjVlHkzUGrlxI3/AF771VYA1pcaTA1qlilgggeoqfE9iX6tKf8AlBfjX8l+2mnp9qsrhS/w/ahWHIO3ypg4PYDFc3w69I5TodOf051kqObxPjFlxqCjX5LvCOBKSGcZlHKYHntVXtKyfvBCqFCqEhdtJI+hHvNNmEw6DwqNOZgCeg06UpdrsN3eIOkF0Dx5FnRfmqKY86azzwl+zTDZ8dmjS3bZp8zCD/6Pyp77c4MXMIysSJYQR/UJifLelj9kNmBiLhMTkQe2Zm+609ccUXMPdRtQV08mkZW6gAxSSGXZwfGJ4yOmlV2PIe5q5xK1lY/ryP1qk2gpkY3sksY2UdavLPp7GPnAqVMGEFs83th/mTH0ArLqc4M/r3PzrWZlfiGJ1AJJIH69K8wVi7c/wbNx+rKjPHyBA96LY7s4MyAM5ZiA2gA5A5RvprqT7V2Ls/wy1h7KpbUAAep9ak5xTOzH4jNGHGLr/YhcM4WwwWRoDgs7jMCVObwqYmGywcp1g8q07N4XD3LrLeTNpoczDb0Ipk7VPmN0LMhQfD6x+NAsLw18M7NcgMqgjXmRJHtt69aST02iKe6ZZ7W8BsHCuLNtUfwlTJ5OCQZPMSKUOD9mb964lqAub+ec0LuTA/05UbucSe6GLen5fajXYLV7rdABrvqZ/CtCUugzjGrBXG+z4wbWrdtmPeKdWj/EU+WwIYCNfeoeHXSXGcQW0DIWXL001G4jUjzon+025PciYIDMDz1K7HltWvYyz34724xjNEDSSIMty10235mq80uyXFtIuYlbKhnxBUJk1kTr0UbyY2GulJFq6CNCdDz3jqfanzt5gVNpFRRo4Mj+1hqa51jbLWlOYET4R0M7x10B+dFTUgODiEhw2/iMNevpbY2wzNMgfCA2WJ1gQIE0Bw7KQSDrHwka606dmuJJawIBgli5K8yCSv2FLQOFtAMy4gxpH8MTpzbp5xNd/hvHJemXtohm8O6TXuO4wuW2guhGffMpkZP5T0OkUZ7JwReafCxCgxpoDP8A9UmcRu3GuiyoyjwqqzooAAAJ6AbnyNPvC7AtWktAzlEE7TzY/Oa8qqk5e2zslK4qKBXHr5BA66AfifeBSD+0O0q4+6qABQLYAGw/gpTxxF/4gPMuIH/dpSt+03AkYlbwPhuKBy3Uefl9qPhvc2d9CcLZifrXi31H8wqRoI6+etQLZluem8ch1+ddnRzFpHBOn5fesYeIyWHsNfc717ZsEHYGOv5j/WmTB8JtsgY+NiobKxKZZJEacxE+hFCclFWwwi5OkBuHXAHDHXL4hzggggjzo3wfDM3e3dQiqNWB8RZgoy+Q1J9K1TggYoLUnM8EzAAABIg67ka6nypv7V8RPcJahdDoY1gA+Gekma5sjUlZaFxfE5TdtlTDb/rf2qNx4T6cqL38KWaATJPL7TRNOx57rN33jyyUKcok+KenlT+ZEXy5CYlZUqWiBLKR6gispxQvwjgdy8Ay5VQn4jz6kAamrnaDs0tnustwuxknSBIiIGvU86Yrl7uQA25E+hJkz6VSx7G4gM7NpO/+35GuXzZN37HSscaEfEYUofECPPlR/s0AUdi7eAKVGoBzNkJnnEcvKj/BrGe7bYfyeIk+Q0+sVS4pfuHEXzdcNmyqInRV8SrExOxnzaIBiq87iScalQT4DY7y9bVrjnWSAxAgCY9NKFftLA/fIHK2g+WYx9aJ9jn/AOYn/KZ9Ij7kUv8Aba8LmMu5Duyp7hFQj0zCtjBk70OX7M8NkwjMf+pdZh6AKn3VqbvCyuDOqkafX6T86H4HDLatJaG1tQg84ET77165A5/r3osmI/a3gBTC96xYXbbnMpG6tkGh3MeE9ILUg3K6r2tu/wDLXMzZzoBIWQCQvIDYVzLC2c91U18TBdNDqY3Og9aaIRj4woAskclyx5CI+5rThttWuCdYBPloKtdsMNkj+nNI9xOX5ihPAbpF0SJkMPcqRrSRvgO6chos3GzZ0XM6KxVepIy6eYnMPMCn7gl5jhLOf/E7pC/92UZvrNJvZeC7/wCUR8z/AKUU4hirikKh0JHrH5VFr0lU/ULvbXEXQwyOySTOVipIBAAkEaaVPjsaXsoeYtqp9v8AerjcP7+41vEZoU5kZYXKoMFCY8QaVMnXw76mt+0t2zbRUMKYkaEiBoASNp5T0qlemiS3IXQpVAdg23tTd2JtZbbOf5zA9Bz+ZPyobxW0LtnDG1sygL5zAn503YS0ttFQbKAB+f40IrYZv0in+0zC/wAO1cBkBih25jMP/k1Y7E2MuDBWPESTz1Jj/wCMtWO3hX9zuSRMqV9Qw/Caj7EXwMNbtjXTPP8AcSSPY6Vp9Bg9FftSGS0mYkgv+Gk/WkztfeJTDt1ziP8AxIP3rpXa+2GwpMaqyn65fsxrmnF8DcxN+zZQaRGbkuY+In0Amhj7DN6Lq4VLWHt+Im8yhiOShhmAHnqNazhfDLOKPcXS6ufEGWNuamZ1jXblvXmJtd5iHW2J8WRfRRlB9IE0T4Ngr1m7mKIfRiW2I08PnTJbsVvVBIHvMTaaRHi8R1eM7lk0HqNdg3Omq+ZUxvSPgeHuuIQm2QEJOcx4tDl5zm110606cMyuWUkhssgCNQcwJE6GI2GutNJNqkInTVgPhdg3L8n4bWvq3Ifc+woj2i4YMRh3t6ZolCeTjVT+B8iay3hTYlZBkkztOvMctIqLG8S7sBmkgmPffeliuCDJ85HI8LYe4YRWY9FBY+8Ud4ZwW4l0C6mU81MbGIB5ciY8zTXgeOW0ZpkA7RVXE3y94tzIERvoQdfYH5mi8rkqoZY1HdnuO7HJdQvh2KsP5G+EnoDuv1FAcEmUGY3iBt4QFn3iZ5zThh8QxuKc0gEHfp5Uqtw9rUWhq2Yqvn4oU/KKnzco0ylJS0HOyuEJGc6KCY13YxOnQfrat+1i6J5Zj9qLYBVtW1tj+Ub9TuT85pW7TcctNc7rUQwRnA0XxQ+m5I/CnadUiUX6rJeynBy7i+2g1yg7k6CR6A/+w8qZ8dwcZLjLqxRgvrlIFGMJcBwi2dSyWVuLtoIlUBkyYieQnc1VwmJzID50mRU1Q8JNpnL8RcVVXMoYnWT8o+lZUOJs3LmLvWbYDd21yJ5L3h0/9qyn4A5FriN8s5nlV24AtpdpYA+m5H0IrbG8Jud4PCYdcwPKOcnYe9V8QsWxHI5fkANOoqTWhk9ljg90rMVW7QYhmZZg5VjQefOp8CcqbanU/hQ69h7j3cwcFC22XTKNDlaZnaQQN9JqiWibkuVsN9nLfdrmPxN9ByH40F4jwFlvhnvouIL953JUkeJ8yeISJYQQCBvrRoZuhqO7aLlCwLd38GYk5NZ8M/Dr0qkXQj27GtsQKrXbimqFm6elS5z0oAB3GUHdXNJ8BPuBI+tc4BIJ8q6ZxfObNzKuZipEe0GPOJrmA3pohGnimPN7D2Cd/FPqsL/rVPhsrcGm0/Y1LixksW7Rturo5liPCcwLQp2MQOuxNeYTW4oHP8qz6Muxh4RxFbdzusjSwnPBI/t0EDadfKjt+/mynoKEW2K6RtV6zJWen+9SmtFIu2RKn8R7g1LkTtyULodxttMTVHtCLRQsyzc8MaA+ANLCTtvy9+VWixqpjLTOI002M6g9RVIvi00Jp3YJstcU4bJecRAy65QcywMoIEGSZ569a6amKEb1zleDvKnvII5iZI3gmRPypiw18qoWdhGlNKSYC12pw7Yi2EVwomSCJDbQD6ETVfs7hTZVUYgkTBAjTNmjUnmTzqQ3p51Wu8Q7t7cjRmiZ203216frWctoaHYZ7W3P+Xjqwn28X4UpcIZpN5Qcqzr1kQBG+gOb2pp7eZVwq9XbII6sjAenOlbspiWt2XtkSWMhTrsFg7jY+fSIpYaV1ZScW4umWuzWCYB3fLmJgAGdJ1meZ0P6NGHuN5H11rS9xLJbi1aNwmJUhLIHoRO3lz9TWoObWCPw+VMv7/f7fZzxcn/kjBd11AHpI/P8K9wpy3S5LqIBVkIJDAgrKsQIOo0adprzJXuX9A0Rjz/id65dbvLORAIVpWW6lgrGPaai41iLd20LJYJcS5MsRBGWDGvJs8+o6QLmGfKZOwlvcAnXqNNfegmJwzZ1G6lpzFRJknNrEnSTpTL7MWuH8ItKAwPecwx0HqB09a8xvguLA5E/hRCRy09PyMfjVpOCi+mbM6nUA5JHoRII15ifSkcbVIKdO2CuDo126ttPiY79OZJjWB5VZ4hwx7V7OwBC6Ag8yNzpppP16VJg7L4O6rJF0ggNErlBPiMRJgawAau9pO0lh7hshbxYrPeqji2H0hIyyynmeUD2EYV2NKd9Aq5dmhXEuF2LjF1tujnUqtwMjNHxeIZkJO8Zh5dbgmsy0whe4JxK6ltM4lx/CMEmVObu9YB23/tHWifB0PiQxmXQgGRPPWgwjuCJAIuhifLLlX/209WHWjXZJUS62aScohSYB1M6A/T19hKPJUNGVMSuzoIxWNfabpWT/e5I+1ZTB22wiYdj3a5Dcc3MukeKSxkE6z+tq8osXsO8ZsG2gLaKqhR/MYACyZG/3pbt8LW9ZtxmBE5tspYnQeWkDpRvj3a7CXbVxUuEvlgDKwk8okdaq8E7RYO1bCutwFjJARnjbUkDrrpXhYv+TjwNqLu+mn1R0Nx5CyG5FD5iYPnVENdBhLRKg7llmNxzorxK9ba8/dBzbLSpKkb684Igkjao1tnoT7a/6/evci7SZztE9m8SBsKlyn/aorSnca1aUsNxHrRMbISN6kmsk1hBrANRmJAG5MCud47Ak4x7UQe8IPQDMSX/ALcnj9K6JbuFGVjrlIMczrsPOkm1hizC0wIZv4JxGYtcPg7srBeMmWVgAEL11zNEwU7WWSLeuhW5r5aMPvQzs5aa5dJEZUXn1O23kCfKBRntsz3bgULK3XZ42JObRfP4thuap9nLNxDcFp0WcsymcAgtAM6Cdd6zVxoDutB1rMydpq9wm8pLWP5ipdp2icpg8tCvLmfKqeVx0/7Rp8pMCojjyhnIzEaCMo/1jypJRtUZuVaLGJw5ViII9RBquwqS1jrtye811keBUjy0Jmtgn6mjVGV1siArcNXrWvWojbPWsElF3yqDHYgZGDBAAJls8iOSZARmP+YAeYrR5qreUmQedEZOnZriuLYi+vdXysAhkQKB4htEyw0kRPM71nCbeRmYjcQABA3mTJOvL5+wVsDdZ5bINd82w/y86P2g3Myep3PnQWtB5OqsId6TyqRHNU0c+VWEc86wpcVzUgqC21TKaxiQ6giNCCD6EQR8qp4VbgMOgAUaENIbSNBuOtWmJ6GqzX3G4isYluLRXs/xe4bQt2u6JRfEoOcljqWnYAmQBOo+gYX+YgneDsfI+VU+D3+4uXG7tlVgMqpD66z8TJlG2xPtzaLoBbvXHDmZmTPqTOx5VpcfN8W3lr9Dp9a0vcdvXnCtYVLaiM5K96TqZaCRGsZRoIBmpAs86UJA+EEEgif/ABnyqNrDJuseoq53RrACNiR+ufWsawe9wwQRIIg+YIgitMPxL91UvJUDfUuxkiAJ3MxEkAe0EkVB3APp4ftp9Kgfh1p5DAkdD+Y/KsYXr3GL2JuO13NlnwgyY9GIGbzMD2rKk4lhVtOBbEKROhkEzWUQjLiOHBhpofp70PNgqYPKi1+6ZidKr5R0pQFNbVWbdnyNTKoqzbrGI7I9fOPx61atAn4ljTeTBrwCpF5edEB4+D5gj0qBkjSrmGYyy8lMCt7yD51jAe+v0oPfsQ+bn1gTHSYo3cO9VLw0NYwH45jmWxlthu+JIzgarbKw6q0yCxgHTaROtCezlpluBwxtgSCsaspGqdCug38juNGK6dKyzqNaazF5bo6GvSQeR+lV7DGrSUoaN1Qf0n6VILQ/pNYgqygrAKxtL+v960eyKtsoqO4KJijcsCqpww50UJ0jT5CeXPeq9wVjA08Pt75da3S0o2FWyK1YVjEY8h9K3VvKpAoipMgoGPUPvUyNG9RBB0rMtYxYGIHrW374P6TVYCvaJiQ4vov1rBiCeQ+X51qBW4oGI2SenyFerh+lScxUprBIjaNa5KtL+FeTWMVTaofxcsiArE5hodjGse9GytCO0o/g+4rIwGxXae4TDWLenIr+VeUIzTvWUwbXwf/Z"/>
          <p:cNvSpPr>
            <a:spLocks noChangeAspect="1" noChangeArrowheads="1"/>
          </p:cNvSpPr>
          <p:nvPr/>
        </p:nvSpPr>
        <p:spPr bwMode="auto">
          <a:xfrm>
            <a:off x="141432" y="388216"/>
            <a:ext cx="277091" cy="27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3127" tIns="41564" rIns="83127" bIns="41564" numCol="1" anchor="t" anchorCtr="0" compatLnSpc="1">
            <a:prstTxWarp prst="textNoShape">
              <a:avLst/>
            </a:prstTxWarp>
          </a:bodyPr>
          <a:lstStyle/>
          <a:p>
            <a:endParaRPr lang="en-US" sz="1636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478" y="275823"/>
            <a:ext cx="6289642" cy="927374"/>
          </a:xfrm>
        </p:spPr>
        <p:txBody>
          <a:bodyPr>
            <a:noAutofit/>
          </a:bodyPr>
          <a:lstStyle/>
          <a:p>
            <a:r>
              <a:rPr lang="en-US" sz="3200" dirty="0"/>
              <a:t>¿</a:t>
            </a:r>
            <a:r>
              <a:rPr lang="en-US" sz="3200" dirty="0" err="1"/>
              <a:t>Cómo</a:t>
            </a:r>
            <a:r>
              <a:rPr lang="en-US" sz="3200" dirty="0"/>
              <a:t> </a:t>
            </a:r>
            <a:r>
              <a:rPr lang="en-US" sz="3200" dirty="0" err="1"/>
              <a:t>utilizar</a:t>
            </a:r>
            <a:r>
              <a:rPr lang="en-US" sz="3200" dirty="0"/>
              <a:t> los </a:t>
            </a:r>
            <a:r>
              <a:rPr lang="en-US" sz="3200" dirty="0" err="1"/>
              <a:t>datos</a:t>
            </a:r>
            <a:r>
              <a:rPr lang="en-US" sz="3200" dirty="0"/>
              <a:t> para </a:t>
            </a:r>
            <a:r>
              <a:rPr lang="en-US" sz="3200" dirty="0" err="1"/>
              <a:t>crear</a:t>
            </a:r>
            <a:r>
              <a:rPr lang="en-US" sz="3200" dirty="0"/>
              <a:t> una </a:t>
            </a:r>
            <a:r>
              <a:rPr lang="en-US" sz="3200" dirty="0" err="1"/>
              <a:t>historia</a:t>
            </a:r>
            <a:r>
              <a:rPr lang="en-US" sz="3200" dirty="0"/>
              <a:t> </a:t>
            </a:r>
            <a:r>
              <a:rPr lang="en-US" sz="3200" dirty="0" err="1"/>
              <a:t>más</a:t>
            </a:r>
            <a:r>
              <a:rPr lang="en-US" sz="3200" dirty="0"/>
              <a:t> </a:t>
            </a:r>
            <a:r>
              <a:rPr lang="en-US" sz="3200" dirty="0" err="1"/>
              <a:t>sólida</a:t>
            </a:r>
            <a:r>
              <a:rPr lang="en-US" sz="3200" dirty="0"/>
              <a:t>?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idx="1"/>
          </p:nvPr>
        </p:nvSpPr>
        <p:spPr>
          <a:xfrm>
            <a:off x="411161" y="1775376"/>
            <a:ext cx="8229600" cy="4946041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err="1">
                <a:latin typeface="Ubuntu" panose="020B0504030602030204" pitchFamily="34" charset="0"/>
              </a:rPr>
              <a:t>Olimpiadas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Especiales</a:t>
            </a:r>
            <a:r>
              <a:rPr lang="en-US" dirty="0">
                <a:latin typeface="Ubuntu" panose="020B0504030602030204" pitchFamily="34" charset="0"/>
              </a:rPr>
              <a:t> ha </a:t>
            </a:r>
            <a:r>
              <a:rPr lang="en-US" dirty="0" err="1">
                <a:latin typeface="Ubuntu" panose="020B0504030602030204" pitchFamily="34" charset="0"/>
              </a:rPr>
              <a:t>formado</a:t>
            </a:r>
            <a:r>
              <a:rPr lang="en-US" dirty="0">
                <a:latin typeface="Ubuntu" panose="020B0504030602030204" pitchFamily="34" charset="0"/>
              </a:rPr>
              <a:t> a 4.000 </a:t>
            </a:r>
            <a:r>
              <a:rPr lang="en-US" dirty="0" err="1">
                <a:latin typeface="Ubuntu" panose="020B0504030602030204" pitchFamily="34" charset="0"/>
              </a:rPr>
              <a:t>atletas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como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yo</a:t>
            </a:r>
            <a:r>
              <a:rPr lang="en-US" dirty="0">
                <a:latin typeface="Ubuntu" panose="020B0504030602030204" pitchFamily="34" charset="0"/>
              </a:rPr>
              <a:t> para que </a:t>
            </a:r>
            <a:r>
              <a:rPr lang="en-US" dirty="0" err="1">
                <a:latin typeface="Ubuntu" panose="020B0504030602030204" pitchFamily="34" charset="0"/>
              </a:rPr>
              <a:t>sean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autodefensores</a:t>
            </a:r>
            <a:r>
              <a:rPr lang="en-US" dirty="0">
                <a:latin typeface="Ubuntu" panose="020B0504030602030204" pitchFamily="34" charset="0"/>
              </a:rPr>
              <a:t> de la </a:t>
            </a:r>
            <a:r>
              <a:rPr lang="en-US" dirty="0" err="1">
                <a:latin typeface="Ubuntu" panose="020B0504030602030204" pitchFamily="34" charset="0"/>
              </a:rPr>
              <a:t>salud</a:t>
            </a:r>
            <a:r>
              <a:rPr lang="en-US" dirty="0">
                <a:latin typeface="Ubuntu" panose="020B0504030602030204" pitchFamily="34" charset="0"/>
              </a:rPr>
              <a:t>. Nos </a:t>
            </a:r>
            <a:r>
              <a:rPr lang="en-US" dirty="0" err="1">
                <a:latin typeface="Ubuntu" panose="020B0504030602030204" pitchFamily="34" charset="0"/>
              </a:rPr>
              <a:t>reunimos</a:t>
            </a:r>
            <a:r>
              <a:rPr lang="en-US" dirty="0">
                <a:latin typeface="Ubuntu" panose="020B0504030602030204" pitchFamily="34" charset="0"/>
              </a:rPr>
              <a:t> con </a:t>
            </a:r>
            <a:r>
              <a:rPr lang="en-US" dirty="0" err="1">
                <a:latin typeface="Ubuntu" panose="020B0504030602030204" pitchFamily="34" charset="0"/>
              </a:rPr>
              <a:t>funcionarios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públicos</a:t>
            </a:r>
            <a:r>
              <a:rPr lang="en-US" dirty="0">
                <a:latin typeface="Ubuntu" panose="020B0504030602030204" pitchFamily="34" charset="0"/>
              </a:rPr>
              <a:t>, </a:t>
            </a:r>
            <a:r>
              <a:rPr lang="en-US" dirty="0" err="1">
                <a:latin typeface="Ubuntu" panose="020B0504030602030204" pitchFamily="34" charset="0"/>
              </a:rPr>
              <a:t>asesoramos</a:t>
            </a:r>
            <a:r>
              <a:rPr lang="en-US" dirty="0">
                <a:latin typeface="Ubuntu" panose="020B0504030602030204" pitchFamily="34" charset="0"/>
              </a:rPr>
              <a:t> a </a:t>
            </a:r>
            <a:r>
              <a:rPr lang="en-US" dirty="0" err="1">
                <a:latin typeface="Ubuntu" panose="020B0504030602030204" pitchFamily="34" charset="0"/>
              </a:rPr>
              <a:t>estudiantes</a:t>
            </a:r>
            <a:r>
              <a:rPr lang="en-US" dirty="0">
                <a:latin typeface="Ubuntu" panose="020B0504030602030204" pitchFamily="34" charset="0"/>
              </a:rPr>
              <a:t> de </a:t>
            </a:r>
            <a:r>
              <a:rPr lang="en-US" dirty="0" err="1">
                <a:latin typeface="Ubuntu" panose="020B0504030602030204" pitchFamily="34" charset="0"/>
              </a:rPr>
              <a:t>medicina</a:t>
            </a:r>
            <a:r>
              <a:rPr lang="en-US" dirty="0">
                <a:latin typeface="Ubuntu" panose="020B0504030602030204" pitchFamily="34" charset="0"/>
              </a:rPr>
              <a:t> y </a:t>
            </a:r>
            <a:r>
              <a:rPr lang="en-US" dirty="0" err="1">
                <a:latin typeface="Ubuntu" panose="020B0504030602030204" pitchFamily="34" charset="0"/>
              </a:rPr>
              <a:t>hablamos</a:t>
            </a:r>
            <a:r>
              <a:rPr lang="en-US" dirty="0">
                <a:latin typeface="Ubuntu" panose="020B0504030602030204" pitchFamily="34" charset="0"/>
              </a:rPr>
              <a:t> con los </a:t>
            </a:r>
            <a:r>
              <a:rPr lang="en-US" dirty="0" err="1">
                <a:latin typeface="Ubuntu" panose="020B0504030602030204" pitchFamily="34" charset="0"/>
              </a:rPr>
              <a:t>medios</a:t>
            </a:r>
            <a:r>
              <a:rPr lang="en-US" dirty="0">
                <a:latin typeface="Ubuntu" panose="020B0504030602030204" pitchFamily="34" charset="0"/>
              </a:rPr>
              <a:t> de </a:t>
            </a:r>
            <a:r>
              <a:rPr lang="en-US" dirty="0" err="1">
                <a:latin typeface="Ubuntu" panose="020B0504030602030204" pitchFamily="34" charset="0"/>
              </a:rPr>
              <a:t>comunicación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sobre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nuestras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necesidades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sanitarias</a:t>
            </a:r>
            <a:r>
              <a:rPr lang="en-US" dirty="0">
                <a:latin typeface="Ubuntu" panose="020B0504030602030204" pitchFamily="34" charset="0"/>
              </a:rPr>
              <a:t>. </a:t>
            </a:r>
            <a:endParaRPr lang="en-US" b="1" i="1" dirty="0">
              <a:latin typeface="Ubuntu" panose="020B050403060203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b="1" i="1" dirty="0" err="1">
                <a:latin typeface="Ubuntu" panose="020B0504030602030204" pitchFamily="34" charset="0"/>
              </a:rPr>
              <a:t>Olimpiadas</a:t>
            </a:r>
            <a:r>
              <a:rPr lang="en-US" b="1" i="1" dirty="0">
                <a:latin typeface="Ubuntu" panose="020B0504030602030204" pitchFamily="34" charset="0"/>
              </a:rPr>
              <a:t> </a:t>
            </a:r>
            <a:r>
              <a:rPr lang="en-US" b="1" i="1" dirty="0" err="1">
                <a:latin typeface="Ubuntu" panose="020B0504030602030204" pitchFamily="34" charset="0"/>
              </a:rPr>
              <a:t>Especiales</a:t>
            </a:r>
            <a:r>
              <a:rPr lang="en-US" b="1" i="1" dirty="0">
                <a:latin typeface="Ubuntu" panose="020B0504030602030204" pitchFamily="34" charset="0"/>
              </a:rPr>
              <a:t> </a:t>
            </a:r>
            <a:r>
              <a:rPr lang="en-US" b="1" i="1" dirty="0" err="1">
                <a:latin typeface="Ubuntu" panose="020B0504030602030204" pitchFamily="34" charset="0"/>
              </a:rPr>
              <a:t>está</a:t>
            </a:r>
            <a:r>
              <a:rPr lang="en-US" b="1" i="1" dirty="0">
                <a:latin typeface="Ubuntu" panose="020B0504030602030204" pitchFamily="34" charset="0"/>
              </a:rPr>
              <a:t> </a:t>
            </a:r>
            <a:r>
              <a:rPr lang="en-US" b="1" i="1" dirty="0" err="1">
                <a:latin typeface="Ubuntu" panose="020B0504030602030204" pitchFamily="34" charset="0"/>
              </a:rPr>
              <a:t>formando</a:t>
            </a:r>
            <a:r>
              <a:rPr lang="en-US" b="1" i="1" dirty="0">
                <a:latin typeface="Ubuntu" panose="020B0504030602030204" pitchFamily="34" charset="0"/>
              </a:rPr>
              <a:t> a la </a:t>
            </a:r>
            <a:r>
              <a:rPr lang="en-US" b="1" i="1" dirty="0" err="1">
                <a:latin typeface="Ubuntu" panose="020B0504030602030204" pitchFamily="34" charset="0"/>
              </a:rPr>
              <a:t>próxima</a:t>
            </a:r>
            <a:r>
              <a:rPr lang="en-US" b="1" i="1" dirty="0">
                <a:latin typeface="Ubuntu" panose="020B0504030602030204" pitchFamily="34" charset="0"/>
              </a:rPr>
              <a:t> </a:t>
            </a:r>
            <a:r>
              <a:rPr lang="en-US" b="1" i="1" dirty="0" err="1">
                <a:latin typeface="Ubuntu" panose="020B0504030602030204" pitchFamily="34" charset="0"/>
              </a:rPr>
              <a:t>generación</a:t>
            </a:r>
            <a:r>
              <a:rPr lang="en-US" b="1" i="1" dirty="0">
                <a:latin typeface="Ubuntu" panose="020B0504030602030204" pitchFamily="34" charset="0"/>
              </a:rPr>
              <a:t> de </a:t>
            </a:r>
            <a:r>
              <a:rPr lang="en-US" b="1" i="1" dirty="0" err="1">
                <a:latin typeface="Ubuntu" panose="020B0504030602030204" pitchFamily="34" charset="0"/>
              </a:rPr>
              <a:t>profesionales</a:t>
            </a:r>
            <a:r>
              <a:rPr lang="en-US" b="1" i="1" dirty="0">
                <a:latin typeface="Ubuntu" panose="020B0504030602030204" pitchFamily="34" charset="0"/>
              </a:rPr>
              <a:t> </a:t>
            </a:r>
            <a:r>
              <a:rPr lang="en-US" b="1" i="1" dirty="0" err="1">
                <a:latin typeface="Ubuntu" panose="020B0504030602030204" pitchFamily="34" charset="0"/>
              </a:rPr>
              <a:t>sanitarios</a:t>
            </a:r>
            <a:r>
              <a:rPr lang="en-US" b="1" i="1" dirty="0">
                <a:latin typeface="Ubuntu" panose="020B0504030602030204" pitchFamily="34" charset="0"/>
              </a:rPr>
              <a:t>.</a:t>
            </a:r>
            <a:endParaRPr lang="en-US" i="1" dirty="0">
              <a:latin typeface="Ubuntu" panose="020B0504030602030204" pitchFamily="34" charset="0"/>
            </a:endParaRPr>
          </a:p>
          <a:p>
            <a:pPr>
              <a:lnSpc>
                <a:spcPct val="120000"/>
              </a:lnSpc>
            </a:pPr>
            <a:endParaRPr lang="en-US" dirty="0">
              <a:latin typeface="Ubuntu" panose="020B050403060203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dirty="0">
                <a:latin typeface="Ubuntu" panose="020B0504030602030204" pitchFamily="34" charset="0"/>
              </a:rPr>
              <a:t>Se ha </a:t>
            </a:r>
            <a:r>
              <a:rPr lang="en-US" dirty="0" err="1">
                <a:latin typeface="Ubuntu" panose="020B0504030602030204" pitchFamily="34" charset="0"/>
              </a:rPr>
              <a:t>formado</a:t>
            </a:r>
            <a:r>
              <a:rPr lang="en-US" dirty="0">
                <a:latin typeface="Ubuntu" panose="020B0504030602030204" pitchFamily="34" charset="0"/>
              </a:rPr>
              <a:t> a </a:t>
            </a:r>
            <a:r>
              <a:rPr lang="en-US" dirty="0" err="1">
                <a:latin typeface="Ubuntu" panose="020B0504030602030204" pitchFamily="34" charset="0"/>
              </a:rPr>
              <a:t>más</a:t>
            </a:r>
            <a:r>
              <a:rPr lang="en-US" dirty="0">
                <a:latin typeface="Ubuntu" panose="020B0504030602030204" pitchFamily="34" charset="0"/>
              </a:rPr>
              <a:t> de 300.000 </a:t>
            </a:r>
            <a:r>
              <a:rPr lang="en-US" dirty="0" err="1">
                <a:latin typeface="Ubuntu" panose="020B0504030602030204" pitchFamily="34" charset="0"/>
              </a:rPr>
              <a:t>profesionales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sanitarios</a:t>
            </a:r>
            <a:r>
              <a:rPr lang="en-US" dirty="0">
                <a:latin typeface="Ubuntu" panose="020B0504030602030204" pitchFamily="34" charset="0"/>
              </a:rPr>
              <a:t> y </a:t>
            </a:r>
            <a:r>
              <a:rPr lang="en-US" dirty="0" err="1">
                <a:latin typeface="Ubuntu" panose="020B0504030602030204" pitchFamily="34" charset="0"/>
              </a:rPr>
              <a:t>estudiantes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en</a:t>
            </a:r>
            <a:r>
              <a:rPr lang="en-US" dirty="0">
                <a:latin typeface="Ubuntu" panose="020B0504030602030204" pitchFamily="34" charset="0"/>
              </a:rPr>
              <a:t> 60 </a:t>
            </a:r>
            <a:r>
              <a:rPr lang="en-US" dirty="0" err="1">
                <a:latin typeface="Ubuntu" panose="020B0504030602030204" pitchFamily="34" charset="0"/>
              </a:rPr>
              <a:t>países</a:t>
            </a:r>
            <a:r>
              <a:rPr lang="en-US" dirty="0">
                <a:latin typeface="Ubuntu" panose="020B0504030602030204" pitchFamily="34" charset="0"/>
              </a:rPr>
              <a:t>, y 130 </a:t>
            </a:r>
            <a:r>
              <a:rPr lang="en-US" dirty="0" err="1">
                <a:latin typeface="Ubuntu" panose="020B0504030602030204" pitchFamily="34" charset="0"/>
              </a:rPr>
              <a:t>escuelas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profesionales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sanitarias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cuentan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ahora</a:t>
            </a:r>
            <a:r>
              <a:rPr lang="en-US" dirty="0">
                <a:latin typeface="Ubuntu" panose="020B0504030602030204" pitchFamily="34" charset="0"/>
              </a:rPr>
              <a:t> con planes de </a:t>
            </a:r>
            <a:r>
              <a:rPr lang="en-US" dirty="0" err="1">
                <a:latin typeface="Ubuntu" panose="020B0504030602030204" pitchFamily="34" charset="0"/>
              </a:rPr>
              <a:t>estudios</a:t>
            </a:r>
            <a:r>
              <a:rPr lang="en-US" dirty="0">
                <a:latin typeface="Ubuntu" panose="020B0504030602030204" pitchFamily="34" charset="0"/>
              </a:rPr>
              <a:t> de </a:t>
            </a:r>
            <a:r>
              <a:rPr lang="en-US" dirty="0" err="1">
                <a:latin typeface="Ubuntu" panose="020B0504030602030204" pitchFamily="34" charset="0"/>
              </a:rPr>
              <a:t>salud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inclusiva</a:t>
            </a:r>
            <a:r>
              <a:rPr lang="en-US" dirty="0">
                <a:latin typeface="Ubuntu" panose="020B0504030602030204" pitchFamily="34" charset="0"/>
              </a:rPr>
              <a:t> para </a:t>
            </a:r>
            <a:r>
              <a:rPr lang="en-US" dirty="0" err="1">
                <a:latin typeface="Ubuntu" panose="020B0504030602030204" pitchFamily="34" charset="0"/>
              </a:rPr>
              <a:t>formar</a:t>
            </a:r>
            <a:r>
              <a:rPr lang="en-US" dirty="0">
                <a:latin typeface="Ubuntu" panose="020B0504030602030204" pitchFamily="34" charset="0"/>
              </a:rPr>
              <a:t> a los </a:t>
            </a:r>
            <a:r>
              <a:rPr lang="en-US" dirty="0" err="1">
                <a:latin typeface="Ubuntu" panose="020B0504030602030204" pitchFamily="34" charset="0"/>
              </a:rPr>
              <a:t>estudiantes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sobre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discapacidad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intelectual</a:t>
            </a:r>
            <a:r>
              <a:rPr lang="en-US" dirty="0">
                <a:latin typeface="Ubuntu" panose="020B0504030602030204" pitchFamily="34" charset="0"/>
              </a:rPr>
              <a:t>. </a:t>
            </a:r>
          </a:p>
          <a:p>
            <a:pPr>
              <a:lnSpc>
                <a:spcPct val="120000"/>
              </a:lnSpc>
            </a:pPr>
            <a:endParaRPr lang="en-US" dirty="0">
              <a:latin typeface="Ubuntu" panose="020B050403060203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dirty="0" err="1">
                <a:latin typeface="Ubuntu" panose="020B0504030602030204" pitchFamily="34" charset="0"/>
              </a:rPr>
              <a:t>Desde</a:t>
            </a:r>
            <a:r>
              <a:rPr lang="en-US" dirty="0">
                <a:latin typeface="Ubuntu" panose="020B0504030602030204" pitchFamily="34" charset="0"/>
              </a:rPr>
              <a:t> 1997, </a:t>
            </a:r>
            <a:r>
              <a:rPr lang="en-US" dirty="0" err="1">
                <a:latin typeface="Ubuntu" panose="020B0504030602030204" pitchFamily="34" charset="0"/>
              </a:rPr>
              <a:t>Olimpiadas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Especiales</a:t>
            </a:r>
            <a:r>
              <a:rPr lang="en-US" dirty="0">
                <a:latin typeface="Ubuntu" panose="020B0504030602030204" pitchFamily="34" charset="0"/>
              </a:rPr>
              <a:t> ha </a:t>
            </a:r>
            <a:r>
              <a:rPr lang="en-US" dirty="0" err="1">
                <a:latin typeface="Ubuntu" panose="020B0504030602030204" pitchFamily="34" charset="0"/>
              </a:rPr>
              <a:t>realizado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más</a:t>
            </a:r>
            <a:r>
              <a:rPr lang="en-US" dirty="0">
                <a:latin typeface="Ubuntu" panose="020B0504030602030204" pitchFamily="34" charset="0"/>
              </a:rPr>
              <a:t> de 2 </a:t>
            </a:r>
            <a:r>
              <a:rPr lang="en-US" dirty="0" err="1">
                <a:latin typeface="Ubuntu" panose="020B0504030602030204" pitchFamily="34" charset="0"/>
              </a:rPr>
              <a:t>millones</a:t>
            </a:r>
            <a:r>
              <a:rPr lang="en-US" dirty="0">
                <a:latin typeface="Ubuntu" panose="020B0504030602030204" pitchFamily="34" charset="0"/>
              </a:rPr>
              <a:t> de </a:t>
            </a:r>
            <a:r>
              <a:rPr lang="en-US" dirty="0" err="1">
                <a:latin typeface="Ubuntu" panose="020B0504030602030204" pitchFamily="34" charset="0"/>
              </a:rPr>
              <a:t>evaluaciones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médicas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gratuitas</a:t>
            </a:r>
            <a:r>
              <a:rPr lang="en-US" dirty="0">
                <a:latin typeface="Ubuntu" panose="020B0504030602030204" pitchFamily="34" charset="0"/>
              </a:rPr>
              <a:t> a </a:t>
            </a:r>
            <a:r>
              <a:rPr lang="en-US" dirty="0" err="1">
                <a:latin typeface="Ubuntu" panose="020B0504030602030204" pitchFamily="34" charset="0"/>
              </a:rPr>
              <a:t>atletas</a:t>
            </a:r>
            <a:r>
              <a:rPr lang="en-US" dirty="0">
                <a:latin typeface="Ubuntu" panose="020B0504030602030204" pitchFamily="34" charset="0"/>
              </a:rPr>
              <a:t>. Los que se </a:t>
            </a:r>
            <a:r>
              <a:rPr lang="en-US" dirty="0" err="1">
                <a:latin typeface="Ubuntu" panose="020B0504030602030204" pitchFamily="34" charset="0"/>
              </a:rPr>
              <a:t>pasan</a:t>
            </a:r>
            <a:r>
              <a:rPr lang="en-US" dirty="0">
                <a:latin typeface="Ubuntu" panose="020B0504030602030204" pitchFamily="34" charset="0"/>
              </a:rPr>
              <a:t> al </a:t>
            </a:r>
            <a:r>
              <a:rPr lang="en-US" dirty="0" err="1">
                <a:latin typeface="Ubuntu" panose="020B0504030602030204" pitchFamily="34" charset="0"/>
              </a:rPr>
              <a:t>menos</a:t>
            </a:r>
            <a:r>
              <a:rPr lang="en-US" dirty="0">
                <a:latin typeface="Ubuntu" panose="020B0504030602030204" pitchFamily="34" charset="0"/>
              </a:rPr>
              <a:t> por dos </a:t>
            </a:r>
            <a:r>
              <a:rPr lang="en-US" dirty="0" err="1">
                <a:latin typeface="Ubuntu" panose="020B0504030602030204" pitchFamily="34" charset="0"/>
              </a:rPr>
              <a:t>revisiones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mejoran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su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salud</a:t>
            </a:r>
            <a:r>
              <a:rPr lang="en-US" dirty="0">
                <a:latin typeface="Ubuntu" panose="020B0504030602030204" pitchFamily="34" charset="0"/>
              </a:rPr>
              <a:t>. </a:t>
            </a:r>
          </a:p>
          <a:p>
            <a:pPr marL="0" indent="0">
              <a:buNone/>
            </a:pPr>
            <a:endParaRPr lang="en-US" dirty="0"/>
          </a:p>
          <a:p>
            <a:endParaRPr lang="en-US" sz="2182" dirty="0"/>
          </a:p>
          <a:p>
            <a:endParaRPr lang="en-US" sz="2182" dirty="0"/>
          </a:p>
        </p:txBody>
      </p:sp>
    </p:spTree>
    <p:extLst>
      <p:ext uri="{BB962C8B-B14F-4D97-AF65-F5344CB8AC3E}">
        <p14:creationId xmlns:p14="http://schemas.microsoft.com/office/powerpoint/2010/main" val="2953456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09EDB-D730-ADDA-0D43-23868A8EB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Expectativas</a:t>
            </a:r>
            <a:r>
              <a:rPr lang="en-US" sz="3200" dirty="0"/>
              <a:t> de la </a:t>
            </a:r>
            <a:r>
              <a:rPr lang="en-US" sz="3200" dirty="0" err="1"/>
              <a:t>entrevista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8BCD3-1841-4273-934A-FDDE6EE56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Ubuntu" panose="020B0504030602030204" pitchFamily="34" charset="0"/>
              </a:rPr>
              <a:t>Preguntas abiertas</a:t>
            </a:r>
          </a:p>
          <a:p>
            <a:pPr lvl="1"/>
            <a:r>
              <a:rPr lang="en-US">
                <a:latin typeface="Ubuntu" panose="020B0504030602030204" pitchFamily="34" charset="0"/>
              </a:rPr>
              <a:t>¿Qué noticias hay aquí? ¿Por qué hablamos hoy?</a:t>
            </a:r>
          </a:p>
          <a:p>
            <a:r>
              <a:rPr lang="en-US">
                <a:latin typeface="Ubuntu" panose="020B0504030602030204" pitchFamily="34" charset="0"/>
              </a:rPr>
              <a:t>No sea tímido </a:t>
            </a:r>
          </a:p>
          <a:p>
            <a:pPr lvl="1"/>
            <a:r>
              <a:rPr lang="en-US">
                <a:latin typeface="Ubuntu" panose="020B0504030602030204" pitchFamily="34" charset="0"/>
              </a:rPr>
              <a:t>Inicie la conversación. Toma el control. </a:t>
            </a:r>
          </a:p>
          <a:p>
            <a:r>
              <a:rPr lang="en-US">
                <a:latin typeface="Ubuntu" panose="020B0504030602030204" pitchFamily="34" charset="0"/>
              </a:rPr>
              <a:t>No tiene por qué responder a una pregunta</a:t>
            </a:r>
          </a:p>
          <a:p>
            <a:pPr lvl="1"/>
            <a:r>
              <a:rPr lang="en-US">
                <a:latin typeface="Ubuntu" panose="020B0504030602030204" pitchFamily="34" charset="0"/>
              </a:rPr>
              <a:t>Resístete a responder simplemente a lo que se te pide. </a:t>
            </a:r>
          </a:p>
          <a:p>
            <a:r>
              <a:rPr lang="en-US">
                <a:latin typeface="Ubuntu" panose="020B0504030602030204" pitchFamily="34" charset="0"/>
              </a:rPr>
              <a:t>¡Diviértete! </a:t>
            </a:r>
          </a:p>
          <a:p>
            <a:pPr lvl="1"/>
            <a:r>
              <a:rPr lang="en-US">
                <a:latin typeface="Ubuntu" panose="020B0504030602030204" pitchFamily="34" charset="0"/>
              </a:rPr>
              <a:t>Cuenta tu historia con tus palabras.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39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2DB34-7E10-E228-1D13-908DACD8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4 preguntas preparatorias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5145E-8C20-6C30-A4D3-CF114200AC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b="1"/>
              <a:t>¿Con quién estoy hablando? 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b="1"/>
              <a:t>¿Por qué hago esto? 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b="1"/>
              <a:t>¿Cuál es mi historia?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b="1"/>
              <a:t>¿Qué 3-5 puntos debo señalar? </a:t>
            </a:r>
          </a:p>
        </p:txBody>
      </p:sp>
    </p:spTree>
    <p:extLst>
      <p:ext uri="{BB962C8B-B14F-4D97-AF65-F5344CB8AC3E}">
        <p14:creationId xmlns:p14="http://schemas.microsoft.com/office/powerpoint/2010/main" val="2591069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327C-D0AE-D744-8BEC-A631CFB7C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Control de la entrevista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2C397-81A8-6B46-F00C-0BD94CE82C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800" b="1"/>
          </a:p>
          <a:p>
            <a:pPr marL="0" indent="0" algn="ctr">
              <a:buNone/>
            </a:pPr>
            <a:r>
              <a:rPr lang="en-US" sz="4800" b="1"/>
              <a:t>"¿Alguien tiene preguntas para mis respuestas?"</a:t>
            </a:r>
          </a:p>
          <a:p>
            <a:pPr marL="0" indent="0" algn="ctr">
              <a:buNone/>
            </a:pPr>
            <a:endParaRPr lang="en-US" sz="4800" b="1"/>
          </a:p>
          <a:p>
            <a:pPr marL="0" indent="0" algn="ctr">
              <a:buNone/>
            </a:pPr>
            <a:r>
              <a:rPr lang="en-US" sz="2400" b="1" i="1"/>
              <a:t>Henry Kissinger</a:t>
            </a:r>
          </a:p>
        </p:txBody>
      </p:sp>
    </p:spTree>
    <p:extLst>
      <p:ext uri="{BB962C8B-B14F-4D97-AF65-F5344CB8AC3E}">
        <p14:creationId xmlns:p14="http://schemas.microsoft.com/office/powerpoint/2010/main" val="1137475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17356-A4A9-DFD0-43B3-5B79B650B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Replantearse</a:t>
            </a:r>
            <a:r>
              <a:rPr lang="en-US" dirty="0"/>
              <a:t> las </a:t>
            </a:r>
            <a:r>
              <a:rPr lang="en-US" dirty="0" err="1"/>
              <a:t>preguntas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y </a:t>
            </a:r>
            <a:r>
              <a:rPr lang="en-US" dirty="0" err="1"/>
              <a:t>respuestas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752B4-523C-A9FB-5F31-5C7C6C78A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017278" cy="4351338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dirty="0" err="1">
                <a:latin typeface="Ubuntu" panose="020B0504030602030204" pitchFamily="34" charset="0"/>
              </a:rPr>
              <a:t>Normalmente</a:t>
            </a:r>
            <a:r>
              <a:rPr lang="en-US" dirty="0">
                <a:latin typeface="Ubuntu" panose="020B0504030602030204" pitchFamily="34" charset="0"/>
              </a:rPr>
              <a:t>, es un </a:t>
            </a:r>
            <a:r>
              <a:rPr lang="en-US" dirty="0" err="1">
                <a:latin typeface="Ubuntu" panose="020B0504030602030204" pitchFamily="34" charset="0"/>
              </a:rPr>
              <a:t>ir</a:t>
            </a:r>
            <a:r>
              <a:rPr lang="en-US" dirty="0">
                <a:latin typeface="Ubuntu" panose="020B0504030602030204" pitchFamily="34" charset="0"/>
              </a:rPr>
              <a:t> y </a:t>
            </a:r>
            <a:r>
              <a:rPr lang="en-US" dirty="0" err="1">
                <a:latin typeface="Ubuntu" panose="020B0504030602030204" pitchFamily="34" charset="0"/>
              </a:rPr>
              <a:t>venir</a:t>
            </a:r>
            <a:r>
              <a:rPr lang="en-US" dirty="0">
                <a:latin typeface="Ubuntu" panose="020B0504030602030204" pitchFamily="34" charset="0"/>
              </a:rPr>
              <a:t>...</a:t>
            </a:r>
          </a:p>
          <a:p>
            <a:pPr lvl="1">
              <a:lnSpc>
                <a:spcPct val="200000"/>
              </a:lnSpc>
            </a:pPr>
            <a:r>
              <a:rPr lang="en-US" dirty="0">
                <a:latin typeface="Ubuntu" panose="020B0504030602030204" pitchFamily="34" charset="0"/>
              </a:rPr>
              <a:t>P/R, P/R, P/R...</a:t>
            </a:r>
          </a:p>
          <a:p>
            <a:pPr>
              <a:lnSpc>
                <a:spcPct val="200000"/>
              </a:lnSpc>
            </a:pPr>
            <a:r>
              <a:rPr lang="en-US" dirty="0" err="1">
                <a:latin typeface="Ubuntu" panose="020B0504030602030204" pitchFamily="34" charset="0"/>
              </a:rPr>
              <a:t>En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su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lugar</a:t>
            </a:r>
            <a:endParaRPr lang="en-US" dirty="0">
              <a:latin typeface="Ubuntu" panose="020B0504030602030204" pitchFamily="34" charset="0"/>
            </a:endParaRPr>
          </a:p>
          <a:p>
            <a:pPr lvl="1">
              <a:lnSpc>
                <a:spcPct val="200000"/>
              </a:lnSpc>
            </a:pPr>
            <a:r>
              <a:rPr lang="en-US" dirty="0">
                <a:latin typeface="Ubuntu" panose="020B0504030602030204" pitchFamily="34" charset="0"/>
              </a:rPr>
              <a:t>P  </a:t>
            </a:r>
            <a:r>
              <a:rPr lang="en-US" dirty="0" err="1">
                <a:latin typeface="Ubuntu" panose="020B0504030602030204" pitchFamily="34" charset="0"/>
              </a:rPr>
              <a:t>Mensaje</a:t>
            </a:r>
            <a:endParaRPr lang="en-US" dirty="0">
              <a:latin typeface="Ubuntu" panose="020B0504030602030204" pitchFamily="34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861B9328-79D5-C510-F425-0A91704928FC}"/>
              </a:ext>
            </a:extLst>
          </p:cNvPr>
          <p:cNvSpPr/>
          <p:nvPr/>
        </p:nvSpPr>
        <p:spPr>
          <a:xfrm>
            <a:off x="3222553" y="5710750"/>
            <a:ext cx="491837" cy="29434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9C79AD-85C2-34B9-7109-8448E6BB1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555" y="2107779"/>
            <a:ext cx="3588327" cy="400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156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F5F5B-78BE-4175-BA7C-F130DE222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Tendiendo puentes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B2830F-A27A-3598-1BA2-F3D828900F6B}"/>
              </a:ext>
            </a:extLst>
          </p:cNvPr>
          <p:cNvSpPr txBox="1"/>
          <p:nvPr/>
        </p:nvSpPr>
        <p:spPr>
          <a:xfrm>
            <a:off x="374069" y="2853573"/>
            <a:ext cx="23552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Ubuntu" panose="020B0504030602030204" pitchFamily="34" charset="0"/>
              </a:rPr>
              <a:t>A</a:t>
            </a:r>
          </a:p>
          <a:p>
            <a:pPr algn="ctr"/>
            <a:r>
              <a:rPr lang="en-US">
                <a:latin typeface="Ubuntu" panose="020B0504030602030204" pitchFamily="34" charset="0"/>
              </a:rPr>
              <a:t>RESPONDA A LA PREGUNTA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C2CC05-ABAE-EEFE-F1A2-7A30FD92BB57}"/>
              </a:ext>
            </a:extLst>
          </p:cNvPr>
          <p:cNvSpPr txBox="1"/>
          <p:nvPr/>
        </p:nvSpPr>
        <p:spPr>
          <a:xfrm>
            <a:off x="3394363" y="2819389"/>
            <a:ext cx="235527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Ubuntu" panose="020B0504030602030204" pitchFamily="34" charset="0"/>
              </a:rPr>
              <a:t>B</a:t>
            </a:r>
          </a:p>
          <a:p>
            <a:pPr algn="ctr"/>
            <a:r>
              <a:rPr lang="en-US">
                <a:latin typeface="Ubuntu" panose="020B0504030602030204" pitchFamily="34" charset="0"/>
              </a:rPr>
              <a:t>PUENTE (PIVOTE) DE LA PREGUNTA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38100A-7003-6137-DA24-AF0917CC3A83}"/>
              </a:ext>
            </a:extLst>
          </p:cNvPr>
          <p:cNvSpPr txBox="1"/>
          <p:nvPr/>
        </p:nvSpPr>
        <p:spPr>
          <a:xfrm>
            <a:off x="6414658" y="2916379"/>
            <a:ext cx="23552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Ubuntu" panose="020B0504030602030204" pitchFamily="34" charset="0"/>
              </a:rPr>
              <a:t>C</a:t>
            </a:r>
          </a:p>
          <a:p>
            <a:pPr algn="ctr"/>
            <a:r>
              <a:rPr lang="en-US">
                <a:latin typeface="Ubuntu" panose="020B0504030602030204" pitchFamily="34" charset="0"/>
              </a:rPr>
              <a:t>COMUNIQUE SU MENSAJE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B8C5756-DD9A-004B-D47F-1542D9A04E17}"/>
              </a:ext>
            </a:extLst>
          </p:cNvPr>
          <p:cNvSpPr/>
          <p:nvPr/>
        </p:nvSpPr>
        <p:spPr>
          <a:xfrm>
            <a:off x="277085" y="2639292"/>
            <a:ext cx="2549240" cy="22098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7507508-C085-6082-734D-83817F04E2CD}"/>
              </a:ext>
            </a:extLst>
          </p:cNvPr>
          <p:cNvSpPr/>
          <p:nvPr/>
        </p:nvSpPr>
        <p:spPr>
          <a:xfrm>
            <a:off x="6317675" y="2722416"/>
            <a:ext cx="2549240" cy="22098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4F2B4D2-2D24-58BA-1746-F7D14915AABD}"/>
              </a:ext>
            </a:extLst>
          </p:cNvPr>
          <p:cNvSpPr/>
          <p:nvPr/>
        </p:nvSpPr>
        <p:spPr>
          <a:xfrm>
            <a:off x="3297380" y="2694697"/>
            <a:ext cx="2549240" cy="22098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151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11314-7E28-4304-6D40-B70BA9E82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Nuestros puentes: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B26B6-9100-DB2D-E9EF-4C3D14EDBF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latin typeface="Ubuntu"/>
              </a:rPr>
              <a:t>Abordar </a:t>
            </a:r>
            <a:r>
              <a:rPr lang="en-US" dirty="0">
                <a:latin typeface="Ubuntu"/>
              </a:rPr>
              <a:t>la cuestión...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Ubuntu"/>
              </a:rPr>
              <a:t>Gracias por la pregunta. O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Ubuntu"/>
              </a:rPr>
              <a:t>Me alegro de que lo preguntes.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latin typeface="Ubuntu"/>
              </a:rPr>
              <a:t>Puente lejos</a:t>
            </a:r>
            <a:r>
              <a:rPr lang="en-US" dirty="0">
                <a:latin typeface="Ubuntu"/>
              </a:rPr>
              <a:t>, entonces...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Ubuntu"/>
              </a:rPr>
              <a:t>Estos eventos son importantes para nuestros atletas porque... O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Ubuntu"/>
              </a:rPr>
              <a:t>La mayoría de la gente no se da cuenta...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latin typeface="Ubuntu"/>
              </a:rPr>
              <a:t>Comunique </a:t>
            </a:r>
            <a:r>
              <a:rPr lang="en-US" dirty="0">
                <a:latin typeface="Ubuntu"/>
              </a:rPr>
              <a:t>su mensaje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03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data:image/jpeg;base64,/9j/4AAQSkZJRgABAQAAAQABAAD/2wCEAAkGBxQTEhUUExQWFhQWGB8YGRcYGB0YGRwaHxccFxcXGhwcICggHBwlHBwaITEiJSorLi4uHB8zODMsNygtLisBCgoKDg0OGxAQGywmICQ0LCwsLCwvLCwsLDQsLCw0LCwsLCwsLCwsLCwsLCwsLCwsLCwsLCwsLCwsLCwsLCwsLP/AABEIAKsBJgMBIgACEQEDEQH/xAAcAAACAgMBAQAAAAAAAAAAAAAFBgMEAAIHAQj/xAA/EAACAQIEAwYEAwYEBwEBAAABAhEAAwQSITEFQVEGEyJhcYEykaGxwdHwBxQjQlJyM2Lh8RUkQ4KSorIlF//EABoBAAMBAQEBAAAAAAAAAAAAAAECAwAEBQb/xAArEQACAgICAAYBBAIDAAAAAAAAAQIRAyESMQQTIkFRYYEFcdHwMrEUkcH/2gAMAwEAAhEDEQA/AA+O7K3FSDcsDnBuCftSocL3N45srCORkTTLwntPh4yXMLnyzEbzPLyq2eB/v7uLFlrYsjNdYMCsRIVerHp5UhlYqulnI2viIA25gzNVuA2c19Z2AJpgwfYTEO8rkNoHUlxmy+nWiPB+yLHD4m4Wi7aOVEABzDqefy6Vu+jATiFlFLAGDQgDXWn3h/ZEG2r3mCPEkXBy5aVFcwZRmsthkBP+HcK6HqfMUvEWxW4Xh+8uqvr5cpoh2hwgFkkbqQZqTG8e/hvZTKAp8JCZZYc+omltbl64CGY5fPQUYxaC0ZwWznvieWvvVfHWS1wKoljIA96P9neA3HOZVcCdW0VfmdTTdwXheGsP3hRLrhsua4ZCwC1xhsBppPU0W6Ccyt4C4rFWUgxJBo32XsHv1JBEMKbrvFP4mY28GBmlRuwEyII06b1fPae/ySyJ2hARWVtbA2C8BAxt+Acr+Wmg60E42uViBMTz3ppftFiBMi2Z38Aobj+Kd6IuWLR8wmU/MUrjYZUunf8AfsU7L+NY5MPvVrjok2j1Zvuaqpby3QP8w+9EeMWyTajk7z6SaHQ8OwJgk8Vo/wCenK8dR7/alqzh4KGdA00w3LgbVToZ+1LJ2wyVAd38JH+afpQrD7t6UTuDf1/CoeE8OuX7nd2ULueQgadSToB5mqRJsq4Ubf3H7VSC6tTpjewmMw6d46oyDVu7fMVEbsIBjzEgUpW0lmrWPFFTBJLe1OvBsH3mCCuHFvvtWRQzRGwBIE+pFKnDE/iH0p44ba//ADzkd1i9oyMyN8GolSDE8qTJKotjcbaRS4twlbduENwqHIBdQraDmFJHoQdqe+z4z8Inrbb8aS+LWrv7t4TduM1w7s9w6KOpOxJ+dNXBuKpZ4QucNJlCsEGSTNDHLlFMSem0c97V4FlfNHhIAnlNU8Hgu9sgAxkcmmLtXxI3rCfCE3VeZG00C4J8LaxrVVRpRlGrVe50TslxVrNlbSWhlB1dmgSTrRJ8FZwZuXF0N4+IuxjWTp7mknH8RwzFZuXEVYhAoyg8/X1o12s7Q4O9ZVO+JMg+Ea6Dz0pqVEtgXC4BcM1xu+tt3q5AAeZpS4hwC9aMupy8mGo+YogmKsC5OdyPONPSiN/jdlVi09wkkSHy5Y56dYrUFNplbg3ZZ7iLcBInarfDsdew97MuUukp4h+VWsDx8rK2/wDD5AjYe1V8PbYs5YGWbNqIkHmJpKrsZysOL26xY/ltfI/nXTeHXS9pGO7KCfcVxO6m5rtXBx/Atf2L9qwBd7c3sptjyP4VlVf2jL4rXofwrKNiNHPv2d95avu2TKe7JkwdOldK7JYgBrhtoFS8wuGORCIG09aRcHhWtW2DWr6Yj+UwSmWD4YEiIGp31pi7AF3fM6sjISMpmCDuRIE7e1aErZWUWuxcscZVWupK/wCIZLKd8xgSNfkKK8K4yBiEf/peINowHiHxy3IdTW97ANaxbXLFlGdXuMczZQxKkKZggHl01pZ4px3FXMUzrZJaO7KFhkVhbDuqON41ICnUQdSaCbcv2DVRv5C/abHPDM2Yz4VkztpuKVr3Fbga3nuMQigDU9NRPIVduYnFsrWrti2qXCVZhOYGQ3eTMEiDsNZO29Q43hFpoMssf0j86LdCpA2/aHhMEM76L5TqfnT92Gwbi5d8CkKo3AIk9J9KQcQGdtJJQZVnfTb3q1w3i2Kw8s/eIh0JiRPKeetNJPQLTG/jK3ExQe7dCW9xaQjUbTl8zz8jQm+/eWygJA7yFI18DNnJY/1ZliOgFCOJ4y/irkybjFQAByUDQAchGvmSTua97OC4t5MyPlbUQpaCpBBIGqiYmeTTtSyjSu9jR+B9sYDh6rka3aOUDNnhmnz6VSwPAbtzvLeHC5LbiNTs8kAbyB1NQG8hdwmHtgMPFmkltc2kmCSQNKb+zOLKozhBbzQAB/kGwHqxrmjJxezpnBSVIV+Jdk8XbE+FhzgnTWNdKF4zg2KtzKyAASQdNTAHmZ0gdafhxm691VZbgVmjVNDBEzGwMiJGtWO0T3EtTatd44aVUkKCQCRJ5eXn0q0ZtpshLGlJJHKv+E3c6swykEaMD1gfcb1SxrExmaAJH11py4px/HuipdwieKe8UMZQZvAcxJDSuvhze1LnEeE3T/CChyp1ZZI1Eg/roaClb2acKWgVbu6EJOUH4o1Iorw0+ADzP2pwwtrC27KIy2g2UAlnAJ8Ou++mvpQbiHD87TYSFjULJ1k0vPk6GeFxjYuOJnpP4Uxfs6lO8dROYgQNWhZMAe/0qn/wG8d1I9q34UWsh0RgyA53Kwcp0Xcc/KjLrRsdKWx2/wCMXHWDhr8M2STE7bkFtvOuVWcGq3rqsfCrFfDz1iJI0HUn60y2+KtOfvARBGUE5uZP88cjJyjSl/FXbTus/DnZrqiQxJJnURpP41oxk+ik2g/Z4HbfDvfRba5YyhZDMp3OpkgaxO8GK8wWIW3w29bzgXAxcDylRppHOPemHh+EfE2JtYu1qoV7a2igA2CmDMbx161Qw/B7OGuSbuZhowZgsMGDBgAVYfDprOtL1qQHG9ov8JuC3bw3euVYoXYFGBliG2qp2zxouiLALDXQSNY+KOutVO03G1VLT2yG+KWB3nKI9o501dmbyrh7bm2zPdCyQpcywmCdlA84FMmklRJQcpNHJsZZyBUK3AQupfY84UdBVLDO+qoYJ+tN/wC0a+GuWmVWUEOIZSmqkDY+u40NLnZe4q4q2XKhZOrbDTQmqRfubJKTfqdg6/cugtbdPFvtqPOsxaaCn7DvgziLnf27t0uwWywS4VIgSZEDeTJO1Rca7KXbj5rGHe3by7EqdfQMxGnStzt0by5ceSEj/hbEaMvzqG9gXSASDOggzRK5hCCROxg1KuGQWzOZrp+EDYDcnz0o2IXOx/C7gvS6gosGDqDr/p9acOM8SF5QyiQp3AbL0gMRGvSaDdlMDbW21xrue602u4GhRXGU3CSfF4ZIjTluRQjHYbFSUS3kVDCghbhMmCWdhoT/AJMo+9I0uXqZVOXGkuyZeIpc8Cg5vt6+ldRw/aBIt2rYu/4alWNtgrAjQzy96i4H2Gw4wlvEMwt3nthrjmO7lhLGDyJ86EHid22Ctx5JJMBwx+n8vTalyWHEkrsj7RXmZgWBgEjnz1ryq3EsRcZFyIW1MkCT5b6c6ytFugTjC9ljh/EbsZrQ7xXchnuvlKLvpA8QG3t70PvcS4gcl7DqArjSCGPuG2B/UVTwOEjD943itkmNc3KGOvsPY9KIYK41tVVboS0i5YyyxbLA11B8UfOJ6RTp/Z0Ncl9F7DcSxDqbGItoLzKGV0ICgTrn10Ij+XeeVRY3srnBFy6pgyAg7sjqMymR8iJiQaqqx7xHuMGdQVJHhBBgjTckQfSrNy9aDgd1OubMXuFs5EQWiIiNM21NztgWKlQKw/D8PhriXHty1u2QoZyc2hBZtSJ8YM9F0rd+1OCQqLtmdYcqvhXXfeduWpoNhrlh8a6PlCGcgRSCXlWOfLG7AifLzmiGI7P4c/CGyuw1mVXXZSToNY1qvmKKp9kXicm2uixxHsuf3nvbAmyWU5Z5bsR5UR7e8CtHDAKchLjWfI8vltTOogAAaAQPbSue8bxD43iNvC22gFu6B3AiTcePKD65RV4rk9nOtBHs/avOqC1b7y4REIqgiPDygIggb6Tzp84HwFLVu+mMFtTcCGVeCAMwCgwDmXTUTMxtud4Hw/DYK2LFkROrHdmaNWc8z9BsKt4uylyJg9P96CxJOyjytqjivERdtX2S0xNrNC3e7Kg+RzDfzGhiRRzszZe4bti4rW7uXPhrzA93cSVW7bZhpIuAkcxmPLd5xfAkdWUiMw0PnyPz51Pg8Oti2qnXu1CjkTAAJ15net5Kt/AfN0vk5T2ktPhCRe70EwAGYBTIJLIV311JGvWh3ZMXL10+MrkQsMzklyNIQTqdZ15A11X9onDreJwVyYZrYNy2wgwyqToehEg+vlXA7mMKbHWjHCuLQJZG5KQ5LeHfTcVbSoRnuMNDt8Wgmek61c7OdoLCM4HgUxHghYE+I7lZmYO1Il/FLCMzFyROUsWKmYgztW1vEsw2gdJ0+VaHh4+7NPK3ofOJYoguoW2SJEvvkfYDQ6Efo8o7/aM4XCBkyhrrwmkhVA3ieg0/uFJr8SZsguot0IIWdGAGyyJkeoqHtRxg4o2gAiLaTIqqwMSZMkkE8hsBpp1M4YHGW1oeeXlGiXiPHrt6c9y6wO++U/8AavhHpFScO7QGzZa0qkyxYaEbhQVYEajwCCCCNd5oJhbf9Izcs0QJ6AmZ+VW1wzSDczBPJSAfKdN/Uc66ZJOOyMb5aN7nFxlZbVuC65WZtYB+IAemm9VAxJJO5B+817irltXhDC7xIkCJj/ao7jihCKitBm3dMsYLirI3hJA2I11B3EaaU42+M28RlW2qpIh1iX0mGViDHh6nQ9a5vcVhLQcgIBPIEiQJ21g0d7LAqz3JGi5Y567keg+9TzKMo7Hxyaeh0wvCcPiLX8YlFUtJzAGD4hmaB0303pgxV0Ya2LZZsothAzCSAFgTAPKNYpLvYodwR1YfiarPxS93YtZsyDRVYTHQAiGjymOlRjhcoJofmozLHa/Fq9q3rJmF01ygbjQQJ+1UOwTouKzOQAqz4hoevpWv74zGWIMCAI8IHQCsxuOkSIUjQqBE+Yq8cDSpkZzt2N/HeMJcUGw+QFjbYjQzkzZhsYgmD1Q0Jv8Aa3FuQi/xLRQW4uPdzOoGUsxtsImd4J6kmh3BcSc4gmBLlR/NCxlM+WvtRdbSu4e3l00MsRHOCAR+PpUJPy24r97OqL8yEb9tFniGMW3ft3XtMLVq3mZVAuQ0RroMx1EMQOpiouL9rbNywIs3gLuZUPdjUiNtdSCRtzr08UPfOQBlVF/uO5Lf2glRHn51TxePAlkdGJGyqA3XxEa/oVJ3y2vgNKm0/kj7K4NC9xmvReQeFNgwIKtqd8vQevKjfAuFXsfeyoSotnxuQMqDlEiSx18IPn50ghC2VQCWJAAA1mYAA6zXfOy2B/ccJasPPeN4rhzSe8bVpY7hdFnoorqyYeU+TZzRy8Y0jF/Z9hSR+83L+JVQAlq9eJtJA3W2sD5zsIoT2h7FJnV8KLaAAAoCBsI03n3+dPOFvqwlZbzDKR9Gitrt4Ddo9VP4U3BPQqk1sX+zHZ7Ip70Ag7Df3msopjMcVKhPFIJnKQNP+01lZY0tGlJt2zguG4retWzalO7OuR1zEE6kgAgj0J9qscSuKhWDKEDLlJA26Bh8iTFLwJNeXsJdyhocJyOoX8qhkXJ30fVZP0nHDGljbv79/wCBjW+EyO58JJQodWKkfED1BifvUQu/xSneiN9cswTMSRmg+tL4LcyT6mant4kMuRo/ytzWdwDyU7EUqhdWSy/pTWK4P1fHz+39/wCjbiCobrnDmIaVbaWEEkHpmzEeUVDcxgZXW5bYXn8AVRKmdCwjUHyjnv0iJjStRj4ZYMMpkHmCDXVLDGl9HzXOSsZOHdsb9pTbujMcsKzAqwMeEk/zCY8/Ojn7HOFlrt/FsNbY7m3J/nYZ7h9QuXX/ADmkDi/FDehrhGgyiBHPn7mum8B7VWMPhsPh7bvfe2ozsiM4k6sMwGWB8I1mAJrJqLddCpNrfY3i6QxLHQg+3Kan4fx1AoDzmmPCJBgxPlXP+2faju71vDqVY3nCsTqotsSpggxJJ9tdNqY+GYYlc22mmkADr+AprDQ6PiwVnl+orb96BGsidhzigWARAYkTzk+Lrr+VXe6LGeu3kPzpk0wNNEHaq0XsXbQaGuWbiqQJOtsgGBuROwr5zxfDbwLpchWtzOh1VbgtsQRp8RG8b12bjvHHF65bt6Gyo1PxAsocZeXwlTqDqaAYtQlxmuEFrtsL3bL8NvMx3Px5iST5j5c2XMlLXsdGLBKapI5S7rIA1OgAGvpRnhzm4yopBZtFGupjQaDc7aUWxWAs2+7NlEt3rcv3jXAmslvhmT0GnKlfCvluI0A5WBAM+2xB31q0Jtq6IuG69x74XwAo7NeyMgUjTMDqIkBlXrIPUUpcS4SULnPcuIpiTtrtJGgp/wCz/E2xGHuu3hCkCJkfCG0G43H61KH2gx+aLajU3CSY16ZZ6Ty6jzqSm5ZCrg1DZSwGNZHRhqiurZTrorAkAnXkafLPaCyyBs7o/hzF7pQNBzZVzXQukDUkjmV5FCuWwIAMgfXr7zV7A2mcytvOV1IVQTrMSB4iPMe9VkmJBRf+TofLWPtZTnd9S3/Xt5mVmZkI8f8AKuh6ke9crE+QnYb/AF/GjDi5ZCwGRWHhzBgGWQxK5htOvh01oYTPT2FaIJxS6dhXs/jGXNblgHkkKTyGsj0504dkODWb7taKbWy1vL4IYMum0EGTOnL3pO7MZ/3q2tu2LlxpVUJiSVPORHzro3BSbeLs3LdgkqWW4bIbuQWBH+I4ytHRdNQc0CuqM4rFKMkiLi3JNCPjBJc6C7b3VCDbOsNlgwI8pkDrrRvg/Z03raXlupBGaMpaI0ObXcNIPSNdKFcfwZw+Kv22GXNdzJ52yWdSPmg9Qw5GpsH2gfD2xbtDwqC0NO7MSAAp2BzEf3GSK5FOlRaEHKWuwti+yrnM/fKTMH+FeBJyhuSHUjWdNqSmUMQxMJuOreQ6Dz/QN4ntRfyuoKjPmlg1wsJMyCbpE7xIOgXelN7pmOQ0p4y0DLCSl6uwg+KIIZDlKmVPSpE4qM2Z7evPL18p2+tUUNb7UsoKXYsZuPQTbjDs5ubTAgcgFCgeegE9aiOJeDlIysddIb0np6U4/s47LYXHWL4ulu/DQuV4KIVEXMuzDNmBmRoNqRMI4W6FaCpbK0MFBEwSGOg6ydOtHjH46Nyl8jZ2LBuYpWyKWsjvQYg5lIy843IPtThxntD+8ZlnunCmVfw8tg3ny/0NJPC7v7tjJtkvazC2SJb4iAFnKJbNqABttNOHa/Dd5g7tyyzKwTOCjFW8OpHh1giRHnXPkyNZPpl8cE4fY84XEXECIBpAAnfbr1oh37ESK0LplQGJZA2UxMQJMdNRWv7xAP16+X+/4iulMgyLFXS0BkDx1AMexrKS8fxm6l5wrP1ORQBO2vgYz6mvai81OqLLDauzkgeBrvRXE9oGfCph8iALEuFGYgfDrEg7yQdQTO9b9r+MLcYAKuYmWOUZiIGUlviPTf5xJBhhUk7R9bjlj8VFTlFWibDoXYKkliYA86tY7s7irVsXrloraJENmVt9pCklemoGsChLtlIYcjMU78P4taxNn93J7u2ygFoDFSCPD8M8t80fSlk2iPifEywyiklXuKnG7qItrLEtbDN4sxmSpkQMuqnTX1oNkYOyOpRwfhO40kfSKYO1fAhYCkOlwFoVgfEREwyxGmusnes7G8E/fsQ73s2VPE5Gksdln219qusq4qT6PnPEY150lB3btfk97Ndlxii5v3GS0pCgJBZm+IiToABHLWZ2BojxvErZvsEY5QxCmDrGhGnMHQ+dXGu2cPxDD2LY/hE+MamHYFLZBnQyRryqP9qLxftDYC1p/wCbaVNRWR2+iblwVLsl4bxt7ggIHA+/vRS/xzEAAC2QBtAn3JBOv2EUodieIKt022YC20nx6Q8ADxMRAIHnqB1rqWDeBHhgEZYEHXnr9/KivDxN5zKfZ7EX7l1S6XFAgnMHy+Y8Tbmdsvny0c8Vju6Qseo0HOTVDh4XQ/T7k1rxzF2FQNcuqlpZIad228MatHl1q+PGsapE5zc2KXFuNOUuk5Q0kAyGYESUWCQSugn4pE7zFInEcc9189xpMQNgAOQHlXQeIstlziWssUCQoDqARoZZQwbNBbrAXUDlzvHYkPcZ8oUMZjWB6CdK43FWfTfpCcVKSjvW76+gXjWJ0PLb06VWZudGsNwZ74e4pC2rSFmY9QC0AecD70GvINeXl+P6/CujC9NHmfq/F57XfudQ7F8PZuGfww03GcnUEkg5PDMAaKIB/wBaTezWFtfv3dYoMFXOMrzbedlJiCGgz7ijvCO1gXBpZzi2ltMjR8ZMauJ55jmA560pcd4n37W2Ot22gR7oJi6F+B8pAKtlkHrA2pIptyOKUtLZP2pw1u1irtuyf4akZfFm0KhtzqdSd6GBuexHTQjzBq+OEvcTvMjNA1aNY5eZEetBr9llMHbrXQrS2QdWXr+Kd4zuzBRAkkwOkHl6a+tQRVZSYkajyqSw2bSYPQ6UbAMfZjha3BiL7OV/dbecBdMzEPl8XKCvLefnf7O9qEs5kuCAzSrZM5GgXL8SkLAmddZ0oRgcabeFu2RAa5dUsB8RRVOgO3xHY+fWh1u3LrBnWNoI9RVFi5Y5N/gDycZJL8jn2946VuWrZWQFLgnZgWKxueaHSeYpY4jilVw5RWBX4GY6TsfCQRvpPnptTjxzggxdjDvnyP3bKjH4S/hYW2MeEaXNeUDeueHAuGKupDAwViCp5zXPBJelFG2/Uy/cZXs96lnuwjFGYOz5i3iAhvhCrA882tBC5n3/AEPqKeeyOGV7TWW/qzR10AP2j2oZ2xwotNZsrMIHb1zvI9SAoHoBSLJ63BjPH6VICW8UK3DzUOQVIGqxEu4LjN2z4UuMqndZlddD4TI+lUmvBrh258gBO8ADQDlA0rdbJchVBZjsBufKnvgvZq3h8I1zE2QtxiT/ABB41A9dV60mTIoIeEOQlcMxAFxrlyWK+JQZgtmG8cokxzp87Odsc10o4nMCwJMAtGq7HVvIHXYcq5vZECZM04fsvTveJ2A2oUO2nUWmAn3NCWJS7GjkcTo/CuNN3rPkzQoR3OjhZOUBZgQdZGWSACAaPviM8aiTseRB5e/61Gvq8BtqxZRkY9FBBHQjcjyqu/D1EiQFPKWEHqMwGh5ifMedIQ4qhJz5OwLxTgdu62YjX6+/51lFWw7DUg3ByZGGb0PI+u/Wa9o8UDkz527uNq3FyKnuW42qm5rmPq5x8ro3diRUuG4m6aQpgRtG3Ixvvz1qJajvYY5pWPSmgk9M8/8AUL8tS+/5GLgOFGPuBLl4WkWfAJa4dBLCRlVB/UT5QZpg43xC3w60tnDTlcEksZYsIGZto31GmwEUjcO4hctZggK5iC2xBymV13gHWNpg1DxTG3b90s59NOUDalljd/R5Smq+ze3iHL95mObNmzHfMDINPH7TiH/dro0Do3y8LAf+xpM4Pwzv71uzzdgJ6DdiPQSa6L+07DAYW2VWAlwCBsFKMI+gpvcmc6R8oWND8Uj6fSrGB41irIi1fcL/AEmGHsGBj2iqWIAA8+vQVFPJTpRMMp7YYvIqZv7jEEnUbgxERsAdKF3MXcvNmvObjjQMxJIGngEmAvkNN6qAkjfw/epbTjkC30Hz/KjYAxxftBcuW8raswChucCJnr6THOJoBk8yakxLNILCOn6NeZxtUWqPofAxj5Sb7Y0vihZ4etpGE3nAuZdQVOsydZgQeWvlQNsGCNz9PpRDEYJLvDkCgC6lz4vLUgE+9QWpjUQeY6GJIpsbpaPG8SmsjUgBetFTHy/KtsPbJPpRDiNkZcxkx+Jj9e9VrQg/raqcmQo6H2YxqNbRADmFsL5MBzHRt9Kg43wi3dBJENyYaH/XpB2+tAuzzshBGsSAPKNvnr8qaUv5p5E75my/hDeoArJgYif8CfNow3jMATI13j0A96kXgrGCxVlP8w/WlFOI3DbuHLmGbroDESy/MfOo7F3WTp5j8YrcmY24lYsjDWkRSHDtLEhiQVE+IdCFgR99Qtm5kZWYZgpBJ/qAOoPnv+dEOOsylSCCI/8AYjMR5SsbAbEQOYtbxPkeoHy516mGD8pHJkl6w/w/tXbuYc4S6pAdpRp8KNykjXKZIPSTUV3BW7M96LbT1vlGHlAV5+VHeIqoEnWdh1J6TsPYxQdOAtdJuhT4WWQqzozFSxmSY3JPQ+3kSp7/APWv9Har6JsDdt5w9llUINRL3C07EnIsewov2i4T+/2FuWQDetiQJAzKfiWdpkSPTzqxxLs4bVuVgjnGhFBsDxwYS66FsuYI4YyRrbBjfSdDM1Jq/VHtfkrF16ZdMSbiFSQwIIMEEQQRuCORqMtRztbxW3ibwuoIYqFcAQpj4WXnMHKdB8IjfQIBXVFtog1TC/ZtkLMtwwoKsQJzOBIylp8KA7wJObcaQc7b9ou+myDIkEsDtzyEa6bbHkN6TFtmdN61+JtZ3jQml8u5cmNz9NI8xaRGmsamrHZzi13D31vWnKusgGA2hUg6MCNvKsxgJCjU8gNT7D/Sp+F8HdiIEEKzNOkRsPUiBRlJLsEU30Ny/tM4go/xLR8zat/gBW3/APW+IDfuGHnbYf8AzcFJAPTT0/Kobmx+vKtbAdCH7XMVucPhmPUd6p9/4hrK5sjVlHkzUGrlxI3/AF771VYA1pcaTA1qlilgggeoqfE9iX6tKf8AlBfjX8l+2mnp9qsrhS/w/ahWHIO3ypg4PYDFc3w69I5TodOf051kqObxPjFlxqCjX5LvCOBKSGcZlHKYHntVXtKyfvBCqFCqEhdtJI+hHvNNmEw6DwqNOZgCeg06UpdrsN3eIOkF0Dx5FnRfmqKY86azzwl+zTDZ8dmjS3bZp8zCD/6Pyp77c4MXMIysSJYQR/UJifLelj9kNmBiLhMTkQe2Zm+609ccUXMPdRtQV08mkZW6gAxSSGXZwfGJ4yOmlV2PIe5q5xK1lY/ryP1qk2gpkY3sksY2UdavLPp7GPnAqVMGEFs83th/mTH0ArLqc4M/r3PzrWZlfiGJ1AJJIH69K8wVi7c/wbNx+rKjPHyBA96LY7s4MyAM5ZiA2gA5A5RvprqT7V2Ls/wy1h7KpbUAAep9ak5xTOzH4jNGHGLr/YhcM4WwwWRoDgs7jMCVObwqYmGywcp1g8q07N4XD3LrLeTNpoczDb0Ipk7VPmN0LMhQfD6x+NAsLw18M7NcgMqgjXmRJHtt69aST02iKe6ZZ7W8BsHCuLNtUfwlTJ5OCQZPMSKUOD9mb964lqAub+ec0LuTA/05UbucSe6GLen5fajXYLV7rdABrvqZ/CtCUugzjGrBXG+z4wbWrdtmPeKdWj/EU+WwIYCNfeoeHXSXGcQW0DIWXL001G4jUjzon+025PciYIDMDz1K7HltWvYyz34724xjNEDSSIMty10235mq80uyXFtIuYlbKhnxBUJk1kTr0UbyY2GulJFq6CNCdDz3jqfanzt5gVNpFRRo4Mj+1hqa51jbLWlOYET4R0M7x10B+dFTUgODiEhw2/iMNevpbY2wzNMgfCA2WJ1gQIE0Bw7KQSDrHwka606dmuJJawIBgli5K8yCSv2FLQOFtAMy4gxpH8MTpzbp5xNd/hvHJemXtohm8O6TXuO4wuW2guhGffMpkZP5T0OkUZ7JwReafCxCgxpoDP8A9UmcRu3GuiyoyjwqqzooAAAJ6AbnyNPvC7AtWktAzlEE7TzY/Oa8qqk5e2zslK4qKBXHr5BA66AfifeBSD+0O0q4+6qABQLYAGw/gpTxxF/4gPMuIH/dpSt+03AkYlbwPhuKBy3Uefl9qPhvc2d9CcLZifrXi31H8wqRoI6+etQLZluem8ch1+ddnRzFpHBOn5fesYeIyWHsNfc717ZsEHYGOv5j/WmTB8JtsgY+NiobKxKZZJEacxE+hFCclFWwwi5OkBuHXAHDHXL4hzggggjzo3wfDM3e3dQiqNWB8RZgoy+Q1J9K1TggYoLUnM8EzAAABIg67ka6nypv7V8RPcJahdDoY1gA+Gekma5sjUlZaFxfE5TdtlTDb/rf2qNx4T6cqL38KWaATJPL7TRNOx57rN33jyyUKcok+KenlT+ZEXy5CYlZUqWiBLKR6gispxQvwjgdy8Ay5VQn4jz6kAamrnaDs0tnustwuxknSBIiIGvU86Yrl7uQA25E+hJkz6VSx7G4gM7NpO/+35GuXzZN37HSscaEfEYUofECPPlR/s0AUdi7eAKVGoBzNkJnnEcvKj/BrGe7bYfyeIk+Q0+sVS4pfuHEXzdcNmyqInRV8SrExOxnzaIBiq87iScalQT4DY7y9bVrjnWSAxAgCY9NKFftLA/fIHK2g+WYx9aJ9jn/AOYn/KZ9Ij7kUv8Aba8LmMu5Duyp7hFQj0zCtjBk70OX7M8NkwjMf+pdZh6AKn3VqbvCyuDOqkafX6T86H4HDLatJaG1tQg84ET77165A5/r3osmI/a3gBTC96xYXbbnMpG6tkGh3MeE9ILUg3K6r2tu/wDLXMzZzoBIWQCQvIDYVzLC2c91U18TBdNDqY3Og9aaIRj4woAskclyx5CI+5rThttWuCdYBPloKtdsMNkj+nNI9xOX5ihPAbpF0SJkMPcqRrSRvgO6chos3GzZ0XM6KxVepIy6eYnMPMCn7gl5jhLOf/E7pC/92UZvrNJvZeC7/wCUR8z/AKUU4hirikKh0JHrH5VFr0lU/ULvbXEXQwyOySTOVipIBAAkEaaVPjsaXsoeYtqp9v8AerjcP7+41vEZoU5kZYXKoMFCY8QaVMnXw76mt+0t2zbRUMKYkaEiBoASNp5T0qlemiS3IXQpVAdg23tTd2JtZbbOf5zA9Bz+ZPyobxW0LtnDG1sygL5zAn503YS0ttFQbKAB+f40IrYZv0in+0zC/wAO1cBkBih25jMP/k1Y7E2MuDBWPESTz1Jj/wCMtWO3hX9zuSRMqV9Qw/Caj7EXwMNbtjXTPP8AcSSPY6Vp9Bg9FftSGS0mYkgv+Gk/WkztfeJTDt1ziP8AxIP3rpXa+2GwpMaqyn65fsxrmnF8DcxN+zZQaRGbkuY+In0Amhj7DN6Lq4VLWHt+Im8yhiOShhmAHnqNazhfDLOKPcXS6ufEGWNuamZ1jXblvXmJtd5iHW2J8WRfRRlB9IE0T4Ngr1m7mKIfRiW2I08PnTJbsVvVBIHvMTaaRHi8R1eM7lk0HqNdg3Omq+ZUxvSPgeHuuIQm2QEJOcx4tDl5zm110606cMyuWUkhssgCNQcwJE6GI2GutNJNqkInTVgPhdg3L8n4bWvq3Ifc+woj2i4YMRh3t6ZolCeTjVT+B8iay3hTYlZBkkztOvMctIqLG8S7sBmkgmPffeliuCDJ85HI8LYe4YRWY9FBY+8Ud4ZwW4l0C6mU81MbGIB5ciY8zTXgeOW0ZpkA7RVXE3y94tzIERvoQdfYH5mi8rkqoZY1HdnuO7HJdQvh2KsP5G+EnoDuv1FAcEmUGY3iBt4QFn3iZ5zThh8QxuKc0gEHfp5Uqtw9rUWhq2Yqvn4oU/KKnzco0ylJS0HOyuEJGc6KCY13YxOnQfrat+1i6J5Zj9qLYBVtW1tj+Ub9TuT85pW7TcctNc7rUQwRnA0XxQ+m5I/CnadUiUX6rJeynBy7i+2g1yg7k6CR6A/+w8qZ8dwcZLjLqxRgvrlIFGMJcBwi2dSyWVuLtoIlUBkyYieQnc1VwmJzID50mRU1Q8JNpnL8RcVVXMoYnWT8o+lZUOJs3LmLvWbYDd21yJ5L3h0/9qyn4A5FriN8s5nlV24AtpdpYA+m5H0IrbG8Jud4PCYdcwPKOcnYe9V8QsWxHI5fkANOoqTWhk9ljg90rMVW7QYhmZZg5VjQefOp8CcqbanU/hQ69h7j3cwcFC22XTKNDlaZnaQQN9JqiWibkuVsN9nLfdrmPxN9ByH40F4jwFlvhnvouIL953JUkeJ8yeISJYQQCBvrRoZuhqO7aLlCwLd38GYk5NZ8M/Dr0qkXQj27GtsQKrXbimqFm6elS5z0oAB3GUHdXNJ8BPuBI+tc4BIJ8q6ZxfObNzKuZipEe0GPOJrmA3pohGnimPN7D2Cd/FPqsL/rVPhsrcGm0/Y1LixksW7Rturo5liPCcwLQp2MQOuxNeYTW4oHP8qz6Muxh4RxFbdzusjSwnPBI/t0EDadfKjt+/mynoKEW2K6RtV6zJWen+9SmtFIu2RKn8R7g1LkTtyULodxttMTVHtCLRQsyzc8MaA+ANLCTtvy9+VWixqpjLTOI002M6g9RVIvi00Jp3YJstcU4bJecRAy65QcywMoIEGSZ569a6amKEb1zleDvKnvII5iZI3gmRPypiw18qoWdhGlNKSYC12pw7Yi2EVwomSCJDbQD6ETVfs7hTZVUYgkTBAjTNmjUnmTzqQ3p51Wu8Q7t7cjRmiZ203216frWctoaHYZ7W3P+Xjqwn28X4UpcIZpN5Qcqzr1kQBG+gOb2pp7eZVwq9XbII6sjAenOlbspiWt2XtkSWMhTrsFg7jY+fSIpYaV1ZScW4umWuzWCYB3fLmJgAGdJ1meZ0P6NGHuN5H11rS9xLJbi1aNwmJUhLIHoRO3lz9TWoObWCPw+VMv7/f7fZzxcn/kjBd11AHpI/P8K9wpy3S5LqIBVkIJDAgrKsQIOo0adprzJXuX9A0Rjz/id65dbvLORAIVpWW6lgrGPaai41iLd20LJYJcS5MsRBGWDGvJs8+o6QLmGfKZOwlvcAnXqNNfegmJwzZ1G6lpzFRJknNrEnSTpTL7MWuH8ItKAwPecwx0HqB09a8xvguLA5E/hRCRy09PyMfjVpOCi+mbM6nUA5JHoRII15ifSkcbVIKdO2CuDo126ttPiY79OZJjWB5VZ4hwx7V7OwBC6Ag8yNzpppP16VJg7L4O6rJF0ggNErlBPiMRJgawAau9pO0lh7hshbxYrPeqji2H0hIyyynmeUD2EYV2NKd9Aq5dmhXEuF2LjF1tujnUqtwMjNHxeIZkJO8Zh5dbgmsy0whe4JxK6ltM4lx/CMEmVObu9YB23/tHWifB0PiQxmXQgGRPPWgwjuCJAIuhifLLlX/209WHWjXZJUS62aScohSYB1M6A/T19hKPJUNGVMSuzoIxWNfabpWT/e5I+1ZTB22wiYdj3a5Dcc3MukeKSxkE6z+tq8osXsO8ZsG2gLaKqhR/MYACyZG/3pbt8LW9ZtxmBE5tspYnQeWkDpRvj3a7CXbVxUuEvlgDKwk8okdaq8E7RYO1bCutwFjJARnjbUkDrrpXhYv+TjwNqLu+mn1R0Nx5CyG5FD5iYPnVENdBhLRKg7llmNxzorxK9ba8/dBzbLSpKkb684Igkjao1tnoT7a/6/evci7SZztE9m8SBsKlyn/aorSnca1aUsNxHrRMbISN6kmsk1hBrANRmJAG5MCud47Ak4x7UQe8IPQDMSX/ALcnj9K6JbuFGVjrlIMczrsPOkm1hizC0wIZv4JxGYtcPg7srBeMmWVgAEL11zNEwU7WWSLeuhW5r5aMPvQzs5aa5dJEZUXn1O23kCfKBRntsz3bgULK3XZ42JObRfP4thuap9nLNxDcFp0WcsymcAgtAM6Cdd6zVxoDutB1rMydpq9wm8pLWP5ipdp2icpg8tCvLmfKqeVx0/7Rp8pMCojjyhnIzEaCMo/1jypJRtUZuVaLGJw5ViII9RBquwqS1jrtye811keBUjy0Jmtgn6mjVGV1siArcNXrWvWojbPWsElF3yqDHYgZGDBAAJls8iOSZARmP+YAeYrR5qreUmQedEZOnZriuLYi+vdXysAhkQKB4htEyw0kRPM71nCbeRmYjcQABA3mTJOvL5+wVsDdZ5bINd82w/y86P2g3Myep3PnQWtB5OqsId6TyqRHNU0c+VWEc86wpcVzUgqC21TKaxiQ6giNCCD6EQR8qp4VbgMOgAUaENIbSNBuOtWmJ6GqzX3G4isYluLRXs/xe4bQt2u6JRfEoOcljqWnYAmQBOo+gYX+YgneDsfI+VU+D3+4uXG7tlVgMqpD66z8TJlG2xPtzaLoBbvXHDmZmTPqTOx5VpcfN8W3lr9Dp9a0vcdvXnCtYVLaiM5K96TqZaCRGsZRoIBmpAs86UJA+EEEgif/ABnyqNrDJuseoq53RrACNiR+ufWsawe9wwQRIIg+YIgitMPxL91UvJUDfUuxkiAJ3MxEkAe0EkVB3APp4ftp9Kgfh1p5DAkdD+Y/KsYXr3GL2JuO13NlnwgyY9GIGbzMD2rKk4lhVtOBbEKROhkEzWUQjLiOHBhpofp70PNgqYPKi1+6ZidKr5R0pQFNbVWbdnyNTKoqzbrGI7I9fOPx61atAn4ljTeTBrwCpF5edEB4+D5gj0qBkjSrmGYyy8lMCt7yD51jAe+v0oPfsQ+bn1gTHSYo3cO9VLw0NYwH45jmWxlthu+JIzgarbKw6q0yCxgHTaROtCezlpluBwxtgSCsaspGqdCug38juNGK6dKyzqNaazF5bo6GvSQeR+lV7DGrSUoaN1Qf0n6VILQ/pNYgqygrAKxtL+v960eyKtsoqO4KJijcsCqpww50UJ0jT5CeXPeq9wVjA08Pt75da3S0o2FWyK1YVjEY8h9K3VvKpAoipMgoGPUPvUyNG9RBB0rMtYxYGIHrW374P6TVYCvaJiQ4vov1rBiCeQ+X51qBW4oGI2SenyFerh+lScxUprBIjaNa5KtL+FeTWMVTaofxcsiArE5hodjGse9GytCO0o/g+4rIwGxXae4TDWLenIr+VeUIzTvWUwbXwf/Z"/>
          <p:cNvSpPr>
            <a:spLocks noChangeAspect="1" noChangeArrowheads="1"/>
          </p:cNvSpPr>
          <p:nvPr/>
        </p:nvSpPr>
        <p:spPr bwMode="auto">
          <a:xfrm>
            <a:off x="141432" y="388216"/>
            <a:ext cx="277091" cy="27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3127" tIns="41564" rIns="83127" bIns="41564" numCol="1" anchor="t" anchorCtr="0" compatLnSpc="1">
            <a:prstTxWarp prst="textNoShape">
              <a:avLst/>
            </a:prstTxWarp>
          </a:bodyPr>
          <a:lstStyle/>
          <a:p>
            <a:endParaRPr lang="en-US" sz="1636"/>
          </a:p>
        </p:txBody>
      </p:sp>
      <p:sp>
        <p:nvSpPr>
          <p:cNvPr id="7" name="TextBox 6"/>
          <p:cNvSpPr txBox="1"/>
          <p:nvPr/>
        </p:nvSpPr>
        <p:spPr>
          <a:xfrm>
            <a:off x="418523" y="2008138"/>
            <a:ext cx="7853655" cy="2609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9775" indent="-259775">
              <a:buFontTx/>
              <a:buChar char="-"/>
            </a:pPr>
            <a:r>
              <a:rPr lang="en-US" sz="1636">
                <a:solidFill>
                  <a:schemeClr val="bg1"/>
                </a:solidFill>
                <a:latin typeface="Ubuntu Light"/>
                <a:cs typeface="Ubuntu Light"/>
              </a:rPr>
              <a:t>Los periodistas cubren más de una fuente</a:t>
            </a:r>
          </a:p>
          <a:p>
            <a:pPr marL="259775" indent="-259775">
              <a:buFontTx/>
              <a:buChar char="-"/>
            </a:pPr>
            <a:r>
              <a:rPr lang="en-US" sz="1636">
                <a:solidFill>
                  <a:schemeClr val="bg1"/>
                </a:solidFill>
                <a:latin typeface="Ubuntu Light"/>
                <a:cs typeface="Ubuntu Light"/>
              </a:rPr>
              <a:t>No sólo es responsable de publicar la historia, sino de tuitear todo el día, crear un blog, grabar vídeos...</a:t>
            </a:r>
          </a:p>
          <a:p>
            <a:pPr marL="259775" indent="-259775">
              <a:buFontTx/>
              <a:buChar char="-"/>
            </a:pPr>
            <a:r>
              <a:rPr lang="en-US" sz="1636">
                <a:solidFill>
                  <a:schemeClr val="bg1"/>
                </a:solidFill>
                <a:latin typeface="Ubuntu Light"/>
                <a:cs typeface="Ubuntu Light"/>
              </a:rPr>
              <a:t>Vivimos en un entorno de noticias 24 horas</a:t>
            </a:r>
          </a:p>
          <a:p>
            <a:pPr marL="259775" indent="-259775">
              <a:buFontTx/>
              <a:buChar char="-"/>
            </a:pPr>
            <a:r>
              <a:rPr lang="en-US" sz="1636">
                <a:solidFill>
                  <a:schemeClr val="bg1"/>
                </a:solidFill>
                <a:latin typeface="Ubuntu Light"/>
                <a:cs typeface="Ubuntu Light"/>
              </a:rPr>
              <a:t>La competencia por los contenidos es feroz </a:t>
            </a:r>
          </a:p>
          <a:p>
            <a:pPr marL="259775" indent="-259775">
              <a:buFontTx/>
              <a:buChar char="-"/>
            </a:pPr>
            <a:endParaRPr lang="en-US" sz="1636">
              <a:solidFill>
                <a:schemeClr val="bg1"/>
              </a:solidFill>
              <a:latin typeface="Ubuntu Light"/>
              <a:cs typeface="Ubuntu Light"/>
            </a:endParaRPr>
          </a:p>
          <a:p>
            <a:pPr marL="259775" indent="-259775">
              <a:buFontTx/>
              <a:buChar char="-"/>
            </a:pPr>
            <a:endParaRPr lang="en-US" sz="1636">
              <a:solidFill>
                <a:schemeClr val="bg1"/>
              </a:solidFill>
              <a:latin typeface="Ubuntu Light"/>
              <a:cs typeface="Ubuntu Light"/>
            </a:endParaRPr>
          </a:p>
          <a:p>
            <a:endParaRPr lang="en-US" sz="1636">
              <a:solidFill>
                <a:schemeClr val="bg1"/>
              </a:solidFill>
              <a:latin typeface="Ubuntu Light"/>
              <a:cs typeface="Ubuntu Light"/>
            </a:endParaRPr>
          </a:p>
          <a:p>
            <a:pPr marL="259775" indent="-259775">
              <a:buFontTx/>
              <a:buChar char="-"/>
            </a:pPr>
            <a:endParaRPr lang="en-US" sz="1636">
              <a:solidFill>
                <a:schemeClr val="bg1"/>
              </a:solidFill>
              <a:latin typeface="Ubuntu Light"/>
              <a:cs typeface="Ubuntu Light"/>
            </a:endParaRPr>
          </a:p>
          <a:p>
            <a:endParaRPr lang="en-US" sz="1636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Su oportunidad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2289752"/>
            <a:ext cx="8229600" cy="38402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>
              <a:latin typeface="Ubuntu" panose="020B0504030602030204" pitchFamily="34" charset="0"/>
            </a:endParaRPr>
          </a:p>
          <a:p>
            <a:pPr marL="0" indent="0">
              <a:buNone/>
            </a:pPr>
            <a:r>
              <a:rPr lang="en-US">
                <a:latin typeface="Ubuntu" panose="020B0504030602030204" pitchFamily="34" charset="0"/>
              </a:rPr>
              <a:t>Para que nuestro </a:t>
            </a:r>
            <a:r>
              <a:rPr lang="en-US" u="sng">
                <a:latin typeface="Ubuntu" panose="020B0504030602030204" pitchFamily="34" charset="0"/>
              </a:rPr>
              <a:t>movimiento </a:t>
            </a:r>
            <a:r>
              <a:rPr lang="en-US">
                <a:latin typeface="Ubuntu" panose="020B0504030602030204" pitchFamily="34" charset="0"/>
              </a:rPr>
              <a:t>hable con una sola voz</a:t>
            </a:r>
          </a:p>
          <a:p>
            <a:pPr marL="0" indent="0">
              <a:buNone/>
            </a:pPr>
            <a:endParaRPr lang="en-US">
              <a:latin typeface="Ubuntu" panose="020B0504030602030204" pitchFamily="34" charset="0"/>
            </a:endParaRPr>
          </a:p>
          <a:p>
            <a:pPr marL="0" indent="0">
              <a:buNone/>
            </a:pPr>
            <a:r>
              <a:rPr lang="en-US">
                <a:latin typeface="Ubuntu" panose="020B0504030602030204" pitchFamily="34" charset="0"/>
              </a:rPr>
              <a:t>Muestra al mundo el significado de la inclusión y el respeto a través de </a:t>
            </a:r>
            <a:r>
              <a:rPr lang="en-US" u="sng">
                <a:latin typeface="Ubuntu" panose="020B0504030602030204" pitchFamily="34" charset="0"/>
              </a:rPr>
              <a:t>tus </a:t>
            </a:r>
            <a:r>
              <a:rPr lang="en-US">
                <a:latin typeface="Ubuntu" panose="020B0504030602030204" pitchFamily="34" charset="0"/>
              </a:rPr>
              <a:t>historias</a:t>
            </a:r>
          </a:p>
          <a:p>
            <a:pPr marL="0" indent="0">
              <a:buNone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4657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data:image/jpeg;base64,/9j/4AAQSkZJRgABAQAAAQABAAD/2wCEAAkGBxQTEhUUExQWFhQWGB8YGRcYGB0YGRwaHxccFxcXGhwcICggHBwlHBwaITEiJSorLi4uHB8zODMsNygtLisBCgoKDg0OGxAQGywmICQ0LCwsLCwvLCwsLDQsLCw0LCwsLCwsLCwsLCwsLCwsLCwsLCwsLCwsLCwsLCwsLCwsLP/AABEIAKsBJgMBIgACEQEDEQH/xAAcAAACAgMBAQAAAAAAAAAAAAAFBgMEAAIHAQj/xAA/EAACAQIEAwYEAwYEBwEBAAABAhEAAwQSITEFQVEGEyJhcYEykaGxwdHwBxQjQlJyM2Lh8RUkQ4KSorIlF//EABoBAAMBAQEBAAAAAAAAAAAAAAECAwAEBQb/xAArEQACAgICAAYBBAIDAAAAAAAAAQIRAyESMQQTIkFRYYEFcdHwMrEUkcH/2gAMAwEAAhEDEQA/AA+O7K3FSDcsDnBuCftSocL3N45srCORkTTLwntPh4yXMLnyzEbzPLyq2eB/v7uLFlrYsjNdYMCsRIVerHp5UhlYqulnI2viIA25gzNVuA2c19Z2AJpgwfYTEO8rkNoHUlxmy+nWiPB+yLHD4m4Wi7aOVEABzDqefy6Vu+jATiFlFLAGDQgDXWn3h/ZEG2r3mCPEkXBy5aVFcwZRmsthkBP+HcK6HqfMUvEWxW4Xh+8uqvr5cpoh2hwgFkkbqQZqTG8e/hvZTKAp8JCZZYc+omltbl64CGY5fPQUYxaC0ZwWznvieWvvVfHWS1wKoljIA96P9neA3HOZVcCdW0VfmdTTdwXheGsP3hRLrhsua4ZCwC1xhsBppPU0W6Ccyt4C4rFWUgxJBo32XsHv1JBEMKbrvFP4mY28GBmlRuwEyII06b1fPae/ySyJ2hARWVtbA2C8BAxt+Acr+Wmg60E42uViBMTz3ppftFiBMi2Z38Aobj+Kd6IuWLR8wmU/MUrjYZUunf8AfsU7L+NY5MPvVrjok2j1Zvuaqpby3QP8w+9EeMWyTajk7z6SaHQ8OwJgk8Vo/wCenK8dR7/alqzh4KGdA00w3LgbVToZ+1LJ2wyVAd38JH+afpQrD7t6UTuDf1/CoeE8OuX7nd2ULueQgadSToB5mqRJsq4Ubf3H7VSC6tTpjewmMw6d46oyDVu7fMVEbsIBjzEgUpW0lmrWPFFTBJLe1OvBsH3mCCuHFvvtWRQzRGwBIE+pFKnDE/iH0p44ba//ADzkd1i9oyMyN8GolSDE8qTJKotjcbaRS4twlbduENwqHIBdQraDmFJHoQdqe+z4z8Inrbb8aS+LWrv7t4TduM1w7s9w6KOpOxJ+dNXBuKpZ4QucNJlCsEGSTNDHLlFMSem0c97V4FlfNHhIAnlNU8Hgu9sgAxkcmmLtXxI3rCfCE3VeZG00C4J8LaxrVVRpRlGrVe50TslxVrNlbSWhlB1dmgSTrRJ8FZwZuXF0N4+IuxjWTp7mknH8RwzFZuXEVYhAoyg8/X1o12s7Q4O9ZVO+JMg+Ea6Dz0pqVEtgXC4BcM1xu+tt3q5AAeZpS4hwC9aMupy8mGo+YogmKsC5OdyPONPSiN/jdlVi09wkkSHy5Y56dYrUFNplbg3ZZ7iLcBInarfDsdew97MuUukp4h+VWsDx8rK2/wDD5AjYe1V8PbYs5YGWbNqIkHmJpKrsZysOL26xY/ltfI/nXTeHXS9pGO7KCfcVxO6m5rtXBx/Atf2L9qwBd7c3sptjyP4VlVf2jL4rXofwrKNiNHPv2d95avu2TKe7JkwdOldK7JYgBrhtoFS8wuGORCIG09aRcHhWtW2DWr6Yj+UwSmWD4YEiIGp31pi7AF3fM6sjISMpmCDuRIE7e1aErZWUWuxcscZVWupK/wCIZLKd8xgSNfkKK8K4yBiEf/peINowHiHxy3IdTW97ANaxbXLFlGdXuMczZQxKkKZggHl01pZ4px3FXMUzrZJaO7KFhkVhbDuqON41ICnUQdSaCbcv2DVRv5C/abHPDM2Yz4VkztpuKVr3Fbga3nuMQigDU9NRPIVduYnFsrWrti2qXCVZhOYGQ3eTMEiDsNZO29Q43hFpoMssf0j86LdCpA2/aHhMEM76L5TqfnT92Gwbi5d8CkKo3AIk9J9KQcQGdtJJQZVnfTb3q1w3i2Kw8s/eIh0JiRPKeetNJPQLTG/jK3ExQe7dCW9xaQjUbTl8zz8jQm+/eWygJA7yFI18DNnJY/1ZliOgFCOJ4y/irkybjFQAByUDQAchGvmSTua97OC4t5MyPlbUQpaCpBBIGqiYmeTTtSyjSu9jR+B9sYDh6rka3aOUDNnhmnz6VSwPAbtzvLeHC5LbiNTs8kAbyB1NQG8hdwmHtgMPFmkltc2kmCSQNKb+zOLKozhBbzQAB/kGwHqxrmjJxezpnBSVIV+Jdk8XbE+FhzgnTWNdKF4zg2KtzKyAASQdNTAHmZ0gdafhxm691VZbgVmjVNDBEzGwMiJGtWO0T3EtTatd44aVUkKCQCRJ5eXn0q0ZtpshLGlJJHKv+E3c6swykEaMD1gfcb1SxrExmaAJH11py4px/HuipdwieKe8UMZQZvAcxJDSuvhze1LnEeE3T/CChyp1ZZI1Eg/roaClb2acKWgVbu6EJOUH4o1Iorw0+ADzP2pwwtrC27KIy2g2UAlnAJ8Ou++mvpQbiHD87TYSFjULJ1k0vPk6GeFxjYuOJnpP4Uxfs6lO8dROYgQNWhZMAe/0qn/wG8d1I9q34UWsh0RgyA53Kwcp0Xcc/KjLrRsdKWx2/wCMXHWDhr8M2STE7bkFtvOuVWcGq3rqsfCrFfDz1iJI0HUn60y2+KtOfvARBGUE5uZP88cjJyjSl/FXbTus/DnZrqiQxJJnURpP41oxk+ik2g/Z4HbfDvfRba5YyhZDMp3OpkgaxO8GK8wWIW3w29bzgXAxcDylRppHOPemHh+EfE2JtYu1qoV7a2igA2CmDMbx161Qw/B7OGuSbuZhowZgsMGDBgAVYfDprOtL1qQHG9ov8JuC3bw3euVYoXYFGBliG2qp2zxouiLALDXQSNY+KOutVO03G1VLT2yG+KWB3nKI9o501dmbyrh7bm2zPdCyQpcywmCdlA84FMmklRJQcpNHJsZZyBUK3AQupfY84UdBVLDO+qoYJ+tN/wC0a+GuWmVWUEOIZSmqkDY+u40NLnZe4q4q2XKhZOrbDTQmqRfubJKTfqdg6/cugtbdPFvtqPOsxaaCn7DvgziLnf27t0uwWywS4VIgSZEDeTJO1Rca7KXbj5rGHe3by7EqdfQMxGnStzt0by5ceSEj/hbEaMvzqG9gXSASDOggzRK5hCCROxg1KuGQWzOZrp+EDYDcnz0o2IXOx/C7gvS6gosGDqDr/p9acOM8SF5QyiQp3AbL0gMRGvSaDdlMDbW21xrue602u4GhRXGU3CSfF4ZIjTluRQjHYbFSUS3kVDCghbhMmCWdhoT/AJMo+9I0uXqZVOXGkuyZeIpc8Cg5vt6+ldRw/aBIt2rYu/4alWNtgrAjQzy96i4H2Gw4wlvEMwt3nthrjmO7lhLGDyJ86EHid22Ctx5JJMBwx+n8vTalyWHEkrsj7RXmZgWBgEjnz1ryq3EsRcZFyIW1MkCT5b6c6ytFugTjC9ljh/EbsZrQ7xXchnuvlKLvpA8QG3t70PvcS4gcl7DqArjSCGPuG2B/UVTwOEjD943itkmNc3KGOvsPY9KIYK41tVVboS0i5YyyxbLA11B8UfOJ6RTp/Z0Ncl9F7DcSxDqbGItoLzKGV0ICgTrn10Ij+XeeVRY3srnBFy6pgyAg7sjqMymR8iJiQaqqx7xHuMGdQVJHhBBgjTckQfSrNy9aDgd1OubMXuFs5EQWiIiNM21NztgWKlQKw/D8PhriXHty1u2QoZyc2hBZtSJ8YM9F0rd+1OCQqLtmdYcqvhXXfeduWpoNhrlh8a6PlCGcgRSCXlWOfLG7AifLzmiGI7P4c/CGyuw1mVXXZSToNY1qvmKKp9kXicm2uixxHsuf3nvbAmyWU5Z5bsR5UR7e8CtHDAKchLjWfI8vltTOogAAaAQPbSue8bxD43iNvC22gFu6B3AiTcePKD65RV4rk9nOtBHs/avOqC1b7y4REIqgiPDygIggb6Tzp84HwFLVu+mMFtTcCGVeCAMwCgwDmXTUTMxtud4Hw/DYK2LFkROrHdmaNWc8z9BsKt4uylyJg9P96CxJOyjytqjivERdtX2S0xNrNC3e7Kg+RzDfzGhiRRzszZe4bti4rW7uXPhrzA93cSVW7bZhpIuAkcxmPLd5xfAkdWUiMw0PnyPz51Pg8Oti2qnXu1CjkTAAJ15net5Kt/AfN0vk5T2ktPhCRe70EwAGYBTIJLIV311JGvWh3ZMXL10+MrkQsMzklyNIQTqdZ15A11X9onDreJwVyYZrYNy2wgwyqToehEg+vlXA7mMKbHWjHCuLQJZG5KQ5LeHfTcVbSoRnuMNDt8Wgmek61c7OdoLCM4HgUxHghYE+I7lZmYO1Il/FLCMzFyROUsWKmYgztW1vEsw2gdJ0+VaHh4+7NPK3ofOJYoguoW2SJEvvkfYDQ6Efo8o7/aM4XCBkyhrrwmkhVA3ieg0/uFJr8SZsguot0IIWdGAGyyJkeoqHtRxg4o2gAiLaTIqqwMSZMkkE8hsBpp1M4YHGW1oeeXlGiXiPHrt6c9y6wO++U/8AavhHpFScO7QGzZa0qkyxYaEbhQVYEajwCCCCNd5oJhbf9Izcs0QJ6AmZ+VW1wzSDczBPJSAfKdN/Uc66ZJOOyMb5aN7nFxlZbVuC65WZtYB+IAemm9VAxJJO5B+817irltXhDC7xIkCJj/ao7jihCKitBm3dMsYLirI3hJA2I11B3EaaU42+M28RlW2qpIh1iX0mGViDHh6nQ9a5vcVhLQcgIBPIEiQJ21g0d7LAqz3JGi5Y567keg+9TzKMo7Hxyaeh0wvCcPiLX8YlFUtJzAGD4hmaB0303pgxV0Ya2LZZsothAzCSAFgTAPKNYpLvYodwR1YfiarPxS93YtZsyDRVYTHQAiGjymOlRjhcoJofmozLHa/Fq9q3rJmF01ygbjQQJ+1UOwTouKzOQAqz4hoevpWv74zGWIMCAI8IHQCsxuOkSIUjQqBE+Yq8cDSpkZzt2N/HeMJcUGw+QFjbYjQzkzZhsYgmD1Q0Jv8Aa3FuQi/xLRQW4uPdzOoGUsxtsImd4J6kmh3BcSc4gmBLlR/NCxlM+WvtRdbSu4e3l00MsRHOCAR+PpUJPy24r97OqL8yEb9tFniGMW3ft3XtMLVq3mZVAuQ0RroMx1EMQOpiouL9rbNywIs3gLuZUPdjUiNtdSCRtzr08UPfOQBlVF/uO5Lf2glRHn51TxePAlkdGJGyqA3XxEa/oVJ3y2vgNKm0/kj7K4NC9xmvReQeFNgwIKtqd8vQevKjfAuFXsfeyoSotnxuQMqDlEiSx18IPn50ghC2VQCWJAAA1mYAA6zXfOy2B/ccJasPPeN4rhzSe8bVpY7hdFnoorqyYeU+TZzRy8Y0jF/Z9hSR+83L+JVQAlq9eJtJA3W2sD5zsIoT2h7FJnV8KLaAAAoCBsI03n3+dPOFvqwlZbzDKR9Gitrt4Ddo9VP4U3BPQqk1sX+zHZ7Ip70Ag7Df3msopjMcVKhPFIJnKQNP+01lZY0tGlJt2zguG4retWzalO7OuR1zEE6kgAgj0J9qscSuKhWDKEDLlJA26Bh8iTFLwJNeXsJdyhocJyOoX8qhkXJ30fVZP0nHDGljbv79/wCBjW+EyO58JJQodWKkfED1BifvUQu/xSneiN9cswTMSRmg+tL4LcyT6mant4kMuRo/ytzWdwDyU7EUqhdWSy/pTWK4P1fHz+39/wCjbiCobrnDmIaVbaWEEkHpmzEeUVDcxgZXW5bYXn8AVRKmdCwjUHyjnv0iJjStRj4ZYMMpkHmCDXVLDGl9HzXOSsZOHdsb9pTbujMcsKzAqwMeEk/zCY8/Ojn7HOFlrt/FsNbY7m3J/nYZ7h9QuXX/ADmkDi/FDehrhGgyiBHPn7mum8B7VWMPhsPh7bvfe2ozsiM4k6sMwGWB8I1mAJrJqLddCpNrfY3i6QxLHQg+3Kan4fx1AoDzmmPCJBgxPlXP+2faju71vDqVY3nCsTqotsSpggxJJ9tdNqY+GYYlc22mmkADr+AprDQ6PiwVnl+orb96BGsidhzigWARAYkTzk+Lrr+VXe6LGeu3kPzpk0wNNEHaq0XsXbQaGuWbiqQJOtsgGBuROwr5zxfDbwLpchWtzOh1VbgtsQRp8RG8b12bjvHHF65bt6Gyo1PxAsocZeXwlTqDqaAYtQlxmuEFrtsL3bL8NvMx3Px5iST5j5c2XMlLXsdGLBKapI5S7rIA1OgAGvpRnhzm4yopBZtFGupjQaDc7aUWxWAs2+7NlEt3rcv3jXAmslvhmT0GnKlfCvluI0A5WBAM+2xB31q0Jtq6IuG69x74XwAo7NeyMgUjTMDqIkBlXrIPUUpcS4SULnPcuIpiTtrtJGgp/wCz/E2xGHuu3hCkCJkfCG0G43H61KH2gx+aLajU3CSY16ZZ6Ty6jzqSm5ZCrg1DZSwGNZHRhqiurZTrorAkAnXkafLPaCyyBs7o/hzF7pQNBzZVzXQukDUkjmV5FCuWwIAMgfXr7zV7A2mcytvOV1IVQTrMSB4iPMe9VkmJBRf+TofLWPtZTnd9S3/Xt5mVmZkI8f8AKuh6ke9crE+QnYb/AF/GjDi5ZCwGRWHhzBgGWQxK5htOvh01oYTPT2FaIJxS6dhXs/jGXNblgHkkKTyGsj0504dkODWb7taKbWy1vL4IYMum0EGTOnL3pO7MZ/3q2tu2LlxpVUJiSVPORHzro3BSbeLs3LdgkqWW4bIbuQWBH+I4ytHRdNQc0CuqM4rFKMkiLi3JNCPjBJc6C7b3VCDbOsNlgwI8pkDrrRvg/Z03raXlupBGaMpaI0ObXcNIPSNdKFcfwZw+Kv22GXNdzJ52yWdSPmg9Qw5GpsH2gfD2xbtDwqC0NO7MSAAp2BzEf3GSK5FOlRaEHKWuwti+yrnM/fKTMH+FeBJyhuSHUjWdNqSmUMQxMJuOreQ6Dz/QN4ntRfyuoKjPmlg1wsJMyCbpE7xIOgXelN7pmOQ0p4y0DLCSl6uwg+KIIZDlKmVPSpE4qM2Z7evPL18p2+tUUNb7UsoKXYsZuPQTbjDs5ubTAgcgFCgeegE9aiOJeDlIysddIb0np6U4/s47LYXHWL4ulu/DQuV4KIVEXMuzDNmBmRoNqRMI4W6FaCpbK0MFBEwSGOg6ydOtHjH46Nyl8jZ2LBuYpWyKWsjvQYg5lIy843IPtThxntD+8ZlnunCmVfw8tg3ny/0NJPC7v7tjJtkvazC2SJb4iAFnKJbNqABttNOHa/Dd5g7tyyzKwTOCjFW8OpHh1giRHnXPkyNZPpl8cE4fY84XEXECIBpAAnfbr1oh37ESK0LplQGJZA2UxMQJMdNRWv7xAP16+X+/4iulMgyLFXS0BkDx1AMexrKS8fxm6l5wrP1ORQBO2vgYz6mvai81OqLLDauzkgeBrvRXE9oGfCph8iALEuFGYgfDrEg7yQdQTO9b9r+MLcYAKuYmWOUZiIGUlviPTf5xJBhhUk7R9bjlj8VFTlFWibDoXYKkliYA86tY7s7irVsXrloraJENmVt9pCklemoGsChLtlIYcjMU78P4taxNn93J7u2ygFoDFSCPD8M8t80fSlk2iPifEywyiklXuKnG7qItrLEtbDN4sxmSpkQMuqnTX1oNkYOyOpRwfhO40kfSKYO1fAhYCkOlwFoVgfEREwyxGmusnes7G8E/fsQ73s2VPE5Gksdln219qusq4qT6PnPEY150lB3btfk97Ndlxii5v3GS0pCgJBZm+IiToABHLWZ2BojxvErZvsEY5QxCmDrGhGnMHQ+dXGu2cPxDD2LY/hE+MamHYFLZBnQyRryqP9qLxftDYC1p/wCbaVNRWR2+iblwVLsl4bxt7ggIHA+/vRS/xzEAAC2QBtAn3JBOv2EUodieIKt022YC20nx6Q8ADxMRAIHnqB1rqWDeBHhgEZYEHXnr9/KivDxN5zKfZ7EX7l1S6XFAgnMHy+Y8Tbmdsvny0c8Vju6Qseo0HOTVDh4XQ/T7k1rxzF2FQNcuqlpZIad228MatHl1q+PGsapE5zc2KXFuNOUuk5Q0kAyGYESUWCQSugn4pE7zFInEcc9189xpMQNgAOQHlXQeIstlziWssUCQoDqARoZZQwbNBbrAXUDlzvHYkPcZ8oUMZjWB6CdK43FWfTfpCcVKSjvW76+gXjWJ0PLb06VWZudGsNwZ74e4pC2rSFmY9QC0AecD70GvINeXl+P6/CujC9NHmfq/F57XfudQ7F8PZuGfww03GcnUEkg5PDMAaKIB/wBaTezWFtfv3dYoMFXOMrzbedlJiCGgz7ijvCO1gXBpZzi2ltMjR8ZMauJ55jmA560pcd4n37W2Ot22gR7oJi6F+B8pAKtlkHrA2pIptyOKUtLZP2pw1u1irtuyf4akZfFm0KhtzqdSd6GBuexHTQjzBq+OEvcTvMjNA1aNY5eZEetBr9llMHbrXQrS2QdWXr+Kd4zuzBRAkkwOkHl6a+tQRVZSYkajyqSw2bSYPQ6UbAMfZjha3BiL7OV/dbecBdMzEPl8XKCvLefnf7O9qEs5kuCAzSrZM5GgXL8SkLAmddZ0oRgcabeFu2RAa5dUsB8RRVOgO3xHY+fWh1u3LrBnWNoI9RVFi5Y5N/gDycZJL8jn2946VuWrZWQFLgnZgWKxueaHSeYpY4jilVw5RWBX4GY6TsfCQRvpPnptTjxzggxdjDvnyP3bKjH4S/hYW2MeEaXNeUDeueHAuGKupDAwViCp5zXPBJelFG2/Uy/cZXs96lnuwjFGYOz5i3iAhvhCrA882tBC5n3/AEPqKeeyOGV7TWW/qzR10AP2j2oZ2xwotNZsrMIHb1zvI9SAoHoBSLJ63BjPH6VICW8UK3DzUOQVIGqxEu4LjN2z4UuMqndZlddD4TI+lUmvBrh258gBO8ADQDlA0rdbJchVBZjsBufKnvgvZq3h8I1zE2QtxiT/ABB41A9dV60mTIoIeEOQlcMxAFxrlyWK+JQZgtmG8cokxzp87Odsc10o4nMCwJMAtGq7HVvIHXYcq5vZECZM04fsvTveJ2A2oUO2nUWmAn3NCWJS7GjkcTo/CuNN3rPkzQoR3OjhZOUBZgQdZGWSACAaPviM8aiTseRB5e/61Gvq8BtqxZRkY9FBBHQjcjyqu/D1EiQFPKWEHqMwGh5ifMedIQ4qhJz5OwLxTgdu62YjX6+/51lFWw7DUg3ByZGGb0PI+u/Wa9o8UDkz527uNq3FyKnuW42qm5rmPq5x8ro3diRUuG4m6aQpgRtG3Ixvvz1qJajvYY5pWPSmgk9M8/8AUL8tS+/5GLgOFGPuBLl4WkWfAJa4dBLCRlVB/UT5QZpg43xC3w60tnDTlcEksZYsIGZto31GmwEUjcO4hctZggK5iC2xBymV13gHWNpg1DxTG3b90s59NOUDalljd/R5Smq+ze3iHL95mObNmzHfMDINPH7TiH/dro0Do3y8LAf+xpM4Pwzv71uzzdgJ6DdiPQSa6L+07DAYW2VWAlwCBsFKMI+gpvcmc6R8oWND8Uj6fSrGB41irIi1fcL/AEmGHsGBj2iqWIAA8+vQVFPJTpRMMp7YYvIqZv7jEEnUbgxERsAdKF3MXcvNmvObjjQMxJIGngEmAvkNN6qAkjfw/epbTjkC30Hz/KjYAxxftBcuW8raswChucCJnr6THOJoBk8yakxLNILCOn6NeZxtUWqPofAxj5Sb7Y0vihZ4etpGE3nAuZdQVOsydZgQeWvlQNsGCNz9PpRDEYJLvDkCgC6lz4vLUgE+9QWpjUQeY6GJIpsbpaPG8SmsjUgBetFTHy/KtsPbJPpRDiNkZcxkx+Jj9e9VrQg/raqcmQo6H2YxqNbRADmFsL5MBzHRt9Kg43wi3dBJENyYaH/XpB2+tAuzzshBGsSAPKNvnr8qaUv5p5E75my/hDeoArJgYif8CfNow3jMATI13j0A96kXgrGCxVlP8w/WlFOI3DbuHLmGbroDESy/MfOo7F3WTp5j8YrcmY24lYsjDWkRSHDtLEhiQVE+IdCFgR99Qtm5kZWYZgpBJ/qAOoPnv+dEOOsylSCCI/8AYjMR5SsbAbEQOYtbxPkeoHy516mGD8pHJkl6w/w/tXbuYc4S6pAdpRp8KNykjXKZIPSTUV3BW7M96LbT1vlGHlAV5+VHeIqoEnWdh1J6TsPYxQdOAtdJuhT4WWQqzozFSxmSY3JPQ+3kSp7/APWv9Har6JsDdt5w9llUINRL3C07EnIsewov2i4T+/2FuWQDetiQJAzKfiWdpkSPTzqxxLs4bVuVgjnGhFBsDxwYS66FsuYI4YyRrbBjfSdDM1Jq/VHtfkrF16ZdMSbiFSQwIIMEEQQRuCORqMtRztbxW3ibwuoIYqFcAQpj4WXnMHKdB8IjfQIBXVFtog1TC/ZtkLMtwwoKsQJzOBIylp8KA7wJObcaQc7b9ou+myDIkEsDtzyEa6bbHkN6TFtmdN61+JtZ3jQml8u5cmNz9NI8xaRGmsamrHZzi13D31vWnKusgGA2hUg6MCNvKsxgJCjU8gNT7D/Sp+F8HdiIEEKzNOkRsPUiBRlJLsEU30Ny/tM4go/xLR8zat/gBW3/APW+IDfuGHnbYf8AzcFJAPTT0/Kobmx+vKtbAdCH7XMVucPhmPUd6p9/4hrK5sjVlHkzUGrlxI3/AF771VYA1pcaTA1qlilgggeoqfE9iX6tKf8AlBfjX8l+2mnp9qsrhS/w/ahWHIO3ypg4PYDFc3w69I5TodOf051kqObxPjFlxqCjX5LvCOBKSGcZlHKYHntVXtKyfvBCqFCqEhdtJI+hHvNNmEw6DwqNOZgCeg06UpdrsN3eIOkF0Dx5FnRfmqKY86azzwl+zTDZ8dmjS3bZp8zCD/6Pyp77c4MXMIysSJYQR/UJifLelj9kNmBiLhMTkQe2Zm+609ccUXMPdRtQV08mkZW6gAxSSGXZwfGJ4yOmlV2PIe5q5xK1lY/ryP1qk2gpkY3sksY2UdavLPp7GPnAqVMGEFs83th/mTH0ArLqc4M/r3PzrWZlfiGJ1AJJIH69K8wVi7c/wbNx+rKjPHyBA96LY7s4MyAM5ZiA2gA5A5RvprqT7V2Ls/wy1h7KpbUAAep9ak5xTOzH4jNGHGLr/YhcM4WwwWRoDgs7jMCVObwqYmGywcp1g8q07N4XD3LrLeTNpoczDb0Ipk7VPmN0LMhQfD6x+NAsLw18M7NcgMqgjXmRJHtt69aST02iKe6ZZ7W8BsHCuLNtUfwlTJ5OCQZPMSKUOD9mb964lqAub+ec0LuTA/05UbucSe6GLen5fajXYLV7rdABrvqZ/CtCUugzjGrBXG+z4wbWrdtmPeKdWj/EU+WwIYCNfeoeHXSXGcQW0DIWXL001G4jUjzon+025PciYIDMDz1K7HltWvYyz34724xjNEDSSIMty10235mq80uyXFtIuYlbKhnxBUJk1kTr0UbyY2GulJFq6CNCdDz3jqfanzt5gVNpFRRo4Mj+1hqa51jbLWlOYET4R0M7x10B+dFTUgODiEhw2/iMNevpbY2wzNMgfCA2WJ1gQIE0Bw7KQSDrHwka606dmuJJawIBgli5K8yCSv2FLQOFtAMy4gxpH8MTpzbp5xNd/hvHJemXtohm8O6TXuO4wuW2guhGffMpkZP5T0OkUZ7JwReafCxCgxpoDP8A9UmcRu3GuiyoyjwqqzooAAAJ6AbnyNPvC7AtWktAzlEE7TzY/Oa8qqk5e2zslK4qKBXHr5BA66AfifeBSD+0O0q4+6qABQLYAGw/gpTxxF/4gPMuIH/dpSt+03AkYlbwPhuKBy3Uefl9qPhvc2d9CcLZifrXi31H8wqRoI6+etQLZluem8ch1+ddnRzFpHBOn5fesYeIyWHsNfc717ZsEHYGOv5j/WmTB8JtsgY+NiobKxKZZJEacxE+hFCclFWwwi5OkBuHXAHDHXL4hzggggjzo3wfDM3e3dQiqNWB8RZgoy+Q1J9K1TggYoLUnM8EzAAABIg67ka6nypv7V8RPcJahdDoY1gA+Gekma5sjUlZaFxfE5TdtlTDb/rf2qNx4T6cqL38KWaATJPL7TRNOx57rN33jyyUKcok+KenlT+ZEXy5CYlZUqWiBLKR6gispxQvwjgdy8Ay5VQn4jz6kAamrnaDs0tnustwuxknSBIiIGvU86Yrl7uQA25E+hJkz6VSx7G4gM7NpO/+35GuXzZN37HSscaEfEYUofECPPlR/s0AUdi7eAKVGoBzNkJnnEcvKj/BrGe7bYfyeIk+Q0+sVS4pfuHEXzdcNmyqInRV8SrExOxnzaIBiq87iScalQT4DY7y9bVrjnWSAxAgCY9NKFftLA/fIHK2g+WYx9aJ9jn/AOYn/KZ9Ij7kUv8Aba8LmMu5Duyp7hFQj0zCtjBk70OX7M8NkwjMf+pdZh6AKn3VqbvCyuDOqkafX6T86H4HDLatJaG1tQg84ET77165A5/r3osmI/a3gBTC96xYXbbnMpG6tkGh3MeE9ILUg3K6r2tu/wDLXMzZzoBIWQCQvIDYVzLC2c91U18TBdNDqY3Og9aaIRj4woAskclyx5CI+5rThttWuCdYBPloKtdsMNkj+nNI9xOX5ihPAbpF0SJkMPcqRrSRvgO6chos3GzZ0XM6KxVepIy6eYnMPMCn7gl5jhLOf/E7pC/92UZvrNJvZeC7/wCUR8z/AKUU4hirikKh0JHrH5VFr0lU/ULvbXEXQwyOySTOVipIBAAkEaaVPjsaXsoeYtqp9v8AerjcP7+41vEZoU5kZYXKoMFCY8QaVMnXw76mt+0t2zbRUMKYkaEiBoASNp5T0qlemiS3IXQpVAdg23tTd2JtZbbOf5zA9Bz+ZPyobxW0LtnDG1sygL5zAn503YS0ttFQbKAB+f40IrYZv0in+0zC/wAO1cBkBih25jMP/k1Y7E2MuDBWPESTz1Jj/wCMtWO3hX9zuSRMqV9Qw/Caj7EXwMNbtjXTPP8AcSSPY6Vp9Bg9FftSGS0mYkgv+Gk/WkztfeJTDt1ziP8AxIP3rpXa+2GwpMaqyn65fsxrmnF8DcxN+zZQaRGbkuY+In0Amhj7DN6Lq4VLWHt+Im8yhiOShhmAHnqNazhfDLOKPcXS6ufEGWNuamZ1jXblvXmJtd5iHW2J8WRfRRlB9IE0T4Ngr1m7mKIfRiW2I08PnTJbsVvVBIHvMTaaRHi8R1eM7lk0HqNdg3Omq+ZUxvSPgeHuuIQm2QEJOcx4tDl5zm110606cMyuWUkhssgCNQcwJE6GI2GutNJNqkInTVgPhdg3L8n4bWvq3Ifc+woj2i4YMRh3t6ZolCeTjVT+B8iay3hTYlZBkkztOvMctIqLG8S7sBmkgmPffeliuCDJ85HI8LYe4YRWY9FBY+8Ud4ZwW4l0C6mU81MbGIB5ciY8zTXgeOW0ZpkA7RVXE3y94tzIERvoQdfYH5mi8rkqoZY1HdnuO7HJdQvh2KsP5G+EnoDuv1FAcEmUGY3iBt4QFn3iZ5zThh8QxuKc0gEHfp5Uqtw9rUWhq2Yqvn4oU/KKnzco0ylJS0HOyuEJGc6KCY13YxOnQfrat+1i6J5Zj9qLYBVtW1tj+Ub9TuT85pW7TcctNc7rUQwRnA0XxQ+m5I/CnadUiUX6rJeynBy7i+2g1yg7k6CR6A/+w8qZ8dwcZLjLqxRgvrlIFGMJcBwi2dSyWVuLtoIlUBkyYieQnc1VwmJzID50mRU1Q8JNpnL8RcVVXMoYnWT8o+lZUOJs3LmLvWbYDd21yJ5L3h0/9qyn4A5FriN8s5nlV24AtpdpYA+m5H0IrbG8Jud4PCYdcwPKOcnYe9V8QsWxHI5fkANOoqTWhk9ljg90rMVW7QYhmZZg5VjQefOp8CcqbanU/hQ69h7j3cwcFC22XTKNDlaZnaQQN9JqiWibkuVsN9nLfdrmPxN9ByH40F4jwFlvhnvouIL953JUkeJ8yeISJYQQCBvrRoZuhqO7aLlCwLd38GYk5NZ8M/Dr0qkXQj27GtsQKrXbimqFm6elS5z0oAB3GUHdXNJ8BPuBI+tc4BIJ8q6ZxfObNzKuZipEe0GPOJrmA3pohGnimPN7D2Cd/FPqsL/rVPhsrcGm0/Y1LixksW7Rturo5liPCcwLQp2MQOuxNeYTW4oHP8qz6Muxh4RxFbdzusjSwnPBI/t0EDadfKjt+/mynoKEW2K6RtV6zJWen+9SmtFIu2RKn8R7g1LkTtyULodxttMTVHtCLRQsyzc8MaA+ANLCTtvy9+VWixqpjLTOI002M6g9RVIvi00Jp3YJstcU4bJecRAy65QcywMoIEGSZ569a6amKEb1zleDvKnvII5iZI3gmRPypiw18qoWdhGlNKSYC12pw7Yi2EVwomSCJDbQD6ETVfs7hTZVUYgkTBAjTNmjUnmTzqQ3p51Wu8Q7t7cjRmiZ203216frWctoaHYZ7W3P+Xjqwn28X4UpcIZpN5Qcqzr1kQBG+gOb2pp7eZVwq9XbII6sjAenOlbspiWt2XtkSWMhTrsFg7jY+fSIpYaV1ZScW4umWuzWCYB3fLmJgAGdJ1meZ0P6NGHuN5H11rS9xLJbi1aNwmJUhLIHoRO3lz9TWoObWCPw+VMv7/f7fZzxcn/kjBd11AHpI/P8K9wpy3S5LqIBVkIJDAgrKsQIOo0adprzJXuX9A0Rjz/id65dbvLORAIVpWW6lgrGPaai41iLd20LJYJcS5MsRBGWDGvJs8+o6QLmGfKZOwlvcAnXqNNfegmJwzZ1G6lpzFRJknNrEnSTpTL7MWuH8ItKAwPecwx0HqB09a8xvguLA5E/hRCRy09PyMfjVpOCi+mbM6nUA5JHoRII15ifSkcbVIKdO2CuDo126ttPiY79OZJjWB5VZ4hwx7V7OwBC6Ag8yNzpppP16VJg7L4O6rJF0ggNErlBPiMRJgawAau9pO0lh7hshbxYrPeqji2H0hIyyynmeUD2EYV2NKd9Aq5dmhXEuF2LjF1tujnUqtwMjNHxeIZkJO8Zh5dbgmsy0whe4JxK6ltM4lx/CMEmVObu9YB23/tHWifB0PiQxmXQgGRPPWgwjuCJAIuhifLLlX/209WHWjXZJUS62aScohSYB1M6A/T19hKPJUNGVMSuzoIxWNfabpWT/e5I+1ZTB22wiYdj3a5Dcc3MukeKSxkE6z+tq8osXsO8ZsG2gLaKqhR/MYACyZG/3pbt8LW9ZtxmBE5tspYnQeWkDpRvj3a7CXbVxUuEvlgDKwk8okdaq8E7RYO1bCutwFjJARnjbUkDrrpXhYv+TjwNqLu+mn1R0Nx5CyG5FD5iYPnVENdBhLRKg7llmNxzorxK9ba8/dBzbLSpKkb684Igkjao1tnoT7a/6/evci7SZztE9m8SBsKlyn/aorSnca1aUsNxHrRMbISN6kmsk1hBrANRmJAG5MCud47Ak4x7UQe8IPQDMSX/ALcnj9K6JbuFGVjrlIMczrsPOkm1hizC0wIZv4JxGYtcPg7srBeMmWVgAEL11zNEwU7WWSLeuhW5r5aMPvQzs5aa5dJEZUXn1O23kCfKBRntsz3bgULK3XZ42JObRfP4thuap9nLNxDcFp0WcsymcAgtAM6Cdd6zVxoDutB1rMydpq9wm8pLWP5ipdp2icpg8tCvLmfKqeVx0/7Rp8pMCojjyhnIzEaCMo/1jypJRtUZuVaLGJw5ViII9RBquwqS1jrtye811keBUjy0Jmtgn6mjVGV1siArcNXrWvWojbPWsElF3yqDHYgZGDBAAJls8iOSZARmP+YAeYrR5qreUmQedEZOnZriuLYi+vdXysAhkQKB4htEyw0kRPM71nCbeRmYjcQABA3mTJOvL5+wVsDdZ5bINd82w/y86P2g3Myep3PnQWtB5OqsId6TyqRHNU0c+VWEc86wpcVzUgqC21TKaxiQ6giNCCD6EQR8qp4VbgMOgAUaENIbSNBuOtWmJ6GqzX3G4isYluLRXs/xe4bQt2u6JRfEoOcljqWnYAmQBOo+gYX+YgneDsfI+VU+D3+4uXG7tlVgMqpD66z8TJlG2xPtzaLoBbvXHDmZmTPqTOx5VpcfN8W3lr9Dp9a0vcdvXnCtYVLaiM5K96TqZaCRGsZRoIBmpAs86UJA+EEEgif/ABnyqNrDJuseoq53RrACNiR+ufWsawe9wwQRIIg+YIgitMPxL91UvJUDfUuxkiAJ3MxEkAe0EkVB3APp4ftp9Kgfh1p5DAkdD+Y/KsYXr3GL2JuO13NlnwgyY9GIGbzMD2rKk4lhVtOBbEKROhkEzWUQjLiOHBhpofp70PNgqYPKi1+6ZidKr5R0pQFNbVWbdnyNTKoqzbrGI7I9fOPx61atAn4ljTeTBrwCpF5edEB4+D5gj0qBkjSrmGYyy8lMCt7yD51jAe+v0oPfsQ+bn1gTHSYo3cO9VLw0NYwH45jmWxlthu+JIzgarbKw6q0yCxgHTaROtCezlpluBwxtgSCsaspGqdCug38juNGK6dKyzqNaazF5bo6GvSQeR+lV7DGrSUoaN1Qf0n6VILQ/pNYgqygrAKxtL+v960eyKtsoqO4KJijcsCqpww50UJ0jT5CeXPeq9wVjA08Pt75da3S0o2FWyK1YVjEY8h9K3VvKpAoipMgoGPUPvUyNG9RBB0rMtYxYGIHrW374P6TVYCvaJiQ4vov1rBiCeQ+X51qBW4oGI2SenyFerh+lScxUprBIjaNa5KtL+FeTWMVTaofxcsiArE5hodjGse9GytCO0o/g+4rIwGxXae4TDWLenIr+VeUIzTvWUwbXwf/Z"/>
          <p:cNvSpPr>
            <a:spLocks noChangeAspect="1" noChangeArrowheads="1"/>
          </p:cNvSpPr>
          <p:nvPr/>
        </p:nvSpPr>
        <p:spPr bwMode="auto">
          <a:xfrm>
            <a:off x="141432" y="388216"/>
            <a:ext cx="277091" cy="27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3127" tIns="41564" rIns="83127" bIns="41564" numCol="1" anchor="t" anchorCtr="0" compatLnSpc="1">
            <a:prstTxWarp prst="textNoShape">
              <a:avLst/>
            </a:prstTxWarp>
          </a:bodyPr>
          <a:lstStyle/>
          <a:p>
            <a:endParaRPr lang="en-US" sz="1636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478" y="275823"/>
            <a:ext cx="6289642" cy="927374"/>
          </a:xfrm>
        </p:spPr>
        <p:txBody>
          <a:bodyPr>
            <a:noAutofit/>
          </a:bodyPr>
          <a:lstStyle/>
          <a:p>
            <a:r>
              <a:rPr lang="en-US"/>
              <a:t>¡A practicar! 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idx="1"/>
          </p:nvPr>
        </p:nvSpPr>
        <p:spPr>
          <a:xfrm>
            <a:off x="411161" y="1775376"/>
            <a:ext cx="8229600" cy="49460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/>
              <a:t>¿Algún voluntario?</a:t>
            </a:r>
          </a:p>
          <a:p>
            <a:pPr marL="0" indent="0">
              <a:buNone/>
            </a:pPr>
            <a:r>
              <a:rPr lang="en-US" sz="3200" i="1"/>
              <a:t>Puede utilizar los temas de discusión de la diapositiva anterior en sus respuestas. </a:t>
            </a:r>
          </a:p>
        </p:txBody>
      </p:sp>
    </p:spTree>
    <p:extLst>
      <p:ext uri="{BB962C8B-B14F-4D97-AF65-F5344CB8AC3E}">
        <p14:creationId xmlns:p14="http://schemas.microsoft.com/office/powerpoint/2010/main" val="2162289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data:image/jpeg;base64,/9j/4AAQSkZJRgABAQAAAQABAAD/2wCEAAkGBxQTEhUUExQWFhQWGB8YGRcYGB0YGRwaHxccFxcXGhwcICggHBwlHBwaITEiJSorLi4uHB8zODMsNygtLisBCgoKDg0OGxAQGywmICQ0LCwsLCwvLCwsLDQsLCw0LCwsLCwsLCwsLCwsLCwsLCwsLCwsLCwsLCwsLCwsLCwsLP/AABEIAKsBJgMBIgACEQEDEQH/xAAcAAACAgMBAQAAAAAAAAAAAAAFBgMEAAIHAQj/xAA/EAACAQIEAwYEAwYEBwEBAAABAhEAAwQSITEFQVEGEyJhcYEykaGxwdHwBxQjQlJyM2Lh8RUkQ4KSorIlF//EABoBAAMBAQEBAAAAAAAAAAAAAAECAwAEBQb/xAArEQACAgICAAYBBAIDAAAAAAAAAQIRAyESMQQTIkFRYYEFcdHwMrEUkcH/2gAMAwEAAhEDEQA/AA+O7K3FSDcsDnBuCftSocL3N45srCORkTTLwntPh4yXMLnyzEbzPLyq2eB/v7uLFlrYsjNdYMCsRIVerHp5UhlYqulnI2viIA25gzNVuA2c19Z2AJpgwfYTEO8rkNoHUlxmy+nWiPB+yLHD4m4Wi7aOVEABzDqefy6Vu+jATiFlFLAGDQgDXWn3h/ZEG2r3mCPEkXBy5aVFcwZRmsthkBP+HcK6HqfMUvEWxW4Xh+8uqvr5cpoh2hwgFkkbqQZqTG8e/hvZTKAp8JCZZYc+omltbl64CGY5fPQUYxaC0ZwWznvieWvvVfHWS1wKoljIA96P9neA3HOZVcCdW0VfmdTTdwXheGsP3hRLrhsua4ZCwC1xhsBppPU0W6Ccyt4C4rFWUgxJBo32XsHv1JBEMKbrvFP4mY28GBmlRuwEyII06b1fPae/ySyJ2hARWVtbA2C8BAxt+Acr+Wmg60E42uViBMTz3ppftFiBMi2Z38Aobj+Kd6IuWLR8wmU/MUrjYZUunf8AfsU7L+NY5MPvVrjok2j1Zvuaqpby3QP8w+9EeMWyTajk7z6SaHQ8OwJgk8Vo/wCenK8dR7/alqzh4KGdA00w3LgbVToZ+1LJ2wyVAd38JH+afpQrD7t6UTuDf1/CoeE8OuX7nd2ULueQgadSToB5mqRJsq4Ubf3H7VSC6tTpjewmMw6d46oyDVu7fMVEbsIBjzEgUpW0lmrWPFFTBJLe1OvBsH3mCCuHFvvtWRQzRGwBIE+pFKnDE/iH0p44ba//ADzkd1i9oyMyN8GolSDE8qTJKotjcbaRS4twlbduENwqHIBdQraDmFJHoQdqe+z4z8Inrbb8aS+LWrv7t4TduM1w7s9w6KOpOxJ+dNXBuKpZ4QucNJlCsEGSTNDHLlFMSem0c97V4FlfNHhIAnlNU8Hgu9sgAxkcmmLtXxI3rCfCE3VeZG00C4J8LaxrVVRpRlGrVe50TslxVrNlbSWhlB1dmgSTrRJ8FZwZuXF0N4+IuxjWTp7mknH8RwzFZuXEVYhAoyg8/X1o12s7Q4O9ZVO+JMg+Ea6Dz0pqVEtgXC4BcM1xu+tt3q5AAeZpS4hwC9aMupy8mGo+YogmKsC5OdyPONPSiN/jdlVi09wkkSHy5Y56dYrUFNplbg3ZZ7iLcBInarfDsdew97MuUukp4h+VWsDx8rK2/wDD5AjYe1V8PbYs5YGWbNqIkHmJpKrsZysOL26xY/ltfI/nXTeHXS9pGO7KCfcVxO6m5rtXBx/Atf2L9qwBd7c3sptjyP4VlVf2jL4rXofwrKNiNHPv2d95avu2TKe7JkwdOldK7JYgBrhtoFS8wuGORCIG09aRcHhWtW2DWr6Yj+UwSmWD4YEiIGp31pi7AF3fM6sjISMpmCDuRIE7e1aErZWUWuxcscZVWupK/wCIZLKd8xgSNfkKK8K4yBiEf/peINowHiHxy3IdTW97ANaxbXLFlGdXuMczZQxKkKZggHl01pZ4px3FXMUzrZJaO7KFhkVhbDuqON41ICnUQdSaCbcv2DVRv5C/abHPDM2Yz4VkztpuKVr3Fbga3nuMQigDU9NRPIVduYnFsrWrti2qXCVZhOYGQ3eTMEiDsNZO29Q43hFpoMssf0j86LdCpA2/aHhMEM76L5TqfnT92Gwbi5d8CkKo3AIk9J9KQcQGdtJJQZVnfTb3q1w3i2Kw8s/eIh0JiRPKeetNJPQLTG/jK3ExQe7dCW9xaQjUbTl8zz8jQm+/eWygJA7yFI18DNnJY/1ZliOgFCOJ4y/irkybjFQAByUDQAchGvmSTua97OC4t5MyPlbUQpaCpBBIGqiYmeTTtSyjSu9jR+B9sYDh6rka3aOUDNnhmnz6VSwPAbtzvLeHC5LbiNTs8kAbyB1NQG8hdwmHtgMPFmkltc2kmCSQNKb+zOLKozhBbzQAB/kGwHqxrmjJxezpnBSVIV+Jdk8XbE+FhzgnTWNdKF4zg2KtzKyAASQdNTAHmZ0gdafhxm691VZbgVmjVNDBEzGwMiJGtWO0T3EtTatd44aVUkKCQCRJ5eXn0q0ZtpshLGlJJHKv+E3c6swykEaMD1gfcb1SxrExmaAJH11py4px/HuipdwieKe8UMZQZvAcxJDSuvhze1LnEeE3T/CChyp1ZZI1Eg/roaClb2acKWgVbu6EJOUH4o1Iorw0+ADzP2pwwtrC27KIy2g2UAlnAJ8Ou++mvpQbiHD87TYSFjULJ1k0vPk6GeFxjYuOJnpP4Uxfs6lO8dROYgQNWhZMAe/0qn/wG8d1I9q34UWsh0RgyA53Kwcp0Xcc/KjLrRsdKWx2/wCMXHWDhr8M2STE7bkFtvOuVWcGq3rqsfCrFfDz1iJI0HUn60y2+KtOfvARBGUE5uZP88cjJyjSl/FXbTus/DnZrqiQxJJnURpP41oxk+ik2g/Z4HbfDvfRba5YyhZDMp3OpkgaxO8GK8wWIW3w29bzgXAxcDylRppHOPemHh+EfE2JtYu1qoV7a2igA2CmDMbx161Qw/B7OGuSbuZhowZgsMGDBgAVYfDprOtL1qQHG9ov8JuC3bw3euVYoXYFGBliG2qp2zxouiLALDXQSNY+KOutVO03G1VLT2yG+KWB3nKI9o501dmbyrh7bm2zPdCyQpcywmCdlA84FMmklRJQcpNHJsZZyBUK3AQupfY84UdBVLDO+qoYJ+tN/wC0a+GuWmVWUEOIZSmqkDY+u40NLnZe4q4q2XKhZOrbDTQmqRfubJKTfqdg6/cugtbdPFvtqPOsxaaCn7DvgziLnf27t0uwWywS4VIgSZEDeTJO1Rca7KXbj5rGHe3by7EqdfQMxGnStzt0by5ceSEj/hbEaMvzqG9gXSASDOggzRK5hCCROxg1KuGQWzOZrp+EDYDcnz0o2IXOx/C7gvS6gosGDqDr/p9acOM8SF5QyiQp3AbL0gMRGvSaDdlMDbW21xrue602u4GhRXGU3CSfF4ZIjTluRQjHYbFSUS3kVDCghbhMmCWdhoT/AJMo+9I0uXqZVOXGkuyZeIpc8Cg5vt6+ldRw/aBIt2rYu/4alWNtgrAjQzy96i4H2Gw4wlvEMwt3nthrjmO7lhLGDyJ86EHid22Ctx5JJMBwx+n8vTalyWHEkrsj7RXmZgWBgEjnz1ryq3EsRcZFyIW1MkCT5b6c6ytFugTjC9ljh/EbsZrQ7xXchnuvlKLvpA8QG3t70PvcS4gcl7DqArjSCGPuG2B/UVTwOEjD943itkmNc3KGOvsPY9KIYK41tVVboS0i5YyyxbLA11B8UfOJ6RTp/Z0Ncl9F7DcSxDqbGItoLzKGV0ICgTrn10Ij+XeeVRY3srnBFy6pgyAg7sjqMymR8iJiQaqqx7xHuMGdQVJHhBBgjTckQfSrNy9aDgd1OubMXuFs5EQWiIiNM21NztgWKlQKw/D8PhriXHty1u2QoZyc2hBZtSJ8YM9F0rd+1OCQqLtmdYcqvhXXfeduWpoNhrlh8a6PlCGcgRSCXlWOfLG7AifLzmiGI7P4c/CGyuw1mVXXZSToNY1qvmKKp9kXicm2uixxHsuf3nvbAmyWU5Z5bsR5UR7e8CtHDAKchLjWfI8vltTOogAAaAQPbSue8bxD43iNvC22gFu6B3AiTcePKD65RV4rk9nOtBHs/avOqC1b7y4REIqgiPDygIggb6Tzp84HwFLVu+mMFtTcCGVeCAMwCgwDmXTUTMxtud4Hw/DYK2LFkROrHdmaNWc8z9BsKt4uylyJg9P96CxJOyjytqjivERdtX2S0xNrNC3e7Kg+RzDfzGhiRRzszZe4bti4rW7uXPhrzA93cSVW7bZhpIuAkcxmPLd5xfAkdWUiMw0PnyPz51Pg8Oti2qnXu1CjkTAAJ15net5Kt/AfN0vk5T2ktPhCRe70EwAGYBTIJLIV311JGvWh3ZMXL10+MrkQsMzklyNIQTqdZ15A11X9onDreJwVyYZrYNy2wgwyqToehEg+vlXA7mMKbHWjHCuLQJZG5KQ5LeHfTcVbSoRnuMNDt8Wgmek61c7OdoLCM4HgUxHghYE+I7lZmYO1Il/FLCMzFyROUsWKmYgztW1vEsw2gdJ0+VaHh4+7NPK3ofOJYoguoW2SJEvvkfYDQ6Efo8o7/aM4XCBkyhrrwmkhVA3ieg0/uFJr8SZsguot0IIWdGAGyyJkeoqHtRxg4o2gAiLaTIqqwMSZMkkE8hsBpp1M4YHGW1oeeXlGiXiPHrt6c9y6wO++U/8AavhHpFScO7QGzZa0qkyxYaEbhQVYEajwCCCCNd5oJhbf9Izcs0QJ6AmZ+VW1wzSDczBPJSAfKdN/Uc66ZJOOyMb5aN7nFxlZbVuC65WZtYB+IAemm9VAxJJO5B+817irltXhDC7xIkCJj/ao7jihCKitBm3dMsYLirI3hJA2I11B3EaaU42+M28RlW2qpIh1iX0mGViDHh6nQ9a5vcVhLQcgIBPIEiQJ21g0d7LAqz3JGi5Y567keg+9TzKMo7Hxyaeh0wvCcPiLX8YlFUtJzAGD4hmaB0303pgxV0Ya2LZZsothAzCSAFgTAPKNYpLvYodwR1YfiarPxS93YtZsyDRVYTHQAiGjymOlRjhcoJofmozLHa/Fq9q3rJmF01ygbjQQJ+1UOwTouKzOQAqz4hoevpWv74zGWIMCAI8IHQCsxuOkSIUjQqBE+Yq8cDSpkZzt2N/HeMJcUGw+QFjbYjQzkzZhsYgmD1Q0Jv8Aa3FuQi/xLRQW4uPdzOoGUsxtsImd4J6kmh3BcSc4gmBLlR/NCxlM+WvtRdbSu4e3l00MsRHOCAR+PpUJPy24r97OqL8yEb9tFniGMW3ft3XtMLVq3mZVAuQ0RroMx1EMQOpiouL9rbNywIs3gLuZUPdjUiNtdSCRtzr08UPfOQBlVF/uO5Lf2glRHn51TxePAlkdGJGyqA3XxEa/oVJ3y2vgNKm0/kj7K4NC9xmvReQeFNgwIKtqd8vQevKjfAuFXsfeyoSotnxuQMqDlEiSx18IPn50ghC2VQCWJAAA1mYAA6zXfOy2B/ccJasPPeN4rhzSe8bVpY7hdFnoorqyYeU+TZzRy8Y0jF/Z9hSR+83L+JVQAlq9eJtJA3W2sD5zsIoT2h7FJnV8KLaAAAoCBsI03n3+dPOFvqwlZbzDKR9Gitrt4Ddo9VP4U3BPQqk1sX+zHZ7Ip70Ag7Df3msopjMcVKhPFIJnKQNP+01lZY0tGlJt2zguG4retWzalO7OuR1zEE6kgAgj0J9qscSuKhWDKEDLlJA26Bh8iTFLwJNeXsJdyhocJyOoX8qhkXJ30fVZP0nHDGljbv79/wCBjW+EyO58JJQodWKkfED1BifvUQu/xSneiN9cswTMSRmg+tL4LcyT6mant4kMuRo/ytzWdwDyU7EUqhdWSy/pTWK4P1fHz+39/wCjbiCobrnDmIaVbaWEEkHpmzEeUVDcxgZXW5bYXn8AVRKmdCwjUHyjnv0iJjStRj4ZYMMpkHmCDXVLDGl9HzXOSsZOHdsb9pTbujMcsKzAqwMeEk/zCY8/Ojn7HOFlrt/FsNbY7m3J/nYZ7h9QuXX/ADmkDi/FDehrhGgyiBHPn7mum8B7VWMPhsPh7bvfe2ozsiM4k6sMwGWB8I1mAJrJqLddCpNrfY3i6QxLHQg+3Kan4fx1AoDzmmPCJBgxPlXP+2faju71vDqVY3nCsTqotsSpggxJJ9tdNqY+GYYlc22mmkADr+AprDQ6PiwVnl+orb96BGsidhzigWARAYkTzk+Lrr+VXe6LGeu3kPzpk0wNNEHaq0XsXbQaGuWbiqQJOtsgGBuROwr5zxfDbwLpchWtzOh1VbgtsQRp8RG8b12bjvHHF65bt6Gyo1PxAsocZeXwlTqDqaAYtQlxmuEFrtsL3bL8NvMx3Px5iST5j5c2XMlLXsdGLBKapI5S7rIA1OgAGvpRnhzm4yopBZtFGupjQaDc7aUWxWAs2+7NlEt3rcv3jXAmslvhmT0GnKlfCvluI0A5WBAM+2xB31q0Jtq6IuG69x74XwAo7NeyMgUjTMDqIkBlXrIPUUpcS4SULnPcuIpiTtrtJGgp/wCz/E2xGHuu3hCkCJkfCG0G43H61KH2gx+aLajU3CSY16ZZ6Ty6jzqSm5ZCrg1DZSwGNZHRhqiurZTrorAkAnXkafLPaCyyBs7o/hzF7pQNBzZVzXQukDUkjmV5FCuWwIAMgfXr7zV7A2mcytvOV1IVQTrMSB4iPMe9VkmJBRf+TofLWPtZTnd9S3/Xt5mVmZkI8f8AKuh6ke9crE+QnYb/AF/GjDi5ZCwGRWHhzBgGWQxK5htOvh01oYTPT2FaIJxS6dhXs/jGXNblgHkkKTyGsj0504dkODWb7taKbWy1vL4IYMum0EGTOnL3pO7MZ/3q2tu2LlxpVUJiSVPORHzro3BSbeLs3LdgkqWW4bIbuQWBH+I4ytHRdNQc0CuqM4rFKMkiLi3JNCPjBJc6C7b3VCDbOsNlgwI8pkDrrRvg/Z03raXlupBGaMpaI0ObXcNIPSNdKFcfwZw+Kv22GXNdzJ52yWdSPmg9Qw5GpsH2gfD2xbtDwqC0NO7MSAAp2BzEf3GSK5FOlRaEHKWuwti+yrnM/fKTMH+FeBJyhuSHUjWdNqSmUMQxMJuOreQ6Dz/QN4ntRfyuoKjPmlg1wsJMyCbpE7xIOgXelN7pmOQ0p4y0DLCSl6uwg+KIIZDlKmVPSpE4qM2Z7evPL18p2+tUUNb7UsoKXYsZuPQTbjDs5ubTAgcgFCgeegE9aiOJeDlIysddIb0np6U4/s47LYXHWL4ulu/DQuV4KIVEXMuzDNmBmRoNqRMI4W6FaCpbK0MFBEwSGOg6ydOtHjH46Nyl8jZ2LBuYpWyKWsjvQYg5lIy843IPtThxntD+8ZlnunCmVfw8tg3ny/0NJPC7v7tjJtkvazC2SJb4iAFnKJbNqABttNOHa/Dd5g7tyyzKwTOCjFW8OpHh1giRHnXPkyNZPpl8cE4fY84XEXECIBpAAnfbr1oh37ESK0LplQGJZA2UxMQJMdNRWv7xAP16+X+/4iulMgyLFXS0BkDx1AMexrKS8fxm6l5wrP1ORQBO2vgYz6mvai81OqLLDauzkgeBrvRXE9oGfCph8iALEuFGYgfDrEg7yQdQTO9b9r+MLcYAKuYmWOUZiIGUlviPTf5xJBhhUk7R9bjlj8VFTlFWibDoXYKkliYA86tY7s7irVsXrloraJENmVt9pCklemoGsChLtlIYcjMU78P4taxNn93J7u2ygFoDFSCPD8M8t80fSlk2iPifEywyiklXuKnG7qItrLEtbDN4sxmSpkQMuqnTX1oNkYOyOpRwfhO40kfSKYO1fAhYCkOlwFoVgfEREwyxGmusnes7G8E/fsQ73s2VPE5Gksdln219qusq4qT6PnPEY150lB3btfk97Ndlxii5v3GS0pCgJBZm+IiToABHLWZ2BojxvErZvsEY5QxCmDrGhGnMHQ+dXGu2cPxDD2LY/hE+MamHYFLZBnQyRryqP9qLxftDYC1p/wCbaVNRWR2+iblwVLsl4bxt7ggIHA+/vRS/xzEAAC2QBtAn3JBOv2EUodieIKt022YC20nx6Q8ADxMRAIHnqB1rqWDeBHhgEZYEHXnr9/KivDxN5zKfZ7EX7l1S6XFAgnMHy+Y8Tbmdsvny0c8Vju6Qseo0HOTVDh4XQ/T7k1rxzF2FQNcuqlpZIad228MatHl1q+PGsapE5zc2KXFuNOUuk5Q0kAyGYESUWCQSugn4pE7zFInEcc9189xpMQNgAOQHlXQeIstlziWssUCQoDqARoZZQwbNBbrAXUDlzvHYkPcZ8oUMZjWB6CdK43FWfTfpCcVKSjvW76+gXjWJ0PLb06VWZudGsNwZ74e4pC2rSFmY9QC0AecD70GvINeXl+P6/CujC9NHmfq/F57XfudQ7F8PZuGfww03GcnUEkg5PDMAaKIB/wBaTezWFtfv3dYoMFXOMrzbedlJiCGgz7ijvCO1gXBpZzi2ltMjR8ZMauJ55jmA560pcd4n37W2Ot22gR7oJi6F+B8pAKtlkHrA2pIptyOKUtLZP2pw1u1irtuyf4akZfFm0KhtzqdSd6GBuexHTQjzBq+OEvcTvMjNA1aNY5eZEetBr9llMHbrXQrS2QdWXr+Kd4zuzBRAkkwOkHl6a+tQRVZSYkajyqSw2bSYPQ6UbAMfZjha3BiL7OV/dbecBdMzEPl8XKCvLefnf7O9qEs5kuCAzSrZM5GgXL8SkLAmddZ0oRgcabeFu2RAa5dUsB8RRVOgO3xHY+fWh1u3LrBnWNoI9RVFi5Y5N/gDycZJL8jn2946VuWrZWQFLgnZgWKxueaHSeYpY4jilVw5RWBX4GY6TsfCQRvpPnptTjxzggxdjDvnyP3bKjH4S/hYW2MeEaXNeUDeueHAuGKupDAwViCp5zXPBJelFG2/Uy/cZXs96lnuwjFGYOz5i3iAhvhCrA882tBC5n3/AEPqKeeyOGV7TWW/qzR10AP2j2oZ2xwotNZsrMIHb1zvI9SAoHoBSLJ63BjPH6VICW8UK3DzUOQVIGqxEu4LjN2z4UuMqndZlddD4TI+lUmvBrh258gBO8ADQDlA0rdbJchVBZjsBufKnvgvZq3h8I1zE2QtxiT/ABB41A9dV60mTIoIeEOQlcMxAFxrlyWK+JQZgtmG8cokxzp87Odsc10o4nMCwJMAtGq7HVvIHXYcq5vZECZM04fsvTveJ2A2oUO2nUWmAn3NCWJS7GjkcTo/CuNN3rPkzQoR3OjhZOUBZgQdZGWSACAaPviM8aiTseRB5e/61Gvq8BtqxZRkY9FBBHQjcjyqu/D1EiQFPKWEHqMwGh5ifMedIQ4qhJz5OwLxTgdu62YjX6+/51lFWw7DUg3ByZGGb0PI+u/Wa9o8UDkz527uNq3FyKnuW42qm5rmPq5x8ro3diRUuG4m6aQpgRtG3Ixvvz1qJajvYY5pWPSmgk9M8/8AUL8tS+/5GLgOFGPuBLl4WkWfAJa4dBLCRlVB/UT5QZpg43xC3w60tnDTlcEksZYsIGZto31GmwEUjcO4hctZggK5iC2xBymV13gHWNpg1DxTG3b90s59NOUDalljd/R5Smq+ze3iHL95mObNmzHfMDINPH7TiH/dro0Do3y8LAf+xpM4Pwzv71uzzdgJ6DdiPQSa6L+07DAYW2VWAlwCBsFKMI+gpvcmc6R8oWND8Uj6fSrGB41irIi1fcL/AEmGHsGBj2iqWIAA8+vQVFPJTpRMMp7YYvIqZv7jEEnUbgxERsAdKF3MXcvNmvObjjQMxJIGngEmAvkNN6qAkjfw/epbTjkC30Hz/KjYAxxftBcuW8raswChucCJnr6THOJoBk8yakxLNILCOn6NeZxtUWqPofAxj5Sb7Y0vihZ4etpGE3nAuZdQVOsydZgQeWvlQNsGCNz9PpRDEYJLvDkCgC6lz4vLUgE+9QWpjUQeY6GJIpsbpaPG8SmsjUgBetFTHy/KtsPbJPpRDiNkZcxkx+Jj9e9VrQg/raqcmQo6H2YxqNbRADmFsL5MBzHRt9Kg43wi3dBJENyYaH/XpB2+tAuzzshBGsSAPKNvnr8qaUv5p5E75my/hDeoArJgYif8CfNow3jMATI13j0A96kXgrGCxVlP8w/WlFOI3DbuHLmGbroDESy/MfOo7F3WTp5j8YrcmY24lYsjDWkRSHDtLEhiQVE+IdCFgR99Qtm5kZWYZgpBJ/qAOoPnv+dEOOsylSCCI/8AYjMR5SsbAbEQOYtbxPkeoHy516mGD8pHJkl6w/w/tXbuYc4S6pAdpRp8KNykjXKZIPSTUV3BW7M96LbT1vlGHlAV5+VHeIqoEnWdh1J6TsPYxQdOAtdJuhT4WWQqzozFSxmSY3JPQ+3kSp7/APWv9Har6JsDdt5w9llUINRL3C07EnIsewov2i4T+/2FuWQDetiQJAzKfiWdpkSPTzqxxLs4bVuVgjnGhFBsDxwYS66FsuYI4YyRrbBjfSdDM1Jq/VHtfkrF16ZdMSbiFSQwIIMEEQQRuCORqMtRztbxW3ibwuoIYqFcAQpj4WXnMHKdB8IjfQIBXVFtog1TC/ZtkLMtwwoKsQJzOBIylp8KA7wJObcaQc7b9ou+myDIkEsDtzyEa6bbHkN6TFtmdN61+JtZ3jQml8u5cmNz9NI8xaRGmsamrHZzi13D31vWnKusgGA2hUg6MCNvKsxgJCjU8gNT7D/Sp+F8HdiIEEKzNOkRsPUiBRlJLsEU30Ny/tM4go/xLR8zat/gBW3/APW+IDfuGHnbYf8AzcFJAPTT0/Kobmx+vKtbAdCH7XMVucPhmPUd6p9/4hrK5sjVlHkzUGrlxI3/AF771VYA1pcaTA1qlilgggeoqfE9iX6tKf8AlBfjX8l+2mnp9qsrhS/w/ahWHIO3ypg4PYDFc3w69I5TodOf051kqObxPjFlxqCjX5LvCOBKSGcZlHKYHntVXtKyfvBCqFCqEhdtJI+hHvNNmEw6DwqNOZgCeg06UpdrsN3eIOkF0Dx5FnRfmqKY86azzwl+zTDZ8dmjS3bZp8zCD/6Pyp77c4MXMIysSJYQR/UJifLelj9kNmBiLhMTkQe2Zm+609ccUXMPdRtQV08mkZW6gAxSSGXZwfGJ4yOmlV2PIe5q5xK1lY/ryP1qk2gpkY3sksY2UdavLPp7GPnAqVMGEFs83th/mTH0ArLqc4M/r3PzrWZlfiGJ1AJJIH69K8wVi7c/wbNx+rKjPHyBA96LY7s4MyAM5ZiA2gA5A5RvprqT7V2Ls/wy1h7KpbUAAep9ak5xTOzH4jNGHGLr/YhcM4WwwWRoDgs7jMCVObwqYmGywcp1g8q07N4XD3LrLeTNpoczDb0Ipk7VPmN0LMhQfD6x+NAsLw18M7NcgMqgjXmRJHtt69aST02iKe6ZZ7W8BsHCuLNtUfwlTJ5OCQZPMSKUOD9mb964lqAub+ec0LuTA/05UbucSe6GLen5fajXYLV7rdABrvqZ/CtCUugzjGrBXG+z4wbWrdtmPeKdWj/EU+WwIYCNfeoeHXSXGcQW0DIWXL001G4jUjzon+025PciYIDMDz1K7HltWvYyz34724xjNEDSSIMty10235mq80uyXFtIuYlbKhnxBUJk1kTr0UbyY2GulJFq6CNCdDz3jqfanzt5gVNpFRRo4Mj+1hqa51jbLWlOYET4R0M7x10B+dFTUgODiEhw2/iMNevpbY2wzNMgfCA2WJ1gQIE0Bw7KQSDrHwka606dmuJJawIBgli5K8yCSv2FLQOFtAMy4gxpH8MTpzbp5xNd/hvHJemXtohm8O6TXuO4wuW2guhGffMpkZP5T0OkUZ7JwReafCxCgxpoDP8A9UmcRu3GuiyoyjwqqzooAAAJ6AbnyNPvC7AtWktAzlEE7TzY/Oa8qqk5e2zslK4qKBXHr5BA66AfifeBSD+0O0q4+6qABQLYAGw/gpTxxF/4gPMuIH/dpSt+03AkYlbwPhuKBy3Uefl9qPhvc2d9CcLZifrXi31H8wqRoI6+etQLZluem8ch1+ddnRzFpHBOn5fesYeIyWHsNfc717ZsEHYGOv5j/WmTB8JtsgY+NiobKxKZZJEacxE+hFCclFWwwi5OkBuHXAHDHXL4hzggggjzo3wfDM3e3dQiqNWB8RZgoy+Q1J9K1TggYoLUnM8EzAAABIg67ka6nypv7V8RPcJahdDoY1gA+Gekma5sjUlZaFxfE5TdtlTDb/rf2qNx4T6cqL38KWaATJPL7TRNOx57rN33jyyUKcok+KenlT+ZEXy5CYlZUqWiBLKR6gispxQvwjgdy8Ay5VQn4jz6kAamrnaDs0tnustwuxknSBIiIGvU86Yrl7uQA25E+hJkz6VSx7G4gM7NpO/+35GuXzZN37HSscaEfEYUofECPPlR/s0AUdi7eAKVGoBzNkJnnEcvKj/BrGe7bYfyeIk+Q0+sVS4pfuHEXzdcNmyqInRV8SrExOxnzaIBiq87iScalQT4DY7y9bVrjnWSAxAgCY9NKFftLA/fIHK2g+WYx9aJ9jn/AOYn/KZ9Ij7kUv8Aba8LmMu5Duyp7hFQj0zCtjBk70OX7M8NkwjMf+pdZh6AKn3VqbvCyuDOqkafX6T86H4HDLatJaG1tQg84ET77165A5/r3osmI/a3gBTC96xYXbbnMpG6tkGh3MeE9ILUg3K6r2tu/wDLXMzZzoBIWQCQvIDYVzLC2c91U18TBdNDqY3Og9aaIRj4woAskclyx5CI+5rThttWuCdYBPloKtdsMNkj+nNI9xOX5ihPAbpF0SJkMPcqRrSRvgO6chos3GzZ0XM6KxVepIy6eYnMPMCn7gl5jhLOf/E7pC/92UZvrNJvZeC7/wCUR8z/AKUU4hirikKh0JHrH5VFr0lU/ULvbXEXQwyOySTOVipIBAAkEaaVPjsaXsoeYtqp9v8AerjcP7+41vEZoU5kZYXKoMFCY8QaVMnXw76mt+0t2zbRUMKYkaEiBoASNp5T0qlemiS3IXQpVAdg23tTd2JtZbbOf5zA9Bz+ZPyobxW0LtnDG1sygL5zAn503YS0ttFQbKAB+f40IrYZv0in+0zC/wAO1cBkBih25jMP/k1Y7E2MuDBWPESTz1Jj/wCMtWO3hX9zuSRMqV9Qw/Caj7EXwMNbtjXTPP8AcSSPY6Vp9Bg9FftSGS0mYkgv+Gk/WkztfeJTDt1ziP8AxIP3rpXa+2GwpMaqyn65fsxrmnF8DcxN+zZQaRGbkuY+In0Amhj7DN6Lq4VLWHt+Im8yhiOShhmAHnqNazhfDLOKPcXS6ufEGWNuamZ1jXblvXmJtd5iHW2J8WRfRRlB9IE0T4Ngr1m7mKIfRiW2I08PnTJbsVvVBIHvMTaaRHi8R1eM7lk0HqNdg3Omq+ZUxvSPgeHuuIQm2QEJOcx4tDl5zm110606cMyuWUkhssgCNQcwJE6GI2GutNJNqkInTVgPhdg3L8n4bWvq3Ifc+woj2i4YMRh3t6ZolCeTjVT+B8iay3hTYlZBkkztOvMctIqLG8S7sBmkgmPffeliuCDJ85HI8LYe4YRWY9FBY+8Ud4ZwW4l0C6mU81MbGIB5ciY8zTXgeOW0ZpkA7RVXE3y94tzIERvoQdfYH5mi8rkqoZY1HdnuO7HJdQvh2KsP5G+EnoDuv1FAcEmUGY3iBt4QFn3iZ5zThh8QxuKc0gEHfp5Uqtw9rUWhq2Yqvn4oU/KKnzco0ylJS0HOyuEJGc6KCY13YxOnQfrat+1i6J5Zj9qLYBVtW1tj+Ub9TuT85pW7TcctNc7rUQwRnA0XxQ+m5I/CnadUiUX6rJeynBy7i+2g1yg7k6CR6A/+w8qZ8dwcZLjLqxRgvrlIFGMJcBwi2dSyWVuLtoIlUBkyYieQnc1VwmJzID50mRU1Q8JNpnL8RcVVXMoYnWT8o+lZUOJs3LmLvWbYDd21yJ5L3h0/9qyn4A5FriN8s5nlV24AtpdpYA+m5H0IrbG8Jud4PCYdcwPKOcnYe9V8QsWxHI5fkANOoqTWhk9ljg90rMVW7QYhmZZg5VjQefOp8CcqbanU/hQ69h7j3cwcFC22XTKNDlaZnaQQN9JqiWibkuVsN9nLfdrmPxN9ByH40F4jwFlvhnvouIL953JUkeJ8yeISJYQQCBvrRoZuhqO7aLlCwLd38GYk5NZ8M/Dr0qkXQj27GtsQKrXbimqFm6elS5z0oAB3GUHdXNJ8BPuBI+tc4BIJ8q6ZxfObNzKuZipEe0GPOJrmA3pohGnimPN7D2Cd/FPqsL/rVPhsrcGm0/Y1LixksW7Rturo5liPCcwLQp2MQOuxNeYTW4oHP8qz6Muxh4RxFbdzusjSwnPBI/t0EDadfKjt+/mynoKEW2K6RtV6zJWen+9SmtFIu2RKn8R7g1LkTtyULodxttMTVHtCLRQsyzc8MaA+ANLCTtvy9+VWixqpjLTOI002M6g9RVIvi00Jp3YJstcU4bJecRAy65QcywMoIEGSZ569a6amKEb1zleDvKnvII5iZI3gmRPypiw18qoWdhGlNKSYC12pw7Yi2EVwomSCJDbQD6ETVfs7hTZVUYgkTBAjTNmjUnmTzqQ3p51Wu8Q7t7cjRmiZ203216frWctoaHYZ7W3P+Xjqwn28X4UpcIZpN5Qcqzr1kQBG+gOb2pp7eZVwq9XbII6sjAenOlbspiWt2XtkSWMhTrsFg7jY+fSIpYaV1ZScW4umWuzWCYB3fLmJgAGdJ1meZ0P6NGHuN5H11rS9xLJbi1aNwmJUhLIHoRO3lz9TWoObWCPw+VMv7/f7fZzxcn/kjBd11AHpI/P8K9wpy3S5LqIBVkIJDAgrKsQIOo0adprzJXuX9A0Rjz/id65dbvLORAIVpWW6lgrGPaai41iLd20LJYJcS5MsRBGWDGvJs8+o6QLmGfKZOwlvcAnXqNNfegmJwzZ1G6lpzFRJknNrEnSTpTL7MWuH8ItKAwPecwx0HqB09a8xvguLA5E/hRCRy09PyMfjVpOCi+mbM6nUA5JHoRII15ifSkcbVIKdO2CuDo126ttPiY79OZJjWB5VZ4hwx7V7OwBC6Ag8yNzpppP16VJg7L4O6rJF0ggNErlBPiMRJgawAau9pO0lh7hshbxYrPeqji2H0hIyyynmeUD2EYV2NKd9Aq5dmhXEuF2LjF1tujnUqtwMjNHxeIZkJO8Zh5dbgmsy0whe4JxK6ltM4lx/CMEmVObu9YB23/tHWifB0PiQxmXQgGRPPWgwjuCJAIuhifLLlX/209WHWjXZJUS62aScohSYB1M6A/T19hKPJUNGVMSuzoIxWNfabpWT/e5I+1ZTB22wiYdj3a5Dcc3MukeKSxkE6z+tq8osXsO8ZsG2gLaKqhR/MYACyZG/3pbt8LW9ZtxmBE5tspYnQeWkDpRvj3a7CXbVxUuEvlgDKwk8okdaq8E7RYO1bCutwFjJARnjbUkDrrpXhYv+TjwNqLu+mn1R0Nx5CyG5FD5iYPnVENdBhLRKg7llmNxzorxK9ba8/dBzbLSpKkb684Igkjao1tnoT7a/6/evci7SZztE9m8SBsKlyn/aorSnca1aUsNxHrRMbISN6kmsk1hBrANRmJAG5MCud47Ak4x7UQe8IPQDMSX/ALcnj9K6JbuFGVjrlIMczrsPOkm1hizC0wIZv4JxGYtcPg7srBeMmWVgAEL11zNEwU7WWSLeuhW5r5aMPvQzs5aa5dJEZUXn1O23kCfKBRntsz3bgULK3XZ42JObRfP4thuap9nLNxDcFp0WcsymcAgtAM6Cdd6zVxoDutB1rMydpq9wm8pLWP5ipdp2icpg8tCvLmfKqeVx0/7Rp8pMCojjyhnIzEaCMo/1jypJRtUZuVaLGJw5ViII9RBquwqS1jrtye811keBUjy0Jmtgn6mjVGV1siArcNXrWvWojbPWsElF3yqDHYgZGDBAAJls8iOSZARmP+YAeYrR5qreUmQedEZOnZriuLYi+vdXysAhkQKB4htEyw0kRPM71nCbeRmYjcQABA3mTJOvL5+wVsDdZ5bINd82w/y86P2g3Myep3PnQWtB5OqsId6TyqRHNU0c+VWEc86wpcVzUgqC21TKaxiQ6giNCCD6EQR8qp4VbgMOgAUaENIbSNBuOtWmJ6GqzX3G4isYluLRXs/xe4bQt2u6JRfEoOcljqWnYAmQBOo+gYX+YgneDsfI+VU+D3+4uXG7tlVgMqpD66z8TJlG2xPtzaLoBbvXHDmZmTPqTOx5VpcfN8W3lr9Dp9a0vcdvXnCtYVLaiM5K96TqZaCRGsZRoIBmpAs86UJA+EEEgif/ABnyqNrDJuseoq53RrACNiR+ufWsawe9wwQRIIg+YIgitMPxL91UvJUDfUuxkiAJ3MxEkAe0EkVB3APp4ftp9Kgfh1p5DAkdD+Y/KsYXr3GL2JuO13NlnwgyY9GIGbzMD2rKk4lhVtOBbEKROhkEzWUQjLiOHBhpofp70PNgqYPKi1+6ZidKr5R0pQFNbVWbdnyNTKoqzbrGI7I9fOPx61atAn4ljTeTBrwCpF5edEB4+D5gj0qBkjSrmGYyy8lMCt7yD51jAe+v0oPfsQ+bn1gTHSYo3cO9VLw0NYwH45jmWxlthu+JIzgarbKw6q0yCxgHTaROtCezlpluBwxtgSCsaspGqdCug38juNGK6dKyzqNaazF5bo6GvSQeR+lV7DGrSUoaN1Qf0n6VILQ/pNYgqygrAKxtL+v960eyKtsoqO4KJijcsCqpww50UJ0jT5CeXPeq9wVjA08Pt75da3S0o2FWyK1YVjEY8h9K3VvKpAoipMgoGPUPvUyNG9RBB0rMtYxYGIHrW374P6TVYCvaJiQ4vov1rBiCeQ+X51qBW4oGI2SenyFerh+lScxUprBIjaNa5KtL+FeTWMVTaofxcsiArE5hodjGse9GytCO0o/g+4rIwGxXae4TDWLenIr+VeUIzTvWUwbXwf/Z"/>
          <p:cNvSpPr>
            <a:spLocks noChangeAspect="1" noChangeArrowheads="1"/>
          </p:cNvSpPr>
          <p:nvPr/>
        </p:nvSpPr>
        <p:spPr bwMode="auto">
          <a:xfrm>
            <a:off x="141432" y="388216"/>
            <a:ext cx="277091" cy="27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3127" tIns="41564" rIns="83127" bIns="41564" numCol="1" anchor="t" anchorCtr="0" compatLnSpc="1">
            <a:prstTxWarp prst="textNoShape">
              <a:avLst/>
            </a:prstTxWarp>
          </a:bodyPr>
          <a:lstStyle/>
          <a:p>
            <a:endParaRPr lang="en-US" sz="1636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1621"/>
            <a:ext cx="7886700" cy="927374"/>
          </a:xfrm>
        </p:spPr>
        <p:txBody>
          <a:bodyPr>
            <a:noAutofit/>
          </a:bodyPr>
          <a:lstStyle/>
          <a:p>
            <a:r>
              <a:rPr lang="en-US" sz="3200" dirty="0" err="1"/>
              <a:t>Comprender</a:t>
            </a:r>
            <a:r>
              <a:rPr lang="en-US" sz="3200" dirty="0"/>
              <a:t> sus </a:t>
            </a:r>
            <a:r>
              <a:rPr lang="en-US" sz="3200" dirty="0" err="1"/>
              <a:t>mensajes</a:t>
            </a:r>
            <a:r>
              <a:rPr lang="en-US" sz="3200" dirty="0"/>
              <a:t> clave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idx="1"/>
          </p:nvPr>
        </p:nvSpPr>
        <p:spPr>
          <a:xfrm>
            <a:off x="411161" y="1775376"/>
            <a:ext cx="8229600" cy="4946041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dirty="0" err="1">
                <a:latin typeface="Ubuntu" panose="020B0504030602030204" pitchFamily="34" charset="0"/>
              </a:rPr>
              <a:t>Piensa</a:t>
            </a:r>
            <a:r>
              <a:rPr lang="en-US" dirty="0">
                <a:latin typeface="Ubuntu" panose="020B0504030602030204" pitchFamily="34" charset="0"/>
              </a:rPr>
              <a:t> antes de </a:t>
            </a:r>
            <a:r>
              <a:rPr lang="en-US" dirty="0" err="1">
                <a:latin typeface="Ubuntu" panose="020B0504030602030204" pitchFamily="34" charset="0"/>
              </a:rPr>
              <a:t>escribir</a:t>
            </a:r>
            <a:r>
              <a:rPr lang="en-US" dirty="0">
                <a:latin typeface="Ubuntu" panose="020B0504030602030204" pitchFamily="34" charset="0"/>
              </a:rPr>
              <a:t> o </a:t>
            </a:r>
            <a:r>
              <a:rPr lang="en-US" dirty="0" err="1">
                <a:latin typeface="Ubuntu" panose="020B0504030602030204" pitchFamily="34" charset="0"/>
              </a:rPr>
              <a:t>compartir</a:t>
            </a:r>
            <a:r>
              <a:rPr lang="en-US" dirty="0">
                <a:latin typeface="Ubuntu" panose="020B0504030602030204" pitchFamily="34" charset="0"/>
              </a:rPr>
              <a:t>:</a:t>
            </a:r>
          </a:p>
          <a:p>
            <a:endParaRPr lang="en-US" dirty="0">
              <a:latin typeface="Ubuntu" panose="020B0504030602030204" pitchFamily="34" charset="0"/>
            </a:endParaRPr>
          </a:p>
          <a:p>
            <a:pPr marL="457200" indent="-457200">
              <a:buAutoNum type="arabicPeriod"/>
            </a:pPr>
            <a:r>
              <a:rPr lang="en-US" dirty="0">
                <a:latin typeface="Ubuntu" panose="020B0504030602030204" pitchFamily="34" charset="0"/>
              </a:rPr>
              <a:t>¿A </a:t>
            </a:r>
            <a:r>
              <a:rPr lang="en-US" dirty="0" err="1">
                <a:latin typeface="Ubuntu" panose="020B0504030602030204" pitchFamily="34" charset="0"/>
              </a:rPr>
              <a:t>quién</a:t>
            </a:r>
            <a:r>
              <a:rPr lang="en-US" dirty="0">
                <a:latin typeface="Ubuntu" panose="020B0504030602030204" pitchFamily="34" charset="0"/>
              </a:rPr>
              <a:t> le </a:t>
            </a:r>
            <a:r>
              <a:rPr lang="en-US" dirty="0" err="1">
                <a:latin typeface="Ubuntu" panose="020B0504030602030204" pitchFamily="34" charset="0"/>
              </a:rPr>
              <a:t>importa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esto</a:t>
            </a:r>
            <a:r>
              <a:rPr lang="en-US" dirty="0">
                <a:latin typeface="Ubuntu" panose="020B0504030602030204" pitchFamily="34" charset="0"/>
              </a:rPr>
              <a:t>?</a:t>
            </a:r>
          </a:p>
          <a:p>
            <a:pPr marL="457200" indent="-457200">
              <a:buAutoNum type="arabicPeriod"/>
            </a:pPr>
            <a:r>
              <a:rPr lang="en-US" dirty="0">
                <a:latin typeface="Ubuntu" panose="020B0504030602030204" pitchFamily="34" charset="0"/>
              </a:rPr>
              <a:t>¿Por </a:t>
            </a:r>
            <a:r>
              <a:rPr lang="en-US" dirty="0" err="1">
                <a:latin typeface="Ubuntu" panose="020B0504030602030204" pitchFamily="34" charset="0"/>
              </a:rPr>
              <a:t>qué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debería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importarles</a:t>
            </a:r>
            <a:r>
              <a:rPr lang="en-US" dirty="0">
                <a:latin typeface="Ubuntu" panose="020B0504030602030204" pitchFamily="34" charset="0"/>
              </a:rPr>
              <a:t>?</a:t>
            </a:r>
          </a:p>
          <a:p>
            <a:pPr marL="457200" indent="-457200">
              <a:buAutoNum type="arabicPeriod"/>
            </a:pPr>
            <a:r>
              <a:rPr lang="en-US" dirty="0">
                <a:latin typeface="Ubuntu" panose="020B0504030602030204" pitchFamily="34" charset="0"/>
              </a:rPr>
              <a:t>¿</a:t>
            </a:r>
            <a:r>
              <a:rPr lang="en-US" dirty="0" err="1">
                <a:latin typeface="Ubuntu" panose="020B0504030602030204" pitchFamily="34" charset="0"/>
              </a:rPr>
              <a:t>Cómo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puedo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hacer</a:t>
            </a:r>
            <a:r>
              <a:rPr lang="en-US" dirty="0">
                <a:latin typeface="Ubuntu" panose="020B0504030602030204" pitchFamily="34" charset="0"/>
              </a:rPr>
              <a:t> que </a:t>
            </a:r>
            <a:r>
              <a:rPr lang="en-US" dirty="0" err="1">
                <a:latin typeface="Ubuntu" panose="020B0504030602030204" pitchFamily="34" charset="0"/>
              </a:rPr>
              <a:t>más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gente</a:t>
            </a:r>
            <a:r>
              <a:rPr lang="en-US" dirty="0">
                <a:latin typeface="Ubuntu" panose="020B0504030602030204" pitchFamily="34" charset="0"/>
              </a:rPr>
              <a:t> se </a:t>
            </a:r>
            <a:r>
              <a:rPr lang="en-US" dirty="0" err="1">
                <a:latin typeface="Ubuntu" panose="020B0504030602030204" pitchFamily="34" charset="0"/>
              </a:rPr>
              <a:t>interese</a:t>
            </a:r>
            <a:r>
              <a:rPr lang="en-US" dirty="0">
                <a:latin typeface="Ubuntu" panose="020B0504030602030204" pitchFamily="34" charset="0"/>
              </a:rPr>
              <a:t> por </a:t>
            </a:r>
            <a:r>
              <a:rPr lang="en-US" dirty="0" err="1">
                <a:latin typeface="Ubuntu" panose="020B0504030602030204" pitchFamily="34" charset="0"/>
              </a:rPr>
              <a:t>esto</a:t>
            </a:r>
            <a:r>
              <a:rPr lang="en-US" dirty="0">
                <a:latin typeface="Ubuntu" panose="020B0504030602030204" pitchFamily="34" charset="0"/>
              </a:rPr>
              <a:t>?</a:t>
            </a:r>
          </a:p>
          <a:p>
            <a:endParaRPr lang="en-US" sz="2182" dirty="0"/>
          </a:p>
          <a:p>
            <a:endParaRPr lang="en-US" sz="2182" dirty="0"/>
          </a:p>
        </p:txBody>
      </p:sp>
    </p:spTree>
    <p:extLst>
      <p:ext uri="{BB962C8B-B14F-4D97-AF65-F5344CB8AC3E}">
        <p14:creationId xmlns:p14="http://schemas.microsoft.com/office/powerpoint/2010/main" val="12263353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1F6EF-B418-8C65-8CC4-730FB0C19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Abanderar lo importante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E8552-B5AD-659E-5B58-FA80D6733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832" y="2643043"/>
            <a:ext cx="3028950" cy="3466811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latin typeface="Ubuntu" panose="020B0504030602030204" pitchFamily="34" charset="0"/>
              </a:rPr>
              <a:t>Centrarse en lo más importante</a:t>
            </a:r>
          </a:p>
          <a:p>
            <a:pPr marL="0" indent="0">
              <a:buNone/>
            </a:pPr>
            <a:endParaRPr lang="en-US">
              <a:latin typeface="Ubuntu" panose="020B0504030602030204" pitchFamily="34" charset="0"/>
            </a:endParaRPr>
          </a:p>
          <a:p>
            <a:pPr marL="0" indent="0">
              <a:buNone/>
            </a:pPr>
            <a:r>
              <a:rPr lang="en-US">
                <a:latin typeface="Ubuntu" panose="020B0504030602030204" pitchFamily="34" charset="0"/>
              </a:rPr>
              <a:t>Utiliza tu voz y tu cuerpo para enfatizar los puntos importantes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57069C-9C2C-DE42-CCFC-437DF3BDEA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1" r="5657"/>
          <a:stretch/>
        </p:blipFill>
        <p:spPr>
          <a:xfrm>
            <a:off x="3756330" y="2237716"/>
            <a:ext cx="5235269" cy="421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257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 descr="Flag with solid fill">
            <a:extLst>
              <a:ext uri="{FF2B5EF4-FFF2-40B4-BE49-F238E27FC236}">
                <a16:creationId xmlns:a16="http://schemas.microsoft.com/office/drawing/2014/main" id="{BA4114F4-92B5-682F-2805-3E58A5007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31582" y="3779750"/>
            <a:ext cx="4327090" cy="3583416"/>
          </a:xfrm>
          <a:prstGeom prst="rect">
            <a:avLst/>
          </a:prstGeom>
        </p:spPr>
      </p:pic>
      <p:pic>
        <p:nvPicPr>
          <p:cNvPr id="22" name="Graphic 21" descr="Flag with solid fill">
            <a:extLst>
              <a:ext uri="{FF2B5EF4-FFF2-40B4-BE49-F238E27FC236}">
                <a16:creationId xmlns:a16="http://schemas.microsoft.com/office/drawing/2014/main" id="{DB451319-78BE-6242-3E35-D67B895D6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58336" y="3987646"/>
            <a:ext cx="3748900" cy="3583416"/>
          </a:xfrm>
          <a:prstGeom prst="rect">
            <a:avLst/>
          </a:prstGeom>
        </p:spPr>
      </p:pic>
      <p:pic>
        <p:nvPicPr>
          <p:cNvPr id="17" name="Graphic 16" descr="Flag with solid fill">
            <a:extLst>
              <a:ext uri="{FF2B5EF4-FFF2-40B4-BE49-F238E27FC236}">
                <a16:creationId xmlns:a16="http://schemas.microsoft.com/office/drawing/2014/main" id="{FE4F4437-E0CC-653A-A1B9-77668A5C0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53986" y="1819071"/>
            <a:ext cx="4673124" cy="4087782"/>
          </a:xfrm>
          <a:prstGeom prst="rect">
            <a:avLst/>
          </a:prstGeom>
        </p:spPr>
      </p:pic>
      <p:pic>
        <p:nvPicPr>
          <p:cNvPr id="20" name="Graphic 19" descr="Flag with solid fill">
            <a:extLst>
              <a:ext uri="{FF2B5EF4-FFF2-40B4-BE49-F238E27FC236}">
                <a16:creationId xmlns:a16="http://schemas.microsoft.com/office/drawing/2014/main" id="{2987F71A-2845-FA93-EA2A-228833096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25870" y="4137459"/>
            <a:ext cx="3996101" cy="3583416"/>
          </a:xfrm>
          <a:prstGeom prst="rect">
            <a:avLst/>
          </a:prstGeom>
        </p:spPr>
      </p:pic>
      <p:pic>
        <p:nvPicPr>
          <p:cNvPr id="19" name="Graphic 18" descr="Flag with solid fill">
            <a:extLst>
              <a:ext uri="{FF2B5EF4-FFF2-40B4-BE49-F238E27FC236}">
                <a16:creationId xmlns:a16="http://schemas.microsoft.com/office/drawing/2014/main" id="{0803B505-7232-4CCB-A70F-86C0D6603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47417" y="2345751"/>
            <a:ext cx="4327090" cy="3583416"/>
          </a:xfrm>
          <a:prstGeom prst="rect">
            <a:avLst/>
          </a:prstGeom>
        </p:spPr>
      </p:pic>
      <p:pic>
        <p:nvPicPr>
          <p:cNvPr id="15" name="Graphic 14" descr="Flag with solid fill">
            <a:extLst>
              <a:ext uri="{FF2B5EF4-FFF2-40B4-BE49-F238E27FC236}">
                <a16:creationId xmlns:a16="http://schemas.microsoft.com/office/drawing/2014/main" id="{9BDFB13C-9927-32F9-5DCE-41622BE7C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831439" y="2459305"/>
            <a:ext cx="4327090" cy="35834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0DFAB8-27D1-AFBC-C041-1FCB22010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Plante su bandera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49D6C7-7D70-00A7-C953-4BF0A75AB2A0}"/>
              </a:ext>
            </a:extLst>
          </p:cNvPr>
          <p:cNvSpPr txBox="1"/>
          <p:nvPr/>
        </p:nvSpPr>
        <p:spPr>
          <a:xfrm>
            <a:off x="6847155" y="2932432"/>
            <a:ext cx="1773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buntu" panose="020B0504030602030204" pitchFamily="34" charset="0"/>
              </a:rPr>
              <a:t>"Es importante destacar..."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0E98ED-9A1A-9864-785A-44A6E09DE21D}"/>
              </a:ext>
            </a:extLst>
          </p:cNvPr>
          <p:cNvSpPr txBox="1"/>
          <p:nvPr/>
        </p:nvSpPr>
        <p:spPr>
          <a:xfrm>
            <a:off x="1291149" y="4744851"/>
            <a:ext cx="1773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buntu" panose="020B0504030602030204" pitchFamily="34" charset="0"/>
              </a:rPr>
              <a:t>"La verdadera cuestión aquí es..."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97C291-E568-ADBC-EB12-72FFC80C6E6B}"/>
              </a:ext>
            </a:extLst>
          </p:cNvPr>
          <p:cNvSpPr txBox="1"/>
          <p:nvPr/>
        </p:nvSpPr>
        <p:spPr>
          <a:xfrm>
            <a:off x="3831861" y="2323437"/>
            <a:ext cx="1898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buntu" panose="020B0504030602030204" pitchFamily="34" charset="0"/>
              </a:rPr>
              <a:t>"El punto más importante a tener en cuenta..."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662153-C4E0-26DC-B114-10764AEA1907}"/>
              </a:ext>
            </a:extLst>
          </p:cNvPr>
          <p:cNvSpPr txBox="1"/>
          <p:nvPr/>
        </p:nvSpPr>
        <p:spPr>
          <a:xfrm>
            <a:off x="4323008" y="4269618"/>
            <a:ext cx="17733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buntu" panose="020B0504030602030204" pitchFamily="34" charset="0"/>
              </a:rPr>
              <a:t>"De lo que la gente no se da cuenta..."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2D19D-E621-526C-4E66-B26ADB0A03ED}"/>
              </a:ext>
            </a:extLst>
          </p:cNvPr>
          <p:cNvSpPr txBox="1"/>
          <p:nvPr/>
        </p:nvSpPr>
        <p:spPr>
          <a:xfrm>
            <a:off x="7370618" y="4546617"/>
            <a:ext cx="1773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buntu" panose="020B0504030602030204" pitchFamily="34" charset="0"/>
              </a:rPr>
              <a:t>"En pocas palabras..."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BF7AB1-3A4E-7C4F-414A-85BEFC1488DD}"/>
              </a:ext>
            </a:extLst>
          </p:cNvPr>
          <p:cNvSpPr txBox="1"/>
          <p:nvPr/>
        </p:nvSpPr>
        <p:spPr>
          <a:xfrm>
            <a:off x="778090" y="2935171"/>
            <a:ext cx="17733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buntu" panose="020B0504030602030204" pitchFamily="34" charset="0"/>
              </a:rPr>
              <a:t>"Hay tres cosas que recordar..."</a:t>
            </a:r>
          </a:p>
        </p:txBody>
      </p:sp>
    </p:spTree>
    <p:extLst>
      <p:ext uri="{BB962C8B-B14F-4D97-AF65-F5344CB8AC3E}">
        <p14:creationId xmlns:p14="http://schemas.microsoft.com/office/powerpoint/2010/main" val="33722848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data:image/jpeg;base64,/9j/4AAQSkZJRgABAQAAAQABAAD/2wCEAAkGBxQTEhUUExQWFhQWGB8YGRcYGB0YGRwaHxccFxcXGhwcICggHBwlHBwaITEiJSorLi4uHB8zODMsNygtLisBCgoKDg0OGxAQGywmICQ0LCwsLCwvLCwsLDQsLCw0LCwsLCwsLCwsLCwsLCwsLCwsLCwsLCwsLCwsLCwsLCwsLP/AABEIAKsBJgMBIgACEQEDEQH/xAAcAAACAgMBAQAAAAAAAAAAAAAFBgMEAAIHAQj/xAA/EAACAQIEAwYEAwYEBwEBAAABAhEAAwQSITEFQVEGEyJhcYEykaGxwdHwBxQjQlJyM2Lh8RUkQ4KSorIlF//EABoBAAMBAQEBAAAAAAAAAAAAAAECAwAEBQb/xAArEQACAgICAAYBBAIDAAAAAAAAAQIRAyESMQQTIkFRYYEFcdHwMrEUkcH/2gAMAwEAAhEDEQA/AA+O7K3FSDcsDnBuCftSocL3N45srCORkTTLwntPh4yXMLnyzEbzPLyq2eB/v7uLFlrYsjNdYMCsRIVerHp5UhlYqulnI2viIA25gzNVuA2c19Z2AJpgwfYTEO8rkNoHUlxmy+nWiPB+yLHD4m4Wi7aOVEABzDqefy6Vu+jATiFlFLAGDQgDXWn3h/ZEG2r3mCPEkXBy5aVFcwZRmsthkBP+HcK6HqfMUvEWxW4Xh+8uqvr5cpoh2hwgFkkbqQZqTG8e/hvZTKAp8JCZZYc+omltbl64CGY5fPQUYxaC0ZwWznvieWvvVfHWS1wKoljIA96P9neA3HOZVcCdW0VfmdTTdwXheGsP3hRLrhsua4ZCwC1xhsBppPU0W6Ccyt4C4rFWUgxJBo32XsHv1JBEMKbrvFP4mY28GBmlRuwEyII06b1fPae/ySyJ2hARWVtbA2C8BAxt+Acr+Wmg60E42uViBMTz3ppftFiBMi2Z38Aobj+Kd6IuWLR8wmU/MUrjYZUunf8AfsU7L+NY5MPvVrjok2j1Zvuaqpby3QP8w+9EeMWyTajk7z6SaHQ8OwJgk8Vo/wCenK8dR7/alqzh4KGdA00w3LgbVToZ+1LJ2wyVAd38JH+afpQrD7t6UTuDf1/CoeE8OuX7nd2ULueQgadSToB5mqRJsq4Ubf3H7VSC6tTpjewmMw6d46oyDVu7fMVEbsIBjzEgUpW0lmrWPFFTBJLe1OvBsH3mCCuHFvvtWRQzRGwBIE+pFKnDE/iH0p44ba//ADzkd1i9oyMyN8GolSDE8qTJKotjcbaRS4twlbduENwqHIBdQraDmFJHoQdqe+z4z8Inrbb8aS+LWrv7t4TduM1w7s9w6KOpOxJ+dNXBuKpZ4QucNJlCsEGSTNDHLlFMSem0c97V4FlfNHhIAnlNU8Hgu9sgAxkcmmLtXxI3rCfCE3VeZG00C4J8LaxrVVRpRlGrVe50TslxVrNlbSWhlB1dmgSTrRJ8FZwZuXF0N4+IuxjWTp7mknH8RwzFZuXEVYhAoyg8/X1o12s7Q4O9ZVO+JMg+Ea6Dz0pqVEtgXC4BcM1xu+tt3q5AAeZpS4hwC9aMupy8mGo+YogmKsC5OdyPONPSiN/jdlVi09wkkSHy5Y56dYrUFNplbg3ZZ7iLcBInarfDsdew97MuUukp4h+VWsDx8rK2/wDD5AjYe1V8PbYs5YGWbNqIkHmJpKrsZysOL26xY/ltfI/nXTeHXS9pGO7KCfcVxO6m5rtXBx/Atf2L9qwBd7c3sptjyP4VlVf2jL4rXofwrKNiNHPv2d95avu2TKe7JkwdOldK7JYgBrhtoFS8wuGORCIG09aRcHhWtW2DWr6Yj+UwSmWD4YEiIGp31pi7AF3fM6sjISMpmCDuRIE7e1aErZWUWuxcscZVWupK/wCIZLKd8xgSNfkKK8K4yBiEf/peINowHiHxy3IdTW97ANaxbXLFlGdXuMczZQxKkKZggHl01pZ4px3FXMUzrZJaO7KFhkVhbDuqON41ICnUQdSaCbcv2DVRv5C/abHPDM2Yz4VkztpuKVr3Fbga3nuMQigDU9NRPIVduYnFsrWrti2qXCVZhOYGQ3eTMEiDsNZO29Q43hFpoMssf0j86LdCpA2/aHhMEM76L5TqfnT92Gwbi5d8CkKo3AIk9J9KQcQGdtJJQZVnfTb3q1w3i2Kw8s/eIh0JiRPKeetNJPQLTG/jK3ExQe7dCW9xaQjUbTl8zz8jQm+/eWygJA7yFI18DNnJY/1ZliOgFCOJ4y/irkybjFQAByUDQAchGvmSTua97OC4t5MyPlbUQpaCpBBIGqiYmeTTtSyjSu9jR+B9sYDh6rka3aOUDNnhmnz6VSwPAbtzvLeHC5LbiNTs8kAbyB1NQG8hdwmHtgMPFmkltc2kmCSQNKb+zOLKozhBbzQAB/kGwHqxrmjJxezpnBSVIV+Jdk8XbE+FhzgnTWNdKF4zg2KtzKyAASQdNTAHmZ0gdafhxm691VZbgVmjVNDBEzGwMiJGtWO0T3EtTatd44aVUkKCQCRJ5eXn0q0ZtpshLGlJJHKv+E3c6swykEaMD1gfcb1SxrExmaAJH11py4px/HuipdwieKe8UMZQZvAcxJDSuvhze1LnEeE3T/CChyp1ZZI1Eg/roaClb2acKWgVbu6EJOUH4o1Iorw0+ADzP2pwwtrC27KIy2g2UAlnAJ8Ou++mvpQbiHD87TYSFjULJ1k0vPk6GeFxjYuOJnpP4Uxfs6lO8dROYgQNWhZMAe/0qn/wG8d1I9q34UWsh0RgyA53Kwcp0Xcc/KjLrRsdKWx2/wCMXHWDhr8M2STE7bkFtvOuVWcGq3rqsfCrFfDz1iJI0HUn60y2+KtOfvARBGUE5uZP88cjJyjSl/FXbTus/DnZrqiQxJJnURpP41oxk+ik2g/Z4HbfDvfRba5YyhZDMp3OpkgaxO8GK8wWIW3w29bzgXAxcDylRppHOPemHh+EfE2JtYu1qoV7a2igA2CmDMbx161Qw/B7OGuSbuZhowZgsMGDBgAVYfDprOtL1qQHG9ov8JuC3bw3euVYoXYFGBliG2qp2zxouiLALDXQSNY+KOutVO03G1VLT2yG+KWB3nKI9o501dmbyrh7bm2zPdCyQpcywmCdlA84FMmklRJQcpNHJsZZyBUK3AQupfY84UdBVLDO+qoYJ+tN/wC0a+GuWmVWUEOIZSmqkDY+u40NLnZe4q4q2XKhZOrbDTQmqRfubJKTfqdg6/cugtbdPFvtqPOsxaaCn7DvgziLnf27t0uwWywS4VIgSZEDeTJO1Rca7KXbj5rGHe3by7EqdfQMxGnStzt0by5ceSEj/hbEaMvzqG9gXSASDOggzRK5hCCROxg1KuGQWzOZrp+EDYDcnz0o2IXOx/C7gvS6gosGDqDr/p9acOM8SF5QyiQp3AbL0gMRGvSaDdlMDbW21xrue602u4GhRXGU3CSfF4ZIjTluRQjHYbFSUS3kVDCghbhMmCWdhoT/AJMo+9I0uXqZVOXGkuyZeIpc8Cg5vt6+ldRw/aBIt2rYu/4alWNtgrAjQzy96i4H2Gw4wlvEMwt3nthrjmO7lhLGDyJ86EHid22Ctx5JJMBwx+n8vTalyWHEkrsj7RXmZgWBgEjnz1ryq3EsRcZFyIW1MkCT5b6c6ytFugTjC9ljh/EbsZrQ7xXchnuvlKLvpA8QG3t70PvcS4gcl7DqArjSCGPuG2B/UVTwOEjD943itkmNc3KGOvsPY9KIYK41tVVboS0i5YyyxbLA11B8UfOJ6RTp/Z0Ncl9F7DcSxDqbGItoLzKGV0ICgTrn10Ij+XeeVRY3srnBFy6pgyAg7sjqMymR8iJiQaqqx7xHuMGdQVJHhBBgjTckQfSrNy9aDgd1OubMXuFs5EQWiIiNM21NztgWKlQKw/D8PhriXHty1u2QoZyc2hBZtSJ8YM9F0rd+1OCQqLtmdYcqvhXXfeduWpoNhrlh8a6PlCGcgRSCXlWOfLG7AifLzmiGI7P4c/CGyuw1mVXXZSToNY1qvmKKp9kXicm2uixxHsuf3nvbAmyWU5Z5bsR5UR7e8CtHDAKchLjWfI8vltTOogAAaAQPbSue8bxD43iNvC22gFu6B3AiTcePKD65RV4rk9nOtBHs/avOqC1b7y4REIqgiPDygIggb6Tzp84HwFLVu+mMFtTcCGVeCAMwCgwDmXTUTMxtud4Hw/DYK2LFkROrHdmaNWc8z9BsKt4uylyJg9P96CxJOyjytqjivERdtX2S0xNrNC3e7Kg+RzDfzGhiRRzszZe4bti4rW7uXPhrzA93cSVW7bZhpIuAkcxmPLd5xfAkdWUiMw0PnyPz51Pg8Oti2qnXu1CjkTAAJ15net5Kt/AfN0vk5T2ktPhCRe70EwAGYBTIJLIV311JGvWh3ZMXL10+MrkQsMzklyNIQTqdZ15A11X9onDreJwVyYZrYNy2wgwyqToehEg+vlXA7mMKbHWjHCuLQJZG5KQ5LeHfTcVbSoRnuMNDt8Wgmek61c7OdoLCM4HgUxHghYE+I7lZmYO1Il/FLCMzFyROUsWKmYgztW1vEsw2gdJ0+VaHh4+7NPK3ofOJYoguoW2SJEvvkfYDQ6Efo8o7/aM4XCBkyhrrwmkhVA3ieg0/uFJr8SZsguot0IIWdGAGyyJkeoqHtRxg4o2gAiLaTIqqwMSZMkkE8hsBpp1M4YHGW1oeeXlGiXiPHrt6c9y6wO++U/8AavhHpFScO7QGzZa0qkyxYaEbhQVYEajwCCCCNd5oJhbf9Izcs0QJ6AmZ+VW1wzSDczBPJSAfKdN/Uc66ZJOOyMb5aN7nFxlZbVuC65WZtYB+IAemm9VAxJJO5B+817irltXhDC7xIkCJj/ao7jihCKitBm3dMsYLirI3hJA2I11B3EaaU42+M28RlW2qpIh1iX0mGViDHh6nQ9a5vcVhLQcgIBPIEiQJ21g0d7LAqz3JGi5Y567keg+9TzKMo7Hxyaeh0wvCcPiLX8YlFUtJzAGD4hmaB0303pgxV0Ya2LZZsothAzCSAFgTAPKNYpLvYodwR1YfiarPxS93YtZsyDRVYTHQAiGjymOlRjhcoJofmozLHa/Fq9q3rJmF01ygbjQQJ+1UOwTouKzOQAqz4hoevpWv74zGWIMCAI8IHQCsxuOkSIUjQqBE+Yq8cDSpkZzt2N/HeMJcUGw+QFjbYjQzkzZhsYgmD1Q0Jv8Aa3FuQi/xLRQW4uPdzOoGUsxtsImd4J6kmh3BcSc4gmBLlR/NCxlM+WvtRdbSu4e3l00MsRHOCAR+PpUJPy24r97OqL8yEb9tFniGMW3ft3XtMLVq3mZVAuQ0RroMx1EMQOpiouL9rbNywIs3gLuZUPdjUiNtdSCRtzr08UPfOQBlVF/uO5Lf2glRHn51TxePAlkdGJGyqA3XxEa/oVJ3y2vgNKm0/kj7K4NC9xmvReQeFNgwIKtqd8vQevKjfAuFXsfeyoSotnxuQMqDlEiSx18IPn50ghC2VQCWJAAA1mYAA6zXfOy2B/ccJasPPeN4rhzSe8bVpY7hdFnoorqyYeU+TZzRy8Y0jF/Z9hSR+83L+JVQAlq9eJtJA3W2sD5zsIoT2h7FJnV8KLaAAAoCBsI03n3+dPOFvqwlZbzDKR9Gitrt4Ddo9VP4U3BPQqk1sX+zHZ7Ip70Ag7Df3msopjMcVKhPFIJnKQNP+01lZY0tGlJt2zguG4retWzalO7OuR1zEE6kgAgj0J9qscSuKhWDKEDLlJA26Bh8iTFLwJNeXsJdyhocJyOoX8qhkXJ30fVZP0nHDGljbv79/wCBjW+EyO58JJQodWKkfED1BifvUQu/xSneiN9cswTMSRmg+tL4LcyT6mant4kMuRo/ytzWdwDyU7EUqhdWSy/pTWK4P1fHz+39/wCjbiCobrnDmIaVbaWEEkHpmzEeUVDcxgZXW5bYXn8AVRKmdCwjUHyjnv0iJjStRj4ZYMMpkHmCDXVLDGl9HzXOSsZOHdsb9pTbujMcsKzAqwMeEk/zCY8/Ojn7HOFlrt/FsNbY7m3J/nYZ7h9QuXX/ADmkDi/FDehrhGgyiBHPn7mum8B7VWMPhsPh7bvfe2ozsiM4k6sMwGWB8I1mAJrJqLddCpNrfY3i6QxLHQg+3Kan4fx1AoDzmmPCJBgxPlXP+2faju71vDqVY3nCsTqotsSpggxJJ9tdNqY+GYYlc22mmkADr+AprDQ6PiwVnl+orb96BGsidhzigWARAYkTzk+Lrr+VXe6LGeu3kPzpk0wNNEHaq0XsXbQaGuWbiqQJOtsgGBuROwr5zxfDbwLpchWtzOh1VbgtsQRp8RG8b12bjvHHF65bt6Gyo1PxAsocZeXwlTqDqaAYtQlxmuEFrtsL3bL8NvMx3Px5iST5j5c2XMlLXsdGLBKapI5S7rIA1OgAGvpRnhzm4yopBZtFGupjQaDc7aUWxWAs2+7NlEt3rcv3jXAmslvhmT0GnKlfCvluI0A5WBAM+2xB31q0Jtq6IuG69x74XwAo7NeyMgUjTMDqIkBlXrIPUUpcS4SULnPcuIpiTtrtJGgp/wCz/E2xGHuu3hCkCJkfCG0G43H61KH2gx+aLajU3CSY16ZZ6Ty6jzqSm5ZCrg1DZSwGNZHRhqiurZTrorAkAnXkafLPaCyyBs7o/hzF7pQNBzZVzXQukDUkjmV5FCuWwIAMgfXr7zV7A2mcytvOV1IVQTrMSB4iPMe9VkmJBRf+TofLWPtZTnd9S3/Xt5mVmZkI8f8AKuh6ke9crE+QnYb/AF/GjDi5ZCwGRWHhzBgGWQxK5htOvh01oYTPT2FaIJxS6dhXs/jGXNblgHkkKTyGsj0504dkODWb7taKbWy1vL4IYMum0EGTOnL3pO7MZ/3q2tu2LlxpVUJiSVPORHzro3BSbeLs3LdgkqWW4bIbuQWBH+I4ytHRdNQc0CuqM4rFKMkiLi3JNCPjBJc6C7b3VCDbOsNlgwI8pkDrrRvg/Z03raXlupBGaMpaI0ObXcNIPSNdKFcfwZw+Kv22GXNdzJ52yWdSPmg9Qw5GpsH2gfD2xbtDwqC0NO7MSAAp2BzEf3GSK5FOlRaEHKWuwti+yrnM/fKTMH+FeBJyhuSHUjWdNqSmUMQxMJuOreQ6Dz/QN4ntRfyuoKjPmlg1wsJMyCbpE7xIOgXelN7pmOQ0p4y0DLCSl6uwg+KIIZDlKmVPSpE4qM2Z7evPL18p2+tUUNb7UsoKXYsZuPQTbjDs5ubTAgcgFCgeegE9aiOJeDlIysddIb0np6U4/s47LYXHWL4ulu/DQuV4KIVEXMuzDNmBmRoNqRMI4W6FaCpbK0MFBEwSGOg6ydOtHjH46Nyl8jZ2LBuYpWyKWsjvQYg5lIy843IPtThxntD+8ZlnunCmVfw8tg3ny/0NJPC7v7tjJtkvazC2SJb4iAFnKJbNqABttNOHa/Dd5g7tyyzKwTOCjFW8OpHh1giRHnXPkyNZPpl8cE4fY84XEXECIBpAAnfbr1oh37ESK0LplQGJZA2UxMQJMdNRWv7xAP16+X+/4iulMgyLFXS0BkDx1AMexrKS8fxm6l5wrP1ORQBO2vgYz6mvai81OqLLDauzkgeBrvRXE9oGfCph8iALEuFGYgfDrEg7yQdQTO9b9r+MLcYAKuYmWOUZiIGUlviPTf5xJBhhUk7R9bjlj8VFTlFWibDoXYKkliYA86tY7s7irVsXrloraJENmVt9pCklemoGsChLtlIYcjMU78P4taxNn93J7u2ygFoDFSCPD8M8t80fSlk2iPifEywyiklXuKnG7qItrLEtbDN4sxmSpkQMuqnTX1oNkYOyOpRwfhO40kfSKYO1fAhYCkOlwFoVgfEREwyxGmusnes7G8E/fsQ73s2VPE5Gksdln219qusq4qT6PnPEY150lB3btfk97Ndlxii5v3GS0pCgJBZm+IiToABHLWZ2BojxvErZvsEY5QxCmDrGhGnMHQ+dXGu2cPxDD2LY/hE+MamHYFLZBnQyRryqP9qLxftDYC1p/wCbaVNRWR2+iblwVLsl4bxt7ggIHA+/vRS/xzEAAC2QBtAn3JBOv2EUodieIKt022YC20nx6Q8ADxMRAIHnqB1rqWDeBHhgEZYEHXnr9/KivDxN5zKfZ7EX7l1S6XFAgnMHy+Y8Tbmdsvny0c8Vju6Qseo0HOTVDh4XQ/T7k1rxzF2FQNcuqlpZIad228MatHl1q+PGsapE5zc2KXFuNOUuk5Q0kAyGYESUWCQSugn4pE7zFInEcc9189xpMQNgAOQHlXQeIstlziWssUCQoDqARoZZQwbNBbrAXUDlzvHYkPcZ8oUMZjWB6CdK43FWfTfpCcVKSjvW76+gXjWJ0PLb06VWZudGsNwZ74e4pC2rSFmY9QC0AecD70GvINeXl+P6/CujC9NHmfq/F57XfudQ7F8PZuGfww03GcnUEkg5PDMAaKIB/wBaTezWFtfv3dYoMFXOMrzbedlJiCGgz7ijvCO1gXBpZzi2ltMjR8ZMauJ55jmA560pcd4n37W2Ot22gR7oJi6F+B8pAKtlkHrA2pIptyOKUtLZP2pw1u1irtuyf4akZfFm0KhtzqdSd6GBuexHTQjzBq+OEvcTvMjNA1aNY5eZEetBr9llMHbrXQrS2QdWXr+Kd4zuzBRAkkwOkHl6a+tQRVZSYkajyqSw2bSYPQ6UbAMfZjha3BiL7OV/dbecBdMzEPl8XKCvLefnf7O9qEs5kuCAzSrZM5GgXL8SkLAmddZ0oRgcabeFu2RAa5dUsB8RRVOgO3xHY+fWh1u3LrBnWNoI9RVFi5Y5N/gDycZJL8jn2946VuWrZWQFLgnZgWKxueaHSeYpY4jilVw5RWBX4GY6TsfCQRvpPnptTjxzggxdjDvnyP3bKjH4S/hYW2MeEaXNeUDeueHAuGKupDAwViCp5zXPBJelFG2/Uy/cZXs96lnuwjFGYOz5i3iAhvhCrA882tBC5n3/AEPqKeeyOGV7TWW/qzR10AP2j2oZ2xwotNZsrMIHb1zvI9SAoHoBSLJ63BjPH6VICW8UK3DzUOQVIGqxEu4LjN2z4UuMqndZlddD4TI+lUmvBrh258gBO8ADQDlA0rdbJchVBZjsBufKnvgvZq3h8I1zE2QtxiT/ABB41A9dV60mTIoIeEOQlcMxAFxrlyWK+JQZgtmG8cokxzp87Odsc10o4nMCwJMAtGq7HVvIHXYcq5vZECZM04fsvTveJ2A2oUO2nUWmAn3NCWJS7GjkcTo/CuNN3rPkzQoR3OjhZOUBZgQdZGWSACAaPviM8aiTseRB5e/61Gvq8BtqxZRkY9FBBHQjcjyqu/D1EiQFPKWEHqMwGh5ifMedIQ4qhJz5OwLxTgdu62YjX6+/51lFWw7DUg3ByZGGb0PI+u/Wa9o8UDkz527uNq3FyKnuW42qm5rmPq5x8ro3diRUuG4m6aQpgRtG3Ixvvz1qJajvYY5pWPSmgk9M8/8AUL8tS+/5GLgOFGPuBLl4WkWfAJa4dBLCRlVB/UT5QZpg43xC3w60tnDTlcEksZYsIGZto31GmwEUjcO4hctZggK5iC2xBymV13gHWNpg1DxTG3b90s59NOUDalljd/R5Smq+ze3iHL95mObNmzHfMDINPH7TiH/dro0Do3y8LAf+xpM4Pwzv71uzzdgJ6DdiPQSa6L+07DAYW2VWAlwCBsFKMI+gpvcmc6R8oWND8Uj6fSrGB41irIi1fcL/AEmGHsGBj2iqWIAA8+vQVFPJTpRMMp7YYvIqZv7jEEnUbgxERsAdKF3MXcvNmvObjjQMxJIGngEmAvkNN6qAkjfw/epbTjkC30Hz/KjYAxxftBcuW8raswChucCJnr6THOJoBk8yakxLNILCOn6NeZxtUWqPofAxj5Sb7Y0vihZ4etpGE3nAuZdQVOsydZgQeWvlQNsGCNz9PpRDEYJLvDkCgC6lz4vLUgE+9QWpjUQeY6GJIpsbpaPG8SmsjUgBetFTHy/KtsPbJPpRDiNkZcxkx+Jj9e9VrQg/raqcmQo6H2YxqNbRADmFsL5MBzHRt9Kg43wi3dBJENyYaH/XpB2+tAuzzshBGsSAPKNvnr8qaUv5p5E75my/hDeoArJgYif8CfNow3jMATI13j0A96kXgrGCxVlP8w/WlFOI3DbuHLmGbroDESy/MfOo7F3WTp5j8YrcmY24lYsjDWkRSHDtLEhiQVE+IdCFgR99Qtm5kZWYZgpBJ/qAOoPnv+dEOOsylSCCI/8AYjMR5SsbAbEQOYtbxPkeoHy516mGD8pHJkl6w/w/tXbuYc4S6pAdpRp8KNykjXKZIPSTUV3BW7M96LbT1vlGHlAV5+VHeIqoEnWdh1J6TsPYxQdOAtdJuhT4WWQqzozFSxmSY3JPQ+3kSp7/APWv9Har6JsDdt5w9llUINRL3C07EnIsewov2i4T+/2FuWQDetiQJAzKfiWdpkSPTzqxxLs4bVuVgjnGhFBsDxwYS66FsuYI4YyRrbBjfSdDM1Jq/VHtfkrF16ZdMSbiFSQwIIMEEQQRuCORqMtRztbxW3ibwuoIYqFcAQpj4WXnMHKdB8IjfQIBXVFtog1TC/ZtkLMtwwoKsQJzOBIylp8KA7wJObcaQc7b9ou+myDIkEsDtzyEa6bbHkN6TFtmdN61+JtZ3jQml8u5cmNz9NI8xaRGmsamrHZzi13D31vWnKusgGA2hUg6MCNvKsxgJCjU8gNT7D/Sp+F8HdiIEEKzNOkRsPUiBRlJLsEU30Ny/tM4go/xLR8zat/gBW3/APW+IDfuGHnbYf8AzcFJAPTT0/Kobmx+vKtbAdCH7XMVucPhmPUd6p9/4hrK5sjVlHkzUGrlxI3/AF771VYA1pcaTA1qlilgggeoqfE9iX6tKf8AlBfjX8l+2mnp9qsrhS/w/ahWHIO3ypg4PYDFc3w69I5TodOf051kqObxPjFlxqCjX5LvCOBKSGcZlHKYHntVXtKyfvBCqFCqEhdtJI+hHvNNmEw6DwqNOZgCeg06UpdrsN3eIOkF0Dx5FnRfmqKY86azzwl+zTDZ8dmjS3bZp8zCD/6Pyp77c4MXMIysSJYQR/UJifLelj9kNmBiLhMTkQe2Zm+609ccUXMPdRtQV08mkZW6gAxSSGXZwfGJ4yOmlV2PIe5q5xK1lY/ryP1qk2gpkY3sksY2UdavLPp7GPnAqVMGEFs83th/mTH0ArLqc4M/r3PzrWZlfiGJ1AJJIH69K8wVi7c/wbNx+rKjPHyBA96LY7s4MyAM5ZiA2gA5A5RvprqT7V2Ls/wy1h7KpbUAAep9ak5xTOzH4jNGHGLr/YhcM4WwwWRoDgs7jMCVObwqYmGywcp1g8q07N4XD3LrLeTNpoczDb0Ipk7VPmN0LMhQfD6x+NAsLw18M7NcgMqgjXmRJHtt69aST02iKe6ZZ7W8BsHCuLNtUfwlTJ5OCQZPMSKUOD9mb964lqAub+ec0LuTA/05UbucSe6GLen5fajXYLV7rdABrvqZ/CtCUugzjGrBXG+z4wbWrdtmPeKdWj/EU+WwIYCNfeoeHXSXGcQW0DIWXL001G4jUjzon+025PciYIDMDz1K7HltWvYyz34724xjNEDSSIMty10235mq80uyXFtIuYlbKhnxBUJk1kTr0UbyY2GulJFq6CNCdDz3jqfanzt5gVNpFRRo4Mj+1hqa51jbLWlOYET4R0M7x10B+dFTUgODiEhw2/iMNevpbY2wzNMgfCA2WJ1gQIE0Bw7KQSDrHwka606dmuJJawIBgli5K8yCSv2FLQOFtAMy4gxpH8MTpzbp5xNd/hvHJemXtohm8O6TXuO4wuW2guhGffMpkZP5T0OkUZ7JwReafCxCgxpoDP8A9UmcRu3GuiyoyjwqqzooAAAJ6AbnyNPvC7AtWktAzlEE7TzY/Oa8qqk5e2zslK4qKBXHr5BA66AfifeBSD+0O0q4+6qABQLYAGw/gpTxxF/4gPMuIH/dpSt+03AkYlbwPhuKBy3Uefl9qPhvc2d9CcLZifrXi31H8wqRoI6+etQLZluem8ch1+ddnRzFpHBOn5fesYeIyWHsNfc717ZsEHYGOv5j/WmTB8JtsgY+NiobKxKZZJEacxE+hFCclFWwwi5OkBuHXAHDHXL4hzggggjzo3wfDM3e3dQiqNWB8RZgoy+Q1J9K1TggYoLUnM8EzAAABIg67ka6nypv7V8RPcJahdDoY1gA+Gekma5sjUlZaFxfE5TdtlTDb/rf2qNx4T6cqL38KWaATJPL7TRNOx57rN33jyyUKcok+KenlT+ZEXy5CYlZUqWiBLKR6gispxQvwjgdy8Ay5VQn4jz6kAamrnaDs0tnustwuxknSBIiIGvU86Yrl7uQA25E+hJkz6VSx7G4gM7NpO/+35GuXzZN37HSscaEfEYUofECPPlR/s0AUdi7eAKVGoBzNkJnnEcvKj/BrGe7bYfyeIk+Q0+sVS4pfuHEXzdcNmyqInRV8SrExOxnzaIBiq87iScalQT4DY7y9bVrjnWSAxAgCY9NKFftLA/fIHK2g+WYx9aJ9jn/AOYn/KZ9Ij7kUv8Aba8LmMu5Duyp7hFQj0zCtjBk70OX7M8NkwjMf+pdZh6AKn3VqbvCyuDOqkafX6T86H4HDLatJaG1tQg84ET77165A5/r3osmI/a3gBTC96xYXbbnMpG6tkGh3MeE9ILUg3K6r2tu/wDLXMzZzoBIWQCQvIDYVzLC2c91U18TBdNDqY3Og9aaIRj4woAskclyx5CI+5rThttWuCdYBPloKtdsMNkj+nNI9xOX5ihPAbpF0SJkMPcqRrSRvgO6chos3GzZ0XM6KxVepIy6eYnMPMCn7gl5jhLOf/E7pC/92UZvrNJvZeC7/wCUR8z/AKUU4hirikKh0JHrH5VFr0lU/ULvbXEXQwyOySTOVipIBAAkEaaVPjsaXsoeYtqp9v8AerjcP7+41vEZoU5kZYXKoMFCY8QaVMnXw76mt+0t2zbRUMKYkaEiBoASNp5T0qlemiS3IXQpVAdg23tTd2JtZbbOf5zA9Bz+ZPyobxW0LtnDG1sygL5zAn503YS0ttFQbKAB+f40IrYZv0in+0zC/wAO1cBkBih25jMP/k1Y7E2MuDBWPESTz1Jj/wCMtWO3hX9zuSRMqV9Qw/Caj7EXwMNbtjXTPP8AcSSPY6Vp9Bg9FftSGS0mYkgv+Gk/WkztfeJTDt1ziP8AxIP3rpXa+2GwpMaqyn65fsxrmnF8DcxN+zZQaRGbkuY+In0Amhj7DN6Lq4VLWHt+Im8yhiOShhmAHnqNazhfDLOKPcXS6ufEGWNuamZ1jXblvXmJtd5iHW2J8WRfRRlB9IE0T4Ngr1m7mKIfRiW2I08PnTJbsVvVBIHvMTaaRHi8R1eM7lk0HqNdg3Omq+ZUxvSPgeHuuIQm2QEJOcx4tDl5zm110606cMyuWUkhssgCNQcwJE6GI2GutNJNqkInTVgPhdg3L8n4bWvq3Ifc+woj2i4YMRh3t6ZolCeTjVT+B8iay3hTYlZBkkztOvMctIqLG8S7sBmkgmPffeliuCDJ85HI8LYe4YRWY9FBY+8Ud4ZwW4l0C6mU81MbGIB5ciY8zTXgeOW0ZpkA7RVXE3y94tzIERvoQdfYH5mi8rkqoZY1HdnuO7HJdQvh2KsP5G+EnoDuv1FAcEmUGY3iBt4QFn3iZ5zThh8QxuKc0gEHfp5Uqtw9rUWhq2Yqvn4oU/KKnzco0ylJS0HOyuEJGc6KCY13YxOnQfrat+1i6J5Zj9qLYBVtW1tj+Ub9TuT85pW7TcctNc7rUQwRnA0XxQ+m5I/CnadUiUX6rJeynBy7i+2g1yg7k6CR6A/+w8qZ8dwcZLjLqxRgvrlIFGMJcBwi2dSyWVuLtoIlUBkyYieQnc1VwmJzID50mRU1Q8JNpnL8RcVVXMoYnWT8o+lZUOJs3LmLvWbYDd21yJ5L3h0/9qyn4A5FriN8s5nlV24AtpdpYA+m5H0IrbG8Jud4PCYdcwPKOcnYe9V8QsWxHI5fkANOoqTWhk9ljg90rMVW7QYhmZZg5VjQefOp8CcqbanU/hQ69h7j3cwcFC22XTKNDlaZnaQQN9JqiWibkuVsN9nLfdrmPxN9ByH40F4jwFlvhnvouIL953JUkeJ8yeISJYQQCBvrRoZuhqO7aLlCwLd38GYk5NZ8M/Dr0qkXQj27GtsQKrXbimqFm6elS5z0oAB3GUHdXNJ8BPuBI+tc4BIJ8q6ZxfObNzKuZipEe0GPOJrmA3pohGnimPN7D2Cd/FPqsL/rVPhsrcGm0/Y1LixksW7Rturo5liPCcwLQp2MQOuxNeYTW4oHP8qz6Muxh4RxFbdzusjSwnPBI/t0EDadfKjt+/mynoKEW2K6RtV6zJWen+9SmtFIu2RKn8R7g1LkTtyULodxttMTVHtCLRQsyzc8MaA+ANLCTtvy9+VWixqpjLTOI002M6g9RVIvi00Jp3YJstcU4bJecRAy65QcywMoIEGSZ569a6amKEb1zleDvKnvII5iZI3gmRPypiw18qoWdhGlNKSYC12pw7Yi2EVwomSCJDbQD6ETVfs7hTZVUYgkTBAjTNmjUnmTzqQ3p51Wu8Q7t7cjRmiZ203216frWctoaHYZ7W3P+Xjqwn28X4UpcIZpN5Qcqzr1kQBG+gOb2pp7eZVwq9XbII6sjAenOlbspiWt2XtkSWMhTrsFg7jY+fSIpYaV1ZScW4umWuzWCYB3fLmJgAGdJ1meZ0P6NGHuN5H11rS9xLJbi1aNwmJUhLIHoRO3lz9TWoObWCPw+VMv7/f7fZzxcn/kjBd11AHpI/P8K9wpy3S5LqIBVkIJDAgrKsQIOo0adprzJXuX9A0Rjz/id65dbvLORAIVpWW6lgrGPaai41iLd20LJYJcS5MsRBGWDGvJs8+o6QLmGfKZOwlvcAnXqNNfegmJwzZ1G6lpzFRJknNrEnSTpTL7MWuH8ItKAwPecwx0HqB09a8xvguLA5E/hRCRy09PyMfjVpOCi+mbM6nUA5JHoRII15ifSkcbVIKdO2CuDo126ttPiY79OZJjWB5VZ4hwx7V7OwBC6Ag8yNzpppP16VJg7L4O6rJF0ggNErlBPiMRJgawAau9pO0lh7hshbxYrPeqji2H0hIyyynmeUD2EYV2NKd9Aq5dmhXEuF2LjF1tujnUqtwMjNHxeIZkJO8Zh5dbgmsy0whe4JxK6ltM4lx/CMEmVObu9YB23/tHWifB0PiQxmXQgGRPPWgwjuCJAIuhifLLlX/209WHWjXZJUS62aScohSYB1M6A/T19hKPJUNGVMSuzoIxWNfabpWT/e5I+1ZTB22wiYdj3a5Dcc3MukeKSxkE6z+tq8osXsO8ZsG2gLaKqhR/MYACyZG/3pbt8LW9ZtxmBE5tspYnQeWkDpRvj3a7CXbVxUuEvlgDKwk8okdaq8E7RYO1bCutwFjJARnjbUkDrrpXhYv+TjwNqLu+mn1R0Nx5CyG5FD5iYPnVENdBhLRKg7llmNxzorxK9ba8/dBzbLSpKkb684Igkjao1tnoT7a/6/evci7SZztE9m8SBsKlyn/aorSnca1aUsNxHrRMbISN6kmsk1hBrANRmJAG5MCud47Ak4x7UQe8IPQDMSX/ALcnj9K6JbuFGVjrlIMczrsPOkm1hizC0wIZv4JxGYtcPg7srBeMmWVgAEL11zNEwU7WWSLeuhW5r5aMPvQzs5aa5dJEZUXn1O23kCfKBRntsz3bgULK3XZ42JObRfP4thuap9nLNxDcFp0WcsymcAgtAM6Cdd6zVxoDutB1rMydpq9wm8pLWP5ipdp2icpg8tCvLmfKqeVx0/7Rp8pMCojjyhnIzEaCMo/1jypJRtUZuVaLGJw5ViII9RBquwqS1jrtye811keBUjy0Jmtgn6mjVGV1siArcNXrWvWojbPWsElF3yqDHYgZGDBAAJls8iOSZARmP+YAeYrR5qreUmQedEZOnZriuLYi+vdXysAhkQKB4htEyw0kRPM71nCbeRmYjcQABA3mTJOvL5+wVsDdZ5bINd82w/y86P2g3Myep3PnQWtB5OqsId6TyqRHNU0c+VWEc86wpcVzUgqC21TKaxiQ6giNCCD6EQR8qp4VbgMOgAUaENIbSNBuOtWmJ6GqzX3G4isYluLRXs/xe4bQt2u6JRfEoOcljqWnYAmQBOo+gYX+YgneDsfI+VU+D3+4uXG7tlVgMqpD66z8TJlG2xPtzaLoBbvXHDmZmTPqTOx5VpcfN8W3lr9Dp9a0vcdvXnCtYVLaiM5K96TqZaCRGsZRoIBmpAs86UJA+EEEgif/ABnyqNrDJuseoq53RrACNiR+ufWsawe9wwQRIIg+YIgitMPxL91UvJUDfUuxkiAJ3MxEkAe0EkVB3APp4ftp9Kgfh1p5DAkdD+Y/KsYXr3GL2JuO13NlnwgyY9GIGbzMD2rKk4lhVtOBbEKROhkEzWUQjLiOHBhpofp70PNgqYPKi1+6ZidKr5R0pQFNbVWbdnyNTKoqzbrGI7I9fOPx61atAn4ljTeTBrwCpF5edEB4+D5gj0qBkjSrmGYyy8lMCt7yD51jAe+v0oPfsQ+bn1gTHSYo3cO9VLw0NYwH45jmWxlthu+JIzgarbKw6q0yCxgHTaROtCezlpluBwxtgSCsaspGqdCug38juNGK6dKyzqNaazF5bo6GvSQeR+lV7DGrSUoaN1Qf0n6VILQ/pNYgqygrAKxtL+v960eyKtsoqO4KJijcsCqpww50UJ0jT5CeXPeq9wVjA08Pt75da3S0o2FWyK1YVjEY8h9K3VvKpAoipMgoGPUPvUyNG9RBB0rMtYxYGIHrW374P6TVYCvaJiQ4vov1rBiCeQ+X51qBW4oGI2SenyFerh+lScxUprBIjaNa5KtL+FeTWMVTaofxcsiArE5hodjGse9GytCO0o/g+4rIwGxXae4TDWLenIr+VeUIzTvWUwbXwf/Z"/>
          <p:cNvSpPr>
            <a:spLocks noChangeAspect="1" noChangeArrowheads="1"/>
          </p:cNvSpPr>
          <p:nvPr/>
        </p:nvSpPr>
        <p:spPr bwMode="auto">
          <a:xfrm>
            <a:off x="141432" y="388216"/>
            <a:ext cx="277091" cy="27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3127" tIns="41564" rIns="83127" bIns="41564" numCol="1" anchor="t" anchorCtr="0" compatLnSpc="1">
            <a:prstTxWarp prst="textNoShape">
              <a:avLst/>
            </a:prstTxWarp>
          </a:bodyPr>
          <a:lstStyle/>
          <a:p>
            <a:endParaRPr lang="en-US" sz="1636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432" y="201621"/>
            <a:ext cx="7886700" cy="927374"/>
          </a:xfrm>
        </p:spPr>
        <p:txBody>
          <a:bodyPr>
            <a:noAutofit/>
          </a:bodyPr>
          <a:lstStyle/>
          <a:p>
            <a:r>
              <a:rPr lang="en-US" sz="3600" dirty="0"/>
              <a:t>Charla </a:t>
            </a:r>
            <a:r>
              <a:rPr lang="en-US" sz="3600" dirty="0" err="1"/>
              <a:t>sobre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 err="1"/>
              <a:t>Olimpiadas</a:t>
            </a:r>
            <a:r>
              <a:rPr lang="en-US" sz="3600" dirty="0"/>
              <a:t> </a:t>
            </a:r>
            <a:r>
              <a:rPr lang="en-US" sz="3600" dirty="0" err="1"/>
              <a:t>Especiales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473067" y="1880911"/>
            <a:ext cx="385576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Atletas Jóvenes</a:t>
            </a:r>
          </a:p>
          <a:p>
            <a:endParaRPr lang="en-US" sz="2800">
              <a:solidFill>
                <a:srgbClr val="000000"/>
              </a:solidFill>
              <a:latin typeface="Ubuntu" panose="020B0504030602030204" pitchFamily="34" charset="0"/>
              <a:cs typeface="Ubuntu"/>
            </a:endParaRPr>
          </a:p>
          <a:p>
            <a:r>
              <a:rPr lang="en-US" sz="2800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Mentes Poderosas</a:t>
            </a:r>
          </a:p>
          <a:p>
            <a:endParaRPr lang="en-US" sz="2800">
              <a:solidFill>
                <a:srgbClr val="000000"/>
              </a:solidFill>
              <a:latin typeface="Ubuntu" panose="020B0504030602030204" pitchFamily="34" charset="0"/>
              <a:cs typeface="Ubuntu"/>
            </a:endParaRPr>
          </a:p>
          <a:p>
            <a:r>
              <a:rPr lang="en-US" sz="2800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Programa</a:t>
            </a:r>
          </a:p>
          <a:p>
            <a:endParaRPr lang="en-US" sz="2800">
              <a:solidFill>
                <a:srgbClr val="000000"/>
              </a:solidFill>
              <a:latin typeface="Ubuntu" panose="020B0504030602030204" pitchFamily="34" charset="0"/>
              <a:cs typeface="Ubuntu"/>
            </a:endParaRPr>
          </a:p>
          <a:p>
            <a:r>
              <a:rPr lang="en-US" sz="2800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Atletas Saludables</a:t>
            </a:r>
          </a:p>
          <a:p>
            <a:endParaRPr lang="en-US" sz="2800">
              <a:solidFill>
                <a:srgbClr val="000000"/>
              </a:solidFill>
              <a:latin typeface="Ubuntu" panose="020B0504030602030204" pitchFamily="34" charset="0"/>
              <a:cs typeface="Ubuntu"/>
            </a:endParaRPr>
          </a:p>
          <a:p>
            <a:r>
              <a:rPr lang="en-US" sz="2800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Mensajero Global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28828" y="1880911"/>
            <a:ext cx="385576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MATP</a:t>
            </a:r>
          </a:p>
          <a:p>
            <a:endParaRPr lang="en-US" sz="2800" dirty="0">
              <a:solidFill>
                <a:srgbClr val="000000"/>
              </a:solidFill>
              <a:latin typeface="Ubuntu" panose="020B0504030602030204" pitchFamily="34" charset="0"/>
              <a:cs typeface="Ubuntu"/>
            </a:endParaRPr>
          </a:p>
          <a:p>
            <a:r>
              <a:rPr lang="en-US" sz="2800" dirty="0" err="1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Comunidades</a:t>
            </a:r>
            <a:r>
              <a:rPr lang="en-US" sz="2800" dirty="0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Saludables</a:t>
            </a:r>
            <a:endParaRPr lang="en-US" sz="2800" dirty="0">
              <a:solidFill>
                <a:srgbClr val="000000"/>
              </a:solidFill>
              <a:latin typeface="Ubuntu" panose="020B0504030602030204" pitchFamily="34" charset="0"/>
              <a:cs typeface="Ubuntu"/>
            </a:endParaRPr>
          </a:p>
          <a:p>
            <a:endParaRPr lang="en-US" sz="2800" dirty="0">
              <a:solidFill>
                <a:srgbClr val="000000"/>
              </a:solidFill>
              <a:latin typeface="Ubuntu" panose="020B0504030602030204" pitchFamily="34" charset="0"/>
              <a:cs typeface="Ubuntu"/>
            </a:endParaRPr>
          </a:p>
          <a:p>
            <a:r>
              <a:rPr lang="en-US" sz="2800" dirty="0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Eunice Kennedy Shriver</a:t>
            </a:r>
          </a:p>
          <a:p>
            <a:endParaRPr lang="en-US" sz="2800" dirty="0">
              <a:solidFill>
                <a:srgbClr val="000000"/>
              </a:solidFill>
              <a:latin typeface="Ubuntu" panose="020B0504030602030204" pitchFamily="34" charset="0"/>
              <a:cs typeface="Ubuntu"/>
            </a:endParaRPr>
          </a:p>
          <a:p>
            <a:r>
              <a:rPr lang="en-US" sz="2800" dirty="0" err="1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Sonrisas</a:t>
            </a:r>
            <a:r>
              <a:rPr lang="en-US" sz="2800" dirty="0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Especiales</a:t>
            </a:r>
            <a:endParaRPr lang="en-US" sz="2800" dirty="0">
              <a:solidFill>
                <a:srgbClr val="000000"/>
              </a:solidFill>
              <a:latin typeface="Ubuntu" panose="020B0504030602030204" pitchFamily="34" charset="0"/>
              <a:cs typeface="Ubuntu"/>
            </a:endParaRPr>
          </a:p>
          <a:p>
            <a:endParaRPr lang="en-US" sz="2800" dirty="0">
              <a:solidFill>
                <a:srgbClr val="000000"/>
              </a:solidFill>
              <a:latin typeface="Ubuntu" panose="020B0504030602030204" pitchFamily="34" charset="0"/>
              <a:cs typeface="Ubuntu"/>
            </a:endParaRPr>
          </a:p>
          <a:p>
            <a:r>
              <a:rPr lang="en-US" sz="2800" dirty="0" err="1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Audición</a:t>
            </a:r>
            <a:r>
              <a:rPr lang="en-US" sz="2800" dirty="0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Saludable</a:t>
            </a:r>
            <a:endParaRPr lang="en-US" sz="2800" dirty="0">
              <a:solidFill>
                <a:srgbClr val="000000"/>
              </a:solidFill>
              <a:latin typeface="Ubuntu" panose="020B0504030602030204" pitchFamily="34" charset="0"/>
              <a:cs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5517104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data:image/jpeg;base64,/9j/4AAQSkZJRgABAQAAAQABAAD/2wCEAAkGBxQTEhUUExQWFhQWGB8YGRcYGB0YGRwaHxccFxcXGhwcICggHBwlHBwaITEiJSorLi4uHB8zODMsNygtLisBCgoKDg0OGxAQGywmICQ0LCwsLCwvLCwsLDQsLCw0LCwsLCwsLCwsLCwsLCwsLCwsLCwsLCwsLCwsLCwsLCwsLP/AABEIAKsBJgMBIgACEQEDEQH/xAAcAAACAgMBAQAAAAAAAAAAAAAFBgMEAAIHAQj/xAA/EAACAQIEAwYEAwYEBwEBAAABAhEAAwQSITEFQVEGEyJhcYEykaGxwdHwBxQjQlJyM2Lh8RUkQ4KSorIlF//EABoBAAMBAQEBAAAAAAAAAAAAAAECAwAEBQb/xAArEQACAgICAAYBBAIDAAAAAAAAAQIRAyESMQQTIkFRYYEFcdHwMrEUkcH/2gAMAwEAAhEDEQA/AA+O7K3FSDcsDnBuCftSocL3N45srCORkTTLwntPh4yXMLnyzEbzPLyq2eB/v7uLFlrYsjNdYMCsRIVerHp5UhlYqulnI2viIA25gzNVuA2c19Z2AJpgwfYTEO8rkNoHUlxmy+nWiPB+yLHD4m4Wi7aOVEABzDqefy6Vu+jATiFlFLAGDQgDXWn3h/ZEG2r3mCPEkXBy5aVFcwZRmsthkBP+HcK6HqfMUvEWxW4Xh+8uqvr5cpoh2hwgFkkbqQZqTG8e/hvZTKAp8JCZZYc+omltbl64CGY5fPQUYxaC0ZwWznvieWvvVfHWS1wKoljIA96P9neA3HOZVcCdW0VfmdTTdwXheGsP3hRLrhsua4ZCwC1xhsBppPU0W6Ccyt4C4rFWUgxJBo32XsHv1JBEMKbrvFP4mY28GBmlRuwEyII06b1fPae/ySyJ2hARWVtbA2C8BAxt+Acr+Wmg60E42uViBMTz3ppftFiBMi2Z38Aobj+Kd6IuWLR8wmU/MUrjYZUunf8AfsU7L+NY5MPvVrjok2j1Zvuaqpby3QP8w+9EeMWyTajk7z6SaHQ8OwJgk8Vo/wCenK8dR7/alqzh4KGdA00w3LgbVToZ+1LJ2wyVAd38JH+afpQrD7t6UTuDf1/CoeE8OuX7nd2ULueQgadSToB5mqRJsq4Ubf3H7VSC6tTpjewmMw6d46oyDVu7fMVEbsIBjzEgUpW0lmrWPFFTBJLe1OvBsH3mCCuHFvvtWRQzRGwBIE+pFKnDE/iH0p44ba//ADzkd1i9oyMyN8GolSDE8qTJKotjcbaRS4twlbduENwqHIBdQraDmFJHoQdqe+z4z8Inrbb8aS+LWrv7t4TduM1w7s9w6KOpOxJ+dNXBuKpZ4QucNJlCsEGSTNDHLlFMSem0c97V4FlfNHhIAnlNU8Hgu9sgAxkcmmLtXxI3rCfCE3VeZG00C4J8LaxrVVRpRlGrVe50TslxVrNlbSWhlB1dmgSTrRJ8FZwZuXF0N4+IuxjWTp7mknH8RwzFZuXEVYhAoyg8/X1o12s7Q4O9ZVO+JMg+Ea6Dz0pqVEtgXC4BcM1xu+tt3q5AAeZpS4hwC9aMupy8mGo+YogmKsC5OdyPONPSiN/jdlVi09wkkSHy5Y56dYrUFNplbg3ZZ7iLcBInarfDsdew97MuUukp4h+VWsDx8rK2/wDD5AjYe1V8PbYs5YGWbNqIkHmJpKrsZysOL26xY/ltfI/nXTeHXS9pGO7KCfcVxO6m5rtXBx/Atf2L9qwBd7c3sptjyP4VlVf2jL4rXofwrKNiNHPv2d95avu2TKe7JkwdOldK7JYgBrhtoFS8wuGORCIG09aRcHhWtW2DWr6Yj+UwSmWD4YEiIGp31pi7AF3fM6sjISMpmCDuRIE7e1aErZWUWuxcscZVWupK/wCIZLKd8xgSNfkKK8K4yBiEf/peINowHiHxy3IdTW97ANaxbXLFlGdXuMczZQxKkKZggHl01pZ4px3FXMUzrZJaO7KFhkVhbDuqON41ICnUQdSaCbcv2DVRv5C/abHPDM2Yz4VkztpuKVr3Fbga3nuMQigDU9NRPIVduYnFsrWrti2qXCVZhOYGQ3eTMEiDsNZO29Q43hFpoMssf0j86LdCpA2/aHhMEM76L5TqfnT92Gwbi5d8CkKo3AIk9J9KQcQGdtJJQZVnfTb3q1w3i2Kw8s/eIh0JiRPKeetNJPQLTG/jK3ExQe7dCW9xaQjUbTl8zz8jQm+/eWygJA7yFI18DNnJY/1ZliOgFCOJ4y/irkybjFQAByUDQAchGvmSTua97OC4t5MyPlbUQpaCpBBIGqiYmeTTtSyjSu9jR+B9sYDh6rka3aOUDNnhmnz6VSwPAbtzvLeHC5LbiNTs8kAbyB1NQG8hdwmHtgMPFmkltc2kmCSQNKb+zOLKozhBbzQAB/kGwHqxrmjJxezpnBSVIV+Jdk8XbE+FhzgnTWNdKF4zg2KtzKyAASQdNTAHmZ0gdafhxm691VZbgVmjVNDBEzGwMiJGtWO0T3EtTatd44aVUkKCQCRJ5eXn0q0ZtpshLGlJJHKv+E3c6swykEaMD1gfcb1SxrExmaAJH11py4px/HuipdwieKe8UMZQZvAcxJDSuvhze1LnEeE3T/CChyp1ZZI1Eg/roaClb2acKWgVbu6EJOUH4o1Iorw0+ADzP2pwwtrC27KIy2g2UAlnAJ8Ou++mvpQbiHD87TYSFjULJ1k0vPk6GeFxjYuOJnpP4Uxfs6lO8dROYgQNWhZMAe/0qn/wG8d1I9q34UWsh0RgyA53Kwcp0Xcc/KjLrRsdKWx2/wCMXHWDhr8M2STE7bkFtvOuVWcGq3rqsfCrFfDz1iJI0HUn60y2+KtOfvARBGUE5uZP88cjJyjSl/FXbTus/DnZrqiQxJJnURpP41oxk+ik2g/Z4HbfDvfRba5YyhZDMp3OpkgaxO8GK8wWIW3w29bzgXAxcDylRppHOPemHh+EfE2JtYu1qoV7a2igA2CmDMbx161Qw/B7OGuSbuZhowZgsMGDBgAVYfDprOtL1qQHG9ov8JuC3bw3euVYoXYFGBliG2qp2zxouiLALDXQSNY+KOutVO03G1VLT2yG+KWB3nKI9o501dmbyrh7bm2zPdCyQpcywmCdlA84FMmklRJQcpNHJsZZyBUK3AQupfY84UdBVLDO+qoYJ+tN/wC0a+GuWmVWUEOIZSmqkDY+u40NLnZe4q4q2XKhZOrbDTQmqRfubJKTfqdg6/cugtbdPFvtqPOsxaaCn7DvgziLnf27t0uwWywS4VIgSZEDeTJO1Rca7KXbj5rGHe3by7EqdfQMxGnStzt0by5ceSEj/hbEaMvzqG9gXSASDOggzRK5hCCROxg1KuGQWzOZrp+EDYDcnz0o2IXOx/C7gvS6gosGDqDr/p9acOM8SF5QyiQp3AbL0gMRGvSaDdlMDbW21xrue602u4GhRXGU3CSfF4ZIjTluRQjHYbFSUS3kVDCghbhMmCWdhoT/AJMo+9I0uXqZVOXGkuyZeIpc8Cg5vt6+ldRw/aBIt2rYu/4alWNtgrAjQzy96i4H2Gw4wlvEMwt3nthrjmO7lhLGDyJ86EHid22Ctx5JJMBwx+n8vTalyWHEkrsj7RXmZgWBgEjnz1ryq3EsRcZFyIW1MkCT5b6c6ytFugTjC9ljh/EbsZrQ7xXchnuvlKLvpA8QG3t70PvcS4gcl7DqArjSCGPuG2B/UVTwOEjD943itkmNc3KGOvsPY9KIYK41tVVboS0i5YyyxbLA11B8UfOJ6RTp/Z0Ncl9F7DcSxDqbGItoLzKGV0ICgTrn10Ij+XeeVRY3srnBFy6pgyAg7sjqMymR8iJiQaqqx7xHuMGdQVJHhBBgjTckQfSrNy9aDgd1OubMXuFs5EQWiIiNM21NztgWKlQKw/D8PhriXHty1u2QoZyc2hBZtSJ8YM9F0rd+1OCQqLtmdYcqvhXXfeduWpoNhrlh8a6PlCGcgRSCXlWOfLG7AifLzmiGI7P4c/CGyuw1mVXXZSToNY1qvmKKp9kXicm2uixxHsuf3nvbAmyWU5Z5bsR5UR7e8CtHDAKchLjWfI8vltTOogAAaAQPbSue8bxD43iNvC22gFu6B3AiTcePKD65RV4rk9nOtBHs/avOqC1b7y4REIqgiPDygIggb6Tzp84HwFLVu+mMFtTcCGVeCAMwCgwDmXTUTMxtud4Hw/DYK2LFkROrHdmaNWc8z9BsKt4uylyJg9P96CxJOyjytqjivERdtX2S0xNrNC3e7Kg+RzDfzGhiRRzszZe4bti4rW7uXPhrzA93cSVW7bZhpIuAkcxmPLd5xfAkdWUiMw0PnyPz51Pg8Oti2qnXu1CjkTAAJ15net5Kt/AfN0vk5T2ktPhCRe70EwAGYBTIJLIV311JGvWh3ZMXL10+MrkQsMzklyNIQTqdZ15A11X9onDreJwVyYZrYNy2wgwyqToehEg+vlXA7mMKbHWjHCuLQJZG5KQ5LeHfTcVbSoRnuMNDt8Wgmek61c7OdoLCM4HgUxHghYE+I7lZmYO1Il/FLCMzFyROUsWKmYgztW1vEsw2gdJ0+VaHh4+7NPK3ofOJYoguoW2SJEvvkfYDQ6Efo8o7/aM4XCBkyhrrwmkhVA3ieg0/uFJr8SZsguot0IIWdGAGyyJkeoqHtRxg4o2gAiLaTIqqwMSZMkkE8hsBpp1M4YHGW1oeeXlGiXiPHrt6c9y6wO++U/8AavhHpFScO7QGzZa0qkyxYaEbhQVYEajwCCCCNd5oJhbf9Izcs0QJ6AmZ+VW1wzSDczBPJSAfKdN/Uc66ZJOOyMb5aN7nFxlZbVuC65WZtYB+IAemm9VAxJJO5B+817irltXhDC7xIkCJj/ao7jihCKitBm3dMsYLirI3hJA2I11B3EaaU42+M28RlW2qpIh1iX0mGViDHh6nQ9a5vcVhLQcgIBPIEiQJ21g0d7LAqz3JGi5Y567keg+9TzKMo7Hxyaeh0wvCcPiLX8YlFUtJzAGD4hmaB0303pgxV0Ya2LZZsothAzCSAFgTAPKNYpLvYodwR1YfiarPxS93YtZsyDRVYTHQAiGjymOlRjhcoJofmozLHa/Fq9q3rJmF01ygbjQQJ+1UOwTouKzOQAqz4hoevpWv74zGWIMCAI8IHQCsxuOkSIUjQqBE+Yq8cDSpkZzt2N/HeMJcUGw+QFjbYjQzkzZhsYgmD1Q0Jv8Aa3FuQi/xLRQW4uPdzOoGUsxtsImd4J6kmh3BcSc4gmBLlR/NCxlM+WvtRdbSu4e3l00MsRHOCAR+PpUJPy24r97OqL8yEb9tFniGMW3ft3XtMLVq3mZVAuQ0RroMx1EMQOpiouL9rbNywIs3gLuZUPdjUiNtdSCRtzr08UPfOQBlVF/uO5Lf2glRHn51TxePAlkdGJGyqA3XxEa/oVJ3y2vgNKm0/kj7K4NC9xmvReQeFNgwIKtqd8vQevKjfAuFXsfeyoSotnxuQMqDlEiSx18IPn50ghC2VQCWJAAA1mYAA6zXfOy2B/ccJasPPeN4rhzSe8bVpY7hdFnoorqyYeU+TZzRy8Y0jF/Z9hSR+83L+JVQAlq9eJtJA3W2sD5zsIoT2h7FJnV8KLaAAAoCBsI03n3+dPOFvqwlZbzDKR9Gitrt4Ddo9VP4U3BPQqk1sX+zHZ7Ip70Ag7Df3msopjMcVKhPFIJnKQNP+01lZY0tGlJt2zguG4retWzalO7OuR1zEE6kgAgj0J9qscSuKhWDKEDLlJA26Bh8iTFLwJNeXsJdyhocJyOoX8qhkXJ30fVZP0nHDGljbv79/wCBjW+EyO58JJQodWKkfED1BifvUQu/xSneiN9cswTMSRmg+tL4LcyT6mant4kMuRo/ytzWdwDyU7EUqhdWSy/pTWK4P1fHz+39/wCjbiCobrnDmIaVbaWEEkHpmzEeUVDcxgZXW5bYXn8AVRKmdCwjUHyjnv0iJjStRj4ZYMMpkHmCDXVLDGl9HzXOSsZOHdsb9pTbujMcsKzAqwMeEk/zCY8/Ojn7HOFlrt/FsNbY7m3J/nYZ7h9QuXX/ADmkDi/FDehrhGgyiBHPn7mum8B7VWMPhsPh7bvfe2ozsiM4k6sMwGWB8I1mAJrJqLddCpNrfY3i6QxLHQg+3Kan4fx1AoDzmmPCJBgxPlXP+2faju71vDqVY3nCsTqotsSpggxJJ9tdNqY+GYYlc22mmkADr+AprDQ6PiwVnl+orb96BGsidhzigWARAYkTzk+Lrr+VXe6LGeu3kPzpk0wNNEHaq0XsXbQaGuWbiqQJOtsgGBuROwr5zxfDbwLpchWtzOh1VbgtsQRp8RG8b12bjvHHF65bt6Gyo1PxAsocZeXwlTqDqaAYtQlxmuEFrtsL3bL8NvMx3Px5iST5j5c2XMlLXsdGLBKapI5S7rIA1OgAGvpRnhzm4yopBZtFGupjQaDc7aUWxWAs2+7NlEt3rcv3jXAmslvhmT0GnKlfCvluI0A5WBAM+2xB31q0Jtq6IuG69x74XwAo7NeyMgUjTMDqIkBlXrIPUUpcS4SULnPcuIpiTtrtJGgp/wCz/E2xGHuu3hCkCJkfCG0G43H61KH2gx+aLajU3CSY16ZZ6Ty6jzqSm5ZCrg1DZSwGNZHRhqiurZTrorAkAnXkafLPaCyyBs7o/hzF7pQNBzZVzXQukDUkjmV5FCuWwIAMgfXr7zV7A2mcytvOV1IVQTrMSB4iPMe9VkmJBRf+TofLWPtZTnd9S3/Xt5mVmZkI8f8AKuh6ke9crE+QnYb/AF/GjDi5ZCwGRWHhzBgGWQxK5htOvh01oYTPT2FaIJxS6dhXs/jGXNblgHkkKTyGsj0504dkODWb7taKbWy1vL4IYMum0EGTOnL3pO7MZ/3q2tu2LlxpVUJiSVPORHzro3BSbeLs3LdgkqWW4bIbuQWBH+I4ytHRdNQc0CuqM4rFKMkiLi3JNCPjBJc6C7b3VCDbOsNlgwI8pkDrrRvg/Z03raXlupBGaMpaI0ObXcNIPSNdKFcfwZw+Kv22GXNdzJ52yWdSPmg9Qw5GpsH2gfD2xbtDwqC0NO7MSAAp2BzEf3GSK5FOlRaEHKWuwti+yrnM/fKTMH+FeBJyhuSHUjWdNqSmUMQxMJuOreQ6Dz/QN4ntRfyuoKjPmlg1wsJMyCbpE7xIOgXelN7pmOQ0p4y0DLCSl6uwg+KIIZDlKmVPSpE4qM2Z7evPL18p2+tUUNb7UsoKXYsZuPQTbjDs5ubTAgcgFCgeegE9aiOJeDlIysddIb0np6U4/s47LYXHWL4ulu/DQuV4KIVEXMuzDNmBmRoNqRMI4W6FaCpbK0MFBEwSGOg6ydOtHjH46Nyl8jZ2LBuYpWyKWsjvQYg5lIy843IPtThxntD+8ZlnunCmVfw8tg3ny/0NJPC7v7tjJtkvazC2SJb4iAFnKJbNqABttNOHa/Dd5g7tyyzKwTOCjFW8OpHh1giRHnXPkyNZPpl8cE4fY84XEXECIBpAAnfbr1oh37ESK0LplQGJZA2UxMQJMdNRWv7xAP16+X+/4iulMgyLFXS0BkDx1AMexrKS8fxm6l5wrP1ORQBO2vgYz6mvai81OqLLDauzkgeBrvRXE9oGfCph8iALEuFGYgfDrEg7yQdQTO9b9r+MLcYAKuYmWOUZiIGUlviPTf5xJBhhUk7R9bjlj8VFTlFWibDoXYKkliYA86tY7s7irVsXrloraJENmVt9pCklemoGsChLtlIYcjMU78P4taxNn93J7u2ygFoDFSCPD8M8t80fSlk2iPifEywyiklXuKnG7qItrLEtbDN4sxmSpkQMuqnTX1oNkYOyOpRwfhO40kfSKYO1fAhYCkOlwFoVgfEREwyxGmusnes7G8E/fsQ73s2VPE5Gksdln219qusq4qT6PnPEY150lB3btfk97Ndlxii5v3GS0pCgJBZm+IiToABHLWZ2BojxvErZvsEY5QxCmDrGhGnMHQ+dXGu2cPxDD2LY/hE+MamHYFLZBnQyRryqP9qLxftDYC1p/wCbaVNRWR2+iblwVLsl4bxt7ggIHA+/vRS/xzEAAC2QBtAn3JBOv2EUodieIKt022YC20nx6Q8ADxMRAIHnqB1rqWDeBHhgEZYEHXnr9/KivDxN5zKfZ7EX7l1S6XFAgnMHy+Y8Tbmdsvny0c8Vju6Qseo0HOTVDh4XQ/T7k1rxzF2FQNcuqlpZIad228MatHl1q+PGsapE5zc2KXFuNOUuk5Q0kAyGYESUWCQSugn4pE7zFInEcc9189xpMQNgAOQHlXQeIstlziWssUCQoDqARoZZQwbNBbrAXUDlzvHYkPcZ8oUMZjWB6CdK43FWfTfpCcVKSjvW76+gXjWJ0PLb06VWZudGsNwZ74e4pC2rSFmY9QC0AecD70GvINeXl+P6/CujC9NHmfq/F57XfudQ7F8PZuGfww03GcnUEkg5PDMAaKIB/wBaTezWFtfv3dYoMFXOMrzbedlJiCGgz7ijvCO1gXBpZzi2ltMjR8ZMauJ55jmA560pcd4n37W2Ot22gR7oJi6F+B8pAKtlkHrA2pIptyOKUtLZP2pw1u1irtuyf4akZfFm0KhtzqdSd6GBuexHTQjzBq+OEvcTvMjNA1aNY5eZEetBr9llMHbrXQrS2QdWXr+Kd4zuzBRAkkwOkHl6a+tQRVZSYkajyqSw2bSYPQ6UbAMfZjha3BiL7OV/dbecBdMzEPl8XKCvLefnf7O9qEs5kuCAzSrZM5GgXL8SkLAmddZ0oRgcabeFu2RAa5dUsB8RRVOgO3xHY+fWh1u3LrBnWNoI9RVFi5Y5N/gDycZJL8jn2946VuWrZWQFLgnZgWKxueaHSeYpY4jilVw5RWBX4GY6TsfCQRvpPnptTjxzggxdjDvnyP3bKjH4S/hYW2MeEaXNeUDeueHAuGKupDAwViCp5zXPBJelFG2/Uy/cZXs96lnuwjFGYOz5i3iAhvhCrA882tBC5n3/AEPqKeeyOGV7TWW/qzR10AP2j2oZ2xwotNZsrMIHb1zvI9SAoHoBSLJ63BjPH6VICW8UK3DzUOQVIGqxEu4LjN2z4UuMqndZlddD4TI+lUmvBrh258gBO8ADQDlA0rdbJchVBZjsBufKnvgvZq3h8I1zE2QtxiT/ABB41A9dV60mTIoIeEOQlcMxAFxrlyWK+JQZgtmG8cokxzp87Odsc10o4nMCwJMAtGq7HVvIHXYcq5vZECZM04fsvTveJ2A2oUO2nUWmAn3NCWJS7GjkcTo/CuNN3rPkzQoR3OjhZOUBZgQdZGWSACAaPviM8aiTseRB5e/61Gvq8BtqxZRkY9FBBHQjcjyqu/D1EiQFPKWEHqMwGh5ifMedIQ4qhJz5OwLxTgdu62YjX6+/51lFWw7DUg3ByZGGb0PI+u/Wa9o8UDkz527uNq3FyKnuW42qm5rmPq5x8ro3diRUuG4m6aQpgRtG3Ixvvz1qJajvYY5pWPSmgk9M8/8AUL8tS+/5GLgOFGPuBLl4WkWfAJa4dBLCRlVB/UT5QZpg43xC3w60tnDTlcEksZYsIGZto31GmwEUjcO4hctZggK5iC2xBymV13gHWNpg1DxTG3b90s59NOUDalljd/R5Smq+ze3iHL95mObNmzHfMDINPH7TiH/dro0Do3y8LAf+xpM4Pwzv71uzzdgJ6DdiPQSa6L+07DAYW2VWAlwCBsFKMI+gpvcmc6R8oWND8Uj6fSrGB41irIi1fcL/AEmGHsGBj2iqWIAA8+vQVFPJTpRMMp7YYvIqZv7jEEnUbgxERsAdKF3MXcvNmvObjjQMxJIGngEmAvkNN6qAkjfw/epbTjkC30Hz/KjYAxxftBcuW8raswChucCJnr6THOJoBk8yakxLNILCOn6NeZxtUWqPofAxj5Sb7Y0vihZ4etpGE3nAuZdQVOsydZgQeWvlQNsGCNz9PpRDEYJLvDkCgC6lz4vLUgE+9QWpjUQeY6GJIpsbpaPG8SmsjUgBetFTHy/KtsPbJPpRDiNkZcxkx+Jj9e9VrQg/raqcmQo6H2YxqNbRADmFsL5MBzHRt9Kg43wi3dBJENyYaH/XpB2+tAuzzshBGsSAPKNvnr8qaUv5p5E75my/hDeoArJgYif8CfNow3jMATI13j0A96kXgrGCxVlP8w/WlFOI3DbuHLmGbroDESy/MfOo7F3WTp5j8YrcmY24lYsjDWkRSHDtLEhiQVE+IdCFgR99Qtm5kZWYZgpBJ/qAOoPnv+dEOOsylSCCI/8AYjMR5SsbAbEQOYtbxPkeoHy516mGD8pHJkl6w/w/tXbuYc4S6pAdpRp8KNykjXKZIPSTUV3BW7M96LbT1vlGHlAV5+VHeIqoEnWdh1J6TsPYxQdOAtdJuhT4WWQqzozFSxmSY3JPQ+3kSp7/APWv9Har6JsDdt5w9llUINRL3C07EnIsewov2i4T+/2FuWQDetiQJAzKfiWdpkSPTzqxxLs4bVuVgjnGhFBsDxwYS66FsuYI4YyRrbBjfSdDM1Jq/VHtfkrF16ZdMSbiFSQwIIMEEQQRuCORqMtRztbxW3ibwuoIYqFcAQpj4WXnMHKdB8IjfQIBXVFtog1TC/ZtkLMtwwoKsQJzOBIylp8KA7wJObcaQc7b9ou+myDIkEsDtzyEa6bbHkN6TFtmdN61+JtZ3jQml8u5cmNz9NI8xaRGmsamrHZzi13D31vWnKusgGA2hUg6MCNvKsxgJCjU8gNT7D/Sp+F8HdiIEEKzNOkRsPUiBRlJLsEU30Ny/tM4go/xLR8zat/gBW3/APW+IDfuGHnbYf8AzcFJAPTT0/Kobmx+vKtbAdCH7XMVucPhmPUd6p9/4hrK5sjVlHkzUGrlxI3/AF771VYA1pcaTA1qlilgggeoqfE9iX6tKf8AlBfjX8l+2mnp9qsrhS/w/ahWHIO3ypg4PYDFc3w69I5TodOf051kqObxPjFlxqCjX5LvCOBKSGcZlHKYHntVXtKyfvBCqFCqEhdtJI+hHvNNmEw6DwqNOZgCeg06UpdrsN3eIOkF0Dx5FnRfmqKY86azzwl+zTDZ8dmjS3bZp8zCD/6Pyp77c4MXMIysSJYQR/UJifLelj9kNmBiLhMTkQe2Zm+609ccUXMPdRtQV08mkZW6gAxSSGXZwfGJ4yOmlV2PIe5q5xK1lY/ryP1qk2gpkY3sksY2UdavLPp7GPnAqVMGEFs83th/mTH0ArLqc4M/r3PzrWZlfiGJ1AJJIH69K8wVi7c/wbNx+rKjPHyBA96LY7s4MyAM5ZiA2gA5A5RvprqT7V2Ls/wy1h7KpbUAAep9ak5xTOzH4jNGHGLr/YhcM4WwwWRoDgs7jMCVObwqYmGywcp1g8q07N4XD3LrLeTNpoczDb0Ipk7VPmN0LMhQfD6x+NAsLw18M7NcgMqgjXmRJHtt69aST02iKe6ZZ7W8BsHCuLNtUfwlTJ5OCQZPMSKUOD9mb964lqAub+ec0LuTA/05UbucSe6GLen5fajXYLV7rdABrvqZ/CtCUugzjGrBXG+z4wbWrdtmPeKdWj/EU+WwIYCNfeoeHXSXGcQW0DIWXL001G4jUjzon+025PciYIDMDz1K7HltWvYyz34724xjNEDSSIMty10235mq80uyXFtIuYlbKhnxBUJk1kTr0UbyY2GulJFq6CNCdDz3jqfanzt5gVNpFRRo4Mj+1hqa51jbLWlOYET4R0M7x10B+dFTUgODiEhw2/iMNevpbY2wzNMgfCA2WJ1gQIE0Bw7KQSDrHwka606dmuJJawIBgli5K8yCSv2FLQOFtAMy4gxpH8MTpzbp5xNd/hvHJemXtohm8O6TXuO4wuW2guhGffMpkZP5T0OkUZ7JwReafCxCgxpoDP8A9UmcRu3GuiyoyjwqqzooAAAJ6AbnyNPvC7AtWktAzlEE7TzY/Oa8qqk5e2zslK4qKBXHr5BA66AfifeBSD+0O0q4+6qABQLYAGw/gpTxxF/4gPMuIH/dpSt+03AkYlbwPhuKBy3Uefl9qPhvc2d9CcLZifrXi31H8wqRoI6+etQLZluem8ch1+ddnRzFpHBOn5fesYeIyWHsNfc717ZsEHYGOv5j/WmTB8JtsgY+NiobKxKZZJEacxE+hFCclFWwwi5OkBuHXAHDHXL4hzggggjzo3wfDM3e3dQiqNWB8RZgoy+Q1J9K1TggYoLUnM8EzAAABIg67ka6nypv7V8RPcJahdDoY1gA+Gekma5sjUlZaFxfE5TdtlTDb/rf2qNx4T6cqL38KWaATJPL7TRNOx57rN33jyyUKcok+KenlT+ZEXy5CYlZUqWiBLKR6gispxQvwjgdy8Ay5VQn4jz6kAamrnaDs0tnustwuxknSBIiIGvU86Yrl7uQA25E+hJkz6VSx7G4gM7NpO/+35GuXzZN37HSscaEfEYUofECPPlR/s0AUdi7eAKVGoBzNkJnnEcvKj/BrGe7bYfyeIk+Q0+sVS4pfuHEXzdcNmyqInRV8SrExOxnzaIBiq87iScalQT4DY7y9bVrjnWSAxAgCY9NKFftLA/fIHK2g+WYx9aJ9jn/AOYn/KZ9Ij7kUv8Aba8LmMu5Duyp7hFQj0zCtjBk70OX7M8NkwjMf+pdZh6AKn3VqbvCyuDOqkafX6T86H4HDLatJaG1tQg84ET77165A5/r3osmI/a3gBTC96xYXbbnMpG6tkGh3MeE9ILUg3K6r2tu/wDLXMzZzoBIWQCQvIDYVzLC2c91U18TBdNDqY3Og9aaIRj4woAskclyx5CI+5rThttWuCdYBPloKtdsMNkj+nNI9xOX5ihPAbpF0SJkMPcqRrSRvgO6chos3GzZ0XM6KxVepIy6eYnMPMCn7gl5jhLOf/E7pC/92UZvrNJvZeC7/wCUR8z/AKUU4hirikKh0JHrH5VFr0lU/ULvbXEXQwyOySTOVipIBAAkEaaVPjsaXsoeYtqp9v8AerjcP7+41vEZoU5kZYXKoMFCY8QaVMnXw76mt+0t2zbRUMKYkaEiBoASNp5T0qlemiS3IXQpVAdg23tTd2JtZbbOf5zA9Bz+ZPyobxW0LtnDG1sygL5zAn503YS0ttFQbKAB+f40IrYZv0in+0zC/wAO1cBkBih25jMP/k1Y7E2MuDBWPESTz1Jj/wCMtWO3hX9zuSRMqV9Qw/Caj7EXwMNbtjXTPP8AcSSPY6Vp9Bg9FftSGS0mYkgv+Gk/WkztfeJTDt1ziP8AxIP3rpXa+2GwpMaqyn65fsxrmnF8DcxN+zZQaRGbkuY+In0Amhj7DN6Lq4VLWHt+Im8yhiOShhmAHnqNazhfDLOKPcXS6ufEGWNuamZ1jXblvXmJtd5iHW2J8WRfRRlB9IE0T4Ngr1m7mKIfRiW2I08PnTJbsVvVBIHvMTaaRHi8R1eM7lk0HqNdg3Omq+ZUxvSPgeHuuIQm2QEJOcx4tDl5zm110606cMyuWUkhssgCNQcwJE6GI2GutNJNqkInTVgPhdg3L8n4bWvq3Ifc+woj2i4YMRh3t6ZolCeTjVT+B8iay3hTYlZBkkztOvMctIqLG8S7sBmkgmPffeliuCDJ85HI8LYe4YRWY9FBY+8Ud4ZwW4l0C6mU81MbGIB5ciY8zTXgeOW0ZpkA7RVXE3y94tzIERvoQdfYH5mi8rkqoZY1HdnuO7HJdQvh2KsP5G+EnoDuv1FAcEmUGY3iBt4QFn3iZ5zThh8QxuKc0gEHfp5Uqtw9rUWhq2Yqvn4oU/KKnzco0ylJS0HOyuEJGc6KCY13YxOnQfrat+1i6J5Zj9qLYBVtW1tj+Ub9TuT85pW7TcctNc7rUQwRnA0XxQ+m5I/CnadUiUX6rJeynBy7i+2g1yg7k6CR6A/+w8qZ8dwcZLjLqxRgvrlIFGMJcBwi2dSyWVuLtoIlUBkyYieQnc1VwmJzID50mRU1Q8JNpnL8RcVVXMoYnWT8o+lZUOJs3LmLvWbYDd21yJ5L3h0/9qyn4A5FriN8s5nlV24AtpdpYA+m5H0IrbG8Jud4PCYdcwPKOcnYe9V8QsWxHI5fkANOoqTWhk9ljg90rMVW7QYhmZZg5VjQefOp8CcqbanU/hQ69h7j3cwcFC22XTKNDlaZnaQQN9JqiWibkuVsN9nLfdrmPxN9ByH40F4jwFlvhnvouIL953JUkeJ8yeISJYQQCBvrRoZuhqO7aLlCwLd38GYk5NZ8M/Dr0qkXQj27GtsQKrXbimqFm6elS5z0oAB3GUHdXNJ8BPuBI+tc4BIJ8q6ZxfObNzKuZipEe0GPOJrmA3pohGnimPN7D2Cd/FPqsL/rVPhsrcGm0/Y1LixksW7Rturo5liPCcwLQp2MQOuxNeYTW4oHP8qz6Muxh4RxFbdzusjSwnPBI/t0EDadfKjt+/mynoKEW2K6RtV6zJWen+9SmtFIu2RKn8R7g1LkTtyULodxttMTVHtCLRQsyzc8MaA+ANLCTtvy9+VWixqpjLTOI002M6g9RVIvi00Jp3YJstcU4bJecRAy65QcywMoIEGSZ569a6amKEb1zleDvKnvII5iZI3gmRPypiw18qoWdhGlNKSYC12pw7Yi2EVwomSCJDbQD6ETVfs7hTZVUYgkTBAjTNmjUnmTzqQ3p51Wu8Q7t7cjRmiZ203216frWctoaHYZ7W3P+Xjqwn28X4UpcIZpN5Qcqzr1kQBG+gOb2pp7eZVwq9XbII6sjAenOlbspiWt2XtkSWMhTrsFg7jY+fSIpYaV1ZScW4umWuzWCYB3fLmJgAGdJ1meZ0P6NGHuN5H11rS9xLJbi1aNwmJUhLIHoRO3lz9TWoObWCPw+VMv7/f7fZzxcn/kjBd11AHpI/P8K9wpy3S5LqIBVkIJDAgrKsQIOo0adprzJXuX9A0Rjz/id65dbvLORAIVpWW6lgrGPaai41iLd20LJYJcS5MsRBGWDGvJs8+o6QLmGfKZOwlvcAnXqNNfegmJwzZ1G6lpzFRJknNrEnSTpTL7MWuH8ItKAwPecwx0HqB09a8xvguLA5E/hRCRy09PyMfjVpOCi+mbM6nUA5JHoRII15ifSkcbVIKdO2CuDo126ttPiY79OZJjWB5VZ4hwx7V7OwBC6Ag8yNzpppP16VJg7L4O6rJF0ggNErlBPiMRJgawAau9pO0lh7hshbxYrPeqji2H0hIyyynmeUD2EYV2NKd9Aq5dmhXEuF2LjF1tujnUqtwMjNHxeIZkJO8Zh5dbgmsy0whe4JxK6ltM4lx/CMEmVObu9YB23/tHWifB0PiQxmXQgGRPPWgwjuCJAIuhifLLlX/209WHWjXZJUS62aScohSYB1M6A/T19hKPJUNGVMSuzoIxWNfabpWT/e5I+1ZTB22wiYdj3a5Dcc3MukeKSxkE6z+tq8osXsO8ZsG2gLaKqhR/MYACyZG/3pbt8LW9ZtxmBE5tspYnQeWkDpRvj3a7CXbVxUuEvlgDKwk8okdaq8E7RYO1bCutwFjJARnjbUkDrrpXhYv+TjwNqLu+mn1R0Nx5CyG5FD5iYPnVENdBhLRKg7llmNxzorxK9ba8/dBzbLSpKkb684Igkjao1tnoT7a/6/evci7SZztE9m8SBsKlyn/aorSnca1aUsNxHrRMbISN6kmsk1hBrANRmJAG5MCud47Ak4x7UQe8IPQDMSX/ALcnj9K6JbuFGVjrlIMczrsPOkm1hizC0wIZv4JxGYtcPg7srBeMmWVgAEL11zNEwU7WWSLeuhW5r5aMPvQzs5aa5dJEZUXn1O23kCfKBRntsz3bgULK3XZ42JObRfP4thuap9nLNxDcFp0WcsymcAgtAM6Cdd6zVxoDutB1rMydpq9wm8pLWP5ipdp2icpg8tCvLmfKqeVx0/7Rp8pMCojjyhnIzEaCMo/1jypJRtUZuVaLGJw5ViII9RBquwqS1jrtye811keBUjy0Jmtgn6mjVGV1siArcNXrWvWojbPWsElF3yqDHYgZGDBAAJls8iOSZARmP+YAeYrR5qreUmQedEZOnZriuLYi+vdXysAhkQKB4htEyw0kRPM71nCbeRmYjcQABA3mTJOvL5+wVsDdZ5bINd82w/y86P2g3Myep3PnQWtB5OqsId6TyqRHNU0c+VWEc86wpcVzUgqC21TKaxiQ6giNCCD6EQR8qp4VbgMOgAUaENIbSNBuOtWmJ6GqzX3G4isYluLRXs/xe4bQt2u6JRfEoOcljqWnYAmQBOo+gYX+YgneDsfI+VU+D3+4uXG7tlVgMqpD66z8TJlG2xPtzaLoBbvXHDmZmTPqTOx5VpcfN8W3lr9Dp9a0vcdvXnCtYVLaiM5K96TqZaCRGsZRoIBmpAs86UJA+EEEgif/ABnyqNrDJuseoq53RrACNiR+ufWsawe9wwQRIIg+YIgitMPxL91UvJUDfUuxkiAJ3MxEkAe0EkVB3APp4ftp9Kgfh1p5DAkdD+Y/KsYXr3GL2JuO13NlnwgyY9GIGbzMD2rKk4lhVtOBbEKROhkEzWUQjLiOHBhpofp70PNgqYPKi1+6ZidKr5R0pQFNbVWbdnyNTKoqzbrGI7I9fOPx61atAn4ljTeTBrwCpF5edEB4+D5gj0qBkjSrmGYyy8lMCt7yD51jAe+v0oPfsQ+bn1gTHSYo3cO9VLw0NYwH45jmWxlthu+JIzgarbKw6q0yCxgHTaROtCezlpluBwxtgSCsaspGqdCug38juNGK6dKyzqNaazF5bo6GvSQeR+lV7DGrSUoaN1Qf0n6VILQ/pNYgqygrAKxtL+v960eyKtsoqO4KJijcsCqpww50UJ0jT5CeXPeq9wVjA08Pt75da3S0o2FWyK1YVjEY8h9K3VvKpAoipMgoGPUPvUyNG9RBB0rMtYxYGIHrW374P6TVYCvaJiQ4vov1rBiCeQ+X51qBW4oGI2SenyFerh+lScxUprBIjaNa5KtL+FeTWMVTaofxcsiArE5hodjGse9GytCO0o/g+4rIwGxXae4TDWLenIr+VeUIzTvWUwbXwf/Z"/>
          <p:cNvSpPr>
            <a:spLocks noChangeAspect="1" noChangeArrowheads="1"/>
          </p:cNvSpPr>
          <p:nvPr/>
        </p:nvSpPr>
        <p:spPr bwMode="auto">
          <a:xfrm>
            <a:off x="141432" y="388216"/>
            <a:ext cx="277091" cy="27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3127" tIns="41564" rIns="83127" bIns="41564" numCol="1" anchor="t" anchorCtr="0" compatLnSpc="1">
            <a:prstTxWarp prst="textNoShape">
              <a:avLst/>
            </a:prstTxWarp>
          </a:bodyPr>
          <a:lstStyle/>
          <a:p>
            <a:endParaRPr lang="en-US" sz="1636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95" y="317717"/>
            <a:ext cx="7886700" cy="927374"/>
          </a:xfrm>
        </p:spPr>
        <p:txBody>
          <a:bodyPr>
            <a:noAutofit/>
          </a:bodyPr>
          <a:lstStyle/>
          <a:p>
            <a:r>
              <a:rPr lang="en-US" sz="3600" dirty="0"/>
              <a:t>Charla </a:t>
            </a:r>
            <a:r>
              <a:rPr lang="en-US" sz="3600" dirty="0" err="1"/>
              <a:t>sobre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 err="1"/>
              <a:t>Olimpiadas</a:t>
            </a:r>
            <a:r>
              <a:rPr lang="en-US" sz="3600" dirty="0"/>
              <a:t> </a:t>
            </a:r>
            <a:r>
              <a:rPr lang="en-US" sz="3600" dirty="0" err="1"/>
              <a:t>Especiales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324684" y="1944931"/>
            <a:ext cx="385576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Atletas Jóvenes</a:t>
            </a:r>
          </a:p>
          <a:p>
            <a:endParaRPr lang="en-US" sz="2800">
              <a:solidFill>
                <a:srgbClr val="000000"/>
              </a:solidFill>
              <a:latin typeface="Ubuntu" panose="020B0504030602030204" pitchFamily="34" charset="0"/>
              <a:cs typeface="Ubuntu"/>
            </a:endParaRPr>
          </a:p>
          <a:p>
            <a:r>
              <a:rPr lang="en-US" sz="2800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Mentes Poderosas</a:t>
            </a:r>
          </a:p>
          <a:p>
            <a:endParaRPr lang="en-US" sz="2800">
              <a:solidFill>
                <a:srgbClr val="000000"/>
              </a:solidFill>
              <a:latin typeface="Ubuntu" panose="020B0504030602030204" pitchFamily="34" charset="0"/>
              <a:cs typeface="Ubuntu"/>
            </a:endParaRPr>
          </a:p>
          <a:p>
            <a:r>
              <a:rPr lang="en-US" sz="2800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Programa</a:t>
            </a:r>
          </a:p>
          <a:p>
            <a:endParaRPr lang="en-US" sz="2800">
              <a:solidFill>
                <a:srgbClr val="000000"/>
              </a:solidFill>
              <a:latin typeface="Ubuntu" panose="020B0504030602030204" pitchFamily="34" charset="0"/>
              <a:cs typeface="Ubuntu"/>
            </a:endParaRPr>
          </a:p>
          <a:p>
            <a:r>
              <a:rPr lang="en-US" sz="2800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Atletas Saludables</a:t>
            </a:r>
          </a:p>
          <a:p>
            <a:endParaRPr lang="en-US" sz="2800">
              <a:solidFill>
                <a:srgbClr val="000000"/>
              </a:solidFill>
              <a:latin typeface="Ubuntu" panose="020B0504030602030204" pitchFamily="34" charset="0"/>
              <a:cs typeface="Ubuntu"/>
            </a:endParaRPr>
          </a:p>
          <a:p>
            <a:r>
              <a:rPr lang="en-US" sz="2800">
                <a:solidFill>
                  <a:srgbClr val="000000"/>
                </a:solidFill>
                <a:latin typeface="Ubuntu" panose="020B0504030602030204" pitchFamily="34" charset="0"/>
                <a:cs typeface="Ubuntu"/>
              </a:rPr>
              <a:t>Mensajero Global</a:t>
            </a:r>
          </a:p>
        </p:txBody>
      </p:sp>
      <p:sp>
        <p:nvSpPr>
          <p:cNvPr id="5" name="Right Arrow 4"/>
          <p:cNvSpPr/>
          <p:nvPr/>
        </p:nvSpPr>
        <p:spPr>
          <a:xfrm>
            <a:off x="3442669" y="2151850"/>
            <a:ext cx="1417320" cy="262890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3442669" y="2907442"/>
            <a:ext cx="1417320" cy="262890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3442669" y="3734625"/>
            <a:ext cx="1417320" cy="262890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3442669" y="4676553"/>
            <a:ext cx="1417320" cy="262890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3442669" y="5466419"/>
            <a:ext cx="1417320" cy="262890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43500" y="1869481"/>
            <a:ext cx="3726180" cy="7772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43500" y="2742289"/>
            <a:ext cx="3726180" cy="7772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43500" y="3615097"/>
            <a:ext cx="3726180" cy="7772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43500" y="4550823"/>
            <a:ext cx="3726180" cy="7772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43500" y="5466418"/>
            <a:ext cx="3726180" cy="10826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54955" y="1884902"/>
            <a:ext cx="33032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Programa</a:t>
            </a:r>
            <a:r>
              <a:rPr lang="en-US" sz="1400" dirty="0"/>
              <a:t> </a:t>
            </a:r>
            <a:r>
              <a:rPr lang="en-US" sz="1400" dirty="0" err="1"/>
              <a:t>lúdico</a:t>
            </a:r>
            <a:r>
              <a:rPr lang="en-US" sz="1400" dirty="0"/>
              <a:t> de </a:t>
            </a:r>
            <a:r>
              <a:rPr lang="en-US" sz="1400" dirty="0" err="1"/>
              <a:t>primera</a:t>
            </a:r>
            <a:r>
              <a:rPr lang="en-US" sz="1400" dirty="0"/>
              <a:t> </a:t>
            </a:r>
            <a:r>
              <a:rPr lang="en-US" sz="1400" dirty="0" err="1"/>
              <a:t>infancia</a:t>
            </a:r>
            <a:r>
              <a:rPr lang="en-US" sz="1400" dirty="0"/>
              <a:t> para </a:t>
            </a:r>
            <a:r>
              <a:rPr lang="en-US" sz="1400" dirty="0" err="1"/>
              <a:t>niños</a:t>
            </a:r>
            <a:r>
              <a:rPr lang="en-US" sz="1400" dirty="0"/>
              <a:t> de 2 a 7 </a:t>
            </a:r>
            <a:r>
              <a:rPr lang="en-US" sz="1400" dirty="0" err="1"/>
              <a:t>años</a:t>
            </a:r>
            <a:r>
              <a:rPr lang="en-US" sz="1400" dirty="0"/>
              <a:t> con y sin </a:t>
            </a:r>
            <a:r>
              <a:rPr lang="en-US" sz="1400" dirty="0" err="1"/>
              <a:t>discapacidad</a:t>
            </a:r>
            <a:r>
              <a:rPr lang="en-US" sz="1400" dirty="0"/>
              <a:t> </a:t>
            </a:r>
            <a:r>
              <a:rPr lang="en-US" sz="1400" dirty="0" err="1"/>
              <a:t>intelectual</a:t>
            </a:r>
            <a:r>
              <a:rPr lang="en-US" sz="1400" dirty="0"/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54954" y="2704857"/>
            <a:ext cx="3514725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/>
              <a:t>Una </a:t>
            </a:r>
            <a:r>
              <a:rPr lang="en-US" sz="1400" dirty="0" err="1"/>
              <a:t>actividad</a:t>
            </a:r>
            <a:r>
              <a:rPr lang="en-US" sz="1400" dirty="0"/>
              <a:t> de </a:t>
            </a:r>
            <a:r>
              <a:rPr lang="en-US" sz="1400" dirty="0" err="1"/>
              <a:t>aprendizaje</a:t>
            </a:r>
            <a:r>
              <a:rPr lang="en-US" sz="1400" dirty="0"/>
              <a:t> </a:t>
            </a:r>
            <a:r>
              <a:rPr lang="en-US" sz="1400" dirty="0" err="1"/>
              <a:t>centrada</a:t>
            </a:r>
            <a:r>
              <a:rPr lang="en-US" sz="1400" dirty="0"/>
              <a:t> </a:t>
            </a:r>
            <a:r>
              <a:rPr lang="en-US" sz="1400" dirty="0" err="1"/>
              <a:t>en</a:t>
            </a:r>
            <a:r>
              <a:rPr lang="en-US" sz="1400" dirty="0"/>
              <a:t> el </a:t>
            </a:r>
            <a:r>
              <a:rPr lang="en-US" sz="1400" dirty="0" err="1"/>
              <a:t>desarrollo</a:t>
            </a:r>
            <a:r>
              <a:rPr lang="en-US" sz="1400" dirty="0"/>
              <a:t> de </a:t>
            </a:r>
            <a:r>
              <a:rPr lang="en-US" sz="1400" dirty="0" err="1"/>
              <a:t>habilidades</a:t>
            </a:r>
            <a:r>
              <a:rPr lang="en-US" sz="1400" dirty="0"/>
              <a:t> </a:t>
            </a:r>
            <a:r>
              <a:rPr lang="en-US" sz="1400" dirty="0" err="1"/>
              <a:t>adaptativas</a:t>
            </a:r>
            <a:r>
              <a:rPr lang="en-US" sz="1400" dirty="0"/>
              <a:t> de </a:t>
            </a:r>
            <a:r>
              <a:rPr lang="en-US" sz="1400" dirty="0" err="1"/>
              <a:t>afrontamiento</a:t>
            </a:r>
            <a:r>
              <a:rPr lang="en-US" sz="1400" dirty="0"/>
              <a:t>; Una de </a:t>
            </a:r>
            <a:r>
              <a:rPr lang="en-US" sz="1400" dirty="0" err="1"/>
              <a:t>nuestras</a:t>
            </a:r>
            <a:r>
              <a:rPr lang="en-US" sz="1400" dirty="0"/>
              <a:t> 8 </a:t>
            </a:r>
            <a:r>
              <a:rPr lang="en-US" sz="1400" dirty="0" err="1"/>
              <a:t>disciplinas</a:t>
            </a:r>
            <a:r>
              <a:rPr lang="en-US" sz="1400" dirty="0"/>
              <a:t> de </a:t>
            </a:r>
            <a:r>
              <a:rPr lang="en-US" sz="1400" dirty="0" err="1"/>
              <a:t>Atletas</a:t>
            </a:r>
            <a:r>
              <a:rPr lang="en-US" sz="1400" dirty="0"/>
              <a:t> Saludables.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54955" y="3656908"/>
            <a:ext cx="330327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dirty="0"/>
              <a:t>Una </a:t>
            </a:r>
            <a:r>
              <a:rPr lang="en-US" sz="1600" dirty="0" err="1"/>
              <a:t>oficina</a:t>
            </a:r>
            <a:r>
              <a:rPr lang="en-US" sz="1600" dirty="0"/>
              <a:t>/filial/</a:t>
            </a:r>
            <a:r>
              <a:rPr lang="en-US" sz="1600" dirty="0" err="1"/>
              <a:t>capítulo</a:t>
            </a:r>
            <a:r>
              <a:rPr lang="en-US" sz="1600" dirty="0"/>
              <a:t> local de </a:t>
            </a:r>
            <a:r>
              <a:rPr lang="en-US" sz="1600" dirty="0" err="1"/>
              <a:t>Olimpiadas</a:t>
            </a:r>
            <a:r>
              <a:rPr lang="en-US" sz="1600" dirty="0"/>
              <a:t> </a:t>
            </a:r>
            <a:r>
              <a:rPr lang="en-US" sz="1600" dirty="0" err="1"/>
              <a:t>Especiales</a:t>
            </a:r>
            <a:r>
              <a:rPr lang="en-US" sz="1600" dirty="0"/>
              <a:t>, etc.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54955" y="4566244"/>
            <a:ext cx="3303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Exámenes de salud y educación gratuitos para los atletas de Olimpiadas Especiales.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54954" y="5471874"/>
            <a:ext cx="34232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Atletas portavoces seleccionados para encabezar la campaña por un mundo más integrador para las Personas con discapacidad intelectual.</a:t>
            </a:r>
          </a:p>
        </p:txBody>
      </p:sp>
    </p:spTree>
    <p:extLst>
      <p:ext uri="{BB962C8B-B14F-4D97-AF65-F5344CB8AC3E}">
        <p14:creationId xmlns:p14="http://schemas.microsoft.com/office/powerpoint/2010/main" val="36356304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26" y="464333"/>
            <a:ext cx="7886700" cy="585850"/>
          </a:xfrm>
        </p:spPr>
        <p:txBody>
          <a:bodyPr>
            <a:noAutofit/>
          </a:bodyPr>
          <a:lstStyle/>
          <a:p>
            <a:r>
              <a:rPr lang="en-US" sz="3600" dirty="0" err="1"/>
              <a:t>Ejemplos</a:t>
            </a:r>
            <a:r>
              <a:rPr lang="en-US" sz="3600" dirty="0"/>
              <a:t> de </a:t>
            </a:r>
            <a:r>
              <a:rPr lang="en-US" sz="3600" dirty="0" err="1"/>
              <a:t>llamamientos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/>
              <a:t>a la </a:t>
            </a:r>
            <a:r>
              <a:rPr lang="en-US" sz="3600" dirty="0" err="1"/>
              <a:t>acción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442" y="2104959"/>
            <a:ext cx="7886700" cy="435133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latin typeface="Ubuntu" panose="020B0504030602030204" pitchFamily="34" charset="0"/>
              </a:rPr>
              <a:t>Si </a:t>
            </a:r>
            <a:r>
              <a:rPr lang="en-US" dirty="0" err="1">
                <a:latin typeface="Ubuntu" panose="020B0504030602030204" pitchFamily="34" charset="0"/>
              </a:rPr>
              <a:t>habla</a:t>
            </a:r>
            <a:r>
              <a:rPr lang="en-US" dirty="0">
                <a:latin typeface="Ubuntu" panose="020B0504030602030204" pitchFamily="34" charset="0"/>
              </a:rPr>
              <a:t> con </a:t>
            </a:r>
            <a:r>
              <a:rPr lang="en-US" dirty="0" err="1">
                <a:latin typeface="Ubuntu" panose="020B0504030602030204" pitchFamily="34" charset="0"/>
              </a:rPr>
              <a:t>otros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atletas</a:t>
            </a:r>
            <a:r>
              <a:rPr lang="en-US" dirty="0">
                <a:latin typeface="Ubuntu" panose="020B0504030602030204" pitchFamily="34" charset="0"/>
              </a:rPr>
              <a:t>:</a:t>
            </a:r>
          </a:p>
          <a:p>
            <a:pPr lvl="1">
              <a:lnSpc>
                <a:spcPct val="120000"/>
              </a:lnSpc>
            </a:pPr>
            <a:r>
              <a:rPr lang="en-US" dirty="0" err="1">
                <a:latin typeface="Ubuntu" panose="020B0504030602030204" pitchFamily="34" charset="0"/>
              </a:rPr>
              <a:t>Participa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en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Atletas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Saludables</a:t>
            </a:r>
            <a:r>
              <a:rPr lang="en-US" dirty="0">
                <a:latin typeface="Ubuntu" panose="020B0504030602030204" pitchFamily="34" charset="0"/>
              </a:rPr>
              <a:t> para </a:t>
            </a:r>
            <a:r>
              <a:rPr lang="en-US" dirty="0" err="1">
                <a:latin typeface="Ubuntu" panose="020B0504030602030204" pitchFamily="34" charset="0"/>
              </a:rPr>
              <a:t>mejorar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tu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salud</a:t>
            </a:r>
            <a:r>
              <a:rPr lang="en-US" dirty="0">
                <a:latin typeface="Ubuntu" panose="020B0504030602030204" pitchFamily="34" charset="0"/>
              </a:rPr>
              <a:t> y </a:t>
            </a:r>
            <a:r>
              <a:rPr lang="en-US" dirty="0" err="1">
                <a:latin typeface="Ubuntu" panose="020B0504030602030204" pitchFamily="34" charset="0"/>
              </a:rPr>
              <a:t>competir</a:t>
            </a:r>
            <a:r>
              <a:rPr lang="en-US" dirty="0">
                <a:latin typeface="Ubuntu" panose="020B0504030602030204" pitchFamily="34" charset="0"/>
              </a:rPr>
              <a:t> al </a:t>
            </a:r>
            <a:r>
              <a:rPr lang="en-US" dirty="0" err="1">
                <a:latin typeface="Ubuntu" panose="020B0504030602030204" pitchFamily="34" charset="0"/>
              </a:rPr>
              <a:t>máximo</a:t>
            </a:r>
            <a:r>
              <a:rPr lang="en-US" dirty="0">
                <a:latin typeface="Ubuntu" panose="020B0504030602030204" pitchFamily="34" charset="0"/>
              </a:rPr>
              <a:t>.</a:t>
            </a:r>
          </a:p>
          <a:p>
            <a:pPr lvl="1">
              <a:lnSpc>
                <a:spcPct val="120000"/>
              </a:lnSpc>
            </a:pPr>
            <a:r>
              <a:rPr lang="en-US" dirty="0" err="1">
                <a:latin typeface="Ubuntu" panose="020B0504030602030204" pitchFamily="34" charset="0"/>
              </a:rPr>
              <a:t>Comparte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tus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experiencias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sobre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salud</a:t>
            </a:r>
            <a:r>
              <a:rPr lang="en-US" dirty="0">
                <a:latin typeface="Ubuntu" panose="020B0504030602030204" pitchFamily="34" charset="0"/>
              </a:rPr>
              <a:t> y </a:t>
            </a:r>
            <a:r>
              <a:rPr lang="en-US" dirty="0" err="1">
                <a:latin typeface="Ubuntu" panose="020B0504030602030204" pitchFamily="34" charset="0"/>
              </a:rPr>
              <a:t>estado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físico</a:t>
            </a:r>
            <a:r>
              <a:rPr lang="en-US" dirty="0">
                <a:latin typeface="Ubuntu" panose="020B0504030602030204" pitchFamily="34" charset="0"/>
              </a:rPr>
              <a:t> para </a:t>
            </a:r>
            <a:r>
              <a:rPr lang="en-US" dirty="0" err="1">
                <a:latin typeface="Ubuntu" panose="020B0504030602030204" pitchFamily="34" charset="0"/>
              </a:rPr>
              <a:t>inspirar</a:t>
            </a:r>
            <a:r>
              <a:rPr lang="en-US" dirty="0">
                <a:latin typeface="Ubuntu" panose="020B0504030602030204" pitchFamily="34" charset="0"/>
              </a:rPr>
              <a:t> a </a:t>
            </a:r>
            <a:r>
              <a:rPr lang="en-US" dirty="0" err="1">
                <a:latin typeface="Ubuntu" panose="020B0504030602030204" pitchFamily="34" charset="0"/>
              </a:rPr>
              <a:t>otros</a:t>
            </a:r>
            <a:r>
              <a:rPr lang="en-US" dirty="0">
                <a:latin typeface="Ubuntu" panose="020B0504030602030204" pitchFamily="34" charset="0"/>
              </a:rPr>
              <a:t>.</a:t>
            </a:r>
          </a:p>
          <a:p>
            <a:pPr lvl="1">
              <a:lnSpc>
                <a:spcPct val="120000"/>
              </a:lnSpc>
            </a:pPr>
            <a:endParaRPr lang="en-US" dirty="0">
              <a:latin typeface="Ubuntu" panose="020B050403060203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dirty="0">
                <a:latin typeface="Ubuntu" panose="020B0504030602030204" pitchFamily="34" charset="0"/>
              </a:rPr>
              <a:t>Si </a:t>
            </a:r>
            <a:r>
              <a:rPr lang="en-US" dirty="0" err="1">
                <a:latin typeface="Ubuntu" panose="020B0504030602030204" pitchFamily="34" charset="0"/>
              </a:rPr>
              <a:t>habla</a:t>
            </a:r>
            <a:r>
              <a:rPr lang="en-US" dirty="0">
                <a:latin typeface="Ubuntu" panose="020B0504030602030204" pitchFamily="34" charset="0"/>
              </a:rPr>
              <a:t> con los </a:t>
            </a:r>
            <a:r>
              <a:rPr lang="en-US" dirty="0" err="1">
                <a:latin typeface="Ubuntu" panose="020B0504030602030204" pitchFamily="34" charset="0"/>
              </a:rPr>
              <a:t>medios</a:t>
            </a:r>
            <a:r>
              <a:rPr lang="en-US" dirty="0">
                <a:latin typeface="Ubuntu" panose="020B0504030602030204" pitchFamily="34" charset="0"/>
              </a:rPr>
              <a:t> de </a:t>
            </a:r>
            <a:r>
              <a:rPr lang="en-US" dirty="0" err="1">
                <a:latin typeface="Ubuntu" panose="020B0504030602030204" pitchFamily="34" charset="0"/>
              </a:rPr>
              <a:t>comunicación</a:t>
            </a:r>
            <a:r>
              <a:rPr lang="en-US" dirty="0">
                <a:latin typeface="Ubuntu" panose="020B0504030602030204" pitchFamily="34" charset="0"/>
              </a:rPr>
              <a:t>:</a:t>
            </a:r>
          </a:p>
          <a:p>
            <a:pPr lvl="1">
              <a:lnSpc>
                <a:spcPct val="120000"/>
              </a:lnSpc>
            </a:pPr>
            <a:r>
              <a:rPr lang="en-US" dirty="0" err="1">
                <a:latin typeface="Ubuntu" panose="020B0504030602030204" pitchFamily="34" charset="0"/>
              </a:rPr>
              <a:t>Sigue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cubriendo</a:t>
            </a:r>
            <a:r>
              <a:rPr lang="en-US" dirty="0">
                <a:latin typeface="Ubuntu" panose="020B0504030602030204" pitchFamily="34" charset="0"/>
              </a:rPr>
              <a:t> y </a:t>
            </a:r>
            <a:r>
              <a:rPr lang="en-US" dirty="0" err="1">
                <a:latin typeface="Ubuntu" panose="020B0504030602030204" pitchFamily="34" charset="0"/>
              </a:rPr>
              <a:t>dando</a:t>
            </a:r>
            <a:r>
              <a:rPr lang="en-US" dirty="0">
                <a:latin typeface="Ubuntu" panose="020B0504030602030204" pitchFamily="34" charset="0"/>
              </a:rPr>
              <a:t> a </a:t>
            </a:r>
            <a:r>
              <a:rPr lang="en-US" dirty="0" err="1">
                <a:latin typeface="Ubuntu" panose="020B0504030602030204" pitchFamily="34" charset="0"/>
              </a:rPr>
              <a:t>conocer</a:t>
            </a:r>
            <a:r>
              <a:rPr lang="en-US" dirty="0">
                <a:latin typeface="Ubuntu" panose="020B0504030602030204" pitchFamily="34" charset="0"/>
              </a:rPr>
              <a:t> los </a:t>
            </a:r>
            <a:r>
              <a:rPr lang="en-US" dirty="0" err="1">
                <a:latin typeface="Ubuntu" panose="020B0504030602030204" pitchFamily="34" charset="0"/>
              </a:rPr>
              <a:t>programas</a:t>
            </a:r>
            <a:r>
              <a:rPr lang="en-US" dirty="0">
                <a:latin typeface="Ubuntu" panose="020B0504030602030204" pitchFamily="34" charset="0"/>
              </a:rPr>
              <a:t> de </a:t>
            </a:r>
            <a:r>
              <a:rPr lang="en-US" dirty="0" err="1">
                <a:latin typeface="Ubuntu" panose="020B0504030602030204" pitchFamily="34" charset="0"/>
              </a:rPr>
              <a:t>Salud</a:t>
            </a:r>
            <a:r>
              <a:rPr lang="en-US" dirty="0">
                <a:latin typeface="Ubuntu" panose="020B0504030602030204" pitchFamily="34" charset="0"/>
              </a:rPr>
              <a:t> de </a:t>
            </a:r>
            <a:r>
              <a:rPr lang="en-US" dirty="0" err="1">
                <a:latin typeface="Ubuntu" panose="020B0504030602030204" pitchFamily="34" charset="0"/>
              </a:rPr>
              <a:t>Olimpiadas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Especiales</a:t>
            </a:r>
            <a:r>
              <a:rPr lang="en-US" dirty="0">
                <a:latin typeface="Ubuntu" panose="020B0504030602030204" pitchFamily="34" charset="0"/>
              </a:rPr>
              <a:t>. </a:t>
            </a:r>
            <a:r>
              <a:rPr lang="en-US" dirty="0" err="1">
                <a:latin typeface="Ubuntu" panose="020B0504030602030204" pitchFamily="34" charset="0"/>
              </a:rPr>
              <a:t>Estás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ayudando</a:t>
            </a:r>
            <a:r>
              <a:rPr lang="en-US" dirty="0">
                <a:latin typeface="Ubuntu" panose="020B0504030602030204" pitchFamily="34" charset="0"/>
              </a:rPr>
              <a:t> a </a:t>
            </a:r>
            <a:r>
              <a:rPr lang="en-US" dirty="0" err="1">
                <a:latin typeface="Ubuntu" panose="020B0504030602030204" pitchFamily="34" charset="0"/>
              </a:rPr>
              <a:t>Olimpiadas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Especiales</a:t>
            </a:r>
            <a:r>
              <a:rPr lang="en-US" dirty="0">
                <a:latin typeface="Ubuntu" panose="020B0504030602030204" pitchFamily="34" charset="0"/>
              </a:rPr>
              <a:t> a </a:t>
            </a:r>
            <a:r>
              <a:rPr lang="en-US" dirty="0" err="1">
                <a:latin typeface="Ubuntu" panose="020B0504030602030204" pitchFamily="34" charset="0"/>
              </a:rPr>
              <a:t>hacer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realidad</a:t>
            </a:r>
            <a:r>
              <a:rPr lang="en-US" dirty="0">
                <a:latin typeface="Ubuntu" panose="020B0504030602030204" pitchFamily="34" charset="0"/>
              </a:rPr>
              <a:t> la #</a:t>
            </a:r>
            <a:r>
              <a:rPr lang="en-US" dirty="0" err="1">
                <a:latin typeface="Ubuntu" panose="020B0504030602030204" pitchFamily="34" charset="0"/>
              </a:rPr>
              <a:t>saludinclusiva</a:t>
            </a:r>
            <a:r>
              <a:rPr lang="en-US" dirty="0">
                <a:latin typeface="Ubuntu" panose="020B0504030602030204" pitchFamily="34" charset="0"/>
              </a:rPr>
              <a:t>.</a:t>
            </a:r>
          </a:p>
          <a:p>
            <a:pPr lvl="1">
              <a:lnSpc>
                <a:spcPct val="120000"/>
              </a:lnSpc>
            </a:pPr>
            <a:endParaRPr lang="en-US" dirty="0">
              <a:latin typeface="Ubuntu" panose="020B050403060203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dirty="0" err="1">
                <a:latin typeface="Ubuntu" panose="020B0504030602030204" pitchFamily="34" charset="0"/>
              </a:rPr>
              <a:t>Visita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SpecialOlympics.org</a:t>
            </a:r>
            <a:r>
              <a:rPr lang="en-US" dirty="0">
                <a:latin typeface="Ubuntu" panose="020B0504030602030204" pitchFamily="34" charset="0"/>
              </a:rPr>
              <a:t> y </a:t>
            </a:r>
            <a:r>
              <a:rPr lang="en-US" dirty="0" err="1">
                <a:latin typeface="Ubuntu" panose="020B0504030602030204" pitchFamily="34" charset="0"/>
              </a:rPr>
              <a:t>sigue</a:t>
            </a:r>
            <a:r>
              <a:rPr lang="en-US" dirty="0">
                <a:latin typeface="Ubuntu" panose="020B0504030602030204" pitchFamily="34" charset="0"/>
              </a:rPr>
              <a:t> a @</a:t>
            </a:r>
            <a:r>
              <a:rPr lang="en-US" dirty="0" err="1">
                <a:latin typeface="Ubuntu" panose="020B0504030602030204" pitchFamily="34" charset="0"/>
              </a:rPr>
              <a:t>SpecialOlympics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en</a:t>
            </a:r>
            <a:r>
              <a:rPr lang="en-US" dirty="0">
                <a:latin typeface="Ubuntu" panose="020B0504030602030204" pitchFamily="34" charset="0"/>
              </a:rPr>
              <a:t> los </a:t>
            </a:r>
            <a:r>
              <a:rPr lang="en-US" dirty="0" err="1">
                <a:latin typeface="Ubuntu" panose="020B0504030602030204" pitchFamily="34" charset="0"/>
              </a:rPr>
              <a:t>medios</a:t>
            </a:r>
            <a:r>
              <a:rPr lang="en-US" dirty="0">
                <a:latin typeface="Ubuntu" panose="020B0504030602030204" pitchFamily="34" charset="0"/>
              </a:rPr>
              <a:t> de </a:t>
            </a:r>
            <a:r>
              <a:rPr lang="en-US" dirty="0" err="1">
                <a:latin typeface="Ubuntu" panose="020B0504030602030204" pitchFamily="34" charset="0"/>
              </a:rPr>
              <a:t>comunicación</a:t>
            </a:r>
            <a:r>
              <a:rPr lang="en-US" dirty="0">
                <a:latin typeface="Ubuntu" panose="020B0504030602030204" pitchFamily="34" charset="0"/>
              </a:rPr>
              <a:t> social para </a:t>
            </a:r>
            <a:r>
              <a:rPr lang="en-US" dirty="0" err="1">
                <a:latin typeface="Ubuntu" panose="020B0504030602030204" pitchFamily="34" charset="0"/>
              </a:rPr>
              <a:t>estar</a:t>
            </a:r>
            <a:r>
              <a:rPr lang="en-US" dirty="0">
                <a:latin typeface="Ubuntu" panose="020B0504030602030204" pitchFamily="34" charset="0"/>
              </a:rPr>
              <a:t> al día de los </a:t>
            </a:r>
            <a:r>
              <a:rPr lang="en-US" dirty="0" err="1">
                <a:latin typeface="Ubuntu" panose="020B0504030602030204" pitchFamily="34" charset="0"/>
              </a:rPr>
              <a:t>últimos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recursos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sobre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salud</a:t>
            </a:r>
            <a:r>
              <a:rPr lang="en-US" dirty="0">
                <a:latin typeface="Ubuntu" panose="020B0504030602030204" pitchFamily="34" charset="0"/>
              </a:rPr>
              <a:t> y </a:t>
            </a:r>
            <a:r>
              <a:rPr lang="en-US" dirty="0" err="1">
                <a:latin typeface="Ubuntu" panose="020B0504030602030204" pitchFamily="34" charset="0"/>
              </a:rPr>
              <a:t>estado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físico</a:t>
            </a:r>
            <a:r>
              <a:rPr lang="en-US" dirty="0">
                <a:latin typeface="Ubuntu" panose="020B0504030602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906470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data:image/jpeg;base64,/9j/4AAQSkZJRgABAQAAAQABAAD/2wCEAAkGBxQTEhUUExQWFhQWGB8YGRcYGB0YGRwaHxccFxcXGhwcICggHBwlHBwaITEiJSorLi4uHB8zODMsNygtLisBCgoKDg0OGxAQGywmICQ0LCwsLCwvLCwsLDQsLCw0LCwsLCwsLCwsLCwsLCwsLCwsLCwsLCwsLCwsLCwsLCwsLP/AABEIAKsBJgMBIgACEQEDEQH/xAAcAAACAgMBAQAAAAAAAAAAAAAFBgMEAAIHAQj/xAA/EAACAQIEAwYEAwYEBwEBAAABAhEAAwQSITEFQVEGEyJhcYEykaGxwdHwBxQjQlJyM2Lh8RUkQ4KSorIlF//EABoBAAMBAQEBAAAAAAAAAAAAAAECAwAEBQb/xAArEQACAgICAAYBBAIDAAAAAAAAAQIRAyESMQQTIkFRYYEFcdHwMrEUkcH/2gAMAwEAAhEDEQA/AA+O7K3FSDcsDnBuCftSocL3N45srCORkTTLwntPh4yXMLnyzEbzPLyq2eB/v7uLFlrYsjNdYMCsRIVerHp5UhlYqulnI2viIA25gzNVuA2c19Z2AJpgwfYTEO8rkNoHUlxmy+nWiPB+yLHD4m4Wi7aOVEABzDqefy6Vu+jATiFlFLAGDQgDXWn3h/ZEG2r3mCPEkXBy5aVFcwZRmsthkBP+HcK6HqfMUvEWxW4Xh+8uqvr5cpoh2hwgFkkbqQZqTG8e/hvZTKAp8JCZZYc+omltbl64CGY5fPQUYxaC0ZwWznvieWvvVfHWS1wKoljIA96P9neA3HOZVcCdW0VfmdTTdwXheGsP3hRLrhsua4ZCwC1xhsBppPU0W6Ccyt4C4rFWUgxJBo32XsHv1JBEMKbrvFP4mY28GBmlRuwEyII06b1fPae/ySyJ2hARWVtbA2C8BAxt+Acr+Wmg60E42uViBMTz3ppftFiBMi2Z38Aobj+Kd6IuWLR8wmU/MUrjYZUunf8AfsU7L+NY5MPvVrjok2j1Zvuaqpby3QP8w+9EeMWyTajk7z6SaHQ8OwJgk8Vo/wCenK8dR7/alqzh4KGdA00w3LgbVToZ+1LJ2wyVAd38JH+afpQrD7t6UTuDf1/CoeE8OuX7nd2ULueQgadSToB5mqRJsq4Ubf3H7VSC6tTpjewmMw6d46oyDVu7fMVEbsIBjzEgUpW0lmrWPFFTBJLe1OvBsH3mCCuHFvvtWRQzRGwBIE+pFKnDE/iH0p44ba//ADzkd1i9oyMyN8GolSDE8qTJKotjcbaRS4twlbduENwqHIBdQraDmFJHoQdqe+z4z8Inrbb8aS+LWrv7t4TduM1w7s9w6KOpOxJ+dNXBuKpZ4QucNJlCsEGSTNDHLlFMSem0c97V4FlfNHhIAnlNU8Hgu9sgAxkcmmLtXxI3rCfCE3VeZG00C4J8LaxrVVRpRlGrVe50TslxVrNlbSWhlB1dmgSTrRJ8FZwZuXF0N4+IuxjWTp7mknH8RwzFZuXEVYhAoyg8/X1o12s7Q4O9ZVO+JMg+Ea6Dz0pqVEtgXC4BcM1xu+tt3q5AAeZpS4hwC9aMupy8mGo+YogmKsC5OdyPONPSiN/jdlVi09wkkSHy5Y56dYrUFNplbg3ZZ7iLcBInarfDsdew97MuUukp4h+VWsDx8rK2/wDD5AjYe1V8PbYs5YGWbNqIkHmJpKrsZysOL26xY/ltfI/nXTeHXS9pGO7KCfcVxO6m5rtXBx/Atf2L9qwBd7c3sptjyP4VlVf2jL4rXofwrKNiNHPv2d95avu2TKe7JkwdOldK7JYgBrhtoFS8wuGORCIG09aRcHhWtW2DWr6Yj+UwSmWD4YEiIGp31pi7AF3fM6sjISMpmCDuRIE7e1aErZWUWuxcscZVWupK/wCIZLKd8xgSNfkKK8K4yBiEf/peINowHiHxy3IdTW97ANaxbXLFlGdXuMczZQxKkKZggHl01pZ4px3FXMUzrZJaO7KFhkVhbDuqON41ICnUQdSaCbcv2DVRv5C/abHPDM2Yz4VkztpuKVr3Fbga3nuMQigDU9NRPIVduYnFsrWrti2qXCVZhOYGQ3eTMEiDsNZO29Q43hFpoMssf0j86LdCpA2/aHhMEM76L5TqfnT92Gwbi5d8CkKo3AIk9J9KQcQGdtJJQZVnfTb3q1w3i2Kw8s/eIh0JiRPKeetNJPQLTG/jK3ExQe7dCW9xaQjUbTl8zz8jQm+/eWygJA7yFI18DNnJY/1ZliOgFCOJ4y/irkybjFQAByUDQAchGvmSTua97OC4t5MyPlbUQpaCpBBIGqiYmeTTtSyjSu9jR+B9sYDh6rka3aOUDNnhmnz6VSwPAbtzvLeHC5LbiNTs8kAbyB1NQG8hdwmHtgMPFmkltc2kmCSQNKb+zOLKozhBbzQAB/kGwHqxrmjJxezpnBSVIV+Jdk8XbE+FhzgnTWNdKF4zg2KtzKyAASQdNTAHmZ0gdafhxm691VZbgVmjVNDBEzGwMiJGtWO0T3EtTatd44aVUkKCQCRJ5eXn0q0ZtpshLGlJJHKv+E3c6swykEaMD1gfcb1SxrExmaAJH11py4px/HuipdwieKe8UMZQZvAcxJDSuvhze1LnEeE3T/CChyp1ZZI1Eg/roaClb2acKWgVbu6EJOUH4o1Iorw0+ADzP2pwwtrC27KIy2g2UAlnAJ8Ou++mvpQbiHD87TYSFjULJ1k0vPk6GeFxjYuOJnpP4Uxfs6lO8dROYgQNWhZMAe/0qn/wG8d1I9q34UWsh0RgyA53Kwcp0Xcc/KjLrRsdKWx2/wCMXHWDhr8M2STE7bkFtvOuVWcGq3rqsfCrFfDz1iJI0HUn60y2+KtOfvARBGUE5uZP88cjJyjSl/FXbTus/DnZrqiQxJJnURpP41oxk+ik2g/Z4HbfDvfRba5YyhZDMp3OpkgaxO8GK8wWIW3w29bzgXAxcDylRppHOPemHh+EfE2JtYu1qoV7a2igA2CmDMbx161Qw/B7OGuSbuZhowZgsMGDBgAVYfDprOtL1qQHG9ov8JuC3bw3euVYoXYFGBliG2qp2zxouiLALDXQSNY+KOutVO03G1VLT2yG+KWB3nKI9o501dmbyrh7bm2zPdCyQpcywmCdlA84FMmklRJQcpNHJsZZyBUK3AQupfY84UdBVLDO+qoYJ+tN/wC0a+GuWmVWUEOIZSmqkDY+u40NLnZe4q4q2XKhZOrbDTQmqRfubJKTfqdg6/cugtbdPFvtqPOsxaaCn7DvgziLnf27t0uwWywS4VIgSZEDeTJO1Rca7KXbj5rGHe3by7EqdfQMxGnStzt0by5ceSEj/hbEaMvzqG9gXSASDOggzRK5hCCROxg1KuGQWzOZrp+EDYDcnz0o2IXOx/C7gvS6gosGDqDr/p9acOM8SF5QyiQp3AbL0gMRGvSaDdlMDbW21xrue602u4GhRXGU3CSfF4ZIjTluRQjHYbFSUS3kVDCghbhMmCWdhoT/AJMo+9I0uXqZVOXGkuyZeIpc8Cg5vt6+ldRw/aBIt2rYu/4alWNtgrAjQzy96i4H2Gw4wlvEMwt3nthrjmO7lhLGDyJ86EHid22Ctx5JJMBwx+n8vTalyWHEkrsj7RXmZgWBgEjnz1ryq3EsRcZFyIW1MkCT5b6c6ytFugTjC9ljh/EbsZrQ7xXchnuvlKLvpA8QG3t70PvcS4gcl7DqArjSCGPuG2B/UVTwOEjD943itkmNc3KGOvsPY9KIYK41tVVboS0i5YyyxbLA11B8UfOJ6RTp/Z0Ncl9F7DcSxDqbGItoLzKGV0ICgTrn10Ij+XeeVRY3srnBFy6pgyAg7sjqMymR8iJiQaqqx7xHuMGdQVJHhBBgjTckQfSrNy9aDgd1OubMXuFs5EQWiIiNM21NztgWKlQKw/D8PhriXHty1u2QoZyc2hBZtSJ8YM9F0rd+1OCQqLtmdYcqvhXXfeduWpoNhrlh8a6PlCGcgRSCXlWOfLG7AifLzmiGI7P4c/CGyuw1mVXXZSToNY1qvmKKp9kXicm2uixxHsuf3nvbAmyWU5Z5bsR5UR7e8CtHDAKchLjWfI8vltTOogAAaAQPbSue8bxD43iNvC22gFu6B3AiTcePKD65RV4rk9nOtBHs/avOqC1b7y4REIqgiPDygIggb6Tzp84HwFLVu+mMFtTcCGVeCAMwCgwDmXTUTMxtud4Hw/DYK2LFkROrHdmaNWc8z9BsKt4uylyJg9P96CxJOyjytqjivERdtX2S0xNrNC3e7Kg+RzDfzGhiRRzszZe4bti4rW7uXPhrzA93cSVW7bZhpIuAkcxmPLd5xfAkdWUiMw0PnyPz51Pg8Oti2qnXu1CjkTAAJ15net5Kt/AfN0vk5T2ktPhCRe70EwAGYBTIJLIV311JGvWh3ZMXL10+MrkQsMzklyNIQTqdZ15A11X9onDreJwVyYZrYNy2wgwyqToehEg+vlXA7mMKbHWjHCuLQJZG5KQ5LeHfTcVbSoRnuMNDt8Wgmek61c7OdoLCM4HgUxHghYE+I7lZmYO1Il/FLCMzFyROUsWKmYgztW1vEsw2gdJ0+VaHh4+7NPK3ofOJYoguoW2SJEvvkfYDQ6Efo8o7/aM4XCBkyhrrwmkhVA3ieg0/uFJr8SZsguot0IIWdGAGyyJkeoqHtRxg4o2gAiLaTIqqwMSZMkkE8hsBpp1M4YHGW1oeeXlGiXiPHrt6c9y6wO++U/8AavhHpFScO7QGzZa0qkyxYaEbhQVYEajwCCCCNd5oJhbf9Izcs0QJ6AmZ+VW1wzSDczBPJSAfKdN/Uc66ZJOOyMb5aN7nFxlZbVuC65WZtYB+IAemm9VAxJJO5B+817irltXhDC7xIkCJj/ao7jihCKitBm3dMsYLirI3hJA2I11B3EaaU42+M28RlW2qpIh1iX0mGViDHh6nQ9a5vcVhLQcgIBPIEiQJ21g0d7LAqz3JGi5Y567keg+9TzKMo7Hxyaeh0wvCcPiLX8YlFUtJzAGD4hmaB0303pgxV0Ya2LZZsothAzCSAFgTAPKNYpLvYodwR1YfiarPxS93YtZsyDRVYTHQAiGjymOlRjhcoJofmozLHa/Fq9q3rJmF01ygbjQQJ+1UOwTouKzOQAqz4hoevpWv74zGWIMCAI8IHQCsxuOkSIUjQqBE+Yq8cDSpkZzt2N/HeMJcUGw+QFjbYjQzkzZhsYgmD1Q0Jv8Aa3FuQi/xLRQW4uPdzOoGUsxtsImd4J6kmh3BcSc4gmBLlR/NCxlM+WvtRdbSu4e3l00MsRHOCAR+PpUJPy24r97OqL8yEb9tFniGMW3ft3XtMLVq3mZVAuQ0RroMx1EMQOpiouL9rbNywIs3gLuZUPdjUiNtdSCRtzr08UPfOQBlVF/uO5Lf2glRHn51TxePAlkdGJGyqA3XxEa/oVJ3y2vgNKm0/kj7K4NC9xmvReQeFNgwIKtqd8vQevKjfAuFXsfeyoSotnxuQMqDlEiSx18IPn50ghC2VQCWJAAA1mYAA6zXfOy2B/ccJasPPeN4rhzSe8bVpY7hdFnoorqyYeU+TZzRy8Y0jF/Z9hSR+83L+JVQAlq9eJtJA3W2sD5zsIoT2h7FJnV8KLaAAAoCBsI03n3+dPOFvqwlZbzDKR9Gitrt4Ddo9VP4U3BPQqk1sX+zHZ7Ip70Ag7Df3msopjMcVKhPFIJnKQNP+01lZY0tGlJt2zguG4retWzalO7OuR1zEE6kgAgj0J9qscSuKhWDKEDLlJA26Bh8iTFLwJNeXsJdyhocJyOoX8qhkXJ30fVZP0nHDGljbv79/wCBjW+EyO58JJQodWKkfED1BifvUQu/xSneiN9cswTMSRmg+tL4LcyT6mant4kMuRo/ytzWdwDyU7EUqhdWSy/pTWK4P1fHz+39/wCjbiCobrnDmIaVbaWEEkHpmzEeUVDcxgZXW5bYXn8AVRKmdCwjUHyjnv0iJjStRj4ZYMMpkHmCDXVLDGl9HzXOSsZOHdsb9pTbujMcsKzAqwMeEk/zCY8/Ojn7HOFlrt/FsNbY7m3J/nYZ7h9QuXX/ADmkDi/FDehrhGgyiBHPn7mum8B7VWMPhsPh7bvfe2ozsiM4k6sMwGWB8I1mAJrJqLddCpNrfY3i6QxLHQg+3Kan4fx1AoDzmmPCJBgxPlXP+2faju71vDqVY3nCsTqotsSpggxJJ9tdNqY+GYYlc22mmkADr+AprDQ6PiwVnl+orb96BGsidhzigWARAYkTzk+Lrr+VXe6LGeu3kPzpk0wNNEHaq0XsXbQaGuWbiqQJOtsgGBuROwr5zxfDbwLpchWtzOh1VbgtsQRp8RG8b12bjvHHF65bt6Gyo1PxAsocZeXwlTqDqaAYtQlxmuEFrtsL3bL8NvMx3Px5iST5j5c2XMlLXsdGLBKapI5S7rIA1OgAGvpRnhzm4yopBZtFGupjQaDc7aUWxWAs2+7NlEt3rcv3jXAmslvhmT0GnKlfCvluI0A5WBAM+2xB31q0Jtq6IuG69x74XwAo7NeyMgUjTMDqIkBlXrIPUUpcS4SULnPcuIpiTtrtJGgp/wCz/E2xGHuu3hCkCJkfCG0G43H61KH2gx+aLajU3CSY16ZZ6Ty6jzqSm5ZCrg1DZSwGNZHRhqiurZTrorAkAnXkafLPaCyyBs7o/hzF7pQNBzZVzXQukDUkjmV5FCuWwIAMgfXr7zV7A2mcytvOV1IVQTrMSB4iPMe9VkmJBRf+TofLWPtZTnd9S3/Xt5mVmZkI8f8AKuh6ke9crE+QnYb/AF/GjDi5ZCwGRWHhzBgGWQxK5htOvh01oYTPT2FaIJxS6dhXs/jGXNblgHkkKTyGsj0504dkODWb7taKbWy1vL4IYMum0EGTOnL3pO7MZ/3q2tu2LlxpVUJiSVPORHzro3BSbeLs3LdgkqWW4bIbuQWBH+I4ytHRdNQc0CuqM4rFKMkiLi3JNCPjBJc6C7b3VCDbOsNlgwI8pkDrrRvg/Z03raXlupBGaMpaI0ObXcNIPSNdKFcfwZw+Kv22GXNdzJ52yWdSPmg9Qw5GpsH2gfD2xbtDwqC0NO7MSAAp2BzEf3GSK5FOlRaEHKWuwti+yrnM/fKTMH+FeBJyhuSHUjWdNqSmUMQxMJuOreQ6Dz/QN4ntRfyuoKjPmlg1wsJMyCbpE7xIOgXelN7pmOQ0p4y0DLCSl6uwg+KIIZDlKmVPSpE4qM2Z7evPL18p2+tUUNb7UsoKXYsZuPQTbjDs5ubTAgcgFCgeegE9aiOJeDlIysddIb0np6U4/s47LYXHWL4ulu/DQuV4KIVEXMuzDNmBmRoNqRMI4W6FaCpbK0MFBEwSGOg6ydOtHjH46Nyl8jZ2LBuYpWyKWsjvQYg5lIy843IPtThxntD+8ZlnunCmVfw8tg3ny/0NJPC7v7tjJtkvazC2SJb4iAFnKJbNqABttNOHa/Dd5g7tyyzKwTOCjFW8OpHh1giRHnXPkyNZPpl8cE4fY84XEXECIBpAAnfbr1oh37ESK0LplQGJZA2UxMQJMdNRWv7xAP16+X+/4iulMgyLFXS0BkDx1AMexrKS8fxm6l5wrP1ORQBO2vgYz6mvai81OqLLDauzkgeBrvRXE9oGfCph8iALEuFGYgfDrEg7yQdQTO9b9r+MLcYAKuYmWOUZiIGUlviPTf5xJBhhUk7R9bjlj8VFTlFWibDoXYKkliYA86tY7s7irVsXrloraJENmVt9pCklemoGsChLtlIYcjMU78P4taxNn93J7u2ygFoDFSCPD8M8t80fSlk2iPifEywyiklXuKnG7qItrLEtbDN4sxmSpkQMuqnTX1oNkYOyOpRwfhO40kfSKYO1fAhYCkOlwFoVgfEREwyxGmusnes7G8E/fsQ73s2VPE5Gksdln219qusq4qT6PnPEY150lB3btfk97Ndlxii5v3GS0pCgJBZm+IiToABHLWZ2BojxvErZvsEY5QxCmDrGhGnMHQ+dXGu2cPxDD2LY/hE+MamHYFLZBnQyRryqP9qLxftDYC1p/wCbaVNRWR2+iblwVLsl4bxt7ggIHA+/vRS/xzEAAC2QBtAn3JBOv2EUodieIKt022YC20nx6Q8ADxMRAIHnqB1rqWDeBHhgEZYEHXnr9/KivDxN5zKfZ7EX7l1S6XFAgnMHy+Y8Tbmdsvny0c8Vju6Qseo0HOTVDh4XQ/T7k1rxzF2FQNcuqlpZIad228MatHl1q+PGsapE5zc2KXFuNOUuk5Q0kAyGYESUWCQSugn4pE7zFInEcc9189xpMQNgAOQHlXQeIstlziWssUCQoDqARoZZQwbNBbrAXUDlzvHYkPcZ8oUMZjWB6CdK43FWfTfpCcVKSjvW76+gXjWJ0PLb06VWZudGsNwZ74e4pC2rSFmY9QC0AecD70GvINeXl+P6/CujC9NHmfq/F57XfudQ7F8PZuGfww03GcnUEkg5PDMAaKIB/wBaTezWFtfv3dYoMFXOMrzbedlJiCGgz7ijvCO1gXBpZzi2ltMjR8ZMauJ55jmA560pcd4n37W2Ot22gR7oJi6F+B8pAKtlkHrA2pIptyOKUtLZP2pw1u1irtuyf4akZfFm0KhtzqdSd6GBuexHTQjzBq+OEvcTvMjNA1aNY5eZEetBr9llMHbrXQrS2QdWXr+Kd4zuzBRAkkwOkHl6a+tQRVZSYkajyqSw2bSYPQ6UbAMfZjha3BiL7OV/dbecBdMzEPl8XKCvLefnf7O9qEs5kuCAzSrZM5GgXL8SkLAmddZ0oRgcabeFu2RAa5dUsB8RRVOgO3xHY+fWh1u3LrBnWNoI9RVFi5Y5N/gDycZJL8jn2946VuWrZWQFLgnZgWKxueaHSeYpY4jilVw5RWBX4GY6TsfCQRvpPnptTjxzggxdjDvnyP3bKjH4S/hYW2MeEaXNeUDeueHAuGKupDAwViCp5zXPBJelFG2/Uy/cZXs96lnuwjFGYOz5i3iAhvhCrA882tBC5n3/AEPqKeeyOGV7TWW/qzR10AP2j2oZ2xwotNZsrMIHb1zvI9SAoHoBSLJ63BjPH6VICW8UK3DzUOQVIGqxEu4LjN2z4UuMqndZlddD4TI+lUmvBrh258gBO8ADQDlA0rdbJchVBZjsBufKnvgvZq3h8I1zE2QtxiT/ABB41A9dV60mTIoIeEOQlcMxAFxrlyWK+JQZgtmG8cokxzp87Odsc10o4nMCwJMAtGq7HVvIHXYcq5vZECZM04fsvTveJ2A2oUO2nUWmAn3NCWJS7GjkcTo/CuNN3rPkzQoR3OjhZOUBZgQdZGWSACAaPviM8aiTseRB5e/61Gvq8BtqxZRkY9FBBHQjcjyqu/D1EiQFPKWEHqMwGh5ifMedIQ4qhJz5OwLxTgdu62YjX6+/51lFWw7DUg3ByZGGb0PI+u/Wa9o8UDkz527uNq3FyKnuW42qm5rmPq5x8ro3diRUuG4m6aQpgRtG3Ixvvz1qJajvYY5pWPSmgk9M8/8AUL8tS+/5GLgOFGPuBLl4WkWfAJa4dBLCRlVB/UT5QZpg43xC3w60tnDTlcEksZYsIGZto31GmwEUjcO4hctZggK5iC2xBymV13gHWNpg1DxTG3b90s59NOUDalljd/R5Smq+ze3iHL95mObNmzHfMDINPH7TiH/dro0Do3y8LAf+xpM4Pwzv71uzzdgJ6DdiPQSa6L+07DAYW2VWAlwCBsFKMI+gpvcmc6R8oWND8Uj6fSrGB41irIi1fcL/AEmGHsGBj2iqWIAA8+vQVFPJTpRMMp7YYvIqZv7jEEnUbgxERsAdKF3MXcvNmvObjjQMxJIGngEmAvkNN6qAkjfw/epbTjkC30Hz/KjYAxxftBcuW8raswChucCJnr6THOJoBk8yakxLNILCOn6NeZxtUWqPofAxj5Sb7Y0vihZ4etpGE3nAuZdQVOsydZgQeWvlQNsGCNz9PpRDEYJLvDkCgC6lz4vLUgE+9QWpjUQeY6GJIpsbpaPG8SmsjUgBetFTHy/KtsPbJPpRDiNkZcxkx+Jj9e9VrQg/raqcmQo6H2YxqNbRADmFsL5MBzHRt9Kg43wi3dBJENyYaH/XpB2+tAuzzshBGsSAPKNvnr8qaUv5p5E75my/hDeoArJgYif8CfNow3jMATI13j0A96kXgrGCxVlP8w/WlFOI3DbuHLmGbroDESy/MfOo7F3WTp5j8YrcmY24lYsjDWkRSHDtLEhiQVE+IdCFgR99Qtm5kZWYZgpBJ/qAOoPnv+dEOOsylSCCI/8AYjMR5SsbAbEQOYtbxPkeoHy516mGD8pHJkl6w/w/tXbuYc4S6pAdpRp8KNykjXKZIPSTUV3BW7M96LbT1vlGHlAV5+VHeIqoEnWdh1J6TsPYxQdOAtdJuhT4WWQqzozFSxmSY3JPQ+3kSp7/APWv9Har6JsDdt5w9llUINRL3C07EnIsewov2i4T+/2FuWQDetiQJAzKfiWdpkSPTzqxxLs4bVuVgjnGhFBsDxwYS66FsuYI4YyRrbBjfSdDM1Jq/VHtfkrF16ZdMSbiFSQwIIMEEQQRuCORqMtRztbxW3ibwuoIYqFcAQpj4WXnMHKdB8IjfQIBXVFtog1TC/ZtkLMtwwoKsQJzOBIylp8KA7wJObcaQc7b9ou+myDIkEsDtzyEa6bbHkN6TFtmdN61+JtZ3jQml8u5cmNz9NI8xaRGmsamrHZzi13D31vWnKusgGA2hUg6MCNvKsxgJCjU8gNT7D/Sp+F8HdiIEEKzNOkRsPUiBRlJLsEU30Ny/tM4go/xLR8zat/gBW3/APW+IDfuGHnbYf8AzcFJAPTT0/Kobmx+vKtbAdCH7XMVucPhmPUd6p9/4hrK5sjVlHkzUGrlxI3/AF771VYA1pcaTA1qlilgggeoqfE9iX6tKf8AlBfjX8l+2mnp9qsrhS/w/ahWHIO3ypg4PYDFc3w69I5TodOf051kqObxPjFlxqCjX5LvCOBKSGcZlHKYHntVXtKyfvBCqFCqEhdtJI+hHvNNmEw6DwqNOZgCeg06UpdrsN3eIOkF0Dx5FnRfmqKY86azzwl+zTDZ8dmjS3bZp8zCD/6Pyp77c4MXMIysSJYQR/UJifLelj9kNmBiLhMTkQe2Zm+609ccUXMPdRtQV08mkZW6gAxSSGXZwfGJ4yOmlV2PIe5q5xK1lY/ryP1qk2gpkY3sksY2UdavLPp7GPnAqVMGEFs83th/mTH0ArLqc4M/r3PzrWZlfiGJ1AJJIH69K8wVi7c/wbNx+rKjPHyBA96LY7s4MyAM5ZiA2gA5A5RvprqT7V2Ls/wy1h7KpbUAAep9ak5xTOzH4jNGHGLr/YhcM4WwwWRoDgs7jMCVObwqYmGywcp1g8q07N4XD3LrLeTNpoczDb0Ipk7VPmN0LMhQfD6x+NAsLw18M7NcgMqgjXmRJHtt69aST02iKe6ZZ7W8BsHCuLNtUfwlTJ5OCQZPMSKUOD9mb964lqAub+ec0LuTA/05UbucSe6GLen5fajXYLV7rdABrvqZ/CtCUugzjGrBXG+z4wbWrdtmPeKdWj/EU+WwIYCNfeoeHXSXGcQW0DIWXL001G4jUjzon+025PciYIDMDz1K7HltWvYyz34724xjNEDSSIMty10235mq80uyXFtIuYlbKhnxBUJk1kTr0UbyY2GulJFq6CNCdDz3jqfanzt5gVNpFRRo4Mj+1hqa51jbLWlOYET4R0M7x10B+dFTUgODiEhw2/iMNevpbY2wzNMgfCA2WJ1gQIE0Bw7KQSDrHwka606dmuJJawIBgli5K8yCSv2FLQOFtAMy4gxpH8MTpzbp5xNd/hvHJemXtohm8O6TXuO4wuW2guhGffMpkZP5T0OkUZ7JwReafCxCgxpoDP8A9UmcRu3GuiyoyjwqqzooAAAJ6AbnyNPvC7AtWktAzlEE7TzY/Oa8qqk5e2zslK4qKBXHr5BA66AfifeBSD+0O0q4+6qABQLYAGw/gpTxxF/4gPMuIH/dpSt+03AkYlbwPhuKBy3Uefl9qPhvc2d9CcLZifrXi31H8wqRoI6+etQLZluem8ch1+ddnRzFpHBOn5fesYeIyWHsNfc717ZsEHYGOv5j/WmTB8JtsgY+NiobKxKZZJEacxE+hFCclFWwwi5OkBuHXAHDHXL4hzggggjzo3wfDM3e3dQiqNWB8RZgoy+Q1J9K1TggYoLUnM8EzAAABIg67ka6nypv7V8RPcJahdDoY1gA+Gekma5sjUlZaFxfE5TdtlTDb/rf2qNx4T6cqL38KWaATJPL7TRNOx57rN33jyyUKcok+KenlT+ZEXy5CYlZUqWiBLKR6gispxQvwjgdy8Ay5VQn4jz6kAamrnaDs0tnustwuxknSBIiIGvU86Yrl7uQA25E+hJkz6VSx7G4gM7NpO/+35GuXzZN37HSscaEfEYUofECPPlR/s0AUdi7eAKVGoBzNkJnnEcvKj/BrGe7bYfyeIk+Q0+sVS4pfuHEXzdcNmyqInRV8SrExOxnzaIBiq87iScalQT4DY7y9bVrjnWSAxAgCY9NKFftLA/fIHK2g+WYx9aJ9jn/AOYn/KZ9Ij7kUv8Aba8LmMu5Duyp7hFQj0zCtjBk70OX7M8NkwjMf+pdZh6AKn3VqbvCyuDOqkafX6T86H4HDLatJaG1tQg84ET77165A5/r3osmI/a3gBTC96xYXbbnMpG6tkGh3MeE9ILUg3K6r2tu/wDLXMzZzoBIWQCQvIDYVzLC2c91U18TBdNDqY3Og9aaIRj4woAskclyx5CI+5rThttWuCdYBPloKtdsMNkj+nNI9xOX5ihPAbpF0SJkMPcqRrSRvgO6chos3GzZ0XM6KxVepIy6eYnMPMCn7gl5jhLOf/E7pC/92UZvrNJvZeC7/wCUR8z/AKUU4hirikKh0JHrH5VFr0lU/ULvbXEXQwyOySTOVipIBAAkEaaVPjsaXsoeYtqp9v8AerjcP7+41vEZoU5kZYXKoMFCY8QaVMnXw76mt+0t2zbRUMKYkaEiBoASNp5T0qlemiS3IXQpVAdg23tTd2JtZbbOf5zA9Bz+ZPyobxW0LtnDG1sygL5zAn503YS0ttFQbKAB+f40IrYZv0in+0zC/wAO1cBkBih25jMP/k1Y7E2MuDBWPESTz1Jj/wCMtWO3hX9zuSRMqV9Qw/Caj7EXwMNbtjXTPP8AcSSPY6Vp9Bg9FftSGS0mYkgv+Gk/WkztfeJTDt1ziP8AxIP3rpXa+2GwpMaqyn65fsxrmnF8DcxN+zZQaRGbkuY+In0Amhj7DN6Lq4VLWHt+Im8yhiOShhmAHnqNazhfDLOKPcXS6ufEGWNuamZ1jXblvXmJtd5iHW2J8WRfRRlB9IE0T4Ngr1m7mKIfRiW2I08PnTJbsVvVBIHvMTaaRHi8R1eM7lk0HqNdg3Omq+ZUxvSPgeHuuIQm2QEJOcx4tDl5zm110606cMyuWUkhssgCNQcwJE6GI2GutNJNqkInTVgPhdg3L8n4bWvq3Ifc+woj2i4YMRh3t6ZolCeTjVT+B8iay3hTYlZBkkztOvMctIqLG8S7sBmkgmPffeliuCDJ85HI8LYe4YRWY9FBY+8Ud4ZwW4l0C6mU81MbGIB5ciY8zTXgeOW0ZpkA7RVXE3y94tzIERvoQdfYH5mi8rkqoZY1HdnuO7HJdQvh2KsP5G+EnoDuv1FAcEmUGY3iBt4QFn3iZ5zThh8QxuKc0gEHfp5Uqtw9rUWhq2Yqvn4oU/KKnzco0ylJS0HOyuEJGc6KCY13YxOnQfrat+1i6J5Zj9qLYBVtW1tj+Ub9TuT85pW7TcctNc7rUQwRnA0XxQ+m5I/CnadUiUX6rJeynBy7i+2g1yg7k6CR6A/+w8qZ8dwcZLjLqxRgvrlIFGMJcBwi2dSyWVuLtoIlUBkyYieQnc1VwmJzID50mRU1Q8JNpnL8RcVVXMoYnWT8o+lZUOJs3LmLvWbYDd21yJ5L3h0/9qyn4A5FriN8s5nlV24AtpdpYA+m5H0IrbG8Jud4PCYdcwPKOcnYe9V8QsWxHI5fkANOoqTWhk9ljg90rMVW7QYhmZZg5VjQefOp8CcqbanU/hQ69h7j3cwcFC22XTKNDlaZnaQQN9JqiWibkuVsN9nLfdrmPxN9ByH40F4jwFlvhnvouIL953JUkeJ8yeISJYQQCBvrRoZuhqO7aLlCwLd38GYk5NZ8M/Dr0qkXQj27GtsQKrXbimqFm6elS5z0oAB3GUHdXNJ8BPuBI+tc4BIJ8q6ZxfObNzKuZipEe0GPOJrmA3pohGnimPN7D2Cd/FPqsL/rVPhsrcGm0/Y1LixksW7Rturo5liPCcwLQp2MQOuxNeYTW4oHP8qz6Muxh4RxFbdzusjSwnPBI/t0EDadfKjt+/mynoKEW2K6RtV6zJWen+9SmtFIu2RKn8R7g1LkTtyULodxttMTVHtCLRQsyzc8MaA+ANLCTtvy9+VWixqpjLTOI002M6g9RVIvi00Jp3YJstcU4bJecRAy65QcywMoIEGSZ569a6amKEb1zleDvKnvII5iZI3gmRPypiw18qoWdhGlNKSYC12pw7Yi2EVwomSCJDbQD6ETVfs7hTZVUYgkTBAjTNmjUnmTzqQ3p51Wu8Q7t7cjRmiZ203216frWctoaHYZ7W3P+Xjqwn28X4UpcIZpN5Qcqzr1kQBG+gOb2pp7eZVwq9XbII6sjAenOlbspiWt2XtkSWMhTrsFg7jY+fSIpYaV1ZScW4umWuzWCYB3fLmJgAGdJ1meZ0P6NGHuN5H11rS9xLJbi1aNwmJUhLIHoRO3lz9TWoObWCPw+VMv7/f7fZzxcn/kjBd11AHpI/P8K9wpy3S5LqIBVkIJDAgrKsQIOo0adprzJXuX9A0Rjz/id65dbvLORAIVpWW6lgrGPaai41iLd20LJYJcS5MsRBGWDGvJs8+o6QLmGfKZOwlvcAnXqNNfegmJwzZ1G6lpzFRJknNrEnSTpTL7MWuH8ItKAwPecwx0HqB09a8xvguLA5E/hRCRy09PyMfjVpOCi+mbM6nUA5JHoRII15ifSkcbVIKdO2CuDo126ttPiY79OZJjWB5VZ4hwx7V7OwBC6Ag8yNzpppP16VJg7L4O6rJF0ggNErlBPiMRJgawAau9pO0lh7hshbxYrPeqji2H0hIyyynmeUD2EYV2NKd9Aq5dmhXEuF2LjF1tujnUqtwMjNHxeIZkJO8Zh5dbgmsy0whe4JxK6ltM4lx/CMEmVObu9YB23/tHWifB0PiQxmXQgGRPPWgwjuCJAIuhifLLlX/209WHWjXZJUS62aScohSYB1M6A/T19hKPJUNGVMSuzoIxWNfabpWT/e5I+1ZTB22wiYdj3a5Dcc3MukeKSxkE6z+tq8osXsO8ZsG2gLaKqhR/MYACyZG/3pbt8LW9ZtxmBE5tspYnQeWkDpRvj3a7CXbVxUuEvlgDKwk8okdaq8E7RYO1bCutwFjJARnjbUkDrrpXhYv+TjwNqLu+mn1R0Nx5CyG5FD5iYPnVENdBhLRKg7llmNxzorxK9ba8/dBzbLSpKkb684Igkjao1tnoT7a/6/evci7SZztE9m8SBsKlyn/aorSnca1aUsNxHrRMbISN6kmsk1hBrANRmJAG5MCud47Ak4x7UQe8IPQDMSX/ALcnj9K6JbuFGVjrlIMczrsPOkm1hizC0wIZv4JxGYtcPg7srBeMmWVgAEL11zNEwU7WWSLeuhW5r5aMPvQzs5aa5dJEZUXn1O23kCfKBRntsz3bgULK3XZ42JObRfP4thuap9nLNxDcFp0WcsymcAgtAM6Cdd6zVxoDutB1rMydpq9wm8pLWP5ipdp2icpg8tCvLmfKqeVx0/7Rp8pMCojjyhnIzEaCMo/1jypJRtUZuVaLGJw5ViII9RBquwqS1jrtye811keBUjy0Jmtgn6mjVGV1siArcNXrWvWojbPWsElF3yqDHYgZGDBAAJls8iOSZARmP+YAeYrR5qreUmQedEZOnZriuLYi+vdXysAhkQKB4htEyw0kRPM71nCbeRmYjcQABA3mTJOvL5+wVsDdZ5bINd82w/y86P2g3Myep3PnQWtB5OqsId6TyqRHNU0c+VWEc86wpcVzUgqC21TKaxiQ6giNCCD6EQR8qp4VbgMOgAUaENIbSNBuOtWmJ6GqzX3G4isYluLRXs/xe4bQt2u6JRfEoOcljqWnYAmQBOo+gYX+YgneDsfI+VU+D3+4uXG7tlVgMqpD66z8TJlG2xPtzaLoBbvXHDmZmTPqTOx5VpcfN8W3lr9Dp9a0vcdvXnCtYVLaiM5K96TqZaCRGsZRoIBmpAs86UJA+EEEgif/ABnyqNrDJuseoq53RrACNiR+ufWsawe9wwQRIIg+YIgitMPxL91UvJUDfUuxkiAJ3MxEkAe0EkVB3APp4ftp9Kgfh1p5DAkdD+Y/KsYXr3GL2JuO13NlnwgyY9GIGbzMD2rKk4lhVtOBbEKROhkEzWUQjLiOHBhpofp70PNgqYPKi1+6ZidKr5R0pQFNbVWbdnyNTKoqzbrGI7I9fOPx61atAn4ljTeTBrwCpF5edEB4+D5gj0qBkjSrmGYyy8lMCt7yD51jAe+v0oPfsQ+bn1gTHSYo3cO9VLw0NYwH45jmWxlthu+JIzgarbKw6q0yCxgHTaROtCezlpluBwxtgSCsaspGqdCug38juNGK6dKyzqNaazF5bo6GvSQeR+lV7DGrSUoaN1Qf0n6VILQ/pNYgqygrAKxtL+v960eyKtsoqO4KJijcsCqpww50UJ0jT5CeXPeq9wVjA08Pt75da3S0o2FWyK1YVjEY8h9K3VvKpAoipMgoGPUPvUyNG9RBB0rMtYxYGIHrW374P6TVYCvaJiQ4vov1rBiCeQ+X51qBW4oGI2SenyFerh+lScxUprBIjaNa5KtL+FeTWMVTaofxcsiArE5hodjGse9GytCO0o/g+4rIwGxXae4TDWLenIr+VeUIzTvWUwbXwf/Z"/>
          <p:cNvSpPr>
            <a:spLocks noChangeAspect="1" noChangeArrowheads="1"/>
          </p:cNvSpPr>
          <p:nvPr/>
        </p:nvSpPr>
        <p:spPr bwMode="auto">
          <a:xfrm>
            <a:off x="141432" y="388216"/>
            <a:ext cx="277091" cy="27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3127" tIns="41564" rIns="83127" bIns="41564" numCol="1" anchor="t" anchorCtr="0" compatLnSpc="1">
            <a:prstTxWarp prst="textNoShape">
              <a:avLst/>
            </a:prstTxWarp>
          </a:bodyPr>
          <a:lstStyle/>
          <a:p>
            <a:endParaRPr lang="en-US" sz="1636"/>
          </a:p>
        </p:txBody>
      </p:sp>
      <p:sp>
        <p:nvSpPr>
          <p:cNvPr id="7" name="TextBox 6"/>
          <p:cNvSpPr txBox="1"/>
          <p:nvPr/>
        </p:nvSpPr>
        <p:spPr>
          <a:xfrm>
            <a:off x="418523" y="2008138"/>
            <a:ext cx="7853655" cy="2609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9775" indent="-259775">
              <a:buFontTx/>
              <a:buChar char="-"/>
            </a:pPr>
            <a:r>
              <a:rPr lang="en-US" sz="1636">
                <a:solidFill>
                  <a:schemeClr val="bg1"/>
                </a:solidFill>
                <a:latin typeface="Ubuntu Light"/>
                <a:cs typeface="Ubuntu Light"/>
              </a:rPr>
              <a:t>Los periodistas cubren más de una fuente</a:t>
            </a:r>
          </a:p>
          <a:p>
            <a:pPr marL="259775" indent="-259775">
              <a:buFontTx/>
              <a:buChar char="-"/>
            </a:pPr>
            <a:r>
              <a:rPr lang="en-US" sz="1636">
                <a:solidFill>
                  <a:schemeClr val="bg1"/>
                </a:solidFill>
                <a:latin typeface="Ubuntu Light"/>
                <a:cs typeface="Ubuntu Light"/>
              </a:rPr>
              <a:t>No sólo es responsable de publicar la historia, sino de tuitear todo el día, escribir un blog, grabar vídeos...</a:t>
            </a:r>
          </a:p>
          <a:p>
            <a:pPr marL="259775" indent="-259775">
              <a:buFontTx/>
              <a:buChar char="-"/>
            </a:pPr>
            <a:r>
              <a:rPr lang="en-US" sz="1636">
                <a:solidFill>
                  <a:schemeClr val="bg1"/>
                </a:solidFill>
                <a:latin typeface="Ubuntu Light"/>
                <a:cs typeface="Ubuntu Light"/>
              </a:rPr>
              <a:t>Vivimos en un entorno de noticias 24 horas</a:t>
            </a:r>
          </a:p>
          <a:p>
            <a:pPr marL="259775" indent="-259775">
              <a:buFontTx/>
              <a:buChar char="-"/>
            </a:pPr>
            <a:r>
              <a:rPr lang="en-US" sz="1636">
                <a:solidFill>
                  <a:schemeClr val="bg1"/>
                </a:solidFill>
                <a:latin typeface="Ubuntu Light"/>
                <a:cs typeface="Ubuntu Light"/>
              </a:rPr>
              <a:t>La competencia por los contenidos es feroz </a:t>
            </a:r>
          </a:p>
          <a:p>
            <a:pPr marL="259775" indent="-259775">
              <a:buFontTx/>
              <a:buChar char="-"/>
            </a:pPr>
            <a:endParaRPr lang="en-US" sz="1636">
              <a:solidFill>
                <a:schemeClr val="bg1"/>
              </a:solidFill>
              <a:latin typeface="Ubuntu Light"/>
              <a:cs typeface="Ubuntu Light"/>
            </a:endParaRPr>
          </a:p>
          <a:p>
            <a:pPr marL="259775" indent="-259775">
              <a:buFontTx/>
              <a:buChar char="-"/>
            </a:pPr>
            <a:endParaRPr lang="en-US" sz="1636">
              <a:solidFill>
                <a:schemeClr val="bg1"/>
              </a:solidFill>
              <a:latin typeface="Ubuntu Light"/>
              <a:cs typeface="Ubuntu Light"/>
            </a:endParaRPr>
          </a:p>
          <a:p>
            <a:endParaRPr lang="en-US" sz="1636">
              <a:solidFill>
                <a:schemeClr val="bg1"/>
              </a:solidFill>
              <a:latin typeface="Ubuntu Light"/>
              <a:cs typeface="Ubuntu Light"/>
            </a:endParaRPr>
          </a:p>
          <a:p>
            <a:pPr marL="259775" indent="-259775">
              <a:buFontTx/>
              <a:buChar char="-"/>
            </a:pPr>
            <a:endParaRPr lang="en-US" sz="1636">
              <a:solidFill>
                <a:schemeClr val="bg1"/>
              </a:solidFill>
              <a:latin typeface="Ubuntu Light"/>
              <a:cs typeface="Ubuntu Light"/>
            </a:endParaRPr>
          </a:p>
          <a:p>
            <a:endParaRPr lang="en-US" sz="1636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err="1"/>
              <a:t>Consejos</a:t>
            </a:r>
            <a:r>
              <a:rPr lang="en-US" sz="3600" dirty="0"/>
              <a:t> para la </a:t>
            </a:r>
            <a:r>
              <a:rPr lang="en-US" sz="3600" dirty="0" err="1"/>
              <a:t>entrevista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27727"/>
            <a:ext cx="8229600" cy="3840211"/>
          </a:xfrm>
        </p:spPr>
        <p:txBody>
          <a:bodyPr>
            <a:noAutofit/>
          </a:bodyPr>
          <a:lstStyle/>
          <a:p>
            <a:endParaRPr lang="en-US" dirty="0"/>
          </a:p>
          <a:p>
            <a:r>
              <a:rPr lang="en-US" sz="2400" dirty="0" err="1">
                <a:latin typeface="Ubuntu" panose="020B0504030602030204" pitchFamily="34" charset="0"/>
              </a:rPr>
              <a:t>Sé</a:t>
            </a:r>
            <a:r>
              <a:rPr lang="en-US" sz="2400" dirty="0">
                <a:latin typeface="Ubuntu" panose="020B0504030602030204" pitchFamily="34" charset="0"/>
              </a:rPr>
              <a:t> </a:t>
            </a:r>
            <a:r>
              <a:rPr lang="en-US" sz="2400" dirty="0" err="1">
                <a:latin typeface="Ubuntu" panose="020B0504030602030204" pitchFamily="34" charset="0"/>
              </a:rPr>
              <a:t>tú</a:t>
            </a:r>
            <a:r>
              <a:rPr lang="en-US" sz="2400" dirty="0">
                <a:latin typeface="Ubuntu" panose="020B0504030602030204" pitchFamily="34" charset="0"/>
              </a:rPr>
              <a:t> mismo.</a:t>
            </a:r>
          </a:p>
          <a:p>
            <a:r>
              <a:rPr lang="en-US" sz="2400" dirty="0" err="1">
                <a:latin typeface="Ubuntu" panose="020B0504030602030204" pitchFamily="34" charset="0"/>
              </a:rPr>
              <a:t>Prepárate</a:t>
            </a:r>
            <a:r>
              <a:rPr lang="en-US" sz="2400" dirty="0">
                <a:latin typeface="Ubuntu" panose="020B0504030602030204" pitchFamily="34" charset="0"/>
              </a:rPr>
              <a:t>: ¡</a:t>
            </a:r>
            <a:r>
              <a:rPr lang="en-US" sz="2400" dirty="0" err="1">
                <a:latin typeface="Ubuntu" panose="020B0504030602030204" pitchFamily="34" charset="0"/>
              </a:rPr>
              <a:t>asegúrate</a:t>
            </a:r>
            <a:r>
              <a:rPr lang="en-US" sz="2400" dirty="0">
                <a:latin typeface="Ubuntu" panose="020B0504030602030204" pitchFamily="34" charset="0"/>
              </a:rPr>
              <a:t> de </a:t>
            </a:r>
            <a:r>
              <a:rPr lang="en-US" sz="2400" dirty="0" err="1">
                <a:latin typeface="Ubuntu" panose="020B0504030602030204" pitchFamily="34" charset="0"/>
              </a:rPr>
              <a:t>conocer</a:t>
            </a:r>
            <a:r>
              <a:rPr lang="en-US" sz="2400" dirty="0">
                <a:latin typeface="Ubuntu" panose="020B0504030602030204" pitchFamily="34" charset="0"/>
              </a:rPr>
              <a:t> los </a:t>
            </a:r>
            <a:r>
              <a:rPr lang="en-US" sz="2400" dirty="0" err="1">
                <a:latin typeface="Ubuntu" panose="020B0504030602030204" pitchFamily="34" charset="0"/>
              </a:rPr>
              <a:t>hechos</a:t>
            </a:r>
            <a:r>
              <a:rPr lang="en-US" sz="2400" dirty="0">
                <a:latin typeface="Ubuntu" panose="020B0504030602030204" pitchFamily="34" charset="0"/>
              </a:rPr>
              <a:t> y sus </a:t>
            </a:r>
            <a:r>
              <a:rPr lang="en-US" sz="2400" dirty="0" err="1">
                <a:latin typeface="Ubuntu" panose="020B0504030602030204" pitchFamily="34" charset="0"/>
              </a:rPr>
              <a:t>mensajes</a:t>
            </a:r>
            <a:r>
              <a:rPr lang="en-US" sz="2400" dirty="0">
                <a:latin typeface="Ubuntu" panose="020B0504030602030204" pitchFamily="34" charset="0"/>
              </a:rPr>
              <a:t>!</a:t>
            </a:r>
          </a:p>
          <a:p>
            <a:r>
              <a:rPr lang="en-US" sz="2400" dirty="0" err="1">
                <a:latin typeface="Ubuntu" panose="020B0504030602030204" pitchFamily="34" charset="0"/>
              </a:rPr>
              <a:t>Intenta</a:t>
            </a:r>
            <a:r>
              <a:rPr lang="en-US" sz="2400" dirty="0">
                <a:latin typeface="Ubuntu" panose="020B0504030602030204" pitchFamily="34" charset="0"/>
              </a:rPr>
              <a:t> </a:t>
            </a:r>
            <a:r>
              <a:rPr lang="en-US" sz="2400" dirty="0" err="1">
                <a:latin typeface="Ubuntu" panose="020B0504030602030204" pitchFamily="34" charset="0"/>
              </a:rPr>
              <a:t>llevar</a:t>
            </a:r>
            <a:r>
              <a:rPr lang="en-US" sz="2400" dirty="0">
                <a:latin typeface="Ubuntu" panose="020B0504030602030204" pitchFamily="34" charset="0"/>
              </a:rPr>
              <a:t> el </a:t>
            </a:r>
            <a:r>
              <a:rPr lang="en-US" sz="2400" dirty="0" err="1">
                <a:latin typeface="Ubuntu" panose="020B0504030602030204" pitchFamily="34" charset="0"/>
              </a:rPr>
              <a:t>logotipo</a:t>
            </a:r>
            <a:r>
              <a:rPr lang="en-US" sz="2400" dirty="0">
                <a:latin typeface="Ubuntu" panose="020B0504030602030204" pitchFamily="34" charset="0"/>
              </a:rPr>
              <a:t> de </a:t>
            </a:r>
            <a:r>
              <a:rPr lang="en-US" sz="2400" dirty="0" err="1">
                <a:latin typeface="Ubuntu" panose="020B0504030602030204" pitchFamily="34" charset="0"/>
              </a:rPr>
              <a:t>Olimpiadas</a:t>
            </a:r>
            <a:r>
              <a:rPr lang="en-US" sz="2400" dirty="0">
                <a:latin typeface="Ubuntu" panose="020B0504030602030204" pitchFamily="34" charset="0"/>
              </a:rPr>
              <a:t> </a:t>
            </a:r>
            <a:r>
              <a:rPr lang="en-US" sz="2400" dirty="0" err="1">
                <a:latin typeface="Ubuntu" panose="020B0504030602030204" pitchFamily="34" charset="0"/>
              </a:rPr>
              <a:t>Especiales</a:t>
            </a:r>
            <a:r>
              <a:rPr lang="en-US" sz="2400" dirty="0">
                <a:latin typeface="Ubuntu" panose="020B0504030602030204" pitchFamily="34" charset="0"/>
              </a:rPr>
              <a:t> (</a:t>
            </a:r>
            <a:r>
              <a:rPr lang="en-US" sz="2400" dirty="0" err="1">
                <a:latin typeface="Ubuntu" panose="020B0504030602030204" pitchFamily="34" charset="0"/>
              </a:rPr>
              <a:t>en</a:t>
            </a:r>
            <a:r>
              <a:rPr lang="en-US" sz="2400" dirty="0">
                <a:latin typeface="Ubuntu" panose="020B0504030602030204" pitchFamily="34" charset="0"/>
              </a:rPr>
              <a:t> la </a:t>
            </a:r>
            <a:r>
              <a:rPr lang="en-US" sz="2400" dirty="0" err="1">
                <a:latin typeface="Ubuntu" panose="020B0504030602030204" pitchFamily="34" charset="0"/>
              </a:rPr>
              <a:t>camiseta</a:t>
            </a:r>
            <a:r>
              <a:rPr lang="en-US" sz="2400" dirty="0">
                <a:latin typeface="Ubuntu" panose="020B0504030602030204" pitchFamily="34" charset="0"/>
              </a:rPr>
              <a:t>, el pin o la </a:t>
            </a:r>
            <a:r>
              <a:rPr lang="en-US" sz="2400" dirty="0" err="1">
                <a:latin typeface="Ubuntu" panose="020B0504030602030204" pitchFamily="34" charset="0"/>
              </a:rPr>
              <a:t>medalla</a:t>
            </a:r>
            <a:r>
              <a:rPr lang="en-US" sz="2400" dirty="0">
                <a:latin typeface="Ubuntu" panose="020B0504030602030204" pitchFamily="34" charset="0"/>
              </a:rPr>
              <a:t>).</a:t>
            </a:r>
          </a:p>
          <a:p>
            <a:r>
              <a:rPr lang="en-US" sz="2400" dirty="0">
                <a:latin typeface="Ubuntu" panose="020B0504030602030204" pitchFamily="34" charset="0"/>
              </a:rPr>
              <a:t>Ser </a:t>
            </a:r>
            <a:r>
              <a:rPr lang="en-US" sz="2400" dirty="0" err="1">
                <a:latin typeface="Ubuntu" panose="020B0504030602030204" pitchFamily="34" charset="0"/>
              </a:rPr>
              <a:t>positivo</a:t>
            </a:r>
            <a:r>
              <a:rPr lang="en-US" sz="2400" dirty="0">
                <a:latin typeface="Ubuntu" panose="020B0504030602030204" pitchFamily="34" charset="0"/>
              </a:rPr>
              <a:t> y </a:t>
            </a:r>
            <a:r>
              <a:rPr lang="en-US" sz="2400" dirty="0" err="1">
                <a:latin typeface="Ubuntu" panose="020B0504030602030204" pitchFamily="34" charset="0"/>
              </a:rPr>
              <a:t>enérgico</a:t>
            </a:r>
            <a:endParaRPr lang="en-US" sz="2400" dirty="0">
              <a:latin typeface="Ubuntu" panose="020B0504030602030204" pitchFamily="34" charset="0"/>
            </a:endParaRPr>
          </a:p>
          <a:p>
            <a:r>
              <a:rPr lang="en-US" sz="2400" dirty="0">
                <a:latin typeface="Ubuntu" panose="020B0504030602030204" pitchFamily="34" charset="0"/>
              </a:rPr>
              <a:t>Si no </a:t>
            </a:r>
            <a:r>
              <a:rPr lang="en-US" sz="2400" dirty="0" err="1">
                <a:latin typeface="Ubuntu" panose="020B0504030602030204" pitchFamily="34" charset="0"/>
              </a:rPr>
              <a:t>está</a:t>
            </a:r>
            <a:r>
              <a:rPr lang="en-US" sz="2400" dirty="0">
                <a:latin typeface="Ubuntu" panose="020B0504030602030204" pitchFamily="34" charset="0"/>
              </a:rPr>
              <a:t> </a:t>
            </a:r>
            <a:r>
              <a:rPr lang="en-US" sz="2400" dirty="0" err="1">
                <a:latin typeface="Ubuntu" panose="020B0504030602030204" pitchFamily="34" charset="0"/>
              </a:rPr>
              <a:t>seguro</a:t>
            </a:r>
            <a:r>
              <a:rPr lang="en-US" sz="2400" dirty="0">
                <a:latin typeface="Ubuntu" panose="020B0504030602030204" pitchFamily="34" charset="0"/>
              </a:rPr>
              <a:t> de un </a:t>
            </a:r>
            <a:r>
              <a:rPr lang="en-US" sz="2400" dirty="0" err="1">
                <a:latin typeface="Ubuntu" panose="020B0504030602030204" pitchFamily="34" charset="0"/>
              </a:rPr>
              <a:t>hecho</a:t>
            </a:r>
            <a:r>
              <a:rPr lang="en-US" sz="2400" dirty="0">
                <a:latin typeface="Ubuntu" panose="020B0504030602030204" pitchFamily="34" charset="0"/>
              </a:rPr>
              <a:t>, no lo </a:t>
            </a:r>
            <a:r>
              <a:rPr lang="en-US" sz="2400" dirty="0" err="1">
                <a:latin typeface="Ubuntu" panose="020B0504030602030204" pitchFamily="34" charset="0"/>
              </a:rPr>
              <a:t>diga</a:t>
            </a:r>
            <a:r>
              <a:rPr lang="en-US" sz="2400" dirty="0">
                <a:latin typeface="Ubuntu" panose="020B0504030602030204" pitchFamily="34" charset="0"/>
              </a:rPr>
              <a:t>.</a:t>
            </a:r>
          </a:p>
          <a:p>
            <a:r>
              <a:rPr lang="en-US" sz="2400" dirty="0" err="1">
                <a:latin typeface="Ubuntu" panose="020B0504030602030204" pitchFamily="34" charset="0"/>
              </a:rPr>
              <a:t>Recuerda</a:t>
            </a:r>
            <a:r>
              <a:rPr lang="en-US" sz="2400" dirty="0">
                <a:latin typeface="Ubuntu" panose="020B0504030602030204" pitchFamily="34" charset="0"/>
              </a:rPr>
              <a:t> que </a:t>
            </a:r>
            <a:r>
              <a:rPr lang="en-US" sz="2400" dirty="0" err="1">
                <a:latin typeface="Ubuntu" panose="020B0504030602030204" pitchFamily="34" charset="0"/>
              </a:rPr>
              <a:t>desempeñas</a:t>
            </a:r>
            <a:r>
              <a:rPr lang="en-US" sz="2400" dirty="0">
                <a:latin typeface="Ubuntu" panose="020B0504030602030204" pitchFamily="34" charset="0"/>
              </a:rPr>
              <a:t> un </a:t>
            </a:r>
            <a:r>
              <a:rPr lang="en-US" sz="2400" dirty="0" err="1">
                <a:latin typeface="Ubuntu" panose="020B0504030602030204" pitchFamily="34" charset="0"/>
              </a:rPr>
              <a:t>papel</a:t>
            </a:r>
            <a:r>
              <a:rPr lang="en-US" sz="2400" dirty="0">
                <a:latin typeface="Ubuntu" panose="020B0504030602030204" pitchFamily="34" charset="0"/>
              </a:rPr>
              <a:t> </a:t>
            </a:r>
            <a:r>
              <a:rPr lang="en-US" sz="2400" dirty="0" err="1">
                <a:latin typeface="Ubuntu" panose="020B0504030602030204" pitchFamily="34" charset="0"/>
              </a:rPr>
              <a:t>importante</a:t>
            </a:r>
            <a:r>
              <a:rPr lang="en-US" sz="2400" dirty="0">
                <a:latin typeface="Ubuntu" panose="020B0504030602030204" pitchFamily="34" charset="0"/>
              </a:rPr>
              <a:t> </a:t>
            </a:r>
            <a:r>
              <a:rPr lang="en-US" sz="2400" dirty="0" err="1">
                <a:latin typeface="Ubuntu" panose="020B0504030602030204" pitchFamily="34" charset="0"/>
              </a:rPr>
              <a:t>en</a:t>
            </a:r>
            <a:r>
              <a:rPr lang="en-US" sz="2400" dirty="0">
                <a:latin typeface="Ubuntu" panose="020B0504030602030204" pitchFamily="34" charset="0"/>
              </a:rPr>
              <a:t> </a:t>
            </a:r>
            <a:r>
              <a:rPr lang="en-US" sz="2400" dirty="0" err="1">
                <a:latin typeface="Ubuntu" panose="020B0504030602030204" pitchFamily="34" charset="0"/>
              </a:rPr>
              <a:t>Olimpiadas</a:t>
            </a:r>
            <a:r>
              <a:rPr lang="en-US" sz="2400" dirty="0">
                <a:latin typeface="Ubuntu" panose="020B0504030602030204" pitchFamily="34" charset="0"/>
              </a:rPr>
              <a:t> </a:t>
            </a:r>
            <a:r>
              <a:rPr lang="en-US" sz="2400" dirty="0" err="1">
                <a:latin typeface="Ubuntu" panose="020B0504030602030204" pitchFamily="34" charset="0"/>
              </a:rPr>
              <a:t>Especiales</a:t>
            </a:r>
            <a:r>
              <a:rPr lang="en-US" sz="2400" dirty="0">
                <a:latin typeface="Ubuntu" panose="020B0504030602030204" pitchFamily="34" charset="0"/>
              </a:rPr>
              <a:t>: ¡no </a:t>
            </a:r>
            <a:r>
              <a:rPr lang="en-US" sz="2400" dirty="0" err="1">
                <a:latin typeface="Ubuntu" panose="020B0504030602030204" pitchFamily="34" charset="0"/>
              </a:rPr>
              <a:t>presiones</a:t>
            </a:r>
            <a:r>
              <a:rPr lang="en-US" sz="2400" dirty="0">
                <a:latin typeface="Ubuntu" panose="020B0504030602030204" pitchFamily="34" charset="0"/>
              </a:rPr>
              <a:t>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6811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69101" y="591413"/>
            <a:ext cx="8229600" cy="357909"/>
          </a:xfrm>
        </p:spPr>
        <p:txBody>
          <a:bodyPr>
            <a:noAutofit/>
          </a:bodyPr>
          <a:lstStyle/>
          <a:p>
            <a:r>
              <a:rPr lang="en-US"/>
              <a:t>Cómo salir en las noticias</a:t>
            </a:r>
          </a:p>
        </p:txBody>
      </p:sp>
      <p:sp>
        <p:nvSpPr>
          <p:cNvPr id="21" name="Content Placeholder 5"/>
          <p:cNvSpPr>
            <a:spLocks noGrp="1"/>
          </p:cNvSpPr>
          <p:nvPr>
            <p:ph idx="1"/>
          </p:nvPr>
        </p:nvSpPr>
        <p:spPr>
          <a:xfrm>
            <a:off x="450937" y="2119587"/>
            <a:ext cx="8229600" cy="3840211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pPr>
              <a:spcAft>
                <a:spcPts val="600"/>
              </a:spcAft>
            </a:pPr>
            <a:r>
              <a:rPr lang="en-US" dirty="0" err="1">
                <a:latin typeface="Ubuntu" panose="020B0504030602030204" pitchFamily="34" charset="0"/>
              </a:rPr>
              <a:t>Comparta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fotos</a:t>
            </a:r>
            <a:r>
              <a:rPr lang="en-US" dirty="0">
                <a:latin typeface="Ubuntu" panose="020B0504030602030204" pitchFamily="34" charset="0"/>
              </a:rPr>
              <a:t> con </a:t>
            </a:r>
            <a:r>
              <a:rPr lang="en-US" dirty="0" err="1">
                <a:latin typeface="Ubuntu" panose="020B0504030602030204" pitchFamily="34" charset="0"/>
              </a:rPr>
              <a:t>su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Programa</a:t>
            </a:r>
            <a:r>
              <a:rPr lang="en-US" dirty="0">
                <a:latin typeface="Ubuntu" panose="020B0504030602030204" pitchFamily="34" charset="0"/>
              </a:rPr>
              <a:t> local y </a:t>
            </a:r>
            <a:r>
              <a:rPr lang="en-US" dirty="0" err="1">
                <a:latin typeface="Ubuntu" panose="020B0504030602030204" pitchFamily="34" charset="0"/>
              </a:rPr>
              <a:t>escriba</a:t>
            </a:r>
            <a:r>
              <a:rPr lang="en-US" dirty="0">
                <a:latin typeface="Ubuntu" panose="020B0504030602030204" pitchFamily="34" charset="0"/>
              </a:rPr>
              <a:t> un </a:t>
            </a:r>
            <a:r>
              <a:rPr lang="en-US" dirty="0" err="1">
                <a:latin typeface="Ubuntu" panose="020B0504030602030204" pitchFamily="34" charset="0"/>
              </a:rPr>
              <a:t>relato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sobre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su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experiencia</a:t>
            </a:r>
            <a:r>
              <a:rPr lang="en-US" dirty="0">
                <a:latin typeface="Ubuntu" panose="020B0504030602030204" pitchFamily="34" charset="0"/>
              </a:rPr>
              <a:t> sanitaria.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Ubuntu" panose="020B0504030602030204" pitchFamily="34" charset="0"/>
              </a:rPr>
              <a:t>Si </a:t>
            </a:r>
            <a:r>
              <a:rPr lang="en-US" dirty="0" err="1">
                <a:latin typeface="Ubuntu" panose="020B0504030602030204" pitchFamily="34" charset="0"/>
              </a:rPr>
              <a:t>está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en</a:t>
            </a:r>
            <a:r>
              <a:rPr lang="en-US" dirty="0">
                <a:latin typeface="Ubuntu" panose="020B0504030602030204" pitchFamily="34" charset="0"/>
              </a:rPr>
              <a:t> los </a:t>
            </a:r>
            <a:r>
              <a:rPr lang="en-US" dirty="0" err="1">
                <a:latin typeface="Ubuntu" panose="020B0504030602030204" pitchFamily="34" charset="0"/>
              </a:rPr>
              <a:t>medios</a:t>
            </a:r>
            <a:r>
              <a:rPr lang="en-US" dirty="0">
                <a:latin typeface="Ubuntu" panose="020B0504030602030204" pitchFamily="34" charset="0"/>
              </a:rPr>
              <a:t> de </a:t>
            </a:r>
            <a:r>
              <a:rPr lang="en-US" dirty="0" err="1">
                <a:latin typeface="Ubuntu" panose="020B0504030602030204" pitchFamily="34" charset="0"/>
              </a:rPr>
              <a:t>comunicación</a:t>
            </a:r>
            <a:r>
              <a:rPr lang="en-US" dirty="0">
                <a:latin typeface="Ubuntu" panose="020B0504030602030204" pitchFamily="34" charset="0"/>
              </a:rPr>
              <a:t> social, </a:t>
            </a:r>
            <a:r>
              <a:rPr lang="en-US" dirty="0" err="1">
                <a:latin typeface="Ubuntu" panose="020B0504030602030204" pitchFamily="34" charset="0"/>
              </a:rPr>
              <a:t>comparta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su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historia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sobre</a:t>
            </a:r>
            <a:r>
              <a:rPr lang="en-US" dirty="0">
                <a:latin typeface="Ubuntu" panose="020B0504030602030204" pitchFamily="34" charset="0"/>
              </a:rPr>
              <a:t> la </a:t>
            </a:r>
            <a:r>
              <a:rPr lang="en-US" dirty="0" err="1">
                <a:latin typeface="Ubuntu" panose="020B0504030602030204" pitchFamily="34" charset="0"/>
              </a:rPr>
              <a:t>salud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en</a:t>
            </a:r>
            <a:r>
              <a:rPr lang="en-US">
                <a:latin typeface="Ubuntu" panose="020B0504030602030204" pitchFamily="34" charset="0"/>
              </a:rPr>
              <a:t> Olimpiadas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Especiales</a:t>
            </a:r>
            <a:r>
              <a:rPr lang="en-US" dirty="0">
                <a:latin typeface="Ubuntu" panose="020B0504030602030204" pitchFamily="34" charset="0"/>
              </a:rPr>
              <a:t> con </a:t>
            </a:r>
            <a:r>
              <a:rPr lang="en-US" dirty="0" err="1">
                <a:latin typeface="Ubuntu" panose="020B0504030602030204" pitchFamily="34" charset="0"/>
              </a:rPr>
              <a:t>fotos</a:t>
            </a:r>
            <a:r>
              <a:rPr lang="en-US" dirty="0">
                <a:latin typeface="Ubuntu" panose="020B0504030602030204" pitchFamily="34" charset="0"/>
              </a:rPr>
              <a:t>.</a:t>
            </a:r>
          </a:p>
          <a:p>
            <a:r>
              <a:rPr lang="en-US" dirty="0" err="1">
                <a:latin typeface="Ubuntu" panose="020B0504030602030204" pitchFamily="34" charset="0"/>
              </a:rPr>
              <a:t>Avise</a:t>
            </a:r>
            <a:r>
              <a:rPr lang="en-US" dirty="0">
                <a:latin typeface="Ubuntu" panose="020B0504030602030204" pitchFamily="34" charset="0"/>
              </a:rPr>
              <a:t> a </a:t>
            </a:r>
            <a:r>
              <a:rPr lang="en-US" dirty="0" err="1">
                <a:latin typeface="Ubuntu" panose="020B0504030602030204" pitchFamily="34" charset="0"/>
              </a:rPr>
              <a:t>su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Programa</a:t>
            </a:r>
            <a:r>
              <a:rPr lang="en-US" dirty="0">
                <a:latin typeface="Ubuntu" panose="020B0504030602030204" pitchFamily="34" charset="0"/>
              </a:rPr>
              <a:t> local </a:t>
            </a:r>
            <a:r>
              <a:rPr lang="en-US" dirty="0" err="1">
                <a:latin typeface="Ubuntu" panose="020B0504030602030204" pitchFamily="34" charset="0"/>
              </a:rPr>
              <a:t>cuando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vaya</a:t>
            </a:r>
            <a:r>
              <a:rPr lang="en-US" dirty="0">
                <a:latin typeface="Ubuntu" panose="020B0504030602030204" pitchFamily="34" charset="0"/>
              </a:rPr>
              <a:t> a </a:t>
            </a:r>
            <a:r>
              <a:rPr lang="en-US" dirty="0" err="1">
                <a:latin typeface="Ubuntu" panose="020B0504030602030204" pitchFamily="34" charset="0"/>
              </a:rPr>
              <a:t>hacer</a:t>
            </a:r>
            <a:r>
              <a:rPr lang="en-US" dirty="0">
                <a:latin typeface="Ubuntu" panose="020B0504030602030204" pitchFamily="34" charset="0"/>
              </a:rPr>
              <a:t> algo para que </a:t>
            </a:r>
            <a:r>
              <a:rPr lang="en-US" dirty="0" err="1">
                <a:latin typeface="Ubuntu" panose="020B0504030602030204" pitchFamily="34" charset="0"/>
              </a:rPr>
              <a:t>puedan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ayudarle</a:t>
            </a:r>
            <a:r>
              <a:rPr lang="en-US" dirty="0">
                <a:latin typeface="Ubuntu" panose="020B0504030602030204" pitchFamily="34" charset="0"/>
              </a:rPr>
              <a:t> a </a:t>
            </a:r>
            <a:r>
              <a:rPr lang="en-US" dirty="0" err="1">
                <a:latin typeface="Ubuntu" panose="020B0504030602030204" pitchFamily="34" charset="0"/>
              </a:rPr>
              <a:t>obtener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cobertura</a:t>
            </a:r>
            <a:r>
              <a:rPr lang="en-US" dirty="0">
                <a:latin typeface="Ubuntu" panose="020B0504030602030204" pitchFamily="34" charset="0"/>
              </a:rPr>
              <a:t>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1296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A2654-C2E4-B8F2-E1AE-C537B6942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Reconocimiento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809EF-CE14-DFE8-F84C-F9AA144CC5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s-ES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 versión original de este documento se desarrolló con fondos de muchas fuentes, incluso en los Estados Unidos por la Subvención Número NU27DD000021 de los Centros para el Control y la Prevención de Enfermedades (CDC) del Departamento de Salud y Servicios Humanos de los Estados Unidos (HHS), con $18.1 millones (64%) financiados con fondos federales de los Estados Unidos y $10.2 millones (36%) respaldados por fuentes no federales. 
El contenido de este documento es responsabilidad exclusiva de los autores y no representa necesariamente los puntos de vista oficiales de los Centros para el Control y la Prevención de Enfermedades o el Departamento de Salud y Servicios Humanos de los Estados Unidos.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462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data:image/jpeg;base64,/9j/4AAQSkZJRgABAQAAAQABAAD/2wCEAAkGBxQTEhUUExQWFhQWGB8YGRcYGB0YGRwaHxccFxcXGhwcICggHBwlHBwaITEiJSorLi4uHB8zODMsNygtLisBCgoKDg0OGxAQGywmICQ0LCwsLCwvLCwsLDQsLCw0LCwsLCwsLCwsLCwsLCwsLCwsLCwsLCwsLCwsLCwsLCwsLP/AABEIAKsBJgMBIgACEQEDEQH/xAAcAAACAgMBAQAAAAAAAAAAAAAFBgMEAAIHAQj/xAA/EAACAQIEAwYEAwYEBwEBAAABAhEAAwQSITEFQVEGEyJhcYEykaGxwdHwBxQjQlJyM2Lh8RUkQ4KSorIlF//EABoBAAMBAQEBAAAAAAAAAAAAAAECAwAEBQb/xAArEQACAgICAAYBBAIDAAAAAAAAAQIRAyESMQQTIkFRYYEFcdHwMrEUkcH/2gAMAwEAAhEDEQA/AA+O7K3FSDcsDnBuCftSocL3N45srCORkTTLwntPh4yXMLnyzEbzPLyq2eB/v7uLFlrYsjNdYMCsRIVerHp5UhlYqulnI2viIA25gzNVuA2c19Z2AJpgwfYTEO8rkNoHUlxmy+nWiPB+yLHD4m4Wi7aOVEABzDqefy6Vu+jATiFlFLAGDQgDXWn3h/ZEG2r3mCPEkXBy5aVFcwZRmsthkBP+HcK6HqfMUvEWxW4Xh+8uqvr5cpoh2hwgFkkbqQZqTG8e/hvZTKAp8JCZZYc+omltbl64CGY5fPQUYxaC0ZwWznvieWvvVfHWS1wKoljIA96P9neA3HOZVcCdW0VfmdTTdwXheGsP3hRLrhsua4ZCwC1xhsBppPU0W6Ccyt4C4rFWUgxJBo32XsHv1JBEMKbrvFP4mY28GBmlRuwEyII06b1fPae/ySyJ2hARWVtbA2C8BAxt+Acr+Wmg60E42uViBMTz3ppftFiBMi2Z38Aobj+Kd6IuWLR8wmU/MUrjYZUunf8AfsU7L+NY5MPvVrjok2j1Zvuaqpby3QP8w+9EeMWyTajk7z6SaHQ8OwJgk8Vo/wCenK8dR7/alqzh4KGdA00w3LgbVToZ+1LJ2wyVAd38JH+afpQrD7t6UTuDf1/CoeE8OuX7nd2ULueQgadSToB5mqRJsq4Ubf3H7VSC6tTpjewmMw6d46oyDVu7fMVEbsIBjzEgUpW0lmrWPFFTBJLe1OvBsH3mCCuHFvvtWRQzRGwBIE+pFKnDE/iH0p44ba//ADzkd1i9oyMyN8GolSDE8qTJKotjcbaRS4twlbduENwqHIBdQraDmFJHoQdqe+z4z8Inrbb8aS+LWrv7t4TduM1w7s9w6KOpOxJ+dNXBuKpZ4QucNJlCsEGSTNDHLlFMSem0c97V4FlfNHhIAnlNU8Hgu9sgAxkcmmLtXxI3rCfCE3VeZG00C4J8LaxrVVRpRlGrVe50TslxVrNlbSWhlB1dmgSTrRJ8FZwZuXF0N4+IuxjWTp7mknH8RwzFZuXEVYhAoyg8/X1o12s7Q4O9ZVO+JMg+Ea6Dz0pqVEtgXC4BcM1xu+tt3q5AAeZpS4hwC9aMupy8mGo+YogmKsC5OdyPONPSiN/jdlVi09wkkSHy5Y56dYrUFNplbg3ZZ7iLcBInarfDsdew97MuUukp4h+VWsDx8rK2/wDD5AjYe1V8PbYs5YGWbNqIkHmJpKrsZysOL26xY/ltfI/nXTeHXS9pGO7KCfcVxO6m5rtXBx/Atf2L9qwBd7c3sptjyP4VlVf2jL4rXofwrKNiNHPv2d95avu2TKe7JkwdOldK7JYgBrhtoFS8wuGORCIG09aRcHhWtW2DWr6Yj+UwSmWD4YEiIGp31pi7AF3fM6sjISMpmCDuRIE7e1aErZWUWuxcscZVWupK/wCIZLKd8xgSNfkKK8K4yBiEf/peINowHiHxy3IdTW97ANaxbXLFlGdXuMczZQxKkKZggHl01pZ4px3FXMUzrZJaO7KFhkVhbDuqON41ICnUQdSaCbcv2DVRv5C/abHPDM2Yz4VkztpuKVr3Fbga3nuMQigDU9NRPIVduYnFsrWrti2qXCVZhOYGQ3eTMEiDsNZO29Q43hFpoMssf0j86LdCpA2/aHhMEM76L5TqfnT92Gwbi5d8CkKo3AIk9J9KQcQGdtJJQZVnfTb3q1w3i2Kw8s/eIh0JiRPKeetNJPQLTG/jK3ExQe7dCW9xaQjUbTl8zz8jQm+/eWygJA7yFI18DNnJY/1ZliOgFCOJ4y/irkybjFQAByUDQAchGvmSTua97OC4t5MyPlbUQpaCpBBIGqiYmeTTtSyjSu9jR+B9sYDh6rka3aOUDNnhmnz6VSwPAbtzvLeHC5LbiNTs8kAbyB1NQG8hdwmHtgMPFmkltc2kmCSQNKb+zOLKozhBbzQAB/kGwHqxrmjJxezpnBSVIV+Jdk8XbE+FhzgnTWNdKF4zg2KtzKyAASQdNTAHmZ0gdafhxm691VZbgVmjVNDBEzGwMiJGtWO0T3EtTatd44aVUkKCQCRJ5eXn0q0ZtpshLGlJJHKv+E3c6swykEaMD1gfcb1SxrExmaAJH11py4px/HuipdwieKe8UMZQZvAcxJDSuvhze1LnEeE3T/CChyp1ZZI1Eg/roaClb2acKWgVbu6EJOUH4o1Iorw0+ADzP2pwwtrC27KIy2g2UAlnAJ8Ou++mvpQbiHD87TYSFjULJ1k0vPk6GeFxjYuOJnpP4Uxfs6lO8dROYgQNWhZMAe/0qn/wG8d1I9q34UWsh0RgyA53Kwcp0Xcc/KjLrRsdKWx2/wCMXHWDhr8M2STE7bkFtvOuVWcGq3rqsfCrFfDz1iJI0HUn60y2+KtOfvARBGUE5uZP88cjJyjSl/FXbTus/DnZrqiQxJJnURpP41oxk+ik2g/Z4HbfDvfRba5YyhZDMp3OpkgaxO8GK8wWIW3w29bzgXAxcDylRppHOPemHh+EfE2JtYu1qoV7a2igA2CmDMbx161Qw/B7OGuSbuZhowZgsMGDBgAVYfDprOtL1qQHG9ov8JuC3bw3euVYoXYFGBliG2qp2zxouiLALDXQSNY+KOutVO03G1VLT2yG+KWB3nKI9o501dmbyrh7bm2zPdCyQpcywmCdlA84FMmklRJQcpNHJsZZyBUK3AQupfY84UdBVLDO+qoYJ+tN/wC0a+GuWmVWUEOIZSmqkDY+u40NLnZe4q4q2XKhZOrbDTQmqRfubJKTfqdg6/cugtbdPFvtqPOsxaaCn7DvgziLnf27t0uwWywS4VIgSZEDeTJO1Rca7KXbj5rGHe3by7EqdfQMxGnStzt0by5ceSEj/hbEaMvzqG9gXSASDOggzRK5hCCROxg1KuGQWzOZrp+EDYDcnz0o2IXOx/C7gvS6gosGDqDr/p9acOM8SF5QyiQp3AbL0gMRGvSaDdlMDbW21xrue602u4GhRXGU3CSfF4ZIjTluRQjHYbFSUS3kVDCghbhMmCWdhoT/AJMo+9I0uXqZVOXGkuyZeIpc8Cg5vt6+ldRw/aBIt2rYu/4alWNtgrAjQzy96i4H2Gw4wlvEMwt3nthrjmO7lhLGDyJ86EHid22Ctx5JJMBwx+n8vTalyWHEkrsj7RXmZgWBgEjnz1ryq3EsRcZFyIW1MkCT5b6c6ytFugTjC9ljh/EbsZrQ7xXchnuvlKLvpA8QG3t70PvcS4gcl7DqArjSCGPuG2B/UVTwOEjD943itkmNc3KGOvsPY9KIYK41tVVboS0i5YyyxbLA11B8UfOJ6RTp/Z0Ncl9F7DcSxDqbGItoLzKGV0ICgTrn10Ij+XeeVRY3srnBFy6pgyAg7sjqMymR8iJiQaqqx7xHuMGdQVJHhBBgjTckQfSrNy9aDgd1OubMXuFs5EQWiIiNM21NztgWKlQKw/D8PhriXHty1u2QoZyc2hBZtSJ8YM9F0rd+1OCQqLtmdYcqvhXXfeduWpoNhrlh8a6PlCGcgRSCXlWOfLG7AifLzmiGI7P4c/CGyuw1mVXXZSToNY1qvmKKp9kXicm2uixxHsuf3nvbAmyWU5Z5bsR5UR7e8CtHDAKchLjWfI8vltTOogAAaAQPbSue8bxD43iNvC22gFu6B3AiTcePKD65RV4rk9nOtBHs/avOqC1b7y4REIqgiPDygIggb6Tzp84HwFLVu+mMFtTcCGVeCAMwCgwDmXTUTMxtud4Hw/DYK2LFkROrHdmaNWc8z9BsKt4uylyJg9P96CxJOyjytqjivERdtX2S0xNrNC3e7Kg+RzDfzGhiRRzszZe4bti4rW7uXPhrzA93cSVW7bZhpIuAkcxmPLd5xfAkdWUiMw0PnyPz51Pg8Oti2qnXu1CjkTAAJ15net5Kt/AfN0vk5T2ktPhCRe70EwAGYBTIJLIV311JGvWh3ZMXL10+MrkQsMzklyNIQTqdZ15A11X9onDreJwVyYZrYNy2wgwyqToehEg+vlXA7mMKbHWjHCuLQJZG5KQ5LeHfTcVbSoRnuMNDt8Wgmek61c7OdoLCM4HgUxHghYE+I7lZmYO1Il/FLCMzFyROUsWKmYgztW1vEsw2gdJ0+VaHh4+7NPK3ofOJYoguoW2SJEvvkfYDQ6Efo8o7/aM4XCBkyhrrwmkhVA3ieg0/uFJr8SZsguot0IIWdGAGyyJkeoqHtRxg4o2gAiLaTIqqwMSZMkkE8hsBpp1M4YHGW1oeeXlGiXiPHrt6c9y6wO++U/8AavhHpFScO7QGzZa0qkyxYaEbhQVYEajwCCCCNd5oJhbf9Izcs0QJ6AmZ+VW1wzSDczBPJSAfKdN/Uc66ZJOOyMb5aN7nFxlZbVuC65WZtYB+IAemm9VAxJJO5B+817irltXhDC7xIkCJj/ao7jihCKitBm3dMsYLirI3hJA2I11B3EaaU42+M28RlW2qpIh1iX0mGViDHh6nQ9a5vcVhLQcgIBPIEiQJ21g0d7LAqz3JGi5Y567keg+9TzKMo7Hxyaeh0wvCcPiLX8YlFUtJzAGD4hmaB0303pgxV0Ya2LZZsothAzCSAFgTAPKNYpLvYodwR1YfiarPxS93YtZsyDRVYTHQAiGjymOlRjhcoJofmozLHa/Fq9q3rJmF01ygbjQQJ+1UOwTouKzOQAqz4hoevpWv74zGWIMCAI8IHQCsxuOkSIUjQqBE+Yq8cDSpkZzt2N/HeMJcUGw+QFjbYjQzkzZhsYgmD1Q0Jv8Aa3FuQi/xLRQW4uPdzOoGUsxtsImd4J6kmh3BcSc4gmBLlR/NCxlM+WvtRdbSu4e3l00MsRHOCAR+PpUJPy24r97OqL8yEb9tFniGMW3ft3XtMLVq3mZVAuQ0RroMx1EMQOpiouL9rbNywIs3gLuZUPdjUiNtdSCRtzr08UPfOQBlVF/uO5Lf2glRHn51TxePAlkdGJGyqA3XxEa/oVJ3y2vgNKm0/kj7K4NC9xmvReQeFNgwIKtqd8vQevKjfAuFXsfeyoSotnxuQMqDlEiSx18IPn50ghC2VQCWJAAA1mYAA6zXfOy2B/ccJasPPeN4rhzSe8bVpY7hdFnoorqyYeU+TZzRy8Y0jF/Z9hSR+83L+JVQAlq9eJtJA3W2sD5zsIoT2h7FJnV8KLaAAAoCBsI03n3+dPOFvqwlZbzDKR9Gitrt4Ddo9VP4U3BPQqk1sX+zHZ7Ip70Ag7Df3msopjMcVKhPFIJnKQNP+01lZY0tGlJt2zguG4retWzalO7OuR1zEE6kgAgj0J9qscSuKhWDKEDLlJA26Bh8iTFLwJNeXsJdyhocJyOoX8qhkXJ30fVZP0nHDGljbv79/wCBjW+EyO58JJQodWKkfED1BifvUQu/xSneiN9cswTMSRmg+tL4LcyT6mant4kMuRo/ytzWdwDyU7EUqhdWSy/pTWK4P1fHz+39/wCjbiCobrnDmIaVbaWEEkHpmzEeUVDcxgZXW5bYXn8AVRKmdCwjUHyjnv0iJjStRj4ZYMMpkHmCDXVLDGl9HzXOSsZOHdsb9pTbujMcsKzAqwMeEk/zCY8/Ojn7HOFlrt/FsNbY7m3J/nYZ7h9QuXX/ADmkDi/FDehrhGgyiBHPn7mum8B7VWMPhsPh7bvfe2ozsiM4k6sMwGWB8I1mAJrJqLddCpNrfY3i6QxLHQg+3Kan4fx1AoDzmmPCJBgxPlXP+2faju71vDqVY3nCsTqotsSpggxJJ9tdNqY+GYYlc22mmkADr+AprDQ6PiwVnl+orb96BGsidhzigWARAYkTzk+Lrr+VXe6LGeu3kPzpk0wNNEHaq0XsXbQaGuWbiqQJOtsgGBuROwr5zxfDbwLpchWtzOh1VbgtsQRp8RG8b12bjvHHF65bt6Gyo1PxAsocZeXwlTqDqaAYtQlxmuEFrtsL3bL8NvMx3Px5iST5j5c2XMlLXsdGLBKapI5S7rIA1OgAGvpRnhzm4yopBZtFGupjQaDc7aUWxWAs2+7NlEt3rcv3jXAmslvhmT0GnKlfCvluI0A5WBAM+2xB31q0Jtq6IuG69x74XwAo7NeyMgUjTMDqIkBlXrIPUUpcS4SULnPcuIpiTtrtJGgp/wCz/E2xGHuu3hCkCJkfCG0G43H61KH2gx+aLajU3CSY16ZZ6Ty6jzqSm5ZCrg1DZSwGNZHRhqiurZTrorAkAnXkafLPaCyyBs7o/hzF7pQNBzZVzXQukDUkjmV5FCuWwIAMgfXr7zV7A2mcytvOV1IVQTrMSB4iPMe9VkmJBRf+TofLWPtZTnd9S3/Xt5mVmZkI8f8AKuh6ke9crE+QnYb/AF/GjDi5ZCwGRWHhzBgGWQxK5htOvh01oYTPT2FaIJxS6dhXs/jGXNblgHkkKTyGsj0504dkODWb7taKbWy1vL4IYMum0EGTOnL3pO7MZ/3q2tu2LlxpVUJiSVPORHzro3BSbeLs3LdgkqWW4bIbuQWBH+I4ytHRdNQc0CuqM4rFKMkiLi3JNCPjBJc6C7b3VCDbOsNlgwI8pkDrrRvg/Z03raXlupBGaMpaI0ObXcNIPSNdKFcfwZw+Kv22GXNdzJ52yWdSPmg9Qw5GpsH2gfD2xbtDwqC0NO7MSAAp2BzEf3GSK5FOlRaEHKWuwti+yrnM/fKTMH+FeBJyhuSHUjWdNqSmUMQxMJuOreQ6Dz/QN4ntRfyuoKjPmlg1wsJMyCbpE7xIOgXelN7pmOQ0p4y0DLCSl6uwg+KIIZDlKmVPSpE4qM2Z7evPL18p2+tUUNb7UsoKXYsZuPQTbjDs5ubTAgcgFCgeegE9aiOJeDlIysddIb0np6U4/s47LYXHWL4ulu/DQuV4KIVEXMuzDNmBmRoNqRMI4W6FaCpbK0MFBEwSGOg6ydOtHjH46Nyl8jZ2LBuYpWyKWsjvQYg5lIy843IPtThxntD+8ZlnunCmVfw8tg3ny/0NJPC7v7tjJtkvazC2SJb4iAFnKJbNqABttNOHa/Dd5g7tyyzKwTOCjFW8OpHh1giRHnXPkyNZPpl8cE4fY84XEXECIBpAAnfbr1oh37ESK0LplQGJZA2UxMQJMdNRWv7xAP16+X+/4iulMgyLFXS0BkDx1AMexrKS8fxm6l5wrP1ORQBO2vgYz6mvai81OqLLDauzkgeBrvRXE9oGfCph8iALEuFGYgfDrEg7yQdQTO9b9r+MLcYAKuYmWOUZiIGUlviPTf5xJBhhUk7R9bjlj8VFTlFWibDoXYKkliYA86tY7s7irVsXrloraJENmVt9pCklemoGsChLtlIYcjMU78P4taxNn93J7u2ygFoDFSCPD8M8t80fSlk2iPifEywyiklXuKnG7qItrLEtbDN4sxmSpkQMuqnTX1oNkYOyOpRwfhO40kfSKYO1fAhYCkOlwFoVgfEREwyxGmusnes7G8E/fsQ73s2VPE5Gksdln219qusq4qT6PnPEY150lB3btfk97Ndlxii5v3GS0pCgJBZm+IiToABHLWZ2BojxvErZvsEY5QxCmDrGhGnMHQ+dXGu2cPxDD2LY/hE+MamHYFLZBnQyRryqP9qLxftDYC1p/wCbaVNRWR2+iblwVLsl4bxt7ggIHA+/vRS/xzEAAC2QBtAn3JBOv2EUodieIKt022YC20nx6Q8ADxMRAIHnqB1rqWDeBHhgEZYEHXnr9/KivDxN5zKfZ7EX7l1S6XFAgnMHy+Y8Tbmdsvny0c8Vju6Qseo0HOTVDh4XQ/T7k1rxzF2FQNcuqlpZIad228MatHl1q+PGsapE5zc2KXFuNOUuk5Q0kAyGYESUWCQSugn4pE7zFInEcc9189xpMQNgAOQHlXQeIstlziWssUCQoDqARoZZQwbNBbrAXUDlzvHYkPcZ8oUMZjWB6CdK43FWfTfpCcVKSjvW76+gXjWJ0PLb06VWZudGsNwZ74e4pC2rSFmY9QC0AecD70GvINeXl+P6/CujC9NHmfq/F57XfudQ7F8PZuGfww03GcnUEkg5PDMAaKIB/wBaTezWFtfv3dYoMFXOMrzbedlJiCGgz7ijvCO1gXBpZzi2ltMjR8ZMauJ55jmA560pcd4n37W2Ot22gR7oJi6F+B8pAKtlkHrA2pIptyOKUtLZP2pw1u1irtuyf4akZfFm0KhtzqdSd6GBuexHTQjzBq+OEvcTvMjNA1aNY5eZEetBr9llMHbrXQrS2QdWXr+Kd4zuzBRAkkwOkHl6a+tQRVZSYkajyqSw2bSYPQ6UbAMfZjha3BiL7OV/dbecBdMzEPl8XKCvLefnf7O9qEs5kuCAzSrZM5GgXL8SkLAmddZ0oRgcabeFu2RAa5dUsB8RRVOgO3xHY+fWh1u3LrBnWNoI9RVFi5Y5N/gDycZJL8jn2946VuWrZWQFLgnZgWKxueaHSeYpY4jilVw5RWBX4GY6TsfCQRvpPnptTjxzggxdjDvnyP3bKjH4S/hYW2MeEaXNeUDeueHAuGKupDAwViCp5zXPBJelFG2/Uy/cZXs96lnuwjFGYOz5i3iAhvhCrA882tBC5n3/AEPqKeeyOGV7TWW/qzR10AP2j2oZ2xwotNZsrMIHb1zvI9SAoHoBSLJ63BjPH6VICW8UK3DzUOQVIGqxEu4LjN2z4UuMqndZlddD4TI+lUmvBrh258gBO8ADQDlA0rdbJchVBZjsBufKnvgvZq3h8I1zE2QtxiT/ABB41A9dV60mTIoIeEOQlcMxAFxrlyWK+JQZgtmG8cokxzp87Odsc10o4nMCwJMAtGq7HVvIHXYcq5vZECZM04fsvTveJ2A2oUO2nUWmAn3NCWJS7GjkcTo/CuNN3rPkzQoR3OjhZOUBZgQdZGWSACAaPviM8aiTseRB5e/61Gvq8BtqxZRkY9FBBHQjcjyqu/D1EiQFPKWEHqMwGh5ifMedIQ4qhJz5OwLxTgdu62YjX6+/51lFWw7DUg3ByZGGb0PI+u/Wa9o8UDkz527uNq3FyKnuW42qm5rmPq5x8ro3diRUuG4m6aQpgRtG3Ixvvz1qJajvYY5pWPSmgk9M8/8AUL8tS+/5GLgOFGPuBLl4WkWfAJa4dBLCRlVB/UT5QZpg43xC3w60tnDTlcEksZYsIGZto31GmwEUjcO4hctZggK5iC2xBymV13gHWNpg1DxTG3b90s59NOUDalljd/R5Smq+ze3iHL95mObNmzHfMDINPH7TiH/dro0Do3y8LAf+xpM4Pwzv71uzzdgJ6DdiPQSa6L+07DAYW2VWAlwCBsFKMI+gpvcmc6R8oWND8Uj6fSrGB41irIi1fcL/AEmGHsGBj2iqWIAA8+vQVFPJTpRMMp7YYvIqZv7jEEnUbgxERsAdKF3MXcvNmvObjjQMxJIGngEmAvkNN6qAkjfw/epbTjkC30Hz/KjYAxxftBcuW8raswChucCJnr6THOJoBk8yakxLNILCOn6NeZxtUWqPofAxj5Sb7Y0vihZ4etpGE3nAuZdQVOsydZgQeWvlQNsGCNz9PpRDEYJLvDkCgC6lz4vLUgE+9QWpjUQeY6GJIpsbpaPG8SmsjUgBetFTHy/KtsPbJPpRDiNkZcxkx+Jj9e9VrQg/raqcmQo6H2YxqNbRADmFsL5MBzHRt9Kg43wi3dBJENyYaH/XpB2+tAuzzshBGsSAPKNvnr8qaUv5p5E75my/hDeoArJgYif8CfNow3jMATI13j0A96kXgrGCxVlP8w/WlFOI3DbuHLmGbroDESy/MfOo7F3WTp5j8YrcmY24lYsjDWkRSHDtLEhiQVE+IdCFgR99Qtm5kZWYZgpBJ/qAOoPnv+dEOOsylSCCI/8AYjMR5SsbAbEQOYtbxPkeoHy516mGD8pHJkl6w/w/tXbuYc4S6pAdpRp8KNykjXKZIPSTUV3BW7M96LbT1vlGHlAV5+VHeIqoEnWdh1J6TsPYxQdOAtdJuhT4WWQqzozFSxmSY3JPQ+3kSp7/APWv9Har6JsDdt5w9llUINRL3C07EnIsewov2i4T+/2FuWQDetiQJAzKfiWdpkSPTzqxxLs4bVuVgjnGhFBsDxwYS66FsuYI4YyRrbBjfSdDM1Jq/VHtfkrF16ZdMSbiFSQwIIMEEQQRuCORqMtRztbxW3ibwuoIYqFcAQpj4WXnMHKdB8IjfQIBXVFtog1TC/ZtkLMtwwoKsQJzOBIylp8KA7wJObcaQc7b9ou+myDIkEsDtzyEa6bbHkN6TFtmdN61+JtZ3jQml8u5cmNz9NI8xaRGmsamrHZzi13D31vWnKusgGA2hUg6MCNvKsxgJCjU8gNT7D/Sp+F8HdiIEEKzNOkRsPUiBRlJLsEU30Ny/tM4go/xLR8zat/gBW3/APW+IDfuGHnbYf8AzcFJAPTT0/Kobmx+vKtbAdCH7XMVucPhmPUd6p9/4hrK5sjVlHkzUGrlxI3/AF771VYA1pcaTA1qlilgggeoqfE9iX6tKf8AlBfjX8l+2mnp9qsrhS/w/ahWHIO3ypg4PYDFc3w69I5TodOf051kqObxPjFlxqCjX5LvCOBKSGcZlHKYHntVXtKyfvBCqFCqEhdtJI+hHvNNmEw6DwqNOZgCeg06UpdrsN3eIOkF0Dx5FnRfmqKY86azzwl+zTDZ8dmjS3bZp8zCD/6Pyp77c4MXMIysSJYQR/UJifLelj9kNmBiLhMTkQe2Zm+609ccUXMPdRtQV08mkZW6gAxSSGXZwfGJ4yOmlV2PIe5q5xK1lY/ryP1qk2gpkY3sksY2UdavLPp7GPnAqVMGEFs83th/mTH0ArLqc4M/r3PzrWZlfiGJ1AJJIH69K8wVi7c/wbNx+rKjPHyBA96LY7s4MyAM5ZiA2gA5A5RvprqT7V2Ls/wy1h7KpbUAAep9ak5xTOzH4jNGHGLr/YhcM4WwwWRoDgs7jMCVObwqYmGywcp1g8q07N4XD3LrLeTNpoczDb0Ipk7VPmN0LMhQfD6x+NAsLw18M7NcgMqgjXmRJHtt69aST02iKe6ZZ7W8BsHCuLNtUfwlTJ5OCQZPMSKUOD9mb964lqAub+ec0LuTA/05UbucSe6GLen5fajXYLV7rdABrvqZ/CtCUugzjGrBXG+z4wbWrdtmPeKdWj/EU+WwIYCNfeoeHXSXGcQW0DIWXL001G4jUjzon+025PciYIDMDz1K7HltWvYyz34724xjNEDSSIMty10235mq80uyXFtIuYlbKhnxBUJk1kTr0UbyY2GulJFq6CNCdDz3jqfanzt5gVNpFRRo4Mj+1hqa51jbLWlOYET4R0M7x10B+dFTUgODiEhw2/iMNevpbY2wzNMgfCA2WJ1gQIE0Bw7KQSDrHwka606dmuJJawIBgli5K8yCSv2FLQOFtAMy4gxpH8MTpzbp5xNd/hvHJemXtohm8O6TXuO4wuW2guhGffMpkZP5T0OkUZ7JwReafCxCgxpoDP8A9UmcRu3GuiyoyjwqqzooAAAJ6AbnyNPvC7AtWktAzlEE7TzY/Oa8qqk5e2zslK4qKBXHr5BA66AfifeBSD+0O0q4+6qABQLYAGw/gpTxxF/4gPMuIH/dpSt+03AkYlbwPhuKBy3Uefl9qPhvc2d9CcLZifrXi31H8wqRoI6+etQLZluem8ch1+ddnRzFpHBOn5fesYeIyWHsNfc717ZsEHYGOv5j/WmTB8JtsgY+NiobKxKZZJEacxE+hFCclFWwwi5OkBuHXAHDHXL4hzggggjzo3wfDM3e3dQiqNWB8RZgoy+Q1J9K1TggYoLUnM8EzAAABIg67ka6nypv7V8RPcJahdDoY1gA+Gekma5sjUlZaFxfE5TdtlTDb/rf2qNx4T6cqL38KWaATJPL7TRNOx57rN33jyyUKcok+KenlT+ZEXy5CYlZUqWiBLKR6gispxQvwjgdy8Ay5VQn4jz6kAamrnaDs0tnustwuxknSBIiIGvU86Yrl7uQA25E+hJkz6VSx7G4gM7NpO/+35GuXzZN37HSscaEfEYUofECPPlR/s0AUdi7eAKVGoBzNkJnnEcvKj/BrGe7bYfyeIk+Q0+sVS4pfuHEXzdcNmyqInRV8SrExOxnzaIBiq87iScalQT4DY7y9bVrjnWSAxAgCY9NKFftLA/fIHK2g+WYx9aJ9jn/AOYn/KZ9Ij7kUv8Aba8LmMu5Duyp7hFQj0zCtjBk70OX7M8NkwjMf+pdZh6AKn3VqbvCyuDOqkafX6T86H4HDLatJaG1tQg84ET77165A5/r3osmI/a3gBTC96xYXbbnMpG6tkGh3MeE9ILUg3K6r2tu/wDLXMzZzoBIWQCQvIDYVzLC2c91U18TBdNDqY3Og9aaIRj4woAskclyx5CI+5rThttWuCdYBPloKtdsMNkj+nNI9xOX5ihPAbpF0SJkMPcqRrSRvgO6chos3GzZ0XM6KxVepIy6eYnMPMCn7gl5jhLOf/E7pC/92UZvrNJvZeC7/wCUR8z/AKUU4hirikKh0JHrH5VFr0lU/ULvbXEXQwyOySTOVipIBAAkEaaVPjsaXsoeYtqp9v8AerjcP7+41vEZoU5kZYXKoMFCY8QaVMnXw76mt+0t2zbRUMKYkaEiBoASNp5T0qlemiS3IXQpVAdg23tTd2JtZbbOf5zA9Bz+ZPyobxW0LtnDG1sygL5zAn503YS0ttFQbKAB+f40IrYZv0in+0zC/wAO1cBkBih25jMP/k1Y7E2MuDBWPESTz1Jj/wCMtWO3hX9zuSRMqV9Qw/Caj7EXwMNbtjXTPP8AcSSPY6Vp9Bg9FftSGS0mYkgv+Gk/WkztfeJTDt1ziP8AxIP3rpXa+2GwpMaqyn65fsxrmnF8DcxN+zZQaRGbkuY+In0Amhj7DN6Lq4VLWHt+Im8yhiOShhmAHnqNazhfDLOKPcXS6ufEGWNuamZ1jXblvXmJtd5iHW2J8WRfRRlB9IE0T4Ngr1m7mKIfRiW2I08PnTJbsVvVBIHvMTaaRHi8R1eM7lk0HqNdg3Omq+ZUxvSPgeHuuIQm2QEJOcx4tDl5zm110606cMyuWUkhssgCNQcwJE6GI2GutNJNqkInTVgPhdg3L8n4bWvq3Ifc+woj2i4YMRh3t6ZolCeTjVT+B8iay3hTYlZBkkztOvMctIqLG8S7sBmkgmPffeliuCDJ85HI8LYe4YRWY9FBY+8Ud4ZwW4l0C6mU81MbGIB5ciY8zTXgeOW0ZpkA7RVXE3y94tzIERvoQdfYH5mi8rkqoZY1HdnuO7HJdQvh2KsP5G+EnoDuv1FAcEmUGY3iBt4QFn3iZ5zThh8QxuKc0gEHfp5Uqtw9rUWhq2Yqvn4oU/KKnzco0ylJS0HOyuEJGc6KCY13YxOnQfrat+1i6J5Zj9qLYBVtW1tj+Ub9TuT85pW7TcctNc7rUQwRnA0XxQ+m5I/CnadUiUX6rJeynBy7i+2g1yg7k6CR6A/+w8qZ8dwcZLjLqxRgvrlIFGMJcBwi2dSyWVuLtoIlUBkyYieQnc1VwmJzID50mRU1Q8JNpnL8RcVVXMoYnWT8o+lZUOJs3LmLvWbYDd21yJ5L3h0/9qyn4A5FriN8s5nlV24AtpdpYA+m5H0IrbG8Jud4PCYdcwPKOcnYe9V8QsWxHI5fkANOoqTWhk9ljg90rMVW7QYhmZZg5VjQefOp8CcqbanU/hQ69h7j3cwcFC22XTKNDlaZnaQQN9JqiWibkuVsN9nLfdrmPxN9ByH40F4jwFlvhnvouIL953JUkeJ8yeISJYQQCBvrRoZuhqO7aLlCwLd38GYk5NZ8M/Dr0qkXQj27GtsQKrXbimqFm6elS5z0oAB3GUHdXNJ8BPuBI+tc4BIJ8q6ZxfObNzKuZipEe0GPOJrmA3pohGnimPN7D2Cd/FPqsL/rVPhsrcGm0/Y1LixksW7Rturo5liPCcwLQp2MQOuxNeYTW4oHP8qz6Muxh4RxFbdzusjSwnPBI/t0EDadfKjt+/mynoKEW2K6RtV6zJWen+9SmtFIu2RKn8R7g1LkTtyULodxttMTVHtCLRQsyzc8MaA+ANLCTtvy9+VWixqpjLTOI002M6g9RVIvi00Jp3YJstcU4bJecRAy65QcywMoIEGSZ569a6amKEb1zleDvKnvII5iZI3gmRPypiw18qoWdhGlNKSYC12pw7Yi2EVwomSCJDbQD6ETVfs7hTZVUYgkTBAjTNmjUnmTzqQ3p51Wu8Q7t7cjRmiZ203216frWctoaHYZ7W3P+Xjqwn28X4UpcIZpN5Qcqzr1kQBG+gOb2pp7eZVwq9XbII6sjAenOlbspiWt2XtkSWMhTrsFg7jY+fSIpYaV1ZScW4umWuzWCYB3fLmJgAGdJ1meZ0P6NGHuN5H11rS9xLJbi1aNwmJUhLIHoRO3lz9TWoObWCPw+VMv7/f7fZzxcn/kjBd11AHpI/P8K9wpy3S5LqIBVkIJDAgrKsQIOo0adprzJXuX9A0Rjz/id65dbvLORAIVpWW6lgrGPaai41iLd20LJYJcS5MsRBGWDGvJs8+o6QLmGfKZOwlvcAnXqNNfegmJwzZ1G6lpzFRJknNrEnSTpTL7MWuH8ItKAwPecwx0HqB09a8xvguLA5E/hRCRy09PyMfjVpOCi+mbM6nUA5JHoRII15ifSkcbVIKdO2CuDo126ttPiY79OZJjWB5VZ4hwx7V7OwBC6Ag8yNzpppP16VJg7L4O6rJF0ggNErlBPiMRJgawAau9pO0lh7hshbxYrPeqji2H0hIyyynmeUD2EYV2NKd9Aq5dmhXEuF2LjF1tujnUqtwMjNHxeIZkJO8Zh5dbgmsy0whe4JxK6ltM4lx/CMEmVObu9YB23/tHWifB0PiQxmXQgGRPPWgwjuCJAIuhifLLlX/209WHWjXZJUS62aScohSYB1M6A/T19hKPJUNGVMSuzoIxWNfabpWT/e5I+1ZTB22wiYdj3a5Dcc3MukeKSxkE6z+tq8osXsO8ZsG2gLaKqhR/MYACyZG/3pbt8LW9ZtxmBE5tspYnQeWkDpRvj3a7CXbVxUuEvlgDKwk8okdaq8E7RYO1bCutwFjJARnjbUkDrrpXhYv+TjwNqLu+mn1R0Nx5CyG5FD5iYPnVENdBhLRKg7llmNxzorxK9ba8/dBzbLSpKkb684Igkjao1tnoT7a/6/evci7SZztE9m8SBsKlyn/aorSnca1aUsNxHrRMbISN6kmsk1hBrANRmJAG5MCud47Ak4x7UQe8IPQDMSX/ALcnj9K6JbuFGVjrlIMczrsPOkm1hizC0wIZv4JxGYtcPg7srBeMmWVgAEL11zNEwU7WWSLeuhW5r5aMPvQzs5aa5dJEZUXn1O23kCfKBRntsz3bgULK3XZ42JObRfP4thuap9nLNxDcFp0WcsymcAgtAM6Cdd6zVxoDutB1rMydpq9wm8pLWP5ipdp2icpg8tCvLmfKqeVx0/7Rp8pMCojjyhnIzEaCMo/1jypJRtUZuVaLGJw5ViII9RBquwqS1jrtye811keBUjy0Jmtgn6mjVGV1siArcNXrWvWojbPWsElF3yqDHYgZGDBAAJls8iOSZARmP+YAeYrR5qreUmQedEZOnZriuLYi+vdXysAhkQKB4htEyw0kRPM71nCbeRmYjcQABA3mTJOvL5+wVsDdZ5bINd82w/y86P2g3Myep3PnQWtB5OqsId6TyqRHNU0c+VWEc86wpcVzUgqC21TKaxiQ6giNCCD6EQR8qp4VbgMOgAUaENIbSNBuOtWmJ6GqzX3G4isYluLRXs/xe4bQt2u6JRfEoOcljqWnYAmQBOo+gYX+YgneDsfI+VU+D3+4uXG7tlVgMqpD66z8TJlG2xPtzaLoBbvXHDmZmTPqTOx5VpcfN8W3lr9Dp9a0vcdvXnCtYVLaiM5K96TqZaCRGsZRoIBmpAs86UJA+EEEgif/ABnyqNrDJuseoq53RrACNiR+ufWsawe9wwQRIIg+YIgitMPxL91UvJUDfUuxkiAJ3MxEkAe0EkVB3APp4ftp9Kgfh1p5DAkdD+Y/KsYXr3GL2JuO13NlnwgyY9GIGbzMD2rKk4lhVtOBbEKROhkEzWUQjLiOHBhpofp70PNgqYPKi1+6ZidKr5R0pQFNbVWbdnyNTKoqzbrGI7I9fOPx61atAn4ljTeTBrwCpF5edEB4+D5gj0qBkjSrmGYyy8lMCt7yD51jAe+v0oPfsQ+bn1gTHSYo3cO9VLw0NYwH45jmWxlthu+JIzgarbKw6q0yCxgHTaROtCezlpluBwxtgSCsaspGqdCug38juNGK6dKyzqNaazF5bo6GvSQeR+lV7DGrSUoaN1Qf0n6VILQ/pNYgqygrAKxtL+v960eyKtsoqO4KJijcsCqpww50UJ0jT5CeXPeq9wVjA08Pt75da3S0o2FWyK1YVjEY8h9K3VvKpAoipMgoGPUPvUyNG9RBB0rMtYxYGIHrW374P6TVYCvaJiQ4vov1rBiCeQ+X51qBW4oGI2SenyFerh+lScxUprBIjaNa5KtL+FeTWMVTaofxcsiArE5hodjGse9GytCO0o/g+4rIwGxXae4TDWLenIr+VeUIzTvWUwbXwf/Z"/>
          <p:cNvSpPr>
            <a:spLocks noChangeAspect="1" noChangeArrowheads="1"/>
          </p:cNvSpPr>
          <p:nvPr/>
        </p:nvSpPr>
        <p:spPr bwMode="auto">
          <a:xfrm>
            <a:off x="141432" y="388216"/>
            <a:ext cx="277091" cy="27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3127" tIns="41564" rIns="83127" bIns="41564" numCol="1" anchor="t" anchorCtr="0" compatLnSpc="1">
            <a:prstTxWarp prst="textNoShape">
              <a:avLst/>
            </a:prstTxWarp>
          </a:bodyPr>
          <a:lstStyle/>
          <a:p>
            <a:endParaRPr lang="en-US" sz="1636"/>
          </a:p>
        </p:txBody>
      </p:sp>
      <p:sp>
        <p:nvSpPr>
          <p:cNvPr id="7" name="TextBox 6"/>
          <p:cNvSpPr txBox="1"/>
          <p:nvPr/>
        </p:nvSpPr>
        <p:spPr>
          <a:xfrm>
            <a:off x="418523" y="2008138"/>
            <a:ext cx="7853655" cy="2609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9775" indent="-259775">
              <a:buFontTx/>
              <a:buChar char="-"/>
            </a:pPr>
            <a:r>
              <a:rPr lang="en-US" sz="1636">
                <a:solidFill>
                  <a:schemeClr val="bg1"/>
                </a:solidFill>
                <a:latin typeface="Ubuntu Light"/>
                <a:cs typeface="Ubuntu Light"/>
              </a:rPr>
              <a:t>Los periodistas cubren más de una fuente</a:t>
            </a:r>
          </a:p>
          <a:p>
            <a:pPr marL="259775" indent="-259775">
              <a:buFontTx/>
              <a:buChar char="-"/>
            </a:pPr>
            <a:r>
              <a:rPr lang="en-US" sz="1636">
                <a:solidFill>
                  <a:schemeClr val="bg1"/>
                </a:solidFill>
                <a:latin typeface="Ubuntu Light"/>
                <a:cs typeface="Ubuntu Light"/>
              </a:rPr>
              <a:t>No sólo es responsable de publicar la historia, sino de tuitear todo el día, escribir un blog, grabar vídeos...</a:t>
            </a:r>
          </a:p>
          <a:p>
            <a:pPr marL="259775" indent="-259775">
              <a:buFontTx/>
              <a:buChar char="-"/>
            </a:pPr>
            <a:r>
              <a:rPr lang="en-US" sz="1636">
                <a:solidFill>
                  <a:schemeClr val="bg1"/>
                </a:solidFill>
                <a:latin typeface="Ubuntu Light"/>
                <a:cs typeface="Ubuntu Light"/>
              </a:rPr>
              <a:t>Vivimos en un entorno de noticias 24 horas</a:t>
            </a:r>
          </a:p>
          <a:p>
            <a:pPr marL="259775" indent="-259775">
              <a:buFontTx/>
              <a:buChar char="-"/>
            </a:pPr>
            <a:r>
              <a:rPr lang="en-US" sz="1636">
                <a:solidFill>
                  <a:schemeClr val="bg1"/>
                </a:solidFill>
                <a:latin typeface="Ubuntu Light"/>
                <a:cs typeface="Ubuntu Light"/>
              </a:rPr>
              <a:t>La competencia por los contenidos es feroz </a:t>
            </a:r>
          </a:p>
          <a:p>
            <a:pPr marL="259775" indent="-259775">
              <a:buFontTx/>
              <a:buChar char="-"/>
            </a:pPr>
            <a:endParaRPr lang="en-US" sz="1636">
              <a:solidFill>
                <a:schemeClr val="bg1"/>
              </a:solidFill>
              <a:latin typeface="Ubuntu Light"/>
              <a:cs typeface="Ubuntu Light"/>
            </a:endParaRPr>
          </a:p>
          <a:p>
            <a:pPr marL="259775" indent="-259775">
              <a:buFontTx/>
              <a:buChar char="-"/>
            </a:pPr>
            <a:endParaRPr lang="en-US" sz="1636">
              <a:solidFill>
                <a:schemeClr val="bg1"/>
              </a:solidFill>
              <a:latin typeface="Ubuntu Light"/>
              <a:cs typeface="Ubuntu Light"/>
            </a:endParaRPr>
          </a:p>
          <a:p>
            <a:endParaRPr lang="en-US" sz="1636">
              <a:solidFill>
                <a:schemeClr val="bg1"/>
              </a:solidFill>
              <a:latin typeface="Ubuntu Light"/>
              <a:cs typeface="Ubuntu Light"/>
            </a:endParaRPr>
          </a:p>
          <a:p>
            <a:pPr marL="259775" indent="-259775">
              <a:buFontTx/>
              <a:buChar char="-"/>
            </a:pPr>
            <a:endParaRPr lang="en-US" sz="1636">
              <a:solidFill>
                <a:schemeClr val="bg1"/>
              </a:solidFill>
              <a:latin typeface="Ubuntu Light"/>
              <a:cs typeface="Ubuntu Light"/>
            </a:endParaRPr>
          </a:p>
          <a:p>
            <a:endParaRPr lang="en-US" sz="1636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Su papel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79977" y="2406361"/>
            <a:ext cx="8410575" cy="384021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 err="1">
                <a:latin typeface="Ubuntu" panose="020B0504030602030204" pitchFamily="34" charset="0"/>
              </a:rPr>
              <a:t>Ayudar</a:t>
            </a:r>
            <a:r>
              <a:rPr lang="en-US" dirty="0">
                <a:latin typeface="Ubuntu" panose="020B0504030602030204" pitchFamily="34" charset="0"/>
              </a:rPr>
              <a:t> a </a:t>
            </a:r>
            <a:r>
              <a:rPr lang="en-US" dirty="0" err="1">
                <a:latin typeface="Ubuntu" panose="020B0504030602030204" pitchFamily="34" charset="0"/>
              </a:rPr>
              <a:t>animar</a:t>
            </a:r>
            <a:r>
              <a:rPr lang="en-US" dirty="0">
                <a:latin typeface="Ubuntu" panose="020B0504030602030204" pitchFamily="34" charset="0"/>
              </a:rPr>
              <a:t> a </a:t>
            </a:r>
            <a:r>
              <a:rPr lang="en-US" dirty="0" err="1">
                <a:latin typeface="Ubuntu" panose="020B0504030602030204" pitchFamily="34" charset="0"/>
              </a:rPr>
              <a:t>más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gente</a:t>
            </a:r>
            <a:r>
              <a:rPr lang="en-US" dirty="0">
                <a:latin typeface="Ubuntu" panose="020B0504030602030204" pitchFamily="34" charset="0"/>
              </a:rPr>
              <a:t> a </a:t>
            </a:r>
            <a:r>
              <a:rPr lang="en-US" dirty="0" err="1">
                <a:latin typeface="Ubuntu" panose="020B0504030602030204" pitchFamily="34" charset="0"/>
              </a:rPr>
              <a:t>participar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en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Olimpiadas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Especiales</a:t>
            </a:r>
            <a:endParaRPr lang="en-US" dirty="0">
              <a:latin typeface="Ubuntu" panose="020B0504030602030204" pitchFamily="34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 err="1">
                <a:latin typeface="Ubuntu" panose="020B0504030602030204" pitchFamily="34" charset="0"/>
              </a:rPr>
              <a:t>Cuéntenos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cómo</a:t>
            </a:r>
            <a:r>
              <a:rPr lang="en-US" dirty="0">
                <a:latin typeface="Ubuntu" panose="020B0504030602030204" pitchFamily="34" charset="0"/>
              </a:rPr>
              <a:t> los </a:t>
            </a:r>
            <a:r>
              <a:rPr lang="en-US" dirty="0" err="1">
                <a:latin typeface="Ubuntu" panose="020B0504030602030204" pitchFamily="34" charset="0"/>
              </a:rPr>
              <a:t>Programas</a:t>
            </a:r>
            <a:r>
              <a:rPr lang="en-US" dirty="0">
                <a:latin typeface="Ubuntu" panose="020B0504030602030204" pitchFamily="34" charset="0"/>
              </a:rPr>
              <a:t> de </a:t>
            </a:r>
            <a:r>
              <a:rPr lang="en-US" dirty="0" err="1">
                <a:latin typeface="Ubuntu" panose="020B0504030602030204" pitchFamily="34" charset="0"/>
              </a:rPr>
              <a:t>Salud</a:t>
            </a:r>
            <a:r>
              <a:rPr lang="en-US" dirty="0">
                <a:latin typeface="Ubuntu" panose="020B0504030602030204" pitchFamily="34" charset="0"/>
              </a:rPr>
              <a:t> de </a:t>
            </a:r>
            <a:r>
              <a:rPr lang="en-US" dirty="0" err="1">
                <a:latin typeface="Ubuntu" panose="020B0504030602030204" pitchFamily="34" charset="0"/>
              </a:rPr>
              <a:t>Olimpiadas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Especiales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han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cambiado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u="sng" dirty="0" err="1">
                <a:latin typeface="Ubuntu" panose="020B0504030602030204" pitchFamily="34" charset="0"/>
              </a:rPr>
              <a:t>su</a:t>
            </a:r>
            <a:r>
              <a:rPr lang="en-US" u="sng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vida</a:t>
            </a:r>
            <a:r>
              <a:rPr lang="en-US" dirty="0">
                <a:latin typeface="Ubuntu" panose="020B0504030602030204" pitchFamily="34" charset="0"/>
              </a:rPr>
              <a:t> o la de </a:t>
            </a:r>
            <a:r>
              <a:rPr lang="en-US" dirty="0" err="1">
                <a:latin typeface="Ubuntu" panose="020B0504030602030204" pitchFamily="34" charset="0"/>
              </a:rPr>
              <a:t>otras</a:t>
            </a:r>
            <a:r>
              <a:rPr lang="en-US" dirty="0">
                <a:latin typeface="Ubuntu" panose="020B0504030602030204" pitchFamily="34" charset="0"/>
              </a:rPr>
              <a:t> personas.</a:t>
            </a:r>
          </a:p>
          <a:p>
            <a:pPr>
              <a:lnSpc>
                <a:spcPct val="100000"/>
              </a:lnSpc>
            </a:pPr>
            <a:r>
              <a:rPr lang="en-US" dirty="0" err="1">
                <a:latin typeface="Ubuntu" panose="020B0504030602030204" pitchFamily="34" charset="0"/>
              </a:rPr>
              <a:t>Encuentra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oportunidades</a:t>
            </a:r>
            <a:r>
              <a:rPr lang="en-US" dirty="0">
                <a:latin typeface="Ubuntu" panose="020B0504030602030204" pitchFamily="34" charset="0"/>
              </a:rPr>
              <a:t> para </a:t>
            </a:r>
            <a:r>
              <a:rPr lang="en-US" dirty="0" err="1">
                <a:latin typeface="Ubuntu" panose="020B0504030602030204" pitchFamily="34" charset="0"/>
              </a:rPr>
              <a:t>contar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tu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historia</a:t>
            </a:r>
            <a:r>
              <a:rPr lang="en-US" dirty="0">
                <a:latin typeface="Ubuntu" panose="020B0504030602030204" pitchFamily="34" charset="0"/>
              </a:rPr>
              <a:t> a </a:t>
            </a:r>
            <a:r>
              <a:rPr lang="en-US" dirty="0" err="1">
                <a:latin typeface="Ubuntu" panose="020B0504030602030204" pitchFamily="34" charset="0"/>
              </a:rPr>
              <a:t>tus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seguidores</a:t>
            </a:r>
            <a:r>
              <a:rPr lang="en-US" dirty="0">
                <a:latin typeface="Ubuntu" panose="020B0504030602030204" pitchFamily="34" charset="0"/>
              </a:rPr>
              <a:t>, a </a:t>
            </a:r>
            <a:r>
              <a:rPr lang="en-US" dirty="0" err="1">
                <a:latin typeface="Ubuntu" panose="020B0504030602030204" pitchFamily="34" charset="0"/>
              </a:rPr>
              <a:t>tu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comunidad</a:t>
            </a:r>
            <a:r>
              <a:rPr lang="en-US" dirty="0">
                <a:latin typeface="Ubuntu" panose="020B0504030602030204" pitchFamily="34" charset="0"/>
              </a:rPr>
              <a:t> y a los </a:t>
            </a:r>
            <a:r>
              <a:rPr lang="en-US" dirty="0" err="1">
                <a:latin typeface="Ubuntu" panose="020B0504030602030204" pitchFamily="34" charset="0"/>
              </a:rPr>
              <a:t>miembros</a:t>
            </a:r>
            <a:r>
              <a:rPr lang="en-US" dirty="0">
                <a:latin typeface="Ubuntu" panose="020B0504030602030204" pitchFamily="34" charset="0"/>
              </a:rPr>
              <a:t> de los </a:t>
            </a:r>
            <a:r>
              <a:rPr lang="en-US" dirty="0" err="1">
                <a:latin typeface="Ubuntu" panose="020B0504030602030204" pitchFamily="34" charset="0"/>
              </a:rPr>
              <a:t>medios</a:t>
            </a:r>
            <a:r>
              <a:rPr lang="en-US" dirty="0">
                <a:latin typeface="Ubuntu" panose="020B0504030602030204" pitchFamily="34" charset="0"/>
              </a:rPr>
              <a:t> de </a:t>
            </a:r>
            <a:r>
              <a:rPr lang="en-US" dirty="0" err="1">
                <a:latin typeface="Ubuntu" panose="020B0504030602030204" pitchFamily="34" charset="0"/>
              </a:rPr>
              <a:t>comunicación</a:t>
            </a:r>
            <a:r>
              <a:rPr lang="en-US" dirty="0">
                <a:latin typeface="Ubuntu" panose="020B0504030602030204" pitchFamily="34" charset="0"/>
              </a:rPr>
              <a:t>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784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data:image/jpeg;base64,/9j/4AAQSkZJRgABAQAAAQABAAD/2wCEAAkGBxQTEhUUExQWFhQWGB8YGRcYGB0YGRwaHxccFxcXGhwcICggHBwlHBwaITEiJSorLi4uHB8zODMsNygtLisBCgoKDg0OGxAQGywmICQ0LCwsLCwvLCwsLDQsLCw0LCwsLCwsLCwsLCwsLCwsLCwsLCwsLCwsLCwsLCwsLCwsLP/AABEIAKsBJgMBIgACEQEDEQH/xAAcAAACAgMBAQAAAAAAAAAAAAAFBgMEAAIHAQj/xAA/EAACAQIEAwYEAwYEBwEBAAABAhEAAwQSITEFQVEGEyJhcYEykaGxwdHwBxQjQlJyM2Lh8RUkQ4KSorIlF//EABoBAAMBAQEBAAAAAAAAAAAAAAECAwAEBQb/xAArEQACAgICAAYBBAIDAAAAAAAAAQIRAyESMQQTIkFRYYEFcdHwMrEUkcH/2gAMAwEAAhEDEQA/AA+O7K3FSDcsDnBuCftSocL3N45srCORkTTLwntPh4yXMLnyzEbzPLyq2eB/v7uLFlrYsjNdYMCsRIVerHp5UhlYqulnI2viIA25gzNVuA2c19Z2AJpgwfYTEO8rkNoHUlxmy+nWiPB+yLHD4m4Wi7aOVEABzDqefy6Vu+jATiFlFLAGDQgDXWn3h/ZEG2r3mCPEkXBy5aVFcwZRmsthkBP+HcK6HqfMUvEWxW4Xh+8uqvr5cpoh2hwgFkkbqQZqTG8e/hvZTKAp8JCZZYc+omltbl64CGY5fPQUYxaC0ZwWznvieWvvVfHWS1wKoljIA96P9neA3HOZVcCdW0VfmdTTdwXheGsP3hRLrhsua4ZCwC1xhsBppPU0W6Ccyt4C4rFWUgxJBo32XsHv1JBEMKbrvFP4mY28GBmlRuwEyII06b1fPae/ySyJ2hARWVtbA2C8BAxt+Acr+Wmg60E42uViBMTz3ppftFiBMi2Z38Aobj+Kd6IuWLR8wmU/MUrjYZUunf8AfsU7L+NY5MPvVrjok2j1Zvuaqpby3QP8w+9EeMWyTajk7z6SaHQ8OwJgk8Vo/wCenK8dR7/alqzh4KGdA00w3LgbVToZ+1LJ2wyVAd38JH+afpQrD7t6UTuDf1/CoeE8OuX7nd2ULueQgadSToB5mqRJsq4Ubf3H7VSC6tTpjewmMw6d46oyDVu7fMVEbsIBjzEgUpW0lmrWPFFTBJLe1OvBsH3mCCuHFvvtWRQzRGwBIE+pFKnDE/iH0p44ba//ADzkd1i9oyMyN8GolSDE8qTJKotjcbaRS4twlbduENwqHIBdQraDmFJHoQdqe+z4z8Inrbb8aS+LWrv7t4TduM1w7s9w6KOpOxJ+dNXBuKpZ4QucNJlCsEGSTNDHLlFMSem0c97V4FlfNHhIAnlNU8Hgu9sgAxkcmmLtXxI3rCfCE3VeZG00C4J8LaxrVVRpRlGrVe50TslxVrNlbSWhlB1dmgSTrRJ8FZwZuXF0N4+IuxjWTp7mknH8RwzFZuXEVYhAoyg8/X1o12s7Q4O9ZVO+JMg+Ea6Dz0pqVEtgXC4BcM1xu+tt3q5AAeZpS4hwC9aMupy8mGo+YogmKsC5OdyPONPSiN/jdlVi09wkkSHy5Y56dYrUFNplbg3ZZ7iLcBInarfDsdew97MuUukp4h+VWsDx8rK2/wDD5AjYe1V8PbYs5YGWbNqIkHmJpKrsZysOL26xY/ltfI/nXTeHXS9pGO7KCfcVxO6m5rtXBx/Atf2L9qwBd7c3sptjyP4VlVf2jL4rXofwrKNiNHPv2d95avu2TKe7JkwdOldK7JYgBrhtoFS8wuGORCIG09aRcHhWtW2DWr6Yj+UwSmWD4YEiIGp31pi7AF3fM6sjISMpmCDuRIE7e1aErZWUWuxcscZVWupK/wCIZLKd8xgSNfkKK8K4yBiEf/peINowHiHxy3IdTW97ANaxbXLFlGdXuMczZQxKkKZggHl01pZ4px3FXMUzrZJaO7KFhkVhbDuqON41ICnUQdSaCbcv2DVRv5C/abHPDM2Yz4VkztpuKVr3Fbga3nuMQigDU9NRPIVduYnFsrWrti2qXCVZhOYGQ3eTMEiDsNZO29Q43hFpoMssf0j86LdCpA2/aHhMEM76L5TqfnT92Gwbi5d8CkKo3AIk9J9KQcQGdtJJQZVnfTb3q1w3i2Kw8s/eIh0JiRPKeetNJPQLTG/jK3ExQe7dCW9xaQjUbTl8zz8jQm+/eWygJA7yFI18DNnJY/1ZliOgFCOJ4y/irkybjFQAByUDQAchGvmSTua97OC4t5MyPlbUQpaCpBBIGqiYmeTTtSyjSu9jR+B9sYDh6rka3aOUDNnhmnz6VSwPAbtzvLeHC5LbiNTs8kAbyB1NQG8hdwmHtgMPFmkltc2kmCSQNKb+zOLKozhBbzQAB/kGwHqxrmjJxezpnBSVIV+Jdk8XbE+FhzgnTWNdKF4zg2KtzKyAASQdNTAHmZ0gdafhxm691VZbgVmjVNDBEzGwMiJGtWO0T3EtTatd44aVUkKCQCRJ5eXn0q0ZtpshLGlJJHKv+E3c6swykEaMD1gfcb1SxrExmaAJH11py4px/HuipdwieKe8UMZQZvAcxJDSuvhze1LnEeE3T/CChyp1ZZI1Eg/roaClb2acKWgVbu6EJOUH4o1Iorw0+ADzP2pwwtrC27KIy2g2UAlnAJ8Ou++mvpQbiHD87TYSFjULJ1k0vPk6GeFxjYuOJnpP4Uxfs6lO8dROYgQNWhZMAe/0qn/wG8d1I9q34UWsh0RgyA53Kwcp0Xcc/KjLrRsdKWx2/wCMXHWDhr8M2STE7bkFtvOuVWcGq3rqsfCrFfDz1iJI0HUn60y2+KtOfvARBGUE5uZP88cjJyjSl/FXbTus/DnZrqiQxJJnURpP41oxk+ik2g/Z4HbfDvfRba5YyhZDMp3OpkgaxO8GK8wWIW3w29bzgXAxcDylRppHOPemHh+EfE2JtYu1qoV7a2igA2CmDMbx161Qw/B7OGuSbuZhowZgsMGDBgAVYfDprOtL1qQHG9ov8JuC3bw3euVYoXYFGBliG2qp2zxouiLALDXQSNY+KOutVO03G1VLT2yG+KWB3nKI9o501dmbyrh7bm2zPdCyQpcywmCdlA84FMmklRJQcpNHJsZZyBUK3AQupfY84UdBVLDO+qoYJ+tN/wC0a+GuWmVWUEOIZSmqkDY+u40NLnZe4q4q2XKhZOrbDTQmqRfubJKTfqdg6/cugtbdPFvtqPOsxaaCn7DvgziLnf27t0uwWywS4VIgSZEDeTJO1Rca7KXbj5rGHe3by7EqdfQMxGnStzt0by5ceSEj/hbEaMvzqG9gXSASDOggzRK5hCCROxg1KuGQWzOZrp+EDYDcnz0o2IXOx/C7gvS6gosGDqDr/p9acOM8SF5QyiQp3AbL0gMRGvSaDdlMDbW21xrue602u4GhRXGU3CSfF4ZIjTluRQjHYbFSUS3kVDCghbhMmCWdhoT/AJMo+9I0uXqZVOXGkuyZeIpc8Cg5vt6+ldRw/aBIt2rYu/4alWNtgrAjQzy96i4H2Gw4wlvEMwt3nthrjmO7lhLGDyJ86EHid22Ctx5JJMBwx+n8vTalyWHEkrsj7RXmZgWBgEjnz1ryq3EsRcZFyIW1MkCT5b6c6ytFugTjC9ljh/EbsZrQ7xXchnuvlKLvpA8QG3t70PvcS4gcl7DqArjSCGPuG2B/UVTwOEjD943itkmNc3KGOvsPY9KIYK41tVVboS0i5YyyxbLA11B8UfOJ6RTp/Z0Ncl9F7DcSxDqbGItoLzKGV0ICgTrn10Ij+XeeVRY3srnBFy6pgyAg7sjqMymR8iJiQaqqx7xHuMGdQVJHhBBgjTckQfSrNy9aDgd1OubMXuFs5EQWiIiNM21NztgWKlQKw/D8PhriXHty1u2QoZyc2hBZtSJ8YM9F0rd+1OCQqLtmdYcqvhXXfeduWpoNhrlh8a6PlCGcgRSCXlWOfLG7AifLzmiGI7P4c/CGyuw1mVXXZSToNY1qvmKKp9kXicm2uixxHsuf3nvbAmyWU5Z5bsR5UR7e8CtHDAKchLjWfI8vltTOogAAaAQPbSue8bxD43iNvC22gFu6B3AiTcePKD65RV4rk9nOtBHs/avOqC1b7y4REIqgiPDygIggb6Tzp84HwFLVu+mMFtTcCGVeCAMwCgwDmXTUTMxtud4Hw/DYK2LFkROrHdmaNWc8z9BsKt4uylyJg9P96CxJOyjytqjivERdtX2S0xNrNC3e7Kg+RzDfzGhiRRzszZe4bti4rW7uXPhrzA93cSVW7bZhpIuAkcxmPLd5xfAkdWUiMw0PnyPz51Pg8Oti2qnXu1CjkTAAJ15net5Kt/AfN0vk5T2ktPhCRe70EwAGYBTIJLIV311JGvWh3ZMXL10+MrkQsMzklyNIQTqdZ15A11X9onDreJwVyYZrYNy2wgwyqToehEg+vlXA7mMKbHWjHCuLQJZG5KQ5LeHfTcVbSoRnuMNDt8Wgmek61c7OdoLCM4HgUxHghYE+I7lZmYO1Il/FLCMzFyROUsWKmYgztW1vEsw2gdJ0+VaHh4+7NPK3ofOJYoguoW2SJEvvkfYDQ6Efo8o7/aM4XCBkyhrrwmkhVA3ieg0/uFJr8SZsguot0IIWdGAGyyJkeoqHtRxg4o2gAiLaTIqqwMSZMkkE8hsBpp1M4YHGW1oeeXlGiXiPHrt6c9y6wO++U/8AavhHpFScO7QGzZa0qkyxYaEbhQVYEajwCCCCNd5oJhbf9Izcs0QJ6AmZ+VW1wzSDczBPJSAfKdN/Uc66ZJOOyMb5aN7nFxlZbVuC65WZtYB+IAemm9VAxJJO5B+817irltXhDC7xIkCJj/ao7jihCKitBm3dMsYLirI3hJA2I11B3EaaU42+M28RlW2qpIh1iX0mGViDHh6nQ9a5vcVhLQcgIBPIEiQJ21g0d7LAqz3JGi5Y567keg+9TzKMo7Hxyaeh0wvCcPiLX8YlFUtJzAGD4hmaB0303pgxV0Ya2LZZsothAzCSAFgTAPKNYpLvYodwR1YfiarPxS93YtZsyDRVYTHQAiGjymOlRjhcoJofmozLHa/Fq9q3rJmF01ygbjQQJ+1UOwTouKzOQAqz4hoevpWv74zGWIMCAI8IHQCsxuOkSIUjQqBE+Yq8cDSpkZzt2N/HeMJcUGw+QFjbYjQzkzZhsYgmD1Q0Jv8Aa3FuQi/xLRQW4uPdzOoGUsxtsImd4J6kmh3BcSc4gmBLlR/NCxlM+WvtRdbSu4e3l00MsRHOCAR+PpUJPy24r97OqL8yEb9tFniGMW3ft3XtMLVq3mZVAuQ0RroMx1EMQOpiouL9rbNywIs3gLuZUPdjUiNtdSCRtzr08UPfOQBlVF/uO5Lf2glRHn51TxePAlkdGJGyqA3XxEa/oVJ3y2vgNKm0/kj7K4NC9xmvReQeFNgwIKtqd8vQevKjfAuFXsfeyoSotnxuQMqDlEiSx18IPn50ghC2VQCWJAAA1mYAA6zXfOy2B/ccJasPPeN4rhzSe8bVpY7hdFnoorqyYeU+TZzRy8Y0jF/Z9hSR+83L+JVQAlq9eJtJA3W2sD5zsIoT2h7FJnV8KLaAAAoCBsI03n3+dPOFvqwlZbzDKR9Gitrt4Ddo9VP4U3BPQqk1sX+zHZ7Ip70Ag7Df3msopjMcVKhPFIJnKQNP+01lZY0tGlJt2zguG4retWzalO7OuR1zEE6kgAgj0J9qscSuKhWDKEDLlJA26Bh8iTFLwJNeXsJdyhocJyOoX8qhkXJ30fVZP0nHDGljbv79/wCBjW+EyO58JJQodWKkfED1BifvUQu/xSneiN9cswTMSRmg+tL4LcyT6mant4kMuRo/ytzWdwDyU7EUqhdWSy/pTWK4P1fHz+39/wCjbiCobrnDmIaVbaWEEkHpmzEeUVDcxgZXW5bYXn8AVRKmdCwjUHyjnv0iJjStRj4ZYMMpkHmCDXVLDGl9HzXOSsZOHdsb9pTbujMcsKzAqwMeEk/zCY8/Ojn7HOFlrt/FsNbY7m3J/nYZ7h9QuXX/ADmkDi/FDehrhGgyiBHPn7mum8B7VWMPhsPh7bvfe2ozsiM4k6sMwGWB8I1mAJrJqLddCpNrfY3i6QxLHQg+3Kan4fx1AoDzmmPCJBgxPlXP+2faju71vDqVY3nCsTqotsSpggxJJ9tdNqY+GYYlc22mmkADr+AprDQ6PiwVnl+orb96BGsidhzigWARAYkTzk+Lrr+VXe6LGeu3kPzpk0wNNEHaq0XsXbQaGuWbiqQJOtsgGBuROwr5zxfDbwLpchWtzOh1VbgtsQRp8RG8b12bjvHHF65bt6Gyo1PxAsocZeXwlTqDqaAYtQlxmuEFrtsL3bL8NvMx3Px5iST5j5c2XMlLXsdGLBKapI5S7rIA1OgAGvpRnhzm4yopBZtFGupjQaDc7aUWxWAs2+7NlEt3rcv3jXAmslvhmT0GnKlfCvluI0A5WBAM+2xB31q0Jtq6IuG69x74XwAo7NeyMgUjTMDqIkBlXrIPUUpcS4SULnPcuIpiTtrtJGgp/wCz/E2xGHuu3hCkCJkfCG0G43H61KH2gx+aLajU3CSY16ZZ6Ty6jzqSm5ZCrg1DZSwGNZHRhqiurZTrorAkAnXkafLPaCyyBs7o/hzF7pQNBzZVzXQukDUkjmV5FCuWwIAMgfXr7zV7A2mcytvOV1IVQTrMSB4iPMe9VkmJBRf+TofLWPtZTnd9S3/Xt5mVmZkI8f8AKuh6ke9crE+QnYb/AF/GjDi5ZCwGRWHhzBgGWQxK5htOvh01oYTPT2FaIJxS6dhXs/jGXNblgHkkKTyGsj0504dkODWb7taKbWy1vL4IYMum0EGTOnL3pO7MZ/3q2tu2LlxpVUJiSVPORHzro3BSbeLs3LdgkqWW4bIbuQWBH+I4ytHRdNQc0CuqM4rFKMkiLi3JNCPjBJc6C7b3VCDbOsNlgwI8pkDrrRvg/Z03raXlupBGaMpaI0ObXcNIPSNdKFcfwZw+Kv22GXNdzJ52yWdSPmg9Qw5GpsH2gfD2xbtDwqC0NO7MSAAp2BzEf3GSK5FOlRaEHKWuwti+yrnM/fKTMH+FeBJyhuSHUjWdNqSmUMQxMJuOreQ6Dz/QN4ntRfyuoKjPmlg1wsJMyCbpE7xIOgXelN7pmOQ0p4y0DLCSl6uwg+KIIZDlKmVPSpE4qM2Z7evPL18p2+tUUNb7UsoKXYsZuPQTbjDs5ubTAgcgFCgeegE9aiOJeDlIysddIb0np6U4/s47LYXHWL4ulu/DQuV4KIVEXMuzDNmBmRoNqRMI4W6FaCpbK0MFBEwSGOg6ydOtHjH46Nyl8jZ2LBuYpWyKWsjvQYg5lIy843IPtThxntD+8ZlnunCmVfw8tg3ny/0NJPC7v7tjJtkvazC2SJb4iAFnKJbNqABttNOHa/Dd5g7tyyzKwTOCjFW8OpHh1giRHnXPkyNZPpl8cE4fY84XEXECIBpAAnfbr1oh37ESK0LplQGJZA2UxMQJMdNRWv7xAP16+X+/4iulMgyLFXS0BkDx1AMexrKS8fxm6l5wrP1ORQBO2vgYz6mvai81OqLLDauzkgeBrvRXE9oGfCph8iALEuFGYgfDrEg7yQdQTO9b9r+MLcYAKuYmWOUZiIGUlviPTf5xJBhhUk7R9bjlj8VFTlFWibDoXYKkliYA86tY7s7irVsXrloraJENmVt9pCklemoGsChLtlIYcjMU78P4taxNn93J7u2ygFoDFSCPD8M8t80fSlk2iPifEywyiklXuKnG7qItrLEtbDN4sxmSpkQMuqnTX1oNkYOyOpRwfhO40kfSKYO1fAhYCkOlwFoVgfEREwyxGmusnes7G8E/fsQ73s2VPE5Gksdln219qusq4qT6PnPEY150lB3btfk97Ndlxii5v3GS0pCgJBZm+IiToABHLWZ2BojxvErZvsEY5QxCmDrGhGnMHQ+dXGu2cPxDD2LY/hE+MamHYFLZBnQyRryqP9qLxftDYC1p/wCbaVNRWR2+iblwVLsl4bxt7ggIHA+/vRS/xzEAAC2QBtAn3JBOv2EUodieIKt022YC20nx6Q8ADxMRAIHnqB1rqWDeBHhgEZYEHXnr9/KivDxN5zKfZ7EX7l1S6XFAgnMHy+Y8Tbmdsvny0c8Vju6Qseo0HOTVDh4XQ/T7k1rxzF2FQNcuqlpZIad228MatHl1q+PGsapE5zc2KXFuNOUuk5Q0kAyGYESUWCQSugn4pE7zFInEcc9189xpMQNgAOQHlXQeIstlziWssUCQoDqARoZZQwbNBbrAXUDlzvHYkPcZ8oUMZjWB6CdK43FWfTfpCcVKSjvW76+gXjWJ0PLb06VWZudGsNwZ74e4pC2rSFmY9QC0AecD70GvINeXl+P6/CujC9NHmfq/F57XfudQ7F8PZuGfww03GcnUEkg5PDMAaKIB/wBaTezWFtfv3dYoMFXOMrzbedlJiCGgz7ijvCO1gXBpZzi2ltMjR8ZMauJ55jmA560pcd4n37W2Ot22gR7oJi6F+B8pAKtlkHrA2pIptyOKUtLZP2pw1u1irtuyf4akZfFm0KhtzqdSd6GBuexHTQjzBq+OEvcTvMjNA1aNY5eZEetBr9llMHbrXQrS2QdWXr+Kd4zuzBRAkkwOkHl6a+tQRVZSYkajyqSw2bSYPQ6UbAMfZjha3BiL7OV/dbecBdMzEPl8XKCvLefnf7O9qEs5kuCAzSrZM5GgXL8SkLAmddZ0oRgcabeFu2RAa5dUsB8RRVOgO3xHY+fWh1u3LrBnWNoI9RVFi5Y5N/gDycZJL8jn2946VuWrZWQFLgnZgWKxueaHSeYpY4jilVw5RWBX4GY6TsfCQRvpPnptTjxzggxdjDvnyP3bKjH4S/hYW2MeEaXNeUDeueHAuGKupDAwViCp5zXPBJelFG2/Uy/cZXs96lnuwjFGYOz5i3iAhvhCrA882tBC5n3/AEPqKeeyOGV7TWW/qzR10AP2j2oZ2xwotNZsrMIHb1zvI9SAoHoBSLJ63BjPH6VICW8UK3DzUOQVIGqxEu4LjN2z4UuMqndZlddD4TI+lUmvBrh258gBO8ADQDlA0rdbJchVBZjsBufKnvgvZq3h8I1zE2QtxiT/ABB41A9dV60mTIoIeEOQlcMxAFxrlyWK+JQZgtmG8cokxzp87Odsc10o4nMCwJMAtGq7HVvIHXYcq5vZECZM04fsvTveJ2A2oUO2nUWmAn3NCWJS7GjkcTo/CuNN3rPkzQoR3OjhZOUBZgQdZGWSACAaPviM8aiTseRB5e/61Gvq8BtqxZRkY9FBBHQjcjyqu/D1EiQFPKWEHqMwGh5ifMedIQ4qhJz5OwLxTgdu62YjX6+/51lFWw7DUg3ByZGGb0PI+u/Wa9o8UDkz527uNq3FyKnuW42qm5rmPq5x8ro3diRUuG4m6aQpgRtG3Ixvvz1qJajvYY5pWPSmgk9M8/8AUL8tS+/5GLgOFGPuBLl4WkWfAJa4dBLCRlVB/UT5QZpg43xC3w60tnDTlcEksZYsIGZto31GmwEUjcO4hctZggK5iC2xBymV13gHWNpg1DxTG3b90s59NOUDalljd/R5Smq+ze3iHL95mObNmzHfMDINPH7TiH/dro0Do3y8LAf+xpM4Pwzv71uzzdgJ6DdiPQSa6L+07DAYW2VWAlwCBsFKMI+gpvcmc6R8oWND8Uj6fSrGB41irIi1fcL/AEmGHsGBj2iqWIAA8+vQVFPJTpRMMp7YYvIqZv7jEEnUbgxERsAdKF3MXcvNmvObjjQMxJIGngEmAvkNN6qAkjfw/epbTjkC30Hz/KjYAxxftBcuW8raswChucCJnr6THOJoBk8yakxLNILCOn6NeZxtUWqPofAxj5Sb7Y0vihZ4etpGE3nAuZdQVOsydZgQeWvlQNsGCNz9PpRDEYJLvDkCgC6lz4vLUgE+9QWpjUQeY6GJIpsbpaPG8SmsjUgBetFTHy/KtsPbJPpRDiNkZcxkx+Jj9e9VrQg/raqcmQo6H2YxqNbRADmFsL5MBzHRt9Kg43wi3dBJENyYaH/XpB2+tAuzzshBGsSAPKNvnr8qaUv5p5E75my/hDeoArJgYif8CfNow3jMATI13j0A96kXgrGCxVlP8w/WlFOI3DbuHLmGbroDESy/MfOo7F3WTp5j8YrcmY24lYsjDWkRSHDtLEhiQVE+IdCFgR99Qtm5kZWYZgpBJ/qAOoPnv+dEOOsylSCCI/8AYjMR5SsbAbEQOYtbxPkeoHy516mGD8pHJkl6w/w/tXbuYc4S6pAdpRp8KNykjXKZIPSTUV3BW7M96LbT1vlGHlAV5+VHeIqoEnWdh1J6TsPYxQdOAtdJuhT4WWQqzozFSxmSY3JPQ+3kSp7/APWv9Har6JsDdt5w9llUINRL3C07EnIsewov2i4T+/2FuWQDetiQJAzKfiWdpkSPTzqxxLs4bVuVgjnGhFBsDxwYS66FsuYI4YyRrbBjfSdDM1Jq/VHtfkrF16ZdMSbiFSQwIIMEEQQRuCORqMtRztbxW3ibwuoIYqFcAQpj4WXnMHKdB8IjfQIBXVFtog1TC/ZtkLMtwwoKsQJzOBIylp8KA7wJObcaQc7b9ou+myDIkEsDtzyEa6bbHkN6TFtmdN61+JtZ3jQml8u5cmNz9NI8xaRGmsamrHZzi13D31vWnKusgGA2hUg6MCNvKsxgJCjU8gNT7D/Sp+F8HdiIEEKzNOkRsPUiBRlJLsEU30Ny/tM4go/xLR8zat/gBW3/APW+IDfuGHnbYf8AzcFJAPTT0/Kobmx+vKtbAdCH7XMVucPhmPUd6p9/4hrK5sjVlHkzUGrlxI3/AF771VYA1pcaTA1qlilgggeoqfE9iX6tKf8AlBfjX8l+2mnp9qsrhS/w/ahWHIO3ypg4PYDFc3w69I5TodOf051kqObxPjFlxqCjX5LvCOBKSGcZlHKYHntVXtKyfvBCqFCqEhdtJI+hHvNNmEw6DwqNOZgCeg06UpdrsN3eIOkF0Dx5FnRfmqKY86azzwl+zTDZ8dmjS3bZp8zCD/6Pyp77c4MXMIysSJYQR/UJifLelj9kNmBiLhMTkQe2Zm+609ccUXMPdRtQV08mkZW6gAxSSGXZwfGJ4yOmlV2PIe5q5xK1lY/ryP1qk2gpkY3sksY2UdavLPp7GPnAqVMGEFs83th/mTH0ArLqc4M/r3PzrWZlfiGJ1AJJIH69K8wVi7c/wbNx+rKjPHyBA96LY7s4MyAM5ZiA2gA5A5RvprqT7V2Ls/wy1h7KpbUAAep9ak5xTOzH4jNGHGLr/YhcM4WwwWRoDgs7jMCVObwqYmGywcp1g8q07N4XD3LrLeTNpoczDb0Ipk7VPmN0LMhQfD6x+NAsLw18M7NcgMqgjXmRJHtt69aST02iKe6ZZ7W8BsHCuLNtUfwlTJ5OCQZPMSKUOD9mb964lqAub+ec0LuTA/05UbucSe6GLen5fajXYLV7rdABrvqZ/CtCUugzjGrBXG+z4wbWrdtmPeKdWj/EU+WwIYCNfeoeHXSXGcQW0DIWXL001G4jUjzon+025PciYIDMDz1K7HltWvYyz34724xjNEDSSIMty10235mq80uyXFtIuYlbKhnxBUJk1kTr0UbyY2GulJFq6CNCdDz3jqfanzt5gVNpFRRo4Mj+1hqa51jbLWlOYET4R0M7x10B+dFTUgODiEhw2/iMNevpbY2wzNMgfCA2WJ1gQIE0Bw7KQSDrHwka606dmuJJawIBgli5K8yCSv2FLQOFtAMy4gxpH8MTpzbp5xNd/hvHJemXtohm8O6TXuO4wuW2guhGffMpkZP5T0OkUZ7JwReafCxCgxpoDP8A9UmcRu3GuiyoyjwqqzooAAAJ6AbnyNPvC7AtWktAzlEE7TzY/Oa8qqk5e2zslK4qKBXHr5BA66AfifeBSD+0O0q4+6qABQLYAGw/gpTxxF/4gPMuIH/dpSt+03AkYlbwPhuKBy3Uefl9qPhvc2d9CcLZifrXi31H8wqRoI6+etQLZluem8ch1+ddnRzFpHBOn5fesYeIyWHsNfc717ZsEHYGOv5j/WmTB8JtsgY+NiobKxKZZJEacxE+hFCclFWwwi5OkBuHXAHDHXL4hzggggjzo3wfDM3e3dQiqNWB8RZgoy+Q1J9K1TggYoLUnM8EzAAABIg67ka6nypv7V8RPcJahdDoY1gA+Gekma5sjUlZaFxfE5TdtlTDb/rf2qNx4T6cqL38KWaATJPL7TRNOx57rN33jyyUKcok+KenlT+ZEXy5CYlZUqWiBLKR6gispxQvwjgdy8Ay5VQn4jz6kAamrnaDs0tnustwuxknSBIiIGvU86Yrl7uQA25E+hJkz6VSx7G4gM7NpO/+35GuXzZN37HSscaEfEYUofECPPlR/s0AUdi7eAKVGoBzNkJnnEcvKj/BrGe7bYfyeIk+Q0+sVS4pfuHEXzdcNmyqInRV8SrExOxnzaIBiq87iScalQT4DY7y9bVrjnWSAxAgCY9NKFftLA/fIHK2g+WYx9aJ9jn/AOYn/KZ9Ij7kUv8Aba8LmMu5Duyp7hFQj0zCtjBk70OX7M8NkwjMf+pdZh6AKn3VqbvCyuDOqkafX6T86H4HDLatJaG1tQg84ET77165A5/r3osmI/a3gBTC96xYXbbnMpG6tkGh3MeE9ILUg3K6r2tu/wDLXMzZzoBIWQCQvIDYVzLC2c91U18TBdNDqY3Og9aaIRj4woAskclyx5CI+5rThttWuCdYBPloKtdsMNkj+nNI9xOX5ihPAbpF0SJkMPcqRrSRvgO6chos3GzZ0XM6KxVepIy6eYnMPMCn7gl5jhLOf/E7pC/92UZvrNJvZeC7/wCUR8z/AKUU4hirikKh0JHrH5VFr0lU/ULvbXEXQwyOySTOVipIBAAkEaaVPjsaXsoeYtqp9v8AerjcP7+41vEZoU5kZYXKoMFCY8QaVMnXw76mt+0t2zbRUMKYkaEiBoASNp5T0qlemiS3IXQpVAdg23tTd2JtZbbOf5zA9Bz+ZPyobxW0LtnDG1sygL5zAn503YS0ttFQbKAB+f40IrYZv0in+0zC/wAO1cBkBih25jMP/k1Y7E2MuDBWPESTz1Jj/wCMtWO3hX9zuSRMqV9Qw/Caj7EXwMNbtjXTPP8AcSSPY6Vp9Bg9FftSGS0mYkgv+Gk/WkztfeJTDt1ziP8AxIP3rpXa+2GwpMaqyn65fsxrmnF8DcxN+zZQaRGbkuY+In0Amhj7DN6Lq4VLWHt+Im8yhiOShhmAHnqNazhfDLOKPcXS6ufEGWNuamZ1jXblvXmJtd5iHW2J8WRfRRlB9IE0T4Ngr1m7mKIfRiW2I08PnTJbsVvVBIHvMTaaRHi8R1eM7lk0HqNdg3Omq+ZUxvSPgeHuuIQm2QEJOcx4tDl5zm110606cMyuWUkhssgCNQcwJE6GI2GutNJNqkInTVgPhdg3L8n4bWvq3Ifc+woj2i4YMRh3t6ZolCeTjVT+B8iay3hTYlZBkkztOvMctIqLG8S7sBmkgmPffeliuCDJ85HI8LYe4YRWY9FBY+8Ud4ZwW4l0C6mU81MbGIB5ciY8zTXgeOW0ZpkA7RVXE3y94tzIERvoQdfYH5mi8rkqoZY1HdnuO7HJdQvh2KsP5G+EnoDuv1FAcEmUGY3iBt4QFn3iZ5zThh8QxuKc0gEHfp5Uqtw9rUWhq2Yqvn4oU/KKnzco0ylJS0HOyuEJGc6KCY13YxOnQfrat+1i6J5Zj9qLYBVtW1tj+Ub9TuT85pW7TcctNc7rUQwRnA0XxQ+m5I/CnadUiUX6rJeynBy7i+2g1yg7k6CR6A/+w8qZ8dwcZLjLqxRgvrlIFGMJcBwi2dSyWVuLtoIlUBkyYieQnc1VwmJzID50mRU1Q8JNpnL8RcVVXMoYnWT8o+lZUOJs3LmLvWbYDd21yJ5L3h0/9qyn4A5FriN8s5nlV24AtpdpYA+m5H0IrbG8Jud4PCYdcwPKOcnYe9V8QsWxHI5fkANOoqTWhk9ljg90rMVW7QYhmZZg5VjQefOp8CcqbanU/hQ69h7j3cwcFC22XTKNDlaZnaQQN9JqiWibkuVsN9nLfdrmPxN9ByH40F4jwFlvhnvouIL953JUkeJ8yeISJYQQCBvrRoZuhqO7aLlCwLd38GYk5NZ8M/Dr0qkXQj27GtsQKrXbimqFm6elS5z0oAB3GUHdXNJ8BPuBI+tc4BIJ8q6ZxfObNzKuZipEe0GPOJrmA3pohGnimPN7D2Cd/FPqsL/rVPhsrcGm0/Y1LixksW7Rturo5liPCcwLQp2MQOuxNeYTW4oHP8qz6Muxh4RxFbdzusjSwnPBI/t0EDadfKjt+/mynoKEW2K6RtV6zJWen+9SmtFIu2RKn8R7g1LkTtyULodxttMTVHtCLRQsyzc8MaA+ANLCTtvy9+VWixqpjLTOI002M6g9RVIvi00Jp3YJstcU4bJecRAy65QcywMoIEGSZ569a6amKEb1zleDvKnvII5iZI3gmRPypiw18qoWdhGlNKSYC12pw7Yi2EVwomSCJDbQD6ETVfs7hTZVUYgkTBAjTNmjUnmTzqQ3p51Wu8Q7t7cjRmiZ203216frWctoaHYZ7W3P+Xjqwn28X4UpcIZpN5Qcqzr1kQBG+gOb2pp7eZVwq9XbII6sjAenOlbspiWt2XtkSWMhTrsFg7jY+fSIpYaV1ZScW4umWuzWCYB3fLmJgAGdJ1meZ0P6NGHuN5H11rS9xLJbi1aNwmJUhLIHoRO3lz9TWoObWCPw+VMv7/f7fZzxcn/kjBd11AHpI/P8K9wpy3S5LqIBVkIJDAgrKsQIOo0adprzJXuX9A0Rjz/id65dbvLORAIVpWW6lgrGPaai41iLd20LJYJcS5MsRBGWDGvJs8+o6QLmGfKZOwlvcAnXqNNfegmJwzZ1G6lpzFRJknNrEnSTpTL7MWuH8ItKAwPecwx0HqB09a8xvguLA5E/hRCRy09PyMfjVpOCi+mbM6nUA5JHoRII15ifSkcbVIKdO2CuDo126ttPiY79OZJjWB5VZ4hwx7V7OwBC6Ag8yNzpppP16VJg7L4O6rJF0ggNErlBPiMRJgawAau9pO0lh7hshbxYrPeqji2H0hIyyynmeUD2EYV2NKd9Aq5dmhXEuF2LjF1tujnUqtwMjNHxeIZkJO8Zh5dbgmsy0whe4JxK6ltM4lx/CMEmVObu9YB23/tHWifB0PiQxmXQgGRPPWgwjuCJAIuhifLLlX/209WHWjXZJUS62aScohSYB1M6A/T19hKPJUNGVMSuzoIxWNfabpWT/e5I+1ZTB22wiYdj3a5Dcc3MukeKSxkE6z+tq8osXsO8ZsG2gLaKqhR/MYACyZG/3pbt8LW9ZtxmBE5tspYnQeWkDpRvj3a7CXbVxUuEvlgDKwk8okdaq8E7RYO1bCutwFjJARnjbUkDrrpXhYv+TjwNqLu+mn1R0Nx5CyG5FD5iYPnVENdBhLRKg7llmNxzorxK9ba8/dBzbLSpKkb684Igkjao1tnoT7a/6/evci7SZztE9m8SBsKlyn/aorSnca1aUsNxHrRMbISN6kmsk1hBrANRmJAG5MCud47Ak4x7UQe8IPQDMSX/ALcnj9K6JbuFGVjrlIMczrsPOkm1hizC0wIZv4JxGYtcPg7srBeMmWVgAEL11zNEwU7WWSLeuhW5r5aMPvQzs5aa5dJEZUXn1O23kCfKBRntsz3bgULK3XZ42JObRfP4thuap9nLNxDcFp0WcsymcAgtAM6Cdd6zVxoDutB1rMydpq9wm8pLWP5ipdp2icpg8tCvLmfKqeVx0/7Rp8pMCojjyhnIzEaCMo/1jypJRtUZuVaLGJw5ViII9RBquwqS1jrtye811keBUjy0Jmtgn6mjVGV1siArcNXrWvWojbPWsElF3yqDHYgZGDBAAJls8iOSZARmP+YAeYrR5qreUmQedEZOnZriuLYi+vdXysAhkQKB4htEyw0kRPM71nCbeRmYjcQABA3mTJOvL5+wVsDdZ5bINd82w/y86P2g3Myep3PnQWtB5OqsId6TyqRHNU0c+VWEc86wpcVzUgqC21TKaxiQ6giNCCD6EQR8qp4VbgMOgAUaENIbSNBuOtWmJ6GqzX3G4isYluLRXs/xe4bQt2u6JRfEoOcljqWnYAmQBOo+gYX+YgneDsfI+VU+D3+4uXG7tlVgMqpD66z8TJlG2xPtzaLoBbvXHDmZmTPqTOx5VpcfN8W3lr9Dp9a0vcdvXnCtYVLaiM5K96TqZaCRGsZRoIBmpAs86UJA+EEEgif/ABnyqNrDJuseoq53RrACNiR+ufWsawe9wwQRIIg+YIgitMPxL91UvJUDfUuxkiAJ3MxEkAe0EkVB3APp4ftp9Kgfh1p5DAkdD+Y/KsYXr3GL2JuO13NlnwgyY9GIGbzMD2rKk4lhVtOBbEKROhkEzWUQjLiOHBhpofp70PNgqYPKi1+6ZidKr5R0pQFNbVWbdnyNTKoqzbrGI7I9fOPx61atAn4ljTeTBrwCpF5edEB4+D5gj0qBkjSrmGYyy8lMCt7yD51jAe+v0oPfsQ+bn1gTHSYo3cO9VLw0NYwH45jmWxlthu+JIzgarbKw6q0yCxgHTaROtCezlpluBwxtgSCsaspGqdCug38juNGK6dKyzqNaazF5bo6GvSQeR+lV7DGrSUoaN1Qf0n6VILQ/pNYgqygrAKxtL+v960eyKtsoqO4KJijcsCqpww50UJ0jT5CeXPeq9wVjA08Pt75da3S0o2FWyK1YVjEY8h9K3VvKpAoipMgoGPUPvUyNG9RBB0rMtYxYGIHrW374P6TVYCvaJiQ4vov1rBiCeQ+X51qBW4oGI2SenyFerh+lScxUprBIjaNa5KtL+FeTWMVTaofxcsiArE5hodjGse9GytCO0o/g+4rIwGxXae4TDWLenIr+VeUIzTvWUwbXwf/Z"/>
          <p:cNvSpPr>
            <a:spLocks noChangeAspect="1" noChangeArrowheads="1"/>
          </p:cNvSpPr>
          <p:nvPr/>
        </p:nvSpPr>
        <p:spPr bwMode="auto">
          <a:xfrm>
            <a:off x="141432" y="388216"/>
            <a:ext cx="277091" cy="27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3127" tIns="41564" rIns="83127" bIns="41564" numCol="1" anchor="t" anchorCtr="0" compatLnSpc="1">
            <a:prstTxWarp prst="textNoShape">
              <a:avLst/>
            </a:prstTxWarp>
          </a:bodyPr>
          <a:lstStyle/>
          <a:p>
            <a:endParaRPr lang="en-US" sz="1636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Dónde estamos hoy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911432"/>
            <a:ext cx="8229600" cy="384021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latin typeface="Ubuntu"/>
              </a:rPr>
              <a:t>Más de 6 millones de atletas y Compañeros Unificados en más de 190 países.</a:t>
            </a:r>
            <a:endParaRPr lang="en-US" dirty="0">
              <a:latin typeface="Ubuntu" panose="020B0504030602030204" pitchFamily="34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latin typeface="Ubuntu"/>
              </a:rPr>
              <a:t>Estamos creando un mundo en el que las Personas con discapacidad intelectual tengan todas las oportunidades de estar sanas.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dirty="0" err="1">
                <a:latin typeface="Ubuntu"/>
              </a:rPr>
              <a:t>Salud</a:t>
            </a:r>
            <a:r>
              <a:rPr lang="en-US" dirty="0">
                <a:latin typeface="Ubuntu"/>
              </a:rPr>
              <a:t> </a:t>
            </a:r>
            <a:r>
              <a:rPr lang="en-US" dirty="0" err="1">
                <a:latin typeface="Ubuntu"/>
              </a:rPr>
              <a:t>Inclusiva</a:t>
            </a:r>
            <a:r>
              <a:rPr lang="en-US" dirty="0">
                <a:latin typeface="Ubuntu"/>
              </a:rPr>
              <a:t> significa que las personas con DI pueden beneficiarse plenamente de los mismos programas y servicios sanitarios disponibles para las personas que no tienen DI.</a:t>
            </a:r>
          </a:p>
        </p:txBody>
      </p:sp>
    </p:spTree>
    <p:extLst>
      <p:ext uri="{BB962C8B-B14F-4D97-AF65-F5344CB8AC3E}">
        <p14:creationId xmlns:p14="http://schemas.microsoft.com/office/powerpoint/2010/main" val="1251009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328" y="2757904"/>
            <a:ext cx="2066159" cy="1547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1019" y="1716688"/>
            <a:ext cx="2341200" cy="1316925"/>
          </a:xfrm>
          <a:prstGeom prst="rect">
            <a:avLst/>
          </a:prstGeom>
        </p:spPr>
      </p:pic>
      <p:sp>
        <p:nvSpPr>
          <p:cNvPr id="4" name="AutoShape 8" descr="data:image/jpeg;base64,/9j/4AAQSkZJRgABAQAAAQABAAD/2wCEAAkGBxQTEhUUExQWFhQWGB8YGRcYGB0YGRwaHxccFxcXGhwcICggHBwlHBwaITEiJSorLi4uHB8zODMsNygtLisBCgoKDg0OGxAQGywmICQ0LCwsLCwvLCwsLDQsLCw0LCwsLCwsLCwsLCwsLCwsLCwsLCwsLCwsLCwsLCwsLCwsLP/AABEIAKsBJgMBIgACEQEDEQH/xAAcAAACAgMBAQAAAAAAAAAAAAAFBgMEAAIHAQj/xAA/EAACAQIEAwYEAwYEBwEBAAABAhEAAwQSITEFQVEGEyJhcYEykaGxwdHwBxQjQlJyM2Lh8RUkQ4KSorIlF//EABoBAAMBAQEBAAAAAAAAAAAAAAECAwAEBQb/xAArEQACAgICAAYBBAIDAAAAAAAAAQIRAyESMQQTIkFRYYEFcdHwMrEUkcH/2gAMAwEAAhEDEQA/AA+O7K3FSDcsDnBuCftSocL3N45srCORkTTLwntPh4yXMLnyzEbzPLyq2eB/v7uLFlrYsjNdYMCsRIVerHp5UhlYqulnI2viIA25gzNVuA2c19Z2AJpgwfYTEO8rkNoHUlxmy+nWiPB+yLHD4m4Wi7aOVEABzDqefy6Vu+jATiFlFLAGDQgDXWn3h/ZEG2r3mCPEkXBy5aVFcwZRmsthkBP+HcK6HqfMUvEWxW4Xh+8uqvr5cpoh2hwgFkkbqQZqTG8e/hvZTKAp8JCZZYc+omltbl64CGY5fPQUYxaC0ZwWznvieWvvVfHWS1wKoljIA96P9neA3HOZVcCdW0VfmdTTdwXheGsP3hRLrhsua4ZCwC1xhsBppPU0W6Ccyt4C4rFWUgxJBo32XsHv1JBEMKbrvFP4mY28GBmlRuwEyII06b1fPae/ySyJ2hARWVtbA2C8BAxt+Acr+Wmg60E42uViBMTz3ppftFiBMi2Z38Aobj+Kd6IuWLR8wmU/MUrjYZUunf8AfsU7L+NY5MPvVrjok2j1Zvuaqpby3QP8w+9EeMWyTajk7z6SaHQ8OwJgk8Vo/wCenK8dR7/alqzh4KGdA00w3LgbVToZ+1LJ2wyVAd38JH+afpQrD7t6UTuDf1/CoeE8OuX7nd2ULueQgadSToB5mqRJsq4Ubf3H7VSC6tTpjewmMw6d46oyDVu7fMVEbsIBjzEgUpW0lmrWPFFTBJLe1OvBsH3mCCuHFvvtWRQzRGwBIE+pFKnDE/iH0p44ba//ADzkd1i9oyMyN8GolSDE8qTJKotjcbaRS4twlbduENwqHIBdQraDmFJHoQdqe+z4z8Inrbb8aS+LWrv7t4TduM1w7s9w6KOpOxJ+dNXBuKpZ4QucNJlCsEGSTNDHLlFMSem0c97V4FlfNHhIAnlNU8Hgu9sgAxkcmmLtXxI3rCfCE3VeZG00C4J8LaxrVVRpRlGrVe50TslxVrNlbSWhlB1dmgSTrRJ8FZwZuXF0N4+IuxjWTp7mknH8RwzFZuXEVYhAoyg8/X1o12s7Q4O9ZVO+JMg+Ea6Dz0pqVEtgXC4BcM1xu+tt3q5AAeZpS4hwC9aMupy8mGo+YogmKsC5OdyPONPSiN/jdlVi09wkkSHy5Y56dYrUFNplbg3ZZ7iLcBInarfDsdew97MuUukp4h+VWsDx8rK2/wDD5AjYe1V8PbYs5YGWbNqIkHmJpKrsZysOL26xY/ltfI/nXTeHXS9pGO7KCfcVxO6m5rtXBx/Atf2L9qwBd7c3sptjyP4VlVf2jL4rXofwrKNiNHPv2d95avu2TKe7JkwdOldK7JYgBrhtoFS8wuGORCIG09aRcHhWtW2DWr6Yj+UwSmWD4YEiIGp31pi7AF3fM6sjISMpmCDuRIE7e1aErZWUWuxcscZVWupK/wCIZLKd8xgSNfkKK8K4yBiEf/peINowHiHxy3IdTW97ANaxbXLFlGdXuMczZQxKkKZggHl01pZ4px3FXMUzrZJaO7KFhkVhbDuqON41ICnUQdSaCbcv2DVRv5C/abHPDM2Yz4VkztpuKVr3Fbga3nuMQigDU9NRPIVduYnFsrWrti2qXCVZhOYGQ3eTMEiDsNZO29Q43hFpoMssf0j86LdCpA2/aHhMEM76L5TqfnT92Gwbi5d8CkKo3AIk9J9KQcQGdtJJQZVnfTb3q1w3i2Kw8s/eIh0JiRPKeetNJPQLTG/jK3ExQe7dCW9xaQjUbTl8zz8jQm+/eWygJA7yFI18DNnJY/1ZliOgFCOJ4y/irkybjFQAByUDQAchGvmSTua97OC4t5MyPlbUQpaCpBBIGqiYmeTTtSyjSu9jR+B9sYDh6rka3aOUDNnhmnz6VSwPAbtzvLeHC5LbiNTs8kAbyB1NQG8hdwmHtgMPFmkltc2kmCSQNKb+zOLKozhBbzQAB/kGwHqxrmjJxezpnBSVIV+Jdk8XbE+FhzgnTWNdKF4zg2KtzKyAASQdNTAHmZ0gdafhxm691VZbgVmjVNDBEzGwMiJGtWO0T3EtTatd44aVUkKCQCRJ5eXn0q0ZtpshLGlJJHKv+E3c6swykEaMD1gfcb1SxrExmaAJH11py4px/HuipdwieKe8UMZQZvAcxJDSuvhze1LnEeE3T/CChyp1ZZI1Eg/roaClb2acKWgVbu6EJOUH4o1Iorw0+ADzP2pwwtrC27KIy2g2UAlnAJ8Ou++mvpQbiHD87TYSFjULJ1k0vPk6GeFxjYuOJnpP4Uxfs6lO8dROYgQNWhZMAe/0qn/wG8d1I9q34UWsh0RgyA53Kwcp0Xcc/KjLrRsdKWx2/wCMXHWDhr8M2STE7bkFtvOuVWcGq3rqsfCrFfDz1iJI0HUn60y2+KtOfvARBGUE5uZP88cjJyjSl/FXbTus/DnZrqiQxJJnURpP41oxk+ik2g/Z4HbfDvfRba5YyhZDMp3OpkgaxO8GK8wWIW3w29bzgXAxcDylRppHOPemHh+EfE2JtYu1qoV7a2igA2CmDMbx161Qw/B7OGuSbuZhowZgsMGDBgAVYfDprOtL1qQHG9ov8JuC3bw3euVYoXYFGBliG2qp2zxouiLALDXQSNY+KOutVO03G1VLT2yG+KWB3nKI9o501dmbyrh7bm2zPdCyQpcywmCdlA84FMmklRJQcpNHJsZZyBUK3AQupfY84UdBVLDO+qoYJ+tN/wC0a+GuWmVWUEOIZSmqkDY+u40NLnZe4q4q2XKhZOrbDTQmqRfubJKTfqdg6/cugtbdPFvtqPOsxaaCn7DvgziLnf27t0uwWywS4VIgSZEDeTJO1Rca7KXbj5rGHe3by7EqdfQMxGnStzt0by5ceSEj/hbEaMvzqG9gXSASDOggzRK5hCCROxg1KuGQWzOZrp+EDYDcnz0o2IXOx/C7gvS6gosGDqDr/p9acOM8SF5QyiQp3AbL0gMRGvSaDdlMDbW21xrue602u4GhRXGU3CSfF4ZIjTluRQjHYbFSUS3kVDCghbhMmCWdhoT/AJMo+9I0uXqZVOXGkuyZeIpc8Cg5vt6+ldRw/aBIt2rYu/4alWNtgrAjQzy96i4H2Gw4wlvEMwt3nthrjmO7lhLGDyJ86EHid22Ctx5JJMBwx+n8vTalyWHEkrsj7RXmZgWBgEjnz1ryq3EsRcZFyIW1MkCT5b6c6ytFugTjC9ljh/EbsZrQ7xXchnuvlKLvpA8QG3t70PvcS4gcl7DqArjSCGPuG2B/UVTwOEjD943itkmNc3KGOvsPY9KIYK41tVVboS0i5YyyxbLA11B8UfOJ6RTp/Z0Ncl9F7DcSxDqbGItoLzKGV0ICgTrn10Ij+XeeVRY3srnBFy6pgyAg7sjqMymR8iJiQaqqx7xHuMGdQVJHhBBgjTckQfSrNy9aDgd1OubMXuFs5EQWiIiNM21NztgWKlQKw/D8PhriXHty1u2QoZyc2hBZtSJ8YM9F0rd+1OCQqLtmdYcqvhXXfeduWpoNhrlh8a6PlCGcgRSCXlWOfLG7AifLzmiGI7P4c/CGyuw1mVXXZSToNY1qvmKKp9kXicm2uixxHsuf3nvbAmyWU5Z5bsR5UR7e8CtHDAKchLjWfI8vltTOogAAaAQPbSue8bxD43iNvC22gFu6B3AiTcePKD65RV4rk9nOtBHs/avOqC1b7y4REIqgiPDygIggb6Tzp84HwFLVu+mMFtTcCGVeCAMwCgwDmXTUTMxtud4Hw/DYK2LFkROrHdmaNWc8z9BsKt4uylyJg9P96CxJOyjytqjivERdtX2S0xNrNC3e7Kg+RzDfzGhiRRzszZe4bti4rW7uXPhrzA93cSVW7bZhpIuAkcxmPLd5xfAkdWUiMw0PnyPz51Pg8Oti2qnXu1CjkTAAJ15net5Kt/AfN0vk5T2ktPhCRe70EwAGYBTIJLIV311JGvWh3ZMXL10+MrkQsMzklyNIQTqdZ15A11X9onDreJwVyYZrYNy2wgwyqToehEg+vlXA7mMKbHWjHCuLQJZG5KQ5LeHfTcVbSoRnuMNDt8Wgmek61c7OdoLCM4HgUxHghYE+I7lZmYO1Il/FLCMzFyROUsWKmYgztW1vEsw2gdJ0+VaHh4+7NPK3ofOJYoguoW2SJEvvkfYDQ6Efo8o7/aM4XCBkyhrrwmkhVA3ieg0/uFJr8SZsguot0IIWdGAGyyJkeoqHtRxg4o2gAiLaTIqqwMSZMkkE8hsBpp1M4YHGW1oeeXlGiXiPHrt6c9y6wO++U/8AavhHpFScO7QGzZa0qkyxYaEbhQVYEajwCCCCNd5oJhbf9Izcs0QJ6AmZ+VW1wzSDczBPJSAfKdN/Uc66ZJOOyMb5aN7nFxlZbVuC65WZtYB+IAemm9VAxJJO5B+817irltXhDC7xIkCJj/ao7jihCKitBm3dMsYLirI3hJA2I11B3EaaU42+M28RlW2qpIh1iX0mGViDHh6nQ9a5vcVhLQcgIBPIEiQJ21g0d7LAqz3JGi5Y567keg+9TzKMo7Hxyaeh0wvCcPiLX8YlFUtJzAGD4hmaB0303pgxV0Ya2LZZsothAzCSAFgTAPKNYpLvYodwR1YfiarPxS93YtZsyDRVYTHQAiGjymOlRjhcoJofmozLHa/Fq9q3rJmF01ygbjQQJ+1UOwTouKzOQAqz4hoevpWv74zGWIMCAI8IHQCsxuOkSIUjQqBE+Yq8cDSpkZzt2N/HeMJcUGw+QFjbYjQzkzZhsYgmD1Q0Jv8Aa3FuQi/xLRQW4uPdzOoGUsxtsImd4J6kmh3BcSc4gmBLlR/NCxlM+WvtRdbSu4e3l00MsRHOCAR+PpUJPy24r97OqL8yEb9tFniGMW3ft3XtMLVq3mZVAuQ0RroMx1EMQOpiouL9rbNywIs3gLuZUPdjUiNtdSCRtzr08UPfOQBlVF/uO5Lf2glRHn51TxePAlkdGJGyqA3XxEa/oVJ3y2vgNKm0/kj7K4NC9xmvReQeFNgwIKtqd8vQevKjfAuFXsfeyoSotnxuQMqDlEiSx18IPn50ghC2VQCWJAAA1mYAA6zXfOy2B/ccJasPPeN4rhzSe8bVpY7hdFnoorqyYeU+TZzRy8Y0jF/Z9hSR+83L+JVQAlq9eJtJA3W2sD5zsIoT2h7FJnV8KLaAAAoCBsI03n3+dPOFvqwlZbzDKR9Gitrt4Ddo9VP4U3BPQqk1sX+zHZ7Ip70Ag7Df3msopjMcVKhPFIJnKQNP+01lZY0tGlJt2zguG4retWzalO7OuR1zEE6kgAgj0J9qscSuKhWDKEDLlJA26Bh8iTFLwJNeXsJdyhocJyOoX8qhkXJ30fVZP0nHDGljbv79/wCBjW+EyO58JJQodWKkfED1BifvUQu/xSneiN9cswTMSRmg+tL4LcyT6mant4kMuRo/ytzWdwDyU7EUqhdWSy/pTWK4P1fHz+39/wCjbiCobrnDmIaVbaWEEkHpmzEeUVDcxgZXW5bYXn8AVRKmdCwjUHyjnv0iJjStRj4ZYMMpkHmCDXVLDGl9HzXOSsZOHdsb9pTbujMcsKzAqwMeEk/zCY8/Ojn7HOFlrt/FsNbY7m3J/nYZ7h9QuXX/ADmkDi/FDehrhGgyiBHPn7mum8B7VWMPhsPh7bvfe2ozsiM4k6sMwGWB8I1mAJrJqLddCpNrfY3i6QxLHQg+3Kan4fx1AoDzmmPCJBgxPlXP+2faju71vDqVY3nCsTqotsSpggxJJ9tdNqY+GYYlc22mmkADr+AprDQ6PiwVnl+orb96BGsidhzigWARAYkTzk+Lrr+VXe6LGeu3kPzpk0wNNEHaq0XsXbQaGuWbiqQJOtsgGBuROwr5zxfDbwLpchWtzOh1VbgtsQRp8RG8b12bjvHHF65bt6Gyo1PxAsocZeXwlTqDqaAYtQlxmuEFrtsL3bL8NvMx3Px5iST5j5c2XMlLXsdGLBKapI5S7rIA1OgAGvpRnhzm4yopBZtFGupjQaDc7aUWxWAs2+7NlEt3rcv3jXAmslvhmT0GnKlfCvluI0A5WBAM+2xB31q0Jtq6IuG69x74XwAo7NeyMgUjTMDqIkBlXrIPUUpcS4SULnPcuIpiTtrtJGgp/wCz/E2xGHuu3hCkCJkfCG0G43H61KH2gx+aLajU3CSY16ZZ6Ty6jzqSm5ZCrg1DZSwGNZHRhqiurZTrorAkAnXkafLPaCyyBs7o/hzF7pQNBzZVzXQukDUkjmV5FCuWwIAMgfXr7zV7A2mcytvOV1IVQTrMSB4iPMe9VkmJBRf+TofLWPtZTnd9S3/Xt5mVmZkI8f8AKuh6ke9crE+QnYb/AF/GjDi5ZCwGRWHhzBgGWQxK5htOvh01oYTPT2FaIJxS6dhXs/jGXNblgHkkKTyGsj0504dkODWb7taKbWy1vL4IYMum0EGTOnL3pO7MZ/3q2tu2LlxpVUJiSVPORHzro3BSbeLs3LdgkqWW4bIbuQWBH+I4ytHRdNQc0CuqM4rFKMkiLi3JNCPjBJc6C7b3VCDbOsNlgwI8pkDrrRvg/Z03raXlupBGaMpaI0ObXcNIPSNdKFcfwZw+Kv22GXNdzJ52yWdSPmg9Qw5GpsH2gfD2xbtDwqC0NO7MSAAp2BzEf3GSK5FOlRaEHKWuwti+yrnM/fKTMH+FeBJyhuSHUjWdNqSmUMQxMJuOreQ6Dz/QN4ntRfyuoKjPmlg1wsJMyCbpE7xIOgXelN7pmOQ0p4y0DLCSl6uwg+KIIZDlKmVPSpE4qM2Z7evPL18p2+tUUNb7UsoKXYsZuPQTbjDs5ubTAgcgFCgeegE9aiOJeDlIysddIb0np6U4/s47LYXHWL4ulu/DQuV4KIVEXMuzDNmBmRoNqRMI4W6FaCpbK0MFBEwSGOg6ydOtHjH46Nyl8jZ2LBuYpWyKWsjvQYg5lIy843IPtThxntD+8ZlnunCmVfw8tg3ny/0NJPC7v7tjJtkvazC2SJb4iAFnKJbNqABttNOHa/Dd5g7tyyzKwTOCjFW8OpHh1giRHnXPkyNZPpl8cE4fY84XEXECIBpAAnfbr1oh37ESK0LplQGJZA2UxMQJMdNRWv7xAP16+X+/4iulMgyLFXS0BkDx1AMexrKS8fxm6l5wrP1ORQBO2vgYz6mvai81OqLLDauzkgeBrvRXE9oGfCph8iALEuFGYgfDrEg7yQdQTO9b9r+MLcYAKuYmWOUZiIGUlviPTf5xJBhhUk7R9bjlj8VFTlFWibDoXYKkliYA86tY7s7irVsXrloraJENmVt9pCklemoGsChLtlIYcjMU78P4taxNn93J7u2ygFoDFSCPD8M8t80fSlk2iPifEywyiklXuKnG7qItrLEtbDN4sxmSpkQMuqnTX1oNkYOyOpRwfhO40kfSKYO1fAhYCkOlwFoVgfEREwyxGmusnes7G8E/fsQ73s2VPE5Gksdln219qusq4qT6PnPEY150lB3btfk97Ndlxii5v3GS0pCgJBZm+IiToABHLWZ2BojxvErZvsEY5QxCmDrGhGnMHQ+dXGu2cPxDD2LY/hE+MamHYFLZBnQyRryqP9qLxftDYC1p/wCbaVNRWR2+iblwVLsl4bxt7ggIHA+/vRS/xzEAAC2QBtAn3JBOv2EUodieIKt022YC20nx6Q8ADxMRAIHnqB1rqWDeBHhgEZYEHXnr9/KivDxN5zKfZ7EX7l1S6XFAgnMHy+Y8Tbmdsvny0c8Vju6Qseo0HOTVDh4XQ/T7k1rxzF2FQNcuqlpZIad228MatHl1q+PGsapE5zc2KXFuNOUuk5Q0kAyGYESUWCQSugn4pE7zFInEcc9189xpMQNgAOQHlXQeIstlziWssUCQoDqARoZZQwbNBbrAXUDlzvHYkPcZ8oUMZjWB6CdK43FWfTfpCcVKSjvW76+gXjWJ0PLb06VWZudGsNwZ74e4pC2rSFmY9QC0AecD70GvINeXl+P6/CujC9NHmfq/F57XfudQ7F8PZuGfww03GcnUEkg5PDMAaKIB/wBaTezWFtfv3dYoMFXOMrzbedlJiCGgz7ijvCO1gXBpZzi2ltMjR8ZMauJ55jmA560pcd4n37W2Ot22gR7oJi6F+B8pAKtlkHrA2pIptyOKUtLZP2pw1u1irtuyf4akZfFm0KhtzqdSd6GBuexHTQjzBq+OEvcTvMjNA1aNY5eZEetBr9llMHbrXQrS2QdWXr+Kd4zuzBRAkkwOkHl6a+tQRVZSYkajyqSw2bSYPQ6UbAMfZjha3BiL7OV/dbecBdMzEPl8XKCvLefnf7O9qEs5kuCAzSrZM5GgXL8SkLAmddZ0oRgcabeFu2RAa5dUsB8RRVOgO3xHY+fWh1u3LrBnWNoI9RVFi5Y5N/gDycZJL8jn2946VuWrZWQFLgnZgWKxueaHSeYpY4jilVw5RWBX4GY6TsfCQRvpPnptTjxzggxdjDvnyP3bKjH4S/hYW2MeEaXNeUDeueHAuGKupDAwViCp5zXPBJelFG2/Uy/cZXs96lnuwjFGYOz5i3iAhvhCrA882tBC5n3/AEPqKeeyOGV7TWW/qzR10AP2j2oZ2xwotNZsrMIHb1zvI9SAoHoBSLJ63BjPH6VICW8UK3DzUOQVIGqxEu4LjN2z4UuMqndZlddD4TI+lUmvBrh258gBO8ADQDlA0rdbJchVBZjsBufKnvgvZq3h8I1zE2QtxiT/ABB41A9dV60mTIoIeEOQlcMxAFxrlyWK+JQZgtmG8cokxzp87Odsc10o4nMCwJMAtGq7HVvIHXYcq5vZECZM04fsvTveJ2A2oUO2nUWmAn3NCWJS7GjkcTo/CuNN3rPkzQoR3OjhZOUBZgQdZGWSACAaPviM8aiTseRB5e/61Gvq8BtqxZRkY9FBBHQjcjyqu/D1EiQFPKWEHqMwGh5ifMedIQ4qhJz5OwLxTgdu62YjX6+/51lFWw7DUg3ByZGGb0PI+u/Wa9o8UDkz527uNq3FyKnuW42qm5rmPq5x8ro3diRUuG4m6aQpgRtG3Ixvvz1qJajvYY5pWPSmgk9M8/8AUL8tS+/5GLgOFGPuBLl4WkWfAJa4dBLCRlVB/UT5QZpg43xC3w60tnDTlcEksZYsIGZto31GmwEUjcO4hctZggK5iC2xBymV13gHWNpg1DxTG3b90s59NOUDalljd/R5Smq+ze3iHL95mObNmzHfMDINPH7TiH/dro0Do3y8LAf+xpM4Pwzv71uzzdgJ6DdiPQSa6L+07DAYW2VWAlwCBsFKMI+gpvcmc6R8oWND8Uj6fSrGB41irIi1fcL/AEmGHsGBj2iqWIAA8+vQVFPJTpRMMp7YYvIqZv7jEEnUbgxERsAdKF3MXcvNmvObjjQMxJIGngEmAvkNN6qAkjfw/epbTjkC30Hz/KjYAxxftBcuW8raswChucCJnr6THOJoBk8yakxLNILCOn6NeZxtUWqPofAxj5Sb7Y0vihZ4etpGE3nAuZdQVOsydZgQeWvlQNsGCNz9PpRDEYJLvDkCgC6lz4vLUgE+9QWpjUQeY6GJIpsbpaPG8SmsjUgBetFTHy/KtsPbJPpRDiNkZcxkx+Jj9e9VrQg/raqcmQo6H2YxqNbRADmFsL5MBzHRt9Kg43wi3dBJENyYaH/XpB2+tAuzzshBGsSAPKNvnr8qaUv5p5E75my/hDeoArJgYif8CfNow3jMATI13j0A96kXgrGCxVlP8w/WlFOI3DbuHLmGbroDESy/MfOo7F3WTp5j8YrcmY24lYsjDWkRSHDtLEhiQVE+IdCFgR99Qtm5kZWYZgpBJ/qAOoPnv+dEOOsylSCCI/8AYjMR5SsbAbEQOYtbxPkeoHy516mGD8pHJkl6w/w/tXbuYc4S6pAdpRp8KNykjXKZIPSTUV3BW7M96LbT1vlGHlAV5+VHeIqoEnWdh1J6TsPYxQdOAtdJuhT4WWQqzozFSxmSY3JPQ+3kSp7/APWv9Har6JsDdt5w9llUINRL3C07EnIsewov2i4T+/2FuWQDetiQJAzKfiWdpkSPTzqxxLs4bVuVgjnGhFBsDxwYS66FsuYI4YyRrbBjfSdDM1Jq/VHtfkrF16ZdMSbiFSQwIIMEEQQRuCORqMtRztbxW3ibwuoIYqFcAQpj4WXnMHKdB8IjfQIBXVFtog1TC/ZtkLMtwwoKsQJzOBIylp8KA7wJObcaQc7b9ou+myDIkEsDtzyEa6bbHkN6TFtmdN61+JtZ3jQml8u5cmNz9NI8xaRGmsamrHZzi13D31vWnKusgGA2hUg6MCNvKsxgJCjU8gNT7D/Sp+F8HdiIEEKzNOkRsPUiBRlJLsEU30Ny/tM4go/xLR8zat/gBW3/APW+IDfuGHnbYf8AzcFJAPTT0/Kobmx+vKtbAdCH7XMVucPhmPUd6p9/4hrK5sjVlHkzUGrlxI3/AF771VYA1pcaTA1qlilgggeoqfE9iX6tKf8AlBfjX8l+2mnp9qsrhS/w/ahWHIO3ypg4PYDFc3w69I5TodOf051kqObxPjFlxqCjX5LvCOBKSGcZlHKYHntVXtKyfvBCqFCqEhdtJI+hHvNNmEw6DwqNOZgCeg06UpdrsN3eIOkF0Dx5FnRfmqKY86azzwl+zTDZ8dmjS3bZp8zCD/6Pyp77c4MXMIysSJYQR/UJifLelj9kNmBiLhMTkQe2Zm+609ccUXMPdRtQV08mkZW6gAxSSGXZwfGJ4yOmlV2PIe5q5xK1lY/ryP1qk2gpkY3sksY2UdavLPp7GPnAqVMGEFs83th/mTH0ArLqc4M/r3PzrWZlfiGJ1AJJIH69K8wVi7c/wbNx+rKjPHyBA96LY7s4MyAM5ZiA2gA5A5RvprqT7V2Ls/wy1h7KpbUAAep9ak5xTOzH4jNGHGLr/YhcM4WwwWRoDgs7jMCVObwqYmGywcp1g8q07N4XD3LrLeTNpoczDb0Ipk7VPmN0LMhQfD6x+NAsLw18M7NcgMqgjXmRJHtt69aST02iKe6ZZ7W8BsHCuLNtUfwlTJ5OCQZPMSKUOD9mb964lqAub+ec0LuTA/05UbucSe6GLen5fajXYLV7rdABrvqZ/CtCUugzjGrBXG+z4wbWrdtmPeKdWj/EU+WwIYCNfeoeHXSXGcQW0DIWXL001G4jUjzon+025PciYIDMDz1K7HltWvYyz34724xjNEDSSIMty10235mq80uyXFtIuYlbKhnxBUJk1kTr0UbyY2GulJFq6CNCdDz3jqfanzt5gVNpFRRo4Mj+1hqa51jbLWlOYET4R0M7x10B+dFTUgODiEhw2/iMNevpbY2wzNMgfCA2WJ1gQIE0Bw7KQSDrHwka606dmuJJawIBgli5K8yCSv2FLQOFtAMy4gxpH8MTpzbp5xNd/hvHJemXtohm8O6TXuO4wuW2guhGffMpkZP5T0OkUZ7JwReafCxCgxpoDP8A9UmcRu3GuiyoyjwqqzooAAAJ6AbnyNPvC7AtWktAzlEE7TzY/Oa8qqk5e2zslK4qKBXHr5BA66AfifeBSD+0O0q4+6qABQLYAGw/gpTxxF/4gPMuIH/dpSt+03AkYlbwPhuKBy3Uefl9qPhvc2d9CcLZifrXi31H8wqRoI6+etQLZluem8ch1+ddnRzFpHBOn5fesYeIyWHsNfc717ZsEHYGOv5j/WmTB8JtsgY+NiobKxKZZJEacxE+hFCclFWwwi5OkBuHXAHDHXL4hzggggjzo3wfDM3e3dQiqNWB8RZgoy+Q1J9K1TggYoLUnM8EzAAABIg67ka6nypv7V8RPcJahdDoY1gA+Gekma5sjUlZaFxfE5TdtlTDb/rf2qNx4T6cqL38KWaATJPL7TRNOx57rN33jyyUKcok+KenlT+ZEXy5CYlZUqWiBLKR6gispxQvwjgdy8Ay5VQn4jz6kAamrnaDs0tnustwuxknSBIiIGvU86Yrl7uQA25E+hJkz6VSx7G4gM7NpO/+35GuXzZN37HSscaEfEYUofECPPlR/s0AUdi7eAKVGoBzNkJnnEcvKj/BrGe7bYfyeIk+Q0+sVS4pfuHEXzdcNmyqInRV8SrExOxnzaIBiq87iScalQT4DY7y9bVrjnWSAxAgCY9NKFftLA/fIHK2g+WYx9aJ9jn/AOYn/KZ9Ij7kUv8Aba8LmMu5Duyp7hFQj0zCtjBk70OX7M8NkwjMf+pdZh6AKn3VqbvCyuDOqkafX6T86H4HDLatJaG1tQg84ET77165A5/r3osmI/a3gBTC96xYXbbnMpG6tkGh3MeE9ILUg3K6r2tu/wDLXMzZzoBIWQCQvIDYVzLC2c91U18TBdNDqY3Og9aaIRj4woAskclyx5CI+5rThttWuCdYBPloKtdsMNkj+nNI9xOX5ihPAbpF0SJkMPcqRrSRvgO6chos3GzZ0XM6KxVepIy6eYnMPMCn7gl5jhLOf/E7pC/92UZvrNJvZeC7/wCUR8z/AKUU4hirikKh0JHrH5VFr0lU/ULvbXEXQwyOySTOVipIBAAkEaaVPjsaXsoeYtqp9v8AerjcP7+41vEZoU5kZYXKoMFCY8QaVMnXw76mt+0t2zbRUMKYkaEiBoASNp5T0qlemiS3IXQpVAdg23tTd2JtZbbOf5zA9Bz+ZPyobxW0LtnDG1sygL5zAn503YS0ttFQbKAB+f40IrYZv0in+0zC/wAO1cBkBih25jMP/k1Y7E2MuDBWPESTz1Jj/wCMtWO3hX9zuSRMqV9Qw/Caj7EXwMNbtjXTPP8AcSSPY6Vp9Bg9FftSGS0mYkgv+Gk/WkztfeJTDt1ziP8AxIP3rpXa+2GwpMaqyn65fsxrmnF8DcxN+zZQaRGbkuY+In0Amhj7DN6Lq4VLWHt+Im8yhiOShhmAHnqNazhfDLOKPcXS6ufEGWNuamZ1jXblvXmJtd5iHW2J8WRfRRlB9IE0T4Ngr1m7mKIfRiW2I08PnTJbsVvVBIHvMTaaRHi8R1eM7lk0HqNdg3Omq+ZUxvSPgeHuuIQm2QEJOcx4tDl5zm110606cMyuWUkhssgCNQcwJE6GI2GutNJNqkInTVgPhdg3L8n4bWvq3Ifc+woj2i4YMRh3t6ZolCeTjVT+B8iay3hTYlZBkkztOvMctIqLG8S7sBmkgmPffeliuCDJ85HI8LYe4YRWY9FBY+8Ud4ZwW4l0C6mU81MbGIB5ciY8zTXgeOW0ZpkA7RVXE3y94tzIERvoQdfYH5mi8rkqoZY1HdnuO7HJdQvh2KsP5G+EnoDuv1FAcEmUGY3iBt4QFn3iZ5zThh8QxuKc0gEHfp5Uqtw9rUWhq2Yqvn4oU/KKnzco0ylJS0HOyuEJGc6KCY13YxOnQfrat+1i6J5Zj9qLYBVtW1tj+Ub9TuT85pW7TcctNc7rUQwRnA0XxQ+m5I/CnadUiUX6rJeynBy7i+2g1yg7k6CR6A/+w8qZ8dwcZLjLqxRgvrlIFGMJcBwi2dSyWVuLtoIlUBkyYieQnc1VwmJzID50mRU1Q8JNpnL8RcVVXMoYnWT8o+lZUOJs3LmLvWbYDd21yJ5L3h0/9qyn4A5FriN8s5nlV24AtpdpYA+m5H0IrbG8Jud4PCYdcwPKOcnYe9V8QsWxHI5fkANOoqTWhk9ljg90rMVW7QYhmZZg5VjQefOp8CcqbanU/hQ69h7j3cwcFC22XTKNDlaZnaQQN9JqiWibkuVsN9nLfdrmPxN9ByH40F4jwFlvhnvouIL953JUkeJ8yeISJYQQCBvrRoZuhqO7aLlCwLd38GYk5NZ8M/Dr0qkXQj27GtsQKrXbimqFm6elS5z0oAB3GUHdXNJ8BPuBI+tc4BIJ8q6ZxfObNzKuZipEe0GPOJrmA3pohGnimPN7D2Cd/FPqsL/rVPhsrcGm0/Y1LixksW7Rturo5liPCcwLQp2MQOuxNeYTW4oHP8qz6Muxh4RxFbdzusjSwnPBI/t0EDadfKjt+/mynoKEW2K6RtV6zJWen+9SmtFIu2RKn8R7g1LkTtyULodxttMTVHtCLRQsyzc8MaA+ANLCTtvy9+VWixqpjLTOI002M6g9RVIvi00Jp3YJstcU4bJecRAy65QcywMoIEGSZ569a6amKEb1zleDvKnvII5iZI3gmRPypiw18qoWdhGlNKSYC12pw7Yi2EVwomSCJDbQD6ETVfs7hTZVUYgkTBAjTNmjUnmTzqQ3p51Wu8Q7t7cjRmiZ203216frWctoaHYZ7W3P+Xjqwn28X4UpcIZpN5Qcqzr1kQBG+gOb2pp7eZVwq9XbII6sjAenOlbspiWt2XtkSWMhTrsFg7jY+fSIpYaV1ZScW4umWuzWCYB3fLmJgAGdJ1meZ0P6NGHuN5H11rS9xLJbi1aNwmJUhLIHoRO3lz9TWoObWCPw+VMv7/f7fZzxcn/kjBd11AHpI/P8K9wpy3S5LqIBVkIJDAgrKsQIOo0adprzJXuX9A0Rjz/id65dbvLORAIVpWW6lgrGPaai41iLd20LJYJcS5MsRBGWDGvJs8+o6QLmGfKZOwlvcAnXqNNfegmJwzZ1G6lpzFRJknNrEnSTpTL7MWuH8ItKAwPecwx0HqB09a8xvguLA5E/hRCRy09PyMfjVpOCi+mbM6nUA5JHoRII15ifSkcbVIKdO2CuDo126ttPiY79OZJjWB5VZ4hwx7V7OwBC6Ag8yNzpppP16VJg7L4O6rJF0ggNErlBPiMRJgawAau9pO0lh7hshbxYrPeqji2H0hIyyynmeUD2EYV2NKd9Aq5dmhXEuF2LjF1tujnUqtwMjNHxeIZkJO8Zh5dbgmsy0whe4JxK6ltM4lx/CMEmVObu9YB23/tHWifB0PiQxmXQgGRPPWgwjuCJAIuhifLLlX/209WHWjXZJUS62aScohSYB1M6A/T19hKPJUNGVMSuzoIxWNfabpWT/e5I+1ZTB22wiYdj3a5Dcc3MukeKSxkE6z+tq8osXsO8ZsG2gLaKqhR/MYACyZG/3pbt8LW9ZtxmBE5tspYnQeWkDpRvj3a7CXbVxUuEvlgDKwk8okdaq8E7RYO1bCutwFjJARnjbUkDrrpXhYv+TjwNqLu+mn1R0Nx5CyG5FD5iYPnVENdBhLRKg7llmNxzorxK9ba8/dBzbLSpKkb684Igkjao1tnoT7a/6/evci7SZztE9m8SBsKlyn/aorSnca1aUsNxHrRMbISN6kmsk1hBrANRmJAG5MCud47Ak4x7UQe8IPQDMSX/ALcnj9K6JbuFGVjrlIMczrsPOkm1hizC0wIZv4JxGYtcPg7srBeMmWVgAEL11zNEwU7WWSLeuhW5r5aMPvQzs5aa5dJEZUXn1O23kCfKBRntsz3bgULK3XZ42JObRfP4thuap9nLNxDcFp0WcsymcAgtAM6Cdd6zVxoDutB1rMydpq9wm8pLWP5ipdp2icpg8tCvLmfKqeVx0/7Rp8pMCojjyhnIzEaCMo/1jypJRtUZuVaLGJw5ViII9RBquwqS1jrtye811keBUjy0Jmtgn6mjVGV1siArcNXrWvWojbPWsElF3yqDHYgZGDBAAJls8iOSZARmP+YAeYrR5qreUmQedEZOnZriuLYi+vdXysAhkQKB4htEyw0kRPM71nCbeRmYjcQABA3mTJOvL5+wVsDdZ5bINd82w/y86P2g3Myep3PnQWtB5OqsId6TyqRHNU0c+VWEc86wpcVzUgqC21TKaxiQ6giNCCD6EQR8qp4VbgMOgAUaENIbSNBuOtWmJ6GqzX3G4isYluLRXs/xe4bQt2u6JRfEoOcljqWnYAmQBOo+gYX+YgneDsfI+VU+D3+4uXG7tlVgMqpD66z8TJlG2xPtzaLoBbvXHDmZmTPqTOx5VpcfN8W3lr9Dp9a0vcdvXnCtYVLaiM5K96TqZaCRGsZRoIBmpAs86UJA+EEEgif/ABnyqNrDJuseoq53RrACNiR+ufWsawe9wwQRIIg+YIgitMPxL91UvJUDfUuxkiAJ3MxEkAe0EkVB3APp4ftp9Kgfh1p5DAkdD+Y/KsYXr3GL2JuO13NlnwgyY9GIGbzMD2rKk4lhVtOBbEKROhkEzWUQjLiOHBhpofp70PNgqYPKi1+6ZidKr5R0pQFNbVWbdnyNTKoqzbrGI7I9fOPx61atAn4ljTeTBrwCpF5edEB4+D5gj0qBkjSrmGYyy8lMCt7yD51jAe+v0oPfsQ+bn1gTHSYo3cO9VLw0NYwH45jmWxlthu+JIzgarbKw6q0yCxgHTaROtCezlpluBwxtgSCsaspGqdCug38juNGK6dKyzqNaazF5bo6GvSQeR+lV7DGrSUoaN1Qf0n6VILQ/pNYgqygrAKxtL+v960eyKtsoqO4KJijcsCqpww50UJ0jT5CeXPeq9wVjA08Pt75da3S0o2FWyK1YVjEY8h9K3VvKpAoipMgoGPUPvUyNG9RBB0rMtYxYGIHrW374P6TVYCvaJiQ4vov1rBiCeQ+X51qBW4oGI2SenyFerh+lScxUprBIjaNa5KtL+FeTWMVTaofxcsiArE5hodjGse9GytCO0o/g+4rIwGxXae4TDWLenIr+VeUIzTvWUwbXwf/Z"/>
          <p:cNvSpPr>
            <a:spLocks noChangeAspect="1" noChangeArrowheads="1"/>
          </p:cNvSpPr>
          <p:nvPr/>
        </p:nvSpPr>
        <p:spPr bwMode="auto">
          <a:xfrm>
            <a:off x="141432" y="388216"/>
            <a:ext cx="277091" cy="27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3127" tIns="41564" rIns="83127" bIns="41564" numCol="1" anchor="t" anchorCtr="0" compatLnSpc="1">
            <a:prstTxWarp prst="textNoShape">
              <a:avLst/>
            </a:prstTxWarp>
          </a:bodyPr>
          <a:lstStyle/>
          <a:p>
            <a:endParaRPr lang="en-US" sz="1636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432" y="599344"/>
            <a:ext cx="8229600" cy="357909"/>
          </a:xfrm>
        </p:spPr>
        <p:txBody>
          <a:bodyPr>
            <a:noAutofit/>
          </a:bodyPr>
          <a:lstStyle/>
          <a:p>
            <a:r>
              <a:rPr lang="en-US" sz="3600" dirty="0"/>
              <a:t>¿</a:t>
            </a:r>
            <a:r>
              <a:rPr lang="en-US" sz="3600" dirty="0" err="1"/>
              <a:t>Cuáles</a:t>
            </a:r>
            <a:r>
              <a:rPr lang="en-US" sz="3600" dirty="0"/>
              <a:t> son los </a:t>
            </a:r>
            <a:r>
              <a:rPr lang="en-US" sz="3600" dirty="0" err="1"/>
              <a:t>medios</a:t>
            </a:r>
            <a:r>
              <a:rPr lang="en-US" sz="3600" dirty="0"/>
              <a:t> de </a:t>
            </a:r>
            <a:r>
              <a:rPr lang="en-US" sz="3600" dirty="0" err="1"/>
              <a:t>comunicación</a:t>
            </a:r>
            <a:r>
              <a:rPr lang="en-US" sz="3600" dirty="0"/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977" y="1823035"/>
            <a:ext cx="2498963" cy="9210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7272" y="1889164"/>
            <a:ext cx="2056151" cy="11087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5945" y="1823035"/>
            <a:ext cx="2073568" cy="12285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74" y="2997873"/>
            <a:ext cx="2508176" cy="13188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0861" y="3130039"/>
            <a:ext cx="1382484" cy="13824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6826" y="4788867"/>
            <a:ext cx="3248025" cy="1409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91499" y="4190470"/>
            <a:ext cx="2143125" cy="21431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65529" y="3051553"/>
            <a:ext cx="1679107" cy="167910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89829" y="4709160"/>
            <a:ext cx="1512386" cy="151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125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data:image/jpeg;base64,/9j/4AAQSkZJRgABAQAAAQABAAD/2wCEAAkGBxQTEhUUExQWFhQWGB8YGRcYGB0YGRwaHxccFxcXGhwcICggHBwlHBwaITEiJSorLi4uHB8zODMsNygtLisBCgoKDg0OGxAQGywmICQ0LCwsLCwvLCwsLDQsLCw0LCwsLCwsLCwsLCwsLCwsLCwsLCwsLCwsLCwsLCwsLCwsLP/AABEIAKsBJgMBIgACEQEDEQH/xAAcAAACAgMBAQAAAAAAAAAAAAAFBgMEAAIHAQj/xAA/EAACAQIEAwYEAwYEBwEBAAABAhEAAwQSITEFQVEGEyJhcYEykaGxwdHwBxQjQlJyM2Lh8RUkQ4KSorIlF//EABoBAAMBAQEBAAAAAAAAAAAAAAECAwAEBQb/xAArEQACAgICAAYBBAIDAAAAAAAAAQIRAyESMQQTIkFRYYEFcdHwMrEUkcH/2gAMAwEAAhEDEQA/AA+O7K3FSDcsDnBuCftSocL3N45srCORkTTLwntPh4yXMLnyzEbzPLyq2eB/v7uLFlrYsjNdYMCsRIVerHp5UhlYqulnI2viIA25gzNVuA2c19Z2AJpgwfYTEO8rkNoHUlxmy+nWiPB+yLHD4m4Wi7aOVEABzDqefy6Vu+jATiFlFLAGDQgDXWn3h/ZEG2r3mCPEkXBy5aVFcwZRmsthkBP+HcK6HqfMUvEWxW4Xh+8uqvr5cpoh2hwgFkkbqQZqTG8e/hvZTKAp8JCZZYc+omltbl64CGY5fPQUYxaC0ZwWznvieWvvVfHWS1wKoljIA96P9neA3HOZVcCdW0VfmdTTdwXheGsP3hRLrhsua4ZCwC1xhsBppPU0W6Ccyt4C4rFWUgxJBo32XsHv1JBEMKbrvFP4mY28GBmlRuwEyII06b1fPae/ySyJ2hARWVtbA2C8BAxt+Acr+Wmg60E42uViBMTz3ppftFiBMi2Z38Aobj+Kd6IuWLR8wmU/MUrjYZUunf8AfsU7L+NY5MPvVrjok2j1Zvuaqpby3QP8w+9EeMWyTajk7z6SaHQ8OwJgk8Vo/wCenK8dR7/alqzh4KGdA00w3LgbVToZ+1LJ2wyVAd38JH+afpQrD7t6UTuDf1/CoeE8OuX7nd2ULueQgadSToB5mqRJsq4Ubf3H7VSC6tTpjewmMw6d46oyDVu7fMVEbsIBjzEgUpW0lmrWPFFTBJLe1OvBsH3mCCuHFvvtWRQzRGwBIE+pFKnDE/iH0p44ba//ADzkd1i9oyMyN8GolSDE8qTJKotjcbaRS4twlbduENwqHIBdQraDmFJHoQdqe+z4z8Inrbb8aS+LWrv7t4TduM1w7s9w6KOpOxJ+dNXBuKpZ4QucNJlCsEGSTNDHLlFMSem0c97V4FlfNHhIAnlNU8Hgu9sgAxkcmmLtXxI3rCfCE3VeZG00C4J8LaxrVVRpRlGrVe50TslxVrNlbSWhlB1dmgSTrRJ8FZwZuXF0N4+IuxjWTp7mknH8RwzFZuXEVYhAoyg8/X1o12s7Q4O9ZVO+JMg+Ea6Dz0pqVEtgXC4BcM1xu+tt3q5AAeZpS4hwC9aMupy8mGo+YogmKsC5OdyPONPSiN/jdlVi09wkkSHy5Y56dYrUFNplbg3ZZ7iLcBInarfDsdew97MuUukp4h+VWsDx8rK2/wDD5AjYe1V8PbYs5YGWbNqIkHmJpKrsZysOL26xY/ltfI/nXTeHXS9pGO7KCfcVxO6m5rtXBx/Atf2L9qwBd7c3sptjyP4VlVf2jL4rXofwrKNiNHPv2d95avu2TKe7JkwdOldK7JYgBrhtoFS8wuGORCIG09aRcHhWtW2DWr6Yj+UwSmWD4YEiIGp31pi7AF3fM6sjISMpmCDuRIE7e1aErZWUWuxcscZVWupK/wCIZLKd8xgSNfkKK8K4yBiEf/peINowHiHxy3IdTW97ANaxbXLFlGdXuMczZQxKkKZggHl01pZ4px3FXMUzrZJaO7KFhkVhbDuqON41ICnUQdSaCbcv2DVRv5C/abHPDM2Yz4VkztpuKVr3Fbga3nuMQigDU9NRPIVduYnFsrWrti2qXCVZhOYGQ3eTMEiDsNZO29Q43hFpoMssf0j86LdCpA2/aHhMEM76L5TqfnT92Gwbi5d8CkKo3AIk9J9KQcQGdtJJQZVnfTb3q1w3i2Kw8s/eIh0JiRPKeetNJPQLTG/jK3ExQe7dCW9xaQjUbTl8zz8jQm+/eWygJA7yFI18DNnJY/1ZliOgFCOJ4y/irkybjFQAByUDQAchGvmSTua97OC4t5MyPlbUQpaCpBBIGqiYmeTTtSyjSu9jR+B9sYDh6rka3aOUDNnhmnz6VSwPAbtzvLeHC5LbiNTs8kAbyB1NQG8hdwmHtgMPFmkltc2kmCSQNKb+zOLKozhBbzQAB/kGwHqxrmjJxezpnBSVIV+Jdk8XbE+FhzgnTWNdKF4zg2KtzKyAASQdNTAHmZ0gdafhxm691VZbgVmjVNDBEzGwMiJGtWO0T3EtTatd44aVUkKCQCRJ5eXn0q0ZtpshLGlJJHKv+E3c6swykEaMD1gfcb1SxrExmaAJH11py4px/HuipdwieKe8UMZQZvAcxJDSuvhze1LnEeE3T/CChyp1ZZI1Eg/roaClb2acKWgVbu6EJOUH4o1Iorw0+ADzP2pwwtrC27KIy2g2UAlnAJ8Ou++mvpQbiHD87TYSFjULJ1k0vPk6GeFxjYuOJnpP4Uxfs6lO8dROYgQNWhZMAe/0qn/wG8d1I9q34UWsh0RgyA53Kwcp0Xcc/KjLrRsdKWx2/wCMXHWDhr8M2STE7bkFtvOuVWcGq3rqsfCrFfDz1iJI0HUn60y2+KtOfvARBGUE5uZP88cjJyjSl/FXbTus/DnZrqiQxJJnURpP41oxk+ik2g/Z4HbfDvfRba5YyhZDMp3OpkgaxO8GK8wWIW3w29bzgXAxcDylRppHOPemHh+EfE2JtYu1qoV7a2igA2CmDMbx161Qw/B7OGuSbuZhowZgsMGDBgAVYfDprOtL1qQHG9ov8JuC3bw3euVYoXYFGBliG2qp2zxouiLALDXQSNY+KOutVO03G1VLT2yG+KWB3nKI9o501dmbyrh7bm2zPdCyQpcywmCdlA84FMmklRJQcpNHJsZZyBUK3AQupfY84UdBVLDO+qoYJ+tN/wC0a+GuWmVWUEOIZSmqkDY+u40NLnZe4q4q2XKhZOrbDTQmqRfubJKTfqdg6/cugtbdPFvtqPOsxaaCn7DvgziLnf27t0uwWywS4VIgSZEDeTJO1Rca7KXbj5rGHe3by7EqdfQMxGnStzt0by5ceSEj/hbEaMvzqG9gXSASDOggzRK5hCCROxg1KuGQWzOZrp+EDYDcnz0o2IXOx/C7gvS6gosGDqDr/p9acOM8SF5QyiQp3AbL0gMRGvSaDdlMDbW21xrue602u4GhRXGU3CSfF4ZIjTluRQjHYbFSUS3kVDCghbhMmCWdhoT/AJMo+9I0uXqZVOXGkuyZeIpc8Cg5vt6+ldRw/aBIt2rYu/4alWNtgrAjQzy96i4H2Gw4wlvEMwt3nthrjmO7lhLGDyJ86EHid22Ctx5JJMBwx+n8vTalyWHEkrsj7RXmZgWBgEjnz1ryq3EsRcZFyIW1MkCT5b6c6ytFugTjC9ljh/EbsZrQ7xXchnuvlKLvpA8QG3t70PvcS4gcl7DqArjSCGPuG2B/UVTwOEjD943itkmNc3KGOvsPY9KIYK41tVVboS0i5YyyxbLA11B8UfOJ6RTp/Z0Ncl9F7DcSxDqbGItoLzKGV0ICgTrn10Ij+XeeVRY3srnBFy6pgyAg7sjqMymR8iJiQaqqx7xHuMGdQVJHhBBgjTckQfSrNy9aDgd1OubMXuFs5EQWiIiNM21NztgWKlQKw/D8PhriXHty1u2QoZyc2hBZtSJ8YM9F0rd+1OCQqLtmdYcqvhXXfeduWpoNhrlh8a6PlCGcgRSCXlWOfLG7AifLzmiGI7P4c/CGyuw1mVXXZSToNY1qvmKKp9kXicm2uixxHsuf3nvbAmyWU5Z5bsR5UR7e8CtHDAKchLjWfI8vltTOogAAaAQPbSue8bxD43iNvC22gFu6B3AiTcePKD65RV4rk9nOtBHs/avOqC1b7y4REIqgiPDygIggb6Tzp84HwFLVu+mMFtTcCGVeCAMwCgwDmXTUTMxtud4Hw/DYK2LFkROrHdmaNWc8z9BsKt4uylyJg9P96CxJOyjytqjivERdtX2S0xNrNC3e7Kg+RzDfzGhiRRzszZe4bti4rW7uXPhrzA93cSVW7bZhpIuAkcxmPLd5xfAkdWUiMw0PnyPz51Pg8Oti2qnXu1CjkTAAJ15net5Kt/AfN0vk5T2ktPhCRe70EwAGYBTIJLIV311JGvWh3ZMXL10+MrkQsMzklyNIQTqdZ15A11X9onDreJwVyYZrYNy2wgwyqToehEg+vlXA7mMKbHWjHCuLQJZG5KQ5LeHfTcVbSoRnuMNDt8Wgmek61c7OdoLCM4HgUxHghYE+I7lZmYO1Il/FLCMzFyROUsWKmYgztW1vEsw2gdJ0+VaHh4+7NPK3ofOJYoguoW2SJEvvkfYDQ6Efo8o7/aM4XCBkyhrrwmkhVA3ieg0/uFJr8SZsguot0IIWdGAGyyJkeoqHtRxg4o2gAiLaTIqqwMSZMkkE8hsBpp1M4YHGW1oeeXlGiXiPHrt6c9y6wO++U/8AavhHpFScO7QGzZa0qkyxYaEbhQVYEajwCCCCNd5oJhbf9Izcs0QJ6AmZ+VW1wzSDczBPJSAfKdN/Uc66ZJOOyMb5aN7nFxlZbVuC65WZtYB+IAemm9VAxJJO5B+817irltXhDC7xIkCJj/ao7jihCKitBm3dMsYLirI3hJA2I11B3EaaU42+M28RlW2qpIh1iX0mGViDHh6nQ9a5vcVhLQcgIBPIEiQJ21g0d7LAqz3JGi5Y567keg+9TzKMo7Hxyaeh0wvCcPiLX8YlFUtJzAGD4hmaB0303pgxV0Ya2LZZsothAzCSAFgTAPKNYpLvYodwR1YfiarPxS93YtZsyDRVYTHQAiGjymOlRjhcoJofmozLHa/Fq9q3rJmF01ygbjQQJ+1UOwTouKzOQAqz4hoevpWv74zGWIMCAI8IHQCsxuOkSIUjQqBE+Yq8cDSpkZzt2N/HeMJcUGw+QFjbYjQzkzZhsYgmD1Q0Jv8Aa3FuQi/xLRQW4uPdzOoGUsxtsImd4J6kmh3BcSc4gmBLlR/NCxlM+WvtRdbSu4e3l00MsRHOCAR+PpUJPy24r97OqL8yEb9tFniGMW3ft3XtMLVq3mZVAuQ0RroMx1EMQOpiouL9rbNywIs3gLuZUPdjUiNtdSCRtzr08UPfOQBlVF/uO5Lf2glRHn51TxePAlkdGJGyqA3XxEa/oVJ3y2vgNKm0/kj7K4NC9xmvReQeFNgwIKtqd8vQevKjfAuFXsfeyoSotnxuQMqDlEiSx18IPn50ghC2VQCWJAAA1mYAA6zXfOy2B/ccJasPPeN4rhzSe8bVpY7hdFnoorqyYeU+TZzRy8Y0jF/Z9hSR+83L+JVQAlq9eJtJA3W2sD5zsIoT2h7FJnV8KLaAAAoCBsI03n3+dPOFvqwlZbzDKR9Gitrt4Ddo9VP4U3BPQqk1sX+zHZ7Ip70Ag7Df3msopjMcVKhPFIJnKQNP+01lZY0tGlJt2zguG4retWzalO7OuR1zEE6kgAgj0J9qscSuKhWDKEDLlJA26Bh8iTFLwJNeXsJdyhocJyOoX8qhkXJ30fVZP0nHDGljbv79/wCBjW+EyO58JJQodWKkfED1BifvUQu/xSneiN9cswTMSRmg+tL4LcyT6mant4kMuRo/ytzWdwDyU7EUqhdWSy/pTWK4P1fHz+39/wCjbiCobrnDmIaVbaWEEkHpmzEeUVDcxgZXW5bYXn8AVRKmdCwjUHyjnv0iJjStRj4ZYMMpkHmCDXVLDGl9HzXOSsZOHdsb9pTbujMcsKzAqwMeEk/zCY8/Ojn7HOFlrt/FsNbY7m3J/nYZ7h9QuXX/ADmkDi/FDehrhGgyiBHPn7mum8B7VWMPhsPh7bvfe2ozsiM4k6sMwGWB8I1mAJrJqLddCpNrfY3i6QxLHQg+3Kan4fx1AoDzmmPCJBgxPlXP+2faju71vDqVY3nCsTqotsSpggxJJ9tdNqY+GYYlc22mmkADr+AprDQ6PiwVnl+orb96BGsidhzigWARAYkTzk+Lrr+VXe6LGeu3kPzpk0wNNEHaq0XsXbQaGuWbiqQJOtsgGBuROwr5zxfDbwLpchWtzOh1VbgtsQRp8RG8b12bjvHHF65bt6Gyo1PxAsocZeXwlTqDqaAYtQlxmuEFrtsL3bL8NvMx3Px5iST5j5c2XMlLXsdGLBKapI5S7rIA1OgAGvpRnhzm4yopBZtFGupjQaDc7aUWxWAs2+7NlEt3rcv3jXAmslvhmT0GnKlfCvluI0A5WBAM+2xB31q0Jtq6IuG69x74XwAo7NeyMgUjTMDqIkBlXrIPUUpcS4SULnPcuIpiTtrtJGgp/wCz/E2xGHuu3hCkCJkfCG0G43H61KH2gx+aLajU3CSY16ZZ6Ty6jzqSm5ZCrg1DZSwGNZHRhqiurZTrorAkAnXkafLPaCyyBs7o/hzF7pQNBzZVzXQukDUkjmV5FCuWwIAMgfXr7zV7A2mcytvOV1IVQTrMSB4iPMe9VkmJBRf+TofLWPtZTnd9S3/Xt5mVmZkI8f8AKuh6ke9crE+QnYb/AF/GjDi5ZCwGRWHhzBgGWQxK5htOvh01oYTPT2FaIJxS6dhXs/jGXNblgHkkKTyGsj0504dkODWb7taKbWy1vL4IYMum0EGTOnL3pO7MZ/3q2tu2LlxpVUJiSVPORHzro3BSbeLs3LdgkqWW4bIbuQWBH+I4ytHRdNQc0CuqM4rFKMkiLi3JNCPjBJc6C7b3VCDbOsNlgwI8pkDrrRvg/Z03raXlupBGaMpaI0ObXcNIPSNdKFcfwZw+Kv22GXNdzJ52yWdSPmg9Qw5GpsH2gfD2xbtDwqC0NO7MSAAp2BzEf3GSK5FOlRaEHKWuwti+yrnM/fKTMH+FeBJyhuSHUjWdNqSmUMQxMJuOreQ6Dz/QN4ntRfyuoKjPmlg1wsJMyCbpE7xIOgXelN7pmOQ0p4y0DLCSl6uwg+KIIZDlKmVPSpE4qM2Z7evPL18p2+tUUNb7UsoKXYsZuPQTbjDs5ubTAgcgFCgeegE9aiOJeDlIysddIb0np6U4/s47LYXHWL4ulu/DQuV4KIVEXMuzDNmBmRoNqRMI4W6FaCpbK0MFBEwSGOg6ydOtHjH46Nyl8jZ2LBuYpWyKWsjvQYg5lIy843IPtThxntD+8ZlnunCmVfw8tg3ny/0NJPC7v7tjJtkvazC2SJb4iAFnKJbNqABttNOHa/Dd5g7tyyzKwTOCjFW8OpHh1giRHnXPkyNZPpl8cE4fY84XEXECIBpAAnfbr1oh37ESK0LplQGJZA2UxMQJMdNRWv7xAP16+X+/4iulMgyLFXS0BkDx1AMexrKS8fxm6l5wrP1ORQBO2vgYz6mvai81OqLLDauzkgeBrvRXE9oGfCph8iALEuFGYgfDrEg7yQdQTO9b9r+MLcYAKuYmWOUZiIGUlviPTf5xJBhhUk7R9bjlj8VFTlFWibDoXYKkliYA86tY7s7irVsXrloraJENmVt9pCklemoGsChLtlIYcjMU78P4taxNn93J7u2ygFoDFSCPD8M8t80fSlk2iPifEywyiklXuKnG7qItrLEtbDN4sxmSpkQMuqnTX1oNkYOyOpRwfhO40kfSKYO1fAhYCkOlwFoVgfEREwyxGmusnes7G8E/fsQ73s2VPE5Gksdln219qusq4qT6PnPEY150lB3btfk97Ndlxii5v3GS0pCgJBZm+IiToABHLWZ2BojxvErZvsEY5QxCmDrGhGnMHQ+dXGu2cPxDD2LY/hE+MamHYFLZBnQyRryqP9qLxftDYC1p/wCbaVNRWR2+iblwVLsl4bxt7ggIHA+/vRS/xzEAAC2QBtAn3JBOv2EUodieIKt022YC20nx6Q8ADxMRAIHnqB1rqWDeBHhgEZYEHXnr9/KivDxN5zKfZ7EX7l1S6XFAgnMHy+Y8Tbmdsvny0c8Vju6Qseo0HOTVDh4XQ/T7k1rxzF2FQNcuqlpZIad228MatHl1q+PGsapE5zc2KXFuNOUuk5Q0kAyGYESUWCQSugn4pE7zFInEcc9189xpMQNgAOQHlXQeIstlziWssUCQoDqARoZZQwbNBbrAXUDlzvHYkPcZ8oUMZjWB6CdK43FWfTfpCcVKSjvW76+gXjWJ0PLb06VWZudGsNwZ74e4pC2rSFmY9QC0AecD70GvINeXl+P6/CujC9NHmfq/F57XfudQ7F8PZuGfww03GcnUEkg5PDMAaKIB/wBaTezWFtfv3dYoMFXOMrzbedlJiCGgz7ijvCO1gXBpZzi2ltMjR8ZMauJ55jmA560pcd4n37W2Ot22gR7oJi6F+B8pAKtlkHrA2pIptyOKUtLZP2pw1u1irtuyf4akZfFm0KhtzqdSd6GBuexHTQjzBq+OEvcTvMjNA1aNY5eZEetBr9llMHbrXQrS2QdWXr+Kd4zuzBRAkkwOkHl6a+tQRVZSYkajyqSw2bSYPQ6UbAMfZjha3BiL7OV/dbecBdMzEPl8XKCvLefnf7O9qEs5kuCAzSrZM5GgXL8SkLAmddZ0oRgcabeFu2RAa5dUsB8RRVOgO3xHY+fWh1u3LrBnWNoI9RVFi5Y5N/gDycZJL8jn2946VuWrZWQFLgnZgWKxueaHSeYpY4jilVw5RWBX4GY6TsfCQRvpPnptTjxzggxdjDvnyP3bKjH4S/hYW2MeEaXNeUDeueHAuGKupDAwViCp5zXPBJelFG2/Uy/cZXs96lnuwjFGYOz5i3iAhvhCrA882tBC5n3/AEPqKeeyOGV7TWW/qzR10AP2j2oZ2xwotNZsrMIHb1zvI9SAoHoBSLJ63BjPH6VICW8UK3DzUOQVIGqxEu4LjN2z4UuMqndZlddD4TI+lUmvBrh258gBO8ADQDlA0rdbJchVBZjsBufKnvgvZq3h8I1zE2QtxiT/ABB41A9dV60mTIoIeEOQlcMxAFxrlyWK+JQZgtmG8cokxzp87Odsc10o4nMCwJMAtGq7HVvIHXYcq5vZECZM04fsvTveJ2A2oUO2nUWmAn3NCWJS7GjkcTo/CuNN3rPkzQoR3OjhZOUBZgQdZGWSACAaPviM8aiTseRB5e/61Gvq8BtqxZRkY9FBBHQjcjyqu/D1EiQFPKWEHqMwGh5ifMedIQ4qhJz5OwLxTgdu62YjX6+/51lFWw7DUg3ByZGGb0PI+u/Wa9o8UDkz527uNq3FyKnuW42qm5rmPq5x8ro3diRUuG4m6aQpgRtG3Ixvvz1qJajvYY5pWPSmgk9M8/8AUL8tS+/5GLgOFGPuBLl4WkWfAJa4dBLCRlVB/UT5QZpg43xC3w60tnDTlcEksZYsIGZto31GmwEUjcO4hctZggK5iC2xBymV13gHWNpg1DxTG3b90s59NOUDalljd/R5Smq+ze3iHL95mObNmzHfMDINPH7TiH/dro0Do3y8LAf+xpM4Pwzv71uzzdgJ6DdiPQSa6L+07DAYW2VWAlwCBsFKMI+gpvcmc6R8oWND8Uj6fSrGB41irIi1fcL/AEmGHsGBj2iqWIAA8+vQVFPJTpRMMp7YYvIqZv7jEEnUbgxERsAdKF3MXcvNmvObjjQMxJIGngEmAvkNN6qAkjfw/epbTjkC30Hz/KjYAxxftBcuW8raswChucCJnr6THOJoBk8yakxLNILCOn6NeZxtUWqPofAxj5Sb7Y0vihZ4etpGE3nAuZdQVOsydZgQeWvlQNsGCNz9PpRDEYJLvDkCgC6lz4vLUgE+9QWpjUQeY6GJIpsbpaPG8SmsjUgBetFTHy/KtsPbJPpRDiNkZcxkx+Jj9e9VrQg/raqcmQo6H2YxqNbRADmFsL5MBzHRt9Kg43wi3dBJENyYaH/XpB2+tAuzzshBGsSAPKNvnr8qaUv5p5E75my/hDeoArJgYif8CfNow3jMATI13j0A96kXgrGCxVlP8w/WlFOI3DbuHLmGbroDESy/MfOo7F3WTp5j8YrcmY24lYsjDWkRSHDtLEhiQVE+IdCFgR99Qtm5kZWYZgpBJ/qAOoPnv+dEOOsylSCCI/8AYjMR5SsbAbEQOYtbxPkeoHy516mGD8pHJkl6w/w/tXbuYc4S6pAdpRp8KNykjXKZIPSTUV3BW7M96LbT1vlGHlAV5+VHeIqoEnWdh1J6TsPYxQdOAtdJuhT4WWQqzozFSxmSY3JPQ+3kSp7/APWv9Har6JsDdt5w9llUINRL3C07EnIsewov2i4T+/2FuWQDetiQJAzKfiWdpkSPTzqxxLs4bVuVgjnGhFBsDxwYS66FsuYI4YyRrbBjfSdDM1Jq/VHtfkrF16ZdMSbiFSQwIIMEEQQRuCORqMtRztbxW3ibwuoIYqFcAQpj4WXnMHKdB8IjfQIBXVFtog1TC/ZtkLMtwwoKsQJzOBIylp8KA7wJObcaQc7b9ou+myDIkEsDtzyEa6bbHkN6TFtmdN61+JtZ3jQml8u5cmNz9NI8xaRGmsamrHZzi13D31vWnKusgGA2hUg6MCNvKsxgJCjU8gNT7D/Sp+F8HdiIEEKzNOkRsPUiBRlJLsEU30Ny/tM4go/xLR8zat/gBW3/APW+IDfuGHnbYf8AzcFJAPTT0/Kobmx+vKtbAdCH7XMVucPhmPUd6p9/4hrK5sjVlHkzUGrlxI3/AF771VYA1pcaTA1qlilgggeoqfE9iX6tKf8AlBfjX8l+2mnp9qsrhS/w/ahWHIO3ypg4PYDFc3w69I5TodOf051kqObxPjFlxqCjX5LvCOBKSGcZlHKYHntVXtKyfvBCqFCqEhdtJI+hHvNNmEw6DwqNOZgCeg06UpdrsN3eIOkF0Dx5FnRfmqKY86azzwl+zTDZ8dmjS3bZp8zCD/6Pyp77c4MXMIysSJYQR/UJifLelj9kNmBiLhMTkQe2Zm+609ccUXMPdRtQV08mkZW6gAxSSGXZwfGJ4yOmlV2PIe5q5xK1lY/ryP1qk2gpkY3sksY2UdavLPp7GPnAqVMGEFs83th/mTH0ArLqc4M/r3PzrWZlfiGJ1AJJIH69K8wVi7c/wbNx+rKjPHyBA96LY7s4MyAM5ZiA2gA5A5RvprqT7V2Ls/wy1h7KpbUAAep9ak5xTOzH4jNGHGLr/YhcM4WwwWRoDgs7jMCVObwqYmGywcp1g8q07N4XD3LrLeTNpoczDb0Ipk7VPmN0LMhQfD6x+NAsLw18M7NcgMqgjXmRJHtt69aST02iKe6ZZ7W8BsHCuLNtUfwlTJ5OCQZPMSKUOD9mb964lqAub+ec0LuTA/05UbucSe6GLen5fajXYLV7rdABrvqZ/CtCUugzjGrBXG+z4wbWrdtmPeKdWj/EU+WwIYCNfeoeHXSXGcQW0DIWXL001G4jUjzon+025PciYIDMDz1K7HltWvYyz34724xjNEDSSIMty10235mq80uyXFtIuYlbKhnxBUJk1kTr0UbyY2GulJFq6CNCdDz3jqfanzt5gVNpFRRo4Mj+1hqa51jbLWlOYET4R0M7x10B+dFTUgODiEhw2/iMNevpbY2wzNMgfCA2WJ1gQIE0Bw7KQSDrHwka606dmuJJawIBgli5K8yCSv2FLQOFtAMy4gxpH8MTpzbp5xNd/hvHJemXtohm8O6TXuO4wuW2guhGffMpkZP5T0OkUZ7JwReafCxCgxpoDP8A9UmcRu3GuiyoyjwqqzooAAAJ6AbnyNPvC7AtWktAzlEE7TzY/Oa8qqk5e2zslK4qKBXHr5BA66AfifeBSD+0O0q4+6qABQLYAGw/gpTxxF/4gPMuIH/dpSt+03AkYlbwPhuKBy3Uefl9qPhvc2d9CcLZifrXi31H8wqRoI6+etQLZluem8ch1+ddnRzFpHBOn5fesYeIyWHsNfc717ZsEHYGOv5j/WmTB8JtsgY+NiobKxKZZJEacxE+hFCclFWwwi5OkBuHXAHDHXL4hzggggjzo3wfDM3e3dQiqNWB8RZgoy+Q1J9K1TggYoLUnM8EzAAABIg67ka6nypv7V8RPcJahdDoY1gA+Gekma5sjUlZaFxfE5TdtlTDb/rf2qNx4T6cqL38KWaATJPL7TRNOx57rN33jyyUKcok+KenlT+ZEXy5CYlZUqWiBLKR6gispxQvwjgdy8Ay5VQn4jz6kAamrnaDs0tnustwuxknSBIiIGvU86Yrl7uQA25E+hJkz6VSx7G4gM7NpO/+35GuXzZN37HSscaEfEYUofECPPlR/s0AUdi7eAKVGoBzNkJnnEcvKj/BrGe7bYfyeIk+Q0+sVS4pfuHEXzdcNmyqInRV8SrExOxnzaIBiq87iScalQT4DY7y9bVrjnWSAxAgCY9NKFftLA/fIHK2g+WYx9aJ9jn/AOYn/KZ9Ij7kUv8Aba8LmMu5Duyp7hFQj0zCtjBk70OX7M8NkwjMf+pdZh6AKn3VqbvCyuDOqkafX6T86H4HDLatJaG1tQg84ET77165A5/r3osmI/a3gBTC96xYXbbnMpG6tkGh3MeE9ILUg3K6r2tu/wDLXMzZzoBIWQCQvIDYVzLC2c91U18TBdNDqY3Og9aaIRj4woAskclyx5CI+5rThttWuCdYBPloKtdsMNkj+nNI9xOX5ihPAbpF0SJkMPcqRrSRvgO6chos3GzZ0XM6KxVepIy6eYnMPMCn7gl5jhLOf/E7pC/92UZvrNJvZeC7/wCUR8z/AKUU4hirikKh0JHrH5VFr0lU/ULvbXEXQwyOySTOVipIBAAkEaaVPjsaXsoeYtqp9v8AerjcP7+41vEZoU5kZYXKoMFCY8QaVMnXw76mt+0t2zbRUMKYkaEiBoASNp5T0qlemiS3IXQpVAdg23tTd2JtZbbOf5zA9Bz+ZPyobxW0LtnDG1sygL5zAn503YS0ttFQbKAB+f40IrYZv0in+0zC/wAO1cBkBih25jMP/k1Y7E2MuDBWPESTz1Jj/wCMtWO3hX9zuSRMqV9Qw/Caj7EXwMNbtjXTPP8AcSSPY6Vp9Bg9FftSGS0mYkgv+Gk/WkztfeJTDt1ziP8AxIP3rpXa+2GwpMaqyn65fsxrmnF8DcxN+zZQaRGbkuY+In0Amhj7DN6Lq4VLWHt+Im8yhiOShhmAHnqNazhfDLOKPcXS6ufEGWNuamZ1jXblvXmJtd5iHW2J8WRfRRlB9IE0T4Ngr1m7mKIfRiW2I08PnTJbsVvVBIHvMTaaRHi8R1eM7lk0HqNdg3Omq+ZUxvSPgeHuuIQm2QEJOcx4tDl5zm110606cMyuWUkhssgCNQcwJE6GI2GutNJNqkInTVgPhdg3L8n4bWvq3Ifc+woj2i4YMRh3t6ZolCeTjVT+B8iay3hTYlZBkkztOvMctIqLG8S7sBmkgmPffeliuCDJ85HI8LYe4YRWY9FBY+8Ud4ZwW4l0C6mU81MbGIB5ciY8zTXgeOW0ZpkA7RVXE3y94tzIERvoQdfYH5mi8rkqoZY1HdnuO7HJdQvh2KsP5G+EnoDuv1FAcEmUGY3iBt4QFn3iZ5zThh8QxuKc0gEHfp5Uqtw9rUWhq2Yqvn4oU/KKnzco0ylJS0HOyuEJGc6KCY13YxOnQfrat+1i6J5Zj9qLYBVtW1tj+Ub9TuT85pW7TcctNc7rUQwRnA0XxQ+m5I/CnadUiUX6rJeynBy7i+2g1yg7k6CR6A/+w8qZ8dwcZLjLqxRgvrlIFGMJcBwi2dSyWVuLtoIlUBkyYieQnc1VwmJzID50mRU1Q8JNpnL8RcVVXMoYnWT8o+lZUOJs3LmLvWbYDd21yJ5L3h0/9qyn4A5FriN8s5nlV24AtpdpYA+m5H0IrbG8Jud4PCYdcwPKOcnYe9V8QsWxHI5fkANOoqTWhk9ljg90rMVW7QYhmZZg5VjQefOp8CcqbanU/hQ69h7j3cwcFC22XTKNDlaZnaQQN9JqiWibkuVsN9nLfdrmPxN9ByH40F4jwFlvhnvouIL953JUkeJ8yeISJYQQCBvrRoZuhqO7aLlCwLd38GYk5NZ8M/Dr0qkXQj27GtsQKrXbimqFm6elS5z0oAB3GUHdXNJ8BPuBI+tc4BIJ8q6ZxfObNzKuZipEe0GPOJrmA3pohGnimPN7D2Cd/FPqsL/rVPhsrcGm0/Y1LixksW7Rturo5liPCcwLQp2MQOuxNeYTW4oHP8qz6Muxh4RxFbdzusjSwnPBI/t0EDadfKjt+/mynoKEW2K6RtV6zJWen+9SmtFIu2RKn8R7g1LkTtyULodxttMTVHtCLRQsyzc8MaA+ANLCTtvy9+VWixqpjLTOI002M6g9RVIvi00Jp3YJstcU4bJecRAy65QcywMoIEGSZ569a6amKEb1zleDvKnvII5iZI3gmRPypiw18qoWdhGlNKSYC12pw7Yi2EVwomSCJDbQD6ETVfs7hTZVUYgkTBAjTNmjUnmTzqQ3p51Wu8Q7t7cjRmiZ203216frWctoaHYZ7W3P+Xjqwn28X4UpcIZpN5Qcqzr1kQBG+gOb2pp7eZVwq9XbII6sjAenOlbspiWt2XtkSWMhTrsFg7jY+fSIpYaV1ZScW4umWuzWCYB3fLmJgAGdJ1meZ0P6NGHuN5H11rS9xLJbi1aNwmJUhLIHoRO3lz9TWoObWCPw+VMv7/f7fZzxcn/kjBd11AHpI/P8K9wpy3S5LqIBVkIJDAgrKsQIOo0adprzJXuX9A0Rjz/id65dbvLORAIVpWW6lgrGPaai41iLd20LJYJcS5MsRBGWDGvJs8+o6QLmGfKZOwlvcAnXqNNfegmJwzZ1G6lpzFRJknNrEnSTpTL7MWuH8ItKAwPecwx0HqB09a8xvguLA5E/hRCRy09PyMfjVpOCi+mbM6nUA5JHoRII15ifSkcbVIKdO2CuDo126ttPiY79OZJjWB5VZ4hwx7V7OwBC6Ag8yNzpppP16VJg7L4O6rJF0ggNErlBPiMRJgawAau9pO0lh7hshbxYrPeqji2H0hIyyynmeUD2EYV2NKd9Aq5dmhXEuF2LjF1tujnUqtwMjNHxeIZkJO8Zh5dbgmsy0whe4JxK6ltM4lx/CMEmVObu9YB23/tHWifB0PiQxmXQgGRPPWgwjuCJAIuhifLLlX/209WHWjXZJUS62aScohSYB1M6A/T19hKPJUNGVMSuzoIxWNfabpWT/e5I+1ZTB22wiYdj3a5Dcc3MukeKSxkE6z+tq8osXsO8ZsG2gLaKqhR/MYACyZG/3pbt8LW9ZtxmBE5tspYnQeWkDpRvj3a7CXbVxUuEvlgDKwk8okdaq8E7RYO1bCutwFjJARnjbUkDrrpXhYv+TjwNqLu+mn1R0Nx5CyG5FD5iYPnVENdBhLRKg7llmNxzorxK9ba8/dBzbLSpKkb684Igkjao1tnoT7a/6/evci7SZztE9m8SBsKlyn/aorSnca1aUsNxHrRMbISN6kmsk1hBrANRmJAG5MCud47Ak4x7UQe8IPQDMSX/ALcnj9K6JbuFGVjrlIMczrsPOkm1hizC0wIZv4JxGYtcPg7srBeMmWVgAEL11zNEwU7WWSLeuhW5r5aMPvQzs5aa5dJEZUXn1O23kCfKBRntsz3bgULK3XZ42JObRfP4thuap9nLNxDcFp0WcsymcAgtAM6Cdd6zVxoDutB1rMydpq9wm8pLWP5ipdp2icpg8tCvLmfKqeVx0/7Rp8pMCojjyhnIzEaCMo/1jypJRtUZuVaLGJw5ViII9RBquwqS1jrtye811keBUjy0Jmtgn6mjVGV1siArcNXrWvWojbPWsElF3yqDHYgZGDBAAJls8iOSZARmP+YAeYrR5qreUmQedEZOnZriuLYi+vdXysAhkQKB4htEyw0kRPM71nCbeRmYjcQABA3mTJOvL5+wVsDdZ5bINd82w/y86P2g3Myep3PnQWtB5OqsId6TyqRHNU0c+VWEc86wpcVzUgqC21TKaxiQ6giNCCD6EQR8qp4VbgMOgAUaENIbSNBuOtWmJ6GqzX3G4isYluLRXs/xe4bQt2u6JRfEoOcljqWnYAmQBOo+gYX+YgneDsfI+VU+D3+4uXG7tlVgMqpD66z8TJlG2xPtzaLoBbvXHDmZmTPqTOx5VpcfN8W3lr9Dp9a0vcdvXnCtYVLaiM5K96TqZaCRGsZRoIBmpAs86UJA+EEEgif/ABnyqNrDJuseoq53RrACNiR+ufWsawe9wwQRIIg+YIgitMPxL91UvJUDfUuxkiAJ3MxEkAe0EkVB3APp4ftp9Kgfh1p5DAkdD+Y/KsYXr3GL2JuO13NlnwgyY9GIGbzMD2rKk4lhVtOBbEKROhkEzWUQjLiOHBhpofp70PNgqYPKi1+6ZidKr5R0pQFNbVWbdnyNTKoqzbrGI7I9fOPx61atAn4ljTeTBrwCpF5edEB4+D5gj0qBkjSrmGYyy8lMCt7yD51jAe+v0oPfsQ+bn1gTHSYo3cO9VLw0NYwH45jmWxlthu+JIzgarbKw6q0yCxgHTaROtCezlpluBwxtgSCsaspGqdCug38juNGK6dKyzqNaazF5bo6GvSQeR+lV7DGrSUoaN1Qf0n6VILQ/pNYgqygrAKxtL+v960eyKtsoqO4KJijcsCqpww50UJ0jT5CeXPeq9wVjA08Pt75da3S0o2FWyK1YVjEY8h9K3VvKpAoipMgoGPUPvUyNG9RBB0rMtYxYGIHrW374P6TVYCvaJiQ4vov1rBiCeQ+X51qBW4oGI2SenyFerh+lScxUprBIjaNa5KtL+FeTWMVTaofxcsiArE5hodjGse9GytCO0o/g+4rIwGxXae4TDWLenIr+VeUIzTvWUwbXwf/Z"/>
          <p:cNvSpPr>
            <a:spLocks noChangeAspect="1" noChangeArrowheads="1"/>
          </p:cNvSpPr>
          <p:nvPr/>
        </p:nvSpPr>
        <p:spPr bwMode="auto">
          <a:xfrm>
            <a:off x="141432" y="388216"/>
            <a:ext cx="277091" cy="27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3127" tIns="41564" rIns="83127" bIns="41564" numCol="1" anchor="t" anchorCtr="0" compatLnSpc="1">
            <a:prstTxWarp prst="textNoShape">
              <a:avLst/>
            </a:prstTxWarp>
          </a:bodyPr>
          <a:lstStyle/>
          <a:p>
            <a:endParaRPr lang="en-US" sz="1636"/>
          </a:p>
        </p:txBody>
      </p:sp>
      <p:sp>
        <p:nvSpPr>
          <p:cNvPr id="7" name="TextBox 6"/>
          <p:cNvSpPr txBox="1"/>
          <p:nvPr/>
        </p:nvSpPr>
        <p:spPr>
          <a:xfrm>
            <a:off x="418523" y="2008138"/>
            <a:ext cx="7853655" cy="2609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9775" indent="-259775">
              <a:buFontTx/>
              <a:buChar char="-"/>
            </a:pPr>
            <a:r>
              <a:rPr lang="en-US" sz="1636">
                <a:solidFill>
                  <a:schemeClr val="bg1"/>
                </a:solidFill>
                <a:latin typeface="Ubuntu Light"/>
                <a:cs typeface="Ubuntu Light"/>
              </a:rPr>
              <a:t>Los periodistas cubren más de una fuente</a:t>
            </a:r>
          </a:p>
          <a:p>
            <a:pPr marL="259775" indent="-259775">
              <a:buFontTx/>
              <a:buChar char="-"/>
            </a:pPr>
            <a:r>
              <a:rPr lang="en-US" sz="1636">
                <a:solidFill>
                  <a:schemeClr val="bg1"/>
                </a:solidFill>
                <a:latin typeface="Ubuntu Light"/>
                <a:cs typeface="Ubuntu Light"/>
              </a:rPr>
              <a:t>No sólo es responsable de publicar la historia, sino de tuitear todo el día, escribir un blog, grabar vídeos...</a:t>
            </a:r>
          </a:p>
          <a:p>
            <a:pPr marL="259775" indent="-259775">
              <a:buFontTx/>
              <a:buChar char="-"/>
            </a:pPr>
            <a:r>
              <a:rPr lang="en-US" sz="1636">
                <a:solidFill>
                  <a:schemeClr val="bg1"/>
                </a:solidFill>
                <a:latin typeface="Ubuntu Light"/>
                <a:cs typeface="Ubuntu Light"/>
              </a:rPr>
              <a:t>Vivimos en un entorno de noticias 24 horas</a:t>
            </a:r>
          </a:p>
          <a:p>
            <a:pPr marL="259775" indent="-259775">
              <a:buFontTx/>
              <a:buChar char="-"/>
            </a:pPr>
            <a:r>
              <a:rPr lang="en-US" sz="1636">
                <a:solidFill>
                  <a:schemeClr val="bg1"/>
                </a:solidFill>
                <a:latin typeface="Ubuntu Light"/>
                <a:cs typeface="Ubuntu Light"/>
              </a:rPr>
              <a:t>La competencia por los contenidos es feroz </a:t>
            </a:r>
          </a:p>
          <a:p>
            <a:pPr marL="259775" indent="-259775">
              <a:buFontTx/>
              <a:buChar char="-"/>
            </a:pPr>
            <a:endParaRPr lang="en-US" sz="1636">
              <a:solidFill>
                <a:schemeClr val="bg1"/>
              </a:solidFill>
              <a:latin typeface="Ubuntu Light"/>
              <a:cs typeface="Ubuntu Light"/>
            </a:endParaRPr>
          </a:p>
          <a:p>
            <a:pPr marL="259775" indent="-259775">
              <a:buFontTx/>
              <a:buChar char="-"/>
            </a:pPr>
            <a:endParaRPr lang="en-US" sz="1636">
              <a:solidFill>
                <a:schemeClr val="bg1"/>
              </a:solidFill>
              <a:latin typeface="Ubuntu Light"/>
              <a:cs typeface="Ubuntu Light"/>
            </a:endParaRPr>
          </a:p>
          <a:p>
            <a:endParaRPr lang="en-US" sz="1636">
              <a:solidFill>
                <a:schemeClr val="bg1"/>
              </a:solidFill>
              <a:latin typeface="Ubuntu Light"/>
              <a:cs typeface="Ubuntu Light"/>
            </a:endParaRPr>
          </a:p>
          <a:p>
            <a:pPr marL="259775" indent="-259775">
              <a:buFontTx/>
              <a:buChar char="-"/>
            </a:pPr>
            <a:endParaRPr lang="en-US" sz="1636">
              <a:solidFill>
                <a:schemeClr val="bg1"/>
              </a:solidFill>
              <a:latin typeface="Ubuntu Light"/>
              <a:cs typeface="Ubuntu Light"/>
            </a:endParaRPr>
          </a:p>
          <a:p>
            <a:endParaRPr lang="en-US" sz="1636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41938" y="2017378"/>
            <a:ext cx="8199245" cy="386118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Ubuntu"/>
              </a:rPr>
              <a:t>Las organizaciones de noticias son más pequeñas y están más fragmentadas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Ubuntu"/>
              </a:rPr>
              <a:t>24 horas de noticias</a:t>
            </a:r>
          </a:p>
          <a:p>
            <a:pPr>
              <a:lnSpc>
                <a:spcPct val="100000"/>
              </a:lnSpc>
            </a:pPr>
            <a:r>
              <a:rPr lang="en-US" dirty="0" err="1">
                <a:latin typeface="Ubuntu"/>
              </a:rPr>
              <a:t>Quieren</a:t>
            </a:r>
            <a:r>
              <a:rPr lang="en-US" dirty="0">
                <a:latin typeface="Ubuntu"/>
              </a:rPr>
              <a:t> “</a:t>
            </a:r>
            <a:r>
              <a:rPr lang="en-US" dirty="0" err="1">
                <a:latin typeface="Ubuntu"/>
              </a:rPr>
              <a:t>polémica</a:t>
            </a:r>
            <a:r>
              <a:rPr lang="en-US" dirty="0">
                <a:latin typeface="Ubuntu"/>
              </a:rPr>
              <a:t>” y "</a:t>
            </a:r>
            <a:r>
              <a:rPr lang="en-US" dirty="0" err="1">
                <a:latin typeface="Ubuntu"/>
              </a:rPr>
              <a:t>primicias</a:t>
            </a:r>
            <a:r>
              <a:rPr lang="en-US" dirty="0">
                <a:latin typeface="Ubuntu"/>
              </a:rPr>
              <a:t>”</a:t>
            </a:r>
          </a:p>
          <a:p>
            <a:pPr>
              <a:lnSpc>
                <a:spcPct val="100000"/>
              </a:lnSpc>
            </a:pPr>
            <a:r>
              <a:rPr lang="en-US" dirty="0" err="1">
                <a:latin typeface="Ubuntu"/>
              </a:rPr>
              <a:t>Quieren</a:t>
            </a:r>
            <a:r>
              <a:rPr lang="en-US" dirty="0">
                <a:latin typeface="Ubuntu"/>
              </a:rPr>
              <a:t> un vídeo impactante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Ubuntu"/>
              </a:rPr>
              <a:t>Los medios de comunicación social han cambiado nuestra forma de informarnos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Ubuntu"/>
              </a:rPr>
              <a:t>Siempre a tiempo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Ubuntu"/>
                <a:cs typeface="Calibri"/>
              </a:rPr>
              <a:t>Los periodistas cubren más de un tema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E4B6F6-D10E-A23E-C0C3-47946F115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" y="401703"/>
            <a:ext cx="6124055" cy="585850"/>
          </a:xfrm>
        </p:spPr>
        <p:txBody>
          <a:bodyPr>
            <a:noAutofit/>
          </a:bodyPr>
          <a:lstStyle/>
          <a:p>
            <a:r>
              <a:rPr lang="en-US" sz="3200" dirty="0"/>
              <a:t>El </a:t>
            </a:r>
            <a:r>
              <a:rPr lang="en-US" sz="3200" dirty="0" err="1"/>
              <a:t>trabajo</a:t>
            </a:r>
            <a:r>
              <a:rPr lang="en-US" sz="3200" dirty="0"/>
              <a:t> de los </a:t>
            </a:r>
            <a:r>
              <a:rPr lang="en-US" sz="3200" dirty="0" err="1"/>
              <a:t>medios</a:t>
            </a:r>
            <a:r>
              <a:rPr lang="en-US" sz="3200" dirty="0"/>
              <a:t> de </a:t>
            </a:r>
            <a:r>
              <a:rPr lang="en-US" sz="3200" dirty="0" err="1"/>
              <a:t>comunicación</a:t>
            </a:r>
            <a:r>
              <a:rPr lang="en-US" sz="3200" dirty="0"/>
              <a:t> es </a:t>
            </a:r>
            <a:r>
              <a:rPr lang="en-US" sz="3200" dirty="0" err="1"/>
              <a:t>más</a:t>
            </a:r>
            <a:r>
              <a:rPr lang="en-US" sz="3200" dirty="0"/>
              <a:t> </a:t>
            </a:r>
            <a:r>
              <a:rPr lang="en-US" sz="3200" dirty="0" err="1"/>
              <a:t>difícil</a:t>
            </a:r>
            <a:r>
              <a:rPr lang="en-US" sz="3200" dirty="0"/>
              <a:t> que </a:t>
            </a:r>
            <a:r>
              <a:rPr lang="en-US" sz="3200" dirty="0" err="1"/>
              <a:t>nunca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37694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data:image/jpeg;base64,/9j/4AAQSkZJRgABAQAAAQABAAD/2wCEAAkGBxQTEhUUExQWFhQWGB8YGRcYGB0YGRwaHxccFxcXGhwcICggHBwlHBwaITEiJSorLi4uHB8zODMsNygtLisBCgoKDg0OGxAQGywmICQ0LCwsLCwvLCwsLDQsLCw0LCwsLCwsLCwsLCwsLCwsLCwsLCwsLCwsLCwsLCwsLCwsLP/AABEIAKsBJgMBIgACEQEDEQH/xAAcAAACAgMBAQAAAAAAAAAAAAAFBgMEAAIHAQj/xAA/EAACAQIEAwYEAwYEBwEBAAABAhEAAwQSITEFQVEGEyJhcYEykaGxwdHwBxQjQlJyM2Lh8RUkQ4KSorIlF//EABoBAAMBAQEBAAAAAAAAAAAAAAECAwAEBQb/xAArEQACAgICAAYBBAIDAAAAAAAAAQIRAyESMQQTIkFRYYEFcdHwMrEUkcH/2gAMAwEAAhEDEQA/AA+O7K3FSDcsDnBuCftSocL3N45srCORkTTLwntPh4yXMLnyzEbzPLyq2eB/v7uLFlrYsjNdYMCsRIVerHp5UhlYqulnI2viIA25gzNVuA2c19Z2AJpgwfYTEO8rkNoHUlxmy+nWiPB+yLHD4m4Wi7aOVEABzDqefy6Vu+jATiFlFLAGDQgDXWn3h/ZEG2r3mCPEkXBy5aVFcwZRmsthkBP+HcK6HqfMUvEWxW4Xh+8uqvr5cpoh2hwgFkkbqQZqTG8e/hvZTKAp8JCZZYc+omltbl64CGY5fPQUYxaC0ZwWznvieWvvVfHWS1wKoljIA96P9neA3HOZVcCdW0VfmdTTdwXheGsP3hRLrhsua4ZCwC1xhsBppPU0W6Ccyt4C4rFWUgxJBo32XsHv1JBEMKbrvFP4mY28GBmlRuwEyII06b1fPae/ySyJ2hARWVtbA2C8BAxt+Acr+Wmg60E42uViBMTz3ppftFiBMi2Z38Aobj+Kd6IuWLR8wmU/MUrjYZUunf8AfsU7L+NY5MPvVrjok2j1Zvuaqpby3QP8w+9EeMWyTajk7z6SaHQ8OwJgk8Vo/wCenK8dR7/alqzh4KGdA00w3LgbVToZ+1LJ2wyVAd38JH+afpQrD7t6UTuDf1/CoeE8OuX7nd2ULueQgadSToB5mqRJsq4Ubf3H7VSC6tTpjewmMw6d46oyDVu7fMVEbsIBjzEgUpW0lmrWPFFTBJLe1OvBsH3mCCuHFvvtWRQzRGwBIE+pFKnDE/iH0p44ba//ADzkd1i9oyMyN8GolSDE8qTJKotjcbaRS4twlbduENwqHIBdQraDmFJHoQdqe+z4z8Inrbb8aS+LWrv7t4TduM1w7s9w6KOpOxJ+dNXBuKpZ4QucNJlCsEGSTNDHLlFMSem0c97V4FlfNHhIAnlNU8Hgu9sgAxkcmmLtXxI3rCfCE3VeZG00C4J8LaxrVVRpRlGrVe50TslxVrNlbSWhlB1dmgSTrRJ8FZwZuXF0N4+IuxjWTp7mknH8RwzFZuXEVYhAoyg8/X1o12s7Q4O9ZVO+JMg+Ea6Dz0pqVEtgXC4BcM1xu+tt3q5AAeZpS4hwC9aMupy8mGo+YogmKsC5OdyPONPSiN/jdlVi09wkkSHy5Y56dYrUFNplbg3ZZ7iLcBInarfDsdew97MuUukp4h+VWsDx8rK2/wDD5AjYe1V8PbYs5YGWbNqIkHmJpKrsZysOL26xY/ltfI/nXTeHXS9pGO7KCfcVxO6m5rtXBx/Atf2L9qwBd7c3sptjyP4VlVf2jL4rXofwrKNiNHPv2d95avu2TKe7JkwdOldK7JYgBrhtoFS8wuGORCIG09aRcHhWtW2DWr6Yj+UwSmWD4YEiIGp31pi7AF3fM6sjISMpmCDuRIE7e1aErZWUWuxcscZVWupK/wCIZLKd8xgSNfkKK8K4yBiEf/peINowHiHxy3IdTW97ANaxbXLFlGdXuMczZQxKkKZggHl01pZ4px3FXMUzrZJaO7KFhkVhbDuqON41ICnUQdSaCbcv2DVRv5C/abHPDM2Yz4VkztpuKVr3Fbga3nuMQigDU9NRPIVduYnFsrWrti2qXCVZhOYGQ3eTMEiDsNZO29Q43hFpoMssf0j86LdCpA2/aHhMEM76L5TqfnT92Gwbi5d8CkKo3AIk9J9KQcQGdtJJQZVnfTb3q1w3i2Kw8s/eIh0JiRPKeetNJPQLTG/jK3ExQe7dCW9xaQjUbTl8zz8jQm+/eWygJA7yFI18DNnJY/1ZliOgFCOJ4y/irkybjFQAByUDQAchGvmSTua97OC4t5MyPlbUQpaCpBBIGqiYmeTTtSyjSu9jR+B9sYDh6rka3aOUDNnhmnz6VSwPAbtzvLeHC5LbiNTs8kAbyB1NQG8hdwmHtgMPFmkltc2kmCSQNKb+zOLKozhBbzQAB/kGwHqxrmjJxezpnBSVIV+Jdk8XbE+FhzgnTWNdKF4zg2KtzKyAASQdNTAHmZ0gdafhxm691VZbgVmjVNDBEzGwMiJGtWO0T3EtTatd44aVUkKCQCRJ5eXn0q0ZtpshLGlJJHKv+E3c6swykEaMD1gfcb1SxrExmaAJH11py4px/HuipdwieKe8UMZQZvAcxJDSuvhze1LnEeE3T/CChyp1ZZI1Eg/roaClb2acKWgVbu6EJOUH4o1Iorw0+ADzP2pwwtrC27KIy2g2UAlnAJ8Ou++mvpQbiHD87TYSFjULJ1k0vPk6GeFxjYuOJnpP4Uxfs6lO8dROYgQNWhZMAe/0qn/wG8d1I9q34UWsh0RgyA53Kwcp0Xcc/KjLrRsdKWx2/wCMXHWDhr8M2STE7bkFtvOuVWcGq3rqsfCrFfDz1iJI0HUn60y2+KtOfvARBGUE5uZP88cjJyjSl/FXbTus/DnZrqiQxJJnURpP41oxk+ik2g/Z4HbfDvfRba5YyhZDMp3OpkgaxO8GK8wWIW3w29bzgXAxcDylRppHOPemHh+EfE2JtYu1qoV7a2igA2CmDMbx161Qw/B7OGuSbuZhowZgsMGDBgAVYfDprOtL1qQHG9ov8JuC3bw3euVYoXYFGBliG2qp2zxouiLALDXQSNY+KOutVO03G1VLT2yG+KWB3nKI9o501dmbyrh7bm2zPdCyQpcywmCdlA84FMmklRJQcpNHJsZZyBUK3AQupfY84UdBVLDO+qoYJ+tN/wC0a+GuWmVWUEOIZSmqkDY+u40NLnZe4q4q2XKhZOrbDTQmqRfubJKTfqdg6/cugtbdPFvtqPOsxaaCn7DvgziLnf27t0uwWywS4VIgSZEDeTJO1Rca7KXbj5rGHe3by7EqdfQMxGnStzt0by5ceSEj/hbEaMvzqG9gXSASDOggzRK5hCCROxg1KuGQWzOZrp+EDYDcnz0o2IXOx/C7gvS6gosGDqDr/p9acOM8SF5QyiQp3AbL0gMRGvSaDdlMDbW21xrue602u4GhRXGU3CSfF4ZIjTluRQjHYbFSUS3kVDCghbhMmCWdhoT/AJMo+9I0uXqZVOXGkuyZeIpc8Cg5vt6+ldRw/aBIt2rYu/4alWNtgrAjQzy96i4H2Gw4wlvEMwt3nthrjmO7lhLGDyJ86EHid22Ctx5JJMBwx+n8vTalyWHEkrsj7RXmZgWBgEjnz1ryq3EsRcZFyIW1MkCT5b6c6ytFugTjC9ljh/EbsZrQ7xXchnuvlKLvpA8QG3t70PvcS4gcl7DqArjSCGPuG2B/UVTwOEjD943itkmNc3KGOvsPY9KIYK41tVVboS0i5YyyxbLA11B8UfOJ6RTp/Z0Ncl9F7DcSxDqbGItoLzKGV0ICgTrn10Ij+XeeVRY3srnBFy6pgyAg7sjqMymR8iJiQaqqx7xHuMGdQVJHhBBgjTckQfSrNy9aDgd1OubMXuFs5EQWiIiNM21NztgWKlQKw/D8PhriXHty1u2QoZyc2hBZtSJ8YM9F0rd+1OCQqLtmdYcqvhXXfeduWpoNhrlh8a6PlCGcgRSCXlWOfLG7AifLzmiGI7P4c/CGyuw1mVXXZSToNY1qvmKKp9kXicm2uixxHsuf3nvbAmyWU5Z5bsR5UR7e8CtHDAKchLjWfI8vltTOogAAaAQPbSue8bxD43iNvC22gFu6B3AiTcePKD65RV4rk9nOtBHs/avOqC1b7y4REIqgiPDygIggb6Tzp84HwFLVu+mMFtTcCGVeCAMwCgwDmXTUTMxtud4Hw/DYK2LFkROrHdmaNWc8z9BsKt4uylyJg9P96CxJOyjytqjivERdtX2S0xNrNC3e7Kg+RzDfzGhiRRzszZe4bti4rW7uXPhrzA93cSVW7bZhpIuAkcxmPLd5xfAkdWUiMw0PnyPz51Pg8Oti2qnXu1CjkTAAJ15net5Kt/AfN0vk5T2ktPhCRe70EwAGYBTIJLIV311JGvWh3ZMXL10+MrkQsMzklyNIQTqdZ15A11X9onDreJwVyYZrYNy2wgwyqToehEg+vlXA7mMKbHWjHCuLQJZG5KQ5LeHfTcVbSoRnuMNDt8Wgmek61c7OdoLCM4HgUxHghYE+I7lZmYO1Il/FLCMzFyROUsWKmYgztW1vEsw2gdJ0+VaHh4+7NPK3ofOJYoguoW2SJEvvkfYDQ6Efo8o7/aM4XCBkyhrrwmkhVA3ieg0/uFJr8SZsguot0IIWdGAGyyJkeoqHtRxg4o2gAiLaTIqqwMSZMkkE8hsBpp1M4YHGW1oeeXlGiXiPHrt6c9y6wO++U/8AavhHpFScO7QGzZa0qkyxYaEbhQVYEajwCCCCNd5oJhbf9Izcs0QJ6AmZ+VW1wzSDczBPJSAfKdN/Uc66ZJOOyMb5aN7nFxlZbVuC65WZtYB+IAemm9VAxJJO5B+817irltXhDC7xIkCJj/ao7jihCKitBm3dMsYLirI3hJA2I11B3EaaU42+M28RlW2qpIh1iX0mGViDHh6nQ9a5vcVhLQcgIBPIEiQJ21g0d7LAqz3JGi5Y567keg+9TzKMo7Hxyaeh0wvCcPiLX8YlFUtJzAGD4hmaB0303pgxV0Ya2LZZsothAzCSAFgTAPKNYpLvYodwR1YfiarPxS93YtZsyDRVYTHQAiGjymOlRjhcoJofmozLHa/Fq9q3rJmF01ygbjQQJ+1UOwTouKzOQAqz4hoevpWv74zGWIMCAI8IHQCsxuOkSIUjQqBE+Yq8cDSpkZzt2N/HeMJcUGw+QFjbYjQzkzZhsYgmD1Q0Jv8Aa3FuQi/xLRQW4uPdzOoGUsxtsImd4J6kmh3BcSc4gmBLlR/NCxlM+WvtRdbSu4e3l00MsRHOCAR+PpUJPy24r97OqL8yEb9tFniGMW3ft3XtMLVq3mZVAuQ0RroMx1EMQOpiouL9rbNywIs3gLuZUPdjUiNtdSCRtzr08UPfOQBlVF/uO5Lf2glRHn51TxePAlkdGJGyqA3XxEa/oVJ3y2vgNKm0/kj7K4NC9xmvReQeFNgwIKtqd8vQevKjfAuFXsfeyoSotnxuQMqDlEiSx18IPn50ghC2VQCWJAAA1mYAA6zXfOy2B/ccJasPPeN4rhzSe8bVpY7hdFnoorqyYeU+TZzRy8Y0jF/Z9hSR+83L+JVQAlq9eJtJA3W2sD5zsIoT2h7FJnV8KLaAAAoCBsI03n3+dPOFvqwlZbzDKR9Gitrt4Ddo9VP4U3BPQqk1sX+zHZ7Ip70Ag7Df3msopjMcVKhPFIJnKQNP+01lZY0tGlJt2zguG4retWzalO7OuR1zEE6kgAgj0J9qscSuKhWDKEDLlJA26Bh8iTFLwJNeXsJdyhocJyOoX8qhkXJ30fVZP0nHDGljbv79/wCBjW+EyO58JJQodWKkfED1BifvUQu/xSneiN9cswTMSRmg+tL4LcyT6mant4kMuRo/ytzWdwDyU7EUqhdWSy/pTWK4P1fHz+39/wCjbiCobrnDmIaVbaWEEkHpmzEeUVDcxgZXW5bYXn8AVRKmdCwjUHyjnv0iJjStRj4ZYMMpkHmCDXVLDGl9HzXOSsZOHdsb9pTbujMcsKzAqwMeEk/zCY8/Ojn7HOFlrt/FsNbY7m3J/nYZ7h9QuXX/ADmkDi/FDehrhGgyiBHPn7mum8B7VWMPhsPh7bvfe2ozsiM4k6sMwGWB8I1mAJrJqLddCpNrfY3i6QxLHQg+3Kan4fx1AoDzmmPCJBgxPlXP+2faju71vDqVY3nCsTqotsSpggxJJ9tdNqY+GYYlc22mmkADr+AprDQ6PiwVnl+orb96BGsidhzigWARAYkTzk+Lrr+VXe6LGeu3kPzpk0wNNEHaq0XsXbQaGuWbiqQJOtsgGBuROwr5zxfDbwLpchWtzOh1VbgtsQRp8RG8b12bjvHHF65bt6Gyo1PxAsocZeXwlTqDqaAYtQlxmuEFrtsL3bL8NvMx3Px5iST5j5c2XMlLXsdGLBKapI5S7rIA1OgAGvpRnhzm4yopBZtFGupjQaDc7aUWxWAs2+7NlEt3rcv3jXAmslvhmT0GnKlfCvluI0A5WBAM+2xB31q0Jtq6IuG69x74XwAo7NeyMgUjTMDqIkBlXrIPUUpcS4SULnPcuIpiTtrtJGgp/wCz/E2xGHuu3hCkCJkfCG0G43H61KH2gx+aLajU3CSY16ZZ6Ty6jzqSm5ZCrg1DZSwGNZHRhqiurZTrorAkAnXkafLPaCyyBs7o/hzF7pQNBzZVzXQukDUkjmV5FCuWwIAMgfXr7zV7A2mcytvOV1IVQTrMSB4iPMe9VkmJBRf+TofLWPtZTnd9S3/Xt5mVmZkI8f8AKuh6ke9crE+QnYb/AF/GjDi5ZCwGRWHhzBgGWQxK5htOvh01oYTPT2FaIJxS6dhXs/jGXNblgHkkKTyGsj0504dkODWb7taKbWy1vL4IYMum0EGTOnL3pO7MZ/3q2tu2LlxpVUJiSVPORHzro3BSbeLs3LdgkqWW4bIbuQWBH+I4ytHRdNQc0CuqM4rFKMkiLi3JNCPjBJc6C7b3VCDbOsNlgwI8pkDrrRvg/Z03raXlupBGaMpaI0ObXcNIPSNdKFcfwZw+Kv22GXNdzJ52yWdSPmg9Qw5GpsH2gfD2xbtDwqC0NO7MSAAp2BzEf3GSK5FOlRaEHKWuwti+yrnM/fKTMH+FeBJyhuSHUjWdNqSmUMQxMJuOreQ6Dz/QN4ntRfyuoKjPmlg1wsJMyCbpE7xIOgXelN7pmOQ0p4y0DLCSl6uwg+KIIZDlKmVPSpE4qM2Z7evPL18p2+tUUNb7UsoKXYsZuPQTbjDs5ubTAgcgFCgeegE9aiOJeDlIysddIb0np6U4/s47LYXHWL4ulu/DQuV4KIVEXMuzDNmBmRoNqRMI4W6FaCpbK0MFBEwSGOg6ydOtHjH46Nyl8jZ2LBuYpWyKWsjvQYg5lIy843IPtThxntD+8ZlnunCmVfw8tg3ny/0NJPC7v7tjJtkvazC2SJb4iAFnKJbNqABttNOHa/Dd5g7tyyzKwTOCjFW8OpHh1giRHnXPkyNZPpl8cE4fY84XEXECIBpAAnfbr1oh37ESK0LplQGJZA2UxMQJMdNRWv7xAP16+X+/4iulMgyLFXS0BkDx1AMexrKS8fxm6l5wrP1ORQBO2vgYz6mvai81OqLLDauzkgeBrvRXE9oGfCph8iALEuFGYgfDrEg7yQdQTO9b9r+MLcYAKuYmWOUZiIGUlviPTf5xJBhhUk7R9bjlj8VFTlFWibDoXYKkliYA86tY7s7irVsXrloraJENmVt9pCklemoGsChLtlIYcjMU78P4taxNn93J7u2ygFoDFSCPD8M8t80fSlk2iPifEywyiklXuKnG7qItrLEtbDN4sxmSpkQMuqnTX1oNkYOyOpRwfhO40kfSKYO1fAhYCkOlwFoVgfEREwyxGmusnes7G8E/fsQ73s2VPE5Gksdln219qusq4qT6PnPEY150lB3btfk97Ndlxii5v3GS0pCgJBZm+IiToABHLWZ2BojxvErZvsEY5QxCmDrGhGnMHQ+dXGu2cPxDD2LY/hE+MamHYFLZBnQyRryqP9qLxftDYC1p/wCbaVNRWR2+iblwVLsl4bxt7ggIHA+/vRS/xzEAAC2QBtAn3JBOv2EUodieIKt022YC20nx6Q8ADxMRAIHnqB1rqWDeBHhgEZYEHXnr9/KivDxN5zKfZ7EX7l1S6XFAgnMHy+Y8Tbmdsvny0c8Vju6Qseo0HOTVDh4XQ/T7k1rxzF2FQNcuqlpZIad228MatHl1q+PGsapE5zc2KXFuNOUuk5Q0kAyGYESUWCQSugn4pE7zFInEcc9189xpMQNgAOQHlXQeIstlziWssUCQoDqARoZZQwbNBbrAXUDlzvHYkPcZ8oUMZjWB6CdK43FWfTfpCcVKSjvW76+gXjWJ0PLb06VWZudGsNwZ74e4pC2rSFmY9QC0AecD70GvINeXl+P6/CujC9NHmfq/F57XfudQ7F8PZuGfww03GcnUEkg5PDMAaKIB/wBaTezWFtfv3dYoMFXOMrzbedlJiCGgz7ijvCO1gXBpZzi2ltMjR8ZMauJ55jmA560pcd4n37W2Ot22gR7oJi6F+B8pAKtlkHrA2pIptyOKUtLZP2pw1u1irtuyf4akZfFm0KhtzqdSd6GBuexHTQjzBq+OEvcTvMjNA1aNY5eZEetBr9llMHbrXQrS2QdWXr+Kd4zuzBRAkkwOkHl6a+tQRVZSYkajyqSw2bSYPQ6UbAMfZjha3BiL7OV/dbecBdMzEPl8XKCvLefnf7O9qEs5kuCAzSrZM5GgXL8SkLAmddZ0oRgcabeFu2RAa5dUsB8RRVOgO3xHY+fWh1u3LrBnWNoI9RVFi5Y5N/gDycZJL8jn2946VuWrZWQFLgnZgWKxueaHSeYpY4jilVw5RWBX4GY6TsfCQRvpPnptTjxzggxdjDvnyP3bKjH4S/hYW2MeEaXNeUDeueHAuGKupDAwViCp5zXPBJelFG2/Uy/cZXs96lnuwjFGYOz5i3iAhvhCrA882tBC5n3/AEPqKeeyOGV7TWW/qzR10AP2j2oZ2xwotNZsrMIHb1zvI9SAoHoBSLJ63BjPH6VICW8UK3DzUOQVIGqxEu4LjN2z4UuMqndZlddD4TI+lUmvBrh258gBO8ADQDlA0rdbJchVBZjsBufKnvgvZq3h8I1zE2QtxiT/ABB41A9dV60mTIoIeEOQlcMxAFxrlyWK+JQZgtmG8cokxzp87Odsc10o4nMCwJMAtGq7HVvIHXYcq5vZECZM04fsvTveJ2A2oUO2nUWmAn3NCWJS7GjkcTo/CuNN3rPkzQoR3OjhZOUBZgQdZGWSACAaPviM8aiTseRB5e/61Gvq8BtqxZRkY9FBBHQjcjyqu/D1EiQFPKWEHqMwGh5ifMedIQ4qhJz5OwLxTgdu62YjX6+/51lFWw7DUg3ByZGGb0PI+u/Wa9o8UDkz527uNq3FyKnuW42qm5rmPq5x8ro3diRUuG4m6aQpgRtG3Ixvvz1qJajvYY5pWPSmgk9M8/8AUL8tS+/5GLgOFGPuBLl4WkWfAJa4dBLCRlVB/UT5QZpg43xC3w60tnDTlcEksZYsIGZto31GmwEUjcO4hctZggK5iC2xBymV13gHWNpg1DxTG3b90s59NOUDalljd/R5Smq+ze3iHL95mObNmzHfMDINPH7TiH/dro0Do3y8LAf+xpM4Pwzv71uzzdgJ6DdiPQSa6L+07DAYW2VWAlwCBsFKMI+gpvcmc6R8oWND8Uj6fSrGB41irIi1fcL/AEmGHsGBj2iqWIAA8+vQVFPJTpRMMp7YYvIqZv7jEEnUbgxERsAdKF3MXcvNmvObjjQMxJIGngEmAvkNN6qAkjfw/epbTjkC30Hz/KjYAxxftBcuW8raswChucCJnr6THOJoBk8yakxLNILCOn6NeZxtUWqPofAxj5Sb7Y0vihZ4etpGE3nAuZdQVOsydZgQeWvlQNsGCNz9PpRDEYJLvDkCgC6lz4vLUgE+9QWpjUQeY6GJIpsbpaPG8SmsjUgBetFTHy/KtsPbJPpRDiNkZcxkx+Jj9e9VrQg/raqcmQo6H2YxqNbRADmFsL5MBzHRt9Kg43wi3dBJENyYaH/XpB2+tAuzzshBGsSAPKNvnr8qaUv5p5E75my/hDeoArJgYif8CfNow3jMATI13j0A96kXgrGCxVlP8w/WlFOI3DbuHLmGbroDESy/MfOo7F3WTp5j8YrcmY24lYsjDWkRSHDtLEhiQVE+IdCFgR99Qtm5kZWYZgpBJ/qAOoPnv+dEOOsylSCCI/8AYjMR5SsbAbEQOYtbxPkeoHy516mGD8pHJkl6w/w/tXbuYc4S6pAdpRp8KNykjXKZIPSTUV3BW7M96LbT1vlGHlAV5+VHeIqoEnWdh1J6TsPYxQdOAtdJuhT4WWQqzozFSxmSY3JPQ+3kSp7/APWv9Har6JsDdt5w9llUINRL3C07EnIsewov2i4T+/2FuWQDetiQJAzKfiWdpkSPTzqxxLs4bVuVgjnGhFBsDxwYS66FsuYI4YyRrbBjfSdDM1Jq/VHtfkrF16ZdMSbiFSQwIIMEEQQRuCORqMtRztbxW3ibwuoIYqFcAQpj4WXnMHKdB8IjfQIBXVFtog1TC/ZtkLMtwwoKsQJzOBIylp8KA7wJObcaQc7b9ou+myDIkEsDtzyEa6bbHkN6TFtmdN61+JtZ3jQml8u5cmNz9NI8xaRGmsamrHZzi13D31vWnKusgGA2hUg6MCNvKsxgJCjU8gNT7D/Sp+F8HdiIEEKzNOkRsPUiBRlJLsEU30Ny/tM4go/xLR8zat/gBW3/APW+IDfuGHnbYf8AzcFJAPTT0/Kobmx+vKtbAdCH7XMVucPhmPUd6p9/4hrK5sjVlHkzUGrlxI3/AF771VYA1pcaTA1qlilgggeoqfE9iX6tKf8AlBfjX8l+2mnp9qsrhS/w/ahWHIO3ypg4PYDFc3w69I5TodOf051kqObxPjFlxqCjX5LvCOBKSGcZlHKYHntVXtKyfvBCqFCqEhdtJI+hHvNNmEw6DwqNOZgCeg06UpdrsN3eIOkF0Dx5FnRfmqKY86azzwl+zTDZ8dmjS3bZp8zCD/6Pyp77c4MXMIysSJYQR/UJifLelj9kNmBiLhMTkQe2Zm+609ccUXMPdRtQV08mkZW6gAxSSGXZwfGJ4yOmlV2PIe5q5xK1lY/ryP1qk2gpkY3sksY2UdavLPp7GPnAqVMGEFs83th/mTH0ArLqc4M/r3PzrWZlfiGJ1AJJIH69K8wVi7c/wbNx+rKjPHyBA96LY7s4MyAM5ZiA2gA5A5RvprqT7V2Ls/wy1h7KpbUAAep9ak5xTOzH4jNGHGLr/YhcM4WwwWRoDgs7jMCVObwqYmGywcp1g8q07N4XD3LrLeTNpoczDb0Ipk7VPmN0LMhQfD6x+NAsLw18M7NcgMqgjXmRJHtt69aST02iKe6ZZ7W8BsHCuLNtUfwlTJ5OCQZPMSKUOD9mb964lqAub+ec0LuTA/05UbucSe6GLen5fajXYLV7rdABrvqZ/CtCUugzjGrBXG+z4wbWrdtmPeKdWj/EU+WwIYCNfeoeHXSXGcQW0DIWXL001G4jUjzon+025PciYIDMDz1K7HltWvYyz34724xjNEDSSIMty10235mq80uyXFtIuYlbKhnxBUJk1kTr0UbyY2GulJFq6CNCdDz3jqfanzt5gVNpFRRo4Mj+1hqa51jbLWlOYET4R0M7x10B+dFTUgODiEhw2/iMNevpbY2wzNMgfCA2WJ1gQIE0Bw7KQSDrHwka606dmuJJawIBgli5K8yCSv2FLQOFtAMy4gxpH8MTpzbp5xNd/hvHJemXtohm8O6TXuO4wuW2guhGffMpkZP5T0OkUZ7JwReafCxCgxpoDP8A9UmcRu3GuiyoyjwqqzooAAAJ6AbnyNPvC7AtWktAzlEE7TzY/Oa8qqk5e2zslK4qKBXHr5BA66AfifeBSD+0O0q4+6qABQLYAGw/gpTxxF/4gPMuIH/dpSt+03AkYlbwPhuKBy3Uefl9qPhvc2d9CcLZifrXi31H8wqRoI6+etQLZluem8ch1+ddnRzFpHBOn5fesYeIyWHsNfc717ZsEHYGOv5j/WmTB8JtsgY+NiobKxKZZJEacxE+hFCclFWwwi5OkBuHXAHDHXL4hzggggjzo3wfDM3e3dQiqNWB8RZgoy+Q1J9K1TggYoLUnM8EzAAABIg67ka6nypv7V8RPcJahdDoY1gA+Gekma5sjUlZaFxfE5TdtlTDb/rf2qNx4T6cqL38KWaATJPL7TRNOx57rN33jyyUKcok+KenlT+ZEXy5CYlZUqWiBLKR6gispxQvwjgdy8Ay5VQn4jz6kAamrnaDs0tnustwuxknSBIiIGvU86Yrl7uQA25E+hJkz6VSx7G4gM7NpO/+35GuXzZN37HSscaEfEYUofECPPlR/s0AUdi7eAKVGoBzNkJnnEcvKj/BrGe7bYfyeIk+Q0+sVS4pfuHEXzdcNmyqInRV8SrExOxnzaIBiq87iScalQT4DY7y9bVrjnWSAxAgCY9NKFftLA/fIHK2g+WYx9aJ9jn/AOYn/KZ9Ij7kUv8Aba8LmMu5Duyp7hFQj0zCtjBk70OX7M8NkwjMf+pdZh6AKn3VqbvCyuDOqkafX6T86H4HDLatJaG1tQg84ET77165A5/r3osmI/a3gBTC96xYXbbnMpG6tkGh3MeE9ILUg3K6r2tu/wDLXMzZzoBIWQCQvIDYVzLC2c91U18TBdNDqY3Og9aaIRj4woAskclyx5CI+5rThttWuCdYBPloKtdsMNkj+nNI9xOX5ihPAbpF0SJkMPcqRrSRvgO6chos3GzZ0XM6KxVepIy6eYnMPMCn7gl5jhLOf/E7pC/92UZvrNJvZeC7/wCUR8z/AKUU4hirikKh0JHrH5VFr0lU/ULvbXEXQwyOySTOVipIBAAkEaaVPjsaXsoeYtqp9v8AerjcP7+41vEZoU5kZYXKoMFCY8QaVMnXw76mt+0t2zbRUMKYkaEiBoASNp5T0qlemiS3IXQpVAdg23tTd2JtZbbOf5zA9Bz+ZPyobxW0LtnDG1sygL5zAn503YS0ttFQbKAB+f40IrYZv0in+0zC/wAO1cBkBih25jMP/k1Y7E2MuDBWPESTz1Jj/wCMtWO3hX9zuSRMqV9Qw/Caj7EXwMNbtjXTPP8AcSSPY6Vp9Bg9FftSGS0mYkgv+Gk/WkztfeJTDt1ziP8AxIP3rpXa+2GwpMaqyn65fsxrmnF8DcxN+zZQaRGbkuY+In0Amhj7DN6Lq4VLWHt+Im8yhiOShhmAHnqNazhfDLOKPcXS6ufEGWNuamZ1jXblvXmJtd5iHW2J8WRfRRlB9IE0T4Ngr1m7mKIfRiW2I08PnTJbsVvVBIHvMTaaRHi8R1eM7lk0HqNdg3Omq+ZUxvSPgeHuuIQm2QEJOcx4tDl5zm110606cMyuWUkhssgCNQcwJE6GI2GutNJNqkInTVgPhdg3L8n4bWvq3Ifc+woj2i4YMRh3t6ZolCeTjVT+B8iay3hTYlZBkkztOvMctIqLG8S7sBmkgmPffeliuCDJ85HI8LYe4YRWY9FBY+8Ud4ZwW4l0C6mU81MbGIB5ciY8zTXgeOW0ZpkA7RVXE3y94tzIERvoQdfYH5mi8rkqoZY1HdnuO7HJdQvh2KsP5G+EnoDuv1FAcEmUGY3iBt4QFn3iZ5zThh8QxuKc0gEHfp5Uqtw9rUWhq2Yqvn4oU/KKnzco0ylJS0HOyuEJGc6KCY13YxOnQfrat+1i6J5Zj9qLYBVtW1tj+Ub9TuT85pW7TcctNc7rUQwRnA0XxQ+m5I/CnadUiUX6rJeynBy7i+2g1yg7k6CR6A/+w8qZ8dwcZLjLqxRgvrlIFGMJcBwi2dSyWVuLtoIlUBkyYieQnc1VwmJzID50mRU1Q8JNpnL8RcVVXMoYnWT8o+lZUOJs3LmLvWbYDd21yJ5L3h0/9qyn4A5FriN8s5nlV24AtpdpYA+m5H0IrbG8Jud4PCYdcwPKOcnYe9V8QsWxHI5fkANOoqTWhk9ljg90rMVW7QYhmZZg5VjQefOp8CcqbanU/hQ69h7j3cwcFC22XTKNDlaZnaQQN9JqiWibkuVsN9nLfdrmPxN9ByH40F4jwFlvhnvouIL953JUkeJ8yeISJYQQCBvrRoZuhqO7aLlCwLd38GYk5NZ8M/Dr0qkXQj27GtsQKrXbimqFm6elS5z0oAB3GUHdXNJ8BPuBI+tc4BIJ8q6ZxfObNzKuZipEe0GPOJrmA3pohGnimPN7D2Cd/FPqsL/rVPhsrcGm0/Y1LixksW7Rturo5liPCcwLQp2MQOuxNeYTW4oHP8qz6Muxh4RxFbdzusjSwnPBI/t0EDadfKjt+/mynoKEW2K6RtV6zJWen+9SmtFIu2RKn8R7g1LkTtyULodxttMTVHtCLRQsyzc8MaA+ANLCTtvy9+VWixqpjLTOI002M6g9RVIvi00Jp3YJstcU4bJecRAy65QcywMoIEGSZ569a6amKEb1zleDvKnvII5iZI3gmRPypiw18qoWdhGlNKSYC12pw7Yi2EVwomSCJDbQD6ETVfs7hTZVUYgkTBAjTNmjUnmTzqQ3p51Wu8Q7t7cjRmiZ203216frWctoaHYZ7W3P+Xjqwn28X4UpcIZpN5Qcqzr1kQBG+gOb2pp7eZVwq9XbII6sjAenOlbspiWt2XtkSWMhTrsFg7jY+fSIpYaV1ZScW4umWuzWCYB3fLmJgAGdJ1meZ0P6NGHuN5H11rS9xLJbi1aNwmJUhLIHoRO3lz9TWoObWCPw+VMv7/f7fZzxcn/kjBd11AHpI/P8K9wpy3S5LqIBVkIJDAgrKsQIOo0adprzJXuX9A0Rjz/id65dbvLORAIVpWW6lgrGPaai41iLd20LJYJcS5MsRBGWDGvJs8+o6QLmGfKZOwlvcAnXqNNfegmJwzZ1G6lpzFRJknNrEnSTpTL7MWuH8ItKAwPecwx0HqB09a8xvguLA5E/hRCRy09PyMfjVpOCi+mbM6nUA5JHoRII15ifSkcbVIKdO2CuDo126ttPiY79OZJjWB5VZ4hwx7V7OwBC6Ag8yNzpppP16VJg7L4O6rJF0ggNErlBPiMRJgawAau9pO0lh7hshbxYrPeqji2H0hIyyynmeUD2EYV2NKd9Aq5dmhXEuF2LjF1tujnUqtwMjNHxeIZkJO8Zh5dbgmsy0whe4JxK6ltM4lx/CMEmVObu9YB23/tHWifB0PiQxmXQgGRPPWgwjuCJAIuhifLLlX/209WHWjXZJUS62aScohSYB1M6A/T19hKPJUNGVMSuzoIxWNfabpWT/e5I+1ZTB22wiYdj3a5Dcc3MukeKSxkE6z+tq8osXsO8ZsG2gLaKqhR/MYACyZG/3pbt8LW9ZtxmBE5tspYnQeWkDpRvj3a7CXbVxUuEvlgDKwk8okdaq8E7RYO1bCutwFjJARnjbUkDrrpXhYv+TjwNqLu+mn1R0Nx5CyG5FD5iYPnVENdBhLRKg7llmNxzorxK9ba8/dBzbLSpKkb684Igkjao1tnoT7a/6/evci7SZztE9m8SBsKlyn/aorSnca1aUsNxHrRMbISN6kmsk1hBrANRmJAG5MCud47Ak4x7UQe8IPQDMSX/ALcnj9K6JbuFGVjrlIMczrsPOkm1hizC0wIZv4JxGYtcPg7srBeMmWVgAEL11zNEwU7WWSLeuhW5r5aMPvQzs5aa5dJEZUXn1O23kCfKBRntsz3bgULK3XZ42JObRfP4thuap9nLNxDcFp0WcsymcAgtAM6Cdd6zVxoDutB1rMydpq9wm8pLWP5ipdp2icpg8tCvLmfKqeVx0/7Rp8pMCojjyhnIzEaCMo/1jypJRtUZuVaLGJw5ViII9RBquwqS1jrtye811keBUjy0Jmtgn6mjVGV1siArcNXrWvWojbPWsElF3yqDHYgZGDBAAJls8iOSZARmP+YAeYrR5qreUmQedEZOnZriuLYi+vdXysAhkQKB4htEyw0kRPM71nCbeRmYjcQABA3mTJOvL5+wVsDdZ5bINd82w/y86P2g3Myep3PnQWtB5OqsId6TyqRHNU0c+VWEc86wpcVzUgqC21TKaxiQ6giNCCD6EQR8qp4VbgMOgAUaENIbSNBuOtWmJ6GqzX3G4isYluLRXs/xe4bQt2u6JRfEoOcljqWnYAmQBOo+gYX+YgneDsfI+VU+D3+4uXG7tlVgMqpD66z8TJlG2xPtzaLoBbvXHDmZmTPqTOx5VpcfN8W3lr9Dp9a0vcdvXnCtYVLaiM5K96TqZaCRGsZRoIBmpAs86UJA+EEEgif/ABnyqNrDJuseoq53RrACNiR+ufWsawe9wwQRIIg+YIgitMPxL91UvJUDfUuxkiAJ3MxEkAe0EkVB3APp4ftp9Kgfh1p5DAkdD+Y/KsYXr3GL2JuO13NlnwgyY9GIGbzMD2rKk4lhVtOBbEKROhkEzWUQjLiOHBhpofp70PNgqYPKi1+6ZidKr5R0pQFNbVWbdnyNTKoqzbrGI7I9fOPx61atAn4ljTeTBrwCpF5edEB4+D5gj0qBkjSrmGYyy8lMCt7yD51jAe+v0oPfsQ+bn1gTHSYo3cO9VLw0NYwH45jmWxlthu+JIzgarbKw6q0yCxgHTaROtCezlpluBwxtgSCsaspGqdCug38juNGK6dKyzqNaazF5bo6GvSQeR+lV7DGrSUoaN1Qf0n6VILQ/pNYgqygrAKxtL+v960eyKtsoqO4KJijcsCqpww50UJ0jT5CeXPeq9wVjA08Pt75da3S0o2FWyK1YVjEY8h9K3VvKpAoipMgoGPUPvUyNG9RBB0rMtYxYGIHrW374P6TVYCvaJiQ4vov1rBiCeQ+X51qBW4oGI2SenyFerh+lScxUprBIjaNa5KtL+FeTWMVTaofxcsiArE5hodjGse9GytCO0o/g+4rIwGxXae4TDWLenIr+VeUIzTvWUwbXwf/Z"/>
          <p:cNvSpPr>
            <a:spLocks noChangeAspect="1" noChangeArrowheads="1"/>
          </p:cNvSpPr>
          <p:nvPr/>
        </p:nvSpPr>
        <p:spPr bwMode="auto">
          <a:xfrm>
            <a:off x="141432" y="388216"/>
            <a:ext cx="277091" cy="27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3127" tIns="41564" rIns="83127" bIns="41564" numCol="1" anchor="t" anchorCtr="0" compatLnSpc="1">
            <a:prstTxWarp prst="textNoShape">
              <a:avLst/>
            </a:prstTxWarp>
          </a:bodyPr>
          <a:lstStyle/>
          <a:p>
            <a:endParaRPr lang="en-US" sz="1636"/>
          </a:p>
        </p:txBody>
      </p:sp>
      <p:sp>
        <p:nvSpPr>
          <p:cNvPr id="7" name="TextBox 6"/>
          <p:cNvSpPr txBox="1"/>
          <p:nvPr/>
        </p:nvSpPr>
        <p:spPr>
          <a:xfrm>
            <a:off x="418523" y="2008138"/>
            <a:ext cx="7853655" cy="2609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9775" indent="-259775">
              <a:buFontTx/>
              <a:buChar char="-"/>
            </a:pPr>
            <a:r>
              <a:rPr lang="en-US" sz="1636">
                <a:solidFill>
                  <a:schemeClr val="bg1"/>
                </a:solidFill>
                <a:latin typeface="Ubuntu Light"/>
                <a:cs typeface="Ubuntu Light"/>
              </a:rPr>
              <a:t>Los periodistas cubren más de una fuente</a:t>
            </a:r>
          </a:p>
          <a:p>
            <a:pPr marL="259775" indent="-259775">
              <a:buFontTx/>
              <a:buChar char="-"/>
            </a:pPr>
            <a:r>
              <a:rPr lang="en-US" sz="1636">
                <a:solidFill>
                  <a:schemeClr val="bg1"/>
                </a:solidFill>
                <a:latin typeface="Ubuntu Light"/>
                <a:cs typeface="Ubuntu Light"/>
              </a:rPr>
              <a:t>No sólo es responsable de publicar la historia, sino de tuitear todo el día, crear un blog, grabar vídeos...</a:t>
            </a:r>
          </a:p>
          <a:p>
            <a:pPr marL="259775" indent="-259775">
              <a:buFontTx/>
              <a:buChar char="-"/>
            </a:pPr>
            <a:r>
              <a:rPr lang="en-US" sz="1636">
                <a:solidFill>
                  <a:schemeClr val="bg1"/>
                </a:solidFill>
                <a:latin typeface="Ubuntu Light"/>
                <a:cs typeface="Ubuntu Light"/>
              </a:rPr>
              <a:t>Vivimos en un entorno de noticias 24 horas</a:t>
            </a:r>
          </a:p>
          <a:p>
            <a:pPr marL="259775" indent="-259775">
              <a:buFontTx/>
              <a:buChar char="-"/>
            </a:pPr>
            <a:r>
              <a:rPr lang="en-US" sz="1636">
                <a:solidFill>
                  <a:schemeClr val="bg1"/>
                </a:solidFill>
                <a:latin typeface="Ubuntu Light"/>
                <a:cs typeface="Ubuntu Light"/>
              </a:rPr>
              <a:t>La competencia por los contenidos es feroz </a:t>
            </a:r>
          </a:p>
          <a:p>
            <a:pPr marL="259775" indent="-259775">
              <a:buFontTx/>
              <a:buChar char="-"/>
            </a:pPr>
            <a:endParaRPr lang="en-US" sz="1636">
              <a:solidFill>
                <a:schemeClr val="bg1"/>
              </a:solidFill>
              <a:latin typeface="Ubuntu Light"/>
              <a:cs typeface="Ubuntu Light"/>
            </a:endParaRPr>
          </a:p>
          <a:p>
            <a:pPr marL="259775" indent="-259775">
              <a:buFontTx/>
              <a:buChar char="-"/>
            </a:pPr>
            <a:endParaRPr lang="en-US" sz="1636">
              <a:solidFill>
                <a:schemeClr val="bg1"/>
              </a:solidFill>
              <a:latin typeface="Ubuntu Light"/>
              <a:cs typeface="Ubuntu Light"/>
            </a:endParaRPr>
          </a:p>
          <a:p>
            <a:endParaRPr lang="en-US" sz="1636">
              <a:solidFill>
                <a:schemeClr val="bg1"/>
              </a:solidFill>
              <a:latin typeface="Ubuntu Light"/>
              <a:cs typeface="Ubuntu Light"/>
            </a:endParaRPr>
          </a:p>
          <a:p>
            <a:pPr marL="259775" indent="-259775">
              <a:buFontTx/>
              <a:buChar char="-"/>
            </a:pPr>
            <a:endParaRPr lang="en-US" sz="1636">
              <a:solidFill>
                <a:schemeClr val="bg1"/>
              </a:solidFill>
              <a:latin typeface="Ubuntu Light"/>
              <a:cs typeface="Ubuntu Light"/>
            </a:endParaRPr>
          </a:p>
          <a:p>
            <a:endParaRPr lang="en-US" sz="1636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838" y="183733"/>
            <a:ext cx="6356926" cy="585850"/>
          </a:xfrm>
        </p:spPr>
        <p:txBody>
          <a:bodyPr>
            <a:noAutofit/>
          </a:bodyPr>
          <a:lstStyle/>
          <a:p>
            <a:br>
              <a:rPr lang="en-US" dirty="0"/>
            </a:br>
            <a:r>
              <a:rPr lang="en-US" sz="3200" dirty="0" err="1"/>
              <a:t>Cómo</a:t>
            </a:r>
            <a:r>
              <a:rPr lang="en-US" sz="3200" dirty="0"/>
              <a:t> ayudan los </a:t>
            </a:r>
            <a:r>
              <a:rPr lang="en-US" sz="3200" dirty="0" err="1"/>
              <a:t>medios</a:t>
            </a:r>
            <a:r>
              <a:rPr lang="en-US" sz="3200" dirty="0"/>
              <a:t> de </a:t>
            </a:r>
            <a:r>
              <a:rPr lang="en-US" sz="3200" dirty="0" err="1"/>
              <a:t>comunicación</a:t>
            </a:r>
            <a:r>
              <a:rPr lang="en-US" sz="3200" dirty="0"/>
              <a:t> a </a:t>
            </a:r>
            <a:r>
              <a:rPr lang="en-US" sz="3200" dirty="0" err="1"/>
              <a:t>construir</a:t>
            </a:r>
            <a:r>
              <a:rPr lang="en-US" sz="3200" dirty="0"/>
              <a:t>  </a:t>
            </a:r>
            <a:r>
              <a:rPr lang="en-US" sz="3200" dirty="0" err="1"/>
              <a:t>Olimpiadas</a:t>
            </a:r>
            <a:r>
              <a:rPr lang="en-US" sz="3200" dirty="0"/>
              <a:t> </a:t>
            </a:r>
            <a:r>
              <a:rPr lang="en-US" sz="3200" dirty="0" err="1"/>
              <a:t>Especiales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37838" y="2038350"/>
            <a:ext cx="8503345" cy="3840211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dirty="0" err="1">
                <a:latin typeface="Ubuntu" panose="020B0504030602030204" pitchFamily="34" charset="0"/>
              </a:rPr>
              <a:t>Ayuda</a:t>
            </a:r>
            <a:r>
              <a:rPr lang="en-US" dirty="0">
                <a:latin typeface="Ubuntu" panose="020B0504030602030204" pitchFamily="34" charset="0"/>
              </a:rPr>
              <a:t> a </a:t>
            </a:r>
            <a:r>
              <a:rPr lang="en-US" dirty="0" err="1">
                <a:latin typeface="Ubuntu" panose="020B0504030602030204" pitchFamily="34" charset="0"/>
              </a:rPr>
              <a:t>comprender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quiénes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somos</a:t>
            </a:r>
            <a:r>
              <a:rPr lang="en-US" dirty="0">
                <a:latin typeface="Ubuntu" panose="020B0504030602030204" pitchFamily="34" charset="0"/>
              </a:rPr>
              <a:t> y </a:t>
            </a:r>
            <a:r>
              <a:rPr lang="en-US" dirty="0" err="1">
                <a:latin typeface="Ubuntu" panose="020B0504030602030204" pitchFamily="34" charset="0"/>
              </a:rPr>
              <a:t>qué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hacemos</a:t>
            </a:r>
            <a:endParaRPr lang="en-US" dirty="0">
              <a:latin typeface="Ubuntu" panose="020B050403060203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dirty="0" err="1">
                <a:latin typeface="Ubuntu" panose="020B0504030602030204" pitchFamily="34" charset="0"/>
              </a:rPr>
              <a:t>Comunica</a:t>
            </a:r>
            <a:r>
              <a:rPr lang="en-US" dirty="0">
                <a:latin typeface="Ubuntu" panose="020B0504030602030204" pitchFamily="34" charset="0"/>
              </a:rPr>
              <a:t> por </a:t>
            </a:r>
            <a:r>
              <a:rPr lang="en-US" dirty="0" err="1">
                <a:latin typeface="Ubuntu" panose="020B0504030602030204" pitchFamily="34" charset="0"/>
              </a:rPr>
              <a:t>qué</a:t>
            </a:r>
            <a:r>
              <a:rPr lang="en-US" dirty="0">
                <a:latin typeface="Ubuntu" panose="020B0504030602030204" pitchFamily="34" charset="0"/>
              </a:rPr>
              <a:t> es </a:t>
            </a:r>
            <a:r>
              <a:rPr lang="en-US" dirty="0" err="1">
                <a:latin typeface="Ubuntu" panose="020B0504030602030204" pitchFamily="34" charset="0"/>
              </a:rPr>
              <a:t>urgente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nuestro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trabajo</a:t>
            </a:r>
            <a:endParaRPr lang="en-US" dirty="0">
              <a:latin typeface="Ubuntu" panose="020B0504030602030204" pitchFamily="34" charset="0"/>
              <a:cs typeface="Calibri"/>
            </a:endParaRPr>
          </a:p>
          <a:p>
            <a:pPr>
              <a:lnSpc>
                <a:spcPct val="110000"/>
              </a:lnSpc>
            </a:pPr>
            <a:r>
              <a:rPr lang="en-US" dirty="0">
                <a:latin typeface="Ubuntu" panose="020B0504030602030204" pitchFamily="34" charset="0"/>
              </a:rPr>
              <a:t>Cambia la </a:t>
            </a:r>
            <a:r>
              <a:rPr lang="en-US" dirty="0" err="1">
                <a:latin typeface="Ubuntu" panose="020B0504030602030204" pitchFamily="34" charset="0"/>
              </a:rPr>
              <a:t>opinión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sobre</a:t>
            </a:r>
            <a:r>
              <a:rPr lang="en-US" dirty="0">
                <a:latin typeface="Ubuntu" panose="020B0504030602030204" pitchFamily="34" charset="0"/>
              </a:rPr>
              <a:t> lo que </a:t>
            </a:r>
            <a:r>
              <a:rPr lang="en-US" dirty="0" err="1">
                <a:latin typeface="Ubuntu" panose="020B0504030602030204" pitchFamily="34" charset="0"/>
              </a:rPr>
              <a:t>pueden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conseguir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nuestros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atletas</a:t>
            </a:r>
            <a:endParaRPr lang="en-US" dirty="0">
              <a:latin typeface="Ubuntu" panose="020B050403060203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dirty="0" err="1">
                <a:latin typeface="Ubuntu" panose="020B0504030602030204" pitchFamily="34" charset="0"/>
              </a:rPr>
              <a:t>Ayuda</a:t>
            </a:r>
            <a:r>
              <a:rPr lang="en-US" dirty="0">
                <a:latin typeface="Ubuntu" panose="020B0504030602030204" pitchFamily="34" charset="0"/>
              </a:rPr>
              <a:t> a </a:t>
            </a:r>
            <a:r>
              <a:rPr lang="en-US" dirty="0" err="1">
                <a:latin typeface="Ubuntu" panose="020B0504030602030204" pitchFamily="34" charset="0"/>
              </a:rPr>
              <a:t>recaudar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fondos</a:t>
            </a:r>
            <a:endParaRPr lang="en-US" dirty="0">
              <a:latin typeface="Ubuntu" panose="020B050403060203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dirty="0" err="1">
                <a:latin typeface="Ubuntu" panose="020B0504030602030204" pitchFamily="34" charset="0"/>
              </a:rPr>
              <a:t>Atrae</a:t>
            </a:r>
            <a:r>
              <a:rPr lang="en-US" dirty="0">
                <a:latin typeface="Ubuntu" panose="020B0504030602030204" pitchFamily="34" charset="0"/>
              </a:rPr>
              <a:t> a la </a:t>
            </a:r>
            <a:r>
              <a:rPr lang="en-US" dirty="0" err="1">
                <a:latin typeface="Ubuntu" panose="020B0504030602030204" pitchFamily="34" charset="0"/>
              </a:rPr>
              <a:t>gente</a:t>
            </a:r>
            <a:r>
              <a:rPr lang="en-US" dirty="0">
                <a:latin typeface="Ubuntu" panose="020B0504030602030204" pitchFamily="34" charset="0"/>
              </a:rPr>
              <a:t> al </a:t>
            </a:r>
            <a:r>
              <a:rPr lang="en-US" dirty="0" err="1">
                <a:latin typeface="Ubuntu" panose="020B0504030602030204" pitchFamily="34" charset="0"/>
              </a:rPr>
              <a:t>movimiento</a:t>
            </a:r>
            <a:r>
              <a:rPr lang="en-US" dirty="0">
                <a:latin typeface="Ubuntu" panose="020B0504030602030204" pitchFamily="34" charset="0"/>
              </a:rPr>
              <a:t> de </a:t>
            </a:r>
            <a:r>
              <a:rPr lang="en-US" dirty="0" err="1">
                <a:latin typeface="Ubuntu" panose="020B0504030602030204" pitchFamily="34" charset="0"/>
              </a:rPr>
              <a:t>Olimpiadas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Especiales</a:t>
            </a:r>
            <a:endParaRPr lang="en-US" dirty="0">
              <a:latin typeface="Ubuntu" panose="020B0504030602030204" pitchFamily="34" charset="0"/>
            </a:endParaRPr>
          </a:p>
          <a:p>
            <a:pPr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271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45" y="1612345"/>
            <a:ext cx="2098418" cy="20984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39" y="1741678"/>
            <a:ext cx="3072140" cy="2044370"/>
          </a:xfrm>
          <a:prstGeom prst="rect">
            <a:avLst/>
          </a:prstGeom>
        </p:spPr>
      </p:pic>
      <p:sp>
        <p:nvSpPr>
          <p:cNvPr id="4" name="AutoShape 8" descr="data:image/jpeg;base64,/9j/4AAQSkZJRgABAQAAAQABAAD/2wCEAAkGBxQTEhUUExQWFhQWGB8YGRcYGB0YGRwaHxccFxcXGhwcICggHBwlHBwaITEiJSorLi4uHB8zODMsNygtLisBCgoKDg0OGxAQGywmICQ0LCwsLCwvLCwsLDQsLCw0LCwsLCwsLCwsLCwsLCwsLCwsLCwsLCwsLCwsLCwsLCwsLP/AABEIAKsBJgMBIgACEQEDEQH/xAAcAAACAgMBAQAAAAAAAAAAAAAFBgMEAAIHAQj/xAA/EAACAQIEAwYEAwYEBwEBAAABAhEAAwQSITEFQVEGEyJhcYEykaGxwdHwBxQjQlJyM2Lh8RUkQ4KSorIlF//EABoBAAMBAQEBAAAAAAAAAAAAAAECAwAEBQb/xAArEQACAgICAAYBBAIDAAAAAAAAAQIRAyESMQQTIkFRYYEFcdHwMrEUkcH/2gAMAwEAAhEDEQA/AA+O7K3FSDcsDnBuCftSocL3N45srCORkTTLwntPh4yXMLnyzEbzPLyq2eB/v7uLFlrYsjNdYMCsRIVerHp5UhlYqulnI2viIA25gzNVuA2c19Z2AJpgwfYTEO8rkNoHUlxmy+nWiPB+yLHD4m4Wi7aOVEABzDqefy6Vu+jATiFlFLAGDQgDXWn3h/ZEG2r3mCPEkXBy5aVFcwZRmsthkBP+HcK6HqfMUvEWxW4Xh+8uqvr5cpoh2hwgFkkbqQZqTG8e/hvZTKAp8JCZZYc+omltbl64CGY5fPQUYxaC0ZwWznvieWvvVfHWS1wKoljIA96P9neA3HOZVcCdW0VfmdTTdwXheGsP3hRLrhsua4ZCwC1xhsBppPU0W6Ccyt4C4rFWUgxJBo32XsHv1JBEMKbrvFP4mY28GBmlRuwEyII06b1fPae/ySyJ2hARWVtbA2C8BAxt+Acr+Wmg60E42uViBMTz3ppftFiBMi2Z38Aobj+Kd6IuWLR8wmU/MUrjYZUunf8AfsU7L+NY5MPvVrjok2j1Zvuaqpby3QP8w+9EeMWyTajk7z6SaHQ8OwJgk8Vo/wCenK8dR7/alqzh4KGdA00w3LgbVToZ+1LJ2wyVAd38JH+afpQrD7t6UTuDf1/CoeE8OuX7nd2ULueQgadSToB5mqRJsq4Ubf3H7VSC6tTpjewmMw6d46oyDVu7fMVEbsIBjzEgUpW0lmrWPFFTBJLe1OvBsH3mCCuHFvvtWRQzRGwBIE+pFKnDE/iH0p44ba//ADzkd1i9oyMyN8GolSDE8qTJKotjcbaRS4twlbduENwqHIBdQraDmFJHoQdqe+z4z8Inrbb8aS+LWrv7t4TduM1w7s9w6KOpOxJ+dNXBuKpZ4QucNJlCsEGSTNDHLlFMSem0c97V4FlfNHhIAnlNU8Hgu9sgAxkcmmLtXxI3rCfCE3VeZG00C4J8LaxrVVRpRlGrVe50TslxVrNlbSWhlB1dmgSTrRJ8FZwZuXF0N4+IuxjWTp7mknH8RwzFZuXEVYhAoyg8/X1o12s7Q4O9ZVO+JMg+Ea6Dz0pqVEtgXC4BcM1xu+tt3q5AAeZpS4hwC9aMupy8mGo+YogmKsC5OdyPONPSiN/jdlVi09wkkSHy5Y56dYrUFNplbg3ZZ7iLcBInarfDsdew97MuUukp4h+VWsDx8rK2/wDD5AjYe1V8PbYs5YGWbNqIkHmJpKrsZysOL26xY/ltfI/nXTeHXS9pGO7KCfcVxO6m5rtXBx/Atf2L9qwBd7c3sptjyP4VlVf2jL4rXofwrKNiNHPv2d95avu2TKe7JkwdOldK7JYgBrhtoFS8wuGORCIG09aRcHhWtW2DWr6Yj+UwSmWD4YEiIGp31pi7AF3fM6sjISMpmCDuRIE7e1aErZWUWuxcscZVWupK/wCIZLKd8xgSNfkKK8K4yBiEf/peINowHiHxy3IdTW97ANaxbXLFlGdXuMczZQxKkKZggHl01pZ4px3FXMUzrZJaO7KFhkVhbDuqON41ICnUQdSaCbcv2DVRv5C/abHPDM2Yz4VkztpuKVr3Fbga3nuMQigDU9NRPIVduYnFsrWrti2qXCVZhOYGQ3eTMEiDsNZO29Q43hFpoMssf0j86LdCpA2/aHhMEM76L5TqfnT92Gwbi5d8CkKo3AIk9J9KQcQGdtJJQZVnfTb3q1w3i2Kw8s/eIh0JiRPKeetNJPQLTG/jK3ExQe7dCW9xaQjUbTl8zz8jQm+/eWygJA7yFI18DNnJY/1ZliOgFCOJ4y/irkybjFQAByUDQAchGvmSTua97OC4t5MyPlbUQpaCpBBIGqiYmeTTtSyjSu9jR+B9sYDh6rka3aOUDNnhmnz6VSwPAbtzvLeHC5LbiNTs8kAbyB1NQG8hdwmHtgMPFmkltc2kmCSQNKb+zOLKozhBbzQAB/kGwHqxrmjJxezpnBSVIV+Jdk8XbE+FhzgnTWNdKF4zg2KtzKyAASQdNTAHmZ0gdafhxm691VZbgVmjVNDBEzGwMiJGtWO0T3EtTatd44aVUkKCQCRJ5eXn0q0ZtpshLGlJJHKv+E3c6swykEaMD1gfcb1SxrExmaAJH11py4px/HuipdwieKe8UMZQZvAcxJDSuvhze1LnEeE3T/CChyp1ZZI1Eg/roaClb2acKWgVbu6EJOUH4o1Iorw0+ADzP2pwwtrC27KIy2g2UAlnAJ8Ou++mvpQbiHD87TYSFjULJ1k0vPk6GeFxjYuOJnpP4Uxfs6lO8dROYgQNWhZMAe/0qn/wG8d1I9q34UWsh0RgyA53Kwcp0Xcc/KjLrRsdKWx2/wCMXHWDhr8M2STE7bkFtvOuVWcGq3rqsfCrFfDz1iJI0HUn60y2+KtOfvARBGUE5uZP88cjJyjSl/FXbTus/DnZrqiQxJJnURpP41oxk+ik2g/Z4HbfDvfRba5YyhZDMp3OpkgaxO8GK8wWIW3w29bzgXAxcDylRppHOPemHh+EfE2JtYu1qoV7a2igA2CmDMbx161Qw/B7OGuSbuZhowZgsMGDBgAVYfDprOtL1qQHG9ov8JuC3bw3euVYoXYFGBliG2qp2zxouiLALDXQSNY+KOutVO03G1VLT2yG+KWB3nKI9o501dmbyrh7bm2zPdCyQpcywmCdlA84FMmklRJQcpNHJsZZyBUK3AQupfY84UdBVLDO+qoYJ+tN/wC0a+GuWmVWUEOIZSmqkDY+u40NLnZe4q4q2XKhZOrbDTQmqRfubJKTfqdg6/cugtbdPFvtqPOsxaaCn7DvgziLnf27t0uwWywS4VIgSZEDeTJO1Rca7KXbj5rGHe3by7EqdfQMxGnStzt0by5ceSEj/hbEaMvzqG9gXSASDOggzRK5hCCROxg1KuGQWzOZrp+EDYDcnz0o2IXOx/C7gvS6gosGDqDr/p9acOM8SF5QyiQp3AbL0gMRGvSaDdlMDbW21xrue602u4GhRXGU3CSfF4ZIjTluRQjHYbFSUS3kVDCghbhMmCWdhoT/AJMo+9I0uXqZVOXGkuyZeIpc8Cg5vt6+ldRw/aBIt2rYu/4alWNtgrAjQzy96i4H2Gw4wlvEMwt3nthrjmO7lhLGDyJ86EHid22Ctx5JJMBwx+n8vTalyWHEkrsj7RXmZgWBgEjnz1ryq3EsRcZFyIW1MkCT5b6c6ytFugTjC9ljh/EbsZrQ7xXchnuvlKLvpA8QG3t70PvcS4gcl7DqArjSCGPuG2B/UVTwOEjD943itkmNc3KGOvsPY9KIYK41tVVboS0i5YyyxbLA11B8UfOJ6RTp/Z0Ncl9F7DcSxDqbGItoLzKGV0ICgTrn10Ij+XeeVRY3srnBFy6pgyAg7sjqMymR8iJiQaqqx7xHuMGdQVJHhBBgjTckQfSrNy9aDgd1OubMXuFs5EQWiIiNM21NztgWKlQKw/D8PhriXHty1u2QoZyc2hBZtSJ8YM9F0rd+1OCQqLtmdYcqvhXXfeduWpoNhrlh8a6PlCGcgRSCXlWOfLG7AifLzmiGI7P4c/CGyuw1mVXXZSToNY1qvmKKp9kXicm2uixxHsuf3nvbAmyWU5Z5bsR5UR7e8CtHDAKchLjWfI8vltTOogAAaAQPbSue8bxD43iNvC22gFu6B3AiTcePKD65RV4rk9nOtBHs/avOqC1b7y4REIqgiPDygIggb6Tzp84HwFLVu+mMFtTcCGVeCAMwCgwDmXTUTMxtud4Hw/DYK2LFkROrHdmaNWc8z9BsKt4uylyJg9P96CxJOyjytqjivERdtX2S0xNrNC3e7Kg+RzDfzGhiRRzszZe4bti4rW7uXPhrzA93cSVW7bZhpIuAkcxmPLd5xfAkdWUiMw0PnyPz51Pg8Oti2qnXu1CjkTAAJ15net5Kt/AfN0vk5T2ktPhCRe70EwAGYBTIJLIV311JGvWh3ZMXL10+MrkQsMzklyNIQTqdZ15A11X9onDreJwVyYZrYNy2wgwyqToehEg+vlXA7mMKbHWjHCuLQJZG5KQ5LeHfTcVbSoRnuMNDt8Wgmek61c7OdoLCM4HgUxHghYE+I7lZmYO1Il/FLCMzFyROUsWKmYgztW1vEsw2gdJ0+VaHh4+7NPK3ofOJYoguoW2SJEvvkfYDQ6Efo8o7/aM4XCBkyhrrwmkhVA3ieg0/uFJr8SZsguot0IIWdGAGyyJkeoqHtRxg4o2gAiLaTIqqwMSZMkkE8hsBpp1M4YHGW1oeeXlGiXiPHrt6c9y6wO++U/8AavhHpFScO7QGzZa0qkyxYaEbhQVYEajwCCCCNd5oJhbf9Izcs0QJ6AmZ+VW1wzSDczBPJSAfKdN/Uc66ZJOOyMb5aN7nFxlZbVuC65WZtYB+IAemm9VAxJJO5B+817irltXhDC7xIkCJj/ao7jihCKitBm3dMsYLirI3hJA2I11B3EaaU42+M28RlW2qpIh1iX0mGViDHh6nQ9a5vcVhLQcgIBPIEiQJ21g0d7LAqz3JGi5Y567keg+9TzKMo7Hxyaeh0wvCcPiLX8YlFUtJzAGD4hmaB0303pgxV0Ya2LZZsothAzCSAFgTAPKNYpLvYodwR1YfiarPxS93YtZsyDRVYTHQAiGjymOlRjhcoJofmozLHa/Fq9q3rJmF01ygbjQQJ+1UOwTouKzOQAqz4hoevpWv74zGWIMCAI8IHQCsxuOkSIUjQqBE+Yq8cDSpkZzt2N/HeMJcUGw+QFjbYjQzkzZhsYgmD1Q0Jv8Aa3FuQi/xLRQW4uPdzOoGUsxtsImd4J6kmh3BcSc4gmBLlR/NCxlM+WvtRdbSu4e3l00MsRHOCAR+PpUJPy24r97OqL8yEb9tFniGMW3ft3XtMLVq3mZVAuQ0RroMx1EMQOpiouL9rbNywIs3gLuZUPdjUiNtdSCRtzr08UPfOQBlVF/uO5Lf2glRHn51TxePAlkdGJGyqA3XxEa/oVJ3y2vgNKm0/kj7K4NC9xmvReQeFNgwIKtqd8vQevKjfAuFXsfeyoSotnxuQMqDlEiSx18IPn50ghC2VQCWJAAA1mYAA6zXfOy2B/ccJasPPeN4rhzSe8bVpY7hdFnoorqyYeU+TZzRy8Y0jF/Z9hSR+83L+JVQAlq9eJtJA3W2sD5zsIoT2h7FJnV8KLaAAAoCBsI03n3+dPOFvqwlZbzDKR9Gitrt4Ddo9VP4U3BPQqk1sX+zHZ7Ip70Ag7Df3msopjMcVKhPFIJnKQNP+01lZY0tGlJt2zguG4retWzalO7OuR1zEE6kgAgj0J9qscSuKhWDKEDLlJA26Bh8iTFLwJNeXsJdyhocJyOoX8qhkXJ30fVZP0nHDGljbv79/wCBjW+EyO58JJQodWKkfED1BifvUQu/xSneiN9cswTMSRmg+tL4LcyT6mant4kMuRo/ytzWdwDyU7EUqhdWSy/pTWK4P1fHz+39/wCjbiCobrnDmIaVbaWEEkHpmzEeUVDcxgZXW5bYXn8AVRKmdCwjUHyjnv0iJjStRj4ZYMMpkHmCDXVLDGl9HzXOSsZOHdsb9pTbujMcsKzAqwMeEk/zCY8/Ojn7HOFlrt/FsNbY7m3J/nYZ7h9QuXX/ADmkDi/FDehrhGgyiBHPn7mum8B7VWMPhsPh7bvfe2ozsiM4k6sMwGWB8I1mAJrJqLddCpNrfY3i6QxLHQg+3Kan4fx1AoDzmmPCJBgxPlXP+2faju71vDqVY3nCsTqotsSpggxJJ9tdNqY+GYYlc22mmkADr+AprDQ6PiwVnl+orb96BGsidhzigWARAYkTzk+Lrr+VXe6LGeu3kPzpk0wNNEHaq0XsXbQaGuWbiqQJOtsgGBuROwr5zxfDbwLpchWtzOh1VbgtsQRp8RG8b12bjvHHF65bt6Gyo1PxAsocZeXwlTqDqaAYtQlxmuEFrtsL3bL8NvMx3Px5iST5j5c2XMlLXsdGLBKapI5S7rIA1OgAGvpRnhzm4yopBZtFGupjQaDc7aUWxWAs2+7NlEt3rcv3jXAmslvhmT0GnKlfCvluI0A5WBAM+2xB31q0Jtq6IuG69x74XwAo7NeyMgUjTMDqIkBlXrIPUUpcS4SULnPcuIpiTtrtJGgp/wCz/E2xGHuu3hCkCJkfCG0G43H61KH2gx+aLajU3CSY16ZZ6Ty6jzqSm5ZCrg1DZSwGNZHRhqiurZTrorAkAnXkafLPaCyyBs7o/hzF7pQNBzZVzXQukDUkjmV5FCuWwIAMgfXr7zV7A2mcytvOV1IVQTrMSB4iPMe9VkmJBRf+TofLWPtZTnd9S3/Xt5mVmZkI8f8AKuh6ke9crE+QnYb/AF/GjDi5ZCwGRWHhzBgGWQxK5htOvh01oYTPT2FaIJxS6dhXs/jGXNblgHkkKTyGsj0504dkODWb7taKbWy1vL4IYMum0EGTOnL3pO7MZ/3q2tu2LlxpVUJiSVPORHzro3BSbeLs3LdgkqWW4bIbuQWBH+I4ytHRdNQc0CuqM4rFKMkiLi3JNCPjBJc6C7b3VCDbOsNlgwI8pkDrrRvg/Z03raXlupBGaMpaI0ObXcNIPSNdKFcfwZw+Kv22GXNdzJ52yWdSPmg9Qw5GpsH2gfD2xbtDwqC0NO7MSAAp2BzEf3GSK5FOlRaEHKWuwti+yrnM/fKTMH+FeBJyhuSHUjWdNqSmUMQxMJuOreQ6Dz/QN4ntRfyuoKjPmlg1wsJMyCbpE7xIOgXelN7pmOQ0p4y0DLCSl6uwg+KIIZDlKmVPSpE4qM2Z7evPL18p2+tUUNb7UsoKXYsZuPQTbjDs5ubTAgcgFCgeegE9aiOJeDlIysddIb0np6U4/s47LYXHWL4ulu/DQuV4KIVEXMuzDNmBmRoNqRMI4W6FaCpbK0MFBEwSGOg6ydOtHjH46Nyl8jZ2LBuYpWyKWsjvQYg5lIy843IPtThxntD+8ZlnunCmVfw8tg3ny/0NJPC7v7tjJtkvazC2SJb4iAFnKJbNqABttNOHa/Dd5g7tyyzKwTOCjFW8OpHh1giRHnXPkyNZPpl8cE4fY84XEXECIBpAAnfbr1oh37ESK0LplQGJZA2UxMQJMdNRWv7xAP16+X+/4iulMgyLFXS0BkDx1AMexrKS8fxm6l5wrP1ORQBO2vgYz6mvai81OqLLDauzkgeBrvRXE9oGfCph8iALEuFGYgfDrEg7yQdQTO9b9r+MLcYAKuYmWOUZiIGUlviPTf5xJBhhUk7R9bjlj8VFTlFWibDoXYKkliYA86tY7s7irVsXrloraJENmVt9pCklemoGsChLtlIYcjMU78P4taxNn93J7u2ygFoDFSCPD8M8t80fSlk2iPifEywyiklXuKnG7qItrLEtbDN4sxmSpkQMuqnTX1oNkYOyOpRwfhO40kfSKYO1fAhYCkOlwFoVgfEREwyxGmusnes7G8E/fsQ73s2VPE5Gksdln219qusq4qT6PnPEY150lB3btfk97Ndlxii5v3GS0pCgJBZm+IiToABHLWZ2BojxvErZvsEY5QxCmDrGhGnMHQ+dXGu2cPxDD2LY/hE+MamHYFLZBnQyRryqP9qLxftDYC1p/wCbaVNRWR2+iblwVLsl4bxt7ggIHA+/vRS/xzEAAC2QBtAn3JBOv2EUodieIKt022YC20nx6Q8ADxMRAIHnqB1rqWDeBHhgEZYEHXnr9/KivDxN5zKfZ7EX7l1S6XFAgnMHy+Y8Tbmdsvny0c8Vju6Qseo0HOTVDh4XQ/T7k1rxzF2FQNcuqlpZIad228MatHl1q+PGsapE5zc2KXFuNOUuk5Q0kAyGYESUWCQSugn4pE7zFInEcc9189xpMQNgAOQHlXQeIstlziWssUCQoDqARoZZQwbNBbrAXUDlzvHYkPcZ8oUMZjWB6CdK43FWfTfpCcVKSjvW76+gXjWJ0PLb06VWZudGsNwZ74e4pC2rSFmY9QC0AecD70GvINeXl+P6/CujC9NHmfq/F57XfudQ7F8PZuGfww03GcnUEkg5PDMAaKIB/wBaTezWFtfv3dYoMFXOMrzbedlJiCGgz7ijvCO1gXBpZzi2ltMjR8ZMauJ55jmA560pcd4n37W2Ot22gR7oJi6F+B8pAKtlkHrA2pIptyOKUtLZP2pw1u1irtuyf4akZfFm0KhtzqdSd6GBuexHTQjzBq+OEvcTvMjNA1aNY5eZEetBr9llMHbrXQrS2QdWXr+Kd4zuzBRAkkwOkHl6a+tQRVZSYkajyqSw2bSYPQ6UbAMfZjha3BiL7OV/dbecBdMzEPl8XKCvLefnf7O9qEs5kuCAzSrZM5GgXL8SkLAmddZ0oRgcabeFu2RAa5dUsB8RRVOgO3xHY+fWh1u3LrBnWNoI9RVFi5Y5N/gDycZJL8jn2946VuWrZWQFLgnZgWKxueaHSeYpY4jilVw5RWBX4GY6TsfCQRvpPnptTjxzggxdjDvnyP3bKjH4S/hYW2MeEaXNeUDeueHAuGKupDAwViCp5zXPBJelFG2/Uy/cZXs96lnuwjFGYOz5i3iAhvhCrA882tBC5n3/AEPqKeeyOGV7TWW/qzR10AP2j2oZ2xwotNZsrMIHb1zvI9SAoHoBSLJ63BjPH6VICW8UK3DzUOQVIGqxEu4LjN2z4UuMqndZlddD4TI+lUmvBrh258gBO8ADQDlA0rdbJchVBZjsBufKnvgvZq3h8I1zE2QtxiT/ABB41A9dV60mTIoIeEOQlcMxAFxrlyWK+JQZgtmG8cokxzp87Odsc10o4nMCwJMAtGq7HVvIHXYcq5vZECZM04fsvTveJ2A2oUO2nUWmAn3NCWJS7GjkcTo/CuNN3rPkzQoR3OjhZOUBZgQdZGWSACAaPviM8aiTseRB5e/61Gvq8BtqxZRkY9FBBHQjcjyqu/D1EiQFPKWEHqMwGh5ifMedIQ4qhJz5OwLxTgdu62YjX6+/51lFWw7DUg3ByZGGb0PI+u/Wa9o8UDkz527uNq3FyKnuW42qm5rmPq5x8ro3diRUuG4m6aQpgRtG3Ixvvz1qJajvYY5pWPSmgk9M8/8AUL8tS+/5GLgOFGPuBLl4WkWfAJa4dBLCRlVB/UT5QZpg43xC3w60tnDTlcEksZYsIGZto31GmwEUjcO4hctZggK5iC2xBymV13gHWNpg1DxTG3b90s59NOUDalljd/R5Smq+ze3iHL95mObNmzHfMDINPH7TiH/dro0Do3y8LAf+xpM4Pwzv71uzzdgJ6DdiPQSa6L+07DAYW2VWAlwCBsFKMI+gpvcmc6R8oWND8Uj6fSrGB41irIi1fcL/AEmGHsGBj2iqWIAA8+vQVFPJTpRMMp7YYvIqZv7jEEnUbgxERsAdKF3MXcvNmvObjjQMxJIGngEmAvkNN6qAkjfw/epbTjkC30Hz/KjYAxxftBcuW8raswChucCJnr6THOJoBk8yakxLNILCOn6NeZxtUWqPofAxj5Sb7Y0vihZ4etpGE3nAuZdQVOsydZgQeWvlQNsGCNz9PpRDEYJLvDkCgC6lz4vLUgE+9QWpjUQeY6GJIpsbpaPG8SmsjUgBetFTHy/KtsPbJPpRDiNkZcxkx+Jj9e9VrQg/raqcmQo6H2YxqNbRADmFsL5MBzHRt9Kg43wi3dBJENyYaH/XpB2+tAuzzshBGsSAPKNvnr8qaUv5p5E75my/hDeoArJgYif8CfNow3jMATI13j0A96kXgrGCxVlP8w/WlFOI3DbuHLmGbroDESy/MfOo7F3WTp5j8YrcmY24lYsjDWkRSHDtLEhiQVE+IdCFgR99Qtm5kZWYZgpBJ/qAOoPnv+dEOOsylSCCI/8AYjMR5SsbAbEQOYtbxPkeoHy516mGD8pHJkl6w/w/tXbuYc4S6pAdpRp8KNykjXKZIPSTUV3BW7M96LbT1vlGHlAV5+VHeIqoEnWdh1J6TsPYxQdOAtdJuhT4WWQqzozFSxmSY3JPQ+3kSp7/APWv9Har6JsDdt5w9llUINRL3C07EnIsewov2i4T+/2FuWQDetiQJAzKfiWdpkSPTzqxxLs4bVuVgjnGhFBsDxwYS66FsuYI4YyRrbBjfSdDM1Jq/VHtfkrF16ZdMSbiFSQwIIMEEQQRuCORqMtRztbxW3ibwuoIYqFcAQpj4WXnMHKdB8IjfQIBXVFtog1TC/ZtkLMtwwoKsQJzOBIylp8KA7wJObcaQc7b9ou+myDIkEsDtzyEa6bbHkN6TFtmdN61+JtZ3jQml8u5cmNz9NI8xaRGmsamrHZzi13D31vWnKusgGA2hUg6MCNvKsxgJCjU8gNT7D/Sp+F8HdiIEEKzNOkRsPUiBRlJLsEU30Ny/tM4go/xLR8zat/gBW3/APW+IDfuGHnbYf8AzcFJAPTT0/Kobmx+vKtbAdCH7XMVucPhmPUd6p9/4hrK5sjVlHkzUGrlxI3/AF771VYA1pcaTA1qlilgggeoqfE9iX6tKf8AlBfjX8l+2mnp9qsrhS/w/ahWHIO3ypg4PYDFc3w69I5TodOf051kqObxPjFlxqCjX5LvCOBKSGcZlHKYHntVXtKyfvBCqFCqEhdtJI+hHvNNmEw6DwqNOZgCeg06UpdrsN3eIOkF0Dx5FnRfmqKY86azzwl+zTDZ8dmjS3bZp8zCD/6Pyp77c4MXMIysSJYQR/UJifLelj9kNmBiLhMTkQe2Zm+609ccUXMPdRtQV08mkZW6gAxSSGXZwfGJ4yOmlV2PIe5q5xK1lY/ryP1qk2gpkY3sksY2UdavLPp7GPnAqVMGEFs83th/mTH0ArLqc4M/r3PzrWZlfiGJ1AJJIH69K8wVi7c/wbNx+rKjPHyBA96LY7s4MyAM5ZiA2gA5A5RvprqT7V2Ls/wy1h7KpbUAAep9ak5xTOzH4jNGHGLr/YhcM4WwwWRoDgs7jMCVObwqYmGywcp1g8q07N4XD3LrLeTNpoczDb0Ipk7VPmN0LMhQfD6x+NAsLw18M7NcgMqgjXmRJHtt69aST02iKe6ZZ7W8BsHCuLNtUfwlTJ5OCQZPMSKUOD9mb964lqAub+ec0LuTA/05UbucSe6GLen5fajXYLV7rdABrvqZ/CtCUugzjGrBXG+z4wbWrdtmPeKdWj/EU+WwIYCNfeoeHXSXGcQW0DIWXL001G4jUjzon+025PciYIDMDz1K7HltWvYyz34724xjNEDSSIMty10235mq80uyXFtIuYlbKhnxBUJk1kTr0UbyY2GulJFq6CNCdDz3jqfanzt5gVNpFRRo4Mj+1hqa51jbLWlOYET4R0M7x10B+dFTUgODiEhw2/iMNevpbY2wzNMgfCA2WJ1gQIE0Bw7KQSDrHwka606dmuJJawIBgli5K8yCSv2FLQOFtAMy4gxpH8MTpzbp5xNd/hvHJemXtohm8O6TXuO4wuW2guhGffMpkZP5T0OkUZ7JwReafCxCgxpoDP8A9UmcRu3GuiyoyjwqqzooAAAJ6AbnyNPvC7AtWktAzlEE7TzY/Oa8qqk5e2zslK4qKBXHr5BA66AfifeBSD+0O0q4+6qABQLYAGw/gpTxxF/4gPMuIH/dpSt+03AkYlbwPhuKBy3Uefl9qPhvc2d9CcLZifrXi31H8wqRoI6+etQLZluem8ch1+ddnRzFpHBOn5fesYeIyWHsNfc717ZsEHYGOv5j/WmTB8JtsgY+NiobKxKZZJEacxE+hFCclFWwwi5OkBuHXAHDHXL4hzggggjzo3wfDM3e3dQiqNWB8RZgoy+Q1J9K1TggYoLUnM8EzAAABIg67ka6nypv7V8RPcJahdDoY1gA+Gekma5sjUlZaFxfE5TdtlTDb/rf2qNx4T6cqL38KWaATJPL7TRNOx57rN33jyyUKcok+KenlT+ZEXy5CYlZUqWiBLKR6gispxQvwjgdy8Ay5VQn4jz6kAamrnaDs0tnustwuxknSBIiIGvU86Yrl7uQA25E+hJkz6VSx7G4gM7NpO/+35GuXzZN37HSscaEfEYUofECPPlR/s0AUdi7eAKVGoBzNkJnnEcvKj/BrGe7bYfyeIk+Q0+sVS4pfuHEXzdcNmyqInRV8SrExOxnzaIBiq87iScalQT4DY7y9bVrjnWSAxAgCY9NKFftLA/fIHK2g+WYx9aJ9jn/AOYn/KZ9Ij7kUv8Aba8LmMu5Duyp7hFQj0zCtjBk70OX7M8NkwjMf+pdZh6AKn3VqbvCyuDOqkafX6T86H4HDLatJaG1tQg84ET77165A5/r3osmI/a3gBTC96xYXbbnMpG6tkGh3MeE9ILUg3K6r2tu/wDLXMzZzoBIWQCQvIDYVzLC2c91U18TBdNDqY3Og9aaIRj4woAskclyx5CI+5rThttWuCdYBPloKtdsMNkj+nNI9xOX5ihPAbpF0SJkMPcqRrSRvgO6chos3GzZ0XM6KxVepIy6eYnMPMCn7gl5jhLOf/E7pC/92UZvrNJvZeC7/wCUR8z/AKUU4hirikKh0JHrH5VFr0lU/ULvbXEXQwyOySTOVipIBAAkEaaVPjsaXsoeYtqp9v8AerjcP7+41vEZoU5kZYXKoMFCY8QaVMnXw76mt+0t2zbRUMKYkaEiBoASNp5T0qlemiS3IXQpVAdg23tTd2JtZbbOf5zA9Bz+ZPyobxW0LtnDG1sygL5zAn503YS0ttFQbKAB+f40IrYZv0in+0zC/wAO1cBkBih25jMP/k1Y7E2MuDBWPESTz1Jj/wCMtWO3hX9zuSRMqV9Qw/Caj7EXwMNbtjXTPP8AcSSPY6Vp9Bg9FftSGS0mYkgv+Gk/WkztfeJTDt1ziP8AxIP3rpXa+2GwpMaqyn65fsxrmnF8DcxN+zZQaRGbkuY+In0Amhj7DN6Lq4VLWHt+Im8yhiOShhmAHnqNazhfDLOKPcXS6ufEGWNuamZ1jXblvXmJtd5iHW2J8WRfRRlB9IE0T4Ngr1m7mKIfRiW2I08PnTJbsVvVBIHvMTaaRHi8R1eM7lk0HqNdg3Omq+ZUxvSPgeHuuIQm2QEJOcx4tDl5zm110606cMyuWUkhssgCNQcwJE6GI2GutNJNqkInTVgPhdg3L8n4bWvq3Ifc+woj2i4YMRh3t6ZolCeTjVT+B8iay3hTYlZBkkztOvMctIqLG8S7sBmkgmPffeliuCDJ85HI8LYe4YRWY9FBY+8Ud4ZwW4l0C6mU81MbGIB5ciY8zTXgeOW0ZpkA7RVXE3y94tzIERvoQdfYH5mi8rkqoZY1HdnuO7HJdQvh2KsP5G+EnoDuv1FAcEmUGY3iBt4QFn3iZ5zThh8QxuKc0gEHfp5Uqtw9rUWhq2Yqvn4oU/KKnzco0ylJS0HOyuEJGc6KCY13YxOnQfrat+1i6J5Zj9qLYBVtW1tj+Ub9TuT85pW7TcctNc7rUQwRnA0XxQ+m5I/CnadUiUX6rJeynBy7i+2g1yg7k6CR6A/+w8qZ8dwcZLjLqxRgvrlIFGMJcBwi2dSyWVuLtoIlUBkyYieQnc1VwmJzID50mRU1Q8JNpnL8RcVVXMoYnWT8o+lZUOJs3LmLvWbYDd21yJ5L3h0/9qyn4A5FriN8s5nlV24AtpdpYA+m5H0IrbG8Jud4PCYdcwPKOcnYe9V8QsWxHI5fkANOoqTWhk9ljg90rMVW7QYhmZZg5VjQefOp8CcqbanU/hQ69h7j3cwcFC22XTKNDlaZnaQQN9JqiWibkuVsN9nLfdrmPxN9ByH40F4jwFlvhnvouIL953JUkeJ8yeISJYQQCBvrRoZuhqO7aLlCwLd38GYk5NZ8M/Dr0qkXQj27GtsQKrXbimqFm6elS5z0oAB3GUHdXNJ8BPuBI+tc4BIJ8q6ZxfObNzKuZipEe0GPOJrmA3pohGnimPN7D2Cd/FPqsL/rVPhsrcGm0/Y1LixksW7Rturo5liPCcwLQp2MQOuxNeYTW4oHP8qz6Muxh4RxFbdzusjSwnPBI/t0EDadfKjt+/mynoKEW2K6RtV6zJWen+9SmtFIu2RKn8R7g1LkTtyULodxttMTVHtCLRQsyzc8MaA+ANLCTtvy9+VWixqpjLTOI002M6g9RVIvi00Jp3YJstcU4bJecRAy65QcywMoIEGSZ569a6amKEb1zleDvKnvII5iZI3gmRPypiw18qoWdhGlNKSYC12pw7Yi2EVwomSCJDbQD6ETVfs7hTZVUYgkTBAjTNmjUnmTzqQ3p51Wu8Q7t7cjRmiZ203216frWctoaHYZ7W3P+Xjqwn28X4UpcIZpN5Qcqzr1kQBG+gOb2pp7eZVwq9XbII6sjAenOlbspiWt2XtkSWMhTrsFg7jY+fSIpYaV1ZScW4umWuzWCYB3fLmJgAGdJ1meZ0P6NGHuN5H11rS9xLJbi1aNwmJUhLIHoRO3lz9TWoObWCPw+VMv7/f7fZzxcn/kjBd11AHpI/P8K9wpy3S5LqIBVkIJDAgrKsQIOo0adprzJXuX9A0Rjz/id65dbvLORAIVpWW6lgrGPaai41iLd20LJYJcS5MsRBGWDGvJs8+o6QLmGfKZOwlvcAnXqNNfegmJwzZ1G6lpzFRJknNrEnSTpTL7MWuH8ItKAwPecwx0HqB09a8xvguLA5E/hRCRy09PyMfjVpOCi+mbM6nUA5JHoRII15ifSkcbVIKdO2CuDo126ttPiY79OZJjWB5VZ4hwx7V7OwBC6Ag8yNzpppP16VJg7L4O6rJF0ggNErlBPiMRJgawAau9pO0lh7hshbxYrPeqji2H0hIyyynmeUD2EYV2NKd9Aq5dmhXEuF2LjF1tujnUqtwMjNHxeIZkJO8Zh5dbgmsy0whe4JxK6ltM4lx/CMEmVObu9YB23/tHWifB0PiQxmXQgGRPPWgwjuCJAIuhifLLlX/209WHWjXZJUS62aScohSYB1M6A/T19hKPJUNGVMSuzoIxWNfabpWT/e5I+1ZTB22wiYdj3a5Dcc3MukeKSxkE6z+tq8osXsO8ZsG2gLaKqhR/MYACyZG/3pbt8LW9ZtxmBE5tspYnQeWkDpRvj3a7CXbVxUuEvlgDKwk8okdaq8E7RYO1bCutwFjJARnjbUkDrrpXhYv+TjwNqLu+mn1R0Nx5CyG5FD5iYPnVENdBhLRKg7llmNxzorxK9ba8/dBzbLSpKkb684Igkjao1tnoT7a/6/evci7SZztE9m8SBsKlyn/aorSnca1aUsNxHrRMbISN6kmsk1hBrANRmJAG5MCud47Ak4x7UQe8IPQDMSX/ALcnj9K6JbuFGVjrlIMczrsPOkm1hizC0wIZv4JxGYtcPg7srBeMmWVgAEL11zNEwU7WWSLeuhW5r5aMPvQzs5aa5dJEZUXn1O23kCfKBRntsz3bgULK3XZ42JObRfP4thuap9nLNxDcFp0WcsymcAgtAM6Cdd6zVxoDutB1rMydpq9wm8pLWP5ipdp2icpg8tCvLmfKqeVx0/7Rp8pMCojjyhnIzEaCMo/1jypJRtUZuVaLGJw5ViII9RBquwqS1jrtye811keBUjy0Jmtgn6mjVGV1siArcNXrWvWojbPWsElF3yqDHYgZGDBAAJls8iOSZARmP+YAeYrR5qreUmQedEZOnZriuLYi+vdXysAhkQKB4htEyw0kRPM71nCbeRmYjcQABA3mTJOvL5+wVsDdZ5bINd82w/y86P2g3Myep3PnQWtB5OqsId6TyqRHNU0c+VWEc86wpcVzUgqC21TKaxiQ6giNCCD6EQR8qp4VbgMOgAUaENIbSNBuOtWmJ6GqzX3G4isYluLRXs/xe4bQt2u6JRfEoOcljqWnYAmQBOo+gYX+YgneDsfI+VU+D3+4uXG7tlVgMqpD66z8TJlG2xPtzaLoBbvXHDmZmTPqTOx5VpcfN8W3lr9Dp9a0vcdvXnCtYVLaiM5K96TqZaCRGsZRoIBmpAs86UJA+EEEgif/ABnyqNrDJuseoq53RrACNiR+ufWsawe9wwQRIIg+YIgitMPxL91UvJUDfUuxkiAJ3MxEkAe0EkVB3APp4ftp9Kgfh1p5DAkdD+Y/KsYXr3GL2JuO13NlnwgyY9GIGbzMD2rKk4lhVtOBbEKROhkEzWUQjLiOHBhpofp70PNgqYPKi1+6ZidKr5R0pQFNbVWbdnyNTKoqzbrGI7I9fOPx61atAn4ljTeTBrwCpF5edEB4+D5gj0qBkjSrmGYyy8lMCt7yD51jAe+v0oPfsQ+bn1gTHSYo3cO9VLw0NYwH45jmWxlthu+JIzgarbKw6q0yCxgHTaROtCezlpluBwxtgSCsaspGqdCug38juNGK6dKyzqNaazF5bo6GvSQeR+lV7DGrSUoaN1Qf0n6VILQ/pNYgqygrAKxtL+v960eyKtsoqO4KJijcsCqpww50UJ0jT5CeXPeq9wVjA08Pt75da3S0o2FWyK1YVjEY8h9K3VvKpAoipMgoGPUPvUyNG9RBB0rMtYxYGIHrW374P6TVYCvaJiQ4vov1rBiCeQ+X51qBW4oGI2SenyFerh+lScxUprBIjaNa5KtL+FeTWMVTaofxcsiArE5hodjGse9GytCO0o/g+4rIwGxXae4TDWLenIr+VeUIzTvWUwbXwf/Z"/>
          <p:cNvSpPr>
            <a:spLocks noChangeAspect="1" noChangeArrowheads="1"/>
          </p:cNvSpPr>
          <p:nvPr/>
        </p:nvSpPr>
        <p:spPr bwMode="auto">
          <a:xfrm>
            <a:off x="141432" y="388216"/>
            <a:ext cx="277091" cy="27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3127" tIns="41564" rIns="83127" bIns="41564" numCol="1" anchor="t" anchorCtr="0" compatLnSpc="1">
            <a:prstTxWarp prst="textNoShape">
              <a:avLst/>
            </a:prstTxWarp>
          </a:bodyPr>
          <a:lstStyle/>
          <a:p>
            <a:endParaRPr lang="en-US" sz="1636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786" y="183733"/>
            <a:ext cx="6388430" cy="585850"/>
          </a:xfrm>
        </p:spPr>
        <p:txBody>
          <a:bodyPr>
            <a:noAutofit/>
          </a:bodyPr>
          <a:lstStyle/>
          <a:p>
            <a:br>
              <a:rPr lang="en-US" dirty="0"/>
            </a:br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usamos</a:t>
            </a:r>
            <a:r>
              <a:rPr lang="en-US" dirty="0"/>
              <a:t> los </a:t>
            </a:r>
            <a:r>
              <a:rPr lang="en-US" dirty="0" err="1"/>
              <a:t>medios</a:t>
            </a:r>
            <a:r>
              <a:rPr lang="en-US" dirty="0"/>
              <a:t> de </a:t>
            </a:r>
            <a:r>
              <a:rPr lang="en-US" dirty="0" err="1"/>
              <a:t>comunicación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5683" y="4421339"/>
            <a:ext cx="1678315" cy="16783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309" y="4338282"/>
            <a:ext cx="1578611" cy="15786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3033" y="1692429"/>
            <a:ext cx="1621471" cy="16214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5868" y="3245378"/>
            <a:ext cx="2351922" cy="23519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36650" y="2055981"/>
            <a:ext cx="1574697" cy="157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40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data:image/jpeg;base64,/9j/4AAQSkZJRgABAQAAAQABAAD/2wCEAAkGBxQTEhUUExQWFhQWGB8YGRcYGB0YGRwaHxccFxcXGhwcICggHBwlHBwaITEiJSorLi4uHB8zODMsNygtLisBCgoKDg0OGxAQGywmICQ0LCwsLCwvLCwsLDQsLCw0LCwsLCwsLCwsLCwsLCwsLCwsLCwsLCwsLCwsLCwsLCwsLP/AABEIAKsBJgMBIgACEQEDEQH/xAAcAAACAgMBAQAAAAAAAAAAAAAFBgMEAAIHAQj/xAA/EAACAQIEAwYEAwYEBwEBAAABAhEAAwQSITEFQVEGEyJhcYEykaGxwdHwBxQjQlJyM2Lh8RUkQ4KSorIlF//EABoBAAMBAQEBAAAAAAAAAAAAAAECAwAEBQb/xAArEQACAgICAAYBBAIDAAAAAAAAAQIRAyESMQQTIkFRYYEFcdHwMrEUkcH/2gAMAwEAAhEDEQA/AA+O7K3FSDcsDnBuCftSocL3N45srCORkTTLwntPh4yXMLnyzEbzPLyq2eB/v7uLFlrYsjNdYMCsRIVerHp5UhlYqulnI2viIA25gzNVuA2c19Z2AJpgwfYTEO8rkNoHUlxmy+nWiPB+yLHD4m4Wi7aOVEABzDqefy6Vu+jATiFlFLAGDQgDXWn3h/ZEG2r3mCPEkXBy5aVFcwZRmsthkBP+HcK6HqfMUvEWxW4Xh+8uqvr5cpoh2hwgFkkbqQZqTG8e/hvZTKAp8JCZZYc+omltbl64CGY5fPQUYxaC0ZwWznvieWvvVfHWS1wKoljIA96P9neA3HOZVcCdW0VfmdTTdwXheGsP3hRLrhsua4ZCwC1xhsBppPU0W6Ccyt4C4rFWUgxJBo32XsHv1JBEMKbrvFP4mY28GBmlRuwEyII06b1fPae/ySyJ2hARWVtbA2C8BAxt+Acr+Wmg60E42uViBMTz3ppftFiBMi2Z38Aobj+Kd6IuWLR8wmU/MUrjYZUunf8AfsU7L+NY5MPvVrjok2j1Zvuaqpby3QP8w+9EeMWyTajk7z6SaHQ8OwJgk8Vo/wCenK8dR7/alqzh4KGdA00w3LgbVToZ+1LJ2wyVAd38JH+afpQrD7t6UTuDf1/CoeE8OuX7nd2ULueQgadSToB5mqRJsq4Ubf3H7VSC6tTpjewmMw6d46oyDVu7fMVEbsIBjzEgUpW0lmrWPFFTBJLe1OvBsH3mCCuHFvvtWRQzRGwBIE+pFKnDE/iH0p44ba//ADzkd1i9oyMyN8GolSDE8qTJKotjcbaRS4twlbduENwqHIBdQraDmFJHoQdqe+z4z8Inrbb8aS+LWrv7t4TduM1w7s9w6KOpOxJ+dNXBuKpZ4QucNJlCsEGSTNDHLlFMSem0c97V4FlfNHhIAnlNU8Hgu9sgAxkcmmLtXxI3rCfCE3VeZG00C4J8LaxrVVRpRlGrVe50TslxVrNlbSWhlB1dmgSTrRJ8FZwZuXF0N4+IuxjWTp7mknH8RwzFZuXEVYhAoyg8/X1o12s7Q4O9ZVO+JMg+Ea6Dz0pqVEtgXC4BcM1xu+tt3q5AAeZpS4hwC9aMupy8mGo+YogmKsC5OdyPONPSiN/jdlVi09wkkSHy5Y56dYrUFNplbg3ZZ7iLcBInarfDsdew97MuUukp4h+VWsDx8rK2/wDD5AjYe1V8PbYs5YGWbNqIkHmJpKrsZysOL26xY/ltfI/nXTeHXS9pGO7KCfcVxO6m5rtXBx/Atf2L9qwBd7c3sptjyP4VlVf2jL4rXofwrKNiNHPv2d95avu2TKe7JkwdOldK7JYgBrhtoFS8wuGORCIG09aRcHhWtW2DWr6Yj+UwSmWD4YEiIGp31pi7AF3fM6sjISMpmCDuRIE7e1aErZWUWuxcscZVWupK/wCIZLKd8xgSNfkKK8K4yBiEf/peINowHiHxy3IdTW97ANaxbXLFlGdXuMczZQxKkKZggHl01pZ4px3FXMUzrZJaO7KFhkVhbDuqON41ICnUQdSaCbcv2DVRv5C/abHPDM2Yz4VkztpuKVr3Fbga3nuMQigDU9NRPIVduYnFsrWrti2qXCVZhOYGQ3eTMEiDsNZO29Q43hFpoMssf0j86LdCpA2/aHhMEM76L5TqfnT92Gwbi5d8CkKo3AIk9J9KQcQGdtJJQZVnfTb3q1w3i2Kw8s/eIh0JiRPKeetNJPQLTG/jK3ExQe7dCW9xaQjUbTl8zz8jQm+/eWygJA7yFI18DNnJY/1ZliOgFCOJ4y/irkybjFQAByUDQAchGvmSTua97OC4t5MyPlbUQpaCpBBIGqiYmeTTtSyjSu9jR+B9sYDh6rka3aOUDNnhmnz6VSwPAbtzvLeHC5LbiNTs8kAbyB1NQG8hdwmHtgMPFmkltc2kmCSQNKb+zOLKozhBbzQAB/kGwHqxrmjJxezpnBSVIV+Jdk8XbE+FhzgnTWNdKF4zg2KtzKyAASQdNTAHmZ0gdafhxm691VZbgVmjVNDBEzGwMiJGtWO0T3EtTatd44aVUkKCQCRJ5eXn0q0ZtpshLGlJJHKv+E3c6swykEaMD1gfcb1SxrExmaAJH11py4px/HuipdwieKe8UMZQZvAcxJDSuvhze1LnEeE3T/CChyp1ZZI1Eg/roaClb2acKWgVbu6EJOUH4o1Iorw0+ADzP2pwwtrC27KIy2g2UAlnAJ8Ou++mvpQbiHD87TYSFjULJ1k0vPk6GeFxjYuOJnpP4Uxfs6lO8dROYgQNWhZMAe/0qn/wG8d1I9q34UWsh0RgyA53Kwcp0Xcc/KjLrRsdKWx2/wCMXHWDhr8M2STE7bkFtvOuVWcGq3rqsfCrFfDz1iJI0HUn60y2+KtOfvARBGUE5uZP88cjJyjSl/FXbTus/DnZrqiQxJJnURpP41oxk+ik2g/Z4HbfDvfRba5YyhZDMp3OpkgaxO8GK8wWIW3w29bzgXAxcDylRppHOPemHh+EfE2JtYu1qoV7a2igA2CmDMbx161Qw/B7OGuSbuZhowZgsMGDBgAVYfDprOtL1qQHG9ov8JuC3bw3euVYoXYFGBliG2qp2zxouiLALDXQSNY+KOutVO03G1VLT2yG+KWB3nKI9o501dmbyrh7bm2zPdCyQpcywmCdlA84FMmklRJQcpNHJsZZyBUK3AQupfY84UdBVLDO+qoYJ+tN/wC0a+GuWmVWUEOIZSmqkDY+u40NLnZe4q4q2XKhZOrbDTQmqRfubJKTfqdg6/cugtbdPFvtqPOsxaaCn7DvgziLnf27t0uwWywS4VIgSZEDeTJO1Rca7KXbj5rGHe3by7EqdfQMxGnStzt0by5ceSEj/hbEaMvzqG9gXSASDOggzRK5hCCROxg1KuGQWzOZrp+EDYDcnz0o2IXOx/C7gvS6gosGDqDr/p9acOM8SF5QyiQp3AbL0gMRGvSaDdlMDbW21xrue602u4GhRXGU3CSfF4ZIjTluRQjHYbFSUS3kVDCghbhMmCWdhoT/AJMo+9I0uXqZVOXGkuyZeIpc8Cg5vt6+ldRw/aBIt2rYu/4alWNtgrAjQzy96i4H2Gw4wlvEMwt3nthrjmO7lhLGDyJ86EHid22Ctx5JJMBwx+n8vTalyWHEkrsj7RXmZgWBgEjnz1ryq3EsRcZFyIW1MkCT5b6c6ytFugTjC9ljh/EbsZrQ7xXchnuvlKLvpA8QG3t70PvcS4gcl7DqArjSCGPuG2B/UVTwOEjD943itkmNc3KGOvsPY9KIYK41tVVboS0i5YyyxbLA11B8UfOJ6RTp/Z0Ncl9F7DcSxDqbGItoLzKGV0ICgTrn10Ij+XeeVRY3srnBFy6pgyAg7sjqMymR8iJiQaqqx7xHuMGdQVJHhBBgjTckQfSrNy9aDgd1OubMXuFs5EQWiIiNM21NztgWKlQKw/D8PhriXHty1u2QoZyc2hBZtSJ8YM9F0rd+1OCQqLtmdYcqvhXXfeduWpoNhrlh8a6PlCGcgRSCXlWOfLG7AifLzmiGI7P4c/CGyuw1mVXXZSToNY1qvmKKp9kXicm2uixxHsuf3nvbAmyWU5Z5bsR5UR7e8CtHDAKchLjWfI8vltTOogAAaAQPbSue8bxD43iNvC22gFu6B3AiTcePKD65RV4rk9nOtBHs/avOqC1b7y4REIqgiPDygIggb6Tzp84HwFLVu+mMFtTcCGVeCAMwCgwDmXTUTMxtud4Hw/DYK2LFkROrHdmaNWc8z9BsKt4uylyJg9P96CxJOyjytqjivERdtX2S0xNrNC3e7Kg+RzDfzGhiRRzszZe4bti4rW7uXPhrzA93cSVW7bZhpIuAkcxmPLd5xfAkdWUiMw0PnyPz51Pg8Oti2qnXu1CjkTAAJ15net5Kt/AfN0vk5T2ktPhCRe70EwAGYBTIJLIV311JGvWh3ZMXL10+MrkQsMzklyNIQTqdZ15A11X9onDreJwVyYZrYNy2wgwyqToehEg+vlXA7mMKbHWjHCuLQJZG5KQ5LeHfTcVbSoRnuMNDt8Wgmek61c7OdoLCM4HgUxHghYE+I7lZmYO1Il/FLCMzFyROUsWKmYgztW1vEsw2gdJ0+VaHh4+7NPK3ofOJYoguoW2SJEvvkfYDQ6Efo8o7/aM4XCBkyhrrwmkhVA3ieg0/uFJr8SZsguot0IIWdGAGyyJkeoqHtRxg4o2gAiLaTIqqwMSZMkkE8hsBpp1M4YHGW1oeeXlGiXiPHrt6c9y6wO++U/8AavhHpFScO7QGzZa0qkyxYaEbhQVYEajwCCCCNd5oJhbf9Izcs0QJ6AmZ+VW1wzSDczBPJSAfKdN/Uc66ZJOOyMb5aN7nFxlZbVuC65WZtYB+IAemm9VAxJJO5B+817irltXhDC7xIkCJj/ao7jihCKitBm3dMsYLirI3hJA2I11B3EaaU42+M28RlW2qpIh1iX0mGViDHh6nQ9a5vcVhLQcgIBPIEiQJ21g0d7LAqz3JGi5Y567keg+9TzKMo7Hxyaeh0wvCcPiLX8YlFUtJzAGD4hmaB0303pgxV0Ya2LZZsothAzCSAFgTAPKNYpLvYodwR1YfiarPxS93YtZsyDRVYTHQAiGjymOlRjhcoJofmozLHa/Fq9q3rJmF01ygbjQQJ+1UOwTouKzOQAqz4hoevpWv74zGWIMCAI8IHQCsxuOkSIUjQqBE+Yq8cDSpkZzt2N/HeMJcUGw+QFjbYjQzkzZhsYgmD1Q0Jv8Aa3FuQi/xLRQW4uPdzOoGUsxtsImd4J6kmh3BcSc4gmBLlR/NCxlM+WvtRdbSu4e3l00MsRHOCAR+PpUJPy24r97OqL8yEb9tFniGMW3ft3XtMLVq3mZVAuQ0RroMx1EMQOpiouL9rbNywIs3gLuZUPdjUiNtdSCRtzr08UPfOQBlVF/uO5Lf2glRHn51TxePAlkdGJGyqA3XxEa/oVJ3y2vgNKm0/kj7K4NC9xmvReQeFNgwIKtqd8vQevKjfAuFXsfeyoSotnxuQMqDlEiSx18IPn50ghC2VQCWJAAA1mYAA6zXfOy2B/ccJasPPeN4rhzSe8bVpY7hdFnoorqyYeU+TZzRy8Y0jF/Z9hSR+83L+JVQAlq9eJtJA3W2sD5zsIoT2h7FJnV8KLaAAAoCBsI03n3+dPOFvqwlZbzDKR9Gitrt4Ddo9VP4U3BPQqk1sX+zHZ7Ip70Ag7Df3msopjMcVKhPFIJnKQNP+01lZY0tGlJt2zguG4retWzalO7OuR1zEE6kgAgj0J9qscSuKhWDKEDLlJA26Bh8iTFLwJNeXsJdyhocJyOoX8qhkXJ30fVZP0nHDGljbv79/wCBjW+EyO58JJQodWKkfED1BifvUQu/xSneiN9cswTMSRmg+tL4LcyT6mant4kMuRo/ytzWdwDyU7EUqhdWSy/pTWK4P1fHz+39/wCjbiCobrnDmIaVbaWEEkHpmzEeUVDcxgZXW5bYXn8AVRKmdCwjUHyjnv0iJjStRj4ZYMMpkHmCDXVLDGl9HzXOSsZOHdsb9pTbujMcsKzAqwMeEk/zCY8/Ojn7HOFlrt/FsNbY7m3J/nYZ7h9QuXX/ADmkDi/FDehrhGgyiBHPn7mum8B7VWMPhsPh7bvfe2ozsiM4k6sMwGWB8I1mAJrJqLddCpNrfY3i6QxLHQg+3Kan4fx1AoDzmmPCJBgxPlXP+2faju71vDqVY3nCsTqotsSpggxJJ9tdNqY+GYYlc22mmkADr+AprDQ6PiwVnl+orb96BGsidhzigWARAYkTzk+Lrr+VXe6LGeu3kPzpk0wNNEHaq0XsXbQaGuWbiqQJOtsgGBuROwr5zxfDbwLpchWtzOh1VbgtsQRp8RG8b12bjvHHF65bt6Gyo1PxAsocZeXwlTqDqaAYtQlxmuEFrtsL3bL8NvMx3Px5iST5j5c2XMlLXsdGLBKapI5S7rIA1OgAGvpRnhzm4yopBZtFGupjQaDc7aUWxWAs2+7NlEt3rcv3jXAmslvhmT0GnKlfCvluI0A5WBAM+2xB31q0Jtq6IuG69x74XwAo7NeyMgUjTMDqIkBlXrIPUUpcS4SULnPcuIpiTtrtJGgp/wCz/E2xGHuu3hCkCJkfCG0G43H61KH2gx+aLajU3CSY16ZZ6Ty6jzqSm5ZCrg1DZSwGNZHRhqiurZTrorAkAnXkafLPaCyyBs7o/hzF7pQNBzZVzXQukDUkjmV5FCuWwIAMgfXr7zV7A2mcytvOV1IVQTrMSB4iPMe9VkmJBRf+TofLWPtZTnd9S3/Xt5mVmZkI8f8AKuh6ke9crE+QnYb/AF/GjDi5ZCwGRWHhzBgGWQxK5htOvh01oYTPT2FaIJxS6dhXs/jGXNblgHkkKTyGsj0504dkODWb7taKbWy1vL4IYMum0EGTOnL3pO7MZ/3q2tu2LlxpVUJiSVPORHzro3BSbeLs3LdgkqWW4bIbuQWBH+I4ytHRdNQc0CuqM4rFKMkiLi3JNCPjBJc6C7b3VCDbOsNlgwI8pkDrrRvg/Z03raXlupBGaMpaI0ObXcNIPSNdKFcfwZw+Kv22GXNdzJ52yWdSPmg9Qw5GpsH2gfD2xbtDwqC0NO7MSAAp2BzEf3GSK5FOlRaEHKWuwti+yrnM/fKTMH+FeBJyhuSHUjWdNqSmUMQxMJuOreQ6Dz/QN4ntRfyuoKjPmlg1wsJMyCbpE7xIOgXelN7pmOQ0p4y0DLCSl6uwg+KIIZDlKmVPSpE4qM2Z7evPL18p2+tUUNb7UsoKXYsZuPQTbjDs5ubTAgcgFCgeegE9aiOJeDlIysddIb0np6U4/s47LYXHWL4ulu/DQuV4KIVEXMuzDNmBmRoNqRMI4W6FaCpbK0MFBEwSGOg6ydOtHjH46Nyl8jZ2LBuYpWyKWsjvQYg5lIy843IPtThxntD+8ZlnunCmVfw8tg3ny/0NJPC7v7tjJtkvazC2SJb4iAFnKJbNqABttNOHa/Dd5g7tyyzKwTOCjFW8OpHh1giRHnXPkyNZPpl8cE4fY84XEXECIBpAAnfbr1oh37ESK0LplQGJZA2UxMQJMdNRWv7xAP16+X+/4iulMgyLFXS0BkDx1AMexrKS8fxm6l5wrP1ORQBO2vgYz6mvai81OqLLDauzkgeBrvRXE9oGfCph8iALEuFGYgfDrEg7yQdQTO9b9r+MLcYAKuYmWOUZiIGUlviPTf5xJBhhUk7R9bjlj8VFTlFWibDoXYKkliYA86tY7s7irVsXrloraJENmVt9pCklemoGsChLtlIYcjMU78P4taxNn93J7u2ygFoDFSCPD8M8t80fSlk2iPifEywyiklXuKnG7qItrLEtbDN4sxmSpkQMuqnTX1oNkYOyOpRwfhO40kfSKYO1fAhYCkOlwFoVgfEREwyxGmusnes7G8E/fsQ73s2VPE5Gksdln219qusq4qT6PnPEY150lB3btfk97Ndlxii5v3GS0pCgJBZm+IiToABHLWZ2BojxvErZvsEY5QxCmDrGhGnMHQ+dXGu2cPxDD2LY/hE+MamHYFLZBnQyRryqP9qLxftDYC1p/wCbaVNRWR2+iblwVLsl4bxt7ggIHA+/vRS/xzEAAC2QBtAn3JBOv2EUodieIKt022YC20nx6Q8ADxMRAIHnqB1rqWDeBHhgEZYEHXnr9/KivDxN5zKfZ7EX7l1S6XFAgnMHy+Y8Tbmdsvny0c8Vju6Qseo0HOTVDh4XQ/T7k1rxzF2FQNcuqlpZIad228MatHl1q+PGsapE5zc2KXFuNOUuk5Q0kAyGYESUWCQSugn4pE7zFInEcc9189xpMQNgAOQHlXQeIstlziWssUCQoDqARoZZQwbNBbrAXUDlzvHYkPcZ8oUMZjWB6CdK43FWfTfpCcVKSjvW76+gXjWJ0PLb06VWZudGsNwZ74e4pC2rSFmY9QC0AecD70GvINeXl+P6/CujC9NHmfq/F57XfudQ7F8PZuGfww03GcnUEkg5PDMAaKIB/wBaTezWFtfv3dYoMFXOMrzbedlJiCGgz7ijvCO1gXBpZzi2ltMjR8ZMauJ55jmA560pcd4n37W2Ot22gR7oJi6F+B8pAKtlkHrA2pIptyOKUtLZP2pw1u1irtuyf4akZfFm0KhtzqdSd6GBuexHTQjzBq+OEvcTvMjNA1aNY5eZEetBr9llMHbrXQrS2QdWXr+Kd4zuzBRAkkwOkHl6a+tQRVZSYkajyqSw2bSYPQ6UbAMfZjha3BiL7OV/dbecBdMzEPl8XKCvLefnf7O9qEs5kuCAzSrZM5GgXL8SkLAmddZ0oRgcabeFu2RAa5dUsB8RRVOgO3xHY+fWh1u3LrBnWNoI9RVFi5Y5N/gDycZJL8jn2946VuWrZWQFLgnZgWKxueaHSeYpY4jilVw5RWBX4GY6TsfCQRvpPnptTjxzggxdjDvnyP3bKjH4S/hYW2MeEaXNeUDeueHAuGKupDAwViCp5zXPBJelFG2/Uy/cZXs96lnuwjFGYOz5i3iAhvhCrA882tBC5n3/AEPqKeeyOGV7TWW/qzR10AP2j2oZ2xwotNZsrMIHb1zvI9SAoHoBSLJ63BjPH6VICW8UK3DzUOQVIGqxEu4LjN2z4UuMqndZlddD4TI+lUmvBrh258gBO8ADQDlA0rdbJchVBZjsBufKnvgvZq3h8I1zE2QtxiT/ABB41A9dV60mTIoIeEOQlcMxAFxrlyWK+JQZgtmG8cokxzp87Odsc10o4nMCwJMAtGq7HVvIHXYcq5vZECZM04fsvTveJ2A2oUO2nUWmAn3NCWJS7GjkcTo/CuNN3rPkzQoR3OjhZOUBZgQdZGWSACAaPviM8aiTseRB5e/61Gvq8BtqxZRkY9FBBHQjcjyqu/D1EiQFPKWEHqMwGh5ifMedIQ4qhJz5OwLxTgdu62YjX6+/51lFWw7DUg3ByZGGb0PI+u/Wa9o8UDkz527uNq3FyKnuW42qm5rmPq5x8ro3diRUuG4m6aQpgRtG3Ixvvz1qJajvYY5pWPSmgk9M8/8AUL8tS+/5GLgOFGPuBLl4WkWfAJa4dBLCRlVB/UT5QZpg43xC3w60tnDTlcEksZYsIGZto31GmwEUjcO4hctZggK5iC2xBymV13gHWNpg1DxTG3b90s59NOUDalljd/R5Smq+ze3iHL95mObNmzHfMDINPH7TiH/dro0Do3y8LAf+xpM4Pwzv71uzzdgJ6DdiPQSa6L+07DAYW2VWAlwCBsFKMI+gpvcmc6R8oWND8Uj6fSrGB41irIi1fcL/AEmGHsGBj2iqWIAA8+vQVFPJTpRMMp7YYvIqZv7jEEnUbgxERsAdKF3MXcvNmvObjjQMxJIGngEmAvkNN6qAkjfw/epbTjkC30Hz/KjYAxxftBcuW8raswChucCJnr6THOJoBk8yakxLNILCOn6NeZxtUWqPofAxj5Sb7Y0vihZ4etpGE3nAuZdQVOsydZgQeWvlQNsGCNz9PpRDEYJLvDkCgC6lz4vLUgE+9QWpjUQeY6GJIpsbpaPG8SmsjUgBetFTHy/KtsPbJPpRDiNkZcxkx+Jj9e9VrQg/raqcmQo6H2YxqNbRADmFsL5MBzHRt9Kg43wi3dBJENyYaH/XpB2+tAuzzshBGsSAPKNvnr8qaUv5p5E75my/hDeoArJgYif8CfNow3jMATI13j0A96kXgrGCxVlP8w/WlFOI3DbuHLmGbroDESy/MfOo7F3WTp5j8YrcmY24lYsjDWkRSHDtLEhiQVE+IdCFgR99Qtm5kZWYZgpBJ/qAOoPnv+dEOOsylSCCI/8AYjMR5SsbAbEQOYtbxPkeoHy516mGD8pHJkl6w/w/tXbuYc4S6pAdpRp8KNykjXKZIPSTUV3BW7M96LbT1vlGHlAV5+VHeIqoEnWdh1J6TsPYxQdOAtdJuhT4WWQqzozFSxmSY3JPQ+3kSp7/APWv9Har6JsDdt5w9llUINRL3C07EnIsewov2i4T+/2FuWQDetiQJAzKfiWdpkSPTzqxxLs4bVuVgjnGhFBsDxwYS66FsuYI4YyRrbBjfSdDM1Jq/VHtfkrF16ZdMSbiFSQwIIMEEQQRuCORqMtRztbxW3ibwuoIYqFcAQpj4WXnMHKdB8IjfQIBXVFtog1TC/ZtkLMtwwoKsQJzOBIylp8KA7wJObcaQc7b9ou+myDIkEsDtzyEa6bbHkN6TFtmdN61+JtZ3jQml8u5cmNz9NI8xaRGmsamrHZzi13D31vWnKusgGA2hUg6MCNvKsxgJCjU8gNT7D/Sp+F8HdiIEEKzNOkRsPUiBRlJLsEU30Ny/tM4go/xLR8zat/gBW3/APW+IDfuGHnbYf8AzcFJAPTT0/Kobmx+vKtbAdCH7XMVucPhmPUd6p9/4hrK5sjVlHkzUGrlxI3/AF771VYA1pcaTA1qlilgggeoqfE9iX6tKf8AlBfjX8l+2mnp9qsrhS/w/ahWHIO3ypg4PYDFc3w69I5TodOf051kqObxPjFlxqCjX5LvCOBKSGcZlHKYHntVXtKyfvBCqFCqEhdtJI+hHvNNmEw6DwqNOZgCeg06UpdrsN3eIOkF0Dx5FnRfmqKY86azzwl+zTDZ8dmjS3bZp8zCD/6Pyp77c4MXMIysSJYQR/UJifLelj9kNmBiLhMTkQe2Zm+609ccUXMPdRtQV08mkZW6gAxSSGXZwfGJ4yOmlV2PIe5q5xK1lY/ryP1qk2gpkY3sksY2UdavLPp7GPnAqVMGEFs83th/mTH0ArLqc4M/r3PzrWZlfiGJ1AJJIH69K8wVi7c/wbNx+rKjPHyBA96LY7s4MyAM5ZiA2gA5A5RvprqT7V2Ls/wy1h7KpbUAAep9ak5xTOzH4jNGHGLr/YhcM4WwwWRoDgs7jMCVObwqYmGywcp1g8q07N4XD3LrLeTNpoczDb0Ipk7VPmN0LMhQfD6x+NAsLw18M7NcgMqgjXmRJHtt69aST02iKe6ZZ7W8BsHCuLNtUfwlTJ5OCQZPMSKUOD9mb964lqAub+ec0LuTA/05UbucSe6GLen5fajXYLV7rdABrvqZ/CtCUugzjGrBXG+z4wbWrdtmPeKdWj/EU+WwIYCNfeoeHXSXGcQW0DIWXL001G4jUjzon+025PciYIDMDz1K7HltWvYyz34724xjNEDSSIMty10235mq80uyXFtIuYlbKhnxBUJk1kTr0UbyY2GulJFq6CNCdDz3jqfanzt5gVNpFRRo4Mj+1hqa51jbLWlOYET4R0M7x10B+dFTUgODiEhw2/iMNevpbY2wzNMgfCA2WJ1gQIE0Bw7KQSDrHwka606dmuJJawIBgli5K8yCSv2FLQOFtAMy4gxpH8MTpzbp5xNd/hvHJemXtohm8O6TXuO4wuW2guhGffMpkZP5T0OkUZ7JwReafCxCgxpoDP8A9UmcRu3GuiyoyjwqqzooAAAJ6AbnyNPvC7AtWktAzlEE7TzY/Oa8qqk5e2zslK4qKBXHr5BA66AfifeBSD+0O0q4+6qABQLYAGw/gpTxxF/4gPMuIH/dpSt+03AkYlbwPhuKBy3Uefl9qPhvc2d9CcLZifrXi31H8wqRoI6+etQLZluem8ch1+ddnRzFpHBOn5fesYeIyWHsNfc717ZsEHYGOv5j/WmTB8JtsgY+NiobKxKZZJEacxE+hFCclFWwwi5OkBuHXAHDHXL4hzggggjzo3wfDM3e3dQiqNWB8RZgoy+Q1J9K1TggYoLUnM8EzAAABIg67ka6nypv7V8RPcJahdDoY1gA+Gekma5sjUlZaFxfE5TdtlTDb/rf2qNx4T6cqL38KWaATJPL7TRNOx57rN33jyyUKcok+KenlT+ZEXy5CYlZUqWiBLKR6gispxQvwjgdy8Ay5VQn4jz6kAamrnaDs0tnustwuxknSBIiIGvU86Yrl7uQA25E+hJkz6VSx7G4gM7NpO/+35GuXzZN37HSscaEfEYUofECPPlR/s0AUdi7eAKVGoBzNkJnnEcvKj/BrGe7bYfyeIk+Q0+sVS4pfuHEXzdcNmyqInRV8SrExOxnzaIBiq87iScalQT4DY7y9bVrjnWSAxAgCY9NKFftLA/fIHK2g+WYx9aJ9jn/AOYn/KZ9Ij7kUv8Aba8LmMu5Duyp7hFQj0zCtjBk70OX7M8NkwjMf+pdZh6AKn3VqbvCyuDOqkafX6T86H4HDLatJaG1tQg84ET77165A5/r3osmI/a3gBTC96xYXbbnMpG6tkGh3MeE9ILUg3K6r2tu/wDLXMzZzoBIWQCQvIDYVzLC2c91U18TBdNDqY3Og9aaIRj4woAskclyx5CI+5rThttWuCdYBPloKtdsMNkj+nNI9xOX5ihPAbpF0SJkMPcqRrSRvgO6chos3GzZ0XM6KxVepIy6eYnMPMCn7gl5jhLOf/E7pC/92UZvrNJvZeC7/wCUR8z/AKUU4hirikKh0JHrH5VFr0lU/ULvbXEXQwyOySTOVipIBAAkEaaVPjsaXsoeYtqp9v8AerjcP7+41vEZoU5kZYXKoMFCY8QaVMnXw76mt+0t2zbRUMKYkaEiBoASNp5T0qlemiS3IXQpVAdg23tTd2JtZbbOf5zA9Bz+ZPyobxW0LtnDG1sygL5zAn503YS0ttFQbKAB+f40IrYZv0in+0zC/wAO1cBkBih25jMP/k1Y7E2MuDBWPESTz1Jj/wCMtWO3hX9zuSRMqV9Qw/Caj7EXwMNbtjXTPP8AcSSPY6Vp9Bg9FftSGS0mYkgv+Gk/WkztfeJTDt1ziP8AxIP3rpXa+2GwpMaqyn65fsxrmnF8DcxN+zZQaRGbkuY+In0Amhj7DN6Lq4VLWHt+Im8yhiOShhmAHnqNazhfDLOKPcXS6ufEGWNuamZ1jXblvXmJtd5iHW2J8WRfRRlB9IE0T4Ngr1m7mKIfRiW2I08PnTJbsVvVBIHvMTaaRHi8R1eM7lk0HqNdg3Omq+ZUxvSPgeHuuIQm2QEJOcx4tDl5zm110606cMyuWUkhssgCNQcwJE6GI2GutNJNqkInTVgPhdg3L8n4bWvq3Ifc+woj2i4YMRh3t6ZolCeTjVT+B8iay3hTYlZBkkztOvMctIqLG8S7sBmkgmPffeliuCDJ85HI8LYe4YRWY9FBY+8Ud4ZwW4l0C6mU81MbGIB5ciY8zTXgeOW0ZpkA7RVXE3y94tzIERvoQdfYH5mi8rkqoZY1HdnuO7HJdQvh2KsP5G+EnoDuv1FAcEmUGY3iBt4QFn3iZ5zThh8QxuKc0gEHfp5Uqtw9rUWhq2Yqvn4oU/KKnzco0ylJS0HOyuEJGc6KCY13YxOnQfrat+1i6J5Zj9qLYBVtW1tj+Ub9TuT85pW7TcctNc7rUQwRnA0XxQ+m5I/CnadUiUX6rJeynBy7i+2g1yg7k6CR6A/+w8qZ8dwcZLjLqxRgvrlIFGMJcBwi2dSyWVuLtoIlUBkyYieQnc1VwmJzID50mRU1Q8JNpnL8RcVVXMoYnWT8o+lZUOJs3LmLvWbYDd21yJ5L3h0/9qyn4A5FriN8s5nlV24AtpdpYA+m5H0IrbG8Jud4PCYdcwPKOcnYe9V8QsWxHI5fkANOoqTWhk9ljg90rMVW7QYhmZZg5VjQefOp8CcqbanU/hQ69h7j3cwcFC22XTKNDlaZnaQQN9JqiWibkuVsN9nLfdrmPxN9ByH40F4jwFlvhnvouIL953JUkeJ8yeISJYQQCBvrRoZuhqO7aLlCwLd38GYk5NZ8M/Dr0qkXQj27GtsQKrXbimqFm6elS5z0oAB3GUHdXNJ8BPuBI+tc4BIJ8q6ZxfObNzKuZipEe0GPOJrmA3pohGnimPN7D2Cd/FPqsL/rVPhsrcGm0/Y1LixksW7Rturo5liPCcwLQp2MQOuxNeYTW4oHP8qz6Muxh4RxFbdzusjSwnPBI/t0EDadfKjt+/mynoKEW2K6RtV6zJWen+9SmtFIu2RKn8R7g1LkTtyULodxttMTVHtCLRQsyzc8MaA+ANLCTtvy9+VWixqpjLTOI002M6g9RVIvi00Jp3YJstcU4bJecRAy65QcywMoIEGSZ569a6amKEb1zleDvKnvII5iZI3gmRPypiw18qoWdhGlNKSYC12pw7Yi2EVwomSCJDbQD6ETVfs7hTZVUYgkTBAjTNmjUnmTzqQ3p51Wu8Q7t7cjRmiZ203216frWctoaHYZ7W3P+Xjqwn28X4UpcIZpN5Qcqzr1kQBG+gOb2pp7eZVwq9XbII6sjAenOlbspiWt2XtkSWMhTrsFg7jY+fSIpYaV1ZScW4umWuzWCYB3fLmJgAGdJ1meZ0P6NGHuN5H11rS9xLJbi1aNwmJUhLIHoRO3lz9TWoObWCPw+VMv7/f7fZzxcn/kjBd11AHpI/P8K9wpy3S5LqIBVkIJDAgrKsQIOo0adprzJXuX9A0Rjz/id65dbvLORAIVpWW6lgrGPaai41iLd20LJYJcS5MsRBGWDGvJs8+o6QLmGfKZOwlvcAnXqNNfegmJwzZ1G6lpzFRJknNrEnSTpTL7MWuH8ItKAwPecwx0HqB09a8xvguLA5E/hRCRy09PyMfjVpOCi+mbM6nUA5JHoRII15ifSkcbVIKdO2CuDo126ttPiY79OZJjWB5VZ4hwx7V7OwBC6Ag8yNzpppP16VJg7L4O6rJF0ggNErlBPiMRJgawAau9pO0lh7hshbxYrPeqji2H0hIyyynmeUD2EYV2NKd9Aq5dmhXEuF2LjF1tujnUqtwMjNHxeIZkJO8Zh5dbgmsy0whe4JxK6ltM4lx/CMEmVObu9YB23/tHWifB0PiQxmXQgGRPPWgwjuCJAIuhifLLlX/209WHWjXZJUS62aScohSYB1M6A/T19hKPJUNGVMSuzoIxWNfabpWT/e5I+1ZTB22wiYdj3a5Dcc3MukeKSxkE6z+tq8osXsO8ZsG2gLaKqhR/MYACyZG/3pbt8LW9ZtxmBE5tspYnQeWkDpRvj3a7CXbVxUuEvlgDKwk8okdaq8E7RYO1bCutwFjJARnjbUkDrrpXhYv+TjwNqLu+mn1R0Nx5CyG5FD5iYPnVENdBhLRKg7llmNxzorxK9ba8/dBzbLSpKkb684Igkjao1tnoT7a/6/evci7SZztE9m8SBsKlyn/aorSnca1aUsNxHrRMbISN6kmsk1hBrANRmJAG5MCud47Ak4x7UQe8IPQDMSX/ALcnj9K6JbuFGVjrlIMczrsPOkm1hizC0wIZv4JxGYtcPg7srBeMmWVgAEL11zNEwU7WWSLeuhW5r5aMPvQzs5aa5dJEZUXn1O23kCfKBRntsz3bgULK3XZ42JObRfP4thuap9nLNxDcFp0WcsymcAgtAM6Cdd6zVxoDutB1rMydpq9wm8pLWP5ipdp2icpg8tCvLmfKqeVx0/7Rp8pMCojjyhnIzEaCMo/1jypJRtUZuVaLGJw5ViII9RBquwqS1jrtye811keBUjy0Jmtgn6mjVGV1siArcNXrWvWojbPWsElF3yqDHYgZGDBAAJls8iOSZARmP+YAeYrR5qreUmQedEZOnZriuLYi+vdXysAhkQKB4htEyw0kRPM71nCbeRmYjcQABA3mTJOvL5+wVsDdZ5bINd82w/y86P2g3Myep3PnQWtB5OqsId6TyqRHNU0c+VWEc86wpcVzUgqC21TKaxiQ6giNCCD6EQR8qp4VbgMOgAUaENIbSNBuOtWmJ6GqzX3G4isYluLRXs/xe4bQt2u6JRfEoOcljqWnYAmQBOo+gYX+YgneDsfI+VU+D3+4uXG7tlVgMqpD66z8TJlG2xPtzaLoBbvXHDmZmTPqTOx5VpcfN8W3lr9Dp9a0vcdvXnCtYVLaiM5K96TqZaCRGsZRoIBmpAs86UJA+EEEgif/ABnyqNrDJuseoq53RrACNiR+ufWsawe9wwQRIIg+YIgitMPxL91UvJUDfUuxkiAJ3MxEkAe0EkVB3APp4ftp9Kgfh1p5DAkdD+Y/KsYXr3GL2JuO13NlnwgyY9GIGbzMD2rKk4lhVtOBbEKROhkEzWUQjLiOHBhpofp70PNgqYPKi1+6ZidKr5R0pQFNbVWbdnyNTKoqzbrGI7I9fOPx61atAn4ljTeTBrwCpF5edEB4+D5gj0qBkjSrmGYyy8lMCt7yD51jAe+v0oPfsQ+bn1gTHSYo3cO9VLw0NYwH45jmWxlthu+JIzgarbKw6q0yCxgHTaROtCezlpluBwxtgSCsaspGqdCug38juNGK6dKyzqNaazF5bo6GvSQeR+lV7DGrSUoaN1Qf0n6VILQ/pNYgqygrAKxtL+v960eyKtsoqO4KJijcsCqpww50UJ0jT5CeXPeq9wVjA08Pt75da3S0o2FWyK1YVjEY8h9K3VvKpAoipMgoGPUPvUyNG9RBB0rMtYxYGIHrW374P6TVYCvaJiQ4vov1rBiCeQ+X51qBW4oGI2SenyFerh+lScxUprBIjaNa5KtL+FeTWMVTaofxcsiArE5hodjGse9GytCO0o/g+4rIwGxXae4TDWLenIr+VeUIzTvWUwbXwf/Z"/>
          <p:cNvSpPr>
            <a:spLocks noChangeAspect="1" noChangeArrowheads="1"/>
          </p:cNvSpPr>
          <p:nvPr/>
        </p:nvSpPr>
        <p:spPr bwMode="auto">
          <a:xfrm>
            <a:off x="141432" y="388216"/>
            <a:ext cx="277091" cy="27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3127" tIns="41564" rIns="83127" bIns="41564" numCol="1" anchor="t" anchorCtr="0" compatLnSpc="1">
            <a:prstTxWarp prst="textNoShape">
              <a:avLst/>
            </a:prstTxWarp>
          </a:bodyPr>
          <a:lstStyle/>
          <a:p>
            <a:endParaRPr lang="en-US" sz="1636"/>
          </a:p>
        </p:txBody>
      </p:sp>
      <p:sp>
        <p:nvSpPr>
          <p:cNvPr id="7" name="TextBox 6"/>
          <p:cNvSpPr txBox="1"/>
          <p:nvPr/>
        </p:nvSpPr>
        <p:spPr>
          <a:xfrm>
            <a:off x="295935" y="2470203"/>
            <a:ext cx="7853655" cy="2609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9775" indent="-259775">
              <a:buFontTx/>
              <a:buChar char="-"/>
            </a:pPr>
            <a:r>
              <a:rPr lang="en-US" sz="1636">
                <a:solidFill>
                  <a:schemeClr val="bg1"/>
                </a:solidFill>
                <a:latin typeface="Ubuntu Light"/>
                <a:cs typeface="Ubuntu Light"/>
              </a:rPr>
              <a:t>Los periodistas cubren más de una fuente</a:t>
            </a:r>
          </a:p>
          <a:p>
            <a:pPr marL="259775" indent="-259775">
              <a:buFontTx/>
              <a:buChar char="-"/>
            </a:pPr>
            <a:r>
              <a:rPr lang="en-US" sz="1636">
                <a:solidFill>
                  <a:schemeClr val="bg1"/>
                </a:solidFill>
                <a:latin typeface="Ubuntu Light"/>
                <a:cs typeface="Ubuntu Light"/>
              </a:rPr>
              <a:t>No sólo es responsable de publicar la historia, sino de tuitear todo el día, escribir un blog, grabar vídeos...</a:t>
            </a:r>
          </a:p>
          <a:p>
            <a:pPr marL="259775" indent="-259775">
              <a:buFontTx/>
              <a:buChar char="-"/>
            </a:pPr>
            <a:r>
              <a:rPr lang="en-US" sz="1636">
                <a:solidFill>
                  <a:schemeClr val="bg1"/>
                </a:solidFill>
                <a:latin typeface="Ubuntu Light"/>
                <a:cs typeface="Ubuntu Light"/>
              </a:rPr>
              <a:t>Vivimos en un entorno de noticias 24 horas</a:t>
            </a:r>
          </a:p>
          <a:p>
            <a:pPr marL="259775" indent="-259775">
              <a:buFontTx/>
              <a:buChar char="-"/>
            </a:pPr>
            <a:r>
              <a:rPr lang="en-US" sz="1636">
                <a:solidFill>
                  <a:schemeClr val="bg1"/>
                </a:solidFill>
                <a:latin typeface="Ubuntu Light"/>
                <a:cs typeface="Ubuntu Light"/>
              </a:rPr>
              <a:t>La competencia por los contenidos es feroz </a:t>
            </a:r>
          </a:p>
          <a:p>
            <a:pPr marL="259775" indent="-259775">
              <a:buFontTx/>
              <a:buChar char="-"/>
            </a:pPr>
            <a:endParaRPr lang="en-US" sz="1636">
              <a:solidFill>
                <a:schemeClr val="bg1"/>
              </a:solidFill>
              <a:latin typeface="Ubuntu Light"/>
              <a:cs typeface="Ubuntu Light"/>
            </a:endParaRPr>
          </a:p>
          <a:p>
            <a:pPr marL="259775" indent="-259775">
              <a:buFontTx/>
              <a:buChar char="-"/>
            </a:pPr>
            <a:endParaRPr lang="en-US" sz="1636">
              <a:solidFill>
                <a:schemeClr val="bg1"/>
              </a:solidFill>
              <a:latin typeface="Ubuntu Light"/>
              <a:cs typeface="Ubuntu Light"/>
            </a:endParaRPr>
          </a:p>
          <a:p>
            <a:endParaRPr lang="en-US" sz="1636">
              <a:solidFill>
                <a:schemeClr val="bg1"/>
              </a:solidFill>
              <a:latin typeface="Ubuntu Light"/>
              <a:cs typeface="Ubuntu Light"/>
            </a:endParaRPr>
          </a:p>
          <a:p>
            <a:pPr marL="259775" indent="-259775">
              <a:buFontTx/>
              <a:buChar char="-"/>
            </a:pPr>
            <a:endParaRPr lang="en-US" sz="1636">
              <a:solidFill>
                <a:schemeClr val="bg1"/>
              </a:solidFill>
              <a:latin typeface="Ubuntu Light"/>
              <a:cs typeface="Ubuntu Light"/>
            </a:endParaRPr>
          </a:p>
          <a:p>
            <a:endParaRPr lang="en-US" sz="1636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Tipos de noticias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9534" y="1829677"/>
            <a:ext cx="8229600" cy="3405801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>
              <a:lnSpc>
                <a:spcPct val="170000"/>
              </a:lnSpc>
            </a:pPr>
            <a:r>
              <a:rPr lang="en-US" sz="8000" dirty="0">
                <a:latin typeface="Ubuntu"/>
              </a:rPr>
              <a:t>Noticias de última hora - Las grandes noticias se cubren en todas partes</a:t>
            </a:r>
          </a:p>
          <a:p>
            <a:pPr>
              <a:lnSpc>
                <a:spcPct val="170000"/>
              </a:lnSpc>
            </a:pPr>
            <a:r>
              <a:rPr lang="en-US" sz="8000" dirty="0">
                <a:latin typeface="Ubuntu"/>
              </a:rPr>
              <a:t>Reportaje - Perfil (por ejemplo, un </a:t>
            </a:r>
            <a:r>
              <a:rPr lang="en-US" sz="8000" i="1" dirty="0">
                <a:latin typeface="Ubuntu"/>
              </a:rPr>
              <a:t>artículo largo en un periódico o revista</a:t>
            </a:r>
            <a:r>
              <a:rPr lang="en-US" sz="8000" dirty="0">
                <a:latin typeface="Ubuntu"/>
              </a:rPr>
              <a:t>)</a:t>
            </a:r>
          </a:p>
          <a:p>
            <a:pPr>
              <a:lnSpc>
                <a:spcPct val="170000"/>
              </a:lnSpc>
            </a:pPr>
            <a:r>
              <a:rPr lang="en-US" sz="8000" dirty="0">
                <a:latin typeface="Ubuntu"/>
              </a:rPr>
              <a:t>Editorial o blog</a:t>
            </a:r>
            <a:endParaRPr lang="en-US" sz="8000" dirty="0">
              <a:latin typeface="Ubuntu"/>
              <a:cs typeface="Calibri"/>
            </a:endParaRPr>
          </a:p>
          <a:p>
            <a:pPr>
              <a:lnSpc>
                <a:spcPct val="170000"/>
              </a:lnSpc>
            </a:pPr>
            <a:r>
              <a:rPr lang="en-US" sz="8000" dirty="0">
                <a:latin typeface="Ubuntu"/>
              </a:rPr>
              <a:t>Historia de interés humano - Necesidad de mostrar impacto, historia personal</a:t>
            </a:r>
          </a:p>
          <a:p>
            <a:pPr>
              <a:lnSpc>
                <a:spcPct val="170000"/>
              </a:lnSpc>
            </a:pPr>
            <a:r>
              <a:rPr lang="en-US" sz="8000" dirty="0">
                <a:latin typeface="Ubuntu"/>
              </a:rPr>
              <a:t>Estar en el lugar adecuado en el momento oportuno - Historia que ayudas a contar basada en la actualidad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59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</TotalTime>
  <Words>2182</Words>
  <Application>Microsoft Office PowerPoint</Application>
  <PresentationFormat>On-screen Show (4:3)</PresentationFormat>
  <Paragraphs>280</Paragraphs>
  <Slides>29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ＭＳ Ｐゴシック</vt:lpstr>
      <vt:lpstr>Aptos</vt:lpstr>
      <vt:lpstr>Arial</vt:lpstr>
      <vt:lpstr>Calibri</vt:lpstr>
      <vt:lpstr>Calibri Light</vt:lpstr>
      <vt:lpstr>Ubuntu</vt:lpstr>
      <vt:lpstr>Ubuntu Light</vt:lpstr>
      <vt:lpstr>ヒラギノ角ゴ ProN W3</vt:lpstr>
      <vt:lpstr>Office Theme</vt:lpstr>
      <vt:lpstr>Custom Design</vt:lpstr>
      <vt:lpstr>Consejos para una comunicación eficaz </vt:lpstr>
      <vt:lpstr>Su oportunidad</vt:lpstr>
      <vt:lpstr>Su papel</vt:lpstr>
      <vt:lpstr>Dónde estamos hoy</vt:lpstr>
      <vt:lpstr>¿Cuáles son los medios de comunicación?</vt:lpstr>
      <vt:lpstr>El trabajo de los medios de comunicación es más difícil que nunca</vt:lpstr>
      <vt:lpstr> Cómo ayudan los medios de comunicación a construir  Olimpiadas Especiales</vt:lpstr>
      <vt:lpstr> Cómo usamos los medios de comunicación</vt:lpstr>
      <vt:lpstr>Tipos de noticias</vt:lpstr>
      <vt:lpstr>PowerPoint Presentation</vt:lpstr>
      <vt:lpstr>Un buen portavoz ayuda a crear una buena historia</vt:lpstr>
      <vt:lpstr>¿Qué historias contar?</vt:lpstr>
      <vt:lpstr>¿Cómo utilizar los datos para crear una historia más sólida?</vt:lpstr>
      <vt:lpstr>Expectativas de la entrevista</vt:lpstr>
      <vt:lpstr>4 preguntas preparatorias</vt:lpstr>
      <vt:lpstr>Control de la entrevista</vt:lpstr>
      <vt:lpstr>Replantearse las preguntas  y respuestas</vt:lpstr>
      <vt:lpstr>Tendiendo puentes</vt:lpstr>
      <vt:lpstr>Nuestros puentes:</vt:lpstr>
      <vt:lpstr>¡A practicar! </vt:lpstr>
      <vt:lpstr>Comprender sus mensajes clave</vt:lpstr>
      <vt:lpstr>Abanderar lo importante</vt:lpstr>
      <vt:lpstr>Plante su bandera</vt:lpstr>
      <vt:lpstr>Charla sobre  Olimpiadas Especiales</vt:lpstr>
      <vt:lpstr>Charla sobre  Olimpiadas Especiales</vt:lpstr>
      <vt:lpstr>Ejemplos de llamamientos  a la acción</vt:lpstr>
      <vt:lpstr>Consejos para la entrevista</vt:lpstr>
      <vt:lpstr>Cómo salir en las noticias</vt:lpstr>
      <vt:lpstr>Reconocimiento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Sub-title  Date</dc:title>
  <dc:creator>Microsoft Office User</dc:creator>
  <cp:keywords>, docId:F45B6C93DDE7C33F00D15A433E57E796</cp:keywords>
  <cp:lastModifiedBy>Faith Chabedi</cp:lastModifiedBy>
  <cp:revision>6</cp:revision>
  <cp:lastPrinted>2020-07-29T19:22:35Z</cp:lastPrinted>
  <dcterms:created xsi:type="dcterms:W3CDTF">2016-07-26T16:26:50Z</dcterms:created>
  <dcterms:modified xsi:type="dcterms:W3CDTF">2024-10-18T11:31:38Z</dcterms:modified>
</cp:coreProperties>
</file>