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43"/>
  </p:normalViewPr>
  <p:slideViewPr>
    <p:cSldViewPr snapToGrid="0" snapToObjects="1">
      <p:cViewPr varScale="1">
        <p:scale>
          <a:sx n="55" d="100"/>
          <a:sy n="55" d="100"/>
        </p:scale>
        <p:origin x="146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Нажмите, чтобы отредактировать стиль заголовка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Нажмите, чтобы отредактировать стили текста мастера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837" y="5791327"/>
            <a:ext cx="2951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Тим Шрайвер, </a:t>
            </a:r>
            <a:endParaRPr lang="ru-RU" sz="1050" b="1" dirty="0">
              <a:latin typeface="Ubuntu" charset="0"/>
              <a:ea typeface="Ubuntu" charset="0"/>
              <a:cs typeface="Ubuntu" charset="0"/>
            </a:endParaRPr>
          </a:p>
          <a:p>
            <a:r>
              <a:rPr lang="en-US" sz="1050" b="1" dirty="0" err="1">
                <a:latin typeface="Ubuntu" charset="0"/>
                <a:ea typeface="Ubuntu" charset="0"/>
                <a:cs typeface="Ubuntu" charset="0"/>
              </a:rPr>
              <a:t>доктор</a:t>
            </a:r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 </a:t>
            </a:r>
            <a:r>
              <a:rPr lang="en-US" sz="1050" b="1" dirty="0" err="1">
                <a:latin typeface="Ubuntu" charset="0"/>
                <a:ea typeface="Ubuntu" charset="0"/>
                <a:cs typeface="Ubuntu" charset="0"/>
              </a:rPr>
              <a:t>философ</a:t>
            </a:r>
            <a:r>
              <a:rPr lang="ru-RU" sz="1050" b="1" dirty="0" err="1">
                <a:latin typeface="Ubuntu" charset="0"/>
                <a:ea typeface="Ubuntu" charset="0"/>
                <a:cs typeface="Ubuntu" charset="0"/>
              </a:rPr>
              <a:t>ских</a:t>
            </a:r>
            <a:r>
              <a:rPr lang="ru-RU" sz="1050" b="1" dirty="0">
                <a:latin typeface="Ubuntu" charset="0"/>
                <a:ea typeface="Ubuntu" charset="0"/>
                <a:cs typeface="Ubuntu" charset="0"/>
              </a:rPr>
              <a:t> наук</a:t>
            </a:r>
            <a:endParaRPr lang="en-US" sz="1050" b="1" dirty="0">
              <a:latin typeface="Ubuntu" charset="0"/>
              <a:ea typeface="Ubuntu" charset="0"/>
              <a:cs typeface="Ubuntu" charset="0"/>
            </a:endParaRPr>
          </a:p>
          <a:p>
            <a:r>
              <a:rPr lang="en-US" sz="1050" dirty="0" err="1">
                <a:latin typeface="Ubuntu Light" charset="0"/>
                <a:ea typeface="Ubuntu Light" charset="0"/>
                <a:cs typeface="Ubuntu Light" charset="0"/>
              </a:rPr>
              <a:t>Председатель</a:t>
            </a:r>
            <a:r>
              <a:rPr lang="ru-RU" sz="1050" dirty="0">
                <a:latin typeface="Ubuntu Light" charset="0"/>
                <a:ea typeface="Ubuntu Light" charset="0"/>
                <a:cs typeface="Ubuntu Light" charset="0"/>
              </a:rPr>
              <a:t>,</a:t>
            </a:r>
            <a:endParaRPr lang="en-US" sz="1050" dirty="0">
              <a:latin typeface="Ubuntu Light" charset="0"/>
              <a:ea typeface="Ubuntu Light" charset="0"/>
              <a:cs typeface="Ubuntu Light" charset="0"/>
            </a:endParaRP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Международная Специальная Олимпиада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1933" y="1684777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Cертификат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вручается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Ubuntu Light" charset="0"/>
              <a:ea typeface="Ubuntu Light" charset="0"/>
              <a:cs typeface="Ubuntu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5559" y="2097289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Имя спортсмена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4658" y="2929834"/>
            <a:ext cx="7427086" cy="21126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за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успешное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прохождение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т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ренинг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а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 Специальной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Олимпиады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 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Ubuntu Light"/>
              <a:ea typeface="Ubuntu Light" charset="0"/>
              <a:cs typeface="Ubuntu Light" charset="0"/>
            </a:endParaRP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"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Стать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П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осланником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З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доровья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"</a:t>
            </a:r>
          </a:p>
          <a:p>
            <a:pPr algn="ctr">
              <a:lnSpc>
                <a:spcPct val="150000"/>
              </a:lnSpc>
            </a:pP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и приверженность пропаганде, обучению и поощрению выбора здорового образа жизни и защите здоровья людей </a:t>
            </a:r>
          </a:p>
          <a:p>
            <a:pPr algn="ctr">
              <a:lnSpc>
                <a:spcPct val="150000"/>
              </a:lnSpc>
            </a:pP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с интеллектуальными ограничениями.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Ubuntu Light" charset="0"/>
              <a:ea typeface="Ubuntu Light" charset="0"/>
              <a:cs typeface="Ubuntu Ligh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36572" y="5794338"/>
            <a:ext cx="24947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Мэри Дэвис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Главный </a:t>
            </a:r>
            <a:r>
              <a:rPr lang="en-US" sz="1050" dirty="0" err="1">
                <a:latin typeface="Ubuntu Light" charset="0"/>
                <a:ea typeface="Ubuntu Light" charset="0"/>
                <a:cs typeface="Ubuntu Light" charset="0"/>
              </a:rPr>
              <a:t>исполнительный</a:t>
            </a:r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 </a:t>
            </a:r>
            <a:r>
              <a:rPr lang="en-US" sz="1050" dirty="0" err="1">
                <a:latin typeface="Ubuntu Light" charset="0"/>
                <a:ea typeface="Ubuntu Light" charset="0"/>
                <a:cs typeface="Ubuntu Light" charset="0"/>
              </a:rPr>
              <a:t>директор</a:t>
            </a:r>
            <a:r>
              <a:rPr lang="ru-RU" sz="1050" dirty="0">
                <a:latin typeface="Ubuntu Light" charset="0"/>
                <a:ea typeface="Ubuntu Light" charset="0"/>
                <a:cs typeface="Ubuntu Light" charset="0"/>
              </a:rPr>
              <a:t>,</a:t>
            </a:r>
            <a:endParaRPr lang="en-US" sz="1050" dirty="0">
              <a:latin typeface="Ubuntu Light" charset="0"/>
              <a:ea typeface="Ubuntu Light" charset="0"/>
              <a:cs typeface="Ubuntu Light" charset="0"/>
            </a:endParaRP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Международная Специальная Олимпиада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1907" y="5497969"/>
            <a:ext cx="76675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F9875966-8EFA-36F4-3D6A-9247958C5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106" y="4984585"/>
            <a:ext cx="2048236" cy="700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4E683-F5AC-42AF-4013-6E3F1F840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79" y="5153790"/>
            <a:ext cx="1713359" cy="6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keywords>, docId:DE9A1AACABDF5235246824A1C03670E8</cp:keywords>
  <cp:lastModifiedBy>Faith Chabedi</cp:lastModifiedBy>
  <cp:revision>24</cp:revision>
  <dcterms:created xsi:type="dcterms:W3CDTF">2018-08-14T14:20:27Z</dcterms:created>
  <dcterms:modified xsi:type="dcterms:W3CDTF">2024-11-27T16:33:32Z</dcterms:modified>
</cp:coreProperties>
</file>