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48"/>
    <p:restoredTop sz="94643"/>
  </p:normalViewPr>
  <p:slideViewPr>
    <p:cSldViewPr snapToGrid="0" snapToObjects="1">
      <p:cViewPr varScale="1">
        <p:scale>
          <a:sx n="55" d="100"/>
          <a:sy n="55" d="100"/>
        </p:scale>
        <p:origin x="1468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Нажмите, чтобы отредактировать стиль заголовка мастера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Нажмите, чтобы отредактировать стили текста мастера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4BA7F-E775-6F41-A631-4E0ECA4131A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00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6909"/>
            <a:ext cx="9144000" cy="70658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9837" y="5791327"/>
            <a:ext cx="2951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Ubuntu" charset="0"/>
                <a:ea typeface="Ubuntu" charset="0"/>
                <a:cs typeface="Ubuntu" charset="0"/>
              </a:rPr>
              <a:t>Тим Шрайвер, </a:t>
            </a:r>
            <a:endParaRPr lang="ru-RU" sz="1050" b="1" dirty="0">
              <a:latin typeface="Ubuntu" charset="0"/>
              <a:ea typeface="Ubuntu" charset="0"/>
              <a:cs typeface="Ubuntu" charset="0"/>
            </a:endParaRPr>
          </a:p>
          <a:p>
            <a:r>
              <a:rPr lang="en-US" sz="1050" b="1" dirty="0" err="1">
                <a:latin typeface="Ubuntu" charset="0"/>
                <a:ea typeface="Ubuntu" charset="0"/>
                <a:cs typeface="Ubuntu" charset="0"/>
              </a:rPr>
              <a:t>доктор</a:t>
            </a:r>
            <a:r>
              <a:rPr lang="en-US" sz="1050" b="1" dirty="0">
                <a:latin typeface="Ubuntu" charset="0"/>
                <a:ea typeface="Ubuntu" charset="0"/>
                <a:cs typeface="Ubuntu" charset="0"/>
              </a:rPr>
              <a:t> </a:t>
            </a:r>
            <a:r>
              <a:rPr lang="en-US" sz="1050" b="1" dirty="0" err="1">
                <a:latin typeface="Ubuntu" charset="0"/>
                <a:ea typeface="Ubuntu" charset="0"/>
                <a:cs typeface="Ubuntu" charset="0"/>
              </a:rPr>
              <a:t>философ</a:t>
            </a:r>
            <a:r>
              <a:rPr lang="ru-RU" sz="1050" b="1" dirty="0" err="1">
                <a:latin typeface="Ubuntu" charset="0"/>
                <a:ea typeface="Ubuntu" charset="0"/>
                <a:cs typeface="Ubuntu" charset="0"/>
              </a:rPr>
              <a:t>ских</a:t>
            </a:r>
            <a:r>
              <a:rPr lang="ru-RU" sz="1050" b="1" dirty="0">
                <a:latin typeface="Ubuntu" charset="0"/>
                <a:ea typeface="Ubuntu" charset="0"/>
                <a:cs typeface="Ubuntu" charset="0"/>
              </a:rPr>
              <a:t> наук</a:t>
            </a:r>
            <a:endParaRPr lang="en-US" sz="1050" b="1" dirty="0">
              <a:latin typeface="Ubuntu" charset="0"/>
              <a:ea typeface="Ubuntu" charset="0"/>
              <a:cs typeface="Ubuntu" charset="0"/>
            </a:endParaRPr>
          </a:p>
          <a:p>
            <a:r>
              <a:rPr lang="en-US" sz="1050" dirty="0" err="1">
                <a:latin typeface="Ubuntu Light" charset="0"/>
                <a:ea typeface="Ubuntu Light" charset="0"/>
                <a:cs typeface="Ubuntu Light" charset="0"/>
              </a:rPr>
              <a:t>Председатель</a:t>
            </a:r>
            <a:r>
              <a:rPr lang="ru-RU" sz="1050" dirty="0">
                <a:latin typeface="Ubuntu Light" charset="0"/>
                <a:ea typeface="Ubuntu Light" charset="0"/>
                <a:cs typeface="Ubuntu Light" charset="0"/>
              </a:rPr>
              <a:t>,</a:t>
            </a:r>
            <a:endParaRPr lang="en-US" sz="1050" dirty="0">
              <a:latin typeface="Ubuntu Light" charset="0"/>
              <a:ea typeface="Ubuntu Light" charset="0"/>
              <a:cs typeface="Ubuntu Light" charset="0"/>
            </a:endParaRP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Международная Специальная Олимпиада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21933" y="1684777"/>
            <a:ext cx="3700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Cертификат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 </a:t>
            </a:r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вручается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Ubuntu Light" charset="0"/>
              <a:ea typeface="Ubuntu Light" charset="0"/>
              <a:cs typeface="Ubuntu Light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15559" y="2097289"/>
            <a:ext cx="63128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Ubuntu Light" charset="0"/>
                <a:ea typeface="Ubuntu Light" charset="0"/>
                <a:cs typeface="Ubuntu Light" charset="0"/>
              </a:rPr>
              <a:t>Имя спортсмена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4658" y="2929834"/>
            <a:ext cx="7427086" cy="21126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за 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успешное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 </a:t>
            </a:r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прохождение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 </a:t>
            </a:r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Ubuntu Light" charset="0"/>
              </a:rPr>
              <a:t>т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Ubuntu Light" charset="0"/>
              </a:rPr>
              <a:t>ренинг</a:t>
            </a:r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Ubuntu Light" charset="0"/>
              </a:rPr>
              <a:t>а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Ubuntu Light" charset="0"/>
              </a:rPr>
              <a:t> Специальной 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Ubuntu Light" charset="0"/>
              </a:rPr>
              <a:t>Олимпиады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Ubuntu Light" charset="0"/>
              </a:rPr>
              <a:t> </a:t>
            </a:r>
            <a:endParaRPr lang="ru-RU" i="1" dirty="0">
              <a:solidFill>
                <a:schemeClr val="tx1">
                  <a:lumMod val="65000"/>
                  <a:lumOff val="35000"/>
                </a:schemeClr>
              </a:solidFill>
              <a:latin typeface="Ubuntu Light"/>
              <a:ea typeface="Ubuntu Light" charset="0"/>
              <a:cs typeface="Ubuntu Light" charset="0"/>
            </a:endParaRPr>
          </a:p>
          <a:p>
            <a:pPr algn="ctr">
              <a:lnSpc>
                <a:spcPct val="150000"/>
              </a:lnSpc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Ubuntu Light" charset="0"/>
              </a:rPr>
              <a:t>"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Ubuntu Light" charset="0"/>
              </a:rPr>
              <a:t>Стать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Ubuntu Light" charset="0"/>
              </a:rPr>
              <a:t> </a:t>
            </a:r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Ubuntu Light" charset="0"/>
              </a:rPr>
              <a:t>П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Ubuntu Light" charset="0"/>
              </a:rPr>
              <a:t>осланником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Ubuntu Light" charset="0"/>
              </a:rPr>
              <a:t> </a:t>
            </a:r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Ubuntu Light" charset="0"/>
              </a:rPr>
              <a:t>З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Ubuntu Light" charset="0"/>
              </a:rPr>
              <a:t>доровья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Ubuntu Light" charset="0"/>
              </a:rPr>
              <a:t>"</a:t>
            </a:r>
          </a:p>
          <a:p>
            <a:pPr algn="ctr">
              <a:lnSpc>
                <a:spcPct val="150000"/>
              </a:lnSpc>
            </a:pPr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и приверженность пропаганде, обучению и поощрению выбора здорового образа жизни и защите здоровья людей </a:t>
            </a:r>
          </a:p>
          <a:p>
            <a:pPr algn="ctr">
              <a:lnSpc>
                <a:spcPct val="150000"/>
              </a:lnSpc>
            </a:pPr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с интеллектуальными ограничениями.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Ubuntu Light" charset="0"/>
              <a:ea typeface="Ubuntu Light" charset="0"/>
              <a:cs typeface="Ubuntu Light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36572" y="5794338"/>
            <a:ext cx="24947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Ubuntu" charset="0"/>
                <a:ea typeface="Ubuntu" charset="0"/>
                <a:cs typeface="Ubuntu" charset="0"/>
              </a:rPr>
              <a:t>Мэри Дэвис</a:t>
            </a: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Главный </a:t>
            </a:r>
            <a:r>
              <a:rPr lang="en-US" sz="1050" dirty="0" err="1">
                <a:latin typeface="Ubuntu Light" charset="0"/>
                <a:ea typeface="Ubuntu Light" charset="0"/>
                <a:cs typeface="Ubuntu Light" charset="0"/>
              </a:rPr>
              <a:t>исполнительный</a:t>
            </a:r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 </a:t>
            </a:r>
            <a:r>
              <a:rPr lang="en-US" sz="1050" dirty="0" err="1">
                <a:latin typeface="Ubuntu Light" charset="0"/>
                <a:ea typeface="Ubuntu Light" charset="0"/>
                <a:cs typeface="Ubuntu Light" charset="0"/>
              </a:rPr>
              <a:t>директор</a:t>
            </a:r>
            <a:r>
              <a:rPr lang="ru-RU" sz="1050" dirty="0">
                <a:latin typeface="Ubuntu Light" charset="0"/>
                <a:ea typeface="Ubuntu Light" charset="0"/>
                <a:cs typeface="Ubuntu Light" charset="0"/>
              </a:rPr>
              <a:t>,</a:t>
            </a:r>
            <a:endParaRPr lang="en-US" sz="1050" dirty="0">
              <a:latin typeface="Ubuntu Light" charset="0"/>
              <a:ea typeface="Ubuntu Light" charset="0"/>
              <a:cs typeface="Ubuntu Light" charset="0"/>
            </a:endParaRP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Международная Специальная Олимпиада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1907" y="5497969"/>
            <a:ext cx="766753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10" descr="Diagram&#10;&#10;Description automatically generated with low confidence">
            <a:extLst>
              <a:ext uri="{FF2B5EF4-FFF2-40B4-BE49-F238E27FC236}">
                <a16:creationId xmlns:a16="http://schemas.microsoft.com/office/drawing/2014/main" id="{F9875966-8EFA-36F4-3D6A-9247958C59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1106" y="4984585"/>
            <a:ext cx="2048236" cy="7006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454E683-F5AC-42AF-4013-6E3F1F8407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579" y="5153790"/>
            <a:ext cx="1713359" cy="68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033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59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keywords>, docId:DE9A1AACABDF5235246824A1C03670E8</cp:keywords>
  <cp:lastModifiedBy>Faith Chabedi</cp:lastModifiedBy>
  <cp:revision>24</cp:revision>
  <dcterms:created xsi:type="dcterms:W3CDTF">2018-08-14T14:20:27Z</dcterms:created>
  <dcterms:modified xsi:type="dcterms:W3CDTF">2024-11-27T16:33:32Z</dcterms:modified>
</cp:coreProperties>
</file>