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Нажмите, чтобы отредактировать стиль заголовка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Нажмите, чтобы отредактировать стили текста мастера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A3E0-6C15-4FD1-ACC6-AF2A7CB275E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699003" y="278222"/>
            <a:ext cx="16255999" cy="5606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Моя личная цель в </a:t>
            </a:r>
            <a:r>
              <a:rPr lang="en-US" b="1" dirty="0" err="1"/>
              <a:t>области</a:t>
            </a:r>
            <a:r>
              <a:rPr lang="en-US" b="1" dirty="0"/>
              <a:t> </a:t>
            </a:r>
            <a:br>
              <a:rPr lang="ru-RU" b="1" dirty="0"/>
            </a:br>
            <a:r>
              <a:rPr lang="en-US" b="1" dirty="0" err="1"/>
              <a:t>зд</a:t>
            </a:r>
            <a:r>
              <a:rPr lang="ru-RU" b="1" dirty="0" err="1"/>
              <a:t>равоохранения</a:t>
            </a:r>
            <a:endParaRPr lang="en-US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2" y="1038772"/>
            <a:ext cx="6858000" cy="56064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67" dirty="0"/>
              <a:t>Имя: 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2" y="1733989"/>
            <a:ext cx="6858001" cy="16586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1744754"/>
            <a:ext cx="674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Моя личная цель в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зд</a:t>
            </a:r>
            <a:r>
              <a:rPr lang="ru-RU" sz="2400" dirty="0" err="1"/>
              <a:t>равоохранения</a:t>
            </a:r>
            <a:r>
              <a:rPr lang="ru-RU" sz="2400" dirty="0"/>
              <a:t> это</a:t>
            </a:r>
            <a:r>
              <a:rPr lang="en-US" sz="2400" dirty="0"/>
              <a:t>:</a:t>
            </a:r>
          </a:p>
        </p:txBody>
      </p:sp>
      <p:sp>
        <p:nvSpPr>
          <p:cNvPr id="11" name="Rounded Rectangle 10"/>
          <p:cNvSpPr/>
          <p:nvPr/>
        </p:nvSpPr>
        <p:spPr>
          <a:xfrm flipV="1">
            <a:off x="1" y="6825766"/>
            <a:ext cx="6857999" cy="22510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83885"/>
            <a:ext cx="674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Я буду знать, что достиг своей цели, когда</a:t>
            </a:r>
            <a:r>
              <a:rPr lang="en-US" sz="2400" dirty="0"/>
              <a:t>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5" y="3514962"/>
            <a:ext cx="6858001" cy="317041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94" y="3637445"/>
            <a:ext cx="6279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Чтобы достичь своей цели, я буду делать следующее:</a:t>
            </a:r>
            <a:endParaRPr lang="en-US" sz="2400" dirty="0"/>
          </a:p>
          <a:p>
            <a:r>
              <a:rPr lang="en-US" sz="2400" dirty="0"/>
              <a:t>1.</a:t>
            </a:r>
          </a:p>
          <a:p>
            <a:endParaRPr lang="en-US" sz="2400" dirty="0"/>
          </a:p>
          <a:p>
            <a:r>
              <a:rPr lang="en-US" sz="2400" dirty="0"/>
              <a:t>2.</a:t>
            </a:r>
          </a:p>
          <a:p>
            <a:endParaRPr lang="en-US" sz="2400" dirty="0"/>
          </a:p>
          <a:p>
            <a:r>
              <a:rPr lang="en-US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63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47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Моя личная цель в области  здравоохранения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Health Goal</dc:title>
  <dc:creator>Kristin Hughes</dc:creator>
  <cp:keywords>, docId:E0D7523D41C61924B28606ECCC28F6A8</cp:keywords>
  <cp:lastModifiedBy>AnnA Kazakova</cp:lastModifiedBy>
  <cp:revision>4</cp:revision>
  <cp:lastPrinted>2016-12-05T21:09:10Z</cp:lastPrinted>
  <dcterms:created xsi:type="dcterms:W3CDTF">2016-12-05T21:01:53Z</dcterms:created>
  <dcterms:modified xsi:type="dcterms:W3CDTF">2024-11-27T16:02:23Z</dcterms:modified>
</cp:coreProperties>
</file>