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144000" type="letter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8" d="100"/>
          <a:sy n="58" d="100"/>
        </p:scale>
        <p:origin x="253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A3E0-6C15-4FD1-ACC6-AF2A7CB275EF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364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A3E0-6C15-4FD1-ACC6-AF2A7CB275EF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475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A3E0-6C15-4FD1-ACC6-AF2A7CB275EF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544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A3E0-6C15-4FD1-ACC6-AF2A7CB275EF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687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A3E0-6C15-4FD1-ACC6-AF2A7CB275EF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745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A3E0-6C15-4FD1-ACC6-AF2A7CB275EF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327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A3E0-6C15-4FD1-ACC6-AF2A7CB275EF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774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A3E0-6C15-4FD1-ACC6-AF2A7CB275EF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391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A3E0-6C15-4FD1-ACC6-AF2A7CB275EF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983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A3E0-6C15-4FD1-ACC6-AF2A7CB275EF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853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3A3E0-6C15-4FD1-ACC6-AF2A7CB275EF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908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Нажмите, чтобы отредактировать стиль заголовка мастера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Нажмите, чтобы отредактировать стили текста мастера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3A3E0-6C15-4FD1-ACC6-AF2A7CB275EF}" type="datetimeFigureOut">
              <a:rPr lang="en-US" smtClean="0"/>
              <a:t>11/27/2024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B2071-DE51-4CCC-86D1-CFE906C45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8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4699003" y="278222"/>
            <a:ext cx="16255999" cy="56064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Моя личная цель в </a:t>
            </a:r>
            <a:r>
              <a:rPr lang="en-US" b="1" dirty="0" err="1"/>
              <a:t>области</a:t>
            </a:r>
            <a:r>
              <a:rPr lang="en-US" b="1" dirty="0"/>
              <a:t> </a:t>
            </a:r>
            <a:br>
              <a:rPr lang="ru-RU" b="1" dirty="0"/>
            </a:br>
            <a:r>
              <a:rPr lang="en-US" b="1" dirty="0" err="1"/>
              <a:t>зд</a:t>
            </a:r>
            <a:r>
              <a:rPr lang="ru-RU" b="1" dirty="0" err="1"/>
              <a:t>равоохранения</a:t>
            </a:r>
            <a:endParaRPr lang="en-US" b="1" dirty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-2" y="1038772"/>
            <a:ext cx="6858000" cy="560648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 fontScale="4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867" dirty="0"/>
              <a:t>Имя: ______________________________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-2" y="1733989"/>
            <a:ext cx="6858001" cy="1658638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" y="1744754"/>
            <a:ext cx="674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Моя личная цель в </a:t>
            </a:r>
            <a:r>
              <a:rPr lang="en-US" sz="2400" dirty="0" err="1"/>
              <a:t>области</a:t>
            </a:r>
            <a:r>
              <a:rPr lang="en-US" sz="2400" dirty="0"/>
              <a:t> </a:t>
            </a:r>
            <a:r>
              <a:rPr lang="en-US" sz="2400" dirty="0" err="1"/>
              <a:t>зд</a:t>
            </a:r>
            <a:r>
              <a:rPr lang="ru-RU" sz="2400" dirty="0" err="1"/>
              <a:t>равоохранения</a:t>
            </a:r>
            <a:r>
              <a:rPr lang="ru-RU" sz="2400" dirty="0"/>
              <a:t> это</a:t>
            </a:r>
            <a:r>
              <a:rPr lang="en-US" sz="2400" dirty="0"/>
              <a:t>:</a:t>
            </a:r>
          </a:p>
        </p:txBody>
      </p:sp>
      <p:sp>
        <p:nvSpPr>
          <p:cNvPr id="11" name="Rounded Rectangle 10"/>
          <p:cNvSpPr/>
          <p:nvPr/>
        </p:nvSpPr>
        <p:spPr>
          <a:xfrm flipV="1">
            <a:off x="1" y="6825766"/>
            <a:ext cx="6857999" cy="2251092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6783885"/>
            <a:ext cx="67489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Я буду знать, что достиг своей цели, когда</a:t>
            </a:r>
            <a:r>
              <a:rPr lang="en-US" sz="2400" dirty="0"/>
              <a:t>: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-5" y="3514962"/>
            <a:ext cx="6858001" cy="3170415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40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5894" y="3637445"/>
            <a:ext cx="627919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Чтобы достичь своей цели, я буду делать следующее:</a:t>
            </a:r>
            <a:endParaRPr lang="en-US" sz="2400" dirty="0"/>
          </a:p>
          <a:p>
            <a:r>
              <a:rPr lang="en-US" sz="2400" dirty="0"/>
              <a:t>1.</a:t>
            </a:r>
          </a:p>
          <a:p>
            <a:endParaRPr lang="en-US" sz="2400" dirty="0"/>
          </a:p>
          <a:p>
            <a:r>
              <a:rPr lang="en-US" sz="2400" dirty="0"/>
              <a:t>2.</a:t>
            </a:r>
          </a:p>
          <a:p>
            <a:endParaRPr lang="en-US" sz="2400" dirty="0"/>
          </a:p>
          <a:p>
            <a:r>
              <a:rPr lang="en-US" sz="2400" dirty="0"/>
              <a:t>3.</a:t>
            </a:r>
          </a:p>
        </p:txBody>
      </p:sp>
    </p:spTree>
    <p:extLst>
      <p:ext uri="{BB962C8B-B14F-4D97-AF65-F5344CB8AC3E}">
        <p14:creationId xmlns:p14="http://schemas.microsoft.com/office/powerpoint/2010/main" val="27634484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47</Words>
  <Application>Microsoft Office PowerPoint</Application>
  <PresentationFormat>Letter Paper (8.5x11 in)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Моя личная цель в области  здравоохранения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Personal Health Goal</dc:title>
  <dc:creator>Kristin Hughes</dc:creator>
  <cp:keywords>, docId:E0D7523D41C61924B28606ECCC28F6A8</cp:keywords>
  <cp:lastModifiedBy>AnnA Kazakova</cp:lastModifiedBy>
  <cp:revision>4</cp:revision>
  <cp:lastPrinted>2016-12-05T21:09:10Z</cp:lastPrinted>
  <dcterms:created xsi:type="dcterms:W3CDTF">2016-12-05T21:01:53Z</dcterms:created>
  <dcterms:modified xsi:type="dcterms:W3CDTF">2024-11-27T16:02:23Z</dcterms:modified>
</cp:coreProperties>
</file>