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365" r:id="rId4"/>
    <p:sldId id="353" r:id="rId5"/>
    <p:sldId id="324" r:id="rId6"/>
    <p:sldId id="381" r:id="rId7"/>
    <p:sldId id="363" r:id="rId8"/>
    <p:sldId id="376" r:id="rId9"/>
    <p:sldId id="379" r:id="rId10"/>
    <p:sldId id="378" r:id="rId11"/>
    <p:sldId id="377" r:id="rId12"/>
    <p:sldId id="373" r:id="rId13"/>
    <p:sldId id="364" r:id="rId14"/>
    <p:sldId id="380" r:id="rId15"/>
    <p:sldId id="370" r:id="rId16"/>
    <p:sldId id="371" r:id="rId17"/>
    <p:sldId id="368" r:id="rId18"/>
    <p:sldId id="369" r:id="rId19"/>
    <p:sldId id="366" r:id="rId20"/>
    <p:sldId id="375" r:id="rId21"/>
    <p:sldId id="3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573E7-BA1B-4871-BB20-1EB9C3D9FF51}" v="1" dt="2024-10-17T06:40:07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91" autoAdjust="0"/>
  </p:normalViewPr>
  <p:slideViewPr>
    <p:cSldViewPr snapToGrid="0">
      <p:cViewPr varScale="1">
        <p:scale>
          <a:sx n="38" d="100"/>
          <a:sy n="38" d="100"/>
        </p:scale>
        <p:origin x="1212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Carasciuc" userId="S::lcarasciuc@specialolympics.org::72838012-3ac5-459d-8bc7-89d9742af762" providerId="AD" clId="Web-{2DCF81E7-2EE5-621E-5371-02FD96F9F03D}"/>
    <pc:docChg chg="modSld">
      <pc:chgData name="Lilia Carasciuc" userId="S::lcarasciuc@specialolympics.org::72838012-3ac5-459d-8bc7-89d9742af762" providerId="AD" clId="Web-{2DCF81E7-2EE5-621E-5371-02FD96F9F03D}" dt="2022-08-23T21:28:01.510" v="37" actId="20577"/>
      <pc:docMkLst>
        <pc:docMk/>
      </pc:docMkLst>
      <pc:sldChg chg="modSp">
        <pc:chgData name="Lilia Carasciuc" userId="S::lcarasciuc@specialolympics.org::72838012-3ac5-459d-8bc7-89d9742af762" providerId="AD" clId="Web-{2DCF81E7-2EE5-621E-5371-02FD96F9F03D}" dt="2022-08-23T21:23:07.759" v="15" actId="20577"/>
        <pc:sldMkLst>
          <pc:docMk/>
          <pc:sldMk cId="3000401468" sldId="324"/>
        </pc:sldMkLst>
        <pc:spChg chg="mod">
          <ac:chgData name="Lilia Carasciuc" userId="S::lcarasciuc@specialolympics.org::72838012-3ac5-459d-8bc7-89d9742af762" providerId="AD" clId="Web-{2DCF81E7-2EE5-621E-5371-02FD96F9F03D}" dt="2022-08-23T21:23:07.759" v="15" actId="20577"/>
          <ac:spMkLst>
            <pc:docMk/>
            <pc:sldMk cId="3000401468" sldId="324"/>
            <ac:spMk id="3" creationId="{00000000-0000-0000-0000-000000000000}"/>
          </ac:spMkLst>
        </pc:spChg>
      </pc:sldChg>
      <pc:sldChg chg="modSp">
        <pc:chgData name="Lilia Carasciuc" userId="S::lcarasciuc@specialolympics.org::72838012-3ac5-459d-8bc7-89d9742af762" providerId="AD" clId="Web-{2DCF81E7-2EE5-621E-5371-02FD96F9F03D}" dt="2022-08-23T21:24:52.765" v="23" actId="20577"/>
        <pc:sldMkLst>
          <pc:docMk/>
          <pc:sldMk cId="3155767520" sldId="363"/>
        </pc:sldMkLst>
        <pc:spChg chg="mod">
          <ac:chgData name="Lilia Carasciuc" userId="S::lcarasciuc@specialolympics.org::72838012-3ac5-459d-8bc7-89d9742af762" providerId="AD" clId="Web-{2DCF81E7-2EE5-621E-5371-02FD96F9F03D}" dt="2022-08-23T21:24:52.765" v="23" actId="20577"/>
          <ac:spMkLst>
            <pc:docMk/>
            <pc:sldMk cId="3155767520" sldId="363"/>
            <ac:spMk id="7" creationId="{00000000-0000-0000-0000-000000000000}"/>
          </ac:spMkLst>
        </pc:spChg>
      </pc:sldChg>
      <pc:sldChg chg="modSp">
        <pc:chgData name="Lilia Carasciuc" userId="S::lcarasciuc@specialolympics.org::72838012-3ac5-459d-8bc7-89d9742af762" providerId="AD" clId="Web-{2DCF81E7-2EE5-621E-5371-02FD96F9F03D}" dt="2022-08-23T21:28:01.510" v="37" actId="20577"/>
        <pc:sldMkLst>
          <pc:docMk/>
          <pc:sldMk cId="370026091" sldId="365"/>
        </pc:sldMkLst>
        <pc:spChg chg="mod">
          <ac:chgData name="Lilia Carasciuc" userId="S::lcarasciuc@specialolympics.org::72838012-3ac5-459d-8bc7-89d9742af762" providerId="AD" clId="Web-{2DCF81E7-2EE5-621E-5371-02FD96F9F03D}" dt="2022-08-23T21:28:01.510" v="37" actId="20577"/>
          <ac:spMkLst>
            <pc:docMk/>
            <pc:sldMk cId="370026091" sldId="365"/>
            <ac:spMk id="3" creationId="{00000000-0000-0000-0000-000000000000}"/>
          </ac:spMkLst>
        </pc:spChg>
      </pc:sldChg>
      <pc:sldChg chg="modSp">
        <pc:chgData name="Lilia Carasciuc" userId="S::lcarasciuc@specialolympics.org::72838012-3ac5-459d-8bc7-89d9742af762" providerId="AD" clId="Web-{2DCF81E7-2EE5-621E-5371-02FD96F9F03D}" dt="2022-08-23T21:25:52.862" v="29" actId="20577"/>
        <pc:sldMkLst>
          <pc:docMk/>
          <pc:sldMk cId="2489402097" sldId="373"/>
        </pc:sldMkLst>
        <pc:spChg chg="mod">
          <ac:chgData name="Lilia Carasciuc" userId="S::lcarasciuc@specialolympics.org::72838012-3ac5-459d-8bc7-89d9742af762" providerId="AD" clId="Web-{2DCF81E7-2EE5-621E-5371-02FD96F9F03D}" dt="2022-08-23T21:25:52.862" v="29" actId="20577"/>
          <ac:spMkLst>
            <pc:docMk/>
            <pc:sldMk cId="2489402097" sldId="373"/>
            <ac:spMk id="2" creationId="{00000000-0000-0000-0000-000000000000}"/>
          </ac:spMkLst>
        </pc:spChg>
      </pc:sldChg>
      <pc:sldChg chg="modSp">
        <pc:chgData name="Lilia Carasciuc" userId="S::lcarasciuc@specialolympics.org::72838012-3ac5-459d-8bc7-89d9742af762" providerId="AD" clId="Web-{2DCF81E7-2EE5-621E-5371-02FD96F9F03D}" dt="2022-08-23T21:26:09.722" v="30" actId="14100"/>
        <pc:sldMkLst>
          <pc:docMk/>
          <pc:sldMk cId="367766623" sldId="377"/>
        </pc:sldMkLst>
        <pc:picChg chg="mod">
          <ac:chgData name="Lilia Carasciuc" userId="S::lcarasciuc@specialolympics.org::72838012-3ac5-459d-8bc7-89d9742af762" providerId="AD" clId="Web-{2DCF81E7-2EE5-621E-5371-02FD96F9F03D}" dt="2022-08-23T21:26:09.722" v="30" actId="14100"/>
          <ac:picMkLst>
            <pc:docMk/>
            <pc:sldMk cId="367766623" sldId="377"/>
            <ac:picMk id="5" creationId="{00000000-0000-0000-0000-000000000000}"/>
          </ac:picMkLst>
        </pc:picChg>
      </pc:sldChg>
      <pc:sldChg chg="modSp">
        <pc:chgData name="Lilia Carasciuc" userId="S::lcarasciuc@specialolympics.org::72838012-3ac5-459d-8bc7-89d9742af762" providerId="AD" clId="Web-{2DCF81E7-2EE5-621E-5371-02FD96F9F03D}" dt="2022-08-23T21:26:32.302" v="33" actId="1076"/>
        <pc:sldMkLst>
          <pc:docMk/>
          <pc:sldMk cId="1317802652" sldId="378"/>
        </pc:sldMkLst>
        <pc:picChg chg="mod">
          <ac:chgData name="Lilia Carasciuc" userId="S::lcarasciuc@specialolympics.org::72838012-3ac5-459d-8bc7-89d9742af762" providerId="AD" clId="Web-{2DCF81E7-2EE5-621E-5371-02FD96F9F03D}" dt="2022-08-23T21:26:32.302" v="33" actId="1076"/>
          <ac:picMkLst>
            <pc:docMk/>
            <pc:sldMk cId="1317802652" sldId="378"/>
            <ac:picMk id="5" creationId="{00000000-0000-0000-0000-000000000000}"/>
          </ac:picMkLst>
        </pc:picChg>
      </pc:sldChg>
      <pc:sldChg chg="modSp">
        <pc:chgData name="Lilia Carasciuc" userId="S::lcarasciuc@specialolympics.org::72838012-3ac5-459d-8bc7-89d9742af762" providerId="AD" clId="Web-{2DCF81E7-2EE5-621E-5371-02FD96F9F03D}" dt="2022-08-23T21:26:49.209" v="35" actId="1076"/>
        <pc:sldMkLst>
          <pc:docMk/>
          <pc:sldMk cId="1130069885" sldId="379"/>
        </pc:sldMkLst>
        <pc:picChg chg="mod">
          <ac:chgData name="Lilia Carasciuc" userId="S::lcarasciuc@specialolympics.org::72838012-3ac5-459d-8bc7-89d9742af762" providerId="AD" clId="Web-{2DCF81E7-2EE5-621E-5371-02FD96F9F03D}" dt="2022-08-23T21:26:49.209" v="35" actId="1076"/>
          <ac:picMkLst>
            <pc:docMk/>
            <pc:sldMk cId="1130069885" sldId="379"/>
            <ac:picMk id="5" creationId="{00000000-0000-0000-0000-000000000000}"/>
          </ac:picMkLst>
        </pc:picChg>
      </pc:sldChg>
      <pc:sldChg chg="modSp">
        <pc:chgData name="Lilia Carasciuc" userId="S::lcarasciuc@specialolympics.org::72838012-3ac5-459d-8bc7-89d9742af762" providerId="AD" clId="Web-{2DCF81E7-2EE5-621E-5371-02FD96F9F03D}" dt="2022-08-23T21:17:58.616" v="5" actId="14100"/>
        <pc:sldMkLst>
          <pc:docMk/>
          <pc:sldMk cId="1063799545" sldId="381"/>
        </pc:sldMkLst>
        <pc:spChg chg="mod">
          <ac:chgData name="Lilia Carasciuc" userId="S::lcarasciuc@specialolympics.org::72838012-3ac5-459d-8bc7-89d9742af762" providerId="AD" clId="Web-{2DCF81E7-2EE5-621E-5371-02FD96F9F03D}" dt="2022-08-23T21:17:41.505" v="3" actId="20577"/>
          <ac:spMkLst>
            <pc:docMk/>
            <pc:sldMk cId="1063799545" sldId="381"/>
            <ac:spMk id="2" creationId="{00000000-0000-0000-0000-000000000000}"/>
          </ac:spMkLst>
        </pc:spChg>
        <pc:spChg chg="mod">
          <ac:chgData name="Lilia Carasciuc" userId="S::lcarasciuc@specialolympics.org::72838012-3ac5-459d-8bc7-89d9742af762" providerId="AD" clId="Web-{2DCF81E7-2EE5-621E-5371-02FD96F9F03D}" dt="2022-08-23T21:17:58.616" v="5" actId="14100"/>
          <ac:spMkLst>
            <pc:docMk/>
            <pc:sldMk cId="1063799545" sldId="381"/>
            <ac:spMk id="3" creationId="{00000000-0000-0000-0000-000000000000}"/>
          </ac:spMkLst>
        </pc:spChg>
      </pc:sldChg>
    </pc:docChg>
  </pc:docChgLst>
  <pc:docChgLst>
    <pc:chgData name="Faith Chabedi" userId="2142cf2e-8ca9-46d9-9615-2430e226769d" providerId="ADAL" clId="{1D7573E7-BA1B-4871-BB20-1EB9C3D9FF51}"/>
    <pc:docChg chg="custSel addSld modSld">
      <pc:chgData name="Faith Chabedi" userId="2142cf2e-8ca9-46d9-9615-2430e226769d" providerId="ADAL" clId="{1D7573E7-BA1B-4871-BB20-1EB9C3D9FF51}" dt="2024-10-17T06:39:50.838" v="19" actId="20577"/>
      <pc:docMkLst>
        <pc:docMk/>
      </pc:docMkLst>
      <pc:sldChg chg="modSp new mod">
        <pc:chgData name="Faith Chabedi" userId="2142cf2e-8ca9-46d9-9615-2430e226769d" providerId="ADAL" clId="{1D7573E7-BA1B-4871-BB20-1EB9C3D9FF51}" dt="2024-10-17T06:39:50.838" v="19" actId="20577"/>
        <pc:sldMkLst>
          <pc:docMk/>
          <pc:sldMk cId="3738762734" sldId="382"/>
        </pc:sldMkLst>
        <pc:spChg chg="mod">
          <ac:chgData name="Faith Chabedi" userId="2142cf2e-8ca9-46d9-9615-2430e226769d" providerId="ADAL" clId="{1D7573E7-BA1B-4871-BB20-1EB9C3D9FF51}" dt="2024-10-17T06:39:50.838" v="19" actId="20577"/>
          <ac:spMkLst>
            <pc:docMk/>
            <pc:sldMk cId="3738762734" sldId="382"/>
            <ac:spMk id="2" creationId="{B0977528-E15D-2046-4F2F-432AEE5E2C79}"/>
          </ac:spMkLst>
        </pc:spChg>
        <pc:spChg chg="mod">
          <ac:chgData name="Faith Chabedi" userId="2142cf2e-8ca9-46d9-9615-2430e226769d" providerId="ADAL" clId="{1D7573E7-BA1B-4871-BB20-1EB9C3D9FF51}" dt="2024-10-17T06:39:40.576" v="3" actId="255"/>
          <ac:spMkLst>
            <pc:docMk/>
            <pc:sldMk cId="3738762734" sldId="382"/>
            <ac:spMk id="3" creationId="{C3104B91-0C36-5BE1-6D7A-FBCB558475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77A8-BF71-40B4-B47A-5FF8FA4EC0C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8316-FB35-4AC8-984C-370EF0F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Общее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презентации</a:t>
            </a:r>
            <a:r>
              <a:rPr lang="en-US" dirty="0"/>
              <a:t> - 30 </a:t>
            </a:r>
            <a:r>
              <a:rPr lang="en-US" dirty="0" err="1"/>
              <a:t>минут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Слайд-презентация</a:t>
            </a:r>
            <a:r>
              <a:rPr lang="en-US" dirty="0"/>
              <a:t> - 20 </a:t>
            </a:r>
            <a:r>
              <a:rPr lang="en-US" dirty="0" err="1"/>
              <a:t>минут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Индивидуальн</a:t>
            </a:r>
            <a:r>
              <a:rPr lang="ru-RU" dirty="0" err="1"/>
              <a:t>ое</a:t>
            </a:r>
            <a:r>
              <a:rPr lang="en-US" dirty="0"/>
              <a:t> </a:t>
            </a:r>
            <a:r>
              <a:rPr lang="en-US" dirty="0" err="1"/>
              <a:t>планировани</a:t>
            </a:r>
            <a:r>
              <a:rPr lang="ru-RU" dirty="0"/>
              <a:t>е</a:t>
            </a:r>
            <a:r>
              <a:rPr lang="en-US" dirty="0"/>
              <a:t> - 10 </a:t>
            </a:r>
            <a:r>
              <a:rPr lang="en-US" dirty="0" err="1"/>
              <a:t>минут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Нет</a:t>
            </a:r>
            <a:r>
              <a:rPr lang="en-US" dirty="0"/>
              <a:t> </a:t>
            </a:r>
            <a:r>
              <a:rPr lang="en-US" dirty="0" err="1"/>
              <a:t>необходимости</a:t>
            </a:r>
            <a:r>
              <a:rPr lang="en-US" dirty="0"/>
              <a:t> </a:t>
            </a:r>
            <a:r>
              <a:rPr lang="en-US" dirty="0" err="1"/>
              <a:t>создавать</a:t>
            </a:r>
            <a:r>
              <a:rPr lang="ru-RU" dirty="0"/>
              <a:t> заново</a:t>
            </a:r>
            <a:r>
              <a:rPr lang="en-US" dirty="0"/>
              <a:t> </a:t>
            </a:r>
            <a:r>
              <a:rPr lang="en-US" dirty="0" err="1"/>
              <a:t>колесо</a:t>
            </a:r>
            <a:r>
              <a:rPr lang="en-US" dirty="0"/>
              <a:t>! </a:t>
            </a:r>
            <a:r>
              <a:rPr lang="ru-RU" dirty="0"/>
              <a:t>Специальная Олимпиада создала массу полезных рисунков и информации, которые вы можете использовать.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 err="1"/>
              <a:t>Примечание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Предложите</a:t>
            </a:r>
            <a:r>
              <a:rPr lang="en-US" dirty="0"/>
              <a:t> </a:t>
            </a:r>
            <a:r>
              <a:rPr lang="en-US" baseline="0" dirty="0" err="1"/>
              <a:t>Посланникам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 </a:t>
            </a:r>
            <a:r>
              <a:rPr lang="en-US" baseline="0" dirty="0" err="1"/>
              <a:t>просм</a:t>
            </a:r>
            <a:r>
              <a:rPr lang="ru-RU" baseline="0" dirty="0" err="1"/>
              <a:t>мотреть</a:t>
            </a:r>
            <a:r>
              <a:rPr lang="en-US" baseline="0" dirty="0"/>
              <a:t> </a:t>
            </a:r>
            <a:r>
              <a:rPr lang="en-US" baseline="0" dirty="0" err="1"/>
              <a:t>уже</a:t>
            </a:r>
            <a:r>
              <a:rPr lang="en-US" baseline="0" dirty="0"/>
              <a:t> </a:t>
            </a:r>
            <a:r>
              <a:rPr lang="en-US" baseline="0" dirty="0" err="1"/>
              <a:t>созданные</a:t>
            </a:r>
            <a:r>
              <a:rPr lang="en-US" baseline="0" dirty="0"/>
              <a:t> </a:t>
            </a:r>
            <a:r>
              <a:rPr lang="en-US" baseline="0" dirty="0" err="1"/>
              <a:t>ресурсы</a:t>
            </a:r>
            <a:r>
              <a:rPr lang="en-US" baseline="0" dirty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У </a:t>
            </a:r>
            <a:r>
              <a:rPr lang="ru-RU" baseline="0" dirty="0"/>
              <a:t>вас</a:t>
            </a:r>
            <a:r>
              <a:rPr lang="en-US" baseline="0" dirty="0"/>
              <a:t> </a:t>
            </a:r>
            <a:r>
              <a:rPr lang="en-US" baseline="0" dirty="0" err="1"/>
              <a:t>есть</a:t>
            </a:r>
            <a:r>
              <a:rPr lang="en-US" baseline="0" dirty="0"/>
              <a:t> </a:t>
            </a:r>
            <a:r>
              <a:rPr lang="en-US" baseline="0" dirty="0" err="1"/>
              <a:t>аудитория</a:t>
            </a:r>
            <a:r>
              <a:rPr lang="ru-RU" baseline="0" dirty="0"/>
              <a:t>, состоящая из</a:t>
            </a:r>
            <a:r>
              <a:rPr lang="en-US" baseline="0" dirty="0"/>
              <a:t> </a:t>
            </a:r>
            <a:r>
              <a:rPr lang="en-US" baseline="0" dirty="0" err="1"/>
              <a:t>других</a:t>
            </a:r>
            <a:r>
              <a:rPr lang="en-US" baseline="0" dirty="0"/>
              <a:t> </a:t>
            </a:r>
            <a:r>
              <a:rPr lang="ru-RU" baseline="0" dirty="0"/>
              <a:t>атлетов</a:t>
            </a:r>
            <a:r>
              <a:rPr lang="en-US" baseline="0" dirty="0"/>
              <a:t>, </a:t>
            </a:r>
            <a:r>
              <a:rPr lang="en-US" baseline="0" dirty="0" err="1"/>
              <a:t>которые</a:t>
            </a:r>
            <a:r>
              <a:rPr lang="en-US" baseline="0" dirty="0"/>
              <a:t> </a:t>
            </a:r>
            <a:r>
              <a:rPr lang="en-US" baseline="0" dirty="0" err="1"/>
              <a:t>ждут</a:t>
            </a:r>
            <a:r>
              <a:rPr lang="en-US" baseline="0" dirty="0"/>
              <a:t> </a:t>
            </a:r>
            <a:r>
              <a:rPr lang="en-US" baseline="0" dirty="0" err="1"/>
              <a:t>от</a:t>
            </a:r>
            <a:r>
              <a:rPr lang="en-US" baseline="0" dirty="0"/>
              <a:t> </a:t>
            </a:r>
            <a:r>
              <a:rPr lang="ru-RU" baseline="0" dirty="0"/>
              <a:t>вас</a:t>
            </a:r>
            <a:r>
              <a:rPr lang="en-US" baseline="0" dirty="0"/>
              <a:t> </a:t>
            </a:r>
            <a:r>
              <a:rPr lang="en-US" baseline="0" dirty="0" err="1"/>
              <a:t>новостей</a:t>
            </a:r>
            <a:r>
              <a:rPr lang="en-US" baseline="0" dirty="0"/>
              <a:t>!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После того как вы определились с тем, как вы будете вести свою деятельность в социальных сетях, важно составить план того, как вы будете поддерживать свое участие! 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err="1"/>
              <a:t>Это</a:t>
            </a:r>
            <a:r>
              <a:rPr lang="en-US" baseline="0" dirty="0"/>
              <a:t> </a:t>
            </a:r>
            <a:r>
              <a:rPr lang="en-US" baseline="0" dirty="0" err="1"/>
              <a:t>руководство</a:t>
            </a:r>
            <a:r>
              <a:rPr lang="en-US" baseline="0" dirty="0"/>
              <a:t> </a:t>
            </a:r>
            <a:r>
              <a:rPr lang="en-US" baseline="0" dirty="0" err="1"/>
              <a:t>по</a:t>
            </a:r>
            <a:r>
              <a:rPr lang="en-US" baseline="0" dirty="0"/>
              <a:t> </a:t>
            </a:r>
            <a:r>
              <a:rPr lang="en-US" baseline="0" dirty="0" err="1"/>
              <a:t>планированию</a:t>
            </a:r>
            <a:r>
              <a:rPr lang="en-US" baseline="0" dirty="0"/>
              <a:t> </a:t>
            </a:r>
            <a:r>
              <a:rPr lang="en-US" baseline="0" dirty="0" err="1"/>
              <a:t>того</a:t>
            </a:r>
            <a:r>
              <a:rPr lang="en-US" baseline="0" dirty="0"/>
              <a:t>, </a:t>
            </a:r>
            <a:r>
              <a:rPr lang="en-US" baseline="0" dirty="0" err="1"/>
              <a:t>как</a:t>
            </a:r>
            <a:r>
              <a:rPr lang="en-US" baseline="0" dirty="0"/>
              <a:t> </a:t>
            </a:r>
            <a:r>
              <a:rPr lang="ru-RU" baseline="0" dirty="0"/>
              <a:t>в</a:t>
            </a:r>
            <a:r>
              <a:rPr lang="en-US" baseline="0" dirty="0"/>
              <a:t>ы </a:t>
            </a:r>
            <a:r>
              <a:rPr lang="en-US" baseline="0" dirty="0" err="1"/>
              <a:t>буде</a:t>
            </a:r>
            <a:r>
              <a:rPr lang="ru-RU" baseline="0" dirty="0"/>
              <a:t>те</a:t>
            </a:r>
            <a:r>
              <a:rPr lang="en-US" baseline="0" dirty="0"/>
              <a:t> </a:t>
            </a:r>
            <a:r>
              <a:rPr lang="en-US" baseline="0" dirty="0" err="1"/>
              <a:t>использовать</a:t>
            </a:r>
            <a:r>
              <a:rPr lang="en-US" baseline="0" dirty="0"/>
              <a:t> </a:t>
            </a:r>
            <a:r>
              <a:rPr lang="en-US" baseline="0" dirty="0" err="1"/>
              <a:t>социальные</a:t>
            </a:r>
            <a:r>
              <a:rPr lang="en-US" baseline="0" dirty="0"/>
              <a:t> </a:t>
            </a:r>
            <a:r>
              <a:rPr lang="en-US" baseline="0" dirty="0" err="1"/>
              <a:t>сети</a:t>
            </a:r>
            <a:r>
              <a:rPr lang="en-US" baseline="0" dirty="0"/>
              <a:t> в </a:t>
            </a:r>
            <a:r>
              <a:rPr lang="en-US" baseline="0" dirty="0" err="1"/>
              <a:t>первые</a:t>
            </a:r>
            <a:r>
              <a:rPr lang="en-US" baseline="0" dirty="0"/>
              <a:t> 6 </a:t>
            </a:r>
            <a:r>
              <a:rPr lang="en-US" baseline="0" dirty="0" err="1"/>
              <a:t>месяцев</a:t>
            </a:r>
            <a:r>
              <a:rPr lang="en-US" baseline="0" dirty="0"/>
              <a:t> </a:t>
            </a:r>
            <a:r>
              <a:rPr lang="en-US" baseline="0" dirty="0" err="1"/>
              <a:t>работы</a:t>
            </a:r>
            <a:r>
              <a:rPr lang="en-US" baseline="0" dirty="0"/>
              <a:t> в </a:t>
            </a:r>
            <a:r>
              <a:rPr lang="en-US" baseline="0" dirty="0" err="1"/>
              <a:t>качестве</a:t>
            </a:r>
            <a:r>
              <a:rPr lang="en-US" baseline="0" dirty="0"/>
              <a:t> </a:t>
            </a:r>
            <a:r>
              <a:rPr lang="en-US" baseline="0" dirty="0" err="1"/>
              <a:t>Посланника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Вызовы - это отличный способ активизировать группу людей в социальных сетях по вопросам здоровья.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кто-нибудь</a:t>
            </a:r>
            <a:r>
              <a:rPr lang="en-US" dirty="0"/>
              <a:t> </a:t>
            </a:r>
            <a:r>
              <a:rPr lang="en-US" dirty="0" err="1"/>
              <a:t>поделиться</a:t>
            </a:r>
            <a:r>
              <a:rPr lang="en-US" dirty="0"/>
              <a:t> </a:t>
            </a:r>
            <a:r>
              <a:rPr lang="ru-RU" dirty="0"/>
              <a:t>своим опытом участия в </a:t>
            </a:r>
            <a:r>
              <a:rPr lang="en-US" dirty="0" err="1"/>
              <a:t>вызов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«здоровья»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видел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участвовал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3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Вот</a:t>
            </a:r>
            <a:r>
              <a:rPr lang="en-US" dirty="0"/>
              <a:t> 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идей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вызова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Кто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любит</a:t>
            </a:r>
            <a:r>
              <a:rPr lang="en-US" dirty="0"/>
              <a:t> </a:t>
            </a:r>
            <a:r>
              <a:rPr lang="ru-RU" dirty="0"/>
              <a:t>красивые</a:t>
            </a:r>
            <a:r>
              <a:rPr lang="en-US" dirty="0"/>
              <a:t> </a:t>
            </a:r>
            <a:r>
              <a:rPr lang="en-US" dirty="0" err="1"/>
              <a:t>фотографии</a:t>
            </a:r>
            <a:r>
              <a:rPr lang="en-US" dirty="0"/>
              <a:t> </a:t>
            </a:r>
            <a:r>
              <a:rPr lang="en-US" dirty="0" err="1"/>
              <a:t>еды</a:t>
            </a:r>
            <a:r>
              <a:rPr lang="en-US" dirty="0"/>
              <a:t>?!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6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marR="0" lvl="0" indent="-17145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err="1"/>
              <a:t>Для</a:t>
            </a:r>
            <a:r>
              <a:rPr lang="en-US" baseline="0" dirty="0"/>
              <a:t> </a:t>
            </a:r>
            <a:r>
              <a:rPr lang="en-US" baseline="0" dirty="0" err="1"/>
              <a:t>Посланников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 </a:t>
            </a:r>
            <a:r>
              <a:rPr lang="en-US" baseline="0" dirty="0" err="1"/>
              <a:t>важно</a:t>
            </a:r>
            <a:r>
              <a:rPr lang="en-US" baseline="0" dirty="0"/>
              <a:t> </a:t>
            </a:r>
            <a:r>
              <a:rPr lang="ru-RU" baseline="0" dirty="0"/>
              <a:t>следить за</a:t>
            </a:r>
            <a:r>
              <a:rPr lang="en-US" baseline="0" dirty="0"/>
              <a:t> </a:t>
            </a:r>
            <a:r>
              <a:rPr lang="en-US" baseline="0" dirty="0" err="1"/>
              <a:t>сво</a:t>
            </a:r>
            <a:r>
              <a:rPr lang="ru-RU" baseline="0" dirty="0"/>
              <a:t>ей</a:t>
            </a:r>
            <a:r>
              <a:rPr lang="en-US" baseline="0" dirty="0"/>
              <a:t> </a:t>
            </a:r>
            <a:r>
              <a:rPr lang="en-US" baseline="0" dirty="0" err="1"/>
              <a:t>социальн</a:t>
            </a:r>
            <a:r>
              <a:rPr lang="ru-RU" baseline="0" dirty="0"/>
              <a:t>ой</a:t>
            </a:r>
            <a:r>
              <a:rPr lang="en-US" baseline="0" dirty="0"/>
              <a:t> </a:t>
            </a:r>
            <a:r>
              <a:rPr lang="en-US" baseline="0" dirty="0" err="1"/>
              <a:t>сет</a:t>
            </a:r>
            <a:r>
              <a:rPr lang="ru-RU" baseline="0" dirty="0" err="1"/>
              <a:t>ью</a:t>
            </a:r>
            <a:r>
              <a:rPr lang="ru-RU" baseline="0" dirty="0"/>
              <a:t>, и проверять, как у них идут дела</a:t>
            </a:r>
            <a:r>
              <a:rPr lang="en-US" baseline="0" dirty="0"/>
              <a:t>. </a:t>
            </a:r>
          </a:p>
          <a:p>
            <a:pPr marL="171450" marR="0" lvl="0" indent="-17145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/>
              <a:t>Это прекрасная возможность получить рекомендации от своих друзей и членов аудитории о том, как можно стать лучше в роли Посланника здоровья. </a:t>
            </a: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смотри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en-US" baseline="0" dirty="0" err="1"/>
              <a:t>документ</a:t>
            </a:r>
            <a:r>
              <a:rPr lang="ru-RU" baseline="0" dirty="0"/>
              <a:t>ы</a:t>
            </a:r>
            <a:r>
              <a:rPr lang="en-US" baseline="0" dirty="0"/>
              <a:t> </a:t>
            </a:r>
            <a:r>
              <a:rPr lang="en-US" baseline="0" dirty="0" err="1"/>
              <a:t>по</a:t>
            </a:r>
            <a:r>
              <a:rPr lang="en-US" baseline="0" dirty="0"/>
              <a:t> </a:t>
            </a:r>
            <a:r>
              <a:rPr lang="en-US" dirty="0" err="1"/>
              <a:t>планированию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9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Делиться</a:t>
            </a:r>
            <a:r>
              <a:rPr lang="en-US" dirty="0"/>
              <a:t> </a:t>
            </a:r>
            <a:r>
              <a:rPr lang="en-US" dirty="0" err="1"/>
              <a:t>успехами</a:t>
            </a:r>
            <a:r>
              <a:rPr lang="en-US" dirty="0"/>
              <a:t> </a:t>
            </a:r>
            <a:r>
              <a:rPr lang="en-US" baseline="0" dirty="0" err="1"/>
              <a:t>важно</a:t>
            </a:r>
            <a:r>
              <a:rPr lang="en-US" baseline="0" dirty="0"/>
              <a:t> </a:t>
            </a:r>
            <a:r>
              <a:rPr lang="en-US" baseline="0" dirty="0" err="1"/>
              <a:t>для</a:t>
            </a:r>
            <a:r>
              <a:rPr lang="en-US" baseline="0" dirty="0"/>
              <a:t> </a:t>
            </a:r>
            <a:r>
              <a:rPr lang="en-US" baseline="0" dirty="0" err="1"/>
              <a:t>того</a:t>
            </a:r>
            <a:r>
              <a:rPr lang="en-US" baseline="0" dirty="0"/>
              <a:t>, </a:t>
            </a:r>
            <a:r>
              <a:rPr lang="en-US" baseline="0" dirty="0" err="1"/>
              <a:t>чтобы</a:t>
            </a:r>
            <a:r>
              <a:rPr lang="en-US" baseline="0" dirty="0"/>
              <a:t> </a:t>
            </a:r>
            <a:r>
              <a:rPr lang="en-US" baseline="0" dirty="0" err="1"/>
              <a:t>помочь</a:t>
            </a:r>
            <a:r>
              <a:rPr lang="en-US" baseline="0" dirty="0"/>
              <a:t> </a:t>
            </a:r>
            <a:r>
              <a:rPr lang="en-US" baseline="0" dirty="0" err="1"/>
              <a:t>людям</a:t>
            </a:r>
            <a:r>
              <a:rPr lang="en-US" baseline="0" dirty="0"/>
              <a:t> </a:t>
            </a:r>
            <a:r>
              <a:rPr lang="ru-RU" baseline="0" dirty="0"/>
              <a:t>сохранять</a:t>
            </a:r>
            <a:r>
              <a:rPr lang="en-US" baseline="0" dirty="0"/>
              <a:t> </a:t>
            </a:r>
            <a:r>
              <a:rPr lang="en-US" baseline="0" dirty="0" err="1"/>
              <a:t>мотиви</a:t>
            </a:r>
            <a:r>
              <a:rPr lang="ru-RU" baseline="0" dirty="0" err="1"/>
              <a:t>цию</a:t>
            </a:r>
            <a:r>
              <a:rPr lang="en-US" baseline="0" dirty="0"/>
              <a:t>, </a:t>
            </a:r>
            <a:r>
              <a:rPr lang="en-US" baseline="0" dirty="0" err="1"/>
              <a:t>особенно</a:t>
            </a:r>
            <a:r>
              <a:rPr lang="en-US" baseline="0" dirty="0"/>
              <a:t> в </a:t>
            </a:r>
            <a:r>
              <a:rPr lang="en-US" baseline="0" dirty="0" err="1"/>
              <a:t>мире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 и </a:t>
            </a:r>
            <a:r>
              <a:rPr lang="en-US" baseline="0" dirty="0" err="1"/>
              <a:t>фитнеса</a:t>
            </a:r>
            <a:r>
              <a:rPr lang="en-US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Посланники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 </a:t>
            </a:r>
            <a:r>
              <a:rPr lang="en-US" baseline="0" dirty="0" err="1"/>
              <a:t>должны</a:t>
            </a:r>
            <a:r>
              <a:rPr lang="en-US" baseline="0" dirty="0"/>
              <a:t> </a:t>
            </a:r>
            <a:r>
              <a:rPr lang="en-US" baseline="0" dirty="0" err="1"/>
              <a:t>не</a:t>
            </a:r>
            <a:r>
              <a:rPr lang="en-US" baseline="0" dirty="0"/>
              <a:t> </a:t>
            </a:r>
            <a:r>
              <a:rPr lang="en-US" baseline="0" dirty="0" err="1"/>
              <a:t>только</a:t>
            </a:r>
            <a:r>
              <a:rPr lang="en-US" baseline="0" dirty="0"/>
              <a:t> </a:t>
            </a:r>
            <a:r>
              <a:rPr lang="en-US" baseline="0" dirty="0" err="1"/>
              <a:t>делиться</a:t>
            </a:r>
            <a:r>
              <a:rPr lang="en-US" baseline="0" dirty="0"/>
              <a:t> </a:t>
            </a:r>
            <a:r>
              <a:rPr lang="en-US" baseline="0" dirty="0" err="1"/>
              <a:t>своими</a:t>
            </a:r>
            <a:r>
              <a:rPr lang="en-US" baseline="0" dirty="0"/>
              <a:t> </a:t>
            </a:r>
            <a:r>
              <a:rPr lang="en-US" baseline="0" dirty="0" err="1"/>
              <a:t>успехами</a:t>
            </a:r>
            <a:r>
              <a:rPr lang="en-US" baseline="0" dirty="0"/>
              <a:t> в </a:t>
            </a:r>
            <a:r>
              <a:rPr lang="en-US" baseline="0" dirty="0" err="1"/>
              <a:t>социальных</a:t>
            </a:r>
            <a:r>
              <a:rPr lang="en-US" baseline="0" dirty="0"/>
              <a:t> </a:t>
            </a:r>
            <a:r>
              <a:rPr lang="en-US" baseline="0" dirty="0" err="1"/>
              <a:t>сетях</a:t>
            </a:r>
            <a:r>
              <a:rPr lang="en-US" baseline="0" dirty="0"/>
              <a:t>, </a:t>
            </a:r>
            <a:r>
              <a:rPr lang="en-US" baseline="0" dirty="0" err="1"/>
              <a:t>но</a:t>
            </a:r>
            <a:r>
              <a:rPr lang="en-US" baseline="0" dirty="0"/>
              <a:t> и </a:t>
            </a:r>
            <a:r>
              <a:rPr lang="ru-RU" baseline="0" dirty="0"/>
              <a:t>обращаться</a:t>
            </a:r>
            <a:r>
              <a:rPr lang="en-US" baseline="0" dirty="0"/>
              <a:t> </a:t>
            </a:r>
            <a:r>
              <a:rPr lang="ru-RU" baseline="0" dirty="0"/>
              <a:t>к</a:t>
            </a:r>
            <a:r>
              <a:rPr lang="en-US" baseline="0" dirty="0"/>
              <a:t> </a:t>
            </a:r>
            <a:r>
              <a:rPr lang="en-US" baseline="0" dirty="0" err="1"/>
              <a:t>членам</a:t>
            </a:r>
            <a:r>
              <a:rPr lang="en-US" baseline="0" dirty="0"/>
              <a:t> </a:t>
            </a:r>
            <a:r>
              <a:rPr lang="en-US" baseline="0" dirty="0" err="1"/>
              <a:t>своей</a:t>
            </a:r>
            <a:r>
              <a:rPr lang="en-US" baseline="0" dirty="0"/>
              <a:t> </a:t>
            </a:r>
            <a:r>
              <a:rPr lang="en-US" baseline="0" dirty="0" err="1"/>
              <a:t>группы</a:t>
            </a:r>
            <a:r>
              <a:rPr lang="en-US" baseline="0" dirty="0"/>
              <a:t>, </a:t>
            </a:r>
            <a:r>
              <a:rPr lang="en-US" baseline="0" dirty="0" err="1"/>
              <a:t>чтобы</a:t>
            </a:r>
            <a:r>
              <a:rPr lang="en-US" baseline="0" dirty="0"/>
              <a:t> </a:t>
            </a:r>
            <a:r>
              <a:rPr lang="en-US" baseline="0" dirty="0" err="1"/>
              <a:t>узнать</a:t>
            </a:r>
            <a:r>
              <a:rPr lang="en-US" baseline="0" dirty="0"/>
              <a:t>, </a:t>
            </a:r>
            <a:r>
              <a:rPr lang="en-US" baseline="0" dirty="0" err="1"/>
              <a:t>как</a:t>
            </a:r>
            <a:r>
              <a:rPr lang="en-US" baseline="0" dirty="0"/>
              <a:t> у </a:t>
            </a:r>
            <a:r>
              <a:rPr lang="en-US" baseline="0" dirty="0" err="1"/>
              <a:t>них</a:t>
            </a:r>
            <a:r>
              <a:rPr lang="en-US" baseline="0" dirty="0"/>
              <a:t> </a:t>
            </a:r>
            <a:r>
              <a:rPr lang="en-US" baseline="0" dirty="0" err="1"/>
              <a:t>идут</a:t>
            </a:r>
            <a:r>
              <a:rPr lang="en-US" baseline="0" dirty="0"/>
              <a:t> </a:t>
            </a:r>
            <a:r>
              <a:rPr lang="en-US" baseline="0" dirty="0" err="1"/>
              <a:t>дела</a:t>
            </a:r>
            <a:r>
              <a:rPr lang="en-US" baseline="0" dirty="0"/>
              <a:t>, </a:t>
            </a:r>
            <a:r>
              <a:rPr lang="en-US" baseline="0" dirty="0" err="1"/>
              <a:t>публикуя</a:t>
            </a:r>
            <a:r>
              <a:rPr lang="en-US" baseline="0" dirty="0"/>
              <a:t> </a:t>
            </a:r>
            <a:r>
              <a:rPr lang="en-US" baseline="0" dirty="0" err="1"/>
              <a:t>вопрос</a:t>
            </a:r>
            <a:r>
              <a:rPr lang="en-US" baseline="0" dirty="0"/>
              <a:t>, </a:t>
            </a:r>
            <a:r>
              <a:rPr lang="en-US" baseline="0" dirty="0" err="1"/>
              <a:t>либо</a:t>
            </a:r>
            <a:r>
              <a:rPr lang="en-US" baseline="0" dirty="0"/>
              <a:t> </a:t>
            </a:r>
            <a:r>
              <a:rPr lang="ru-RU" baseline="0" dirty="0"/>
              <a:t>задавая его</a:t>
            </a:r>
            <a:r>
              <a:rPr lang="en-US" baseline="0" dirty="0"/>
              <a:t> в </a:t>
            </a:r>
            <a:r>
              <a:rPr lang="ru-RU" baseline="0" dirty="0"/>
              <a:t>личном общении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marR="0" lvl="0" indent="-17145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/>
              <a:t>Для некоторых из вас создание физического плана будет хорошим способом поддерживать свои группы в социальных сетях. Однако это не должно быть универсальным решением. Если кто-то не хочет устанавливать лимит, </a:t>
            </a:r>
            <a:r>
              <a:rPr lang="en-US" baseline="0" dirty="0" err="1"/>
              <a:t>то</a:t>
            </a:r>
            <a:r>
              <a:rPr lang="en-US" baseline="0" dirty="0"/>
              <a:t> </a:t>
            </a:r>
            <a:r>
              <a:rPr lang="en-US" baseline="0" dirty="0" err="1"/>
              <a:t>он</a:t>
            </a:r>
            <a:r>
              <a:rPr lang="en-US" baseline="0" dirty="0"/>
              <a:t> и </a:t>
            </a:r>
            <a:r>
              <a:rPr lang="en-US" baseline="0" dirty="0" err="1"/>
              <a:t>не</a:t>
            </a:r>
            <a:r>
              <a:rPr lang="en-US" baseline="0" dirty="0"/>
              <a:t> </a:t>
            </a:r>
            <a:r>
              <a:rPr lang="en-US" baseline="0" dirty="0" err="1"/>
              <a:t>обязан</a:t>
            </a:r>
            <a:r>
              <a:rPr lang="en-US" baseline="0" dirty="0"/>
              <a:t> </a:t>
            </a:r>
            <a:r>
              <a:rPr lang="en-US" baseline="0" dirty="0" err="1"/>
              <a:t>это</a:t>
            </a:r>
            <a:r>
              <a:rPr lang="en-US" baseline="0" dirty="0"/>
              <a:t> </a:t>
            </a:r>
            <a:r>
              <a:rPr lang="en-US" baseline="0" dirty="0" err="1"/>
              <a:t>делать</a:t>
            </a:r>
            <a:r>
              <a:rPr lang="ru-RU" baseline="0" dirty="0"/>
              <a:t>.</a:t>
            </a:r>
            <a:endParaRPr lang="en-US" baseline="0" dirty="0"/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Общее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- 10 </a:t>
            </a:r>
            <a:r>
              <a:rPr lang="en-US" dirty="0" err="1"/>
              <a:t>минут</a:t>
            </a:r>
            <a:endParaRPr lang="en-US" dirty="0"/>
          </a:p>
          <a:p>
            <a:r>
              <a:rPr lang="ru-RU" dirty="0"/>
              <a:t>Посланник</a:t>
            </a:r>
            <a:r>
              <a:rPr lang="en-US" dirty="0"/>
              <a:t> </a:t>
            </a:r>
            <a:r>
              <a:rPr lang="en-US" dirty="0" err="1"/>
              <a:t>Зд</a:t>
            </a:r>
            <a:r>
              <a:rPr lang="ru-RU" dirty="0" err="1"/>
              <a:t>оровья</a:t>
            </a:r>
            <a:r>
              <a:rPr lang="en-US" dirty="0"/>
              <a:t>/</a:t>
            </a:r>
            <a:r>
              <a:rPr lang="en-US" dirty="0" err="1"/>
              <a:t>Наставник</a:t>
            </a:r>
            <a:r>
              <a:rPr lang="en-US" dirty="0"/>
              <a:t> </a:t>
            </a:r>
            <a:r>
              <a:rPr lang="en-US" dirty="0" err="1"/>
              <a:t>обсуждают</a:t>
            </a:r>
            <a:r>
              <a:rPr lang="en-US" dirty="0"/>
              <a:t> и </a:t>
            </a:r>
            <a:r>
              <a:rPr lang="en-US" dirty="0" err="1"/>
              <a:t>заполняют</a:t>
            </a:r>
            <a:r>
              <a:rPr lang="en-US" dirty="0"/>
              <a:t> </a:t>
            </a:r>
            <a:r>
              <a:rPr lang="en-US" dirty="0" err="1"/>
              <a:t>документ</a:t>
            </a:r>
            <a:r>
              <a:rPr lang="ru-RU" dirty="0"/>
              <a:t>ы</a:t>
            </a:r>
            <a:r>
              <a:rPr lang="en-US" dirty="0"/>
              <a:t> </a:t>
            </a:r>
            <a:r>
              <a:rPr lang="ru-RU" dirty="0"/>
              <a:t>п</a:t>
            </a:r>
            <a:r>
              <a:rPr lang="en-US" dirty="0"/>
              <a:t>о </a:t>
            </a:r>
            <a:r>
              <a:rPr lang="en-US" dirty="0" err="1"/>
              <a:t>планировани</a:t>
            </a:r>
            <a:r>
              <a:rPr lang="ru-RU" dirty="0"/>
              <a:t>ю</a:t>
            </a:r>
            <a:r>
              <a:rPr lang="en-US" dirty="0"/>
              <a:t> </a:t>
            </a:r>
            <a:r>
              <a:rPr lang="en-US" dirty="0" err="1"/>
              <a:t>социальных</a:t>
            </a:r>
            <a:r>
              <a:rPr lang="en-US" dirty="0"/>
              <a:t> </a:t>
            </a:r>
            <a:r>
              <a:rPr lang="en-US" dirty="0" err="1"/>
              <a:t>сетей</a:t>
            </a:r>
            <a:r>
              <a:rPr lang="en-US" dirty="0"/>
              <a:t> - 5 </a:t>
            </a:r>
            <a:r>
              <a:rPr lang="en-US" dirty="0" err="1"/>
              <a:t>минут</a:t>
            </a:r>
            <a:endParaRPr lang="en-US" dirty="0"/>
          </a:p>
          <a:p>
            <a:r>
              <a:rPr lang="en-US" dirty="0" err="1"/>
              <a:t>Отчет</a:t>
            </a:r>
            <a:r>
              <a:rPr lang="ru-RU" dirty="0"/>
              <a:t>ы</a:t>
            </a:r>
            <a:r>
              <a:rPr lang="en-US" dirty="0"/>
              <a:t> в </a:t>
            </a:r>
            <a:r>
              <a:rPr lang="en-US" dirty="0" err="1"/>
              <a:t>группах</a:t>
            </a:r>
            <a:r>
              <a:rPr lang="en-US" dirty="0"/>
              <a:t> - 3 </a:t>
            </a:r>
            <a:r>
              <a:rPr lang="en-US" dirty="0" err="1"/>
              <a:t>минуты</a:t>
            </a:r>
            <a:r>
              <a:rPr lang="en-US" dirty="0"/>
              <a:t> (1 </a:t>
            </a:r>
            <a:r>
              <a:rPr lang="en-US" dirty="0" err="1"/>
              <a:t>минута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стол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Сейчас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потратим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минут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создание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</a:t>
            </a:r>
            <a:r>
              <a:rPr lang="en-US" dirty="0" err="1"/>
              <a:t>плана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ru-RU" dirty="0"/>
              <a:t>определять</a:t>
            </a:r>
            <a:r>
              <a:rPr lang="en-US" dirty="0"/>
              <a:t> </a:t>
            </a:r>
            <a:r>
              <a:rPr lang="ru-RU" dirty="0"/>
              <a:t>вашу</a:t>
            </a:r>
            <a:r>
              <a:rPr lang="en-US" dirty="0"/>
              <a:t> </a:t>
            </a:r>
            <a:r>
              <a:rPr lang="en-US" dirty="0" err="1"/>
              <a:t>деятельность</a:t>
            </a:r>
            <a:r>
              <a:rPr lang="en-US" dirty="0"/>
              <a:t> в </a:t>
            </a:r>
            <a:r>
              <a:rPr lang="en-US" dirty="0" err="1"/>
              <a:t>социальных</a:t>
            </a:r>
            <a:r>
              <a:rPr lang="en-US" dirty="0"/>
              <a:t> </a:t>
            </a:r>
            <a:r>
              <a:rPr lang="en-US" dirty="0" err="1"/>
              <a:t>сетях</a:t>
            </a:r>
            <a:r>
              <a:rPr lang="en-US" dirty="0"/>
              <a:t>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году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Вот</a:t>
            </a:r>
            <a:r>
              <a:rPr lang="en-US" dirty="0"/>
              <a:t> </a:t>
            </a:r>
            <a:r>
              <a:rPr lang="en-US" dirty="0" err="1"/>
              <a:t>пример</a:t>
            </a:r>
            <a:r>
              <a:rPr lang="en-US" dirty="0"/>
              <a:t> </a:t>
            </a:r>
            <a:r>
              <a:rPr lang="en-US" dirty="0" err="1"/>
              <a:t>плана</a:t>
            </a:r>
            <a:r>
              <a:rPr lang="en-US" dirty="0"/>
              <a:t>. (</a:t>
            </a:r>
            <a:r>
              <a:rPr lang="ru-RU" dirty="0"/>
              <a:t>прочитайте основные пункты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Примечания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Посланник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r>
              <a:rPr lang="en-US" dirty="0"/>
              <a:t> и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наставник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</a:t>
            </a:r>
            <a:r>
              <a:rPr lang="en-US" dirty="0" err="1"/>
              <a:t>заполнить</a:t>
            </a:r>
            <a:r>
              <a:rPr lang="en-US" dirty="0"/>
              <a:t> </a:t>
            </a:r>
            <a:r>
              <a:rPr lang="en-US" dirty="0" err="1"/>
              <a:t>рабочий</a:t>
            </a:r>
            <a:r>
              <a:rPr lang="en-US" dirty="0"/>
              <a:t> </a:t>
            </a:r>
            <a:r>
              <a:rPr lang="en-US" dirty="0" err="1"/>
              <a:t>лист</a:t>
            </a:r>
            <a:r>
              <a:rPr lang="en-US" dirty="0"/>
              <a:t> "</a:t>
            </a:r>
            <a:r>
              <a:rPr lang="ru-RU" dirty="0"/>
              <a:t>Планирование работы с социальными сетями</a:t>
            </a:r>
            <a:r>
              <a:rPr lang="en-US" dirty="0"/>
              <a:t>".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ru-RU" dirty="0"/>
              <a:t>атлет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хочет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социальные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,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ru-RU" dirty="0"/>
              <a:t>не страшно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baseline="0" dirty="0"/>
              <a:t>Сказать: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Цель этого занятия состоит в том, чтобы вы были готовы использовать свои социальные сети для распространения информации о здоровье и здоровом образе жизни среди своих товарищей по команде и в сообществе Специальной Олимпиады!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Я хочу, чтобы вы поняли, что </a:t>
            </a:r>
            <a:r>
              <a:rPr lang="ru-RU" b="1" baseline="0" dirty="0"/>
              <a:t>это можно легко сделать. 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Это занятие </a:t>
            </a:r>
            <a:r>
              <a:rPr lang="ru-RU" b="1" baseline="0" dirty="0"/>
              <a:t>поможет вам разработать план</a:t>
            </a:r>
            <a:r>
              <a:rPr lang="ru-RU" baseline="0" dirty="0"/>
              <a:t>, чтобы вы были готовы приступить к работе самостоятельно, когда вернетесь домой.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На сегодняшний день социальные сети - это самый простой и доступный способ охватить группу людей в определенное время.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Сказать</a:t>
            </a:r>
            <a:r>
              <a:rPr lang="en-US" sz="120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Чего</a:t>
            </a:r>
            <a:r>
              <a:rPr lang="en-US" sz="1200" dirty="0"/>
              <a:t> </a:t>
            </a:r>
            <a:r>
              <a:rPr lang="ru-RU" sz="1200" dirty="0"/>
              <a:t>в</a:t>
            </a:r>
            <a:r>
              <a:rPr lang="en-US" sz="1200" dirty="0"/>
              <a:t>ы </a:t>
            </a:r>
            <a:r>
              <a:rPr lang="en-US" sz="1200" dirty="0" err="1"/>
              <a:t>надее</a:t>
            </a:r>
            <a:r>
              <a:rPr lang="ru-RU" sz="1200" dirty="0" err="1"/>
              <a:t>тесь</a:t>
            </a:r>
            <a:r>
              <a:rPr lang="en-US" sz="1200" dirty="0"/>
              <a:t> </a:t>
            </a:r>
            <a:r>
              <a:rPr lang="en-US" sz="1200" dirty="0" err="1"/>
              <a:t>достичь</a:t>
            </a:r>
            <a:r>
              <a:rPr lang="en-US" sz="1200" dirty="0"/>
              <a:t> в </a:t>
            </a:r>
            <a:r>
              <a:rPr lang="en-US" sz="1200" dirty="0" err="1"/>
              <a:t>этой</a:t>
            </a:r>
            <a:r>
              <a:rPr lang="en-US" sz="1200" dirty="0"/>
              <a:t> </a:t>
            </a:r>
            <a:r>
              <a:rPr lang="en-US" sz="1200" dirty="0" err="1"/>
              <a:t>роли</a:t>
            </a:r>
            <a:r>
              <a:rPr lang="en-US" sz="1200" dirty="0"/>
              <a:t>?</a:t>
            </a:r>
            <a:endParaRPr lang="en-US" sz="1200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Примечания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важно</a:t>
            </a:r>
            <a:r>
              <a:rPr lang="en-US" dirty="0"/>
              <a:t> </a:t>
            </a:r>
            <a:r>
              <a:rPr lang="en-US" dirty="0" err="1"/>
              <a:t>направлять</a:t>
            </a:r>
            <a:r>
              <a:rPr lang="en-US" dirty="0"/>
              <a:t> </a:t>
            </a:r>
            <a:r>
              <a:rPr lang="en-US" dirty="0" err="1"/>
              <a:t>своих</a:t>
            </a:r>
            <a:r>
              <a:rPr lang="en-US" dirty="0"/>
              <a:t> </a:t>
            </a:r>
            <a:r>
              <a:rPr lang="ru-RU" dirty="0"/>
              <a:t>атлетов</a:t>
            </a:r>
            <a:r>
              <a:rPr lang="en-US" dirty="0"/>
              <a:t> </a:t>
            </a:r>
            <a:r>
              <a:rPr lang="ru-RU" dirty="0"/>
              <a:t>в их </a:t>
            </a:r>
            <a:r>
              <a:rPr lang="en-US" dirty="0" err="1"/>
              <a:t>рол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baseline="0" dirty="0" err="1"/>
              <a:t>Посланников</a:t>
            </a:r>
            <a:r>
              <a:rPr lang="en-US" baseline="0" dirty="0"/>
              <a:t> </a:t>
            </a:r>
            <a:r>
              <a:rPr lang="en-US" baseline="0" dirty="0" err="1"/>
              <a:t>Здоровья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Спроси</a:t>
            </a:r>
            <a:r>
              <a:rPr lang="ru-RU" baseline="0" dirty="0"/>
              <a:t>те</a:t>
            </a:r>
            <a:r>
              <a:rPr lang="en-US" baseline="0" dirty="0"/>
              <a:t> </a:t>
            </a:r>
            <a:r>
              <a:rPr lang="en-US" baseline="0" dirty="0" err="1"/>
              <a:t>их</a:t>
            </a:r>
            <a:r>
              <a:rPr lang="en-US" baseline="0" dirty="0"/>
              <a:t>, </a:t>
            </a:r>
            <a:r>
              <a:rPr lang="en-US" baseline="0" dirty="0" err="1"/>
              <a:t>есть</a:t>
            </a:r>
            <a:r>
              <a:rPr lang="en-US" baseline="0" dirty="0"/>
              <a:t> </a:t>
            </a:r>
            <a:r>
              <a:rPr lang="en-US" baseline="0" dirty="0" err="1"/>
              <a:t>ли</a:t>
            </a:r>
            <a:r>
              <a:rPr lang="en-US" baseline="0" dirty="0"/>
              <a:t> </a:t>
            </a:r>
            <a:r>
              <a:rPr lang="en-US" baseline="0" dirty="0" err="1"/>
              <a:t>другие</a:t>
            </a:r>
            <a:r>
              <a:rPr lang="en-US" baseline="0" dirty="0"/>
              <a:t> </a:t>
            </a:r>
            <a:r>
              <a:rPr lang="ru-RU" baseline="0" dirty="0"/>
              <a:t>задачи</a:t>
            </a:r>
            <a:r>
              <a:rPr lang="en-US" baseline="0" dirty="0"/>
              <a:t>, </a:t>
            </a:r>
            <a:r>
              <a:rPr lang="en-US" baseline="0" dirty="0" err="1"/>
              <a:t>которые</a:t>
            </a:r>
            <a:r>
              <a:rPr lang="en-US" baseline="0" dirty="0"/>
              <a:t> </a:t>
            </a:r>
            <a:r>
              <a:rPr lang="en-US" baseline="0" dirty="0" err="1"/>
              <a:t>они</a:t>
            </a:r>
            <a:r>
              <a:rPr lang="en-US" baseline="0" dirty="0"/>
              <a:t> </a:t>
            </a:r>
            <a:r>
              <a:rPr lang="en-US" baseline="0" dirty="0" err="1"/>
              <a:t>хот</a:t>
            </a:r>
            <a:r>
              <a:rPr lang="ru-RU" baseline="0" dirty="0"/>
              <a:t>ели бы</a:t>
            </a:r>
            <a:r>
              <a:rPr lang="en-US" baseline="0" dirty="0"/>
              <a:t> </a:t>
            </a:r>
            <a:r>
              <a:rPr lang="ru-RU" baseline="0" dirty="0"/>
              <a:t>выполнить</a:t>
            </a:r>
            <a:r>
              <a:rPr lang="en-US" baseline="0" dirty="0"/>
              <a:t> в </a:t>
            </a:r>
            <a:r>
              <a:rPr lang="en-US" baseline="0" dirty="0" err="1"/>
              <a:t>этой</a:t>
            </a:r>
            <a:r>
              <a:rPr lang="en-US" baseline="0" dirty="0"/>
              <a:t> </a:t>
            </a:r>
            <a:r>
              <a:rPr lang="en-US" baseline="0" dirty="0" err="1"/>
              <a:t>роли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Примечание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ru-RU" dirty="0"/>
              <a:t>Предложите группам </a:t>
            </a:r>
            <a:r>
              <a:rPr lang="en-US" dirty="0" err="1"/>
              <a:t>обсуд</a:t>
            </a:r>
            <a:r>
              <a:rPr lang="ru-RU" dirty="0"/>
              <a:t>ить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вопросы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своими</a:t>
            </a:r>
            <a:r>
              <a:rPr lang="en-US" dirty="0"/>
              <a:t> </a:t>
            </a:r>
            <a:r>
              <a:rPr lang="en-US" dirty="0" err="1"/>
              <a:t>столами</a:t>
            </a:r>
            <a:r>
              <a:rPr lang="en-US" dirty="0"/>
              <a:t>. (4 </a:t>
            </a:r>
            <a:r>
              <a:rPr lang="en-US" dirty="0" err="1"/>
              <a:t>минуты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Попроси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стол</a:t>
            </a:r>
            <a:r>
              <a:rPr lang="en-US" dirty="0"/>
              <a:t> </a:t>
            </a:r>
            <a:r>
              <a:rPr lang="en-US" dirty="0" err="1"/>
              <a:t>поделиться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всеми</a:t>
            </a:r>
            <a:r>
              <a:rPr lang="en-US" dirty="0"/>
              <a:t> </a:t>
            </a:r>
            <a:r>
              <a:rPr lang="en-US" dirty="0" err="1"/>
              <a:t>своими</a:t>
            </a:r>
            <a:r>
              <a:rPr lang="en-US" dirty="0"/>
              <a:t> </a:t>
            </a:r>
            <a:r>
              <a:rPr lang="en-US" dirty="0" err="1"/>
              <a:t>ответами</a:t>
            </a:r>
            <a:r>
              <a:rPr lang="en-US" dirty="0"/>
              <a:t>. (1 </a:t>
            </a:r>
            <a:r>
              <a:rPr lang="en-US" dirty="0" err="1"/>
              <a:t>минута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Примечание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Атлетам важно понять, что они являются лидерами в этой роли. Вот несколько советов, которые помогут им обрести свой голос лидера в рамках движения Специальной Олимпиады «Здоровье».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Сказать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У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ru-RU" dirty="0"/>
              <a:t>есть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baseline="0" dirty="0" err="1"/>
              <a:t>стиль</a:t>
            </a:r>
            <a:r>
              <a:rPr lang="en-US" baseline="0" dirty="0"/>
              <a:t>, и </a:t>
            </a:r>
            <a:r>
              <a:rPr lang="en-US" baseline="0" dirty="0" err="1"/>
              <a:t>каждый</a:t>
            </a:r>
            <a:r>
              <a:rPr lang="en-US" baseline="0" dirty="0"/>
              <a:t> </a:t>
            </a:r>
            <a:r>
              <a:rPr lang="en-US" baseline="0" dirty="0" err="1"/>
              <a:t>захочет</a:t>
            </a:r>
            <a:r>
              <a:rPr lang="en-US" baseline="0" dirty="0"/>
              <a:t> </a:t>
            </a:r>
            <a:r>
              <a:rPr lang="en-US" baseline="0" dirty="0" err="1"/>
              <a:t>сделать</a:t>
            </a:r>
            <a:r>
              <a:rPr lang="en-US" baseline="0" dirty="0"/>
              <a:t> </a:t>
            </a:r>
            <a:r>
              <a:rPr lang="en-US" baseline="0" dirty="0" err="1"/>
              <a:t>все</a:t>
            </a:r>
            <a:r>
              <a:rPr lang="en-US" baseline="0" dirty="0"/>
              <a:t> </a:t>
            </a:r>
            <a:r>
              <a:rPr lang="en-US" baseline="0" dirty="0" err="1"/>
              <a:t>по-своему</a:t>
            </a:r>
            <a:r>
              <a:rPr lang="en-US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Вот</a:t>
            </a:r>
            <a:r>
              <a:rPr lang="en-US" baseline="0" dirty="0"/>
              <a:t> </a:t>
            </a:r>
            <a:r>
              <a:rPr lang="en-US" baseline="0" dirty="0" err="1"/>
              <a:t>способы</a:t>
            </a:r>
            <a:r>
              <a:rPr lang="en-US" baseline="0" dirty="0"/>
              <a:t>, </a:t>
            </a:r>
            <a:r>
              <a:rPr lang="en-US" baseline="0" dirty="0" err="1"/>
              <a:t>которые</a:t>
            </a:r>
            <a:r>
              <a:rPr lang="en-US" baseline="0" dirty="0"/>
              <a:t> </a:t>
            </a:r>
            <a:r>
              <a:rPr lang="en-US" baseline="0" dirty="0" err="1"/>
              <a:t>мы</a:t>
            </a:r>
            <a:r>
              <a:rPr lang="en-US" baseline="0" dirty="0"/>
              <a:t> </a:t>
            </a:r>
            <a:r>
              <a:rPr lang="en-US" baseline="0" dirty="0" err="1"/>
              <a:t>рекомендуем</a:t>
            </a:r>
            <a:r>
              <a:rPr lang="en-US" baseline="0" dirty="0"/>
              <a:t> </a:t>
            </a:r>
            <a:r>
              <a:rPr lang="en-US" baseline="0" dirty="0" err="1"/>
              <a:t>использовать</a:t>
            </a:r>
            <a:r>
              <a:rPr lang="en-US" baseline="0" dirty="0"/>
              <a:t> в </a:t>
            </a:r>
            <a:r>
              <a:rPr lang="en-US" baseline="0" dirty="0" err="1"/>
              <a:t>социальных</a:t>
            </a:r>
            <a:r>
              <a:rPr lang="en-US" baseline="0" dirty="0"/>
              <a:t> </a:t>
            </a:r>
            <a:r>
              <a:rPr lang="en-US" baseline="0" dirty="0" err="1"/>
              <a:t>сетях</a:t>
            </a:r>
            <a:r>
              <a:rPr lang="en-US" baseline="0" dirty="0"/>
              <a:t>, </a:t>
            </a:r>
            <a:r>
              <a:rPr lang="en-US" baseline="0" dirty="0" err="1"/>
              <a:t>но</a:t>
            </a:r>
            <a:r>
              <a:rPr lang="en-US" baseline="0" dirty="0"/>
              <a:t> </a:t>
            </a:r>
            <a:r>
              <a:rPr lang="en-US" baseline="0" dirty="0" err="1"/>
              <a:t>может</a:t>
            </a:r>
            <a:r>
              <a:rPr lang="en-US" baseline="0" dirty="0"/>
              <a:t> </a:t>
            </a:r>
            <a:r>
              <a:rPr lang="en-US" baseline="0" dirty="0" err="1"/>
              <a:t>быть</a:t>
            </a:r>
            <a:r>
              <a:rPr lang="en-US" baseline="0" dirty="0"/>
              <a:t>, у </a:t>
            </a:r>
            <a:r>
              <a:rPr lang="en-US" baseline="0" dirty="0" err="1"/>
              <a:t>кого-то</a:t>
            </a:r>
            <a:r>
              <a:rPr lang="en-US" baseline="0" dirty="0"/>
              <a:t> </a:t>
            </a:r>
            <a:r>
              <a:rPr lang="en-US" baseline="0" dirty="0" err="1"/>
              <a:t>есть</a:t>
            </a:r>
            <a:r>
              <a:rPr lang="en-US" baseline="0" dirty="0"/>
              <a:t> </a:t>
            </a:r>
            <a:r>
              <a:rPr lang="en-US" baseline="0" dirty="0" err="1"/>
              <a:t>друг</a:t>
            </a:r>
            <a:r>
              <a:rPr lang="ru-RU" baseline="0" dirty="0" err="1"/>
              <a:t>ие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baseline="0" dirty="0" err="1"/>
              <a:t>Примечания</a:t>
            </a:r>
            <a:r>
              <a:rPr lang="en-US" baseline="0" dirty="0"/>
              <a:t> </a:t>
            </a:r>
            <a:r>
              <a:rPr lang="en-US" baseline="0" dirty="0" err="1"/>
              <a:t>фасилитатора</a:t>
            </a:r>
            <a:r>
              <a:rPr 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Эти</a:t>
            </a:r>
            <a:r>
              <a:rPr lang="en-US" baseline="0" dirty="0"/>
              <a:t> </a:t>
            </a:r>
            <a:r>
              <a:rPr lang="en-US" baseline="0" dirty="0" err="1"/>
              <a:t>идеи</a:t>
            </a:r>
            <a:r>
              <a:rPr lang="en-US" baseline="0" dirty="0"/>
              <a:t> </a:t>
            </a:r>
            <a:r>
              <a:rPr lang="ru-RU" baseline="0" dirty="0"/>
              <a:t>деятельности</a:t>
            </a:r>
            <a:r>
              <a:rPr lang="en-US" baseline="0" dirty="0"/>
              <a:t> </a:t>
            </a:r>
            <a:r>
              <a:rPr lang="en-US" baseline="0" dirty="0" err="1"/>
              <a:t>перечислены</a:t>
            </a:r>
            <a:r>
              <a:rPr lang="en-US" baseline="0" dirty="0"/>
              <a:t> в </a:t>
            </a:r>
            <a:r>
              <a:rPr lang="en-US" baseline="0" dirty="0" err="1"/>
              <a:t>порядке</a:t>
            </a:r>
            <a:r>
              <a:rPr lang="en-US" baseline="0" dirty="0"/>
              <a:t> </a:t>
            </a:r>
            <a:r>
              <a:rPr lang="en-US" baseline="0" dirty="0" err="1"/>
              <a:t>от</a:t>
            </a:r>
            <a:r>
              <a:rPr lang="en-US" baseline="0" dirty="0"/>
              <a:t> </a:t>
            </a:r>
            <a:r>
              <a:rPr lang="en-US" baseline="0" dirty="0" err="1"/>
              <a:t>наименее</a:t>
            </a:r>
            <a:r>
              <a:rPr lang="en-US" baseline="0" dirty="0"/>
              <a:t> </a:t>
            </a:r>
            <a:r>
              <a:rPr lang="en-US" baseline="0" dirty="0" err="1"/>
              <a:t>сложного</a:t>
            </a:r>
            <a:r>
              <a:rPr lang="en-US" baseline="0" dirty="0"/>
              <a:t> к </a:t>
            </a:r>
            <a:r>
              <a:rPr lang="en-US" baseline="0" dirty="0" err="1"/>
              <a:t>наиболее</a:t>
            </a:r>
            <a:r>
              <a:rPr lang="en-US" baseline="0" dirty="0"/>
              <a:t> </a:t>
            </a:r>
            <a:r>
              <a:rPr lang="en-US" baseline="0" dirty="0" err="1"/>
              <a:t>сложному</a:t>
            </a:r>
            <a:r>
              <a:rPr lang="en-US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На</a:t>
            </a:r>
            <a:r>
              <a:rPr lang="en-US" baseline="0" dirty="0"/>
              <a:t> </a:t>
            </a:r>
            <a:r>
              <a:rPr lang="en-US" baseline="0" dirty="0" err="1"/>
              <a:t>следующих</a:t>
            </a:r>
            <a:r>
              <a:rPr lang="en-US" baseline="0" dirty="0"/>
              <a:t> </a:t>
            </a:r>
            <a:r>
              <a:rPr lang="en-US" baseline="0" dirty="0" err="1"/>
              <a:t>слайдах</a:t>
            </a:r>
            <a:r>
              <a:rPr lang="en-US" baseline="0" dirty="0"/>
              <a:t> </a:t>
            </a:r>
            <a:r>
              <a:rPr lang="en-US" baseline="0" dirty="0" err="1"/>
              <a:t>будет</a:t>
            </a:r>
            <a:r>
              <a:rPr lang="en-US" baseline="0" dirty="0"/>
              <a:t> </a:t>
            </a:r>
            <a:r>
              <a:rPr lang="en-US" baseline="0" dirty="0" err="1"/>
              <a:t>показано</a:t>
            </a:r>
            <a:r>
              <a:rPr lang="en-US" baseline="0" dirty="0"/>
              <a:t>, </a:t>
            </a:r>
            <a:r>
              <a:rPr lang="en-US" baseline="0" dirty="0" err="1"/>
              <a:t>как</a:t>
            </a:r>
            <a:r>
              <a:rPr lang="en-US" baseline="0" dirty="0"/>
              <a:t> </a:t>
            </a:r>
            <a:r>
              <a:rPr lang="en-US" baseline="0" dirty="0" err="1"/>
              <a:t>это</a:t>
            </a:r>
            <a:r>
              <a:rPr lang="en-US" baseline="0" dirty="0"/>
              <a:t> </a:t>
            </a:r>
            <a:r>
              <a:rPr lang="en-US" baseline="0" dirty="0" err="1"/>
              <a:t>выглядит</a:t>
            </a:r>
            <a:r>
              <a:rPr lang="en-US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Примечание</a:t>
            </a:r>
            <a:r>
              <a:rPr lang="en-US" dirty="0"/>
              <a:t> </a:t>
            </a:r>
            <a:r>
              <a:rPr lang="en-US" dirty="0" err="1"/>
              <a:t>фасилитатора</a:t>
            </a:r>
            <a:r>
              <a:rPr lang="en-US" dirty="0"/>
              <a:t>:</a:t>
            </a:r>
          </a:p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baseline="0" dirty="0" err="1"/>
              <a:t>ссылке</a:t>
            </a:r>
            <a:r>
              <a:rPr lang="en-US" baseline="0" dirty="0"/>
              <a:t> </a:t>
            </a:r>
            <a:r>
              <a:rPr lang="ru-RU" baseline="0" dirty="0"/>
              <a:t>в</a:t>
            </a:r>
            <a:r>
              <a:rPr lang="en-US" baseline="0" dirty="0"/>
              <a:t>ы </a:t>
            </a:r>
            <a:r>
              <a:rPr lang="en-US" baseline="0" dirty="0" err="1"/>
              <a:t>узнае</a:t>
            </a:r>
            <a:r>
              <a:rPr lang="ru-RU" baseline="0" dirty="0"/>
              <a:t>те</a:t>
            </a:r>
            <a:r>
              <a:rPr lang="en-US" baseline="0" dirty="0"/>
              <a:t>, </a:t>
            </a:r>
            <a:r>
              <a:rPr lang="en-US" baseline="0" dirty="0" err="1"/>
              <a:t>как</a:t>
            </a:r>
            <a:r>
              <a:rPr lang="en-US" baseline="0" dirty="0"/>
              <a:t> </a:t>
            </a:r>
            <a:r>
              <a:rPr lang="en-US" baseline="0" dirty="0" err="1"/>
              <a:t>создать</a:t>
            </a:r>
            <a:r>
              <a:rPr lang="en-US" baseline="0" dirty="0"/>
              <a:t> </a:t>
            </a:r>
            <a:r>
              <a:rPr lang="en-US" baseline="0" dirty="0" err="1"/>
              <a:t>страницу</a:t>
            </a:r>
            <a:r>
              <a:rPr lang="en-US" baseline="0" dirty="0"/>
              <a:t>: https://www.facebook.com/pages/creation/.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2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По</a:t>
            </a:r>
            <a:r>
              <a:rPr lang="en-US" baseline="0" dirty="0"/>
              <a:t> </a:t>
            </a:r>
            <a:r>
              <a:rPr lang="en-US" baseline="0" dirty="0" err="1"/>
              <a:t>этой</a:t>
            </a:r>
            <a:r>
              <a:rPr lang="en-US" baseline="0" dirty="0"/>
              <a:t> </a:t>
            </a:r>
            <a:r>
              <a:rPr lang="en-US" baseline="0" dirty="0" err="1"/>
              <a:t>ссылке</a:t>
            </a:r>
            <a:r>
              <a:rPr lang="en-US" baseline="0" dirty="0"/>
              <a:t> </a:t>
            </a:r>
            <a:r>
              <a:rPr lang="ru-RU" baseline="0" dirty="0"/>
              <a:t>в</a:t>
            </a:r>
            <a:r>
              <a:rPr lang="en-US" baseline="0" dirty="0"/>
              <a:t>ы </a:t>
            </a:r>
            <a:r>
              <a:rPr lang="en-US" baseline="0" dirty="0" err="1"/>
              <a:t>узнае</a:t>
            </a:r>
            <a:r>
              <a:rPr lang="ru-RU" baseline="0" dirty="0"/>
              <a:t>те</a:t>
            </a:r>
            <a:r>
              <a:rPr lang="en-US" baseline="0" dirty="0"/>
              <a:t>, </a:t>
            </a:r>
            <a:r>
              <a:rPr lang="en-US" baseline="0" dirty="0" err="1"/>
              <a:t>как</a:t>
            </a:r>
            <a:r>
              <a:rPr lang="en-US" baseline="0" dirty="0"/>
              <a:t> </a:t>
            </a:r>
            <a:r>
              <a:rPr lang="en-US" baseline="0" dirty="0" err="1"/>
              <a:t>создать</a:t>
            </a:r>
            <a:r>
              <a:rPr lang="en-US" baseline="0" dirty="0"/>
              <a:t> </a:t>
            </a:r>
            <a:r>
              <a:rPr lang="en-US" baseline="0" dirty="0" err="1"/>
              <a:t>закрытую</a:t>
            </a:r>
            <a:r>
              <a:rPr lang="en-US" baseline="0" dirty="0"/>
              <a:t> </a:t>
            </a:r>
            <a:r>
              <a:rPr lang="en-US" baseline="0" dirty="0" err="1"/>
              <a:t>группу</a:t>
            </a:r>
            <a:r>
              <a:rPr lang="en-US" baseline="0" dirty="0"/>
              <a:t>: https://www.facebook.com/help/167970719931213/.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CC87-18D6-2949-8A9C-E6692CDF00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ecialolympics.org/MyHealth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85" y="2414999"/>
            <a:ext cx="816382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Использование</a:t>
            </a:r>
            <a:r>
              <a:rPr lang="en-US" dirty="0"/>
              <a:t>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социальных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сетей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для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распространения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информации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о 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здоровье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Создайте</a:t>
            </a:r>
            <a:r>
              <a:rPr lang="en-US" dirty="0"/>
              <a:t> </a:t>
            </a:r>
            <a:r>
              <a:rPr lang="ru-RU" dirty="0"/>
              <a:t>частную</a:t>
            </a:r>
            <a:r>
              <a:rPr lang="en-US" dirty="0"/>
              <a:t> </a:t>
            </a:r>
            <a:r>
              <a:rPr lang="en-US" dirty="0" err="1"/>
              <a:t>группу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53" y="2050697"/>
            <a:ext cx="7021093" cy="41224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76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Материалы и ресурсы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52717"/>
            <a:ext cx="3828659" cy="20100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838070"/>
            <a:ext cx="3829802" cy="2024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7625" y="55892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hlinkClick r:id="rId5"/>
              </a:rPr>
              <a:t>www.SpecialOlympics.org/MyHealth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90" y="4146217"/>
            <a:ext cx="84816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Уже</a:t>
            </a:r>
            <a:r>
              <a:rPr lang="en-US" sz="2600" dirty="0"/>
              <a:t> </a:t>
            </a:r>
            <a:r>
              <a:rPr lang="en-US" sz="2600" dirty="0" err="1"/>
              <a:t>существует</a:t>
            </a:r>
            <a:r>
              <a:rPr lang="en-US" sz="2600" dirty="0"/>
              <a:t> </a:t>
            </a:r>
            <a:r>
              <a:rPr lang="ru-RU" sz="2600" dirty="0"/>
              <a:t>большой объем</a:t>
            </a:r>
            <a:r>
              <a:rPr lang="en-US" sz="2600" dirty="0"/>
              <a:t> </a:t>
            </a:r>
            <a:r>
              <a:rPr lang="en-US" sz="2600" dirty="0" err="1"/>
              <a:t>материалов</a:t>
            </a:r>
            <a:r>
              <a:rPr lang="en-US" sz="2600" dirty="0"/>
              <a:t>, </a:t>
            </a:r>
            <a:r>
              <a:rPr lang="en-US" sz="2600" dirty="0" err="1"/>
              <a:t>которые</a:t>
            </a:r>
            <a:r>
              <a:rPr lang="en-US" sz="2600" dirty="0"/>
              <a:t> </a:t>
            </a:r>
            <a:r>
              <a:rPr lang="en-US" sz="2600" dirty="0" err="1"/>
              <a:t>были</a:t>
            </a:r>
            <a:r>
              <a:rPr lang="en-US" sz="2600" dirty="0"/>
              <a:t> </a:t>
            </a:r>
            <a:r>
              <a:rPr lang="en-US" sz="2600" dirty="0" err="1"/>
              <a:t>созданы</a:t>
            </a:r>
            <a:r>
              <a:rPr lang="en-US" sz="2600" dirty="0"/>
              <a:t> </a:t>
            </a:r>
            <a:r>
              <a:rPr lang="en-US" sz="2600" dirty="0" err="1"/>
              <a:t>дл</a:t>
            </a:r>
            <a:r>
              <a:rPr lang="ru-RU" sz="2600" dirty="0"/>
              <a:t>я</a:t>
            </a:r>
            <a:r>
              <a:rPr lang="en-US" sz="2600" dirty="0"/>
              <a:t> </a:t>
            </a:r>
            <a:r>
              <a:rPr lang="ru-RU" sz="2600" dirty="0"/>
              <a:t>продвижения Программы </a:t>
            </a:r>
            <a:r>
              <a:rPr lang="en-US" sz="2600" dirty="0" err="1"/>
              <a:t>Специальной</a:t>
            </a:r>
            <a:r>
              <a:rPr lang="en-US" sz="2600" dirty="0"/>
              <a:t> </a:t>
            </a:r>
            <a:r>
              <a:rPr lang="en-US" sz="2600" dirty="0" err="1"/>
              <a:t>Олимпиады</a:t>
            </a:r>
            <a:r>
              <a:rPr lang="ru-RU" sz="2600" dirty="0"/>
              <a:t> «З</a:t>
            </a:r>
            <a:r>
              <a:rPr lang="en-US" sz="2600" dirty="0" err="1"/>
              <a:t>доровь</a:t>
            </a:r>
            <a:r>
              <a:rPr lang="ru-RU" sz="2600" dirty="0"/>
              <a:t>е»</a:t>
            </a:r>
            <a:r>
              <a:rPr lang="en-US" sz="2600" dirty="0"/>
              <a:t>. П</a:t>
            </a:r>
            <a:r>
              <a:rPr lang="ru-RU" sz="2600" dirty="0"/>
              <a:t>осмотрите</a:t>
            </a:r>
            <a:r>
              <a:rPr lang="en-US" sz="2600" dirty="0"/>
              <a:t> </a:t>
            </a:r>
            <a:r>
              <a:rPr lang="en-US" sz="2600" dirty="0" err="1"/>
              <a:t>их</a:t>
            </a:r>
            <a:r>
              <a:rPr lang="en-US" sz="26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8940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9" y="264517"/>
            <a:ext cx="6100726" cy="839391"/>
          </a:xfrm>
        </p:spPr>
        <p:txBody>
          <a:bodyPr>
            <a:noAutofit/>
          </a:bodyPr>
          <a:lstStyle/>
          <a:p>
            <a:r>
              <a:rPr lang="en-US" sz="3300" dirty="0" err="1"/>
              <a:t>Дорожная</a:t>
            </a:r>
            <a:r>
              <a:rPr lang="en-US" sz="3300" dirty="0"/>
              <a:t> </a:t>
            </a:r>
            <a:r>
              <a:rPr lang="en-US" sz="3300" dirty="0" err="1"/>
              <a:t>карта</a:t>
            </a:r>
            <a:r>
              <a:rPr lang="en-US" sz="3300" dirty="0"/>
              <a:t> </a:t>
            </a:r>
            <a:r>
              <a:rPr lang="en-US" sz="3300" dirty="0" err="1"/>
              <a:t>успех</a:t>
            </a:r>
            <a:r>
              <a:rPr lang="ru-RU" sz="3300" dirty="0"/>
              <a:t>а</a:t>
            </a:r>
            <a:r>
              <a:rPr lang="en-US" sz="3300" dirty="0"/>
              <a:t> - </a:t>
            </a:r>
            <a:r>
              <a:rPr lang="ru-RU" sz="3300" dirty="0"/>
              <a:t>Д</a:t>
            </a:r>
            <a:r>
              <a:rPr lang="en-US" sz="3300" dirty="0" err="1"/>
              <a:t>елает</a:t>
            </a:r>
            <a:r>
              <a:rPr lang="en-US" sz="3300" dirty="0"/>
              <a:t> </a:t>
            </a:r>
            <a:r>
              <a:rPr lang="ru-RU" sz="3300" dirty="0"/>
              <a:t>п</a:t>
            </a:r>
            <a:r>
              <a:rPr lang="en-US" sz="3300" dirty="0" err="1"/>
              <a:t>ланирование</a:t>
            </a:r>
            <a:r>
              <a:rPr lang="ru-RU" sz="3300" dirty="0"/>
              <a:t> </a:t>
            </a:r>
            <a:r>
              <a:rPr lang="en-US" sz="3300" dirty="0" err="1"/>
              <a:t>идеальным</a:t>
            </a:r>
            <a:r>
              <a:rPr lang="en-US" sz="3300" dirty="0"/>
              <a:t>!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777" y="1746002"/>
            <a:ext cx="85704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b="1" dirty="0" err="1"/>
              <a:t>Месяц</a:t>
            </a:r>
            <a:r>
              <a:rPr lang="en-US" sz="2300" b="1" dirty="0"/>
              <a:t> 1: </a:t>
            </a:r>
            <a:r>
              <a:rPr lang="en-US" sz="2300" dirty="0" err="1"/>
              <a:t>Составление</a:t>
            </a:r>
            <a:r>
              <a:rPr lang="en-US" sz="2300" dirty="0"/>
              <a:t> </a:t>
            </a:r>
            <a:r>
              <a:rPr lang="en-US" sz="2300" dirty="0" err="1"/>
              <a:t>повестки</a:t>
            </a:r>
            <a:r>
              <a:rPr lang="en-US" sz="2300" dirty="0"/>
              <a:t> </a:t>
            </a:r>
            <a:r>
              <a:rPr lang="en-US" sz="2300" dirty="0" err="1"/>
              <a:t>дня</a:t>
            </a:r>
            <a:r>
              <a:rPr lang="en-US" sz="2300" dirty="0"/>
              <a:t> и </a:t>
            </a:r>
            <a:r>
              <a:rPr lang="en-US" sz="2300" dirty="0" err="1"/>
              <a:t>планирование</a:t>
            </a:r>
            <a:endParaRPr lang="en-US" sz="2300" dirty="0"/>
          </a:p>
          <a:p>
            <a:pPr marL="664357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/>
              <a:t>Используй</a:t>
            </a:r>
            <a:r>
              <a:rPr lang="en-US" sz="2300" dirty="0"/>
              <a:t> </a:t>
            </a:r>
            <a:r>
              <a:rPr lang="en-US" sz="2300" dirty="0" err="1"/>
              <a:t>свои</a:t>
            </a:r>
            <a:r>
              <a:rPr lang="en-US" sz="2300" dirty="0"/>
              <a:t> </a:t>
            </a:r>
            <a:r>
              <a:rPr lang="en-US" sz="2300" dirty="0" err="1"/>
              <a:t>документы</a:t>
            </a:r>
            <a:r>
              <a:rPr lang="en-US" sz="2300" dirty="0"/>
              <a:t> </a:t>
            </a:r>
            <a:r>
              <a:rPr lang="en-US" sz="2300" dirty="0" err="1"/>
              <a:t>по</a:t>
            </a:r>
            <a:r>
              <a:rPr lang="en-US" sz="2300" dirty="0"/>
              <a:t> </a:t>
            </a:r>
            <a:r>
              <a:rPr lang="en-US" sz="2300" dirty="0" err="1"/>
              <a:t>планированию</a:t>
            </a:r>
            <a:r>
              <a:rPr lang="en-US" sz="2300" dirty="0"/>
              <a:t>, </a:t>
            </a:r>
            <a:r>
              <a:rPr lang="en-US" sz="2300" dirty="0" err="1"/>
              <a:t>чтобы</a:t>
            </a:r>
            <a:r>
              <a:rPr lang="en-US" sz="2300" dirty="0"/>
              <a:t> </a:t>
            </a:r>
            <a:r>
              <a:rPr lang="en-US" sz="2300" dirty="0" err="1"/>
              <a:t>решить</a:t>
            </a:r>
            <a:r>
              <a:rPr lang="en-US" sz="2300" dirty="0"/>
              <a:t>, </a:t>
            </a:r>
            <a:r>
              <a:rPr lang="en-US" sz="2300" dirty="0" err="1"/>
              <a:t>какими</a:t>
            </a:r>
            <a:r>
              <a:rPr lang="en-US" sz="2300" dirty="0"/>
              <a:t> </a:t>
            </a:r>
            <a:r>
              <a:rPr lang="en-US" sz="2300" dirty="0" err="1"/>
              <a:t>темами</a:t>
            </a:r>
            <a:r>
              <a:rPr lang="en-US" sz="2300" dirty="0"/>
              <a:t> </a:t>
            </a: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буде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делиться</a:t>
            </a:r>
            <a:r>
              <a:rPr lang="en-US" sz="2300" dirty="0"/>
              <a:t>, </a:t>
            </a:r>
            <a:r>
              <a:rPr lang="en-US" sz="2300" dirty="0" err="1"/>
              <a:t>сколько</a:t>
            </a:r>
            <a:r>
              <a:rPr lang="en-US" sz="2300" dirty="0"/>
              <a:t> </a:t>
            </a:r>
            <a:r>
              <a:rPr lang="en-US" sz="2300" dirty="0" err="1"/>
              <a:t>раз</a:t>
            </a:r>
            <a:r>
              <a:rPr lang="en-US" sz="2300" dirty="0"/>
              <a:t> в </a:t>
            </a:r>
            <a:r>
              <a:rPr lang="en-US" sz="2300" dirty="0" err="1"/>
              <a:t>неделю</a:t>
            </a:r>
            <a:r>
              <a:rPr lang="ru-RU" sz="2300" dirty="0"/>
              <a:t> и </a:t>
            </a:r>
            <a:r>
              <a:rPr lang="en-US" sz="2300" dirty="0"/>
              <a:t>в </a:t>
            </a:r>
            <a:r>
              <a:rPr lang="en-US" sz="2300" dirty="0" err="1"/>
              <a:t>какие</a:t>
            </a:r>
            <a:r>
              <a:rPr lang="en-US" sz="2300" dirty="0"/>
              <a:t> </a:t>
            </a:r>
            <a:r>
              <a:rPr lang="en-US" sz="2300" dirty="0" err="1"/>
              <a:t>дни</a:t>
            </a:r>
            <a:r>
              <a:rPr lang="en-US" sz="2300" dirty="0"/>
              <a:t> </a:t>
            </a: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планируе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размещать</a:t>
            </a:r>
            <a:r>
              <a:rPr lang="en-US" sz="2300" dirty="0"/>
              <a:t> </a:t>
            </a:r>
            <a:r>
              <a:rPr lang="en-US" sz="2300" dirty="0" err="1"/>
              <a:t>посты</a:t>
            </a:r>
            <a:r>
              <a:rPr lang="ru-RU" sz="2300" dirty="0"/>
              <a:t>.</a:t>
            </a:r>
            <a:endParaRPr lang="en-US" sz="2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b="1" dirty="0" err="1"/>
              <a:t>Месяц</a:t>
            </a:r>
            <a:r>
              <a:rPr lang="en-US" sz="2300" b="1" dirty="0"/>
              <a:t> 2: </a:t>
            </a:r>
            <a:r>
              <a:rPr lang="en-US" sz="2300" dirty="0" err="1"/>
              <a:t>Знакомство</a:t>
            </a:r>
            <a:r>
              <a:rPr lang="en-US" sz="2300" dirty="0"/>
              <a:t> с </a:t>
            </a:r>
            <a:r>
              <a:rPr lang="en-US" sz="2300" dirty="0" err="1"/>
              <a:t>вашей</a:t>
            </a:r>
            <a:r>
              <a:rPr lang="en-US" sz="2300" dirty="0"/>
              <a:t> </a:t>
            </a:r>
            <a:r>
              <a:rPr lang="en-US" sz="2300" dirty="0" err="1"/>
              <a:t>группой</a:t>
            </a:r>
            <a:r>
              <a:rPr lang="en-US" sz="2300" dirty="0"/>
              <a:t> и </a:t>
            </a:r>
            <a:r>
              <a:rPr lang="en-US" sz="2300" dirty="0" err="1"/>
              <a:t>начало</a:t>
            </a:r>
            <a:r>
              <a:rPr lang="en-US" sz="2300" dirty="0"/>
              <a:t> </a:t>
            </a:r>
            <a:r>
              <a:rPr lang="en-US" sz="2300" dirty="0" err="1"/>
              <a:t>работы</a:t>
            </a:r>
            <a:endParaRPr lang="en-US" sz="2300" dirty="0"/>
          </a:p>
          <a:p>
            <a:pPr marL="664357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только</a:t>
            </a:r>
            <a:r>
              <a:rPr lang="en-US" sz="2300" dirty="0"/>
              <a:t> </a:t>
            </a:r>
            <a:r>
              <a:rPr lang="en-US" sz="2300" dirty="0" err="1"/>
              <a:t>что</a:t>
            </a:r>
            <a:r>
              <a:rPr lang="en-US" sz="2300" dirty="0"/>
              <a:t> </a:t>
            </a:r>
            <a:r>
              <a:rPr lang="en-US" sz="2300" dirty="0" err="1"/>
              <a:t>стал</a:t>
            </a:r>
            <a:r>
              <a:rPr lang="ru-RU" sz="2300" dirty="0"/>
              <a:t>и</a:t>
            </a:r>
            <a:r>
              <a:rPr lang="en-US" sz="2300" dirty="0"/>
              <a:t> </a:t>
            </a:r>
            <a:r>
              <a:rPr lang="en-US" sz="2300" dirty="0" err="1"/>
              <a:t>Посланником</a:t>
            </a:r>
            <a:r>
              <a:rPr lang="en-US" sz="2300" dirty="0"/>
              <a:t> </a:t>
            </a:r>
            <a:r>
              <a:rPr lang="en-US" sz="2300" dirty="0" err="1"/>
              <a:t>Здоровья</a:t>
            </a:r>
            <a:r>
              <a:rPr lang="en-US" sz="2300" dirty="0"/>
              <a:t> </a:t>
            </a:r>
            <a:r>
              <a:rPr lang="ru-RU" sz="2300" dirty="0"/>
              <a:t>Специальной Олимпиады</a:t>
            </a:r>
            <a:r>
              <a:rPr lang="en-US" sz="2300" dirty="0"/>
              <a:t>, </a:t>
            </a:r>
            <a:r>
              <a:rPr lang="en-US" sz="2300" dirty="0" err="1"/>
              <a:t>отпразднуй</a:t>
            </a:r>
            <a:r>
              <a:rPr lang="en-US" sz="2300" dirty="0"/>
              <a:t> </a:t>
            </a:r>
            <a:r>
              <a:rPr lang="en-US" sz="2300" dirty="0" err="1"/>
              <a:t>это</a:t>
            </a:r>
            <a:r>
              <a:rPr lang="en-US" sz="2300" dirty="0"/>
              <a:t>! </a:t>
            </a:r>
            <a:r>
              <a:rPr lang="en-US" sz="2300" dirty="0" err="1"/>
              <a:t>Если</a:t>
            </a:r>
            <a:r>
              <a:rPr lang="en-US" sz="2300" dirty="0"/>
              <a:t> </a:t>
            </a: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пише</a:t>
            </a:r>
            <a:r>
              <a:rPr lang="ru-RU" sz="2300" dirty="0"/>
              <a:t>те</a:t>
            </a:r>
            <a:r>
              <a:rPr lang="en-US" sz="2300" dirty="0"/>
              <a:t> в </a:t>
            </a:r>
            <a:r>
              <a:rPr lang="en-US" sz="2300" dirty="0" err="1"/>
              <a:t>группе</a:t>
            </a:r>
            <a:r>
              <a:rPr lang="en-US" sz="2300" dirty="0"/>
              <a:t> </a:t>
            </a:r>
            <a:r>
              <a:rPr lang="en-US" sz="2300" dirty="0" err="1"/>
              <a:t>или</a:t>
            </a:r>
            <a:r>
              <a:rPr lang="en-US" sz="2300" dirty="0"/>
              <a:t> </a:t>
            </a:r>
            <a:r>
              <a:rPr lang="en-US" sz="2300" dirty="0" err="1"/>
              <a:t>на</a:t>
            </a:r>
            <a:r>
              <a:rPr lang="en-US" sz="2300" dirty="0"/>
              <a:t> </a:t>
            </a:r>
            <a:r>
              <a:rPr lang="en-US" sz="2300" dirty="0" err="1"/>
              <a:t>странице</a:t>
            </a:r>
            <a:r>
              <a:rPr lang="en-US" sz="2300" dirty="0"/>
              <a:t>, </a:t>
            </a:r>
            <a:r>
              <a:rPr lang="en-US" sz="2300" dirty="0" err="1"/>
              <a:t>добавь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людей</a:t>
            </a:r>
            <a:r>
              <a:rPr lang="en-US" sz="2300" dirty="0"/>
              <a:t> и </a:t>
            </a:r>
            <a:r>
              <a:rPr lang="en-US" sz="2300" dirty="0" err="1"/>
              <a:t>расскажи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им</a:t>
            </a:r>
            <a:r>
              <a:rPr lang="en-US" sz="2300" dirty="0"/>
              <a:t>, </a:t>
            </a:r>
            <a:r>
              <a:rPr lang="en-US" sz="2300" dirty="0" err="1"/>
              <a:t>почему</a:t>
            </a:r>
            <a:r>
              <a:rPr lang="en-US" sz="2300" dirty="0"/>
              <a:t> </a:t>
            </a: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это</a:t>
            </a:r>
            <a:r>
              <a:rPr lang="en-US" sz="2300" dirty="0"/>
              <a:t> </a:t>
            </a:r>
            <a:r>
              <a:rPr lang="en-US" sz="2300" dirty="0" err="1"/>
              <a:t>делае</a:t>
            </a:r>
            <a:r>
              <a:rPr lang="ru-RU" sz="2300" dirty="0"/>
              <a:t>те</a:t>
            </a:r>
            <a:r>
              <a:rPr lang="en-US" sz="2300" dirty="0"/>
              <a:t>. </a:t>
            </a:r>
            <a:r>
              <a:rPr lang="en-US" sz="2300" dirty="0" err="1"/>
              <a:t>Если</a:t>
            </a:r>
            <a:r>
              <a:rPr lang="en-US" sz="2300" dirty="0"/>
              <a:t> </a:t>
            </a:r>
            <a:r>
              <a:rPr lang="ru-RU" sz="2300" dirty="0"/>
              <a:t>в</a:t>
            </a:r>
            <a:r>
              <a:rPr lang="en-US" sz="2300" dirty="0"/>
              <a:t>ы </a:t>
            </a:r>
            <a:r>
              <a:rPr lang="en-US" sz="2300" dirty="0" err="1"/>
              <a:t>пише</a:t>
            </a:r>
            <a:r>
              <a:rPr lang="ru-RU" sz="2300" dirty="0"/>
              <a:t>те</a:t>
            </a:r>
            <a:r>
              <a:rPr lang="en-US" sz="2300" dirty="0"/>
              <a:t> в </a:t>
            </a:r>
            <a:r>
              <a:rPr lang="en-US" sz="2300" dirty="0" err="1"/>
              <a:t>существующем</a:t>
            </a:r>
            <a:r>
              <a:rPr lang="en-US" sz="2300" dirty="0"/>
              <a:t> </a:t>
            </a:r>
            <a:r>
              <a:rPr lang="en-US" sz="2300" dirty="0" err="1"/>
              <a:t>профиле</a:t>
            </a:r>
            <a:r>
              <a:rPr lang="en-US" sz="2300" dirty="0"/>
              <a:t>, </a:t>
            </a:r>
            <a:r>
              <a:rPr lang="en-US" sz="2300" dirty="0" err="1"/>
              <a:t>расскажи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своим</a:t>
            </a:r>
            <a:r>
              <a:rPr lang="en-US" sz="2300" dirty="0"/>
              <a:t> </a:t>
            </a:r>
            <a:r>
              <a:rPr lang="en-US" sz="2300" dirty="0" err="1"/>
              <a:t>друзьям</a:t>
            </a:r>
            <a:r>
              <a:rPr lang="en-US" sz="2300" dirty="0"/>
              <a:t> о </a:t>
            </a:r>
            <a:r>
              <a:rPr lang="en-US" sz="2300" dirty="0" err="1"/>
              <a:t>своей</a:t>
            </a:r>
            <a:r>
              <a:rPr lang="en-US" sz="2300" dirty="0"/>
              <a:t> </a:t>
            </a:r>
            <a:r>
              <a:rPr lang="en-US" sz="2300" dirty="0" err="1"/>
              <a:t>новой</a:t>
            </a:r>
            <a:r>
              <a:rPr lang="en-US" sz="2300" dirty="0"/>
              <a:t> </a:t>
            </a:r>
            <a:r>
              <a:rPr lang="en-US" sz="2300" dirty="0" err="1"/>
              <a:t>роли</a:t>
            </a:r>
            <a:r>
              <a:rPr lang="en-US" sz="2300" dirty="0"/>
              <a:t> и о </a:t>
            </a:r>
            <a:r>
              <a:rPr lang="en-US" sz="2300" dirty="0" err="1"/>
              <a:t>том</a:t>
            </a:r>
            <a:r>
              <a:rPr lang="en-US" sz="2300" dirty="0"/>
              <a:t>, </a:t>
            </a:r>
            <a:r>
              <a:rPr lang="en-US" sz="2300" dirty="0" err="1"/>
              <a:t>чего</a:t>
            </a:r>
            <a:r>
              <a:rPr lang="en-US" sz="2300" dirty="0"/>
              <a:t> </a:t>
            </a:r>
            <a:r>
              <a:rPr lang="en-US" sz="2300" dirty="0" err="1"/>
              <a:t>они</a:t>
            </a:r>
            <a:r>
              <a:rPr lang="en-US" sz="2300" dirty="0"/>
              <a:t> </a:t>
            </a:r>
            <a:r>
              <a:rPr lang="en-US" sz="2300" dirty="0" err="1"/>
              <a:t>могут</a:t>
            </a:r>
            <a:r>
              <a:rPr lang="en-US" sz="2300" dirty="0"/>
              <a:t> </a:t>
            </a:r>
            <a:r>
              <a:rPr lang="en-US" sz="2300" dirty="0" err="1"/>
              <a:t>ожидать</a:t>
            </a:r>
            <a:r>
              <a:rPr lang="en-US" sz="23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b="1" dirty="0" err="1"/>
              <a:t>Месяц</a:t>
            </a:r>
            <a:r>
              <a:rPr lang="en-US" sz="2300" b="1" dirty="0"/>
              <a:t> 3: </a:t>
            </a:r>
            <a:r>
              <a:rPr lang="en-US" sz="2300" dirty="0" err="1"/>
              <a:t>Начни</a:t>
            </a:r>
            <a:r>
              <a:rPr lang="ru-RU" sz="2300" dirty="0"/>
              <a:t>те</a:t>
            </a:r>
            <a:r>
              <a:rPr lang="en-US" sz="2300" dirty="0"/>
              <a:t> </a:t>
            </a:r>
            <a:r>
              <a:rPr lang="en-US" sz="2300" dirty="0" err="1"/>
              <a:t>публиковать</a:t>
            </a:r>
            <a:r>
              <a:rPr lang="en-US" sz="2300" dirty="0"/>
              <a:t> </a:t>
            </a:r>
            <a:r>
              <a:rPr lang="en-US" sz="2300" dirty="0" err="1"/>
              <a:t>советы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82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948"/>
            <a:ext cx="7022813" cy="585850"/>
          </a:xfrm>
        </p:spPr>
        <p:txBody>
          <a:bodyPr>
            <a:noAutofit/>
          </a:bodyPr>
          <a:lstStyle/>
          <a:p>
            <a:r>
              <a:rPr lang="en-US" sz="3600" dirty="0" err="1"/>
              <a:t>Дорожная</a:t>
            </a:r>
            <a:r>
              <a:rPr lang="en-US" sz="3600" dirty="0"/>
              <a:t> </a:t>
            </a:r>
            <a:r>
              <a:rPr lang="en-US" sz="3600" dirty="0" err="1"/>
              <a:t>карта</a:t>
            </a:r>
            <a:r>
              <a:rPr lang="en-US" sz="3600" dirty="0"/>
              <a:t> </a:t>
            </a:r>
            <a:r>
              <a:rPr lang="en-US" sz="3600" dirty="0" err="1"/>
              <a:t>успех</a:t>
            </a:r>
            <a:r>
              <a:rPr lang="ru-RU" sz="3600" dirty="0"/>
              <a:t>а</a:t>
            </a:r>
            <a:r>
              <a:rPr lang="en-US" sz="3600" dirty="0"/>
              <a:t> - </a:t>
            </a:r>
            <a:r>
              <a:rPr lang="en-US" sz="3600" dirty="0" err="1"/>
              <a:t>продолжение</a:t>
            </a:r>
            <a:r>
              <a:rPr lang="en-US" sz="3600" dirty="0"/>
              <a:t> </a:t>
            </a:r>
            <a:r>
              <a:rPr lang="en-US" sz="3600" dirty="0" err="1"/>
              <a:t>планирования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825625"/>
            <a:ext cx="8252460" cy="4630672"/>
          </a:xfrm>
        </p:spPr>
        <p:txBody>
          <a:bodyPr>
            <a:normAutofit fontScale="92500" lnSpcReduction="20000"/>
          </a:bodyPr>
          <a:lstStyle/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b="1" kern="1200" dirty="0" err="1">
                <a:ea typeface="ヒラギノ角ゴ ProN W3" charset="-128"/>
                <a:sym typeface="Gill Sans" charset="0"/>
              </a:rPr>
              <a:t>Месяц</a:t>
            </a:r>
            <a:r>
              <a:rPr lang="en-US" sz="3000" b="1" kern="1200" dirty="0">
                <a:ea typeface="ヒラギノ角ゴ ProN W3" charset="-128"/>
                <a:sym typeface="Gill Sans" charset="0"/>
              </a:rPr>
              <a:t> 4: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Продолжай</a:t>
            </a:r>
            <a:r>
              <a:rPr lang="ru-RU" sz="3000" kern="1200" dirty="0">
                <a:ea typeface="ヒラギノ角ゴ ProN W3" charset="-128"/>
                <a:sym typeface="Gill Sans" charset="0"/>
              </a:rPr>
              <a:t>те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публиковать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советы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!</a:t>
            </a:r>
          </a:p>
          <a:p>
            <a:pPr marL="664357" lvl="1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 err="1">
                <a:ea typeface="ヒラギノ角ゴ ProN W3" charset="-128"/>
                <a:sym typeface="Gill Sans" charset="0"/>
              </a:rPr>
              <a:t>Спросите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свою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аудиторию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, о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чем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им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интересно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узнать</a:t>
            </a:r>
            <a:endParaRPr lang="en-US" sz="2600" kern="1200" dirty="0">
              <a:ea typeface="ヒラギノ角ゴ ProN W3" charset="-128"/>
              <a:sym typeface="Gill Sans" charset="0"/>
            </a:endParaRPr>
          </a:p>
          <a:p>
            <a:pPr marL="664357" lvl="1" indent="-3429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 err="1">
                <a:ea typeface="ヒラギノ角ゴ ProN W3" charset="-128"/>
                <a:sym typeface="Gill Sans" charset="0"/>
              </a:rPr>
              <a:t>Получай</a:t>
            </a:r>
            <a:r>
              <a:rPr lang="ru-RU" sz="2600" kern="1200" dirty="0">
                <a:ea typeface="ヒラギノ角ゴ ProN W3" charset="-128"/>
                <a:sym typeface="Gill Sans" charset="0"/>
              </a:rPr>
              <a:t>те от них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обратную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связь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,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чтобы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понять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,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как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ru-RU" sz="2600" kern="1200" dirty="0">
                <a:ea typeface="ヒラギノ角ゴ ProN W3" charset="-128"/>
                <a:sym typeface="Gill Sans" charset="0"/>
              </a:rPr>
              <a:t>вам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лучше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ru-RU" sz="2600" kern="1200" dirty="0">
                <a:ea typeface="ヒラギノ角ゴ ProN W3" charset="-128"/>
                <a:sym typeface="Gill Sans" charset="0"/>
              </a:rPr>
              <a:t>выполнять</a:t>
            </a:r>
            <a:r>
              <a:rPr lang="en-US" sz="26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сво</a:t>
            </a:r>
            <a:r>
              <a:rPr lang="ru-RU" sz="2600" kern="1200" dirty="0">
                <a:ea typeface="ヒラギノ角ゴ ProN W3" charset="-128"/>
                <a:sym typeface="Gill Sans" charset="0"/>
              </a:rPr>
              <a:t>ю </a:t>
            </a:r>
            <a:r>
              <a:rPr lang="en-US" sz="2600" kern="1200" dirty="0" err="1">
                <a:ea typeface="ヒラギノ角ゴ ProN W3" charset="-128"/>
                <a:sym typeface="Gill Sans" charset="0"/>
              </a:rPr>
              <a:t>ролью</a:t>
            </a:r>
            <a:endParaRPr lang="en-US" sz="2600" kern="1200" dirty="0">
              <a:ea typeface="ヒラギノ角ゴ ProN W3" charset="-128"/>
              <a:sym typeface="Gill Sans" charset="0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kern="1200" dirty="0" err="1">
                <a:ea typeface="ヒラギノ角ゴ ProN W3" charset="-128"/>
                <a:sym typeface="Gill Sans" charset="0"/>
              </a:rPr>
              <a:t>Месяц</a:t>
            </a:r>
            <a:r>
              <a:rPr lang="en-US" sz="3000" b="1" kern="1200" dirty="0">
                <a:ea typeface="ヒラギノ角ゴ ProN W3" charset="-128"/>
                <a:sym typeface="Gill Sans" charset="0"/>
              </a:rPr>
              <a:t> 5: </a:t>
            </a:r>
            <a:r>
              <a:rPr lang="ru-RU" sz="3000" kern="1200" dirty="0">
                <a:ea typeface="ヒラギノ角ゴ ProN W3" charset="-128"/>
                <a:sym typeface="Gill Sans" charset="0"/>
              </a:rPr>
              <a:t>Поинтересовавшись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у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членов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своей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группы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,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что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их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интересует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,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попробуй</a:t>
            </a:r>
            <a:r>
              <a:rPr lang="ru-RU" sz="3000" kern="1200" dirty="0">
                <a:ea typeface="ヒラギノ角ゴ ProN W3" charset="-128"/>
                <a:sym typeface="Gill Sans" charset="0"/>
              </a:rPr>
              <a:t>те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создавать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посты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,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затрагивающие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эти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en-US" sz="3000" kern="1200" dirty="0" err="1">
                <a:ea typeface="ヒラギノ角ゴ ProN W3" charset="-128"/>
                <a:sym typeface="Gill Sans" charset="0"/>
              </a:rPr>
              <a:t>темы</a:t>
            </a:r>
            <a:endParaRPr lang="en-US" sz="3000" kern="1200" dirty="0">
              <a:ea typeface="ヒラギノ角ゴ ProN W3" charset="-128"/>
              <a:sym typeface="Gill Sans" charset="0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b="1" kern="1200" dirty="0" err="1">
                <a:ea typeface="ヒラギノ角ゴ ProN W3" charset="-128"/>
                <a:sym typeface="Gill Sans" charset="0"/>
              </a:rPr>
              <a:t>Месяц</a:t>
            </a:r>
            <a:r>
              <a:rPr lang="en-US" sz="3000" b="1" kern="1200" dirty="0">
                <a:ea typeface="ヒラギノ角ゴ ProN W3" charset="-128"/>
                <a:sym typeface="Gill Sans" charset="0"/>
              </a:rPr>
              <a:t> 6: </a:t>
            </a:r>
            <a:r>
              <a:rPr lang="ru-RU" sz="3000" kern="1200" dirty="0">
                <a:ea typeface="ヒラギノ角ゴ ProN W3" charset="-128"/>
                <a:sym typeface="Gill Sans" charset="0"/>
              </a:rPr>
              <a:t>Придумайте</a:t>
            </a:r>
            <a:r>
              <a:rPr lang="en-US" sz="3000" kern="1200" dirty="0">
                <a:ea typeface="ヒラギノ角ゴ ProN W3" charset="-128"/>
                <a:sym typeface="Gill Sans" charset="0"/>
              </a:rPr>
              <a:t> </a:t>
            </a:r>
            <a:r>
              <a:rPr lang="ru-RU" sz="3000" kern="1200" dirty="0">
                <a:ea typeface="ヒラギノ角ゴ ProN W3" charset="-128"/>
                <a:sym typeface="Gill Sans" charset="0"/>
              </a:rPr>
              <a:t>вызов</a:t>
            </a:r>
            <a:endParaRPr lang="en-US" sz="3000" kern="1200" dirty="0">
              <a:ea typeface="ヒラギノ角ゴ ProN W3" charset="-128"/>
              <a:sym typeface="Gill Sans" charset="0"/>
            </a:endParaRPr>
          </a:p>
          <a:p>
            <a:pPr marL="637569" lvl="2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600" kern="1200" dirty="0">
                <a:ea typeface="ヒラギノ角ゴ ProN W3" charset="-128"/>
                <a:sym typeface="Gill Sans" charset="0"/>
              </a:rPr>
              <a:t>Попробуйте придумать вызов для участников группы. </a:t>
            </a:r>
            <a:r>
              <a:rPr lang="ru-RU" sz="2600" i="1" kern="1200" dirty="0">
                <a:ea typeface="ヒラギノ角ゴ ProN W3" charset="-128"/>
                <a:sym typeface="Gill Sans" charset="0"/>
              </a:rPr>
              <a:t>Например: Выпивать 5 бутылок воды каждый день в течение двух недель или достигать 10 000 в день в течение недели</a:t>
            </a:r>
            <a:r>
              <a:rPr lang="en-US" sz="2600" i="1" kern="1200" dirty="0">
                <a:ea typeface="ヒラギノ角ゴ ProN W3" charset="-128"/>
                <a:sym typeface="Gill Sans" charset="0"/>
              </a:rPr>
              <a:t>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516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7" y="312348"/>
            <a:ext cx="7886700" cy="58585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Вызов</a:t>
            </a:r>
            <a:r>
              <a:rPr lang="en-US" sz="3600" dirty="0"/>
              <a:t> 1: </a:t>
            </a:r>
            <a:br>
              <a:rPr lang="ru-RU" sz="3600" dirty="0"/>
            </a:br>
            <a:r>
              <a:rPr lang="en-US" sz="3600" dirty="0" err="1"/>
              <a:t>След</a:t>
            </a:r>
            <a:r>
              <a:rPr lang="ru-RU" sz="3600" dirty="0" err="1"/>
              <a:t>овать</a:t>
            </a:r>
            <a:r>
              <a:rPr lang="en-US" sz="3600" dirty="0"/>
              <a:t> 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лидером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07" y="1901389"/>
            <a:ext cx="7886700" cy="4351338"/>
          </a:xfrm>
        </p:spPr>
        <p:txBody>
          <a:bodyPr>
            <a:normAutofit/>
          </a:bodyPr>
          <a:lstStyle/>
          <a:p>
            <a:pPr marL="44647" lvl="1" indent="0">
              <a:buNone/>
            </a:pPr>
            <a:r>
              <a:rPr lang="ru-RU" sz="2800" dirty="0"/>
              <a:t>Все группы выбирают целевое количество шагов, которого они должны достичь в первый день. После первого дня целью всех участников группы будет сделать на 100 шагов больше, чем за день до этого. </a:t>
            </a:r>
            <a:endParaRPr lang="en-US" sz="2800" dirty="0"/>
          </a:p>
          <a:p>
            <a:pPr marL="44647" lvl="1" indent="0">
              <a:buNone/>
            </a:pPr>
            <a:r>
              <a:rPr lang="ru-RU" sz="2800" dirty="0"/>
              <a:t>Все участники группы будут увеличивать количество шагов на 100 в день в течение 10 дней! Таким образом, к концу программы будет сделано в общей сложности 1 000 дополнительных шагов!</a:t>
            </a:r>
            <a:r>
              <a:rPr lang="en-US" sz="2800" dirty="0"/>
              <a:t>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252" y="5093563"/>
            <a:ext cx="2138428" cy="16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9" y="274600"/>
            <a:ext cx="7200800" cy="1033586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Вызов</a:t>
            </a:r>
            <a:r>
              <a:rPr lang="en-US" sz="3600" dirty="0"/>
              <a:t> 2: </a:t>
            </a:r>
            <a:br>
              <a:rPr lang="ru-RU" sz="3600" dirty="0"/>
            </a:br>
            <a:r>
              <a:rPr lang="en-US" sz="3600" dirty="0" err="1"/>
              <a:t>Перекусы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перекусах</a:t>
            </a:r>
            <a:r>
              <a:rPr lang="en-US" sz="36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68" y="2025237"/>
            <a:ext cx="7911703" cy="1831727"/>
          </a:xfrm>
        </p:spPr>
        <p:txBody>
          <a:bodyPr>
            <a:normAutofit/>
          </a:bodyPr>
          <a:lstStyle/>
          <a:p>
            <a:pPr marL="44647" lvl="1" indent="0">
              <a:buNone/>
            </a:pPr>
            <a:r>
              <a:rPr lang="ru-RU" sz="2800" dirty="0"/>
              <a:t>Попросите свою группу выложить фотографию своей любимой здоровой закуски с рецептом - поощряйте своих товарищей пробовать любимые блюда друг друга!</a:t>
            </a:r>
          </a:p>
          <a:p>
            <a:pPr marL="44647" lvl="1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9" y="4119939"/>
            <a:ext cx="2443648" cy="2463461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60" y="4119939"/>
            <a:ext cx="2520280" cy="24668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353" y="4119938"/>
            <a:ext cx="2476741" cy="246346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3005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9" y="248530"/>
            <a:ext cx="5043948" cy="887636"/>
          </a:xfrm>
        </p:spPr>
        <p:txBody>
          <a:bodyPr/>
          <a:lstStyle/>
          <a:p>
            <a:r>
              <a:rPr lang="ru-RU" sz="3600" dirty="0"/>
              <a:t>О</a:t>
            </a:r>
            <a:r>
              <a:rPr lang="en-US" sz="3600" dirty="0" err="1"/>
              <a:t>братн</a:t>
            </a:r>
            <a:r>
              <a:rPr lang="ru-RU" sz="3600" dirty="0" err="1"/>
              <a:t>ая</a:t>
            </a:r>
            <a:r>
              <a:rPr lang="en-US" sz="3600" dirty="0"/>
              <a:t> </a:t>
            </a:r>
            <a:r>
              <a:rPr lang="en-US" sz="3600" dirty="0" err="1"/>
              <a:t>связ</a:t>
            </a:r>
            <a:r>
              <a:rPr lang="ru-RU" sz="3600" dirty="0"/>
              <a:t>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9" y="1952897"/>
            <a:ext cx="7911703" cy="446484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/>
              <a:t>Обратная связь с товарищами по команде важна, поскольку дает возможность проверить и услышать их мнение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/>
              <a:t>Примеры</a:t>
            </a:r>
            <a:r>
              <a:rPr lang="en-US" sz="2400" dirty="0"/>
              <a:t> </a:t>
            </a:r>
            <a:r>
              <a:rPr lang="en-US" sz="2400" dirty="0" err="1"/>
              <a:t>вопросов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обратной</a:t>
            </a:r>
            <a:r>
              <a:rPr lang="en-US" sz="2400" dirty="0"/>
              <a:t> </a:t>
            </a:r>
            <a:r>
              <a:rPr lang="en-US" sz="2400" dirty="0" err="1"/>
              <a:t>связи</a:t>
            </a:r>
            <a:r>
              <a:rPr lang="en-US" sz="2400" dirty="0"/>
              <a:t>:</a:t>
            </a:r>
          </a:p>
          <a:p>
            <a:pPr marL="959027" lvl="5" indent="-342900">
              <a:buFont typeface="Arial" panose="020B0604020202020204" pitchFamily="34" charset="0"/>
              <a:buChar char="•"/>
            </a:pPr>
            <a:r>
              <a:rPr lang="ru-RU" sz="2400" dirty="0"/>
              <a:t>Как продвигаются Ваши дела на этом пути?</a:t>
            </a:r>
          </a:p>
          <a:p>
            <a:pPr marL="959027" lvl="5" indent="-342900">
              <a:buFont typeface="Arial" panose="020B0604020202020204" pitchFamily="34" charset="0"/>
              <a:buChar char="•"/>
            </a:pPr>
            <a:r>
              <a:rPr lang="ru-RU" sz="2400"/>
              <a:t>Какие навыки </a:t>
            </a:r>
            <a:r>
              <a:rPr lang="ru-RU" sz="2400" dirty="0"/>
              <a:t>вы считаете полезными?</a:t>
            </a:r>
          </a:p>
          <a:p>
            <a:pPr marL="959027" lvl="5" indent="-342900">
              <a:buFont typeface="Arial" panose="020B0604020202020204" pitchFamily="34" charset="0"/>
              <a:buChar char="•"/>
            </a:pPr>
            <a:r>
              <a:rPr lang="ru-RU" sz="2400" dirty="0"/>
              <a:t>Есть ли какие-то советы, которые, по вашему мнению, было бы важно знать нашей группе? Напишите свои идеи здесь!</a:t>
            </a:r>
          </a:p>
          <a:p>
            <a:pPr marL="959027" lvl="5" indent="-342900">
              <a:buFont typeface="Arial" panose="020B0604020202020204" pitchFamily="34" charset="0"/>
              <a:buChar char="•"/>
            </a:pPr>
            <a:r>
              <a:rPr lang="ru-RU" sz="2400" dirty="0"/>
              <a:t>Есть ли что-то, что, по вашему мнению, мы должны делать по-другому? Комментируйте здесь.</a:t>
            </a:r>
            <a:endParaRPr lang="en-US" sz="1800" dirty="0"/>
          </a:p>
          <a:p>
            <a:pPr marL="637569" lvl="3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637569" lvl="2" indent="-3429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004B41-D4FA-A90B-D450-1D6A0EA6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1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Дели</a:t>
            </a:r>
            <a:r>
              <a:rPr lang="ru-RU" dirty="0"/>
              <a:t>тес</a:t>
            </a:r>
            <a:r>
              <a:rPr lang="en-US" dirty="0"/>
              <a:t>ь </a:t>
            </a:r>
            <a:r>
              <a:rPr lang="en-US" dirty="0" err="1"/>
              <a:t>успехами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1" y="1741289"/>
            <a:ext cx="7911703" cy="23357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такое успех? Успех может быть у каждого человека разным, но каким бы большим или маленьким он ни был, все они должны быть отмечены!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Поздравьте участников группы, которые пишут о своих успехах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87547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280265"/>
            <a:ext cx="2532097" cy="16884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048" y="4280265"/>
            <a:ext cx="2532097" cy="16884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2" y="4280265"/>
            <a:ext cx="2532097" cy="17012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341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54" y="57448"/>
            <a:ext cx="6475561" cy="1375172"/>
          </a:xfrm>
        </p:spPr>
        <p:txBody>
          <a:bodyPr/>
          <a:lstStyle/>
          <a:p>
            <a:r>
              <a:rPr lang="en-US" sz="3600" dirty="0" err="1"/>
              <a:t>Создание</a:t>
            </a:r>
            <a:r>
              <a:rPr lang="en-US" sz="3600" dirty="0"/>
              <a:t> </a:t>
            </a:r>
            <a:r>
              <a:rPr lang="en-US" sz="3600" dirty="0" err="1"/>
              <a:t>плана</a:t>
            </a:r>
            <a:r>
              <a:rPr lang="en-US" sz="3600" dirty="0"/>
              <a:t>, </a:t>
            </a:r>
            <a:r>
              <a:rPr lang="en-US" sz="3600" dirty="0" err="1"/>
              <a:t>который</a:t>
            </a:r>
            <a:r>
              <a:rPr lang="en-US" sz="3600" dirty="0"/>
              <a:t> </a:t>
            </a:r>
            <a:r>
              <a:rPr lang="en-US" sz="3600" dirty="0" err="1"/>
              <a:t>работает</a:t>
            </a:r>
            <a:r>
              <a:rPr lang="en-US" sz="3600" dirty="0"/>
              <a:t> </a:t>
            </a:r>
            <a:r>
              <a:rPr lang="en-US" sz="3600" dirty="0" err="1"/>
              <a:t>для</a:t>
            </a:r>
            <a:r>
              <a:rPr lang="en-US" sz="3600" dirty="0"/>
              <a:t> </a:t>
            </a:r>
            <a:r>
              <a:rPr lang="ru-RU" sz="3600" dirty="0"/>
              <a:t>ВАС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1" y="2479269"/>
            <a:ext cx="7911703" cy="340476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err="1"/>
              <a:t>Сколько</a:t>
            </a:r>
            <a:r>
              <a:rPr lang="en-US" sz="3000" dirty="0"/>
              <a:t> </a:t>
            </a:r>
            <a:r>
              <a:rPr lang="en-US" sz="3000" dirty="0" err="1"/>
              <a:t>раз</a:t>
            </a:r>
            <a:r>
              <a:rPr lang="en-US" sz="3000" dirty="0"/>
              <a:t> в </a:t>
            </a:r>
            <a:r>
              <a:rPr lang="en-US" sz="3000" dirty="0" err="1"/>
              <a:t>неделю</a:t>
            </a:r>
            <a:r>
              <a:rPr lang="en-US" sz="3000" dirty="0"/>
              <a:t> </a:t>
            </a:r>
            <a:r>
              <a:rPr lang="ru-RU" sz="3000" dirty="0"/>
              <a:t>в</a:t>
            </a:r>
            <a:r>
              <a:rPr lang="en-US" sz="3000" dirty="0"/>
              <a:t>ы </a:t>
            </a:r>
            <a:r>
              <a:rPr lang="en-US" sz="3000" dirty="0" err="1"/>
              <a:t>буде</a:t>
            </a:r>
            <a:r>
              <a:rPr lang="ru-RU" sz="3000" dirty="0"/>
              <a:t>те</a:t>
            </a:r>
            <a:r>
              <a:rPr lang="en-US" sz="3000" dirty="0"/>
              <a:t> </a:t>
            </a:r>
            <a:r>
              <a:rPr lang="en-US" sz="3000" dirty="0" err="1"/>
              <a:t>общаться</a:t>
            </a:r>
            <a:r>
              <a:rPr lang="en-US" sz="3000" dirty="0"/>
              <a:t> с </a:t>
            </a:r>
            <a:r>
              <a:rPr lang="ru-RU" sz="3000" dirty="0"/>
              <a:t>членами</a:t>
            </a:r>
            <a:r>
              <a:rPr lang="en-US" sz="3000" dirty="0"/>
              <a:t> </a:t>
            </a:r>
            <a:r>
              <a:rPr lang="ru-RU" sz="3000" dirty="0"/>
              <a:t>своей</a:t>
            </a:r>
            <a:r>
              <a:rPr lang="en-US" sz="3000" dirty="0"/>
              <a:t> </a:t>
            </a:r>
            <a:r>
              <a:rPr lang="en-US" sz="3000" dirty="0" err="1"/>
              <a:t>команд</a:t>
            </a:r>
            <a:r>
              <a:rPr lang="ru-RU" sz="3000" dirty="0"/>
              <a:t>ы</a:t>
            </a:r>
            <a:r>
              <a:rPr lang="en-US" sz="3000" dirty="0"/>
              <a:t>?</a:t>
            </a:r>
          </a:p>
          <a:p>
            <a:pPr marL="637569" lvl="2" indent="-342900">
              <a:buFont typeface="Arial" panose="020B0604020202020204" pitchFamily="34" charset="0"/>
              <a:buChar char="•"/>
            </a:pPr>
            <a:r>
              <a:rPr lang="ru-RU" sz="2600" dirty="0"/>
              <a:t>Есть ли определенные дни, которые вы хотите выбрать в качестве дней размещения постов? Таким образом, они будут знать, чего ожидать! Например, если вы обязуетесь общаться 2 дня в неделю, вы можете выбрать для публикации каждый понедельник и среду. </a:t>
            </a:r>
            <a:r>
              <a:rPr lang="en-US" sz="2600" dirty="0"/>
              <a:t>  </a:t>
            </a:r>
          </a:p>
          <a:p>
            <a:pPr marL="294669" lvl="2" indent="0">
              <a:buNone/>
            </a:pPr>
            <a:endParaRPr lang="en-US" sz="2800" dirty="0"/>
          </a:p>
          <a:p>
            <a:pPr marL="294669" lvl="2" indent="0">
              <a:buNone/>
            </a:pPr>
            <a:r>
              <a:rPr lang="ru-RU" sz="2800" dirty="0"/>
              <a:t>Обязательства: Я буду публиковать ______ раз в неделю. </a:t>
            </a:r>
          </a:p>
          <a:p>
            <a:pPr marL="294669" lvl="2" indent="0">
              <a:buNone/>
            </a:pPr>
            <a:endParaRPr lang="ru-RU" sz="2800" dirty="0"/>
          </a:p>
          <a:p>
            <a:pPr marL="294669" lvl="2" indent="0">
              <a:buNone/>
            </a:pPr>
            <a:r>
              <a:rPr lang="ru-RU" sz="2800" dirty="0"/>
              <a:t>Вы всегда можете добавить больше или убрать часть. Найдите то, что соответствует вашему графику!</a:t>
            </a:r>
            <a:endParaRPr lang="en-US" sz="2800" dirty="0"/>
          </a:p>
          <a:p>
            <a:pPr marL="294669" lvl="2" indent="0">
              <a:buNone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833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5862139" cy="585850"/>
          </a:xfrm>
        </p:spPr>
        <p:txBody>
          <a:bodyPr>
            <a:noAutofit/>
          </a:bodyPr>
          <a:lstStyle/>
          <a:p>
            <a:r>
              <a:rPr lang="ru-RU" sz="3300" dirty="0"/>
              <a:t>Задание</a:t>
            </a:r>
            <a:r>
              <a:rPr lang="en-US" sz="3300" dirty="0"/>
              <a:t>: </a:t>
            </a:r>
            <a:r>
              <a:rPr lang="en-US" sz="3300" dirty="0" err="1"/>
              <a:t>Создай</a:t>
            </a:r>
            <a:r>
              <a:rPr lang="ru-RU" sz="3300" dirty="0"/>
              <a:t>те</a:t>
            </a:r>
            <a:r>
              <a:rPr lang="en-US" sz="3300" dirty="0"/>
              <a:t> </a:t>
            </a:r>
            <a:r>
              <a:rPr lang="en-US" sz="3300" dirty="0" err="1"/>
              <a:t>свой</a:t>
            </a:r>
            <a:r>
              <a:rPr lang="en-US" sz="3300" dirty="0"/>
              <a:t> </a:t>
            </a:r>
            <a:r>
              <a:rPr lang="en-US" sz="3300" dirty="0" err="1"/>
              <a:t>план</a:t>
            </a:r>
            <a:r>
              <a:rPr lang="en-US" sz="3300" dirty="0"/>
              <a:t> </a:t>
            </a:r>
            <a:r>
              <a:rPr lang="ru-RU" sz="3300" dirty="0"/>
              <a:t>работы в </a:t>
            </a:r>
            <a:r>
              <a:rPr lang="en-US" sz="3300" dirty="0" err="1"/>
              <a:t>социальны</a:t>
            </a:r>
            <a:r>
              <a:rPr lang="ru-RU" sz="3300" dirty="0"/>
              <a:t>х</a:t>
            </a:r>
            <a:r>
              <a:rPr lang="en-US" sz="3300" dirty="0"/>
              <a:t> </a:t>
            </a:r>
            <a:r>
              <a:rPr lang="en-US" sz="3300" dirty="0" err="1"/>
              <a:t>сет</a:t>
            </a:r>
            <a:r>
              <a:rPr lang="ru-RU" sz="3300" dirty="0" err="1"/>
              <a:t>ях</a:t>
            </a:r>
            <a:r>
              <a:rPr lang="en-US" sz="33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43" y="223558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Вот</a:t>
            </a:r>
            <a:r>
              <a:rPr lang="en-US" dirty="0"/>
              <a:t> </a:t>
            </a:r>
            <a:r>
              <a:rPr lang="en-US" dirty="0" err="1"/>
              <a:t>пример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Я </a:t>
            </a:r>
            <a:r>
              <a:rPr lang="en-US" sz="2400" dirty="0" err="1"/>
              <a:t>буду</a:t>
            </a:r>
            <a:r>
              <a:rPr lang="en-US" sz="2400" dirty="0"/>
              <a:t> </a:t>
            </a:r>
            <a:r>
              <a:rPr lang="en-US" sz="2400" dirty="0" err="1"/>
              <a:t>постить</a:t>
            </a:r>
            <a:r>
              <a:rPr lang="en-US" sz="2400" dirty="0"/>
              <a:t> 1 </a:t>
            </a:r>
            <a:r>
              <a:rPr lang="en-US" sz="2400" dirty="0" err="1"/>
              <a:t>раз</a:t>
            </a:r>
            <a:r>
              <a:rPr lang="en-US" sz="2400" dirty="0"/>
              <a:t> в </a:t>
            </a:r>
            <a:r>
              <a:rPr lang="en-US" sz="2400" dirty="0" err="1"/>
              <a:t>неделю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 </a:t>
            </a:r>
            <a:r>
              <a:rPr lang="en-US" sz="2400" dirty="0" err="1"/>
              <a:t>совета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фитнесу</a:t>
            </a:r>
            <a:r>
              <a:rPr lang="en-US" sz="2400" dirty="0"/>
              <a:t> и 2 </a:t>
            </a:r>
            <a:r>
              <a:rPr lang="en-US" sz="2400" dirty="0" err="1"/>
              <a:t>совета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ru-RU" sz="2400" dirty="0"/>
              <a:t> здоровому</a:t>
            </a:r>
            <a:r>
              <a:rPr lang="en-US" sz="2400" dirty="0"/>
              <a:t> </a:t>
            </a:r>
            <a:r>
              <a:rPr lang="en-US" sz="2400" dirty="0" err="1"/>
              <a:t>питанию</a:t>
            </a:r>
            <a:r>
              <a:rPr lang="en-US" sz="2400" dirty="0"/>
              <a:t> в </a:t>
            </a:r>
            <a:r>
              <a:rPr lang="en-US" sz="2400" b="1" dirty="0" err="1"/>
              <a:t>месяц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вопрос</a:t>
            </a:r>
            <a:r>
              <a:rPr lang="en-US" sz="2400" dirty="0"/>
              <a:t> </a:t>
            </a:r>
            <a:r>
              <a:rPr lang="en-US" sz="2400" dirty="0" err="1"/>
              <a:t>обратной</a:t>
            </a:r>
            <a:r>
              <a:rPr lang="en-US" sz="2400" dirty="0"/>
              <a:t> </a:t>
            </a:r>
            <a:r>
              <a:rPr lang="en-US" sz="2400" dirty="0" err="1"/>
              <a:t>связи</a:t>
            </a:r>
            <a:r>
              <a:rPr lang="en-US" sz="2400" dirty="0"/>
              <a:t> в </a:t>
            </a:r>
            <a:r>
              <a:rPr lang="en-US" sz="2400" b="1" dirty="0" err="1"/>
              <a:t>месяц</a:t>
            </a:r>
            <a:r>
              <a:rPr lang="en-US" sz="2400" b="1" dirty="0"/>
              <a:t> </a:t>
            </a:r>
          </a:p>
          <a:p>
            <a:pPr marL="342900" indent="-342900"/>
            <a:r>
              <a:rPr lang="en-US" sz="2400" dirty="0" err="1"/>
              <a:t>Дели</a:t>
            </a:r>
            <a:r>
              <a:rPr lang="ru-RU" sz="2400" dirty="0" err="1"/>
              <a:t>ться</a:t>
            </a:r>
            <a:r>
              <a:rPr lang="en-US" sz="2400" dirty="0"/>
              <a:t> </a:t>
            </a:r>
            <a:r>
              <a:rPr lang="en-US" sz="2400" dirty="0" err="1"/>
              <a:t>успехами</a:t>
            </a:r>
            <a:r>
              <a:rPr lang="en-US" sz="2400" dirty="0"/>
              <a:t> </a:t>
            </a:r>
            <a:r>
              <a:rPr lang="ru-RU" sz="2400" dirty="0"/>
              <a:t>участников</a:t>
            </a:r>
            <a:r>
              <a:rPr lang="en-US" sz="2400" dirty="0"/>
              <a:t> </a:t>
            </a:r>
            <a:r>
              <a:rPr lang="en-US" sz="2400" dirty="0" err="1"/>
              <a:t>группы</a:t>
            </a:r>
            <a:r>
              <a:rPr lang="en-US" sz="2400" dirty="0"/>
              <a:t> </a:t>
            </a:r>
            <a:r>
              <a:rPr lang="en-US" sz="2400" dirty="0" err="1"/>
              <a:t>ежемесячно</a:t>
            </a:r>
            <a:r>
              <a:rPr lang="en-US" sz="2400" dirty="0"/>
              <a:t>, </a:t>
            </a:r>
            <a:r>
              <a:rPr lang="en-US" sz="2400" dirty="0" err="1"/>
              <a:t>начиная</a:t>
            </a:r>
            <a:r>
              <a:rPr lang="en-US" sz="2400" dirty="0"/>
              <a:t> с </a:t>
            </a:r>
            <a:r>
              <a:rPr lang="en-US" sz="2400" b="1" dirty="0"/>
              <a:t>3-го </a:t>
            </a:r>
            <a:r>
              <a:rPr lang="en-US" sz="2400" b="1" dirty="0" err="1"/>
              <a:t>месяца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Недельные</a:t>
            </a:r>
            <a:r>
              <a:rPr lang="en-US" sz="2400" dirty="0"/>
              <a:t> </a:t>
            </a:r>
            <a:r>
              <a:rPr lang="ru-RU" sz="2400" dirty="0"/>
              <a:t>задания</a:t>
            </a:r>
            <a:r>
              <a:rPr lang="en-US" sz="2400" dirty="0"/>
              <a:t> </a:t>
            </a:r>
            <a:r>
              <a:rPr lang="ru-RU" sz="2400" dirty="0"/>
              <a:t>на</a:t>
            </a:r>
            <a:r>
              <a:rPr lang="en-US" sz="2400" dirty="0"/>
              <a:t> </a:t>
            </a:r>
            <a:r>
              <a:rPr lang="en-US" sz="2400" b="1" dirty="0"/>
              <a:t>5-м </a:t>
            </a:r>
            <a:r>
              <a:rPr lang="en-US" sz="2400" dirty="0"/>
              <a:t>и </a:t>
            </a:r>
            <a:r>
              <a:rPr lang="en-US" sz="2400" b="1" dirty="0"/>
              <a:t>7-м </a:t>
            </a:r>
            <a:r>
              <a:rPr lang="en-US" sz="2400" b="1" dirty="0" err="1"/>
              <a:t>месяцах</a:t>
            </a:r>
            <a:endParaRPr lang="ru-RU" sz="2400" b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86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09840"/>
            <a:ext cx="7886700" cy="98464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Цель</a:t>
            </a:r>
            <a:r>
              <a:rPr lang="en-US" sz="3600" dirty="0"/>
              <a:t> </a:t>
            </a:r>
            <a:r>
              <a:rPr lang="en-US" sz="3600" dirty="0" err="1"/>
              <a:t>сессии</a:t>
            </a:r>
            <a:r>
              <a:rPr lang="en-US" sz="3600" dirty="0"/>
              <a:t> </a:t>
            </a:r>
            <a:br>
              <a:rPr lang="ru-RU" sz="3600" dirty="0"/>
            </a:br>
            <a:r>
              <a:rPr lang="ru-RU" sz="3600" dirty="0"/>
              <a:t>по</a:t>
            </a:r>
            <a:r>
              <a:rPr lang="en-US" sz="3600" dirty="0"/>
              <a:t> </a:t>
            </a:r>
            <a:r>
              <a:rPr lang="ru-RU" sz="3600" dirty="0"/>
              <a:t>работе в </a:t>
            </a:r>
            <a:r>
              <a:rPr lang="en-US" sz="3600" dirty="0" err="1"/>
              <a:t>социальны</a:t>
            </a:r>
            <a:r>
              <a:rPr lang="ru-RU" sz="3600" dirty="0"/>
              <a:t>х</a:t>
            </a:r>
            <a:r>
              <a:rPr lang="en-US" sz="3600" dirty="0"/>
              <a:t> </a:t>
            </a:r>
            <a:r>
              <a:rPr lang="en-US" sz="3600" dirty="0" err="1"/>
              <a:t>сетя</a:t>
            </a:r>
            <a:r>
              <a:rPr lang="ru-RU" sz="3600" dirty="0"/>
              <a:t>х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74" y="1687059"/>
            <a:ext cx="8179334" cy="2794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Узнайте, как создать сообщество с помощью социальных сетей, чтобы помочь другим атлетам улучшить здоровье и физическую форму </a:t>
            </a:r>
          </a:p>
          <a:p>
            <a:pPr>
              <a:spcAft>
                <a:spcPts val="600"/>
              </a:spcAft>
            </a:pPr>
            <a:r>
              <a:rPr lang="ru-RU" dirty="0"/>
              <a:t>Составьте</a:t>
            </a:r>
            <a:r>
              <a:rPr lang="en-US" dirty="0"/>
              <a:t> </a:t>
            </a:r>
            <a:r>
              <a:rPr lang="en-US" dirty="0" err="1"/>
              <a:t>план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поможет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социальные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 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ru-RU" dirty="0"/>
              <a:t>Посланника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2052" name="Picture 4" descr="Image result for notepad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263" y="4772316"/>
            <a:ext cx="1619195" cy="16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strong arm emoji"/>
          <p:cNvSpPr>
            <a:spLocks noChangeAspect="1" noChangeArrowheads="1"/>
          </p:cNvSpPr>
          <p:nvPr/>
        </p:nvSpPr>
        <p:spPr bwMode="auto">
          <a:xfrm>
            <a:off x="155575" y="-2185988"/>
            <a:ext cx="456247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strong arm emoj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442" y="4772316"/>
            <a:ext cx="1588397" cy="15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823" y="4772875"/>
            <a:ext cx="1544035" cy="1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528-E15D-2046-4F2F-432AEE5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4B91-0C36-5BE1-6D7A-FBCB5584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документ был разработан при финансировании из многих источников, в том числе в Соединенных Штатах за счет гранта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NU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000021 от Центров по контролю и профилактике заболеваний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Министерства здравоохранения и социальных служб США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при этом $18,1 млн (64%) были профинансированы из федеральных фондов США и $10,2 млн (36%) были поддержаны из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нефедеральных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источников.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содержание данного документа лежит исключительно на авторах и не обязательно отражает официальную точку зрения Центров по контролю и профилактике заболеваний или Министерства здравоохранения и социальных служб США.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58" y="0"/>
            <a:ext cx="6332434" cy="1550715"/>
          </a:xfrm>
        </p:spPr>
        <p:txBody>
          <a:bodyPr>
            <a:normAutofit/>
          </a:bodyPr>
          <a:lstStyle/>
          <a:p>
            <a:r>
              <a:rPr lang="en-US" sz="3000" dirty="0" err="1"/>
              <a:t>Почему</a:t>
            </a:r>
            <a:r>
              <a:rPr lang="en-US" sz="3000" dirty="0"/>
              <a:t> </a:t>
            </a:r>
            <a:r>
              <a:rPr lang="en-US" sz="3000" dirty="0" err="1"/>
              <a:t>стоит</a:t>
            </a:r>
            <a:r>
              <a:rPr lang="en-US" sz="3000" dirty="0"/>
              <a:t> </a:t>
            </a:r>
            <a:r>
              <a:rPr lang="en-US" sz="3000" dirty="0" err="1"/>
              <a:t>выбрать</a:t>
            </a:r>
            <a:r>
              <a:rPr lang="en-US" sz="3000" dirty="0"/>
              <a:t> </a:t>
            </a:r>
            <a:r>
              <a:rPr lang="en-US" sz="3000" dirty="0" err="1"/>
              <a:t>социальные</a:t>
            </a:r>
            <a:r>
              <a:rPr lang="en-US" sz="3000" dirty="0"/>
              <a:t> </a:t>
            </a:r>
            <a:r>
              <a:rPr lang="en-US" sz="3000" dirty="0" err="1"/>
              <a:t>медиа</a:t>
            </a:r>
            <a:r>
              <a:rPr lang="ru-RU" sz="3000" dirty="0"/>
              <a:t>, чтобы донести свое послание</a:t>
            </a:r>
            <a:r>
              <a:rPr lang="en-US" sz="30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434" y="2141462"/>
            <a:ext cx="79067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Простой</a:t>
            </a:r>
            <a:r>
              <a:rPr lang="en-US" sz="2800" dirty="0"/>
              <a:t> </a:t>
            </a:r>
            <a:r>
              <a:rPr lang="en-US" sz="2800" dirty="0" err="1"/>
              <a:t>способ</a:t>
            </a:r>
            <a:r>
              <a:rPr lang="en-US" sz="2800" dirty="0"/>
              <a:t> </a:t>
            </a:r>
            <a:r>
              <a:rPr lang="en-US" sz="2800" dirty="0" err="1"/>
              <a:t>охватить</a:t>
            </a:r>
            <a:r>
              <a:rPr lang="en-US" sz="2800" dirty="0"/>
              <a:t> </a:t>
            </a:r>
            <a:r>
              <a:rPr lang="en-US" sz="2800" dirty="0" err="1"/>
              <a:t>группу</a:t>
            </a:r>
            <a:r>
              <a:rPr lang="en-US" sz="2800" dirty="0"/>
              <a:t> </a:t>
            </a:r>
            <a:r>
              <a:rPr lang="en-US" sz="2800" dirty="0" err="1"/>
              <a:t>людей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Возможность вести</a:t>
            </a:r>
            <a:r>
              <a:rPr lang="en-US" sz="2800" dirty="0"/>
              <a:t> </a:t>
            </a:r>
            <a:r>
              <a:rPr lang="en-US" sz="2800" dirty="0" err="1"/>
              <a:t>двусторонн</a:t>
            </a:r>
            <a:r>
              <a:rPr lang="ru-RU" sz="2800" dirty="0" err="1"/>
              <a:t>ий</a:t>
            </a:r>
            <a:r>
              <a:rPr lang="en-US" sz="2800" dirty="0"/>
              <a:t> </a:t>
            </a:r>
            <a:r>
              <a:rPr lang="ru-RU" sz="2800" dirty="0"/>
              <a:t>разговор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Место</a:t>
            </a:r>
            <a:r>
              <a:rPr lang="en-US" sz="2800" dirty="0"/>
              <a:t>, </a:t>
            </a:r>
            <a:r>
              <a:rPr lang="en-US" sz="2800" dirty="0" err="1"/>
              <a:t>где</a:t>
            </a:r>
            <a:r>
              <a:rPr lang="en-US" sz="2800" dirty="0"/>
              <a:t> </a:t>
            </a:r>
            <a:r>
              <a:rPr lang="en-US" sz="2800" dirty="0" err="1"/>
              <a:t>уже</a:t>
            </a:r>
            <a:r>
              <a:rPr lang="en-US" sz="2800" dirty="0"/>
              <a:t> </a:t>
            </a:r>
            <a:r>
              <a:rPr lang="en-US" sz="2800" dirty="0" err="1"/>
              <a:t>есть</a:t>
            </a:r>
            <a:r>
              <a:rPr lang="ru-RU" sz="2800" dirty="0"/>
              <a:t> </a:t>
            </a:r>
            <a:r>
              <a:rPr lang="en-US" sz="2800" dirty="0" err="1"/>
              <a:t>люди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075" y="3802485"/>
            <a:ext cx="2448272" cy="226054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05260AF-72F2-2DEC-089D-28DBA432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13" y="397350"/>
            <a:ext cx="5961616" cy="585850"/>
          </a:xfrm>
        </p:spPr>
        <p:txBody>
          <a:bodyPr>
            <a:noAutofit/>
          </a:bodyPr>
          <a:lstStyle/>
          <a:p>
            <a:r>
              <a:rPr lang="ru-RU" sz="3600" dirty="0"/>
              <a:t>Ваша</a:t>
            </a:r>
            <a:r>
              <a:rPr lang="en-US" sz="3600" dirty="0"/>
              <a:t> </a:t>
            </a:r>
            <a:r>
              <a:rPr lang="en-US" sz="3600" dirty="0" err="1"/>
              <a:t>цель</a:t>
            </a:r>
            <a:r>
              <a:rPr lang="en-US" sz="3600" dirty="0"/>
              <a:t> </a:t>
            </a:r>
            <a:r>
              <a:rPr lang="en-US" sz="3600" dirty="0" err="1"/>
              <a:t>как</a:t>
            </a:r>
            <a:r>
              <a:rPr lang="en-US" sz="3600" dirty="0"/>
              <a:t> </a:t>
            </a:r>
            <a:r>
              <a:rPr lang="en-US" sz="3600" dirty="0" err="1"/>
              <a:t>Посланника</a:t>
            </a:r>
            <a:r>
              <a:rPr lang="en-US" sz="3600" dirty="0"/>
              <a:t> </a:t>
            </a:r>
            <a:r>
              <a:rPr lang="en-US" sz="3600" dirty="0" err="1"/>
              <a:t>Здоровья</a:t>
            </a:r>
            <a:r>
              <a:rPr lang="en-US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920" y="1606296"/>
            <a:ext cx="6981400" cy="41269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t"/>
          <a:lstStyle/>
          <a:p>
            <a:pPr marL="285750" indent="-285750" algn="l">
              <a:spcAft>
                <a:spcPts val="422"/>
              </a:spcAft>
              <a:buSzPct val="50000"/>
              <a:buFont typeface="Arial" panose="020B0604020202020204" pitchFamily="34" charset="0"/>
              <a:buChar char="•"/>
              <a:defRPr/>
            </a:pPr>
            <a:endParaRPr lang="en-US" sz="1700">
              <a:solidFill>
                <a:prstClr val="black"/>
              </a:solidFill>
              <a:cs typeface="Gotham Boo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378" y="1606296"/>
            <a:ext cx="8564905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Социальные</a:t>
            </a:r>
            <a:r>
              <a:rPr lang="en-US" sz="2800" dirty="0"/>
              <a:t> </a:t>
            </a:r>
            <a:r>
              <a:rPr lang="en-US" sz="2800" dirty="0" err="1"/>
              <a:t>сети</a:t>
            </a:r>
            <a:r>
              <a:rPr lang="en-US" sz="2800" dirty="0"/>
              <a:t> </a:t>
            </a:r>
            <a:r>
              <a:rPr lang="en-US" sz="2800" dirty="0" err="1"/>
              <a:t>предлагают</a:t>
            </a:r>
            <a:r>
              <a:rPr lang="en-US" sz="2800" dirty="0"/>
              <a:t> </a:t>
            </a:r>
            <a:r>
              <a:rPr lang="en-US" sz="2800" dirty="0" err="1"/>
              <a:t>еще</a:t>
            </a:r>
            <a:r>
              <a:rPr lang="en-US" sz="2800" dirty="0"/>
              <a:t> </a:t>
            </a:r>
            <a:r>
              <a:rPr lang="en-US" sz="2800" dirty="0" err="1"/>
              <a:t>одну</a:t>
            </a:r>
            <a:r>
              <a:rPr lang="en-US" sz="2800" dirty="0"/>
              <a:t> </a:t>
            </a:r>
            <a:r>
              <a:rPr lang="en-US" sz="2800" dirty="0" err="1"/>
              <a:t>платформу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</a:t>
            </a:r>
            <a:r>
              <a:rPr lang="ru-RU" sz="2800" dirty="0"/>
              <a:t>вас, как Посланника Здоровья, чтобы </a:t>
            </a:r>
            <a:r>
              <a:rPr lang="en-US" sz="2800" dirty="0" err="1"/>
              <a:t>взя</a:t>
            </a:r>
            <a:r>
              <a:rPr lang="ru-RU" sz="2800" dirty="0" err="1"/>
              <a:t>ть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себя</a:t>
            </a:r>
            <a:r>
              <a:rPr lang="en-US" sz="2800" dirty="0"/>
              <a:t> </a:t>
            </a:r>
            <a:r>
              <a:rPr lang="en-US" sz="2800" dirty="0" err="1"/>
              <a:t>роль</a:t>
            </a:r>
            <a:r>
              <a:rPr lang="en-US" sz="2800" dirty="0"/>
              <a:t> </a:t>
            </a:r>
            <a:r>
              <a:rPr lang="en-US" sz="2800" dirty="0" err="1"/>
              <a:t>лидера</a:t>
            </a:r>
            <a:r>
              <a:rPr lang="en-US" sz="2800" dirty="0"/>
              <a:t>, и </a:t>
            </a:r>
            <a:r>
              <a:rPr lang="en-US" sz="2800" dirty="0" err="1"/>
              <a:t>помо</a:t>
            </a:r>
            <a:r>
              <a:rPr lang="ru-RU" sz="2800" dirty="0" err="1"/>
              <a:t>чь</a:t>
            </a:r>
            <a:r>
              <a:rPr lang="en-US" sz="2800" dirty="0"/>
              <a:t> </a:t>
            </a:r>
            <a:r>
              <a:rPr lang="ru-RU" sz="2800" dirty="0"/>
              <a:t>вам</a:t>
            </a:r>
            <a:r>
              <a:rPr lang="en-US" sz="2800" dirty="0"/>
              <a:t>: </a:t>
            </a:r>
          </a:p>
          <a:p>
            <a:pPr marL="778510" lvl="1" indent="-457200" algn="l">
              <a:buFont typeface="Arial" panose="020B0604020202020204" pitchFamily="34" charset="0"/>
              <a:buChar char="•"/>
            </a:pPr>
            <a:r>
              <a:rPr lang="ru-RU" sz="2400" b="1" dirty="0"/>
              <a:t>Создать</a:t>
            </a:r>
            <a:r>
              <a:rPr lang="en-US" sz="2400" b="1" dirty="0"/>
              <a:t> </a:t>
            </a:r>
            <a:r>
              <a:rPr lang="en-US" sz="2400" dirty="0" err="1"/>
              <a:t>сообщество</a:t>
            </a:r>
            <a:r>
              <a:rPr lang="en-US" sz="2400" dirty="0"/>
              <a:t>, </a:t>
            </a:r>
            <a:r>
              <a:rPr lang="ru-RU" sz="2400" dirty="0"/>
              <a:t>стремящееся к достижению одной цели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778510" lvl="1" indent="-457200">
              <a:buFont typeface="Arial" panose="020B0604020202020204" pitchFamily="34" charset="0"/>
              <a:buChar char="•"/>
            </a:pPr>
            <a:r>
              <a:rPr lang="en-US" sz="2400" b="1" dirty="0" err="1"/>
              <a:t>Вдохновляй</a:t>
            </a:r>
            <a:r>
              <a:rPr lang="ru-RU" sz="2400" b="1" dirty="0" err="1"/>
              <a:t>ть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dirty="0" err="1"/>
              <a:t>действия</a:t>
            </a:r>
            <a:r>
              <a:rPr lang="en-US" sz="2400" dirty="0"/>
              <a:t> </a:t>
            </a:r>
            <a:r>
              <a:rPr lang="en-US" sz="2400" dirty="0" err="1"/>
              <a:t>других</a:t>
            </a:r>
            <a:r>
              <a:rPr lang="en-US" sz="2400" dirty="0"/>
              <a:t> </a:t>
            </a:r>
            <a:r>
              <a:rPr lang="ru-RU" sz="2400" dirty="0"/>
              <a:t>атлетов</a:t>
            </a:r>
            <a:r>
              <a:rPr lang="en-US" sz="2400" dirty="0"/>
              <a:t> </a:t>
            </a:r>
            <a:endParaRPr lang="en-US" sz="2400" dirty="0">
              <a:ea typeface="Calibri"/>
              <a:cs typeface="Calibri"/>
            </a:endParaRPr>
          </a:p>
          <a:p>
            <a:pPr marL="778510" lvl="1" indent="-457200" algn="l">
              <a:buFont typeface="Arial" panose="020B0604020202020204" pitchFamily="34" charset="0"/>
              <a:buChar char="•"/>
            </a:pPr>
            <a:r>
              <a:rPr lang="en-US" sz="2400" b="1" dirty="0" err="1"/>
              <a:t>Работа</a:t>
            </a:r>
            <a:r>
              <a:rPr lang="ru-RU" sz="2400" b="1" dirty="0" err="1"/>
              <a:t>ть</a:t>
            </a:r>
            <a:r>
              <a:rPr lang="ru-RU" sz="2400" b="1" dirty="0"/>
              <a:t> над тем</a:t>
            </a:r>
            <a:r>
              <a:rPr lang="en-US" sz="2400" b="1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помочь</a:t>
            </a:r>
            <a:r>
              <a:rPr lang="en-US" sz="2400" dirty="0"/>
              <a:t> </a:t>
            </a:r>
            <a:r>
              <a:rPr lang="en-US" sz="2400" dirty="0" err="1"/>
              <a:t>другим</a:t>
            </a:r>
            <a:r>
              <a:rPr lang="en-US" sz="2400" dirty="0"/>
              <a:t> </a:t>
            </a:r>
            <a:r>
              <a:rPr lang="ru-RU" sz="2400" dirty="0"/>
              <a:t>атлетам</a:t>
            </a:r>
            <a:r>
              <a:rPr lang="en-US" sz="2400" dirty="0"/>
              <a:t> </a:t>
            </a:r>
            <a:r>
              <a:rPr lang="en-US" sz="2400" dirty="0" err="1"/>
              <a:t>быть</a:t>
            </a:r>
            <a:r>
              <a:rPr lang="en-US" sz="2400" dirty="0"/>
              <a:t> </a:t>
            </a:r>
            <a:r>
              <a:rPr lang="ru-RU" sz="2400" dirty="0"/>
              <a:t>максимально</a:t>
            </a:r>
            <a:r>
              <a:rPr lang="en-US" sz="2400" dirty="0"/>
              <a:t> </a:t>
            </a:r>
            <a:r>
              <a:rPr lang="en-US" sz="2400" dirty="0" err="1"/>
              <a:t>здоровыми</a:t>
            </a:r>
            <a:r>
              <a:rPr lang="en-US" sz="2400" dirty="0"/>
              <a:t> в </a:t>
            </a:r>
            <a:r>
              <a:rPr lang="en-US" sz="2400" dirty="0" err="1"/>
              <a:t>меру</a:t>
            </a:r>
            <a:r>
              <a:rPr lang="en-US" sz="2400" dirty="0"/>
              <a:t> </a:t>
            </a:r>
            <a:r>
              <a:rPr lang="en-US" sz="2400" dirty="0" err="1"/>
              <a:t>своих</a:t>
            </a:r>
            <a:r>
              <a:rPr lang="en-US" sz="2400" dirty="0"/>
              <a:t> </a:t>
            </a:r>
            <a:r>
              <a:rPr lang="en-US" sz="2400" dirty="0" err="1"/>
              <a:t>возможностей</a:t>
            </a:r>
            <a:r>
              <a:rPr lang="en-US" sz="2400" dirty="0"/>
              <a:t> 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778510" lvl="1" indent="-457200">
              <a:buFont typeface="Arial" panose="020B0604020202020204" pitchFamily="34" charset="0"/>
              <a:buChar char="•"/>
            </a:pPr>
            <a:r>
              <a:rPr lang="en-US" sz="2400" b="1" dirty="0" err="1"/>
              <a:t>Дать</a:t>
            </a:r>
            <a:r>
              <a:rPr lang="en-US" sz="2400" b="1" dirty="0"/>
              <a:t> </a:t>
            </a:r>
            <a:r>
              <a:rPr lang="en-US" sz="2400" b="1" dirty="0" err="1"/>
              <a:t>возможность</a:t>
            </a:r>
            <a:r>
              <a:rPr lang="en-US" sz="2400" b="1" dirty="0"/>
              <a:t> </a:t>
            </a:r>
            <a:r>
              <a:rPr lang="en-US" sz="2400" dirty="0" err="1"/>
              <a:t>коллегам</a:t>
            </a:r>
            <a:r>
              <a:rPr lang="en-US" sz="2400" dirty="0"/>
              <a:t>-</a:t>
            </a:r>
            <a:r>
              <a:rPr lang="ru-RU" sz="2400" dirty="0"/>
              <a:t>атлетам</a:t>
            </a:r>
            <a:r>
              <a:rPr lang="en-US" sz="2400" dirty="0"/>
              <a:t> </a:t>
            </a:r>
            <a:r>
              <a:rPr lang="en-US" sz="2400" dirty="0" err="1"/>
              <a:t>быть</a:t>
            </a:r>
            <a:r>
              <a:rPr lang="en-US" sz="2400" dirty="0"/>
              <a:t> </a:t>
            </a:r>
            <a:r>
              <a:rPr lang="en-US" sz="2400" dirty="0" err="1"/>
              <a:t>максимально</a:t>
            </a:r>
            <a:r>
              <a:rPr lang="en-US" sz="2400" dirty="0"/>
              <a:t> </a:t>
            </a:r>
            <a:r>
              <a:rPr lang="en-US" sz="2400" dirty="0" err="1"/>
              <a:t>здоровыми</a:t>
            </a:r>
            <a:endParaRPr lang="en-US" sz="2400" dirty="0">
              <a:ea typeface="Calibri"/>
              <a:cs typeface="Calibri"/>
            </a:endParaRPr>
          </a:p>
          <a:p>
            <a:pPr lvl="1" algn="l"/>
            <a:endParaRPr lang="en-US" sz="2800" dirty="0"/>
          </a:p>
          <a:p>
            <a:pPr lvl="1" algn="l"/>
            <a:r>
              <a:rPr lang="ru-RU" sz="2800" i="1" dirty="0"/>
              <a:t>У вас есть </a:t>
            </a:r>
            <a:r>
              <a:rPr lang="en-US" sz="2800" i="1" dirty="0" err="1"/>
              <a:t>что-то</a:t>
            </a:r>
            <a:r>
              <a:rPr lang="ru-RU" sz="2800" i="1" dirty="0"/>
              <a:t> </a:t>
            </a:r>
            <a:r>
              <a:rPr lang="en-US" sz="2800" i="1" dirty="0" err="1"/>
              <a:t>еще</a:t>
            </a:r>
            <a:r>
              <a:rPr lang="en-US" sz="2800" i="1" dirty="0"/>
              <a:t>, </a:t>
            </a:r>
            <a:r>
              <a:rPr lang="en-US" sz="2800" i="1" dirty="0" err="1"/>
              <a:t>чего</a:t>
            </a:r>
            <a:r>
              <a:rPr lang="en-US" sz="2800" i="1" dirty="0"/>
              <a:t> </a:t>
            </a:r>
            <a:r>
              <a:rPr lang="ru-RU" sz="2800" i="1" dirty="0"/>
              <a:t>в</a:t>
            </a:r>
            <a:r>
              <a:rPr lang="en-US" sz="2800" i="1" dirty="0"/>
              <a:t>ы </a:t>
            </a:r>
            <a:r>
              <a:rPr lang="en-US" sz="2800" i="1" dirty="0" err="1"/>
              <a:t>хо</a:t>
            </a:r>
            <a:r>
              <a:rPr lang="ru-RU" sz="2800" i="1" dirty="0" err="1"/>
              <a:t>тите</a:t>
            </a:r>
            <a:r>
              <a:rPr lang="en-US" sz="2800" i="1" dirty="0"/>
              <a:t> </a:t>
            </a:r>
            <a:r>
              <a:rPr lang="en-US" sz="2800" i="1" dirty="0" err="1"/>
              <a:t>достичь</a:t>
            </a:r>
            <a:r>
              <a:rPr lang="en-US" sz="2800" i="1" dirty="0"/>
              <a:t>?</a:t>
            </a:r>
          </a:p>
          <a:p>
            <a:pPr marL="778510" lvl="1" indent="-457200" algn="l"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040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5-минутный </a:t>
            </a:r>
            <a:br>
              <a:rPr lang="ru-RU" dirty="0">
                <a:latin typeface="Ubuntu"/>
              </a:rPr>
            </a:br>
            <a:r>
              <a:rPr lang="en-US" dirty="0" err="1">
                <a:latin typeface="Ubuntu"/>
              </a:rPr>
              <a:t>мозговой</a:t>
            </a:r>
            <a:r>
              <a:rPr lang="en-US" dirty="0">
                <a:latin typeface="Ubuntu"/>
              </a:rPr>
              <a:t> </a:t>
            </a:r>
            <a:r>
              <a:rPr lang="en-US" dirty="0" err="1">
                <a:latin typeface="Ubuntu"/>
              </a:rPr>
              <a:t>штурм</a:t>
            </a:r>
            <a:r>
              <a:rPr lang="en-US" dirty="0">
                <a:latin typeface="Ubuntu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2561157"/>
            <a:ext cx="7895573" cy="30891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Ответь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следующие</a:t>
            </a:r>
            <a:r>
              <a:rPr lang="en-US" dirty="0"/>
              <a:t> </a:t>
            </a:r>
            <a:r>
              <a:rPr lang="en-US" dirty="0" err="1"/>
              <a:t>вопросы</a:t>
            </a:r>
            <a:r>
              <a:rPr lang="en-US" dirty="0"/>
              <a:t>: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 err="1"/>
              <a:t>Какая</a:t>
            </a:r>
            <a:r>
              <a:rPr lang="en-US" dirty="0"/>
              <a:t> </a:t>
            </a:r>
            <a:r>
              <a:rPr lang="en-US" dirty="0" err="1"/>
              <a:t>платформа</a:t>
            </a:r>
            <a:r>
              <a:rPr lang="en-US" dirty="0"/>
              <a:t> </a:t>
            </a:r>
            <a:r>
              <a:rPr lang="en-US" dirty="0" err="1"/>
              <a:t>социальных</a:t>
            </a:r>
            <a:r>
              <a:rPr lang="en-US" dirty="0"/>
              <a:t> </a:t>
            </a:r>
            <a:r>
              <a:rPr lang="en-US" dirty="0" err="1"/>
              <a:t>сетей</a:t>
            </a:r>
            <a:r>
              <a:rPr lang="en-US" dirty="0"/>
              <a:t> </a:t>
            </a:r>
            <a:r>
              <a:rPr lang="ru-RU" dirty="0"/>
              <a:t>является вашей</a:t>
            </a:r>
            <a:r>
              <a:rPr lang="en-US" dirty="0"/>
              <a:t> </a:t>
            </a:r>
            <a:r>
              <a:rPr lang="en-US" dirty="0" err="1"/>
              <a:t>любим</a:t>
            </a:r>
            <a:r>
              <a:rPr lang="ru-RU" dirty="0"/>
              <a:t>ой</a:t>
            </a:r>
            <a:r>
              <a:rPr lang="en-US" dirty="0"/>
              <a:t> и </a:t>
            </a:r>
            <a:r>
              <a:rPr lang="en-US" dirty="0" err="1"/>
              <a:t>почему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ru-RU" dirty="0"/>
              <a:t>Как можно использовать социальные сети для обсуждения вопросов здоровья?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9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Поиск своего голоса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446" y="1844824"/>
            <a:ext cx="727493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800" dirty="0" err="1"/>
              <a:t>Общаясь</a:t>
            </a:r>
            <a:r>
              <a:rPr lang="en-US" sz="2800" dirty="0"/>
              <a:t> </a:t>
            </a:r>
            <a:r>
              <a:rPr lang="en-US" sz="2800" dirty="0" err="1"/>
              <a:t>со</a:t>
            </a:r>
            <a:r>
              <a:rPr lang="en-US" sz="2800" dirty="0"/>
              <a:t> </a:t>
            </a:r>
            <a:r>
              <a:rPr lang="en-US" sz="2800" dirty="0" err="1"/>
              <a:t>своей</a:t>
            </a:r>
            <a:r>
              <a:rPr lang="en-US" sz="2800" dirty="0"/>
              <a:t> </a:t>
            </a:r>
            <a:r>
              <a:rPr lang="en-US" sz="2800" dirty="0" err="1"/>
              <a:t>аудиторией</a:t>
            </a:r>
            <a:r>
              <a:rPr lang="en-US" sz="2800" dirty="0"/>
              <a:t>, </a:t>
            </a:r>
            <a:r>
              <a:rPr lang="ru-RU" sz="2800" dirty="0"/>
              <a:t>вы</a:t>
            </a:r>
            <a:r>
              <a:rPr lang="en-US" sz="2800" dirty="0"/>
              <a:t> </a:t>
            </a:r>
            <a:r>
              <a:rPr lang="en-US" sz="2800" dirty="0" err="1"/>
              <a:t>долж</a:t>
            </a:r>
            <a:r>
              <a:rPr lang="ru-RU" sz="2800" dirty="0" err="1"/>
              <a:t>ны</a:t>
            </a:r>
            <a:r>
              <a:rPr lang="en-US" sz="2800" dirty="0"/>
              <a:t>: </a:t>
            </a:r>
          </a:p>
          <a:p>
            <a:pPr marL="77851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Б</a:t>
            </a:r>
            <a:r>
              <a:rPr lang="ru-RU" sz="2400" dirty="0" err="1"/>
              <a:t>ыть</a:t>
            </a:r>
            <a:r>
              <a:rPr lang="ru-RU" sz="2400" dirty="0"/>
              <a:t> самим</a:t>
            </a:r>
            <a:r>
              <a:rPr lang="en-US" sz="2400" dirty="0"/>
              <a:t> </a:t>
            </a:r>
            <a:r>
              <a:rPr lang="en-US" sz="2400" dirty="0" err="1"/>
              <a:t>собой</a:t>
            </a:r>
            <a:r>
              <a:rPr lang="en-US" sz="2400" dirty="0"/>
              <a:t> - </a:t>
            </a:r>
            <a:r>
              <a:rPr lang="ru-RU" sz="2400" dirty="0"/>
              <a:t>искренним</a:t>
            </a:r>
            <a:r>
              <a:rPr lang="en-US" sz="2400" dirty="0"/>
              <a:t> и </a:t>
            </a:r>
            <a:r>
              <a:rPr lang="en-US" sz="2400" dirty="0" err="1"/>
              <a:t>честным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778510" lvl="1" indent="-457200" algn="l">
              <a:buFont typeface="Arial" panose="020B0604020202020204" pitchFamily="34" charset="0"/>
              <a:buChar char="•"/>
            </a:pPr>
            <a:r>
              <a:rPr lang="en-US" sz="2400" dirty="0" err="1"/>
              <a:t>Иметь</a:t>
            </a:r>
            <a:r>
              <a:rPr lang="en-US" sz="2400" dirty="0"/>
              <a:t> </a:t>
            </a:r>
            <a:r>
              <a:rPr lang="en-US" sz="2400" dirty="0" err="1"/>
              <a:t>четкую</a:t>
            </a:r>
            <a:r>
              <a:rPr lang="en-US" sz="2400" dirty="0"/>
              <a:t> </a:t>
            </a:r>
            <a:r>
              <a:rPr lang="en-US" sz="2400" dirty="0" err="1"/>
              <a:t>цель</a:t>
            </a:r>
            <a:r>
              <a:rPr lang="en-US" sz="2400" dirty="0"/>
              <a:t> 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77851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Помни</a:t>
            </a:r>
            <a:r>
              <a:rPr lang="ru-RU" sz="2400" dirty="0" err="1"/>
              <a:t>ть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ru-RU" sz="2400" dirty="0"/>
              <a:t>в</a:t>
            </a:r>
            <a:r>
              <a:rPr lang="en-US" sz="2400" dirty="0"/>
              <a:t>ы </a:t>
            </a:r>
            <a:r>
              <a:rPr lang="en-US" sz="2400" dirty="0" err="1"/>
              <a:t>разговаривае</a:t>
            </a:r>
            <a:r>
              <a:rPr lang="ru-RU" sz="2400" dirty="0"/>
              <a:t>те</a:t>
            </a:r>
            <a:r>
              <a:rPr lang="en-US" sz="2400" dirty="0"/>
              <a:t> с </a:t>
            </a:r>
            <a:r>
              <a:rPr lang="en-US" sz="2400" dirty="0" err="1"/>
              <a:t>друзьями</a:t>
            </a:r>
            <a:r>
              <a:rPr lang="en-US" sz="2400" dirty="0"/>
              <a:t> 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22" y="4383314"/>
            <a:ext cx="3109474" cy="207298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051" y="4383314"/>
            <a:ext cx="3114531" cy="207298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5576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77" y="1924142"/>
            <a:ext cx="7585045" cy="2326560"/>
          </a:xfrm>
        </p:spPr>
        <p:txBody>
          <a:bodyPr>
            <a:normAutofit fontScale="92500"/>
          </a:bodyPr>
          <a:lstStyle/>
          <a:p>
            <a:pPr marL="637569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94669" lvl="2" indent="0" algn="ctr">
              <a:buNone/>
            </a:pPr>
            <a:r>
              <a:rPr lang="en-US" sz="4000" b="1" i="1" dirty="0" err="1"/>
              <a:t>Различные</a:t>
            </a:r>
            <a:r>
              <a:rPr lang="en-US" sz="4000" b="1" i="1" dirty="0"/>
              <a:t> </a:t>
            </a:r>
            <a:r>
              <a:rPr lang="en-US" sz="4000" b="1" i="1" dirty="0" err="1"/>
              <a:t>способы</a:t>
            </a:r>
            <a:r>
              <a:rPr lang="en-US" sz="4000" b="1" i="1" dirty="0"/>
              <a:t> </a:t>
            </a:r>
            <a:r>
              <a:rPr lang="en-US" sz="4000" b="1" i="1" dirty="0" err="1"/>
              <a:t>использования</a:t>
            </a:r>
            <a:r>
              <a:rPr lang="en-US" sz="4000" b="1" i="1" dirty="0"/>
              <a:t> </a:t>
            </a:r>
            <a:r>
              <a:rPr lang="en-US" sz="4000" b="1" i="1" dirty="0" err="1"/>
              <a:t>социальных</a:t>
            </a:r>
            <a:r>
              <a:rPr lang="en-US" sz="4000" b="1" i="1" dirty="0"/>
              <a:t> </a:t>
            </a:r>
            <a:r>
              <a:rPr lang="en-US" sz="4000" b="1" i="1" dirty="0" err="1"/>
              <a:t>сетей</a:t>
            </a:r>
            <a:r>
              <a:rPr lang="en-US" sz="4000" b="1" i="1" dirty="0"/>
              <a:t> в </a:t>
            </a:r>
            <a:r>
              <a:rPr lang="en-US" sz="4000" b="1" i="1" dirty="0" err="1"/>
              <a:t>качестве</a:t>
            </a:r>
            <a:r>
              <a:rPr lang="en-US" sz="4000" b="1" i="1" dirty="0"/>
              <a:t> </a:t>
            </a:r>
            <a:r>
              <a:rPr lang="en-US" sz="4000" b="1" i="1" dirty="0" err="1"/>
              <a:t>Посланника</a:t>
            </a:r>
            <a:r>
              <a:rPr lang="en-US" sz="4000" b="1" i="1" dirty="0"/>
              <a:t> </a:t>
            </a:r>
            <a:r>
              <a:rPr lang="en-US" sz="4000" b="1" i="1" dirty="0" err="1"/>
              <a:t>Здоровья</a:t>
            </a:r>
            <a:endParaRPr lang="en-US" sz="4000" b="1" i="1" dirty="0"/>
          </a:p>
          <a:p>
            <a:pPr marL="294669" lvl="2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8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57458"/>
            <a:ext cx="6604000" cy="58585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Публикуй</a:t>
            </a:r>
            <a:r>
              <a:rPr lang="ru-RU" sz="3600" dirty="0"/>
              <a:t>те</a:t>
            </a:r>
            <a:r>
              <a:rPr lang="en-US" sz="3600" dirty="0"/>
              <a:t> </a:t>
            </a:r>
            <a:r>
              <a:rPr lang="en-US" sz="3600" dirty="0" err="1"/>
              <a:t>сообщения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своей</a:t>
            </a:r>
            <a:r>
              <a:rPr lang="en-US" sz="3600" dirty="0"/>
              <a:t> </a:t>
            </a:r>
            <a:r>
              <a:rPr lang="en-US" sz="3600" dirty="0" err="1"/>
              <a:t>странице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764" y="1908452"/>
            <a:ext cx="6010473" cy="4819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006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Создай</a:t>
            </a:r>
            <a:r>
              <a:rPr lang="en-US" dirty="0"/>
              <a:t> </a:t>
            </a:r>
            <a:r>
              <a:rPr lang="ru-RU" dirty="0"/>
              <a:t>отдельную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 err="1"/>
              <a:t>страницу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916" y="1839133"/>
            <a:ext cx="5212314" cy="4819426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C573C-1BE5-44F8-A1BC-CC0194AF2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1766</Words>
  <Application>Microsoft Office PowerPoint</Application>
  <PresentationFormat>On-screen Show (4:3)</PresentationFormat>
  <Paragraphs>171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Gotham Book</vt:lpstr>
      <vt:lpstr>Ubuntu</vt:lpstr>
      <vt:lpstr>ヒラギノ角ゴ ProN W3</vt:lpstr>
      <vt:lpstr>Office Theme</vt:lpstr>
      <vt:lpstr>Custom Design</vt:lpstr>
      <vt:lpstr>Использование социальных сетей для распространения информации о здоровье  </vt:lpstr>
      <vt:lpstr>Цель сессии  по работе в социальных сетях</vt:lpstr>
      <vt:lpstr>Почему стоит выбрать социальные медиа, чтобы донести свое послание?</vt:lpstr>
      <vt:lpstr>Ваша цель как Посланника Здоровья </vt:lpstr>
      <vt:lpstr>5-минутный  мозговой штурм </vt:lpstr>
      <vt:lpstr>Поиск своего голоса</vt:lpstr>
      <vt:lpstr>PowerPoint Presentation</vt:lpstr>
      <vt:lpstr>Публикуйте сообщения на своей странице </vt:lpstr>
      <vt:lpstr>Создай отдельную  страницу</vt:lpstr>
      <vt:lpstr>Создайте частную группу</vt:lpstr>
      <vt:lpstr>Материалы и ресурсы</vt:lpstr>
      <vt:lpstr>Дорожная карта успеха - Делает планирование идеальным!  </vt:lpstr>
      <vt:lpstr>Дорожная карта успеха - продолжение планирования </vt:lpstr>
      <vt:lpstr>Вызов 1:  Следовать за лидером</vt:lpstr>
      <vt:lpstr>Вызов 2:  Перекусы на перекусах  </vt:lpstr>
      <vt:lpstr>Обратная связь</vt:lpstr>
      <vt:lpstr>Делитесь успехами</vt:lpstr>
      <vt:lpstr>Создание плана, который работает для ВАС </vt:lpstr>
      <vt:lpstr>Задание: Создайте свой план работы в социальных сетях </vt:lpstr>
      <vt:lpstr>Признание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keywords>, docId:6147F9743CCD2FFC955BBA37035B7190</cp:keywords>
  <cp:lastModifiedBy>Faith Chabedi</cp:lastModifiedBy>
  <cp:revision>6</cp:revision>
  <dcterms:created xsi:type="dcterms:W3CDTF">2016-07-26T16:26:50Z</dcterms:created>
  <dcterms:modified xsi:type="dcterms:W3CDTF">2024-10-17T06:40:19Z</dcterms:modified>
</cp:coreProperties>
</file>