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21"/>
  </p:notesMasterIdLst>
  <p:sldIdLst>
    <p:sldId id="256" r:id="rId3"/>
    <p:sldId id="266" r:id="rId4"/>
    <p:sldId id="278" r:id="rId5"/>
    <p:sldId id="267" r:id="rId6"/>
    <p:sldId id="265" r:id="rId7"/>
    <p:sldId id="260" r:id="rId8"/>
    <p:sldId id="268" r:id="rId9"/>
    <p:sldId id="258" r:id="rId10"/>
    <p:sldId id="277" r:id="rId11"/>
    <p:sldId id="269" r:id="rId12"/>
    <p:sldId id="270" r:id="rId13"/>
    <p:sldId id="271" r:id="rId14"/>
    <p:sldId id="272" r:id="rId15"/>
    <p:sldId id="275" r:id="rId16"/>
    <p:sldId id="274" r:id="rId17"/>
    <p:sldId id="276" r:id="rId18"/>
    <p:sldId id="263" r:id="rId19"/>
    <p:sldId id="38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ghan Hussey" initials="MH" lastIdx="6" clrIdx="0">
    <p:extLst>
      <p:ext uri="{19B8F6BF-5375-455C-9EA6-DF929625EA0E}">
        <p15:presenceInfo xmlns:p15="http://schemas.microsoft.com/office/powerpoint/2012/main" userId="S-1-5-21-2897855483-1492041518-4156851567-2752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47A39F-7B85-4D1B-96B8-95929F117CD5}" v="1" dt="2024-10-17T06:43:43.9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87" autoAdjust="0"/>
    <p:restoredTop sz="75070" autoAdjust="0"/>
  </p:normalViewPr>
  <p:slideViewPr>
    <p:cSldViewPr snapToGrid="0" snapToObjects="1">
      <p:cViewPr varScale="1">
        <p:scale>
          <a:sx n="40" d="100"/>
          <a:sy n="40" d="100"/>
        </p:scale>
        <p:origin x="1668" y="280"/>
      </p:cViewPr>
      <p:guideLst/>
    </p:cSldViewPr>
  </p:slideViewPr>
  <p:outlineViewPr>
    <p:cViewPr>
      <p:scale>
        <a:sx n="33" d="100"/>
        <a:sy n="33" d="100"/>
      </p:scale>
      <p:origin x="0" y="-511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1" d="100"/>
          <a:sy n="51" d="100"/>
        </p:scale>
        <p:origin x="2692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ith Chabedi" userId="2142cf2e-8ca9-46d9-9615-2430e226769d" providerId="ADAL" clId="{0247A39F-7B85-4D1B-96B8-95929F117CD5}"/>
    <pc:docChg chg="addSld modSld">
      <pc:chgData name="Faith Chabedi" userId="2142cf2e-8ca9-46d9-9615-2430e226769d" providerId="ADAL" clId="{0247A39F-7B85-4D1B-96B8-95929F117CD5}" dt="2024-10-17T06:43:43.925" v="0"/>
      <pc:docMkLst>
        <pc:docMk/>
      </pc:docMkLst>
      <pc:sldChg chg="add">
        <pc:chgData name="Faith Chabedi" userId="2142cf2e-8ca9-46d9-9615-2430e226769d" providerId="ADAL" clId="{0247A39F-7B85-4D1B-96B8-95929F117CD5}" dt="2024-10-17T06:43:43.925" v="0"/>
        <pc:sldMkLst>
          <pc:docMk/>
          <pc:sldMk cId="3738762734" sldId="382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2546D3-9EF4-4F05-BAA0-0F48C37008ED}" type="doc">
      <dgm:prSet loTypeId="urn:microsoft.com/office/officeart/2005/8/layout/hierarchy4" loCatId="list" qsTypeId="urn:microsoft.com/office/officeart/2005/8/quickstyle/simple1" qsCatId="simple" csTypeId="urn:microsoft.com/office/officeart/2005/8/colors/accent3_5" csCatId="accent3" phldr="1"/>
      <dgm:spPr/>
    </dgm:pt>
    <dgm:pt modelId="{4BBA367C-5D88-42BF-8036-D5CBF25BA911}">
      <dgm:prSet phldrT="[Text]"/>
      <dgm:spPr/>
      <dgm:t>
        <a:bodyPr/>
        <a:lstStyle/>
        <a:p>
          <a:r>
            <a:rPr lang="en-US" dirty="0"/>
            <a:t>Цели</a:t>
          </a:r>
        </a:p>
      </dgm:t>
    </dgm:pt>
    <dgm:pt modelId="{09539791-D655-4C27-8CCC-A780EBE091CE}" type="parTrans" cxnId="{3312C2C2-EF9A-4B9D-9ECB-0F894FFA77D3}">
      <dgm:prSet/>
      <dgm:spPr/>
      <dgm:t>
        <a:bodyPr/>
        <a:lstStyle/>
        <a:p>
          <a:endParaRPr lang="en-US"/>
        </a:p>
      </dgm:t>
    </dgm:pt>
    <dgm:pt modelId="{F0922D14-68FE-4F93-8918-C13A678ED53F}" type="sibTrans" cxnId="{3312C2C2-EF9A-4B9D-9ECB-0F894FFA77D3}">
      <dgm:prSet/>
      <dgm:spPr/>
      <dgm:t>
        <a:bodyPr/>
        <a:lstStyle/>
        <a:p>
          <a:endParaRPr lang="en-US"/>
        </a:p>
      </dgm:t>
    </dgm:pt>
    <dgm:pt modelId="{905D01A7-0403-4CE6-A779-E955B59C21D7}">
      <dgm:prSet phldrT="[Text]"/>
      <dgm:spPr/>
      <dgm:t>
        <a:bodyPr/>
        <a:lstStyle/>
        <a:p>
          <a:r>
            <a:rPr lang="en-US" dirty="0"/>
            <a:t>Заинтересованные стороны</a:t>
          </a:r>
        </a:p>
      </dgm:t>
    </dgm:pt>
    <dgm:pt modelId="{8D20781A-DB7F-4552-BF1D-FE10BD8BD7CB}" type="parTrans" cxnId="{041A1F7B-D086-4A0B-A02D-34B28027CB59}">
      <dgm:prSet/>
      <dgm:spPr/>
      <dgm:t>
        <a:bodyPr/>
        <a:lstStyle/>
        <a:p>
          <a:endParaRPr lang="en-US"/>
        </a:p>
      </dgm:t>
    </dgm:pt>
    <dgm:pt modelId="{CDBF0437-04B8-42A6-BF52-4F8D6F9AAD4C}" type="sibTrans" cxnId="{041A1F7B-D086-4A0B-A02D-34B28027CB59}">
      <dgm:prSet/>
      <dgm:spPr/>
      <dgm:t>
        <a:bodyPr/>
        <a:lstStyle/>
        <a:p>
          <a:endParaRPr lang="en-US"/>
        </a:p>
      </dgm:t>
    </dgm:pt>
    <dgm:pt modelId="{987A8DAB-BD5B-4168-901F-12D98FF945CC}">
      <dgm:prSet phldrT="[Text]"/>
      <dgm:spPr/>
      <dgm:t>
        <a:bodyPr/>
        <a:lstStyle/>
        <a:p>
          <a:r>
            <a:rPr lang="ru-RU" dirty="0"/>
            <a:t>Пропаганда</a:t>
          </a:r>
          <a:endParaRPr lang="en-US" dirty="0"/>
        </a:p>
      </dgm:t>
    </dgm:pt>
    <dgm:pt modelId="{6096D0BD-853A-439A-B33F-E2CA61BF5CDD}" type="parTrans" cxnId="{C7380469-8CE9-48B8-86D7-29FE62C4E7EC}">
      <dgm:prSet/>
      <dgm:spPr/>
      <dgm:t>
        <a:bodyPr/>
        <a:lstStyle/>
        <a:p>
          <a:endParaRPr lang="ru-RU"/>
        </a:p>
      </dgm:t>
    </dgm:pt>
    <dgm:pt modelId="{E9F1C70E-D033-48B9-BCC7-14607B8C05A9}" type="sibTrans" cxnId="{C7380469-8CE9-48B8-86D7-29FE62C4E7EC}">
      <dgm:prSet/>
      <dgm:spPr/>
      <dgm:t>
        <a:bodyPr/>
        <a:lstStyle/>
        <a:p>
          <a:endParaRPr lang="ru-RU"/>
        </a:p>
      </dgm:t>
    </dgm:pt>
    <dgm:pt modelId="{AEF24A20-ED08-4533-98D0-D3A43012B2F7}" type="pres">
      <dgm:prSet presAssocID="{EB2546D3-9EF4-4F05-BAA0-0F48C37008E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3BEA52F-2935-47DE-BCBE-B9562CA383E3}" type="pres">
      <dgm:prSet presAssocID="{4BBA367C-5D88-42BF-8036-D5CBF25BA911}" presName="vertOne" presStyleCnt="0"/>
      <dgm:spPr/>
    </dgm:pt>
    <dgm:pt modelId="{C8233948-1707-4858-A3F1-D525A8D74306}" type="pres">
      <dgm:prSet presAssocID="{4BBA367C-5D88-42BF-8036-D5CBF25BA911}" presName="txOne" presStyleLbl="node0" presStyleIdx="0" presStyleCnt="3">
        <dgm:presLayoutVars>
          <dgm:chPref val="3"/>
        </dgm:presLayoutVars>
      </dgm:prSet>
      <dgm:spPr/>
    </dgm:pt>
    <dgm:pt modelId="{30140315-D17D-4264-A388-774A6C9BBDA6}" type="pres">
      <dgm:prSet presAssocID="{4BBA367C-5D88-42BF-8036-D5CBF25BA911}" presName="horzOne" presStyleCnt="0"/>
      <dgm:spPr/>
    </dgm:pt>
    <dgm:pt modelId="{4DC0954F-8ADC-4178-A5AF-C908BA8A52FF}" type="pres">
      <dgm:prSet presAssocID="{F0922D14-68FE-4F93-8918-C13A678ED53F}" presName="sibSpaceOne" presStyleCnt="0"/>
      <dgm:spPr/>
    </dgm:pt>
    <dgm:pt modelId="{DABFEAFA-16B3-4133-8194-D8C9288FC66B}" type="pres">
      <dgm:prSet presAssocID="{987A8DAB-BD5B-4168-901F-12D98FF945CC}" presName="vertOne" presStyleCnt="0"/>
      <dgm:spPr/>
    </dgm:pt>
    <dgm:pt modelId="{0D1BB28C-0A60-4FA3-B906-42A2020C5DED}" type="pres">
      <dgm:prSet presAssocID="{987A8DAB-BD5B-4168-901F-12D98FF945CC}" presName="txOne" presStyleLbl="node0" presStyleIdx="1" presStyleCnt="3">
        <dgm:presLayoutVars>
          <dgm:chPref val="3"/>
        </dgm:presLayoutVars>
      </dgm:prSet>
      <dgm:spPr/>
    </dgm:pt>
    <dgm:pt modelId="{7C7D7F16-CA6A-48E4-ADD6-120D27ADA800}" type="pres">
      <dgm:prSet presAssocID="{987A8DAB-BD5B-4168-901F-12D98FF945CC}" presName="horzOne" presStyleCnt="0"/>
      <dgm:spPr/>
    </dgm:pt>
    <dgm:pt modelId="{B351AF26-A386-4F13-8BA4-13DB8FD7EB2C}" type="pres">
      <dgm:prSet presAssocID="{E9F1C70E-D033-48B9-BCC7-14607B8C05A9}" presName="sibSpaceOne" presStyleCnt="0"/>
      <dgm:spPr/>
    </dgm:pt>
    <dgm:pt modelId="{A98AF02A-B022-473D-AE01-2C4ECF405E34}" type="pres">
      <dgm:prSet presAssocID="{905D01A7-0403-4CE6-A779-E955B59C21D7}" presName="vertOne" presStyleCnt="0"/>
      <dgm:spPr/>
    </dgm:pt>
    <dgm:pt modelId="{4B5FAC4F-AD7D-4D4F-BC7C-231D53A38B70}" type="pres">
      <dgm:prSet presAssocID="{905D01A7-0403-4CE6-A779-E955B59C21D7}" presName="txOne" presStyleLbl="node0" presStyleIdx="2" presStyleCnt="3">
        <dgm:presLayoutVars>
          <dgm:chPref val="3"/>
        </dgm:presLayoutVars>
      </dgm:prSet>
      <dgm:spPr/>
    </dgm:pt>
    <dgm:pt modelId="{8B6F9CE0-D88B-4E35-916E-B99950B23A08}" type="pres">
      <dgm:prSet presAssocID="{905D01A7-0403-4CE6-A779-E955B59C21D7}" presName="horzOne" presStyleCnt="0"/>
      <dgm:spPr/>
    </dgm:pt>
  </dgm:ptLst>
  <dgm:cxnLst>
    <dgm:cxn modelId="{A6E00814-06FB-4DDD-9139-BFA41BAEC183}" type="presOf" srcId="{4BBA367C-5D88-42BF-8036-D5CBF25BA911}" destId="{C8233948-1707-4858-A3F1-D525A8D74306}" srcOrd="0" destOrd="0" presId="urn:microsoft.com/office/officeart/2005/8/layout/hierarchy4"/>
    <dgm:cxn modelId="{C4ACAF31-8638-4094-B21B-B1560B487057}" type="presOf" srcId="{905D01A7-0403-4CE6-A779-E955B59C21D7}" destId="{4B5FAC4F-AD7D-4D4F-BC7C-231D53A38B70}" srcOrd="0" destOrd="0" presId="urn:microsoft.com/office/officeart/2005/8/layout/hierarchy4"/>
    <dgm:cxn modelId="{C7380469-8CE9-48B8-86D7-29FE62C4E7EC}" srcId="{EB2546D3-9EF4-4F05-BAA0-0F48C37008ED}" destId="{987A8DAB-BD5B-4168-901F-12D98FF945CC}" srcOrd="1" destOrd="0" parTransId="{6096D0BD-853A-439A-B33F-E2CA61BF5CDD}" sibTransId="{E9F1C70E-D033-48B9-BCC7-14607B8C05A9}"/>
    <dgm:cxn modelId="{D2159656-190D-4E85-8701-29AC9B1E30F1}" type="presOf" srcId="{987A8DAB-BD5B-4168-901F-12D98FF945CC}" destId="{0D1BB28C-0A60-4FA3-B906-42A2020C5DED}" srcOrd="0" destOrd="0" presId="urn:microsoft.com/office/officeart/2005/8/layout/hierarchy4"/>
    <dgm:cxn modelId="{041A1F7B-D086-4A0B-A02D-34B28027CB59}" srcId="{EB2546D3-9EF4-4F05-BAA0-0F48C37008ED}" destId="{905D01A7-0403-4CE6-A779-E955B59C21D7}" srcOrd="2" destOrd="0" parTransId="{8D20781A-DB7F-4552-BF1D-FE10BD8BD7CB}" sibTransId="{CDBF0437-04B8-42A6-BF52-4F8D6F9AAD4C}"/>
    <dgm:cxn modelId="{774D8FB2-ED14-4B57-B5F1-263CAD133559}" type="presOf" srcId="{EB2546D3-9EF4-4F05-BAA0-0F48C37008ED}" destId="{AEF24A20-ED08-4533-98D0-D3A43012B2F7}" srcOrd="0" destOrd="0" presId="urn:microsoft.com/office/officeart/2005/8/layout/hierarchy4"/>
    <dgm:cxn modelId="{3312C2C2-EF9A-4B9D-9ECB-0F894FFA77D3}" srcId="{EB2546D3-9EF4-4F05-BAA0-0F48C37008ED}" destId="{4BBA367C-5D88-42BF-8036-D5CBF25BA911}" srcOrd="0" destOrd="0" parTransId="{09539791-D655-4C27-8CCC-A780EBE091CE}" sibTransId="{F0922D14-68FE-4F93-8918-C13A678ED53F}"/>
    <dgm:cxn modelId="{A2401C0B-B7BA-4B7D-A928-68DF021B778C}" type="presParOf" srcId="{AEF24A20-ED08-4533-98D0-D3A43012B2F7}" destId="{23BEA52F-2935-47DE-BCBE-B9562CA383E3}" srcOrd="0" destOrd="0" presId="urn:microsoft.com/office/officeart/2005/8/layout/hierarchy4"/>
    <dgm:cxn modelId="{757366C6-E8AC-4EC4-9534-8E7740D734DD}" type="presParOf" srcId="{23BEA52F-2935-47DE-BCBE-B9562CA383E3}" destId="{C8233948-1707-4858-A3F1-D525A8D74306}" srcOrd="0" destOrd="0" presId="urn:microsoft.com/office/officeart/2005/8/layout/hierarchy4"/>
    <dgm:cxn modelId="{69BB8A0B-97B2-4DFC-AC76-E901F8D3721D}" type="presParOf" srcId="{23BEA52F-2935-47DE-BCBE-B9562CA383E3}" destId="{30140315-D17D-4264-A388-774A6C9BBDA6}" srcOrd="1" destOrd="0" presId="urn:microsoft.com/office/officeart/2005/8/layout/hierarchy4"/>
    <dgm:cxn modelId="{879E2B85-1154-480B-85BB-3F8E06656A45}" type="presParOf" srcId="{AEF24A20-ED08-4533-98D0-D3A43012B2F7}" destId="{4DC0954F-8ADC-4178-A5AF-C908BA8A52FF}" srcOrd="1" destOrd="0" presId="urn:microsoft.com/office/officeart/2005/8/layout/hierarchy4"/>
    <dgm:cxn modelId="{58F3C985-333A-4C8B-9B14-EBBD071AD918}" type="presParOf" srcId="{AEF24A20-ED08-4533-98D0-D3A43012B2F7}" destId="{DABFEAFA-16B3-4133-8194-D8C9288FC66B}" srcOrd="2" destOrd="0" presId="urn:microsoft.com/office/officeart/2005/8/layout/hierarchy4"/>
    <dgm:cxn modelId="{3D47BDD6-48C6-4908-98F8-3EB9D0C1D5D5}" type="presParOf" srcId="{DABFEAFA-16B3-4133-8194-D8C9288FC66B}" destId="{0D1BB28C-0A60-4FA3-B906-42A2020C5DED}" srcOrd="0" destOrd="0" presId="urn:microsoft.com/office/officeart/2005/8/layout/hierarchy4"/>
    <dgm:cxn modelId="{C7A1E37C-A202-41B9-A3D8-3BFBE534102E}" type="presParOf" srcId="{DABFEAFA-16B3-4133-8194-D8C9288FC66B}" destId="{7C7D7F16-CA6A-48E4-ADD6-120D27ADA800}" srcOrd="1" destOrd="0" presId="urn:microsoft.com/office/officeart/2005/8/layout/hierarchy4"/>
    <dgm:cxn modelId="{AE298F4B-1194-4E52-BA12-E13917981EEB}" type="presParOf" srcId="{AEF24A20-ED08-4533-98D0-D3A43012B2F7}" destId="{B351AF26-A386-4F13-8BA4-13DB8FD7EB2C}" srcOrd="3" destOrd="0" presId="urn:microsoft.com/office/officeart/2005/8/layout/hierarchy4"/>
    <dgm:cxn modelId="{9B51C9D2-16D4-4C41-B938-C194C24BAFA8}" type="presParOf" srcId="{AEF24A20-ED08-4533-98D0-D3A43012B2F7}" destId="{A98AF02A-B022-473D-AE01-2C4ECF405E34}" srcOrd="4" destOrd="0" presId="urn:microsoft.com/office/officeart/2005/8/layout/hierarchy4"/>
    <dgm:cxn modelId="{AC814662-126D-4720-BB02-CBD02D13C267}" type="presParOf" srcId="{A98AF02A-B022-473D-AE01-2C4ECF405E34}" destId="{4B5FAC4F-AD7D-4D4F-BC7C-231D53A38B70}" srcOrd="0" destOrd="0" presId="urn:microsoft.com/office/officeart/2005/8/layout/hierarchy4"/>
    <dgm:cxn modelId="{A6DBE86E-1000-4336-9442-AC02CD3EAF10}" type="presParOf" srcId="{A98AF02A-B022-473D-AE01-2C4ECF405E34}" destId="{8B6F9CE0-D88B-4E35-916E-B99950B23A0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2546D3-9EF4-4F05-BAA0-0F48C37008ED}" type="doc">
      <dgm:prSet loTypeId="urn:microsoft.com/office/officeart/2005/8/layout/vList2" loCatId="list" qsTypeId="urn:microsoft.com/office/officeart/2005/8/quickstyle/simple1" qsCatId="simple" csTypeId="urn:microsoft.com/office/officeart/2005/8/colors/accent3_5" csCatId="accent3" phldr="1"/>
      <dgm:spPr/>
    </dgm:pt>
    <dgm:pt modelId="{4BBA367C-5D88-42BF-8036-D5CBF25BA911}">
      <dgm:prSet phldrT="[Text]"/>
      <dgm:spPr/>
      <dgm:t>
        <a:bodyPr/>
        <a:lstStyle/>
        <a:p>
          <a:r>
            <a:rPr lang="en-US" dirty="0"/>
            <a:t>Цели</a:t>
          </a:r>
        </a:p>
      </dgm:t>
    </dgm:pt>
    <dgm:pt modelId="{09539791-D655-4C27-8CCC-A780EBE091CE}" type="parTrans" cxnId="{3312C2C2-EF9A-4B9D-9ECB-0F894FFA77D3}">
      <dgm:prSet/>
      <dgm:spPr/>
      <dgm:t>
        <a:bodyPr/>
        <a:lstStyle/>
        <a:p>
          <a:endParaRPr lang="en-US"/>
        </a:p>
      </dgm:t>
    </dgm:pt>
    <dgm:pt modelId="{F0922D14-68FE-4F93-8918-C13A678ED53F}" type="sibTrans" cxnId="{3312C2C2-EF9A-4B9D-9ECB-0F894FFA77D3}">
      <dgm:prSet/>
      <dgm:spPr/>
      <dgm:t>
        <a:bodyPr/>
        <a:lstStyle/>
        <a:p>
          <a:endParaRPr lang="en-US"/>
        </a:p>
      </dgm:t>
    </dgm:pt>
    <dgm:pt modelId="{D01665AB-DE32-48D9-BC97-B62C0B66E2A7}">
      <dgm:prSet phldrT="[Text]"/>
      <dgm:spPr/>
      <dgm:t>
        <a:bodyPr/>
        <a:lstStyle/>
        <a:p>
          <a:r>
            <a:rPr lang="en-US" dirty="0"/>
            <a:t>Заинтересованные стороны</a:t>
          </a:r>
        </a:p>
      </dgm:t>
    </dgm:pt>
    <dgm:pt modelId="{2FBF032A-3D44-4299-B245-95DF3C51106F}" type="parTrans" cxnId="{B8CE06AA-A7D2-49CB-9AE1-BBA0D4A5DDCA}">
      <dgm:prSet/>
      <dgm:spPr/>
      <dgm:t>
        <a:bodyPr/>
        <a:lstStyle/>
        <a:p>
          <a:endParaRPr lang="en-US"/>
        </a:p>
      </dgm:t>
    </dgm:pt>
    <dgm:pt modelId="{DB4DB1BF-8B94-4668-8C5C-1B380B48A0B9}" type="sibTrans" cxnId="{B8CE06AA-A7D2-49CB-9AE1-BBA0D4A5DDCA}">
      <dgm:prSet/>
      <dgm:spPr/>
      <dgm:t>
        <a:bodyPr/>
        <a:lstStyle/>
        <a:p>
          <a:endParaRPr lang="en-US"/>
        </a:p>
      </dgm:t>
    </dgm:pt>
    <dgm:pt modelId="{D5963BDB-C746-4610-9998-4D224670DA6A}">
      <dgm:prSet phldrT="[Text]"/>
      <dgm:spPr/>
      <dgm:t>
        <a:bodyPr/>
        <a:lstStyle/>
        <a:p>
          <a:r>
            <a:rPr lang="en-US" dirty="0"/>
            <a:t>Кто является действующими лицами, связанными с моими целями?</a:t>
          </a:r>
        </a:p>
      </dgm:t>
    </dgm:pt>
    <dgm:pt modelId="{F251EEC0-29CA-4074-AFF5-B53C9A7C643C}" type="parTrans" cxnId="{F1791B3A-9ED2-4C45-90A7-6D1C90DDC0F6}">
      <dgm:prSet/>
      <dgm:spPr/>
      <dgm:t>
        <a:bodyPr/>
        <a:lstStyle/>
        <a:p>
          <a:endParaRPr lang="en-US"/>
        </a:p>
      </dgm:t>
    </dgm:pt>
    <dgm:pt modelId="{77AB7E17-DBEF-42F1-9D13-9123E7CD953C}" type="sibTrans" cxnId="{F1791B3A-9ED2-4C45-90A7-6D1C90DDC0F6}">
      <dgm:prSet/>
      <dgm:spPr/>
      <dgm:t>
        <a:bodyPr/>
        <a:lstStyle/>
        <a:p>
          <a:endParaRPr lang="en-US"/>
        </a:p>
      </dgm:t>
    </dgm:pt>
    <dgm:pt modelId="{1234D32E-F79A-40A4-A119-B8C3C7C43089}">
      <dgm:prSet phldrT="[Text]"/>
      <dgm:spPr/>
      <dgm:t>
        <a:bodyPr/>
        <a:lstStyle/>
        <a:p>
          <a:r>
            <a:rPr lang="en-US" dirty="0"/>
            <a:t>Кто принимает решения?</a:t>
          </a:r>
        </a:p>
      </dgm:t>
    </dgm:pt>
    <dgm:pt modelId="{510DBD3F-2E9E-4EE3-B2A9-91941E6B18E5}" type="parTrans" cxnId="{66DCC3F0-37A0-4746-B63A-26E310B5D446}">
      <dgm:prSet/>
      <dgm:spPr/>
      <dgm:t>
        <a:bodyPr/>
        <a:lstStyle/>
        <a:p>
          <a:endParaRPr lang="en-US"/>
        </a:p>
      </dgm:t>
    </dgm:pt>
    <dgm:pt modelId="{B5730BAA-729C-49DC-ABEE-7D6696264D5A}" type="sibTrans" cxnId="{66DCC3F0-37A0-4746-B63A-26E310B5D446}">
      <dgm:prSet/>
      <dgm:spPr/>
      <dgm:t>
        <a:bodyPr/>
        <a:lstStyle/>
        <a:p>
          <a:endParaRPr lang="en-US"/>
        </a:p>
      </dgm:t>
    </dgm:pt>
    <dgm:pt modelId="{D149D3C4-AB51-4FA5-9B95-8588C1150BB8}">
      <dgm:prSet phldrT="[Text]"/>
      <dgm:spPr/>
      <dgm:t>
        <a:bodyPr/>
        <a:lstStyle/>
        <a:p>
          <a:r>
            <a:rPr lang="en-US" dirty="0" err="1"/>
            <a:t>Каковы</a:t>
          </a:r>
          <a:r>
            <a:rPr lang="en-US" dirty="0"/>
            <a:t> </a:t>
          </a:r>
          <a:r>
            <a:rPr lang="en-US" dirty="0" err="1"/>
            <a:t>правила</a:t>
          </a:r>
          <a:r>
            <a:rPr lang="ru-RU" dirty="0"/>
            <a:t> пропаганды </a:t>
          </a:r>
          <a:r>
            <a:rPr lang="en-US" dirty="0"/>
            <a:t>в моей стране?</a:t>
          </a:r>
        </a:p>
      </dgm:t>
    </dgm:pt>
    <dgm:pt modelId="{A2952B31-C3F6-42E3-B479-61C983ADEBC0}" type="parTrans" cxnId="{AB7BAED9-1AB3-4921-A10E-C68FAE046683}">
      <dgm:prSet/>
      <dgm:spPr/>
      <dgm:t>
        <a:bodyPr/>
        <a:lstStyle/>
        <a:p>
          <a:endParaRPr lang="en-US"/>
        </a:p>
      </dgm:t>
    </dgm:pt>
    <dgm:pt modelId="{044A95C0-7CA6-4E54-967D-350BF6A4E8EE}" type="sibTrans" cxnId="{AB7BAED9-1AB3-4921-A10E-C68FAE046683}">
      <dgm:prSet/>
      <dgm:spPr/>
      <dgm:t>
        <a:bodyPr/>
        <a:lstStyle/>
        <a:p>
          <a:endParaRPr lang="en-US"/>
        </a:p>
      </dgm:t>
    </dgm:pt>
    <dgm:pt modelId="{5AC217A2-F7AC-4850-A230-184F0ADC7A11}">
      <dgm:prSet phldrT="[Text]"/>
      <dgm:spPr/>
      <dgm:t>
        <a:bodyPr/>
        <a:lstStyle/>
        <a:p>
          <a:r>
            <a:rPr lang="en-US" dirty="0"/>
            <a:t>Безопасно </a:t>
          </a:r>
          <a:r>
            <a:rPr lang="en-US" dirty="0" err="1"/>
            <a:t>ли</a:t>
          </a:r>
          <a:r>
            <a:rPr lang="en-US" dirty="0"/>
            <a:t> </a:t>
          </a:r>
          <a:r>
            <a:rPr lang="en-US" dirty="0" err="1"/>
            <a:t>мне</a:t>
          </a:r>
          <a:r>
            <a:rPr lang="en-US" dirty="0"/>
            <a:t> </a:t>
          </a:r>
          <a:r>
            <a:rPr lang="en-US" dirty="0" err="1"/>
            <a:t>заниматься</a:t>
          </a:r>
          <a:r>
            <a:rPr lang="en-US" dirty="0"/>
            <a:t> </a:t>
          </a:r>
          <a:r>
            <a:rPr lang="ru-RU" dirty="0"/>
            <a:t>пропагандой</a:t>
          </a:r>
          <a:r>
            <a:rPr lang="en-US" dirty="0"/>
            <a:t> в моей стране?</a:t>
          </a:r>
        </a:p>
      </dgm:t>
    </dgm:pt>
    <dgm:pt modelId="{0CE221A2-71C1-4C22-9AA9-D0D20DD2F7AD}" type="parTrans" cxnId="{19B8327A-5469-4787-8B83-34D99C34227A}">
      <dgm:prSet/>
      <dgm:spPr/>
      <dgm:t>
        <a:bodyPr/>
        <a:lstStyle/>
        <a:p>
          <a:endParaRPr lang="en-US"/>
        </a:p>
      </dgm:t>
    </dgm:pt>
    <dgm:pt modelId="{F7C899CB-6578-4798-A861-D171AEA79001}" type="sibTrans" cxnId="{19B8327A-5469-4787-8B83-34D99C34227A}">
      <dgm:prSet/>
      <dgm:spPr/>
      <dgm:t>
        <a:bodyPr/>
        <a:lstStyle/>
        <a:p>
          <a:endParaRPr lang="en-US"/>
        </a:p>
      </dgm:t>
    </dgm:pt>
    <dgm:pt modelId="{4A935239-7C17-4D5A-AC13-D44698A515F3}">
      <dgm:prSet phldrT="[Text]"/>
      <dgm:spPr/>
      <dgm:t>
        <a:bodyPr/>
        <a:lstStyle/>
        <a:p>
          <a:r>
            <a:rPr lang="en-US" dirty="0"/>
            <a:t>Безопасно ли </a:t>
          </a:r>
          <a:r>
            <a:rPr lang="en-US" dirty="0" err="1"/>
            <a:t>мне</a:t>
          </a:r>
          <a:r>
            <a:rPr lang="en-US" dirty="0"/>
            <a:t> </a:t>
          </a:r>
          <a:r>
            <a:rPr lang="ru-RU" dirty="0"/>
            <a:t>отстаивать</a:t>
          </a:r>
          <a:r>
            <a:rPr lang="en-US" dirty="0"/>
            <a:t> </a:t>
          </a:r>
          <a:r>
            <a:rPr lang="en-US" dirty="0" err="1"/>
            <a:t>конкретн</a:t>
          </a:r>
          <a:r>
            <a:rPr lang="ru-RU" dirty="0"/>
            <a:t>ую</a:t>
          </a:r>
          <a:r>
            <a:rPr lang="en-US" dirty="0"/>
            <a:t> </a:t>
          </a:r>
          <a:r>
            <a:rPr lang="en-US" dirty="0" err="1"/>
            <a:t>цел</a:t>
          </a:r>
          <a:r>
            <a:rPr lang="ru-RU" dirty="0"/>
            <a:t>ь</a:t>
          </a:r>
          <a:r>
            <a:rPr lang="en-US" dirty="0"/>
            <a:t>, </a:t>
          </a:r>
          <a:r>
            <a:rPr lang="en-US" dirty="0" err="1"/>
            <a:t>которую</a:t>
          </a:r>
          <a:r>
            <a:rPr lang="en-US" dirty="0"/>
            <a:t> я </a:t>
          </a:r>
          <a:r>
            <a:rPr lang="en-US" dirty="0" err="1"/>
            <a:t>выбрал</a:t>
          </a:r>
          <a:r>
            <a:rPr lang="en-US" dirty="0"/>
            <a:t>?</a:t>
          </a:r>
        </a:p>
      </dgm:t>
    </dgm:pt>
    <dgm:pt modelId="{2B255DCE-E809-4757-BA80-E6CD20D1B2C6}" type="parTrans" cxnId="{8D85C39E-9EB7-4523-B947-609C08E16647}">
      <dgm:prSet/>
      <dgm:spPr/>
      <dgm:t>
        <a:bodyPr/>
        <a:lstStyle/>
        <a:p>
          <a:endParaRPr lang="en-US"/>
        </a:p>
      </dgm:t>
    </dgm:pt>
    <dgm:pt modelId="{22095C4E-9F19-4EAB-8563-5798650EEFFD}" type="sibTrans" cxnId="{8D85C39E-9EB7-4523-B947-609C08E16647}">
      <dgm:prSet/>
      <dgm:spPr/>
      <dgm:t>
        <a:bodyPr/>
        <a:lstStyle/>
        <a:p>
          <a:endParaRPr lang="en-US"/>
        </a:p>
      </dgm:t>
    </dgm:pt>
    <dgm:pt modelId="{104D335D-F4D4-4436-BAC8-7493D99327DB}">
      <dgm:prSet phldrT="[Text]"/>
      <dgm:spPr/>
      <dgm:t>
        <a:bodyPr/>
        <a:lstStyle/>
        <a:p>
          <a:r>
            <a:rPr lang="en-US" dirty="0"/>
            <a:t>Что сказали или сделали заинтересованные стороны, связанные с моей целью?</a:t>
          </a:r>
        </a:p>
      </dgm:t>
    </dgm:pt>
    <dgm:pt modelId="{6248676A-F2FA-44B1-AB76-5991E986CADF}" type="parTrans" cxnId="{D45C9AEF-262D-4D03-AC91-C8EFB5CD0406}">
      <dgm:prSet/>
      <dgm:spPr/>
      <dgm:t>
        <a:bodyPr/>
        <a:lstStyle/>
        <a:p>
          <a:endParaRPr lang="en-US"/>
        </a:p>
      </dgm:t>
    </dgm:pt>
    <dgm:pt modelId="{D05AF06E-CCBE-4B9A-BF35-7D6CC25EF795}" type="sibTrans" cxnId="{D45C9AEF-262D-4D03-AC91-C8EFB5CD0406}">
      <dgm:prSet/>
      <dgm:spPr/>
      <dgm:t>
        <a:bodyPr/>
        <a:lstStyle/>
        <a:p>
          <a:endParaRPr lang="en-US"/>
        </a:p>
      </dgm:t>
    </dgm:pt>
    <dgm:pt modelId="{A9404B8F-5627-485D-B7B4-582C091BC20D}">
      <dgm:prSet phldrT="[Text]"/>
      <dgm:spPr/>
      <dgm:t>
        <a:bodyPr/>
        <a:lstStyle/>
        <a:p>
          <a:r>
            <a:rPr lang="ru-RU" dirty="0"/>
            <a:t>Среда для пропаганды</a:t>
          </a:r>
          <a:endParaRPr lang="en-US" dirty="0"/>
        </a:p>
      </dgm:t>
    </dgm:pt>
    <dgm:pt modelId="{E6DCD1D1-1C58-42C4-832E-4DE6A9B4ACA9}" type="parTrans" cxnId="{0D5EFA3B-AF22-47B1-ACF6-80BFD32DE7EB}">
      <dgm:prSet/>
      <dgm:spPr/>
      <dgm:t>
        <a:bodyPr/>
        <a:lstStyle/>
        <a:p>
          <a:endParaRPr lang="ru-RU"/>
        </a:p>
      </dgm:t>
    </dgm:pt>
    <dgm:pt modelId="{87849623-17E0-4076-AE87-CE2DC3C3CD2E}" type="sibTrans" cxnId="{0D5EFA3B-AF22-47B1-ACF6-80BFD32DE7EB}">
      <dgm:prSet/>
      <dgm:spPr/>
      <dgm:t>
        <a:bodyPr/>
        <a:lstStyle/>
        <a:p>
          <a:endParaRPr lang="ru-RU"/>
        </a:p>
      </dgm:t>
    </dgm:pt>
    <dgm:pt modelId="{12B37772-8E72-4092-BFE9-C1FD0F7322E5}">
      <dgm:prSet phldrT="[Text]"/>
      <dgm:spPr/>
      <dgm:t>
        <a:bodyPr/>
        <a:lstStyle/>
        <a:p>
          <a:r>
            <a:rPr lang="en-US" dirty="0"/>
            <a:t>Чего я </a:t>
          </a:r>
          <a:r>
            <a:rPr lang="en-US" dirty="0" err="1"/>
            <a:t>хочу</a:t>
          </a:r>
          <a:r>
            <a:rPr lang="en-US" dirty="0"/>
            <a:t> </a:t>
          </a:r>
          <a:r>
            <a:rPr lang="ru-RU" dirty="0"/>
            <a:t>добиться</a:t>
          </a:r>
          <a:r>
            <a:rPr lang="en-US" dirty="0"/>
            <a:t>?</a:t>
          </a:r>
        </a:p>
      </dgm:t>
    </dgm:pt>
    <dgm:pt modelId="{F97966F8-7783-43CD-B6CA-F96A366E81BB}" type="parTrans" cxnId="{E884F925-4FE7-4042-98EB-F8288227F7E5}">
      <dgm:prSet/>
      <dgm:spPr/>
      <dgm:t>
        <a:bodyPr/>
        <a:lstStyle/>
        <a:p>
          <a:endParaRPr lang="ru-RU"/>
        </a:p>
      </dgm:t>
    </dgm:pt>
    <dgm:pt modelId="{326335A4-9850-4280-9CE2-082842D8B400}" type="sibTrans" cxnId="{E884F925-4FE7-4042-98EB-F8288227F7E5}">
      <dgm:prSet/>
      <dgm:spPr/>
      <dgm:t>
        <a:bodyPr/>
        <a:lstStyle/>
        <a:p>
          <a:endParaRPr lang="ru-RU"/>
        </a:p>
      </dgm:t>
    </dgm:pt>
    <dgm:pt modelId="{16992902-C4AE-4237-959E-0AA264D49683}" type="pres">
      <dgm:prSet presAssocID="{EB2546D3-9EF4-4F05-BAA0-0F48C37008ED}" presName="linear" presStyleCnt="0">
        <dgm:presLayoutVars>
          <dgm:animLvl val="lvl"/>
          <dgm:resizeHandles val="exact"/>
        </dgm:presLayoutVars>
      </dgm:prSet>
      <dgm:spPr/>
    </dgm:pt>
    <dgm:pt modelId="{A451A46B-B357-45D5-BFFA-5DB09EF0847D}" type="pres">
      <dgm:prSet presAssocID="{4BBA367C-5D88-42BF-8036-D5CBF25BA91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1DBBBCC-7F32-43C8-8D5D-69D85EA7DA16}" type="pres">
      <dgm:prSet presAssocID="{4BBA367C-5D88-42BF-8036-D5CBF25BA911}" presName="childText" presStyleLbl="revTx" presStyleIdx="0" presStyleCnt="3">
        <dgm:presLayoutVars>
          <dgm:bulletEnabled val="1"/>
        </dgm:presLayoutVars>
      </dgm:prSet>
      <dgm:spPr/>
    </dgm:pt>
    <dgm:pt modelId="{BE34FF55-FEB2-480A-B176-082C41BDA9AA}" type="pres">
      <dgm:prSet presAssocID="{A9404B8F-5627-485D-B7B4-582C091BC20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9F03D8B-B92A-4D0B-8AB3-FA285B4974CE}" type="pres">
      <dgm:prSet presAssocID="{A9404B8F-5627-485D-B7B4-582C091BC20D}" presName="childText" presStyleLbl="revTx" presStyleIdx="1" presStyleCnt="3">
        <dgm:presLayoutVars>
          <dgm:bulletEnabled val="1"/>
        </dgm:presLayoutVars>
      </dgm:prSet>
      <dgm:spPr/>
    </dgm:pt>
    <dgm:pt modelId="{C5290B28-DE5B-43D6-B9F7-87235F1A9FEB}" type="pres">
      <dgm:prSet presAssocID="{D01665AB-DE32-48D9-BC97-B62C0B66E2A7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8FF7D307-4B27-46F6-829A-950124D39D99}" type="pres">
      <dgm:prSet presAssocID="{D01665AB-DE32-48D9-BC97-B62C0B66E2A7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DB464406-FCA0-4971-AC96-7E6E4D7EE160}" type="presOf" srcId="{12B37772-8E72-4092-BFE9-C1FD0F7322E5}" destId="{D1DBBBCC-7F32-43C8-8D5D-69D85EA7DA16}" srcOrd="0" destOrd="0" presId="urn:microsoft.com/office/officeart/2005/8/layout/vList2"/>
    <dgm:cxn modelId="{E884F925-4FE7-4042-98EB-F8288227F7E5}" srcId="{4BBA367C-5D88-42BF-8036-D5CBF25BA911}" destId="{12B37772-8E72-4092-BFE9-C1FD0F7322E5}" srcOrd="0" destOrd="0" parTransId="{F97966F8-7783-43CD-B6CA-F96A366E81BB}" sibTransId="{326335A4-9850-4280-9CE2-082842D8B400}"/>
    <dgm:cxn modelId="{C3455227-1769-46FE-A688-405FECD72224}" type="presOf" srcId="{4BBA367C-5D88-42BF-8036-D5CBF25BA911}" destId="{A451A46B-B357-45D5-BFFA-5DB09EF0847D}" srcOrd="0" destOrd="0" presId="urn:microsoft.com/office/officeart/2005/8/layout/vList2"/>
    <dgm:cxn modelId="{F1791B3A-9ED2-4C45-90A7-6D1C90DDC0F6}" srcId="{D01665AB-DE32-48D9-BC97-B62C0B66E2A7}" destId="{D5963BDB-C746-4610-9998-4D224670DA6A}" srcOrd="0" destOrd="0" parTransId="{F251EEC0-29CA-4074-AFF5-B53C9A7C643C}" sibTransId="{77AB7E17-DBEF-42F1-9D13-9123E7CD953C}"/>
    <dgm:cxn modelId="{92512C3A-D03D-4723-9FCA-0987853EB3C7}" type="presOf" srcId="{D5963BDB-C746-4610-9998-4D224670DA6A}" destId="{8FF7D307-4B27-46F6-829A-950124D39D99}" srcOrd="0" destOrd="0" presId="urn:microsoft.com/office/officeart/2005/8/layout/vList2"/>
    <dgm:cxn modelId="{0D5EFA3B-AF22-47B1-ACF6-80BFD32DE7EB}" srcId="{EB2546D3-9EF4-4F05-BAA0-0F48C37008ED}" destId="{A9404B8F-5627-485D-B7B4-582C091BC20D}" srcOrd="1" destOrd="0" parTransId="{E6DCD1D1-1C58-42C4-832E-4DE6A9B4ACA9}" sibTransId="{87849623-17E0-4076-AE87-CE2DC3C3CD2E}"/>
    <dgm:cxn modelId="{C2F4545B-78AE-4198-964A-7F071298E456}" type="presOf" srcId="{A9404B8F-5627-485D-B7B4-582C091BC20D}" destId="{BE34FF55-FEB2-480A-B176-082C41BDA9AA}" srcOrd="0" destOrd="0" presId="urn:microsoft.com/office/officeart/2005/8/layout/vList2"/>
    <dgm:cxn modelId="{DB1CC060-DD3E-4600-9D1B-243F269DFAA8}" type="presOf" srcId="{D01665AB-DE32-48D9-BC97-B62C0B66E2A7}" destId="{C5290B28-DE5B-43D6-B9F7-87235F1A9FEB}" srcOrd="0" destOrd="0" presId="urn:microsoft.com/office/officeart/2005/8/layout/vList2"/>
    <dgm:cxn modelId="{C9B90849-EF55-44C5-80D1-E36106D37113}" type="presOf" srcId="{1234D32E-F79A-40A4-A119-B8C3C7C43089}" destId="{8FF7D307-4B27-46F6-829A-950124D39D99}" srcOrd="0" destOrd="1" presId="urn:microsoft.com/office/officeart/2005/8/layout/vList2"/>
    <dgm:cxn modelId="{FD4B7674-FE95-473D-ABC1-B14685D044F6}" type="presOf" srcId="{4A935239-7C17-4D5A-AC13-D44698A515F3}" destId="{C9F03D8B-B92A-4D0B-8AB3-FA285B4974CE}" srcOrd="0" destOrd="2" presId="urn:microsoft.com/office/officeart/2005/8/layout/vList2"/>
    <dgm:cxn modelId="{E359B174-5285-4013-BE23-2E66C30060AE}" type="presOf" srcId="{5AC217A2-F7AC-4850-A230-184F0ADC7A11}" destId="{C9F03D8B-B92A-4D0B-8AB3-FA285B4974CE}" srcOrd="0" destOrd="1" presId="urn:microsoft.com/office/officeart/2005/8/layout/vList2"/>
    <dgm:cxn modelId="{19B8327A-5469-4787-8B83-34D99C34227A}" srcId="{A9404B8F-5627-485D-B7B4-582C091BC20D}" destId="{5AC217A2-F7AC-4850-A230-184F0ADC7A11}" srcOrd="1" destOrd="0" parTransId="{0CE221A2-71C1-4C22-9AA9-D0D20DD2F7AD}" sibTransId="{F7C899CB-6578-4798-A861-D171AEA79001}"/>
    <dgm:cxn modelId="{69DDC893-BC8A-46F7-8EB1-24E3187E69A9}" type="presOf" srcId="{104D335D-F4D4-4436-BAC8-7493D99327DB}" destId="{C9F03D8B-B92A-4D0B-8AB3-FA285B4974CE}" srcOrd="0" destOrd="3" presId="urn:microsoft.com/office/officeart/2005/8/layout/vList2"/>
    <dgm:cxn modelId="{8D85C39E-9EB7-4523-B947-609C08E16647}" srcId="{A9404B8F-5627-485D-B7B4-582C091BC20D}" destId="{4A935239-7C17-4D5A-AC13-D44698A515F3}" srcOrd="2" destOrd="0" parTransId="{2B255DCE-E809-4757-BA80-E6CD20D1B2C6}" sibTransId="{22095C4E-9F19-4EAB-8563-5798650EEFFD}"/>
    <dgm:cxn modelId="{EE780F9F-538E-4243-B6CB-9F48E075D34A}" type="presOf" srcId="{D149D3C4-AB51-4FA5-9B95-8588C1150BB8}" destId="{C9F03D8B-B92A-4D0B-8AB3-FA285B4974CE}" srcOrd="0" destOrd="0" presId="urn:microsoft.com/office/officeart/2005/8/layout/vList2"/>
    <dgm:cxn modelId="{B8CE06AA-A7D2-49CB-9AE1-BBA0D4A5DDCA}" srcId="{EB2546D3-9EF4-4F05-BAA0-0F48C37008ED}" destId="{D01665AB-DE32-48D9-BC97-B62C0B66E2A7}" srcOrd="2" destOrd="0" parTransId="{2FBF032A-3D44-4299-B245-95DF3C51106F}" sibTransId="{DB4DB1BF-8B94-4668-8C5C-1B380B48A0B9}"/>
    <dgm:cxn modelId="{3312C2C2-EF9A-4B9D-9ECB-0F894FFA77D3}" srcId="{EB2546D3-9EF4-4F05-BAA0-0F48C37008ED}" destId="{4BBA367C-5D88-42BF-8036-D5CBF25BA911}" srcOrd="0" destOrd="0" parTransId="{09539791-D655-4C27-8CCC-A780EBE091CE}" sibTransId="{F0922D14-68FE-4F93-8918-C13A678ED53F}"/>
    <dgm:cxn modelId="{AB7BAED9-1AB3-4921-A10E-C68FAE046683}" srcId="{A9404B8F-5627-485D-B7B4-582C091BC20D}" destId="{D149D3C4-AB51-4FA5-9B95-8588C1150BB8}" srcOrd="0" destOrd="0" parTransId="{A2952B31-C3F6-42E3-B479-61C983ADEBC0}" sibTransId="{044A95C0-7CA6-4E54-967D-350BF6A4E8EE}"/>
    <dgm:cxn modelId="{D45C9AEF-262D-4D03-AC91-C8EFB5CD0406}" srcId="{A9404B8F-5627-485D-B7B4-582C091BC20D}" destId="{104D335D-F4D4-4436-BAC8-7493D99327DB}" srcOrd="3" destOrd="0" parTransId="{6248676A-F2FA-44B1-AB76-5991E986CADF}" sibTransId="{D05AF06E-CCBE-4B9A-BF35-7D6CC25EF795}"/>
    <dgm:cxn modelId="{66DCC3F0-37A0-4746-B63A-26E310B5D446}" srcId="{D01665AB-DE32-48D9-BC97-B62C0B66E2A7}" destId="{1234D32E-F79A-40A4-A119-B8C3C7C43089}" srcOrd="1" destOrd="0" parTransId="{510DBD3F-2E9E-4EE3-B2A9-91941E6B18E5}" sibTransId="{B5730BAA-729C-49DC-ABEE-7D6696264D5A}"/>
    <dgm:cxn modelId="{08FC56F3-7BFB-4BA9-B328-B2BCA70BD832}" type="presOf" srcId="{EB2546D3-9EF4-4F05-BAA0-0F48C37008ED}" destId="{16992902-C4AE-4237-959E-0AA264D49683}" srcOrd="0" destOrd="0" presId="urn:microsoft.com/office/officeart/2005/8/layout/vList2"/>
    <dgm:cxn modelId="{B5AAE3F2-271E-4D2B-8730-A177A2E4059E}" type="presParOf" srcId="{16992902-C4AE-4237-959E-0AA264D49683}" destId="{A451A46B-B357-45D5-BFFA-5DB09EF0847D}" srcOrd="0" destOrd="0" presId="urn:microsoft.com/office/officeart/2005/8/layout/vList2"/>
    <dgm:cxn modelId="{0583899C-36A1-48EA-B7F7-C12B2E7B08DB}" type="presParOf" srcId="{16992902-C4AE-4237-959E-0AA264D49683}" destId="{D1DBBBCC-7F32-43C8-8D5D-69D85EA7DA16}" srcOrd="1" destOrd="0" presId="urn:microsoft.com/office/officeart/2005/8/layout/vList2"/>
    <dgm:cxn modelId="{5CAC20C4-2055-4491-9FE7-E2B7A34AA824}" type="presParOf" srcId="{16992902-C4AE-4237-959E-0AA264D49683}" destId="{BE34FF55-FEB2-480A-B176-082C41BDA9AA}" srcOrd="2" destOrd="0" presId="urn:microsoft.com/office/officeart/2005/8/layout/vList2"/>
    <dgm:cxn modelId="{3D57BFFC-FDC9-4258-9848-807E0459E8BE}" type="presParOf" srcId="{16992902-C4AE-4237-959E-0AA264D49683}" destId="{C9F03D8B-B92A-4D0B-8AB3-FA285B4974CE}" srcOrd="3" destOrd="0" presId="urn:microsoft.com/office/officeart/2005/8/layout/vList2"/>
    <dgm:cxn modelId="{678D76FE-16D5-4014-807F-324F98579333}" type="presParOf" srcId="{16992902-C4AE-4237-959E-0AA264D49683}" destId="{C5290B28-DE5B-43D6-B9F7-87235F1A9FEB}" srcOrd="4" destOrd="0" presId="urn:microsoft.com/office/officeart/2005/8/layout/vList2"/>
    <dgm:cxn modelId="{A51383FD-73CC-4CB5-8313-960F19A3304F}" type="presParOf" srcId="{16992902-C4AE-4237-959E-0AA264D49683}" destId="{8FF7D307-4B27-46F6-829A-950124D39D99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2546D3-9EF4-4F05-BAA0-0F48C37008ED}" type="doc">
      <dgm:prSet loTypeId="urn:microsoft.com/office/officeart/2005/8/layout/vList2" loCatId="list" qsTypeId="urn:microsoft.com/office/officeart/2005/8/quickstyle/simple1" qsCatId="simple" csTypeId="urn:microsoft.com/office/officeart/2005/8/colors/accent3_5" csCatId="accent3" phldr="1"/>
      <dgm:spPr/>
    </dgm:pt>
    <dgm:pt modelId="{4BBA367C-5D88-42BF-8036-D5CBF25BA911}">
      <dgm:prSet phldrT="[Text]" custT="1"/>
      <dgm:spPr/>
      <dgm:t>
        <a:bodyPr/>
        <a:lstStyle/>
        <a:p>
          <a:r>
            <a:rPr lang="en-US" sz="2000" dirty="0"/>
            <a:t>Цели</a:t>
          </a:r>
        </a:p>
      </dgm:t>
    </dgm:pt>
    <dgm:pt modelId="{09539791-D655-4C27-8CCC-A780EBE091CE}" type="parTrans" cxnId="{3312C2C2-EF9A-4B9D-9ECB-0F894FFA77D3}">
      <dgm:prSet/>
      <dgm:spPr/>
      <dgm:t>
        <a:bodyPr/>
        <a:lstStyle/>
        <a:p>
          <a:endParaRPr lang="en-US" sz="2400"/>
        </a:p>
      </dgm:t>
    </dgm:pt>
    <dgm:pt modelId="{F0922D14-68FE-4F93-8918-C13A678ED53F}" type="sibTrans" cxnId="{3312C2C2-EF9A-4B9D-9ECB-0F894FFA77D3}">
      <dgm:prSet/>
      <dgm:spPr/>
      <dgm:t>
        <a:bodyPr/>
        <a:lstStyle/>
        <a:p>
          <a:endParaRPr lang="en-US" sz="2400"/>
        </a:p>
      </dgm:t>
    </dgm:pt>
    <dgm:pt modelId="{F210BF5F-5ECF-4796-AFD6-52EF9EA36017}">
      <dgm:prSet phldrT="[Text]" custT="1"/>
      <dgm:spPr/>
      <dgm:t>
        <a:bodyPr/>
        <a:lstStyle/>
        <a:p>
          <a:r>
            <a:rPr lang="en-US" sz="1600" dirty="0"/>
            <a:t>Национальные или местные законы, политика или планы</a:t>
          </a:r>
        </a:p>
      </dgm:t>
    </dgm:pt>
    <dgm:pt modelId="{D71B9494-6466-4507-A111-6AE03421AE1F}" type="parTrans" cxnId="{C8EEEE4A-9045-4BD3-8CF3-CAF51CD1BF9F}">
      <dgm:prSet/>
      <dgm:spPr/>
      <dgm:t>
        <a:bodyPr/>
        <a:lstStyle/>
        <a:p>
          <a:endParaRPr lang="en-US" sz="2400"/>
        </a:p>
      </dgm:t>
    </dgm:pt>
    <dgm:pt modelId="{B8BB869D-98FF-4142-B638-7734AA3DEDF2}" type="sibTrans" cxnId="{C8EEEE4A-9045-4BD3-8CF3-CAF51CD1BF9F}">
      <dgm:prSet/>
      <dgm:spPr/>
      <dgm:t>
        <a:bodyPr/>
        <a:lstStyle/>
        <a:p>
          <a:endParaRPr lang="en-US" sz="2400"/>
        </a:p>
      </dgm:t>
    </dgm:pt>
    <dgm:pt modelId="{8B95952E-9E36-4841-B196-BA8C7A94F609}">
      <dgm:prSet phldrT="[Text]" custT="1"/>
      <dgm:spPr/>
      <dgm:t>
        <a:bodyPr/>
        <a:lstStyle/>
        <a:p>
          <a:r>
            <a:rPr lang="en-US" sz="1600" dirty="0"/>
            <a:t>Международные обязательства и договоры (Цели устойчивого развития, Конвенция о правах инвалидов)</a:t>
          </a:r>
        </a:p>
      </dgm:t>
    </dgm:pt>
    <dgm:pt modelId="{EFA01385-1F61-4849-9B7F-22EAD9DC10E6}" type="parTrans" cxnId="{4663666F-E011-4721-9A6B-7F6FC1218B21}">
      <dgm:prSet/>
      <dgm:spPr/>
      <dgm:t>
        <a:bodyPr/>
        <a:lstStyle/>
        <a:p>
          <a:endParaRPr lang="en-US" sz="2400"/>
        </a:p>
      </dgm:t>
    </dgm:pt>
    <dgm:pt modelId="{C6C86A45-A888-4495-BD45-E3A37C0A2145}" type="sibTrans" cxnId="{4663666F-E011-4721-9A6B-7F6FC1218B21}">
      <dgm:prSet/>
      <dgm:spPr/>
      <dgm:t>
        <a:bodyPr/>
        <a:lstStyle/>
        <a:p>
          <a:endParaRPr lang="en-US" sz="2400"/>
        </a:p>
      </dgm:t>
    </dgm:pt>
    <dgm:pt modelId="{BEFFB61C-0E43-46C9-B239-99E9408426BF}">
      <dgm:prSet phldrT="[Text]" custT="1"/>
      <dgm:spPr/>
      <dgm:t>
        <a:bodyPr/>
        <a:lstStyle/>
        <a:p>
          <a:r>
            <a:rPr lang="en-US" sz="1600" dirty="0"/>
            <a:t>Ожидания, правила или обычаи относительно того, кто с кем может разговаривать</a:t>
          </a:r>
        </a:p>
      </dgm:t>
    </dgm:pt>
    <dgm:pt modelId="{3F8EBC05-9241-4609-8E4C-40D55DF5EE30}" type="parTrans" cxnId="{C1C86909-03EE-4FDC-AC71-9DCB63001C15}">
      <dgm:prSet/>
      <dgm:spPr/>
      <dgm:t>
        <a:bodyPr/>
        <a:lstStyle/>
        <a:p>
          <a:endParaRPr lang="en-US" sz="2400"/>
        </a:p>
      </dgm:t>
    </dgm:pt>
    <dgm:pt modelId="{220AE586-A70E-4063-BB55-C2A22F836626}" type="sibTrans" cxnId="{C1C86909-03EE-4FDC-AC71-9DCB63001C15}">
      <dgm:prSet/>
      <dgm:spPr/>
      <dgm:t>
        <a:bodyPr/>
        <a:lstStyle/>
        <a:p>
          <a:endParaRPr lang="en-US" sz="2400"/>
        </a:p>
      </dgm:t>
    </dgm:pt>
    <dgm:pt modelId="{10BFC871-1A76-4350-9DF7-D3107B6011B4}">
      <dgm:prSet phldrT="[Text]" custT="1"/>
      <dgm:spPr/>
      <dgm:t>
        <a:bodyPr/>
        <a:lstStyle/>
        <a:p>
          <a:r>
            <a:rPr lang="en-US" sz="2000"/>
            <a:t>Заинтересованные стороны</a:t>
          </a:r>
          <a:endParaRPr lang="en-US" sz="1600" dirty="0"/>
        </a:p>
      </dgm:t>
    </dgm:pt>
    <dgm:pt modelId="{4A369C0A-E2D5-4953-B7CD-B67079FE25A9}" type="parTrans" cxnId="{87E38B04-CD93-4D47-9013-1896BA354417}">
      <dgm:prSet/>
      <dgm:spPr/>
      <dgm:t>
        <a:bodyPr/>
        <a:lstStyle/>
        <a:p>
          <a:endParaRPr lang="en-CH"/>
        </a:p>
      </dgm:t>
    </dgm:pt>
    <dgm:pt modelId="{A889E7D9-4158-4AE7-8F9A-9873819792AC}" type="sibTrans" cxnId="{87E38B04-CD93-4D47-9013-1896BA354417}">
      <dgm:prSet/>
      <dgm:spPr/>
      <dgm:t>
        <a:bodyPr/>
        <a:lstStyle/>
        <a:p>
          <a:endParaRPr lang="en-CH"/>
        </a:p>
      </dgm:t>
    </dgm:pt>
    <dgm:pt modelId="{A5BB5B07-756B-4155-867C-67C71566F42A}">
      <dgm:prSet phldrT="[Text]" custT="1"/>
      <dgm:spPr/>
      <dgm:t>
        <a:bodyPr/>
        <a:lstStyle/>
        <a:p>
          <a:r>
            <a:rPr lang="en-US" sz="1600" dirty="0"/>
            <a:t>Партнерство с организацией для предоставления товаров, услуг или средств</a:t>
          </a:r>
        </a:p>
      </dgm:t>
    </dgm:pt>
    <dgm:pt modelId="{696F4BDB-C464-4D8C-A9DD-E2682CB6E565}" type="parTrans" cxnId="{83692CFA-DF77-481C-A376-DEA7074A853C}">
      <dgm:prSet/>
      <dgm:spPr/>
      <dgm:t>
        <a:bodyPr/>
        <a:lstStyle/>
        <a:p>
          <a:endParaRPr lang="en-CH"/>
        </a:p>
      </dgm:t>
    </dgm:pt>
    <dgm:pt modelId="{986C8D76-526B-48C5-A38F-E98DBF85FC63}" type="sibTrans" cxnId="{83692CFA-DF77-481C-A376-DEA7074A853C}">
      <dgm:prSet/>
      <dgm:spPr/>
      <dgm:t>
        <a:bodyPr/>
        <a:lstStyle/>
        <a:p>
          <a:endParaRPr lang="en-CH"/>
        </a:p>
      </dgm:t>
    </dgm:pt>
    <dgm:pt modelId="{A10D2B1F-5A62-4ACD-BB3D-5CEC64657624}">
      <dgm:prSet phldrT="[Text]" custT="1"/>
      <dgm:spPr/>
      <dgm:t>
        <a:bodyPr/>
        <a:lstStyle/>
        <a:p>
          <a:r>
            <a:rPr lang="en-US" sz="1600" dirty="0"/>
            <a:t>Партнерство с организацией, чтобы сделать ее деятельность инклюзивной</a:t>
          </a:r>
        </a:p>
      </dgm:t>
    </dgm:pt>
    <dgm:pt modelId="{A6FB2AD1-9652-4C7B-9708-F3998659F4CE}" type="parTrans" cxnId="{EC980FB5-216E-41A9-816C-077D720A4908}">
      <dgm:prSet/>
      <dgm:spPr/>
      <dgm:t>
        <a:bodyPr/>
        <a:lstStyle/>
        <a:p>
          <a:endParaRPr lang="en-CH"/>
        </a:p>
      </dgm:t>
    </dgm:pt>
    <dgm:pt modelId="{B16DAB12-37C1-4E5C-8D1B-F4AB48AEB5B7}" type="sibTrans" cxnId="{EC980FB5-216E-41A9-816C-077D720A4908}">
      <dgm:prSet/>
      <dgm:spPr/>
      <dgm:t>
        <a:bodyPr/>
        <a:lstStyle/>
        <a:p>
          <a:endParaRPr lang="en-CH"/>
        </a:p>
      </dgm:t>
    </dgm:pt>
    <dgm:pt modelId="{EEC72A94-F30F-469E-BCFD-2888342EC91D}">
      <dgm:prSet phldrT="[Text]" custT="1"/>
      <dgm:spPr/>
      <dgm:t>
        <a:bodyPr/>
        <a:lstStyle/>
        <a:p>
          <a:r>
            <a:rPr lang="en-US" sz="1600" dirty="0"/>
            <a:t>Изменение политики - сверхпрочное партнерство или </a:t>
          </a:r>
          <a:r>
            <a:rPr lang="en-US" sz="1600" dirty="0" err="1"/>
            <a:t>новый</a:t>
          </a:r>
          <a:r>
            <a:rPr lang="en-US" sz="1600" dirty="0"/>
            <a:t> </a:t>
          </a:r>
          <a:r>
            <a:rPr lang="ru-RU" sz="1600" dirty="0"/>
            <a:t>свод</a:t>
          </a:r>
          <a:r>
            <a:rPr lang="en-US" sz="1600" dirty="0"/>
            <a:t> правил</a:t>
          </a:r>
        </a:p>
      </dgm:t>
    </dgm:pt>
    <dgm:pt modelId="{E6B670FE-EEFB-4533-A3D3-84712294B7E4}" type="parTrans" cxnId="{BFB5496A-9B44-440A-B957-23EB15D4A729}">
      <dgm:prSet/>
      <dgm:spPr/>
      <dgm:t>
        <a:bodyPr/>
        <a:lstStyle/>
        <a:p>
          <a:endParaRPr lang="en-CH"/>
        </a:p>
      </dgm:t>
    </dgm:pt>
    <dgm:pt modelId="{D443DC85-2673-485F-8A2E-D6A9EBFAA414}" type="sibTrans" cxnId="{BFB5496A-9B44-440A-B957-23EB15D4A729}">
      <dgm:prSet/>
      <dgm:spPr/>
      <dgm:t>
        <a:bodyPr/>
        <a:lstStyle/>
        <a:p>
          <a:endParaRPr lang="en-CH"/>
        </a:p>
      </dgm:t>
    </dgm:pt>
    <dgm:pt modelId="{7265BC9F-9030-4B75-AB47-CAAD258CD28C}">
      <dgm:prSet phldrT="[Text]" custT="1"/>
      <dgm:spPr/>
      <dgm:t>
        <a:bodyPr/>
        <a:lstStyle/>
        <a:p>
          <a:r>
            <a:rPr lang="ru-RU" sz="2000" dirty="0"/>
            <a:t>С</a:t>
          </a:r>
          <a:r>
            <a:rPr lang="en-US" sz="2000" dirty="0" err="1"/>
            <a:t>реда</a:t>
          </a:r>
          <a:r>
            <a:rPr lang="ru-RU" sz="2000" dirty="0"/>
            <a:t> для пропаганды</a:t>
          </a:r>
          <a:endParaRPr lang="en-US" sz="2000" dirty="0"/>
        </a:p>
      </dgm:t>
    </dgm:pt>
    <dgm:pt modelId="{3ADC4480-5D05-4D75-981D-82EB10392D23}" type="parTrans" cxnId="{6E47753B-8178-470B-A692-4F26F39E1616}">
      <dgm:prSet/>
      <dgm:spPr/>
      <dgm:t>
        <a:bodyPr/>
        <a:lstStyle/>
        <a:p>
          <a:endParaRPr lang="en-CH"/>
        </a:p>
      </dgm:t>
    </dgm:pt>
    <dgm:pt modelId="{42A64562-4401-422F-A89D-2F2C795D4250}" type="sibTrans" cxnId="{6E47753B-8178-470B-A692-4F26F39E1616}">
      <dgm:prSet/>
      <dgm:spPr/>
      <dgm:t>
        <a:bodyPr/>
        <a:lstStyle/>
        <a:p>
          <a:endParaRPr lang="en-CH"/>
        </a:p>
      </dgm:t>
    </dgm:pt>
    <dgm:pt modelId="{16992902-C4AE-4237-959E-0AA264D49683}" type="pres">
      <dgm:prSet presAssocID="{EB2546D3-9EF4-4F05-BAA0-0F48C37008ED}" presName="linear" presStyleCnt="0">
        <dgm:presLayoutVars>
          <dgm:animLvl val="lvl"/>
          <dgm:resizeHandles val="exact"/>
        </dgm:presLayoutVars>
      </dgm:prSet>
      <dgm:spPr/>
    </dgm:pt>
    <dgm:pt modelId="{A451A46B-B357-45D5-BFFA-5DB09EF0847D}" type="pres">
      <dgm:prSet presAssocID="{4BBA367C-5D88-42BF-8036-D5CBF25BA91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9A2FAC6-4DE1-438A-8B09-7B6C77C11FBD}" type="pres">
      <dgm:prSet presAssocID="{4BBA367C-5D88-42BF-8036-D5CBF25BA911}" presName="childText" presStyleLbl="revTx" presStyleIdx="0" presStyleCnt="2">
        <dgm:presLayoutVars>
          <dgm:bulletEnabled val="1"/>
        </dgm:presLayoutVars>
      </dgm:prSet>
      <dgm:spPr/>
    </dgm:pt>
    <dgm:pt modelId="{5AC57090-EB46-47F0-9EE3-DB9D607672F6}" type="pres">
      <dgm:prSet presAssocID="{7265BC9F-9030-4B75-AB47-CAAD258CD28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B8C0433-E4B1-4DA2-A25F-5B63CD5C3B44}" type="pres">
      <dgm:prSet presAssocID="{7265BC9F-9030-4B75-AB47-CAAD258CD28C}" presName="childText" presStyleLbl="revTx" presStyleIdx="1" presStyleCnt="2">
        <dgm:presLayoutVars>
          <dgm:bulletEnabled val="1"/>
        </dgm:presLayoutVars>
      </dgm:prSet>
      <dgm:spPr/>
    </dgm:pt>
    <dgm:pt modelId="{E7E42865-353D-4CAE-815C-E90530824137}" type="pres">
      <dgm:prSet presAssocID="{10BFC871-1A76-4350-9DF7-D3107B6011B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7E38B04-CD93-4D47-9013-1896BA354417}" srcId="{EB2546D3-9EF4-4F05-BAA0-0F48C37008ED}" destId="{10BFC871-1A76-4350-9DF7-D3107B6011B4}" srcOrd="2" destOrd="0" parTransId="{4A369C0A-E2D5-4953-B7CD-B67079FE25A9}" sibTransId="{A889E7D9-4158-4AE7-8F9A-9873819792AC}"/>
    <dgm:cxn modelId="{C1C86909-03EE-4FDC-AC71-9DCB63001C15}" srcId="{7265BC9F-9030-4B75-AB47-CAAD258CD28C}" destId="{BEFFB61C-0E43-46C9-B239-99E9408426BF}" srcOrd="2" destOrd="0" parTransId="{3F8EBC05-9241-4609-8E4C-40D55DF5EE30}" sibTransId="{220AE586-A70E-4063-BB55-C2A22F836626}"/>
    <dgm:cxn modelId="{20B82D1B-2B73-4959-A508-99950AD08D5B}" type="presOf" srcId="{EEC72A94-F30F-469E-BCFD-2888342EC91D}" destId="{59A2FAC6-4DE1-438A-8B09-7B6C77C11FBD}" srcOrd="0" destOrd="2" presId="urn:microsoft.com/office/officeart/2005/8/layout/vList2"/>
    <dgm:cxn modelId="{C3455227-1769-46FE-A688-405FECD72224}" type="presOf" srcId="{4BBA367C-5D88-42BF-8036-D5CBF25BA911}" destId="{A451A46B-B357-45D5-BFFA-5DB09EF0847D}" srcOrd="0" destOrd="0" presId="urn:microsoft.com/office/officeart/2005/8/layout/vList2"/>
    <dgm:cxn modelId="{257C1B2D-0533-4378-B810-701BE13969E9}" type="presOf" srcId="{7265BC9F-9030-4B75-AB47-CAAD258CD28C}" destId="{5AC57090-EB46-47F0-9EE3-DB9D607672F6}" srcOrd="0" destOrd="0" presId="urn:microsoft.com/office/officeart/2005/8/layout/vList2"/>
    <dgm:cxn modelId="{1024D62D-7BD3-4A5D-BB48-0A55223A6B14}" type="presOf" srcId="{F210BF5F-5ECF-4796-AFD6-52EF9EA36017}" destId="{3B8C0433-E4B1-4DA2-A25F-5B63CD5C3B44}" srcOrd="0" destOrd="0" presId="urn:microsoft.com/office/officeart/2005/8/layout/vList2"/>
    <dgm:cxn modelId="{0615722E-84E3-4668-8C1A-311BD0EF8438}" type="presOf" srcId="{8B95952E-9E36-4841-B196-BA8C7A94F609}" destId="{3B8C0433-E4B1-4DA2-A25F-5B63CD5C3B44}" srcOrd="0" destOrd="1" presId="urn:microsoft.com/office/officeart/2005/8/layout/vList2"/>
    <dgm:cxn modelId="{6E47753B-8178-470B-A692-4F26F39E1616}" srcId="{EB2546D3-9EF4-4F05-BAA0-0F48C37008ED}" destId="{7265BC9F-9030-4B75-AB47-CAAD258CD28C}" srcOrd="1" destOrd="0" parTransId="{3ADC4480-5D05-4D75-981D-82EB10392D23}" sibTransId="{42A64562-4401-422F-A89D-2F2C795D4250}"/>
    <dgm:cxn modelId="{BFB5496A-9B44-440A-B957-23EB15D4A729}" srcId="{4BBA367C-5D88-42BF-8036-D5CBF25BA911}" destId="{EEC72A94-F30F-469E-BCFD-2888342EC91D}" srcOrd="2" destOrd="0" parTransId="{E6B670FE-EEFB-4533-A3D3-84712294B7E4}" sibTransId="{D443DC85-2673-485F-8A2E-D6A9EBFAA414}"/>
    <dgm:cxn modelId="{C8EEEE4A-9045-4BD3-8CF3-CAF51CD1BF9F}" srcId="{7265BC9F-9030-4B75-AB47-CAAD258CD28C}" destId="{F210BF5F-5ECF-4796-AFD6-52EF9EA36017}" srcOrd="0" destOrd="0" parTransId="{D71B9494-6466-4507-A111-6AE03421AE1F}" sibTransId="{B8BB869D-98FF-4142-B638-7734AA3DEDF2}"/>
    <dgm:cxn modelId="{4663666F-E011-4721-9A6B-7F6FC1218B21}" srcId="{7265BC9F-9030-4B75-AB47-CAAD258CD28C}" destId="{8B95952E-9E36-4841-B196-BA8C7A94F609}" srcOrd="1" destOrd="0" parTransId="{EFA01385-1F61-4849-9B7F-22EAD9DC10E6}" sibTransId="{C6C86A45-A888-4495-BD45-E3A37C0A2145}"/>
    <dgm:cxn modelId="{E06C0380-C4DC-4EA1-A480-DDF6E0C72D06}" type="presOf" srcId="{10BFC871-1A76-4350-9DF7-D3107B6011B4}" destId="{E7E42865-353D-4CAE-815C-E90530824137}" srcOrd="0" destOrd="0" presId="urn:microsoft.com/office/officeart/2005/8/layout/vList2"/>
    <dgm:cxn modelId="{DC9C3DA0-B7A9-4E5A-BEF4-294FF52680F4}" type="presOf" srcId="{BEFFB61C-0E43-46C9-B239-99E9408426BF}" destId="{3B8C0433-E4B1-4DA2-A25F-5B63CD5C3B44}" srcOrd="0" destOrd="2" presId="urn:microsoft.com/office/officeart/2005/8/layout/vList2"/>
    <dgm:cxn modelId="{EC980FB5-216E-41A9-816C-077D720A4908}" srcId="{4BBA367C-5D88-42BF-8036-D5CBF25BA911}" destId="{A10D2B1F-5A62-4ACD-BB3D-5CEC64657624}" srcOrd="1" destOrd="0" parTransId="{A6FB2AD1-9652-4C7B-9708-F3998659F4CE}" sibTransId="{B16DAB12-37C1-4E5C-8D1B-F4AB48AEB5B7}"/>
    <dgm:cxn modelId="{3312C2C2-EF9A-4B9D-9ECB-0F894FFA77D3}" srcId="{EB2546D3-9EF4-4F05-BAA0-0F48C37008ED}" destId="{4BBA367C-5D88-42BF-8036-D5CBF25BA911}" srcOrd="0" destOrd="0" parTransId="{09539791-D655-4C27-8CCC-A780EBE091CE}" sibTransId="{F0922D14-68FE-4F93-8918-C13A678ED53F}"/>
    <dgm:cxn modelId="{5D2CBED5-50DA-40CC-BEEB-E05E2AA35BAB}" type="presOf" srcId="{A5BB5B07-756B-4155-867C-67C71566F42A}" destId="{59A2FAC6-4DE1-438A-8B09-7B6C77C11FBD}" srcOrd="0" destOrd="0" presId="urn:microsoft.com/office/officeart/2005/8/layout/vList2"/>
    <dgm:cxn modelId="{08FC56F3-7BFB-4BA9-B328-B2BCA70BD832}" type="presOf" srcId="{EB2546D3-9EF4-4F05-BAA0-0F48C37008ED}" destId="{16992902-C4AE-4237-959E-0AA264D49683}" srcOrd="0" destOrd="0" presId="urn:microsoft.com/office/officeart/2005/8/layout/vList2"/>
    <dgm:cxn modelId="{83692CFA-DF77-481C-A376-DEA7074A853C}" srcId="{4BBA367C-5D88-42BF-8036-D5CBF25BA911}" destId="{A5BB5B07-756B-4155-867C-67C71566F42A}" srcOrd="0" destOrd="0" parTransId="{696F4BDB-C464-4D8C-A9DD-E2682CB6E565}" sibTransId="{986C8D76-526B-48C5-A38F-E98DBF85FC63}"/>
    <dgm:cxn modelId="{F3651FFE-B006-43EC-B22C-78C25B0EDCF4}" type="presOf" srcId="{A10D2B1F-5A62-4ACD-BB3D-5CEC64657624}" destId="{59A2FAC6-4DE1-438A-8B09-7B6C77C11FBD}" srcOrd="0" destOrd="1" presId="urn:microsoft.com/office/officeart/2005/8/layout/vList2"/>
    <dgm:cxn modelId="{B5AAE3F2-271E-4D2B-8730-A177A2E4059E}" type="presParOf" srcId="{16992902-C4AE-4237-959E-0AA264D49683}" destId="{A451A46B-B357-45D5-BFFA-5DB09EF0847D}" srcOrd="0" destOrd="0" presId="urn:microsoft.com/office/officeart/2005/8/layout/vList2"/>
    <dgm:cxn modelId="{B885AD41-BA25-4E7D-B2D1-894E548D2D8D}" type="presParOf" srcId="{16992902-C4AE-4237-959E-0AA264D49683}" destId="{59A2FAC6-4DE1-438A-8B09-7B6C77C11FBD}" srcOrd="1" destOrd="0" presId="urn:microsoft.com/office/officeart/2005/8/layout/vList2"/>
    <dgm:cxn modelId="{8482070A-E986-4B70-B0E8-C7BFD8E2AC02}" type="presParOf" srcId="{16992902-C4AE-4237-959E-0AA264D49683}" destId="{5AC57090-EB46-47F0-9EE3-DB9D607672F6}" srcOrd="2" destOrd="0" presId="urn:microsoft.com/office/officeart/2005/8/layout/vList2"/>
    <dgm:cxn modelId="{4C0EA515-32DC-48FA-AD0B-AB245978E78D}" type="presParOf" srcId="{16992902-C4AE-4237-959E-0AA264D49683}" destId="{3B8C0433-E4B1-4DA2-A25F-5B63CD5C3B44}" srcOrd="3" destOrd="0" presId="urn:microsoft.com/office/officeart/2005/8/layout/vList2"/>
    <dgm:cxn modelId="{ED3C55AD-2D17-4351-844F-A05A2126C3D6}" type="presParOf" srcId="{16992902-C4AE-4237-959E-0AA264D49683}" destId="{E7E42865-353D-4CAE-815C-E9053082413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2546D3-9EF4-4F05-BAA0-0F48C37008ED}" type="doc">
      <dgm:prSet loTypeId="urn:microsoft.com/office/officeart/2005/8/layout/hierarchy4" loCatId="list" qsTypeId="urn:microsoft.com/office/officeart/2005/8/quickstyle/simple1" qsCatId="simple" csTypeId="urn:microsoft.com/office/officeart/2005/8/colors/accent3_5" csCatId="accent3" phldr="1"/>
      <dgm:spPr/>
    </dgm:pt>
    <dgm:pt modelId="{4BBA367C-5D88-42BF-8036-D5CBF25BA911}">
      <dgm:prSet phldrT="[Text]"/>
      <dgm:spPr/>
      <dgm:t>
        <a:bodyPr/>
        <a:lstStyle/>
        <a:p>
          <a:r>
            <a:rPr lang="en-US" dirty="0"/>
            <a:t>Цели</a:t>
          </a:r>
        </a:p>
      </dgm:t>
    </dgm:pt>
    <dgm:pt modelId="{09539791-D655-4C27-8CCC-A780EBE091CE}" type="parTrans" cxnId="{3312C2C2-EF9A-4B9D-9ECB-0F894FFA77D3}">
      <dgm:prSet/>
      <dgm:spPr/>
      <dgm:t>
        <a:bodyPr/>
        <a:lstStyle/>
        <a:p>
          <a:endParaRPr lang="en-US"/>
        </a:p>
      </dgm:t>
    </dgm:pt>
    <dgm:pt modelId="{F0922D14-68FE-4F93-8918-C13A678ED53F}" type="sibTrans" cxnId="{3312C2C2-EF9A-4B9D-9ECB-0F894FFA77D3}">
      <dgm:prSet/>
      <dgm:spPr/>
      <dgm:t>
        <a:bodyPr/>
        <a:lstStyle/>
        <a:p>
          <a:endParaRPr lang="en-US"/>
        </a:p>
      </dgm:t>
    </dgm:pt>
    <dgm:pt modelId="{905D01A7-0403-4CE6-A779-E955B59C21D7}">
      <dgm:prSet phldrT="[Text]"/>
      <dgm:spPr/>
      <dgm:t>
        <a:bodyPr/>
        <a:lstStyle/>
        <a:p>
          <a:r>
            <a:rPr lang="en-US" dirty="0"/>
            <a:t>Заинтересованные стороны</a:t>
          </a:r>
        </a:p>
      </dgm:t>
    </dgm:pt>
    <dgm:pt modelId="{8D20781A-DB7F-4552-BF1D-FE10BD8BD7CB}" type="parTrans" cxnId="{041A1F7B-D086-4A0B-A02D-34B28027CB59}">
      <dgm:prSet/>
      <dgm:spPr/>
      <dgm:t>
        <a:bodyPr/>
        <a:lstStyle/>
        <a:p>
          <a:endParaRPr lang="en-US"/>
        </a:p>
      </dgm:t>
    </dgm:pt>
    <dgm:pt modelId="{CDBF0437-04B8-42A6-BF52-4F8D6F9AAD4C}" type="sibTrans" cxnId="{041A1F7B-D086-4A0B-A02D-34B28027CB59}">
      <dgm:prSet/>
      <dgm:spPr/>
      <dgm:t>
        <a:bodyPr/>
        <a:lstStyle/>
        <a:p>
          <a:endParaRPr lang="en-US"/>
        </a:p>
      </dgm:t>
    </dgm:pt>
    <dgm:pt modelId="{7B2CD263-DB48-418C-A7D6-F068BDA15E27}">
      <dgm:prSet phldrT="[Text]"/>
      <dgm:spPr/>
      <dgm:t>
        <a:bodyPr/>
        <a:lstStyle/>
        <a:p>
          <a:r>
            <a:rPr lang="ru-RU" dirty="0"/>
            <a:t>С</a:t>
          </a:r>
          <a:r>
            <a:rPr lang="en-US" dirty="0" err="1"/>
            <a:t>реда</a:t>
          </a:r>
          <a:r>
            <a:rPr lang="ru-RU" dirty="0"/>
            <a:t> для пропаганды</a:t>
          </a:r>
          <a:endParaRPr lang="en-US" dirty="0"/>
        </a:p>
      </dgm:t>
    </dgm:pt>
    <dgm:pt modelId="{4A59C754-2EC1-4682-A8A9-2D4EAF546157}" type="parTrans" cxnId="{57679663-2857-42F2-810D-94515D856993}">
      <dgm:prSet/>
      <dgm:spPr/>
      <dgm:t>
        <a:bodyPr/>
        <a:lstStyle/>
        <a:p>
          <a:endParaRPr lang="ru-RU"/>
        </a:p>
      </dgm:t>
    </dgm:pt>
    <dgm:pt modelId="{15CE6077-D6C0-49E9-9F7E-35462992F3CA}" type="sibTrans" cxnId="{57679663-2857-42F2-810D-94515D856993}">
      <dgm:prSet/>
      <dgm:spPr/>
      <dgm:t>
        <a:bodyPr/>
        <a:lstStyle/>
        <a:p>
          <a:endParaRPr lang="ru-RU"/>
        </a:p>
      </dgm:t>
    </dgm:pt>
    <dgm:pt modelId="{AEF24A20-ED08-4533-98D0-D3A43012B2F7}" type="pres">
      <dgm:prSet presAssocID="{EB2546D3-9EF4-4F05-BAA0-0F48C37008E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3BEA52F-2935-47DE-BCBE-B9562CA383E3}" type="pres">
      <dgm:prSet presAssocID="{4BBA367C-5D88-42BF-8036-D5CBF25BA911}" presName="vertOne" presStyleCnt="0"/>
      <dgm:spPr/>
    </dgm:pt>
    <dgm:pt modelId="{C8233948-1707-4858-A3F1-D525A8D74306}" type="pres">
      <dgm:prSet presAssocID="{4BBA367C-5D88-42BF-8036-D5CBF25BA911}" presName="txOne" presStyleLbl="node0" presStyleIdx="0" presStyleCnt="3">
        <dgm:presLayoutVars>
          <dgm:chPref val="3"/>
        </dgm:presLayoutVars>
      </dgm:prSet>
      <dgm:spPr/>
    </dgm:pt>
    <dgm:pt modelId="{30140315-D17D-4264-A388-774A6C9BBDA6}" type="pres">
      <dgm:prSet presAssocID="{4BBA367C-5D88-42BF-8036-D5CBF25BA911}" presName="horzOne" presStyleCnt="0"/>
      <dgm:spPr/>
    </dgm:pt>
    <dgm:pt modelId="{4DC0954F-8ADC-4178-A5AF-C908BA8A52FF}" type="pres">
      <dgm:prSet presAssocID="{F0922D14-68FE-4F93-8918-C13A678ED53F}" presName="sibSpaceOne" presStyleCnt="0"/>
      <dgm:spPr/>
    </dgm:pt>
    <dgm:pt modelId="{871C4FEF-B780-450D-8E3F-B5AE5DE4C870}" type="pres">
      <dgm:prSet presAssocID="{7B2CD263-DB48-418C-A7D6-F068BDA15E27}" presName="vertOne" presStyleCnt="0"/>
      <dgm:spPr/>
    </dgm:pt>
    <dgm:pt modelId="{616EACF2-2718-41B5-8969-47D7B52A2060}" type="pres">
      <dgm:prSet presAssocID="{7B2CD263-DB48-418C-A7D6-F068BDA15E27}" presName="txOne" presStyleLbl="node0" presStyleIdx="1" presStyleCnt="3">
        <dgm:presLayoutVars>
          <dgm:chPref val="3"/>
        </dgm:presLayoutVars>
      </dgm:prSet>
      <dgm:spPr/>
    </dgm:pt>
    <dgm:pt modelId="{951E3402-6FA7-4EA8-AF89-2F896201B578}" type="pres">
      <dgm:prSet presAssocID="{7B2CD263-DB48-418C-A7D6-F068BDA15E27}" presName="horzOne" presStyleCnt="0"/>
      <dgm:spPr/>
    </dgm:pt>
    <dgm:pt modelId="{8DEF66F6-FBC5-4AC0-A655-5FA24661ACC1}" type="pres">
      <dgm:prSet presAssocID="{15CE6077-D6C0-49E9-9F7E-35462992F3CA}" presName="sibSpaceOne" presStyleCnt="0"/>
      <dgm:spPr/>
    </dgm:pt>
    <dgm:pt modelId="{A98AF02A-B022-473D-AE01-2C4ECF405E34}" type="pres">
      <dgm:prSet presAssocID="{905D01A7-0403-4CE6-A779-E955B59C21D7}" presName="vertOne" presStyleCnt="0"/>
      <dgm:spPr/>
    </dgm:pt>
    <dgm:pt modelId="{4B5FAC4F-AD7D-4D4F-BC7C-231D53A38B70}" type="pres">
      <dgm:prSet presAssocID="{905D01A7-0403-4CE6-A779-E955B59C21D7}" presName="txOne" presStyleLbl="node0" presStyleIdx="2" presStyleCnt="3">
        <dgm:presLayoutVars>
          <dgm:chPref val="3"/>
        </dgm:presLayoutVars>
      </dgm:prSet>
      <dgm:spPr/>
    </dgm:pt>
    <dgm:pt modelId="{8B6F9CE0-D88B-4E35-916E-B99950B23A08}" type="pres">
      <dgm:prSet presAssocID="{905D01A7-0403-4CE6-A779-E955B59C21D7}" presName="horzOne" presStyleCnt="0"/>
      <dgm:spPr/>
    </dgm:pt>
  </dgm:ptLst>
  <dgm:cxnLst>
    <dgm:cxn modelId="{034D360B-9185-4C66-BB63-7AF0D1403889}" type="presOf" srcId="{7B2CD263-DB48-418C-A7D6-F068BDA15E27}" destId="{616EACF2-2718-41B5-8969-47D7B52A2060}" srcOrd="0" destOrd="0" presId="urn:microsoft.com/office/officeart/2005/8/layout/hierarchy4"/>
    <dgm:cxn modelId="{A6E00814-06FB-4DDD-9139-BFA41BAEC183}" type="presOf" srcId="{4BBA367C-5D88-42BF-8036-D5CBF25BA911}" destId="{C8233948-1707-4858-A3F1-D525A8D74306}" srcOrd="0" destOrd="0" presId="urn:microsoft.com/office/officeart/2005/8/layout/hierarchy4"/>
    <dgm:cxn modelId="{C4ACAF31-8638-4094-B21B-B1560B487057}" type="presOf" srcId="{905D01A7-0403-4CE6-A779-E955B59C21D7}" destId="{4B5FAC4F-AD7D-4D4F-BC7C-231D53A38B70}" srcOrd="0" destOrd="0" presId="urn:microsoft.com/office/officeart/2005/8/layout/hierarchy4"/>
    <dgm:cxn modelId="{57679663-2857-42F2-810D-94515D856993}" srcId="{EB2546D3-9EF4-4F05-BAA0-0F48C37008ED}" destId="{7B2CD263-DB48-418C-A7D6-F068BDA15E27}" srcOrd="1" destOrd="0" parTransId="{4A59C754-2EC1-4682-A8A9-2D4EAF546157}" sibTransId="{15CE6077-D6C0-49E9-9F7E-35462992F3CA}"/>
    <dgm:cxn modelId="{041A1F7B-D086-4A0B-A02D-34B28027CB59}" srcId="{EB2546D3-9EF4-4F05-BAA0-0F48C37008ED}" destId="{905D01A7-0403-4CE6-A779-E955B59C21D7}" srcOrd="2" destOrd="0" parTransId="{8D20781A-DB7F-4552-BF1D-FE10BD8BD7CB}" sibTransId="{CDBF0437-04B8-42A6-BF52-4F8D6F9AAD4C}"/>
    <dgm:cxn modelId="{774D8FB2-ED14-4B57-B5F1-263CAD133559}" type="presOf" srcId="{EB2546D3-9EF4-4F05-BAA0-0F48C37008ED}" destId="{AEF24A20-ED08-4533-98D0-D3A43012B2F7}" srcOrd="0" destOrd="0" presId="urn:microsoft.com/office/officeart/2005/8/layout/hierarchy4"/>
    <dgm:cxn modelId="{3312C2C2-EF9A-4B9D-9ECB-0F894FFA77D3}" srcId="{EB2546D3-9EF4-4F05-BAA0-0F48C37008ED}" destId="{4BBA367C-5D88-42BF-8036-D5CBF25BA911}" srcOrd="0" destOrd="0" parTransId="{09539791-D655-4C27-8CCC-A780EBE091CE}" sibTransId="{F0922D14-68FE-4F93-8918-C13A678ED53F}"/>
    <dgm:cxn modelId="{A2401C0B-B7BA-4B7D-A928-68DF021B778C}" type="presParOf" srcId="{AEF24A20-ED08-4533-98D0-D3A43012B2F7}" destId="{23BEA52F-2935-47DE-BCBE-B9562CA383E3}" srcOrd="0" destOrd="0" presId="urn:microsoft.com/office/officeart/2005/8/layout/hierarchy4"/>
    <dgm:cxn modelId="{757366C6-E8AC-4EC4-9534-8E7740D734DD}" type="presParOf" srcId="{23BEA52F-2935-47DE-BCBE-B9562CA383E3}" destId="{C8233948-1707-4858-A3F1-D525A8D74306}" srcOrd="0" destOrd="0" presId="urn:microsoft.com/office/officeart/2005/8/layout/hierarchy4"/>
    <dgm:cxn modelId="{69BB8A0B-97B2-4DFC-AC76-E901F8D3721D}" type="presParOf" srcId="{23BEA52F-2935-47DE-BCBE-B9562CA383E3}" destId="{30140315-D17D-4264-A388-774A6C9BBDA6}" srcOrd="1" destOrd="0" presId="urn:microsoft.com/office/officeart/2005/8/layout/hierarchy4"/>
    <dgm:cxn modelId="{879E2B85-1154-480B-85BB-3F8E06656A45}" type="presParOf" srcId="{AEF24A20-ED08-4533-98D0-D3A43012B2F7}" destId="{4DC0954F-8ADC-4178-A5AF-C908BA8A52FF}" srcOrd="1" destOrd="0" presId="urn:microsoft.com/office/officeart/2005/8/layout/hierarchy4"/>
    <dgm:cxn modelId="{8A880378-2A36-4188-80F1-9F1F046A45AE}" type="presParOf" srcId="{AEF24A20-ED08-4533-98D0-D3A43012B2F7}" destId="{871C4FEF-B780-450D-8E3F-B5AE5DE4C870}" srcOrd="2" destOrd="0" presId="urn:microsoft.com/office/officeart/2005/8/layout/hierarchy4"/>
    <dgm:cxn modelId="{73C3DA3F-4AE9-48E7-9312-E5A70B51F828}" type="presParOf" srcId="{871C4FEF-B780-450D-8E3F-B5AE5DE4C870}" destId="{616EACF2-2718-41B5-8969-47D7B52A2060}" srcOrd="0" destOrd="0" presId="urn:microsoft.com/office/officeart/2005/8/layout/hierarchy4"/>
    <dgm:cxn modelId="{195B2104-F1E5-404D-885D-0D687324447A}" type="presParOf" srcId="{871C4FEF-B780-450D-8E3F-B5AE5DE4C870}" destId="{951E3402-6FA7-4EA8-AF89-2F896201B578}" srcOrd="1" destOrd="0" presId="urn:microsoft.com/office/officeart/2005/8/layout/hierarchy4"/>
    <dgm:cxn modelId="{3BADA171-F207-4DDD-AA88-BB1E39BDE86C}" type="presParOf" srcId="{AEF24A20-ED08-4533-98D0-D3A43012B2F7}" destId="{8DEF66F6-FBC5-4AC0-A655-5FA24661ACC1}" srcOrd="3" destOrd="0" presId="urn:microsoft.com/office/officeart/2005/8/layout/hierarchy4"/>
    <dgm:cxn modelId="{9B51C9D2-16D4-4C41-B938-C194C24BAFA8}" type="presParOf" srcId="{AEF24A20-ED08-4533-98D0-D3A43012B2F7}" destId="{A98AF02A-B022-473D-AE01-2C4ECF405E34}" srcOrd="4" destOrd="0" presId="urn:microsoft.com/office/officeart/2005/8/layout/hierarchy4"/>
    <dgm:cxn modelId="{AC814662-126D-4720-BB02-CBD02D13C267}" type="presParOf" srcId="{A98AF02A-B022-473D-AE01-2C4ECF405E34}" destId="{4B5FAC4F-AD7D-4D4F-BC7C-231D53A38B70}" srcOrd="0" destOrd="0" presId="urn:microsoft.com/office/officeart/2005/8/layout/hierarchy4"/>
    <dgm:cxn modelId="{A6DBE86E-1000-4336-9442-AC02CD3EAF10}" type="presParOf" srcId="{A98AF02A-B022-473D-AE01-2C4ECF405E34}" destId="{8B6F9CE0-D88B-4E35-916E-B99950B23A0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B2546D3-9EF4-4F05-BAA0-0F48C37008ED}" type="doc">
      <dgm:prSet loTypeId="urn:microsoft.com/office/officeart/2005/8/layout/hierarchy4" loCatId="list" qsTypeId="urn:microsoft.com/office/officeart/2005/8/quickstyle/simple1" qsCatId="simple" csTypeId="urn:microsoft.com/office/officeart/2005/8/colors/accent3_5" csCatId="accent3" phldr="1"/>
      <dgm:spPr/>
    </dgm:pt>
    <dgm:pt modelId="{4BBA367C-5D88-42BF-8036-D5CBF25BA911}">
      <dgm:prSet phldrT="[Text]"/>
      <dgm:spPr/>
      <dgm:t>
        <a:bodyPr/>
        <a:lstStyle/>
        <a:p>
          <a:r>
            <a:rPr lang="en-US" dirty="0"/>
            <a:t>Деятельность</a:t>
          </a:r>
        </a:p>
      </dgm:t>
    </dgm:pt>
    <dgm:pt modelId="{09539791-D655-4C27-8CCC-A780EBE091CE}" type="parTrans" cxnId="{3312C2C2-EF9A-4B9D-9ECB-0F894FFA77D3}">
      <dgm:prSet/>
      <dgm:spPr/>
      <dgm:t>
        <a:bodyPr/>
        <a:lstStyle/>
        <a:p>
          <a:endParaRPr lang="en-US"/>
        </a:p>
      </dgm:t>
    </dgm:pt>
    <dgm:pt modelId="{F0922D14-68FE-4F93-8918-C13A678ED53F}" type="sibTrans" cxnId="{3312C2C2-EF9A-4B9D-9ECB-0F894FFA77D3}">
      <dgm:prSet/>
      <dgm:spPr/>
      <dgm:t>
        <a:bodyPr/>
        <a:lstStyle/>
        <a:p>
          <a:endParaRPr lang="en-US"/>
        </a:p>
      </dgm:t>
    </dgm:pt>
    <dgm:pt modelId="{B5E76E43-1223-4674-B67A-A0300AE6F5C7}">
      <dgm:prSet phldrT="[Text]"/>
      <dgm:spPr/>
      <dgm:t>
        <a:bodyPr/>
        <a:lstStyle/>
        <a:p>
          <a:r>
            <a:rPr lang="en-US" dirty="0"/>
            <a:t>Сообщения</a:t>
          </a:r>
        </a:p>
      </dgm:t>
    </dgm:pt>
    <dgm:pt modelId="{0F0AAA4D-308C-408F-9BF4-A6BA0D52FD8D}" type="parTrans" cxnId="{B02B0E13-90D9-4823-8F55-15D36B68F654}">
      <dgm:prSet/>
      <dgm:spPr/>
      <dgm:t>
        <a:bodyPr/>
        <a:lstStyle/>
        <a:p>
          <a:endParaRPr lang="en-US"/>
        </a:p>
      </dgm:t>
    </dgm:pt>
    <dgm:pt modelId="{C8D6E7DE-CEC6-4EE0-8D84-F342C6262F0A}" type="sibTrans" cxnId="{B02B0E13-90D9-4823-8F55-15D36B68F654}">
      <dgm:prSet/>
      <dgm:spPr/>
      <dgm:t>
        <a:bodyPr/>
        <a:lstStyle/>
        <a:p>
          <a:endParaRPr lang="en-US"/>
        </a:p>
      </dgm:t>
    </dgm:pt>
    <dgm:pt modelId="{CCA5275C-E691-44EE-80C8-3F3EAA76399A}">
      <dgm:prSet phldrT="[Text]"/>
      <dgm:spPr/>
      <dgm:t>
        <a:bodyPr/>
        <a:lstStyle/>
        <a:p>
          <a:r>
            <a:rPr lang="en-US" dirty="0" err="1"/>
            <a:t>Команда</a:t>
          </a:r>
          <a:r>
            <a:rPr lang="en-US" dirty="0"/>
            <a:t> </a:t>
          </a:r>
          <a:r>
            <a:rPr lang="ru-RU" dirty="0"/>
            <a:t>защитников</a:t>
          </a:r>
          <a:endParaRPr lang="en-US" dirty="0"/>
        </a:p>
      </dgm:t>
    </dgm:pt>
    <dgm:pt modelId="{232AFDF6-E002-4A35-BF20-233860EAC304}" type="parTrans" cxnId="{AC754554-D772-42C3-A034-4676944A2A85}">
      <dgm:prSet/>
      <dgm:spPr/>
      <dgm:t>
        <a:bodyPr/>
        <a:lstStyle/>
        <a:p>
          <a:endParaRPr lang="en-CH"/>
        </a:p>
      </dgm:t>
    </dgm:pt>
    <dgm:pt modelId="{659A52F0-B3FF-4406-8208-F511411D2515}" type="sibTrans" cxnId="{AC754554-D772-42C3-A034-4676944A2A85}">
      <dgm:prSet/>
      <dgm:spPr/>
      <dgm:t>
        <a:bodyPr/>
        <a:lstStyle/>
        <a:p>
          <a:endParaRPr lang="en-CH"/>
        </a:p>
      </dgm:t>
    </dgm:pt>
    <dgm:pt modelId="{AEF24A20-ED08-4533-98D0-D3A43012B2F7}" type="pres">
      <dgm:prSet presAssocID="{EB2546D3-9EF4-4F05-BAA0-0F48C37008E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2C556A4-9F53-43D9-986D-1018F15719D4}" type="pres">
      <dgm:prSet presAssocID="{CCA5275C-E691-44EE-80C8-3F3EAA76399A}" presName="vertOne" presStyleCnt="0"/>
      <dgm:spPr/>
    </dgm:pt>
    <dgm:pt modelId="{D8675A48-72B4-4C85-A6EE-D9F38A98EBD9}" type="pres">
      <dgm:prSet presAssocID="{CCA5275C-E691-44EE-80C8-3F3EAA76399A}" presName="txOne" presStyleLbl="node0" presStyleIdx="0" presStyleCnt="3">
        <dgm:presLayoutVars>
          <dgm:chPref val="3"/>
        </dgm:presLayoutVars>
      </dgm:prSet>
      <dgm:spPr/>
    </dgm:pt>
    <dgm:pt modelId="{37E3F7EA-D7B3-442B-8754-350BF69F1F42}" type="pres">
      <dgm:prSet presAssocID="{CCA5275C-E691-44EE-80C8-3F3EAA76399A}" presName="horzOne" presStyleCnt="0"/>
      <dgm:spPr/>
    </dgm:pt>
    <dgm:pt modelId="{C57F9247-4614-43EC-9D97-207C7F87759A}" type="pres">
      <dgm:prSet presAssocID="{659A52F0-B3FF-4406-8208-F511411D2515}" presName="sibSpaceOne" presStyleCnt="0"/>
      <dgm:spPr/>
    </dgm:pt>
    <dgm:pt modelId="{23BEA52F-2935-47DE-BCBE-B9562CA383E3}" type="pres">
      <dgm:prSet presAssocID="{4BBA367C-5D88-42BF-8036-D5CBF25BA911}" presName="vertOne" presStyleCnt="0"/>
      <dgm:spPr/>
    </dgm:pt>
    <dgm:pt modelId="{C8233948-1707-4858-A3F1-D525A8D74306}" type="pres">
      <dgm:prSet presAssocID="{4BBA367C-5D88-42BF-8036-D5CBF25BA911}" presName="txOne" presStyleLbl="node0" presStyleIdx="1" presStyleCnt="3">
        <dgm:presLayoutVars>
          <dgm:chPref val="3"/>
        </dgm:presLayoutVars>
      </dgm:prSet>
      <dgm:spPr/>
    </dgm:pt>
    <dgm:pt modelId="{30140315-D17D-4264-A388-774A6C9BBDA6}" type="pres">
      <dgm:prSet presAssocID="{4BBA367C-5D88-42BF-8036-D5CBF25BA911}" presName="horzOne" presStyleCnt="0"/>
      <dgm:spPr/>
    </dgm:pt>
    <dgm:pt modelId="{4DC0954F-8ADC-4178-A5AF-C908BA8A52FF}" type="pres">
      <dgm:prSet presAssocID="{F0922D14-68FE-4F93-8918-C13A678ED53F}" presName="sibSpaceOne" presStyleCnt="0"/>
      <dgm:spPr/>
    </dgm:pt>
    <dgm:pt modelId="{F238EBBD-C2BF-4F30-9A1A-C231F6366C91}" type="pres">
      <dgm:prSet presAssocID="{B5E76E43-1223-4674-B67A-A0300AE6F5C7}" presName="vertOne" presStyleCnt="0"/>
      <dgm:spPr/>
    </dgm:pt>
    <dgm:pt modelId="{598B2203-C23B-42EA-B930-7FFF86C03CD3}" type="pres">
      <dgm:prSet presAssocID="{B5E76E43-1223-4674-B67A-A0300AE6F5C7}" presName="txOne" presStyleLbl="node0" presStyleIdx="2" presStyleCnt="3">
        <dgm:presLayoutVars>
          <dgm:chPref val="3"/>
        </dgm:presLayoutVars>
      </dgm:prSet>
      <dgm:spPr/>
    </dgm:pt>
    <dgm:pt modelId="{AD1F5CFB-9DAA-4180-A7DE-C4E04C5C3E06}" type="pres">
      <dgm:prSet presAssocID="{B5E76E43-1223-4674-B67A-A0300AE6F5C7}" presName="horzOne" presStyleCnt="0"/>
      <dgm:spPr/>
    </dgm:pt>
  </dgm:ptLst>
  <dgm:cxnLst>
    <dgm:cxn modelId="{B02B0E13-90D9-4823-8F55-15D36B68F654}" srcId="{EB2546D3-9EF4-4F05-BAA0-0F48C37008ED}" destId="{B5E76E43-1223-4674-B67A-A0300AE6F5C7}" srcOrd="2" destOrd="0" parTransId="{0F0AAA4D-308C-408F-9BF4-A6BA0D52FD8D}" sibTransId="{C8D6E7DE-CEC6-4EE0-8D84-F342C6262F0A}"/>
    <dgm:cxn modelId="{A6E00814-06FB-4DDD-9139-BFA41BAEC183}" type="presOf" srcId="{4BBA367C-5D88-42BF-8036-D5CBF25BA911}" destId="{C8233948-1707-4858-A3F1-D525A8D74306}" srcOrd="0" destOrd="0" presId="urn:microsoft.com/office/officeart/2005/8/layout/hierarchy4"/>
    <dgm:cxn modelId="{AC754554-D772-42C3-A034-4676944A2A85}" srcId="{EB2546D3-9EF4-4F05-BAA0-0F48C37008ED}" destId="{CCA5275C-E691-44EE-80C8-3F3EAA76399A}" srcOrd="0" destOrd="0" parTransId="{232AFDF6-E002-4A35-BF20-233860EAC304}" sibTransId="{659A52F0-B3FF-4406-8208-F511411D2515}"/>
    <dgm:cxn modelId="{B67B028B-4DF1-4032-8932-53B39A1300E5}" type="presOf" srcId="{B5E76E43-1223-4674-B67A-A0300AE6F5C7}" destId="{598B2203-C23B-42EA-B930-7FFF86C03CD3}" srcOrd="0" destOrd="0" presId="urn:microsoft.com/office/officeart/2005/8/layout/hierarchy4"/>
    <dgm:cxn modelId="{774D8FB2-ED14-4B57-B5F1-263CAD133559}" type="presOf" srcId="{EB2546D3-9EF4-4F05-BAA0-0F48C37008ED}" destId="{AEF24A20-ED08-4533-98D0-D3A43012B2F7}" srcOrd="0" destOrd="0" presId="urn:microsoft.com/office/officeart/2005/8/layout/hierarchy4"/>
    <dgm:cxn modelId="{3312C2C2-EF9A-4B9D-9ECB-0F894FFA77D3}" srcId="{EB2546D3-9EF4-4F05-BAA0-0F48C37008ED}" destId="{4BBA367C-5D88-42BF-8036-D5CBF25BA911}" srcOrd="1" destOrd="0" parTransId="{09539791-D655-4C27-8CCC-A780EBE091CE}" sibTransId="{F0922D14-68FE-4F93-8918-C13A678ED53F}"/>
    <dgm:cxn modelId="{A9600AEF-737A-4CD5-8988-D568D6E55CFD}" type="presOf" srcId="{CCA5275C-E691-44EE-80C8-3F3EAA76399A}" destId="{D8675A48-72B4-4C85-A6EE-D9F38A98EBD9}" srcOrd="0" destOrd="0" presId="urn:microsoft.com/office/officeart/2005/8/layout/hierarchy4"/>
    <dgm:cxn modelId="{6354B61D-6ABC-4963-BB26-0B12BEEB4F70}" type="presParOf" srcId="{AEF24A20-ED08-4533-98D0-D3A43012B2F7}" destId="{F2C556A4-9F53-43D9-986D-1018F15719D4}" srcOrd="0" destOrd="0" presId="urn:microsoft.com/office/officeart/2005/8/layout/hierarchy4"/>
    <dgm:cxn modelId="{8AB29A91-FA60-45EA-A223-75B446CC90F1}" type="presParOf" srcId="{F2C556A4-9F53-43D9-986D-1018F15719D4}" destId="{D8675A48-72B4-4C85-A6EE-D9F38A98EBD9}" srcOrd="0" destOrd="0" presId="urn:microsoft.com/office/officeart/2005/8/layout/hierarchy4"/>
    <dgm:cxn modelId="{E7FD1F6A-8AB1-4E32-AA74-2621F1C06180}" type="presParOf" srcId="{F2C556A4-9F53-43D9-986D-1018F15719D4}" destId="{37E3F7EA-D7B3-442B-8754-350BF69F1F42}" srcOrd="1" destOrd="0" presId="urn:microsoft.com/office/officeart/2005/8/layout/hierarchy4"/>
    <dgm:cxn modelId="{34353BA8-943A-45E2-A2E2-AFAB6E68C48E}" type="presParOf" srcId="{AEF24A20-ED08-4533-98D0-D3A43012B2F7}" destId="{C57F9247-4614-43EC-9D97-207C7F87759A}" srcOrd="1" destOrd="0" presId="urn:microsoft.com/office/officeart/2005/8/layout/hierarchy4"/>
    <dgm:cxn modelId="{A2401C0B-B7BA-4B7D-A928-68DF021B778C}" type="presParOf" srcId="{AEF24A20-ED08-4533-98D0-D3A43012B2F7}" destId="{23BEA52F-2935-47DE-BCBE-B9562CA383E3}" srcOrd="2" destOrd="0" presId="urn:microsoft.com/office/officeart/2005/8/layout/hierarchy4"/>
    <dgm:cxn modelId="{757366C6-E8AC-4EC4-9534-8E7740D734DD}" type="presParOf" srcId="{23BEA52F-2935-47DE-BCBE-B9562CA383E3}" destId="{C8233948-1707-4858-A3F1-D525A8D74306}" srcOrd="0" destOrd="0" presId="urn:microsoft.com/office/officeart/2005/8/layout/hierarchy4"/>
    <dgm:cxn modelId="{69BB8A0B-97B2-4DFC-AC76-E901F8D3721D}" type="presParOf" srcId="{23BEA52F-2935-47DE-BCBE-B9562CA383E3}" destId="{30140315-D17D-4264-A388-774A6C9BBDA6}" srcOrd="1" destOrd="0" presId="urn:microsoft.com/office/officeart/2005/8/layout/hierarchy4"/>
    <dgm:cxn modelId="{879E2B85-1154-480B-85BB-3F8E06656A45}" type="presParOf" srcId="{AEF24A20-ED08-4533-98D0-D3A43012B2F7}" destId="{4DC0954F-8ADC-4178-A5AF-C908BA8A52FF}" srcOrd="3" destOrd="0" presId="urn:microsoft.com/office/officeart/2005/8/layout/hierarchy4"/>
    <dgm:cxn modelId="{EC3C9B40-0DC4-42C0-845E-CC16ECE87271}" type="presParOf" srcId="{AEF24A20-ED08-4533-98D0-D3A43012B2F7}" destId="{F238EBBD-C2BF-4F30-9A1A-C231F6366C91}" srcOrd="4" destOrd="0" presId="urn:microsoft.com/office/officeart/2005/8/layout/hierarchy4"/>
    <dgm:cxn modelId="{B3F4CF4F-C683-4E05-B201-2C0C7842DFAE}" type="presParOf" srcId="{F238EBBD-C2BF-4F30-9A1A-C231F6366C91}" destId="{598B2203-C23B-42EA-B930-7FFF86C03CD3}" srcOrd="0" destOrd="0" presId="urn:microsoft.com/office/officeart/2005/8/layout/hierarchy4"/>
    <dgm:cxn modelId="{197D8C1B-171C-46ED-90E9-1B96C0192EBB}" type="presParOf" srcId="{F238EBBD-C2BF-4F30-9A1A-C231F6366C91}" destId="{AD1F5CFB-9DAA-4180-A7DE-C4E04C5C3E0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B2546D3-9EF4-4F05-BAA0-0F48C37008ED}" type="doc">
      <dgm:prSet loTypeId="urn:microsoft.com/office/officeart/2005/8/layout/vList2" loCatId="list" qsTypeId="urn:microsoft.com/office/officeart/2005/8/quickstyle/simple1" qsCatId="simple" csTypeId="urn:microsoft.com/office/officeart/2005/8/colors/accent3_5" csCatId="accent3" phldr="1"/>
      <dgm:spPr/>
    </dgm:pt>
    <dgm:pt modelId="{4BBA367C-5D88-42BF-8036-D5CBF25BA911}">
      <dgm:prSet phldrT="[Text]"/>
      <dgm:spPr/>
      <dgm:t>
        <a:bodyPr/>
        <a:lstStyle/>
        <a:p>
          <a:r>
            <a:rPr lang="en-US" dirty="0"/>
            <a:t>Деятельность</a:t>
          </a:r>
        </a:p>
      </dgm:t>
    </dgm:pt>
    <dgm:pt modelId="{09539791-D655-4C27-8CCC-A780EBE091CE}" type="parTrans" cxnId="{3312C2C2-EF9A-4B9D-9ECB-0F894FFA77D3}">
      <dgm:prSet/>
      <dgm:spPr/>
      <dgm:t>
        <a:bodyPr/>
        <a:lstStyle/>
        <a:p>
          <a:endParaRPr lang="en-US"/>
        </a:p>
      </dgm:t>
    </dgm:pt>
    <dgm:pt modelId="{F0922D14-68FE-4F93-8918-C13A678ED53F}" type="sibTrans" cxnId="{3312C2C2-EF9A-4B9D-9ECB-0F894FFA77D3}">
      <dgm:prSet/>
      <dgm:spPr/>
      <dgm:t>
        <a:bodyPr/>
        <a:lstStyle/>
        <a:p>
          <a:endParaRPr lang="en-US"/>
        </a:p>
      </dgm:t>
    </dgm:pt>
    <dgm:pt modelId="{44EC131C-F911-4FF1-A883-163DE3E6283C}">
      <dgm:prSet phldrT="[Text]"/>
      <dgm:spPr/>
      <dgm:t>
        <a:bodyPr/>
        <a:lstStyle/>
        <a:p>
          <a:r>
            <a:rPr lang="en-US" dirty="0"/>
            <a:t>Зависит от целей и заинтересованных сторон</a:t>
          </a:r>
        </a:p>
      </dgm:t>
    </dgm:pt>
    <dgm:pt modelId="{FF4132C9-FF3D-41D5-9C8F-28B745FA95B3}" type="parTrans" cxnId="{87CD8E58-966A-47A1-8A2A-B79440252200}">
      <dgm:prSet/>
      <dgm:spPr/>
      <dgm:t>
        <a:bodyPr/>
        <a:lstStyle/>
        <a:p>
          <a:endParaRPr lang="en-US"/>
        </a:p>
      </dgm:t>
    </dgm:pt>
    <dgm:pt modelId="{0BE24703-47BC-4104-9B61-3F9333271448}" type="sibTrans" cxnId="{87CD8E58-966A-47A1-8A2A-B79440252200}">
      <dgm:prSet/>
      <dgm:spPr/>
      <dgm:t>
        <a:bodyPr/>
        <a:lstStyle/>
        <a:p>
          <a:endParaRPr lang="en-US"/>
        </a:p>
      </dgm:t>
    </dgm:pt>
    <dgm:pt modelId="{60A35533-4494-4BB9-9EB2-A7D4F542EBDF}">
      <dgm:prSet phldrT="[Text]"/>
      <dgm:spPr/>
      <dgm:t>
        <a:bodyPr/>
        <a:lstStyle/>
        <a:p>
          <a:r>
            <a:rPr lang="en-US" dirty="0"/>
            <a:t>Сообщения</a:t>
          </a:r>
        </a:p>
      </dgm:t>
    </dgm:pt>
    <dgm:pt modelId="{110ED516-0516-4140-B736-49E56FA30DB8}" type="parTrans" cxnId="{CFA3891E-E92E-40F5-BF43-D9389B3A545A}">
      <dgm:prSet/>
      <dgm:spPr/>
      <dgm:t>
        <a:bodyPr/>
        <a:lstStyle/>
        <a:p>
          <a:endParaRPr lang="en-US"/>
        </a:p>
      </dgm:t>
    </dgm:pt>
    <dgm:pt modelId="{E3E786CD-E527-47C0-9B63-1B92693460CF}" type="sibTrans" cxnId="{CFA3891E-E92E-40F5-BF43-D9389B3A545A}">
      <dgm:prSet/>
      <dgm:spPr/>
      <dgm:t>
        <a:bodyPr/>
        <a:lstStyle/>
        <a:p>
          <a:endParaRPr lang="en-US"/>
        </a:p>
      </dgm:t>
    </dgm:pt>
    <dgm:pt modelId="{F210BF5F-5ECF-4796-AFD6-52EF9EA36017}">
      <dgm:prSet phldrT="[Text]"/>
      <dgm:spPr/>
      <dgm:t>
        <a:bodyPr/>
        <a:lstStyle/>
        <a:p>
          <a:br>
            <a:rPr lang="en-US" dirty="0"/>
          </a:br>
          <a:br>
            <a:rPr lang="en-US" dirty="0"/>
          </a:br>
          <a:br>
            <a:rPr lang="en-US" dirty="0"/>
          </a:br>
          <a:br>
            <a:rPr lang="en-US" dirty="0"/>
          </a:br>
          <a:endParaRPr lang="en-US" dirty="0"/>
        </a:p>
      </dgm:t>
    </dgm:pt>
    <dgm:pt modelId="{B8BB869D-98FF-4142-B638-7734AA3DEDF2}" type="sibTrans" cxnId="{C8EEEE4A-9045-4BD3-8CF3-CAF51CD1BF9F}">
      <dgm:prSet/>
      <dgm:spPr/>
      <dgm:t>
        <a:bodyPr/>
        <a:lstStyle/>
        <a:p>
          <a:endParaRPr lang="en-US"/>
        </a:p>
      </dgm:t>
    </dgm:pt>
    <dgm:pt modelId="{D71B9494-6466-4507-A111-6AE03421AE1F}" type="parTrans" cxnId="{C8EEEE4A-9045-4BD3-8CF3-CAF51CD1BF9F}">
      <dgm:prSet/>
      <dgm:spPr/>
      <dgm:t>
        <a:bodyPr/>
        <a:lstStyle/>
        <a:p>
          <a:endParaRPr lang="en-US"/>
        </a:p>
      </dgm:t>
    </dgm:pt>
    <dgm:pt modelId="{AD06BC6C-FEFC-4168-9A82-75CF5FD6B2EA}">
      <dgm:prSet phldrT="[Text]"/>
      <dgm:spPr/>
      <dgm:t>
        <a:bodyPr/>
        <a:lstStyle/>
        <a:p>
          <a:r>
            <a:rPr lang="en-US" dirty="0"/>
            <a:t>Часто включают в себя данные</a:t>
          </a:r>
        </a:p>
      </dgm:t>
    </dgm:pt>
    <dgm:pt modelId="{987FA5CA-D323-4CAB-91E6-DDA188EA735C}" type="parTrans" cxnId="{019BF063-5F5D-45DA-90D6-FEBCE69CC9CB}">
      <dgm:prSet/>
      <dgm:spPr/>
      <dgm:t>
        <a:bodyPr/>
        <a:lstStyle/>
        <a:p>
          <a:endParaRPr lang="en-US"/>
        </a:p>
      </dgm:t>
    </dgm:pt>
    <dgm:pt modelId="{0E8B5DC6-D824-4FFF-A427-F7CF441AC415}" type="sibTrans" cxnId="{019BF063-5F5D-45DA-90D6-FEBCE69CC9CB}">
      <dgm:prSet/>
      <dgm:spPr/>
      <dgm:t>
        <a:bodyPr/>
        <a:lstStyle/>
        <a:p>
          <a:endParaRPr lang="en-US"/>
        </a:p>
      </dgm:t>
    </dgm:pt>
    <dgm:pt modelId="{691DDB79-48B7-4A82-8C2C-DA14C794BE91}">
      <dgm:prSet phldrT="[Text]"/>
      <dgm:spPr/>
      <dgm:t>
        <a:bodyPr/>
        <a:lstStyle/>
        <a:p>
          <a:r>
            <a:rPr lang="en-US" dirty="0" err="1"/>
            <a:t>Команда</a:t>
          </a:r>
          <a:r>
            <a:rPr lang="en-US" dirty="0"/>
            <a:t> </a:t>
          </a:r>
          <a:r>
            <a:rPr lang="ru-RU" dirty="0" err="1"/>
            <a:t>защитгиков</a:t>
          </a:r>
          <a:endParaRPr lang="en-US" dirty="0"/>
        </a:p>
      </dgm:t>
    </dgm:pt>
    <dgm:pt modelId="{299015C7-2473-40FB-ACE3-5F1C63BF510D}" type="parTrans" cxnId="{83A70629-E1F3-4167-AB02-E959F9FBA129}">
      <dgm:prSet/>
      <dgm:spPr/>
      <dgm:t>
        <a:bodyPr/>
        <a:lstStyle/>
        <a:p>
          <a:endParaRPr lang="en-US"/>
        </a:p>
      </dgm:t>
    </dgm:pt>
    <dgm:pt modelId="{C66CC9AE-4718-4149-8D0A-615AE8F26F6D}" type="sibTrans" cxnId="{83A70629-E1F3-4167-AB02-E959F9FBA129}">
      <dgm:prSet/>
      <dgm:spPr/>
      <dgm:t>
        <a:bodyPr/>
        <a:lstStyle/>
        <a:p>
          <a:endParaRPr lang="en-US"/>
        </a:p>
      </dgm:t>
    </dgm:pt>
    <dgm:pt modelId="{BB0DEDCA-BBB8-4544-B603-7E88B3253A60}">
      <dgm:prSet phldrT="[Text]"/>
      <dgm:spPr/>
      <dgm:t>
        <a:bodyPr/>
        <a:lstStyle/>
        <a:p>
          <a:r>
            <a:rPr lang="en-US" dirty="0"/>
            <a:t>Может включать в </a:t>
          </a:r>
          <a:r>
            <a:rPr lang="en-US" dirty="0" err="1"/>
            <a:t>себя</a:t>
          </a:r>
          <a:r>
            <a:rPr lang="en-US" dirty="0"/>
            <a:t> </a:t>
          </a:r>
          <a:r>
            <a:rPr lang="ru-RU" dirty="0"/>
            <a:t>большое количество</a:t>
          </a:r>
          <a:r>
            <a:rPr lang="en-US" dirty="0"/>
            <a:t> людей</a:t>
          </a:r>
        </a:p>
      </dgm:t>
    </dgm:pt>
    <dgm:pt modelId="{0E326A36-F022-4287-A12D-0C276A215D86}" type="parTrans" cxnId="{2ED3C2D9-FB91-4469-A979-BECDED916230}">
      <dgm:prSet/>
      <dgm:spPr/>
      <dgm:t>
        <a:bodyPr/>
        <a:lstStyle/>
        <a:p>
          <a:endParaRPr lang="en-US"/>
        </a:p>
      </dgm:t>
    </dgm:pt>
    <dgm:pt modelId="{9665441D-4363-4696-A1CE-8037CB5E8238}" type="sibTrans" cxnId="{2ED3C2D9-FB91-4469-A979-BECDED916230}">
      <dgm:prSet/>
      <dgm:spPr/>
      <dgm:t>
        <a:bodyPr/>
        <a:lstStyle/>
        <a:p>
          <a:endParaRPr lang="en-US"/>
        </a:p>
      </dgm:t>
    </dgm:pt>
    <dgm:pt modelId="{AF0ECDB2-EF14-489B-9E87-A5E2BDC3C70C}">
      <dgm:prSet phldrT="[Text]"/>
      <dgm:spPr/>
      <dgm:t>
        <a:bodyPr/>
        <a:lstStyle/>
        <a:p>
          <a:r>
            <a:rPr lang="ru-RU" dirty="0"/>
            <a:t>При формировании команды</a:t>
          </a:r>
          <a:r>
            <a:rPr lang="en-US" dirty="0"/>
            <a:t> </a:t>
          </a:r>
          <a:r>
            <a:rPr lang="ru-RU" dirty="0"/>
            <a:t>подумайте о</a:t>
          </a:r>
          <a:r>
            <a:rPr lang="en-US" dirty="0"/>
            <a:t> целях и </a:t>
          </a:r>
          <a:r>
            <a:rPr lang="en-US" dirty="0" err="1"/>
            <a:t>заинтересованных</a:t>
          </a:r>
          <a:r>
            <a:rPr lang="en-US" dirty="0"/>
            <a:t> </a:t>
          </a:r>
          <a:r>
            <a:rPr lang="en-US" dirty="0" err="1"/>
            <a:t>сторонах</a:t>
          </a:r>
          <a:endParaRPr lang="en-US" dirty="0"/>
        </a:p>
      </dgm:t>
    </dgm:pt>
    <dgm:pt modelId="{DEB0CFBE-BE92-4980-AE30-9F952798BF26}" type="parTrans" cxnId="{FD1F4FAF-14FD-42C1-82F1-D784782E26D2}">
      <dgm:prSet/>
      <dgm:spPr/>
      <dgm:t>
        <a:bodyPr/>
        <a:lstStyle/>
        <a:p>
          <a:endParaRPr lang="en-US"/>
        </a:p>
      </dgm:t>
    </dgm:pt>
    <dgm:pt modelId="{0F6C394D-941B-4655-A8DF-03245E90D9FF}" type="sibTrans" cxnId="{FD1F4FAF-14FD-42C1-82F1-D784782E26D2}">
      <dgm:prSet/>
      <dgm:spPr/>
      <dgm:t>
        <a:bodyPr/>
        <a:lstStyle/>
        <a:p>
          <a:endParaRPr lang="en-US"/>
        </a:p>
      </dgm:t>
    </dgm:pt>
    <dgm:pt modelId="{9E561A0D-5909-44BD-8CD7-4AA70C4FCB26}">
      <dgm:prSet phldrT="[Text]"/>
      <dgm:spPr/>
      <dgm:t>
        <a:bodyPr/>
        <a:lstStyle/>
        <a:p>
          <a:r>
            <a:rPr lang="en-US" dirty="0"/>
            <a:t>Всегда </a:t>
          </a:r>
          <a:r>
            <a:rPr lang="en-US" dirty="0" err="1"/>
            <a:t>должен</a:t>
          </a:r>
          <a:r>
            <a:rPr lang="en-US" dirty="0"/>
            <a:t> </a:t>
          </a:r>
          <a:r>
            <a:rPr lang="ru-RU" dirty="0"/>
            <a:t>быть</a:t>
          </a:r>
          <a:r>
            <a:rPr lang="en-US" dirty="0"/>
            <a:t> </a:t>
          </a:r>
          <a:r>
            <a:rPr lang="ru-RU" dirty="0"/>
            <a:t>Посланник</a:t>
          </a:r>
          <a:r>
            <a:rPr lang="en-US" dirty="0"/>
            <a:t> здоровья!</a:t>
          </a:r>
        </a:p>
      </dgm:t>
    </dgm:pt>
    <dgm:pt modelId="{C6483CBC-F2E7-4F8C-8B41-0956F6C0B3B6}" type="parTrans" cxnId="{89120088-47DD-40DE-B133-5DFDC46EFAD0}">
      <dgm:prSet/>
      <dgm:spPr/>
      <dgm:t>
        <a:bodyPr/>
        <a:lstStyle/>
        <a:p>
          <a:endParaRPr lang="en-US"/>
        </a:p>
      </dgm:t>
    </dgm:pt>
    <dgm:pt modelId="{570F7732-73CA-4975-A8D4-32A3D5331F9E}" type="sibTrans" cxnId="{89120088-47DD-40DE-B133-5DFDC46EFAD0}">
      <dgm:prSet/>
      <dgm:spPr/>
      <dgm:t>
        <a:bodyPr/>
        <a:lstStyle/>
        <a:p>
          <a:endParaRPr lang="en-US"/>
        </a:p>
      </dgm:t>
    </dgm:pt>
    <dgm:pt modelId="{16992902-C4AE-4237-959E-0AA264D49683}" type="pres">
      <dgm:prSet presAssocID="{EB2546D3-9EF4-4F05-BAA0-0F48C37008ED}" presName="linear" presStyleCnt="0">
        <dgm:presLayoutVars>
          <dgm:animLvl val="lvl"/>
          <dgm:resizeHandles val="exact"/>
        </dgm:presLayoutVars>
      </dgm:prSet>
      <dgm:spPr/>
    </dgm:pt>
    <dgm:pt modelId="{C53EF456-6371-4F23-BFE5-C8A345B1D3C2}" type="pres">
      <dgm:prSet presAssocID="{691DDB79-48B7-4A82-8C2C-DA14C794BE91}" presName="parentText" presStyleLbl="node1" presStyleIdx="0" presStyleCnt="3" custLinFactNeighborY="-18000">
        <dgm:presLayoutVars>
          <dgm:chMax val="0"/>
          <dgm:bulletEnabled val="1"/>
        </dgm:presLayoutVars>
      </dgm:prSet>
      <dgm:spPr/>
    </dgm:pt>
    <dgm:pt modelId="{4020BABB-0A0C-4EE9-9D62-49DCBA0545A0}" type="pres">
      <dgm:prSet presAssocID="{691DDB79-48B7-4A82-8C2C-DA14C794BE91}" presName="childText" presStyleLbl="revTx" presStyleIdx="0" presStyleCnt="3">
        <dgm:presLayoutVars>
          <dgm:bulletEnabled val="1"/>
        </dgm:presLayoutVars>
      </dgm:prSet>
      <dgm:spPr/>
    </dgm:pt>
    <dgm:pt modelId="{A451A46B-B357-45D5-BFFA-5DB09EF0847D}" type="pres">
      <dgm:prSet presAssocID="{4BBA367C-5D88-42BF-8036-D5CBF25BA91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431A164-2B91-4844-8658-45219223F6C3}" type="pres">
      <dgm:prSet presAssocID="{4BBA367C-5D88-42BF-8036-D5CBF25BA911}" presName="childText" presStyleLbl="revTx" presStyleIdx="1" presStyleCnt="3">
        <dgm:presLayoutVars>
          <dgm:bulletEnabled val="1"/>
        </dgm:presLayoutVars>
      </dgm:prSet>
      <dgm:spPr/>
    </dgm:pt>
    <dgm:pt modelId="{C8BDF331-C596-43D2-BAE7-04A660BD5324}" type="pres">
      <dgm:prSet presAssocID="{60A35533-4494-4BB9-9EB2-A7D4F542EBD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3937F067-CE6E-42FD-9059-F8D7B5524CE4}" type="pres">
      <dgm:prSet presAssocID="{60A35533-4494-4BB9-9EB2-A7D4F542EBDF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AFF58801-496B-4CD5-B2D2-C3A7D50FD8EF}" type="presOf" srcId="{60A35533-4494-4BB9-9EB2-A7D4F542EBDF}" destId="{C8BDF331-C596-43D2-BAE7-04A660BD5324}" srcOrd="0" destOrd="0" presId="urn:microsoft.com/office/officeart/2005/8/layout/vList2"/>
    <dgm:cxn modelId="{CFA3891E-E92E-40F5-BF43-D9389B3A545A}" srcId="{EB2546D3-9EF4-4F05-BAA0-0F48C37008ED}" destId="{60A35533-4494-4BB9-9EB2-A7D4F542EBDF}" srcOrd="2" destOrd="0" parTransId="{110ED516-0516-4140-B736-49E56FA30DB8}" sibTransId="{E3E786CD-E527-47C0-9B63-1B92693460CF}"/>
    <dgm:cxn modelId="{C3455227-1769-46FE-A688-405FECD72224}" type="presOf" srcId="{4BBA367C-5D88-42BF-8036-D5CBF25BA911}" destId="{A451A46B-B357-45D5-BFFA-5DB09EF0847D}" srcOrd="0" destOrd="0" presId="urn:microsoft.com/office/officeart/2005/8/layout/vList2"/>
    <dgm:cxn modelId="{83A70629-E1F3-4167-AB02-E959F9FBA129}" srcId="{EB2546D3-9EF4-4F05-BAA0-0F48C37008ED}" destId="{691DDB79-48B7-4A82-8C2C-DA14C794BE91}" srcOrd="0" destOrd="0" parTransId="{299015C7-2473-40FB-ACE3-5F1C63BF510D}" sibTransId="{C66CC9AE-4718-4149-8D0A-615AE8F26F6D}"/>
    <dgm:cxn modelId="{019BF063-5F5D-45DA-90D6-FEBCE69CC9CB}" srcId="{60A35533-4494-4BB9-9EB2-A7D4F542EBDF}" destId="{AD06BC6C-FEFC-4168-9A82-75CF5FD6B2EA}" srcOrd="1" destOrd="0" parTransId="{987FA5CA-D323-4CAB-91E6-DDA188EA735C}" sibTransId="{0E8B5DC6-D824-4FFF-A427-F7CF441AC415}"/>
    <dgm:cxn modelId="{C8EEEE4A-9045-4BD3-8CF3-CAF51CD1BF9F}" srcId="{4BBA367C-5D88-42BF-8036-D5CBF25BA911}" destId="{F210BF5F-5ECF-4796-AFD6-52EF9EA36017}" srcOrd="0" destOrd="0" parTransId="{D71B9494-6466-4507-A111-6AE03421AE1F}" sibTransId="{B8BB869D-98FF-4142-B638-7734AA3DEDF2}"/>
    <dgm:cxn modelId="{87CD8E58-966A-47A1-8A2A-B79440252200}" srcId="{60A35533-4494-4BB9-9EB2-A7D4F542EBDF}" destId="{44EC131C-F911-4FF1-A883-163DE3E6283C}" srcOrd="0" destOrd="0" parTransId="{FF4132C9-FF3D-41D5-9C8F-28B745FA95B3}" sibTransId="{0BE24703-47BC-4104-9B61-3F9333271448}"/>
    <dgm:cxn modelId="{E72B507C-E863-4E05-A0F6-26316F0F7B86}" type="presOf" srcId="{AD06BC6C-FEFC-4168-9A82-75CF5FD6B2EA}" destId="{3937F067-CE6E-42FD-9059-F8D7B5524CE4}" srcOrd="0" destOrd="1" presId="urn:microsoft.com/office/officeart/2005/8/layout/vList2"/>
    <dgm:cxn modelId="{89120088-47DD-40DE-B133-5DFDC46EFAD0}" srcId="{691DDB79-48B7-4A82-8C2C-DA14C794BE91}" destId="{9E561A0D-5909-44BD-8CD7-4AA70C4FCB26}" srcOrd="1" destOrd="0" parTransId="{C6483CBC-F2E7-4F8C-8B41-0956F6C0B3B6}" sibTransId="{570F7732-73CA-4975-A8D4-32A3D5331F9E}"/>
    <dgm:cxn modelId="{777DCA8C-0DB1-455D-806F-15D79211E68E}" type="presOf" srcId="{BB0DEDCA-BBB8-4544-B603-7E88B3253A60}" destId="{4020BABB-0A0C-4EE9-9D62-49DCBA0545A0}" srcOrd="0" destOrd="0" presId="urn:microsoft.com/office/officeart/2005/8/layout/vList2"/>
    <dgm:cxn modelId="{86ACB597-34FE-48BD-9E0A-12FBB8705B38}" type="presOf" srcId="{691DDB79-48B7-4A82-8C2C-DA14C794BE91}" destId="{C53EF456-6371-4F23-BFE5-C8A345B1D3C2}" srcOrd="0" destOrd="0" presId="urn:microsoft.com/office/officeart/2005/8/layout/vList2"/>
    <dgm:cxn modelId="{1320BCA3-4B4F-4D94-AEC9-FD0BD01E3A61}" type="presOf" srcId="{9E561A0D-5909-44BD-8CD7-4AA70C4FCB26}" destId="{4020BABB-0A0C-4EE9-9D62-49DCBA0545A0}" srcOrd="0" destOrd="1" presId="urn:microsoft.com/office/officeart/2005/8/layout/vList2"/>
    <dgm:cxn modelId="{FD1F4FAF-14FD-42C1-82F1-D784782E26D2}" srcId="{691DDB79-48B7-4A82-8C2C-DA14C794BE91}" destId="{AF0ECDB2-EF14-489B-9E87-A5E2BDC3C70C}" srcOrd="2" destOrd="0" parTransId="{DEB0CFBE-BE92-4980-AE30-9F952798BF26}" sibTransId="{0F6C394D-941B-4655-A8DF-03245E90D9FF}"/>
    <dgm:cxn modelId="{3312C2C2-EF9A-4B9D-9ECB-0F894FFA77D3}" srcId="{EB2546D3-9EF4-4F05-BAA0-0F48C37008ED}" destId="{4BBA367C-5D88-42BF-8036-D5CBF25BA911}" srcOrd="1" destOrd="0" parTransId="{09539791-D655-4C27-8CCC-A780EBE091CE}" sibTransId="{F0922D14-68FE-4F93-8918-C13A678ED53F}"/>
    <dgm:cxn modelId="{AA0851C4-E223-4E1C-8E04-383614B09740}" type="presOf" srcId="{F210BF5F-5ECF-4796-AFD6-52EF9EA36017}" destId="{D431A164-2B91-4844-8658-45219223F6C3}" srcOrd="0" destOrd="0" presId="urn:microsoft.com/office/officeart/2005/8/layout/vList2"/>
    <dgm:cxn modelId="{BAA708CD-D66F-47EB-93A4-32900D175175}" type="presOf" srcId="{AF0ECDB2-EF14-489B-9E87-A5E2BDC3C70C}" destId="{4020BABB-0A0C-4EE9-9D62-49DCBA0545A0}" srcOrd="0" destOrd="2" presId="urn:microsoft.com/office/officeart/2005/8/layout/vList2"/>
    <dgm:cxn modelId="{2ED3C2D9-FB91-4469-A979-BECDED916230}" srcId="{691DDB79-48B7-4A82-8C2C-DA14C794BE91}" destId="{BB0DEDCA-BBB8-4544-B603-7E88B3253A60}" srcOrd="0" destOrd="0" parTransId="{0E326A36-F022-4287-A12D-0C276A215D86}" sibTransId="{9665441D-4363-4696-A1CE-8037CB5E8238}"/>
    <dgm:cxn modelId="{5A854EED-554B-49AD-A92A-CC2E866F3336}" type="presOf" srcId="{44EC131C-F911-4FF1-A883-163DE3E6283C}" destId="{3937F067-CE6E-42FD-9059-F8D7B5524CE4}" srcOrd="0" destOrd="0" presId="urn:microsoft.com/office/officeart/2005/8/layout/vList2"/>
    <dgm:cxn modelId="{08FC56F3-7BFB-4BA9-B328-B2BCA70BD832}" type="presOf" srcId="{EB2546D3-9EF4-4F05-BAA0-0F48C37008ED}" destId="{16992902-C4AE-4237-959E-0AA264D49683}" srcOrd="0" destOrd="0" presId="urn:microsoft.com/office/officeart/2005/8/layout/vList2"/>
    <dgm:cxn modelId="{DDF9FAAB-F2CA-4436-8BB1-D4881F61F747}" type="presParOf" srcId="{16992902-C4AE-4237-959E-0AA264D49683}" destId="{C53EF456-6371-4F23-BFE5-C8A345B1D3C2}" srcOrd="0" destOrd="0" presId="urn:microsoft.com/office/officeart/2005/8/layout/vList2"/>
    <dgm:cxn modelId="{C9F2ABF1-7F18-40D0-A7BA-2A468AB9DBA9}" type="presParOf" srcId="{16992902-C4AE-4237-959E-0AA264D49683}" destId="{4020BABB-0A0C-4EE9-9D62-49DCBA0545A0}" srcOrd="1" destOrd="0" presId="urn:microsoft.com/office/officeart/2005/8/layout/vList2"/>
    <dgm:cxn modelId="{B5AAE3F2-271E-4D2B-8730-A177A2E4059E}" type="presParOf" srcId="{16992902-C4AE-4237-959E-0AA264D49683}" destId="{A451A46B-B357-45D5-BFFA-5DB09EF0847D}" srcOrd="2" destOrd="0" presId="urn:microsoft.com/office/officeart/2005/8/layout/vList2"/>
    <dgm:cxn modelId="{3A27C298-7F43-4690-98DD-62BA520F290C}" type="presParOf" srcId="{16992902-C4AE-4237-959E-0AA264D49683}" destId="{D431A164-2B91-4844-8658-45219223F6C3}" srcOrd="3" destOrd="0" presId="urn:microsoft.com/office/officeart/2005/8/layout/vList2"/>
    <dgm:cxn modelId="{FEC4DAB0-8CD7-486E-A7E8-3EDE685A2986}" type="presParOf" srcId="{16992902-C4AE-4237-959E-0AA264D49683}" destId="{C8BDF331-C596-43D2-BAE7-04A660BD5324}" srcOrd="4" destOrd="0" presId="urn:microsoft.com/office/officeart/2005/8/layout/vList2"/>
    <dgm:cxn modelId="{E6C1B5F7-620A-4C24-A85B-0A7AD3C6B28D}" type="presParOf" srcId="{16992902-C4AE-4237-959E-0AA264D49683}" destId="{3937F067-CE6E-42FD-9059-F8D7B5524CE4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30C598F-719E-41DA-9795-3997DF575FB0}" type="doc">
      <dgm:prSet loTypeId="urn:microsoft.com/office/officeart/2005/8/layout/vList5" loCatId="list" qsTypeId="urn:microsoft.com/office/officeart/2005/8/quickstyle/simple1" qsCatId="simple" csTypeId="urn:microsoft.com/office/officeart/2005/8/colors/accent3_3" csCatId="accent3" phldr="1"/>
      <dgm:spPr/>
    </dgm:pt>
    <dgm:pt modelId="{16D4C766-A023-41F9-BEC3-4D3E38677C69}">
      <dgm:prSet phldrT="[Text]"/>
      <dgm:spPr/>
      <dgm:t>
        <a:bodyPr/>
        <a:lstStyle/>
        <a:p>
          <a:r>
            <a:rPr lang="en-US" dirty="0"/>
            <a:t>Кто</a:t>
          </a:r>
        </a:p>
      </dgm:t>
    </dgm:pt>
    <dgm:pt modelId="{49E415F4-7505-4007-ABF7-BA534DEC1576}" type="parTrans" cxnId="{C9CD9B86-B0A0-4C7C-859B-ACE355946944}">
      <dgm:prSet/>
      <dgm:spPr/>
      <dgm:t>
        <a:bodyPr/>
        <a:lstStyle/>
        <a:p>
          <a:endParaRPr lang="en-US"/>
        </a:p>
      </dgm:t>
    </dgm:pt>
    <dgm:pt modelId="{11074F26-2200-4E1C-8F0E-C749F9ED1526}" type="sibTrans" cxnId="{C9CD9B86-B0A0-4C7C-859B-ACE355946944}">
      <dgm:prSet/>
      <dgm:spPr/>
      <dgm:t>
        <a:bodyPr/>
        <a:lstStyle/>
        <a:p>
          <a:endParaRPr lang="en-US"/>
        </a:p>
      </dgm:t>
    </dgm:pt>
    <dgm:pt modelId="{E0842C9B-B8B2-4464-8066-34461AADCFDB}">
      <dgm:prSet phldrT="[Text]"/>
      <dgm:spPr/>
      <dgm:t>
        <a:bodyPr/>
        <a:lstStyle/>
        <a:p>
          <a:r>
            <a:rPr lang="en-US" dirty="0"/>
            <a:t>Что</a:t>
          </a:r>
        </a:p>
      </dgm:t>
    </dgm:pt>
    <dgm:pt modelId="{5A08FE15-A205-4381-B8B6-35F21E3014F0}" type="parTrans" cxnId="{018E426C-7447-45DC-8BC1-2BECD2C4ACD7}">
      <dgm:prSet/>
      <dgm:spPr/>
      <dgm:t>
        <a:bodyPr/>
        <a:lstStyle/>
        <a:p>
          <a:endParaRPr lang="en-US"/>
        </a:p>
      </dgm:t>
    </dgm:pt>
    <dgm:pt modelId="{2606427E-81F8-4D6E-BCCF-BEE807A4728A}" type="sibTrans" cxnId="{018E426C-7447-45DC-8BC1-2BECD2C4ACD7}">
      <dgm:prSet/>
      <dgm:spPr/>
      <dgm:t>
        <a:bodyPr/>
        <a:lstStyle/>
        <a:p>
          <a:endParaRPr lang="en-US"/>
        </a:p>
      </dgm:t>
    </dgm:pt>
    <dgm:pt modelId="{521DD0E1-7DA3-491C-B15B-09804141CA78}">
      <dgm:prSet phldrT="[Text]"/>
      <dgm:spPr/>
      <dgm:t>
        <a:bodyPr/>
        <a:lstStyle/>
        <a:p>
          <a:r>
            <a:rPr lang="en-US" dirty="0"/>
            <a:t>Почему</a:t>
          </a:r>
        </a:p>
      </dgm:t>
    </dgm:pt>
    <dgm:pt modelId="{E4044BFC-4975-4295-9DB5-7976DDF38D7D}" type="parTrans" cxnId="{8AD29D87-7E9A-4754-B1ED-06330BB590D0}">
      <dgm:prSet/>
      <dgm:spPr/>
      <dgm:t>
        <a:bodyPr/>
        <a:lstStyle/>
        <a:p>
          <a:endParaRPr lang="en-US"/>
        </a:p>
      </dgm:t>
    </dgm:pt>
    <dgm:pt modelId="{5A197AFE-E1DC-4D63-9803-EF48D5F24F9D}" type="sibTrans" cxnId="{8AD29D87-7E9A-4754-B1ED-06330BB590D0}">
      <dgm:prSet/>
      <dgm:spPr/>
      <dgm:t>
        <a:bodyPr/>
        <a:lstStyle/>
        <a:p>
          <a:endParaRPr lang="en-US"/>
        </a:p>
      </dgm:t>
    </dgm:pt>
    <dgm:pt modelId="{21A0944B-5DE5-4769-B675-71E51A4397D8}">
      <dgm:prSet phldrT="[Text]"/>
      <dgm:spPr/>
      <dgm:t>
        <a:bodyPr/>
        <a:lstStyle/>
        <a:p>
          <a:r>
            <a:rPr lang="ru-RU" dirty="0"/>
            <a:t>ВЫ</a:t>
          </a:r>
          <a:r>
            <a:rPr lang="en-US" dirty="0"/>
            <a:t>! </a:t>
          </a:r>
          <a:r>
            <a:rPr lang="ru-RU" dirty="0"/>
            <a:t>Ваше</a:t>
          </a:r>
          <a:r>
            <a:rPr lang="en-US" dirty="0"/>
            <a:t> имя, </a:t>
          </a:r>
          <a:r>
            <a:rPr lang="en-US" dirty="0" err="1"/>
            <a:t>где</a:t>
          </a:r>
          <a:r>
            <a:rPr lang="en-US" dirty="0"/>
            <a:t> </a:t>
          </a:r>
          <a:r>
            <a:rPr lang="ru-RU" dirty="0"/>
            <a:t>вы</a:t>
          </a:r>
          <a:r>
            <a:rPr lang="en-US" dirty="0"/>
            <a:t> </a:t>
          </a:r>
          <a:r>
            <a:rPr lang="en-US" dirty="0" err="1"/>
            <a:t>живе</a:t>
          </a:r>
          <a:r>
            <a:rPr lang="ru-RU" dirty="0"/>
            <a:t>те</a:t>
          </a:r>
          <a:r>
            <a:rPr lang="en-US" dirty="0"/>
            <a:t>, </a:t>
          </a:r>
          <a:r>
            <a:rPr lang="en-US" dirty="0" err="1"/>
            <a:t>как</a:t>
          </a:r>
          <a:r>
            <a:rPr lang="en-US" dirty="0"/>
            <a:t> </a:t>
          </a:r>
          <a:r>
            <a:rPr lang="ru-RU" dirty="0"/>
            <a:t>давно</a:t>
          </a:r>
          <a:r>
            <a:rPr lang="en-US" dirty="0"/>
            <a:t> </a:t>
          </a:r>
          <a:r>
            <a:rPr lang="ru-RU" dirty="0"/>
            <a:t>вы</a:t>
          </a:r>
          <a:r>
            <a:rPr lang="en-US" dirty="0"/>
            <a:t> </a:t>
          </a:r>
          <a:r>
            <a:rPr lang="en-US" dirty="0" err="1"/>
            <a:t>занимае</a:t>
          </a:r>
          <a:r>
            <a:rPr lang="ru-RU" dirty="0" err="1"/>
            <a:t>тесь</a:t>
          </a:r>
          <a:r>
            <a:rPr lang="en-US" dirty="0"/>
            <a:t> спортом, каким </a:t>
          </a:r>
          <a:r>
            <a:rPr lang="en-US" dirty="0" err="1"/>
            <a:t>спортом</a:t>
          </a:r>
          <a:r>
            <a:rPr lang="en-US" dirty="0"/>
            <a:t> </a:t>
          </a:r>
          <a:r>
            <a:rPr lang="ru-RU" dirty="0"/>
            <a:t>вы</a:t>
          </a:r>
          <a:r>
            <a:rPr lang="en-US" dirty="0"/>
            <a:t> </a:t>
          </a:r>
          <a:r>
            <a:rPr lang="en-US" dirty="0" err="1"/>
            <a:t>занимае</a:t>
          </a:r>
          <a:r>
            <a:rPr lang="ru-RU" dirty="0" err="1"/>
            <a:t>тесь</a:t>
          </a:r>
          <a:r>
            <a:rPr lang="en-US" dirty="0"/>
            <a:t>, </a:t>
          </a:r>
          <a:r>
            <a:rPr lang="en-US" dirty="0" err="1"/>
            <a:t>где</a:t>
          </a:r>
          <a:r>
            <a:rPr lang="en-US" dirty="0"/>
            <a:t> </a:t>
          </a:r>
          <a:r>
            <a:rPr lang="ru-RU" dirty="0"/>
            <a:t>вы</a:t>
          </a:r>
          <a:r>
            <a:rPr lang="en-US" dirty="0"/>
            <a:t> </a:t>
          </a:r>
          <a:r>
            <a:rPr lang="en-US" dirty="0" err="1"/>
            <a:t>учи</a:t>
          </a:r>
          <a:r>
            <a:rPr lang="ru-RU" dirty="0" err="1"/>
            <a:t>тесь</a:t>
          </a:r>
          <a:r>
            <a:rPr lang="en-US" dirty="0"/>
            <a:t> </a:t>
          </a:r>
          <a:r>
            <a:rPr lang="en-US" dirty="0" err="1"/>
            <a:t>или</a:t>
          </a:r>
          <a:r>
            <a:rPr lang="en-US" dirty="0"/>
            <a:t> </a:t>
          </a:r>
          <a:r>
            <a:rPr lang="en-US" dirty="0" err="1"/>
            <a:t>работае</a:t>
          </a:r>
          <a:r>
            <a:rPr lang="ru-RU" dirty="0"/>
            <a:t>те</a:t>
          </a:r>
          <a:endParaRPr lang="en-US" dirty="0"/>
        </a:p>
      </dgm:t>
    </dgm:pt>
    <dgm:pt modelId="{1AA0F016-25B2-44CB-830A-422FF46C4E75}" type="parTrans" cxnId="{5EB878CA-4BA4-4C01-9AEF-59756ABF1B29}">
      <dgm:prSet/>
      <dgm:spPr/>
      <dgm:t>
        <a:bodyPr/>
        <a:lstStyle/>
        <a:p>
          <a:endParaRPr lang="en-US"/>
        </a:p>
      </dgm:t>
    </dgm:pt>
    <dgm:pt modelId="{91CCF25E-1603-45E9-9116-FE54E9155014}" type="sibTrans" cxnId="{5EB878CA-4BA4-4C01-9AEF-59756ABF1B29}">
      <dgm:prSet/>
      <dgm:spPr/>
      <dgm:t>
        <a:bodyPr/>
        <a:lstStyle/>
        <a:p>
          <a:endParaRPr lang="en-US"/>
        </a:p>
      </dgm:t>
    </dgm:pt>
    <dgm:pt modelId="{41C4E427-6800-4CA1-A61B-83E903D1BE13}">
      <dgm:prSet phldrT="[Text]"/>
      <dgm:spPr/>
      <dgm:t>
        <a:bodyPr/>
        <a:lstStyle/>
        <a:p>
          <a:r>
            <a:rPr lang="en-US" dirty="0"/>
            <a:t>информация, </a:t>
          </a:r>
          <a:r>
            <a:rPr lang="en-US" dirty="0" err="1"/>
            <a:t>которую</a:t>
          </a:r>
          <a:r>
            <a:rPr lang="en-US" dirty="0"/>
            <a:t> </a:t>
          </a:r>
          <a:r>
            <a:rPr lang="ru-RU" dirty="0"/>
            <a:t>ваша</a:t>
          </a:r>
          <a:r>
            <a:rPr lang="en-US" dirty="0"/>
            <a:t> аудитория должна знать о здоровье людей с </a:t>
          </a:r>
          <a:r>
            <a:rPr lang="ru-RU" dirty="0"/>
            <a:t>ИО</a:t>
          </a:r>
          <a:r>
            <a:rPr lang="en-US" dirty="0"/>
            <a:t> - например, данные или опыт, </a:t>
          </a:r>
          <a:r>
            <a:rPr lang="en-US" dirty="0" err="1"/>
            <a:t>который</a:t>
          </a:r>
          <a:r>
            <a:rPr lang="en-US" dirty="0"/>
            <a:t> </a:t>
          </a:r>
          <a:r>
            <a:rPr lang="ru-RU" dirty="0"/>
            <a:t>вы</a:t>
          </a:r>
          <a:r>
            <a:rPr lang="en-US" dirty="0"/>
            <a:t> </a:t>
          </a:r>
          <a:r>
            <a:rPr lang="en-US" dirty="0" err="1"/>
            <a:t>или</a:t>
          </a:r>
          <a:r>
            <a:rPr lang="en-US" dirty="0"/>
            <a:t> </a:t>
          </a:r>
          <a:r>
            <a:rPr lang="ru-RU" dirty="0"/>
            <a:t>ваши</a:t>
          </a:r>
          <a:r>
            <a:rPr lang="en-US" dirty="0"/>
            <a:t> </a:t>
          </a:r>
          <a:r>
            <a:rPr lang="en-US" dirty="0" err="1"/>
            <a:t>коллеги</a:t>
          </a:r>
          <a:r>
            <a:rPr lang="en-US" dirty="0"/>
            <a:t>-</a:t>
          </a:r>
          <a:r>
            <a:rPr lang="ru-RU" dirty="0"/>
            <a:t>атлеты</a:t>
          </a:r>
          <a:r>
            <a:rPr lang="en-US" dirty="0"/>
            <a:t> получили в системе здравоохранения и/или в </a:t>
          </a:r>
          <a:r>
            <a:rPr lang="ru-RU" dirty="0"/>
            <a:t>программе</a:t>
          </a:r>
          <a:r>
            <a:rPr lang="en-US" dirty="0"/>
            <a:t> </a:t>
          </a:r>
          <a:r>
            <a:rPr lang="en-US" dirty="0" err="1"/>
            <a:t>Специальной</a:t>
          </a:r>
          <a:r>
            <a:rPr lang="en-US" dirty="0"/>
            <a:t> </a:t>
          </a:r>
          <a:r>
            <a:rPr lang="en-US" dirty="0" err="1"/>
            <a:t>Олимпиады</a:t>
          </a:r>
          <a:r>
            <a:rPr lang="ru-RU" dirty="0"/>
            <a:t> «Здоровье»</a:t>
          </a:r>
          <a:endParaRPr lang="en-US" dirty="0"/>
        </a:p>
      </dgm:t>
    </dgm:pt>
    <dgm:pt modelId="{60C722E3-7211-4092-B73C-6B33907C4FE7}" type="parTrans" cxnId="{1AD2630A-B378-490F-83E9-87DDEFBA3DC6}">
      <dgm:prSet/>
      <dgm:spPr/>
      <dgm:t>
        <a:bodyPr/>
        <a:lstStyle/>
        <a:p>
          <a:endParaRPr lang="en-US"/>
        </a:p>
      </dgm:t>
    </dgm:pt>
    <dgm:pt modelId="{C9B5118E-8D4D-4AA2-AD90-CC38F7D134D6}" type="sibTrans" cxnId="{1AD2630A-B378-490F-83E9-87DDEFBA3DC6}">
      <dgm:prSet/>
      <dgm:spPr/>
      <dgm:t>
        <a:bodyPr/>
        <a:lstStyle/>
        <a:p>
          <a:endParaRPr lang="en-US"/>
        </a:p>
      </dgm:t>
    </dgm:pt>
    <dgm:pt modelId="{EC728A3A-EA2C-4D3D-8636-34B244C76287}">
      <dgm:prSet phldrT="[Text]"/>
      <dgm:spPr/>
      <dgm:t>
        <a:bodyPr/>
        <a:lstStyle/>
        <a:p>
          <a:r>
            <a:rPr lang="en-US" dirty="0"/>
            <a:t>нужна </a:t>
          </a:r>
          <a:r>
            <a:rPr lang="en-US" dirty="0" err="1"/>
            <a:t>ли</a:t>
          </a:r>
          <a:r>
            <a:rPr lang="en-US" dirty="0"/>
            <a:t> </a:t>
          </a:r>
          <a:r>
            <a:rPr lang="ru-RU" dirty="0"/>
            <a:t>вам</a:t>
          </a:r>
          <a:r>
            <a:rPr lang="en-US" dirty="0"/>
            <a:t> помощь лица, принимающего решения? </a:t>
          </a:r>
        </a:p>
      </dgm:t>
    </dgm:pt>
    <dgm:pt modelId="{7C9D30D1-26AB-42D0-A955-F8A67443ED02}" type="parTrans" cxnId="{9134832F-FB44-4FBE-9449-3775E90C2E90}">
      <dgm:prSet/>
      <dgm:spPr/>
      <dgm:t>
        <a:bodyPr/>
        <a:lstStyle/>
        <a:p>
          <a:endParaRPr lang="en-US"/>
        </a:p>
      </dgm:t>
    </dgm:pt>
    <dgm:pt modelId="{20C6F11B-53DD-4DD5-A301-D47CDB884C1F}" type="sibTrans" cxnId="{9134832F-FB44-4FBE-9449-3775E90C2E90}">
      <dgm:prSet/>
      <dgm:spPr/>
      <dgm:t>
        <a:bodyPr/>
        <a:lstStyle/>
        <a:p>
          <a:endParaRPr lang="en-US"/>
        </a:p>
      </dgm:t>
    </dgm:pt>
    <dgm:pt modelId="{65FEFDA5-6E84-4563-A281-9E601643663C}">
      <dgm:prSet phldrT="[Text]"/>
      <dgm:spPr/>
      <dgm:t>
        <a:bodyPr/>
        <a:lstStyle/>
        <a:p>
          <a:r>
            <a:rPr lang="en-US" dirty="0"/>
            <a:t>Как</a:t>
          </a:r>
        </a:p>
      </dgm:t>
    </dgm:pt>
    <dgm:pt modelId="{F355AF62-6171-4C6C-B029-AA1D7B874353}" type="parTrans" cxnId="{E589598F-D55B-4DE2-80AD-4B6119B52F58}">
      <dgm:prSet/>
      <dgm:spPr/>
      <dgm:t>
        <a:bodyPr/>
        <a:lstStyle/>
        <a:p>
          <a:endParaRPr lang="en-US"/>
        </a:p>
      </dgm:t>
    </dgm:pt>
    <dgm:pt modelId="{DA77264D-CC16-42CF-B3E5-7BB3108204CD}" type="sibTrans" cxnId="{E589598F-D55B-4DE2-80AD-4B6119B52F58}">
      <dgm:prSet/>
      <dgm:spPr/>
      <dgm:t>
        <a:bodyPr/>
        <a:lstStyle/>
        <a:p>
          <a:endParaRPr lang="en-US"/>
        </a:p>
      </dgm:t>
    </dgm:pt>
    <dgm:pt modelId="{55BA60DA-D996-4810-883B-5987D8A4932B}">
      <dgm:prSet phldrT="[Text]"/>
      <dgm:spPr/>
      <dgm:t>
        <a:bodyPr/>
        <a:lstStyle/>
        <a:p>
          <a:r>
            <a:rPr lang="ru-RU" b="0" i="0" dirty="0"/>
            <a:t>важно ли предпринимать какие-либо действия?</a:t>
          </a:r>
          <a:endParaRPr lang="en-US" dirty="0"/>
        </a:p>
      </dgm:t>
    </dgm:pt>
    <dgm:pt modelId="{DA4C0013-D279-4AAB-875B-6380FC6911DB}" type="parTrans" cxnId="{B05A72A6-0729-4564-99FE-02CB1A72CD62}">
      <dgm:prSet/>
      <dgm:spPr/>
      <dgm:t>
        <a:bodyPr/>
        <a:lstStyle/>
        <a:p>
          <a:endParaRPr lang="en-US"/>
        </a:p>
      </dgm:t>
    </dgm:pt>
    <dgm:pt modelId="{FD15B2AE-4782-49C8-A85F-0AF22A0A7118}" type="sibTrans" cxnId="{B05A72A6-0729-4564-99FE-02CB1A72CD62}">
      <dgm:prSet/>
      <dgm:spPr/>
      <dgm:t>
        <a:bodyPr/>
        <a:lstStyle/>
        <a:p>
          <a:endParaRPr lang="en-US"/>
        </a:p>
      </dgm:t>
    </dgm:pt>
    <dgm:pt modelId="{50CE74F2-A650-4644-8A4A-88F45F5E87BF}" type="pres">
      <dgm:prSet presAssocID="{430C598F-719E-41DA-9795-3997DF575FB0}" presName="Name0" presStyleCnt="0">
        <dgm:presLayoutVars>
          <dgm:dir/>
          <dgm:animLvl val="lvl"/>
          <dgm:resizeHandles val="exact"/>
        </dgm:presLayoutVars>
      </dgm:prSet>
      <dgm:spPr/>
    </dgm:pt>
    <dgm:pt modelId="{FFAF20C9-A2ED-45B2-BCA3-52AB0C416C72}" type="pres">
      <dgm:prSet presAssocID="{16D4C766-A023-41F9-BEC3-4D3E38677C69}" presName="linNode" presStyleCnt="0"/>
      <dgm:spPr/>
    </dgm:pt>
    <dgm:pt modelId="{3277FF73-DBC3-4A9A-8C2C-34C6B7227A2C}" type="pres">
      <dgm:prSet presAssocID="{16D4C766-A023-41F9-BEC3-4D3E38677C69}" presName="parentText" presStyleLbl="node1" presStyleIdx="0" presStyleCnt="4" custScaleX="85788">
        <dgm:presLayoutVars>
          <dgm:chMax val="1"/>
          <dgm:bulletEnabled val="1"/>
        </dgm:presLayoutVars>
      </dgm:prSet>
      <dgm:spPr/>
    </dgm:pt>
    <dgm:pt modelId="{8E2F49EC-F5A7-447A-A225-903A97635CF5}" type="pres">
      <dgm:prSet presAssocID="{16D4C766-A023-41F9-BEC3-4D3E38677C69}" presName="descendantText" presStyleLbl="alignAccFollowNode1" presStyleIdx="0" presStyleCnt="4">
        <dgm:presLayoutVars>
          <dgm:bulletEnabled val="1"/>
        </dgm:presLayoutVars>
      </dgm:prSet>
      <dgm:spPr/>
    </dgm:pt>
    <dgm:pt modelId="{16BBF802-E6D6-46E7-8FAA-C73F5603A34E}" type="pres">
      <dgm:prSet presAssocID="{11074F26-2200-4E1C-8F0E-C749F9ED1526}" presName="sp" presStyleCnt="0"/>
      <dgm:spPr/>
    </dgm:pt>
    <dgm:pt modelId="{7EA7D04B-9F7C-4E83-9491-0B7B35D0A2AD}" type="pres">
      <dgm:prSet presAssocID="{E0842C9B-B8B2-4464-8066-34461AADCFDB}" presName="linNode" presStyleCnt="0"/>
      <dgm:spPr/>
    </dgm:pt>
    <dgm:pt modelId="{3EC8EF87-D7B7-4F0E-BE63-987A51F86EB0}" type="pres">
      <dgm:prSet presAssocID="{E0842C9B-B8B2-4464-8066-34461AADCFDB}" presName="parentText" presStyleLbl="node1" presStyleIdx="1" presStyleCnt="4" custScaleX="85788">
        <dgm:presLayoutVars>
          <dgm:chMax val="1"/>
          <dgm:bulletEnabled val="1"/>
        </dgm:presLayoutVars>
      </dgm:prSet>
      <dgm:spPr/>
    </dgm:pt>
    <dgm:pt modelId="{DEB63F3D-B366-45A5-9819-6F0C3EF1474E}" type="pres">
      <dgm:prSet presAssocID="{E0842C9B-B8B2-4464-8066-34461AADCFDB}" presName="descendantText" presStyleLbl="alignAccFollowNode1" presStyleIdx="1" presStyleCnt="4">
        <dgm:presLayoutVars>
          <dgm:bulletEnabled val="1"/>
        </dgm:presLayoutVars>
      </dgm:prSet>
      <dgm:spPr/>
    </dgm:pt>
    <dgm:pt modelId="{382B7B52-3820-4BBC-9F67-8E97DC880191}" type="pres">
      <dgm:prSet presAssocID="{2606427E-81F8-4D6E-BCCF-BEE807A4728A}" presName="sp" presStyleCnt="0"/>
      <dgm:spPr/>
    </dgm:pt>
    <dgm:pt modelId="{537C5196-6B1E-49DE-9C0B-D47483037EF9}" type="pres">
      <dgm:prSet presAssocID="{521DD0E1-7DA3-491C-B15B-09804141CA78}" presName="linNode" presStyleCnt="0"/>
      <dgm:spPr/>
    </dgm:pt>
    <dgm:pt modelId="{85873AF1-A4AB-4B75-95D0-41C1A891F7FA}" type="pres">
      <dgm:prSet presAssocID="{521DD0E1-7DA3-491C-B15B-09804141CA78}" presName="parentText" presStyleLbl="node1" presStyleIdx="2" presStyleCnt="4" custScaleX="85788">
        <dgm:presLayoutVars>
          <dgm:chMax val="1"/>
          <dgm:bulletEnabled val="1"/>
        </dgm:presLayoutVars>
      </dgm:prSet>
      <dgm:spPr/>
    </dgm:pt>
    <dgm:pt modelId="{C18D561E-6F82-461A-8714-C89DF96C3FE9}" type="pres">
      <dgm:prSet presAssocID="{521DD0E1-7DA3-491C-B15B-09804141CA78}" presName="descendantText" presStyleLbl="alignAccFollowNode1" presStyleIdx="2" presStyleCnt="4">
        <dgm:presLayoutVars>
          <dgm:bulletEnabled val="1"/>
        </dgm:presLayoutVars>
      </dgm:prSet>
      <dgm:spPr/>
    </dgm:pt>
    <dgm:pt modelId="{F87E55B9-C7DF-46E6-9376-E3DF1BE4F22A}" type="pres">
      <dgm:prSet presAssocID="{5A197AFE-E1DC-4D63-9803-EF48D5F24F9D}" presName="sp" presStyleCnt="0"/>
      <dgm:spPr/>
    </dgm:pt>
    <dgm:pt modelId="{BFEE5FE7-881A-42DE-A3D1-C5C4C80B4D24}" type="pres">
      <dgm:prSet presAssocID="{65FEFDA5-6E84-4563-A281-9E601643663C}" presName="linNode" presStyleCnt="0"/>
      <dgm:spPr/>
    </dgm:pt>
    <dgm:pt modelId="{40E3106A-91C3-4A33-B868-8931B7274846}" type="pres">
      <dgm:prSet presAssocID="{65FEFDA5-6E84-4563-A281-9E601643663C}" presName="parentText" presStyleLbl="node1" presStyleIdx="3" presStyleCnt="4" custScaleX="85104">
        <dgm:presLayoutVars>
          <dgm:chMax val="1"/>
          <dgm:bulletEnabled val="1"/>
        </dgm:presLayoutVars>
      </dgm:prSet>
      <dgm:spPr/>
    </dgm:pt>
    <dgm:pt modelId="{0EF632B7-E5E7-43EF-A70B-CABE42F03805}" type="pres">
      <dgm:prSet presAssocID="{65FEFDA5-6E84-4563-A281-9E601643663C}" presName="descendantText" presStyleLbl="alignAccFollowNode1" presStyleIdx="3" presStyleCnt="4" custScaleX="101879" custLinFactNeighborX="-1445" custLinFactNeighborY="-7499">
        <dgm:presLayoutVars>
          <dgm:bulletEnabled val="1"/>
        </dgm:presLayoutVars>
      </dgm:prSet>
      <dgm:spPr/>
    </dgm:pt>
  </dgm:ptLst>
  <dgm:cxnLst>
    <dgm:cxn modelId="{8007DC04-CF99-4A97-86AF-251320B45B58}" type="presOf" srcId="{430C598F-719E-41DA-9795-3997DF575FB0}" destId="{50CE74F2-A650-4644-8A4A-88F45F5E87BF}" srcOrd="0" destOrd="0" presId="urn:microsoft.com/office/officeart/2005/8/layout/vList5"/>
    <dgm:cxn modelId="{1AD2630A-B378-490F-83E9-87DDEFBA3DC6}" srcId="{E0842C9B-B8B2-4464-8066-34461AADCFDB}" destId="{41C4E427-6800-4CA1-A61B-83E903D1BE13}" srcOrd="0" destOrd="0" parTransId="{60C722E3-7211-4092-B73C-6B33907C4FE7}" sibTransId="{C9B5118E-8D4D-4AA2-AD90-CC38F7D134D6}"/>
    <dgm:cxn modelId="{8C892C11-61BA-445C-A972-DBD20EF497DD}" type="presOf" srcId="{55BA60DA-D996-4810-883B-5987D8A4932B}" destId="{C18D561E-6F82-461A-8714-C89DF96C3FE9}" srcOrd="0" destOrd="0" presId="urn:microsoft.com/office/officeart/2005/8/layout/vList5"/>
    <dgm:cxn modelId="{9134832F-FB44-4FBE-9449-3775E90C2E90}" srcId="{65FEFDA5-6E84-4563-A281-9E601643663C}" destId="{EC728A3A-EA2C-4D3D-8636-34B244C76287}" srcOrd="0" destOrd="0" parTransId="{7C9D30D1-26AB-42D0-A955-F8A67443ED02}" sibTransId="{20C6F11B-53DD-4DD5-A301-D47CDB884C1F}"/>
    <dgm:cxn modelId="{018E426C-7447-45DC-8BC1-2BECD2C4ACD7}" srcId="{430C598F-719E-41DA-9795-3997DF575FB0}" destId="{E0842C9B-B8B2-4464-8066-34461AADCFDB}" srcOrd="1" destOrd="0" parTransId="{5A08FE15-A205-4381-B8B6-35F21E3014F0}" sibTransId="{2606427E-81F8-4D6E-BCCF-BEE807A4728A}"/>
    <dgm:cxn modelId="{432E2A6F-2B1F-42FE-8C85-1CEF3B784428}" type="presOf" srcId="{521DD0E1-7DA3-491C-B15B-09804141CA78}" destId="{85873AF1-A4AB-4B75-95D0-41C1A891F7FA}" srcOrd="0" destOrd="0" presId="urn:microsoft.com/office/officeart/2005/8/layout/vList5"/>
    <dgm:cxn modelId="{C9CD9B86-B0A0-4C7C-859B-ACE355946944}" srcId="{430C598F-719E-41DA-9795-3997DF575FB0}" destId="{16D4C766-A023-41F9-BEC3-4D3E38677C69}" srcOrd="0" destOrd="0" parTransId="{49E415F4-7505-4007-ABF7-BA534DEC1576}" sibTransId="{11074F26-2200-4E1C-8F0E-C749F9ED1526}"/>
    <dgm:cxn modelId="{8AD29D87-7E9A-4754-B1ED-06330BB590D0}" srcId="{430C598F-719E-41DA-9795-3997DF575FB0}" destId="{521DD0E1-7DA3-491C-B15B-09804141CA78}" srcOrd="2" destOrd="0" parTransId="{E4044BFC-4975-4295-9DB5-7976DDF38D7D}" sibTransId="{5A197AFE-E1DC-4D63-9803-EF48D5F24F9D}"/>
    <dgm:cxn modelId="{5CAC6E8C-8154-47AF-A123-00815AF547C0}" type="presOf" srcId="{16D4C766-A023-41F9-BEC3-4D3E38677C69}" destId="{3277FF73-DBC3-4A9A-8C2C-34C6B7227A2C}" srcOrd="0" destOrd="0" presId="urn:microsoft.com/office/officeart/2005/8/layout/vList5"/>
    <dgm:cxn modelId="{E589598F-D55B-4DE2-80AD-4B6119B52F58}" srcId="{430C598F-719E-41DA-9795-3997DF575FB0}" destId="{65FEFDA5-6E84-4563-A281-9E601643663C}" srcOrd="3" destOrd="0" parTransId="{F355AF62-6171-4C6C-B029-AA1D7B874353}" sibTransId="{DA77264D-CC16-42CF-B3E5-7BB3108204CD}"/>
    <dgm:cxn modelId="{B05A72A6-0729-4564-99FE-02CB1A72CD62}" srcId="{521DD0E1-7DA3-491C-B15B-09804141CA78}" destId="{55BA60DA-D996-4810-883B-5987D8A4932B}" srcOrd="0" destOrd="0" parTransId="{DA4C0013-D279-4AAB-875B-6380FC6911DB}" sibTransId="{FD15B2AE-4782-49C8-A85F-0AF22A0A7118}"/>
    <dgm:cxn modelId="{13BEE7BE-77BB-4505-9ED7-45C0621947E4}" type="presOf" srcId="{E0842C9B-B8B2-4464-8066-34461AADCFDB}" destId="{3EC8EF87-D7B7-4F0E-BE63-987A51F86EB0}" srcOrd="0" destOrd="0" presId="urn:microsoft.com/office/officeart/2005/8/layout/vList5"/>
    <dgm:cxn modelId="{DEFBE5C9-1B06-4D52-981C-664F67522D39}" type="presOf" srcId="{21A0944B-5DE5-4769-B675-71E51A4397D8}" destId="{8E2F49EC-F5A7-447A-A225-903A97635CF5}" srcOrd="0" destOrd="0" presId="urn:microsoft.com/office/officeart/2005/8/layout/vList5"/>
    <dgm:cxn modelId="{5EB878CA-4BA4-4C01-9AEF-59756ABF1B29}" srcId="{16D4C766-A023-41F9-BEC3-4D3E38677C69}" destId="{21A0944B-5DE5-4769-B675-71E51A4397D8}" srcOrd="0" destOrd="0" parTransId="{1AA0F016-25B2-44CB-830A-422FF46C4E75}" sibTransId="{91CCF25E-1603-45E9-9116-FE54E9155014}"/>
    <dgm:cxn modelId="{E3E6D9E1-F76F-4ED8-AED5-3CE40897AC56}" type="presOf" srcId="{65FEFDA5-6E84-4563-A281-9E601643663C}" destId="{40E3106A-91C3-4A33-B868-8931B7274846}" srcOrd="0" destOrd="0" presId="urn:microsoft.com/office/officeart/2005/8/layout/vList5"/>
    <dgm:cxn modelId="{A9B6B7EC-3DF9-4DD6-A4D8-203F42CCDF1D}" type="presOf" srcId="{EC728A3A-EA2C-4D3D-8636-34B244C76287}" destId="{0EF632B7-E5E7-43EF-A70B-CABE42F03805}" srcOrd="0" destOrd="0" presId="urn:microsoft.com/office/officeart/2005/8/layout/vList5"/>
    <dgm:cxn modelId="{FD4898EE-67B9-44E1-89FE-C4EAD281BF22}" type="presOf" srcId="{41C4E427-6800-4CA1-A61B-83E903D1BE13}" destId="{DEB63F3D-B366-45A5-9819-6F0C3EF1474E}" srcOrd="0" destOrd="0" presId="urn:microsoft.com/office/officeart/2005/8/layout/vList5"/>
    <dgm:cxn modelId="{04FE602C-3B43-48CC-B1F5-E73583BF6F1D}" type="presParOf" srcId="{50CE74F2-A650-4644-8A4A-88F45F5E87BF}" destId="{FFAF20C9-A2ED-45B2-BCA3-52AB0C416C72}" srcOrd="0" destOrd="0" presId="urn:microsoft.com/office/officeart/2005/8/layout/vList5"/>
    <dgm:cxn modelId="{EBDA0047-0ACA-43C0-B7EE-610D7F33DB69}" type="presParOf" srcId="{FFAF20C9-A2ED-45B2-BCA3-52AB0C416C72}" destId="{3277FF73-DBC3-4A9A-8C2C-34C6B7227A2C}" srcOrd="0" destOrd="0" presId="urn:microsoft.com/office/officeart/2005/8/layout/vList5"/>
    <dgm:cxn modelId="{2F070EC2-3113-4F68-8B7B-6E2167664CEC}" type="presParOf" srcId="{FFAF20C9-A2ED-45B2-BCA3-52AB0C416C72}" destId="{8E2F49EC-F5A7-447A-A225-903A97635CF5}" srcOrd="1" destOrd="0" presId="urn:microsoft.com/office/officeart/2005/8/layout/vList5"/>
    <dgm:cxn modelId="{20D49DB5-C3CF-479F-80CB-6C7FC6709560}" type="presParOf" srcId="{50CE74F2-A650-4644-8A4A-88F45F5E87BF}" destId="{16BBF802-E6D6-46E7-8FAA-C73F5603A34E}" srcOrd="1" destOrd="0" presId="urn:microsoft.com/office/officeart/2005/8/layout/vList5"/>
    <dgm:cxn modelId="{3AE1EBB3-E5A9-4BB5-B0A7-4C57DE85F655}" type="presParOf" srcId="{50CE74F2-A650-4644-8A4A-88F45F5E87BF}" destId="{7EA7D04B-9F7C-4E83-9491-0B7B35D0A2AD}" srcOrd="2" destOrd="0" presId="urn:microsoft.com/office/officeart/2005/8/layout/vList5"/>
    <dgm:cxn modelId="{8EBA18F3-015D-474B-93BA-C2D3B8DA15AC}" type="presParOf" srcId="{7EA7D04B-9F7C-4E83-9491-0B7B35D0A2AD}" destId="{3EC8EF87-D7B7-4F0E-BE63-987A51F86EB0}" srcOrd="0" destOrd="0" presId="urn:microsoft.com/office/officeart/2005/8/layout/vList5"/>
    <dgm:cxn modelId="{7C57D07B-F9F5-40B4-A2C3-E197BCD2A1A7}" type="presParOf" srcId="{7EA7D04B-9F7C-4E83-9491-0B7B35D0A2AD}" destId="{DEB63F3D-B366-45A5-9819-6F0C3EF1474E}" srcOrd="1" destOrd="0" presId="urn:microsoft.com/office/officeart/2005/8/layout/vList5"/>
    <dgm:cxn modelId="{954828BB-5181-4630-AE14-3797224F2C4E}" type="presParOf" srcId="{50CE74F2-A650-4644-8A4A-88F45F5E87BF}" destId="{382B7B52-3820-4BBC-9F67-8E97DC880191}" srcOrd="3" destOrd="0" presId="urn:microsoft.com/office/officeart/2005/8/layout/vList5"/>
    <dgm:cxn modelId="{46D09D65-B572-4BE6-8144-5F0A66133F18}" type="presParOf" srcId="{50CE74F2-A650-4644-8A4A-88F45F5E87BF}" destId="{537C5196-6B1E-49DE-9C0B-D47483037EF9}" srcOrd="4" destOrd="0" presId="urn:microsoft.com/office/officeart/2005/8/layout/vList5"/>
    <dgm:cxn modelId="{15231556-1954-47B7-A382-C2058356DFF4}" type="presParOf" srcId="{537C5196-6B1E-49DE-9C0B-D47483037EF9}" destId="{85873AF1-A4AB-4B75-95D0-41C1A891F7FA}" srcOrd="0" destOrd="0" presId="urn:microsoft.com/office/officeart/2005/8/layout/vList5"/>
    <dgm:cxn modelId="{D00EC6F0-9CAC-4084-AE9E-1A77F5D17E48}" type="presParOf" srcId="{537C5196-6B1E-49DE-9C0B-D47483037EF9}" destId="{C18D561E-6F82-461A-8714-C89DF96C3FE9}" srcOrd="1" destOrd="0" presId="urn:microsoft.com/office/officeart/2005/8/layout/vList5"/>
    <dgm:cxn modelId="{9BFEFD15-2A30-4600-8A1F-CB1AE77DCC2D}" type="presParOf" srcId="{50CE74F2-A650-4644-8A4A-88F45F5E87BF}" destId="{F87E55B9-C7DF-46E6-9376-E3DF1BE4F22A}" srcOrd="5" destOrd="0" presId="urn:microsoft.com/office/officeart/2005/8/layout/vList5"/>
    <dgm:cxn modelId="{963C8BDC-69FF-4A6A-9AA3-18B197817BD4}" type="presParOf" srcId="{50CE74F2-A650-4644-8A4A-88F45F5E87BF}" destId="{BFEE5FE7-881A-42DE-A3D1-C5C4C80B4D24}" srcOrd="6" destOrd="0" presId="urn:microsoft.com/office/officeart/2005/8/layout/vList5"/>
    <dgm:cxn modelId="{7AD0CE93-E550-4C49-AA72-1E478224C4C4}" type="presParOf" srcId="{BFEE5FE7-881A-42DE-A3D1-C5C4C80B4D24}" destId="{40E3106A-91C3-4A33-B868-8931B7274846}" srcOrd="0" destOrd="0" presId="urn:microsoft.com/office/officeart/2005/8/layout/vList5"/>
    <dgm:cxn modelId="{94013E81-8C73-4925-B4E8-D6ABA741B204}" type="presParOf" srcId="{BFEE5FE7-881A-42DE-A3D1-C5C4C80B4D24}" destId="{0EF632B7-E5E7-43EF-A70B-CABE42F0380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233948-1707-4858-A3F1-D525A8D74306}">
      <dsp:nvSpPr>
        <dsp:cNvPr id="0" name=""/>
        <dsp:cNvSpPr/>
      </dsp:nvSpPr>
      <dsp:spPr>
        <a:xfrm>
          <a:off x="5838" y="0"/>
          <a:ext cx="2360618" cy="2457008"/>
        </a:xfrm>
        <a:prstGeom prst="roundRect">
          <a:avLst>
            <a:gd name="adj" fmla="val 10000"/>
          </a:avLst>
        </a:prstGeom>
        <a:solidFill>
          <a:schemeClr val="accent3">
            <a:alpha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Цели</a:t>
          </a:r>
        </a:p>
      </dsp:txBody>
      <dsp:txXfrm>
        <a:off x="74978" y="69140"/>
        <a:ext cx="2222338" cy="2318728"/>
      </dsp:txXfrm>
    </dsp:sp>
    <dsp:sp modelId="{0D1BB28C-0A60-4FA3-B906-42A2020C5DED}">
      <dsp:nvSpPr>
        <dsp:cNvPr id="0" name=""/>
        <dsp:cNvSpPr/>
      </dsp:nvSpPr>
      <dsp:spPr>
        <a:xfrm>
          <a:off x="2763040" y="0"/>
          <a:ext cx="2360618" cy="2457008"/>
        </a:xfrm>
        <a:prstGeom prst="roundRect">
          <a:avLst>
            <a:gd name="adj" fmla="val 10000"/>
          </a:avLst>
        </a:prstGeom>
        <a:solidFill>
          <a:schemeClr val="accent3">
            <a:alpha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Пропаганда</a:t>
          </a:r>
          <a:endParaRPr lang="en-US" sz="2000" kern="1200" dirty="0"/>
        </a:p>
      </dsp:txBody>
      <dsp:txXfrm>
        <a:off x="2832180" y="69140"/>
        <a:ext cx="2222338" cy="2318728"/>
      </dsp:txXfrm>
    </dsp:sp>
    <dsp:sp modelId="{4B5FAC4F-AD7D-4D4F-BC7C-231D53A38B70}">
      <dsp:nvSpPr>
        <dsp:cNvPr id="0" name=""/>
        <dsp:cNvSpPr/>
      </dsp:nvSpPr>
      <dsp:spPr>
        <a:xfrm>
          <a:off x="5520243" y="0"/>
          <a:ext cx="2360618" cy="2457008"/>
        </a:xfrm>
        <a:prstGeom prst="roundRect">
          <a:avLst>
            <a:gd name="adj" fmla="val 10000"/>
          </a:avLst>
        </a:prstGeom>
        <a:solidFill>
          <a:schemeClr val="accent3">
            <a:alpha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Заинтересованные стороны</a:t>
          </a:r>
        </a:p>
      </dsp:txBody>
      <dsp:txXfrm>
        <a:off x="5589383" y="69140"/>
        <a:ext cx="2222338" cy="23187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51A46B-B357-45D5-BFFA-5DB09EF0847D}">
      <dsp:nvSpPr>
        <dsp:cNvPr id="0" name=""/>
        <dsp:cNvSpPr/>
      </dsp:nvSpPr>
      <dsp:spPr>
        <a:xfrm>
          <a:off x="0" y="62646"/>
          <a:ext cx="4364832" cy="503685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Цели</a:t>
          </a:r>
        </a:p>
      </dsp:txBody>
      <dsp:txXfrm>
        <a:off x="24588" y="87234"/>
        <a:ext cx="4315656" cy="454509"/>
      </dsp:txXfrm>
    </dsp:sp>
    <dsp:sp modelId="{D1DBBBCC-7F32-43C8-8D5D-69D85EA7DA16}">
      <dsp:nvSpPr>
        <dsp:cNvPr id="0" name=""/>
        <dsp:cNvSpPr/>
      </dsp:nvSpPr>
      <dsp:spPr>
        <a:xfrm>
          <a:off x="0" y="566331"/>
          <a:ext cx="4364832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583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Чего я </a:t>
          </a:r>
          <a:r>
            <a:rPr lang="en-US" sz="1600" kern="1200" dirty="0" err="1"/>
            <a:t>хочу</a:t>
          </a:r>
          <a:r>
            <a:rPr lang="en-US" sz="1600" kern="1200" dirty="0"/>
            <a:t> </a:t>
          </a:r>
          <a:r>
            <a:rPr lang="ru-RU" sz="1600" kern="1200" dirty="0"/>
            <a:t>добиться</a:t>
          </a:r>
          <a:r>
            <a:rPr lang="en-US" sz="1600" kern="1200" dirty="0"/>
            <a:t>?</a:t>
          </a:r>
        </a:p>
      </dsp:txBody>
      <dsp:txXfrm>
        <a:off x="0" y="566331"/>
        <a:ext cx="4364832" cy="347760"/>
      </dsp:txXfrm>
    </dsp:sp>
    <dsp:sp modelId="{BE34FF55-FEB2-480A-B176-082C41BDA9AA}">
      <dsp:nvSpPr>
        <dsp:cNvPr id="0" name=""/>
        <dsp:cNvSpPr/>
      </dsp:nvSpPr>
      <dsp:spPr>
        <a:xfrm>
          <a:off x="0" y="914091"/>
          <a:ext cx="4364832" cy="503685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Среда для пропаганды</a:t>
          </a:r>
          <a:endParaRPr lang="en-US" sz="2100" kern="1200" dirty="0"/>
        </a:p>
      </dsp:txBody>
      <dsp:txXfrm>
        <a:off x="24588" y="938679"/>
        <a:ext cx="4315656" cy="454509"/>
      </dsp:txXfrm>
    </dsp:sp>
    <dsp:sp modelId="{C9F03D8B-B92A-4D0B-8AB3-FA285B4974CE}">
      <dsp:nvSpPr>
        <dsp:cNvPr id="0" name=""/>
        <dsp:cNvSpPr/>
      </dsp:nvSpPr>
      <dsp:spPr>
        <a:xfrm>
          <a:off x="0" y="1417776"/>
          <a:ext cx="4364832" cy="1782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583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 err="1"/>
            <a:t>Каковы</a:t>
          </a:r>
          <a:r>
            <a:rPr lang="en-US" sz="1600" kern="1200" dirty="0"/>
            <a:t> </a:t>
          </a:r>
          <a:r>
            <a:rPr lang="en-US" sz="1600" kern="1200" dirty="0" err="1"/>
            <a:t>правила</a:t>
          </a:r>
          <a:r>
            <a:rPr lang="ru-RU" sz="1600" kern="1200" dirty="0"/>
            <a:t> пропаганды </a:t>
          </a:r>
          <a:r>
            <a:rPr lang="en-US" sz="1600" kern="1200" dirty="0"/>
            <a:t>в моей стране?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Безопасно </a:t>
          </a:r>
          <a:r>
            <a:rPr lang="en-US" sz="1600" kern="1200" dirty="0" err="1"/>
            <a:t>ли</a:t>
          </a:r>
          <a:r>
            <a:rPr lang="en-US" sz="1600" kern="1200" dirty="0"/>
            <a:t> </a:t>
          </a:r>
          <a:r>
            <a:rPr lang="en-US" sz="1600" kern="1200" dirty="0" err="1"/>
            <a:t>мне</a:t>
          </a:r>
          <a:r>
            <a:rPr lang="en-US" sz="1600" kern="1200" dirty="0"/>
            <a:t> </a:t>
          </a:r>
          <a:r>
            <a:rPr lang="en-US" sz="1600" kern="1200" dirty="0" err="1"/>
            <a:t>заниматься</a:t>
          </a:r>
          <a:r>
            <a:rPr lang="en-US" sz="1600" kern="1200" dirty="0"/>
            <a:t> </a:t>
          </a:r>
          <a:r>
            <a:rPr lang="ru-RU" sz="1600" kern="1200" dirty="0"/>
            <a:t>пропагандой</a:t>
          </a:r>
          <a:r>
            <a:rPr lang="en-US" sz="1600" kern="1200" dirty="0"/>
            <a:t> в моей стране?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Безопасно ли </a:t>
          </a:r>
          <a:r>
            <a:rPr lang="en-US" sz="1600" kern="1200" dirty="0" err="1"/>
            <a:t>мне</a:t>
          </a:r>
          <a:r>
            <a:rPr lang="en-US" sz="1600" kern="1200" dirty="0"/>
            <a:t> </a:t>
          </a:r>
          <a:r>
            <a:rPr lang="ru-RU" sz="1600" kern="1200" dirty="0"/>
            <a:t>отстаивать</a:t>
          </a:r>
          <a:r>
            <a:rPr lang="en-US" sz="1600" kern="1200" dirty="0"/>
            <a:t> </a:t>
          </a:r>
          <a:r>
            <a:rPr lang="en-US" sz="1600" kern="1200" dirty="0" err="1"/>
            <a:t>конкретн</a:t>
          </a:r>
          <a:r>
            <a:rPr lang="ru-RU" sz="1600" kern="1200" dirty="0"/>
            <a:t>ую</a:t>
          </a:r>
          <a:r>
            <a:rPr lang="en-US" sz="1600" kern="1200" dirty="0"/>
            <a:t> </a:t>
          </a:r>
          <a:r>
            <a:rPr lang="en-US" sz="1600" kern="1200" dirty="0" err="1"/>
            <a:t>цел</a:t>
          </a:r>
          <a:r>
            <a:rPr lang="ru-RU" sz="1600" kern="1200" dirty="0"/>
            <a:t>ь</a:t>
          </a:r>
          <a:r>
            <a:rPr lang="en-US" sz="1600" kern="1200" dirty="0"/>
            <a:t>, </a:t>
          </a:r>
          <a:r>
            <a:rPr lang="en-US" sz="1600" kern="1200" dirty="0" err="1"/>
            <a:t>которую</a:t>
          </a:r>
          <a:r>
            <a:rPr lang="en-US" sz="1600" kern="1200" dirty="0"/>
            <a:t> я </a:t>
          </a:r>
          <a:r>
            <a:rPr lang="en-US" sz="1600" kern="1200" dirty="0" err="1"/>
            <a:t>выбрал</a:t>
          </a:r>
          <a:r>
            <a:rPr lang="en-US" sz="1600" kern="1200" dirty="0"/>
            <a:t>?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Что сказали или сделали заинтересованные стороны, связанные с моей целью?</a:t>
          </a:r>
        </a:p>
      </dsp:txBody>
      <dsp:txXfrm>
        <a:off x="0" y="1417776"/>
        <a:ext cx="4364832" cy="1782269"/>
      </dsp:txXfrm>
    </dsp:sp>
    <dsp:sp modelId="{C5290B28-DE5B-43D6-B9F7-87235F1A9FEB}">
      <dsp:nvSpPr>
        <dsp:cNvPr id="0" name=""/>
        <dsp:cNvSpPr/>
      </dsp:nvSpPr>
      <dsp:spPr>
        <a:xfrm>
          <a:off x="0" y="3200046"/>
          <a:ext cx="4364832" cy="503685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Заинтересованные стороны</a:t>
          </a:r>
        </a:p>
      </dsp:txBody>
      <dsp:txXfrm>
        <a:off x="24588" y="3224634"/>
        <a:ext cx="4315656" cy="454509"/>
      </dsp:txXfrm>
    </dsp:sp>
    <dsp:sp modelId="{8FF7D307-4B27-46F6-829A-950124D39D99}">
      <dsp:nvSpPr>
        <dsp:cNvPr id="0" name=""/>
        <dsp:cNvSpPr/>
      </dsp:nvSpPr>
      <dsp:spPr>
        <a:xfrm>
          <a:off x="0" y="3703731"/>
          <a:ext cx="4364832" cy="782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583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Кто является действующими лицами, связанными с моими целями?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Кто принимает решения?</a:t>
          </a:r>
        </a:p>
      </dsp:txBody>
      <dsp:txXfrm>
        <a:off x="0" y="3703731"/>
        <a:ext cx="4364832" cy="7824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51A46B-B357-45D5-BFFA-5DB09EF0847D}">
      <dsp:nvSpPr>
        <dsp:cNvPr id="0" name=""/>
        <dsp:cNvSpPr/>
      </dsp:nvSpPr>
      <dsp:spPr>
        <a:xfrm>
          <a:off x="0" y="7134"/>
          <a:ext cx="7886700" cy="580320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Цели</a:t>
          </a:r>
        </a:p>
      </dsp:txBody>
      <dsp:txXfrm>
        <a:off x="28329" y="35463"/>
        <a:ext cx="7830042" cy="523662"/>
      </dsp:txXfrm>
    </dsp:sp>
    <dsp:sp modelId="{59A2FAC6-4DE1-438A-8B09-7B6C77C11FBD}">
      <dsp:nvSpPr>
        <dsp:cNvPr id="0" name=""/>
        <dsp:cNvSpPr/>
      </dsp:nvSpPr>
      <dsp:spPr>
        <a:xfrm>
          <a:off x="0" y="587454"/>
          <a:ext cx="7886700" cy="8181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Партнерство с организацией для предоставления товаров, услуг или средств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Партнерство с организацией, чтобы сделать ее деятельность инклюзивной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Изменение политики - сверхпрочное партнерство или </a:t>
          </a:r>
          <a:r>
            <a:rPr lang="en-US" sz="1600" kern="1200" dirty="0" err="1"/>
            <a:t>новый</a:t>
          </a:r>
          <a:r>
            <a:rPr lang="en-US" sz="1600" kern="1200" dirty="0"/>
            <a:t> </a:t>
          </a:r>
          <a:r>
            <a:rPr lang="ru-RU" sz="1600" kern="1200" dirty="0"/>
            <a:t>свод</a:t>
          </a:r>
          <a:r>
            <a:rPr lang="en-US" sz="1600" kern="1200" dirty="0"/>
            <a:t> правил</a:t>
          </a:r>
        </a:p>
      </dsp:txBody>
      <dsp:txXfrm>
        <a:off x="0" y="587454"/>
        <a:ext cx="7886700" cy="818167"/>
      </dsp:txXfrm>
    </dsp:sp>
    <dsp:sp modelId="{5AC57090-EB46-47F0-9EE3-DB9D607672F6}">
      <dsp:nvSpPr>
        <dsp:cNvPr id="0" name=""/>
        <dsp:cNvSpPr/>
      </dsp:nvSpPr>
      <dsp:spPr>
        <a:xfrm>
          <a:off x="0" y="1405621"/>
          <a:ext cx="7886700" cy="580320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С</a:t>
          </a:r>
          <a:r>
            <a:rPr lang="en-US" sz="2000" kern="1200" dirty="0" err="1"/>
            <a:t>реда</a:t>
          </a:r>
          <a:r>
            <a:rPr lang="ru-RU" sz="2000" kern="1200" dirty="0"/>
            <a:t> для пропаганды</a:t>
          </a:r>
          <a:endParaRPr lang="en-US" sz="2000" kern="1200" dirty="0"/>
        </a:p>
      </dsp:txBody>
      <dsp:txXfrm>
        <a:off x="28329" y="1433950"/>
        <a:ext cx="7830042" cy="523662"/>
      </dsp:txXfrm>
    </dsp:sp>
    <dsp:sp modelId="{3B8C0433-E4B1-4DA2-A25F-5B63CD5C3B44}">
      <dsp:nvSpPr>
        <dsp:cNvPr id="0" name=""/>
        <dsp:cNvSpPr/>
      </dsp:nvSpPr>
      <dsp:spPr>
        <a:xfrm>
          <a:off x="0" y="1985941"/>
          <a:ext cx="7886700" cy="1058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Национальные или местные законы, политика или планы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Международные обязательства и договоры (Цели устойчивого развития, Конвенция о правах инвалидов)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Ожидания, правила или обычаи относительно того, кто с кем может разговаривать</a:t>
          </a:r>
        </a:p>
      </dsp:txBody>
      <dsp:txXfrm>
        <a:off x="0" y="1985941"/>
        <a:ext cx="7886700" cy="1058805"/>
      </dsp:txXfrm>
    </dsp:sp>
    <dsp:sp modelId="{E7E42865-353D-4CAE-815C-E90530824137}">
      <dsp:nvSpPr>
        <dsp:cNvPr id="0" name=""/>
        <dsp:cNvSpPr/>
      </dsp:nvSpPr>
      <dsp:spPr>
        <a:xfrm>
          <a:off x="0" y="3044746"/>
          <a:ext cx="7886700" cy="580320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Заинтересованные стороны</a:t>
          </a:r>
          <a:endParaRPr lang="en-US" sz="1600" kern="1200" dirty="0"/>
        </a:p>
      </dsp:txBody>
      <dsp:txXfrm>
        <a:off x="28329" y="3073075"/>
        <a:ext cx="7830042" cy="5236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233948-1707-4858-A3F1-D525A8D74306}">
      <dsp:nvSpPr>
        <dsp:cNvPr id="0" name=""/>
        <dsp:cNvSpPr/>
      </dsp:nvSpPr>
      <dsp:spPr>
        <a:xfrm>
          <a:off x="5838" y="0"/>
          <a:ext cx="2360618" cy="2457008"/>
        </a:xfrm>
        <a:prstGeom prst="roundRect">
          <a:avLst>
            <a:gd name="adj" fmla="val 10000"/>
          </a:avLst>
        </a:prstGeom>
        <a:solidFill>
          <a:schemeClr val="accent3">
            <a:alpha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Цели</a:t>
          </a:r>
        </a:p>
      </dsp:txBody>
      <dsp:txXfrm>
        <a:off x="74978" y="69140"/>
        <a:ext cx="2222338" cy="2318728"/>
      </dsp:txXfrm>
    </dsp:sp>
    <dsp:sp modelId="{616EACF2-2718-41B5-8969-47D7B52A2060}">
      <dsp:nvSpPr>
        <dsp:cNvPr id="0" name=""/>
        <dsp:cNvSpPr/>
      </dsp:nvSpPr>
      <dsp:spPr>
        <a:xfrm>
          <a:off x="2763040" y="0"/>
          <a:ext cx="2360618" cy="2457008"/>
        </a:xfrm>
        <a:prstGeom prst="roundRect">
          <a:avLst>
            <a:gd name="adj" fmla="val 10000"/>
          </a:avLst>
        </a:prstGeom>
        <a:solidFill>
          <a:schemeClr val="accent3">
            <a:alpha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С</a:t>
          </a:r>
          <a:r>
            <a:rPr lang="en-US" sz="2000" kern="1200" dirty="0" err="1"/>
            <a:t>реда</a:t>
          </a:r>
          <a:r>
            <a:rPr lang="ru-RU" sz="2000" kern="1200" dirty="0"/>
            <a:t> для пропаганды</a:t>
          </a:r>
          <a:endParaRPr lang="en-US" sz="2000" kern="1200" dirty="0"/>
        </a:p>
      </dsp:txBody>
      <dsp:txXfrm>
        <a:off x="2832180" y="69140"/>
        <a:ext cx="2222338" cy="2318728"/>
      </dsp:txXfrm>
    </dsp:sp>
    <dsp:sp modelId="{4B5FAC4F-AD7D-4D4F-BC7C-231D53A38B70}">
      <dsp:nvSpPr>
        <dsp:cNvPr id="0" name=""/>
        <dsp:cNvSpPr/>
      </dsp:nvSpPr>
      <dsp:spPr>
        <a:xfrm>
          <a:off x="5520243" y="0"/>
          <a:ext cx="2360618" cy="2457008"/>
        </a:xfrm>
        <a:prstGeom prst="roundRect">
          <a:avLst>
            <a:gd name="adj" fmla="val 10000"/>
          </a:avLst>
        </a:prstGeom>
        <a:solidFill>
          <a:schemeClr val="accent3">
            <a:alpha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Заинтересованные стороны</a:t>
          </a:r>
        </a:p>
      </dsp:txBody>
      <dsp:txXfrm>
        <a:off x="5589383" y="69140"/>
        <a:ext cx="2222338" cy="231872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675A48-72B4-4C85-A6EE-D9F38A98EBD9}">
      <dsp:nvSpPr>
        <dsp:cNvPr id="0" name=""/>
        <dsp:cNvSpPr/>
      </dsp:nvSpPr>
      <dsp:spPr>
        <a:xfrm>
          <a:off x="5838" y="0"/>
          <a:ext cx="2360618" cy="2457008"/>
        </a:xfrm>
        <a:prstGeom prst="roundRect">
          <a:avLst>
            <a:gd name="adj" fmla="val 10000"/>
          </a:avLst>
        </a:prstGeom>
        <a:solidFill>
          <a:schemeClr val="accent3">
            <a:alpha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/>
            <a:t>Команда</a:t>
          </a:r>
          <a:r>
            <a:rPr lang="en-US" sz="2700" kern="1200" dirty="0"/>
            <a:t> </a:t>
          </a:r>
          <a:r>
            <a:rPr lang="ru-RU" sz="2700" kern="1200" dirty="0"/>
            <a:t>защитников</a:t>
          </a:r>
          <a:endParaRPr lang="en-US" sz="2700" kern="1200" dirty="0"/>
        </a:p>
      </dsp:txBody>
      <dsp:txXfrm>
        <a:off x="74978" y="69140"/>
        <a:ext cx="2222338" cy="2318728"/>
      </dsp:txXfrm>
    </dsp:sp>
    <dsp:sp modelId="{C8233948-1707-4858-A3F1-D525A8D74306}">
      <dsp:nvSpPr>
        <dsp:cNvPr id="0" name=""/>
        <dsp:cNvSpPr/>
      </dsp:nvSpPr>
      <dsp:spPr>
        <a:xfrm>
          <a:off x="2763040" y="0"/>
          <a:ext cx="2360618" cy="2457008"/>
        </a:xfrm>
        <a:prstGeom prst="roundRect">
          <a:avLst>
            <a:gd name="adj" fmla="val 10000"/>
          </a:avLst>
        </a:prstGeom>
        <a:solidFill>
          <a:schemeClr val="accent3">
            <a:alpha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Деятельность</a:t>
          </a:r>
        </a:p>
      </dsp:txBody>
      <dsp:txXfrm>
        <a:off x="2832180" y="69140"/>
        <a:ext cx="2222338" cy="2318728"/>
      </dsp:txXfrm>
    </dsp:sp>
    <dsp:sp modelId="{598B2203-C23B-42EA-B930-7FFF86C03CD3}">
      <dsp:nvSpPr>
        <dsp:cNvPr id="0" name=""/>
        <dsp:cNvSpPr/>
      </dsp:nvSpPr>
      <dsp:spPr>
        <a:xfrm>
          <a:off x="5520243" y="0"/>
          <a:ext cx="2360618" cy="2457008"/>
        </a:xfrm>
        <a:prstGeom prst="roundRect">
          <a:avLst>
            <a:gd name="adj" fmla="val 10000"/>
          </a:avLst>
        </a:prstGeom>
        <a:solidFill>
          <a:schemeClr val="accent3">
            <a:alpha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Сообщения</a:t>
          </a:r>
        </a:p>
      </dsp:txBody>
      <dsp:txXfrm>
        <a:off x="5589383" y="69140"/>
        <a:ext cx="2222338" cy="231872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3EF456-6371-4F23-BFE5-C8A345B1D3C2}">
      <dsp:nvSpPr>
        <dsp:cNvPr id="0" name=""/>
        <dsp:cNvSpPr/>
      </dsp:nvSpPr>
      <dsp:spPr>
        <a:xfrm>
          <a:off x="0" y="0"/>
          <a:ext cx="7886700" cy="575639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Команда</a:t>
          </a:r>
          <a:r>
            <a:rPr lang="en-US" sz="2400" kern="1200" dirty="0"/>
            <a:t> </a:t>
          </a:r>
          <a:r>
            <a:rPr lang="ru-RU" sz="2400" kern="1200" dirty="0" err="1"/>
            <a:t>защитгиков</a:t>
          </a:r>
          <a:endParaRPr lang="en-US" sz="2400" kern="1200" dirty="0"/>
        </a:p>
      </dsp:txBody>
      <dsp:txXfrm>
        <a:off x="28100" y="28100"/>
        <a:ext cx="7830500" cy="519439"/>
      </dsp:txXfrm>
    </dsp:sp>
    <dsp:sp modelId="{4020BABB-0A0C-4EE9-9D62-49DCBA0545A0}">
      <dsp:nvSpPr>
        <dsp:cNvPr id="0" name=""/>
        <dsp:cNvSpPr/>
      </dsp:nvSpPr>
      <dsp:spPr>
        <a:xfrm>
          <a:off x="0" y="582717"/>
          <a:ext cx="7886700" cy="124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Может включать в </a:t>
          </a:r>
          <a:r>
            <a:rPr lang="en-US" sz="1900" kern="1200" dirty="0" err="1"/>
            <a:t>себя</a:t>
          </a:r>
          <a:r>
            <a:rPr lang="en-US" sz="1900" kern="1200" dirty="0"/>
            <a:t> </a:t>
          </a:r>
          <a:r>
            <a:rPr lang="ru-RU" sz="1900" kern="1200" dirty="0"/>
            <a:t>большое количество</a:t>
          </a:r>
          <a:r>
            <a:rPr lang="en-US" sz="1900" kern="1200" dirty="0"/>
            <a:t> людей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Всегда </a:t>
          </a:r>
          <a:r>
            <a:rPr lang="en-US" sz="1900" kern="1200" dirty="0" err="1"/>
            <a:t>должен</a:t>
          </a:r>
          <a:r>
            <a:rPr lang="en-US" sz="1900" kern="1200" dirty="0"/>
            <a:t> </a:t>
          </a:r>
          <a:r>
            <a:rPr lang="ru-RU" sz="1900" kern="1200" dirty="0"/>
            <a:t>быть</a:t>
          </a:r>
          <a:r>
            <a:rPr lang="en-US" sz="1900" kern="1200" dirty="0"/>
            <a:t> </a:t>
          </a:r>
          <a:r>
            <a:rPr lang="ru-RU" sz="1900" kern="1200" dirty="0"/>
            <a:t>Посланник</a:t>
          </a:r>
          <a:r>
            <a:rPr lang="en-US" sz="1900" kern="1200" dirty="0"/>
            <a:t> здоровья!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900" kern="1200" dirty="0"/>
            <a:t>При формировании команды</a:t>
          </a:r>
          <a:r>
            <a:rPr lang="en-US" sz="1900" kern="1200" dirty="0"/>
            <a:t> </a:t>
          </a:r>
          <a:r>
            <a:rPr lang="ru-RU" sz="1900" kern="1200" dirty="0"/>
            <a:t>подумайте о</a:t>
          </a:r>
          <a:r>
            <a:rPr lang="en-US" sz="1900" kern="1200" dirty="0"/>
            <a:t> целях и </a:t>
          </a:r>
          <a:r>
            <a:rPr lang="en-US" sz="1900" kern="1200" dirty="0" err="1"/>
            <a:t>заинтересованных</a:t>
          </a:r>
          <a:r>
            <a:rPr lang="en-US" sz="1900" kern="1200" dirty="0"/>
            <a:t> </a:t>
          </a:r>
          <a:r>
            <a:rPr lang="en-US" sz="1900" kern="1200" dirty="0" err="1"/>
            <a:t>сторонах</a:t>
          </a:r>
          <a:endParaRPr lang="en-US" sz="1900" kern="1200" dirty="0"/>
        </a:p>
      </dsp:txBody>
      <dsp:txXfrm>
        <a:off x="0" y="582717"/>
        <a:ext cx="7886700" cy="1242000"/>
      </dsp:txXfrm>
    </dsp:sp>
    <dsp:sp modelId="{A451A46B-B357-45D5-BFFA-5DB09EF0847D}">
      <dsp:nvSpPr>
        <dsp:cNvPr id="0" name=""/>
        <dsp:cNvSpPr/>
      </dsp:nvSpPr>
      <dsp:spPr>
        <a:xfrm>
          <a:off x="0" y="1824717"/>
          <a:ext cx="7886700" cy="575639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Деятельность</a:t>
          </a:r>
        </a:p>
      </dsp:txBody>
      <dsp:txXfrm>
        <a:off x="28100" y="1852817"/>
        <a:ext cx="7830500" cy="519439"/>
      </dsp:txXfrm>
    </dsp:sp>
    <dsp:sp modelId="{D431A164-2B91-4844-8658-45219223F6C3}">
      <dsp:nvSpPr>
        <dsp:cNvPr id="0" name=""/>
        <dsp:cNvSpPr/>
      </dsp:nvSpPr>
      <dsp:spPr>
        <a:xfrm>
          <a:off x="0" y="2400357"/>
          <a:ext cx="7886700" cy="1391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br>
            <a:rPr lang="en-US" sz="1900" kern="1200" dirty="0"/>
          </a:br>
          <a:br>
            <a:rPr lang="en-US" sz="1900" kern="1200" dirty="0"/>
          </a:br>
          <a:br>
            <a:rPr lang="en-US" sz="1900" kern="1200" dirty="0"/>
          </a:br>
          <a:br>
            <a:rPr lang="en-US" sz="1900" kern="1200" dirty="0"/>
          </a:br>
          <a:endParaRPr lang="en-US" sz="1900" kern="1200" dirty="0"/>
        </a:p>
      </dsp:txBody>
      <dsp:txXfrm>
        <a:off x="0" y="2400357"/>
        <a:ext cx="7886700" cy="1391040"/>
      </dsp:txXfrm>
    </dsp:sp>
    <dsp:sp modelId="{C8BDF331-C596-43D2-BAE7-04A660BD5324}">
      <dsp:nvSpPr>
        <dsp:cNvPr id="0" name=""/>
        <dsp:cNvSpPr/>
      </dsp:nvSpPr>
      <dsp:spPr>
        <a:xfrm>
          <a:off x="0" y="3791397"/>
          <a:ext cx="7886700" cy="575639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Сообщения</a:t>
          </a:r>
        </a:p>
      </dsp:txBody>
      <dsp:txXfrm>
        <a:off x="28100" y="3819497"/>
        <a:ext cx="7830500" cy="519439"/>
      </dsp:txXfrm>
    </dsp:sp>
    <dsp:sp modelId="{3937F067-CE6E-42FD-9059-F8D7B5524CE4}">
      <dsp:nvSpPr>
        <dsp:cNvPr id="0" name=""/>
        <dsp:cNvSpPr/>
      </dsp:nvSpPr>
      <dsp:spPr>
        <a:xfrm>
          <a:off x="0" y="4367037"/>
          <a:ext cx="7886700" cy="658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Зависит от целей и заинтересованных сторон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Часто включают в себя данные</a:t>
          </a:r>
        </a:p>
      </dsp:txBody>
      <dsp:txXfrm>
        <a:off x="0" y="4367037"/>
        <a:ext cx="7886700" cy="65826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2F49EC-F5A7-447A-A225-903A97635CF5}">
      <dsp:nvSpPr>
        <dsp:cNvPr id="0" name=""/>
        <dsp:cNvSpPr/>
      </dsp:nvSpPr>
      <dsp:spPr>
        <a:xfrm rot="5400000">
          <a:off x="5178637" y="-2242832"/>
          <a:ext cx="807947" cy="5499797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ВЫ</a:t>
          </a:r>
          <a:r>
            <a:rPr lang="en-US" sz="1200" kern="1200" dirty="0"/>
            <a:t>! </a:t>
          </a:r>
          <a:r>
            <a:rPr lang="ru-RU" sz="1200" kern="1200" dirty="0"/>
            <a:t>Ваше</a:t>
          </a:r>
          <a:r>
            <a:rPr lang="en-US" sz="1200" kern="1200" dirty="0"/>
            <a:t> имя, </a:t>
          </a:r>
          <a:r>
            <a:rPr lang="en-US" sz="1200" kern="1200" dirty="0" err="1"/>
            <a:t>где</a:t>
          </a:r>
          <a:r>
            <a:rPr lang="en-US" sz="1200" kern="1200" dirty="0"/>
            <a:t> </a:t>
          </a:r>
          <a:r>
            <a:rPr lang="ru-RU" sz="1200" kern="1200" dirty="0"/>
            <a:t>вы</a:t>
          </a:r>
          <a:r>
            <a:rPr lang="en-US" sz="1200" kern="1200" dirty="0"/>
            <a:t> </a:t>
          </a:r>
          <a:r>
            <a:rPr lang="en-US" sz="1200" kern="1200" dirty="0" err="1"/>
            <a:t>живе</a:t>
          </a:r>
          <a:r>
            <a:rPr lang="ru-RU" sz="1200" kern="1200" dirty="0"/>
            <a:t>те</a:t>
          </a:r>
          <a:r>
            <a:rPr lang="en-US" sz="1200" kern="1200" dirty="0"/>
            <a:t>, </a:t>
          </a:r>
          <a:r>
            <a:rPr lang="en-US" sz="1200" kern="1200" dirty="0" err="1"/>
            <a:t>как</a:t>
          </a:r>
          <a:r>
            <a:rPr lang="en-US" sz="1200" kern="1200" dirty="0"/>
            <a:t> </a:t>
          </a:r>
          <a:r>
            <a:rPr lang="ru-RU" sz="1200" kern="1200" dirty="0"/>
            <a:t>давно</a:t>
          </a:r>
          <a:r>
            <a:rPr lang="en-US" sz="1200" kern="1200" dirty="0"/>
            <a:t> </a:t>
          </a:r>
          <a:r>
            <a:rPr lang="ru-RU" sz="1200" kern="1200" dirty="0"/>
            <a:t>вы</a:t>
          </a:r>
          <a:r>
            <a:rPr lang="en-US" sz="1200" kern="1200" dirty="0"/>
            <a:t> </a:t>
          </a:r>
          <a:r>
            <a:rPr lang="en-US" sz="1200" kern="1200" dirty="0" err="1"/>
            <a:t>занимае</a:t>
          </a:r>
          <a:r>
            <a:rPr lang="ru-RU" sz="1200" kern="1200" dirty="0" err="1"/>
            <a:t>тесь</a:t>
          </a:r>
          <a:r>
            <a:rPr lang="en-US" sz="1200" kern="1200" dirty="0"/>
            <a:t> спортом, каким </a:t>
          </a:r>
          <a:r>
            <a:rPr lang="en-US" sz="1200" kern="1200" dirty="0" err="1"/>
            <a:t>спортом</a:t>
          </a:r>
          <a:r>
            <a:rPr lang="en-US" sz="1200" kern="1200" dirty="0"/>
            <a:t> </a:t>
          </a:r>
          <a:r>
            <a:rPr lang="ru-RU" sz="1200" kern="1200" dirty="0"/>
            <a:t>вы</a:t>
          </a:r>
          <a:r>
            <a:rPr lang="en-US" sz="1200" kern="1200" dirty="0"/>
            <a:t> </a:t>
          </a:r>
          <a:r>
            <a:rPr lang="en-US" sz="1200" kern="1200" dirty="0" err="1"/>
            <a:t>занимае</a:t>
          </a:r>
          <a:r>
            <a:rPr lang="ru-RU" sz="1200" kern="1200" dirty="0" err="1"/>
            <a:t>тесь</a:t>
          </a:r>
          <a:r>
            <a:rPr lang="en-US" sz="1200" kern="1200" dirty="0"/>
            <a:t>, </a:t>
          </a:r>
          <a:r>
            <a:rPr lang="en-US" sz="1200" kern="1200" dirty="0" err="1"/>
            <a:t>где</a:t>
          </a:r>
          <a:r>
            <a:rPr lang="en-US" sz="1200" kern="1200" dirty="0"/>
            <a:t> </a:t>
          </a:r>
          <a:r>
            <a:rPr lang="ru-RU" sz="1200" kern="1200" dirty="0"/>
            <a:t>вы</a:t>
          </a:r>
          <a:r>
            <a:rPr lang="en-US" sz="1200" kern="1200" dirty="0"/>
            <a:t> </a:t>
          </a:r>
          <a:r>
            <a:rPr lang="en-US" sz="1200" kern="1200" dirty="0" err="1"/>
            <a:t>учи</a:t>
          </a:r>
          <a:r>
            <a:rPr lang="ru-RU" sz="1200" kern="1200" dirty="0" err="1"/>
            <a:t>тесь</a:t>
          </a:r>
          <a:r>
            <a:rPr lang="en-US" sz="1200" kern="1200" dirty="0"/>
            <a:t> </a:t>
          </a:r>
          <a:r>
            <a:rPr lang="en-US" sz="1200" kern="1200" dirty="0" err="1"/>
            <a:t>или</a:t>
          </a:r>
          <a:r>
            <a:rPr lang="en-US" sz="1200" kern="1200" dirty="0"/>
            <a:t> </a:t>
          </a:r>
          <a:r>
            <a:rPr lang="en-US" sz="1200" kern="1200" dirty="0" err="1"/>
            <a:t>работае</a:t>
          </a:r>
          <a:r>
            <a:rPr lang="ru-RU" sz="1200" kern="1200" dirty="0"/>
            <a:t>те</a:t>
          </a:r>
          <a:endParaRPr lang="en-US" sz="1200" kern="1200" dirty="0"/>
        </a:p>
      </dsp:txBody>
      <dsp:txXfrm rot="-5400000">
        <a:off x="2832713" y="142533"/>
        <a:ext cx="5460356" cy="729065"/>
      </dsp:txXfrm>
    </dsp:sp>
    <dsp:sp modelId="{3277FF73-DBC3-4A9A-8C2C-34C6B7227A2C}">
      <dsp:nvSpPr>
        <dsp:cNvPr id="0" name=""/>
        <dsp:cNvSpPr/>
      </dsp:nvSpPr>
      <dsp:spPr>
        <a:xfrm>
          <a:off x="178743" y="2099"/>
          <a:ext cx="2653968" cy="1009933"/>
        </a:xfrm>
        <a:prstGeom prst="round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 dirty="0"/>
            <a:t>Кто</a:t>
          </a:r>
        </a:p>
      </dsp:txBody>
      <dsp:txXfrm>
        <a:off x="228044" y="51400"/>
        <a:ext cx="2555366" cy="911331"/>
      </dsp:txXfrm>
    </dsp:sp>
    <dsp:sp modelId="{DEB63F3D-B366-45A5-9819-6F0C3EF1474E}">
      <dsp:nvSpPr>
        <dsp:cNvPr id="0" name=""/>
        <dsp:cNvSpPr/>
      </dsp:nvSpPr>
      <dsp:spPr>
        <a:xfrm rot="5400000">
          <a:off x="5178637" y="-1182401"/>
          <a:ext cx="807947" cy="5499797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информация, </a:t>
          </a:r>
          <a:r>
            <a:rPr lang="en-US" sz="1200" kern="1200" dirty="0" err="1"/>
            <a:t>которую</a:t>
          </a:r>
          <a:r>
            <a:rPr lang="en-US" sz="1200" kern="1200" dirty="0"/>
            <a:t> </a:t>
          </a:r>
          <a:r>
            <a:rPr lang="ru-RU" sz="1200" kern="1200" dirty="0"/>
            <a:t>ваша</a:t>
          </a:r>
          <a:r>
            <a:rPr lang="en-US" sz="1200" kern="1200" dirty="0"/>
            <a:t> аудитория должна знать о здоровье людей с </a:t>
          </a:r>
          <a:r>
            <a:rPr lang="ru-RU" sz="1200" kern="1200" dirty="0"/>
            <a:t>ИО</a:t>
          </a:r>
          <a:r>
            <a:rPr lang="en-US" sz="1200" kern="1200" dirty="0"/>
            <a:t> - например, данные или опыт, </a:t>
          </a:r>
          <a:r>
            <a:rPr lang="en-US" sz="1200" kern="1200" dirty="0" err="1"/>
            <a:t>который</a:t>
          </a:r>
          <a:r>
            <a:rPr lang="en-US" sz="1200" kern="1200" dirty="0"/>
            <a:t> </a:t>
          </a:r>
          <a:r>
            <a:rPr lang="ru-RU" sz="1200" kern="1200" dirty="0"/>
            <a:t>вы</a:t>
          </a:r>
          <a:r>
            <a:rPr lang="en-US" sz="1200" kern="1200" dirty="0"/>
            <a:t> </a:t>
          </a:r>
          <a:r>
            <a:rPr lang="en-US" sz="1200" kern="1200" dirty="0" err="1"/>
            <a:t>или</a:t>
          </a:r>
          <a:r>
            <a:rPr lang="en-US" sz="1200" kern="1200" dirty="0"/>
            <a:t> </a:t>
          </a:r>
          <a:r>
            <a:rPr lang="ru-RU" sz="1200" kern="1200" dirty="0"/>
            <a:t>ваши</a:t>
          </a:r>
          <a:r>
            <a:rPr lang="en-US" sz="1200" kern="1200" dirty="0"/>
            <a:t> </a:t>
          </a:r>
          <a:r>
            <a:rPr lang="en-US" sz="1200" kern="1200" dirty="0" err="1"/>
            <a:t>коллеги</a:t>
          </a:r>
          <a:r>
            <a:rPr lang="en-US" sz="1200" kern="1200" dirty="0"/>
            <a:t>-</a:t>
          </a:r>
          <a:r>
            <a:rPr lang="ru-RU" sz="1200" kern="1200" dirty="0"/>
            <a:t>атлеты</a:t>
          </a:r>
          <a:r>
            <a:rPr lang="en-US" sz="1200" kern="1200" dirty="0"/>
            <a:t> получили в системе здравоохранения и/или в </a:t>
          </a:r>
          <a:r>
            <a:rPr lang="ru-RU" sz="1200" kern="1200" dirty="0"/>
            <a:t>программе</a:t>
          </a:r>
          <a:r>
            <a:rPr lang="en-US" sz="1200" kern="1200" dirty="0"/>
            <a:t> </a:t>
          </a:r>
          <a:r>
            <a:rPr lang="en-US" sz="1200" kern="1200" dirty="0" err="1"/>
            <a:t>Специальной</a:t>
          </a:r>
          <a:r>
            <a:rPr lang="en-US" sz="1200" kern="1200" dirty="0"/>
            <a:t> </a:t>
          </a:r>
          <a:r>
            <a:rPr lang="en-US" sz="1200" kern="1200" dirty="0" err="1"/>
            <a:t>Олимпиады</a:t>
          </a:r>
          <a:r>
            <a:rPr lang="ru-RU" sz="1200" kern="1200" dirty="0"/>
            <a:t> «Здоровье»</a:t>
          </a:r>
          <a:endParaRPr lang="en-US" sz="1200" kern="1200" dirty="0"/>
        </a:p>
      </dsp:txBody>
      <dsp:txXfrm rot="-5400000">
        <a:off x="2832713" y="1202964"/>
        <a:ext cx="5460356" cy="729065"/>
      </dsp:txXfrm>
    </dsp:sp>
    <dsp:sp modelId="{3EC8EF87-D7B7-4F0E-BE63-987A51F86EB0}">
      <dsp:nvSpPr>
        <dsp:cNvPr id="0" name=""/>
        <dsp:cNvSpPr/>
      </dsp:nvSpPr>
      <dsp:spPr>
        <a:xfrm>
          <a:off x="178743" y="1062530"/>
          <a:ext cx="2653968" cy="1009933"/>
        </a:xfrm>
        <a:prstGeom prst="roundRect">
          <a:avLst/>
        </a:prstGeom>
        <a:solidFill>
          <a:schemeClr val="accent3">
            <a:shade val="80000"/>
            <a:hueOff val="0"/>
            <a:satOff val="0"/>
            <a:lumOff val="63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 dirty="0"/>
            <a:t>Что</a:t>
          </a:r>
        </a:p>
      </dsp:txBody>
      <dsp:txXfrm>
        <a:off x="228044" y="1111831"/>
        <a:ext cx="2555366" cy="911331"/>
      </dsp:txXfrm>
    </dsp:sp>
    <dsp:sp modelId="{C18D561E-6F82-461A-8714-C89DF96C3FE9}">
      <dsp:nvSpPr>
        <dsp:cNvPr id="0" name=""/>
        <dsp:cNvSpPr/>
      </dsp:nvSpPr>
      <dsp:spPr>
        <a:xfrm rot="5400000">
          <a:off x="5178637" y="-121971"/>
          <a:ext cx="807947" cy="5499797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b="0" i="0" kern="1200" dirty="0"/>
            <a:t>важно ли предпринимать какие-либо действия?</a:t>
          </a:r>
          <a:endParaRPr lang="en-US" sz="1200" kern="1200" dirty="0"/>
        </a:p>
      </dsp:txBody>
      <dsp:txXfrm rot="-5400000">
        <a:off x="2832713" y="2263394"/>
        <a:ext cx="5460356" cy="729065"/>
      </dsp:txXfrm>
    </dsp:sp>
    <dsp:sp modelId="{85873AF1-A4AB-4B75-95D0-41C1A891F7FA}">
      <dsp:nvSpPr>
        <dsp:cNvPr id="0" name=""/>
        <dsp:cNvSpPr/>
      </dsp:nvSpPr>
      <dsp:spPr>
        <a:xfrm>
          <a:off x="178743" y="2122960"/>
          <a:ext cx="2653968" cy="1009933"/>
        </a:xfrm>
        <a:prstGeom prst="roundRect">
          <a:avLst/>
        </a:prstGeom>
        <a:solidFill>
          <a:schemeClr val="accent3">
            <a:shade val="80000"/>
            <a:hueOff val="0"/>
            <a:satOff val="0"/>
            <a:lumOff val="127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 dirty="0"/>
            <a:t>Почему</a:t>
          </a:r>
        </a:p>
      </dsp:txBody>
      <dsp:txXfrm>
        <a:off x="228044" y="2172261"/>
        <a:ext cx="2555366" cy="911331"/>
      </dsp:txXfrm>
    </dsp:sp>
    <dsp:sp modelId="{0EF632B7-E5E7-43EF-A70B-CABE42F03805}">
      <dsp:nvSpPr>
        <dsp:cNvPr id="0" name=""/>
        <dsp:cNvSpPr/>
      </dsp:nvSpPr>
      <dsp:spPr>
        <a:xfrm rot="5400000">
          <a:off x="5164444" y="826200"/>
          <a:ext cx="807947" cy="5603138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нужна </a:t>
          </a:r>
          <a:r>
            <a:rPr lang="en-US" sz="1200" kern="1200" dirty="0" err="1"/>
            <a:t>ли</a:t>
          </a:r>
          <a:r>
            <a:rPr lang="en-US" sz="1200" kern="1200" dirty="0"/>
            <a:t> </a:t>
          </a:r>
          <a:r>
            <a:rPr lang="ru-RU" sz="1200" kern="1200" dirty="0"/>
            <a:t>вам</a:t>
          </a:r>
          <a:r>
            <a:rPr lang="en-US" sz="1200" kern="1200" dirty="0"/>
            <a:t> помощь лица, принимающего решения? </a:t>
          </a:r>
        </a:p>
      </dsp:txBody>
      <dsp:txXfrm rot="-5400000">
        <a:off x="2766849" y="3263237"/>
        <a:ext cx="5563697" cy="729065"/>
      </dsp:txXfrm>
    </dsp:sp>
    <dsp:sp modelId="{40E3106A-91C3-4A33-B868-8931B7274846}">
      <dsp:nvSpPr>
        <dsp:cNvPr id="0" name=""/>
        <dsp:cNvSpPr/>
      </dsp:nvSpPr>
      <dsp:spPr>
        <a:xfrm>
          <a:off x="178743" y="3183391"/>
          <a:ext cx="2632808" cy="1009933"/>
        </a:xfrm>
        <a:prstGeom prst="roundRect">
          <a:avLst/>
        </a:prstGeom>
        <a:solidFill>
          <a:schemeClr val="accent3">
            <a:shade val="80000"/>
            <a:hueOff val="0"/>
            <a:satOff val="0"/>
            <a:lumOff val="190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 dirty="0"/>
            <a:t>Как</a:t>
          </a:r>
        </a:p>
      </dsp:txBody>
      <dsp:txXfrm>
        <a:off x="228044" y="3232692"/>
        <a:ext cx="2534206" cy="9113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AB39AE-49BA-4CE2-BDB1-332DD572926F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Редактирование стилей основного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258801-E8CE-474A-8691-45AE0B656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326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Сегодня я </a:t>
            </a:r>
            <a:r>
              <a:rPr lang="ru-RU" dirty="0"/>
              <a:t>хочу</a:t>
            </a:r>
            <a:r>
              <a:rPr lang="en-US" dirty="0"/>
              <a:t> </a:t>
            </a:r>
            <a:r>
              <a:rPr lang="ru-RU" dirty="0"/>
              <a:t>поговорить </a:t>
            </a:r>
            <a:r>
              <a:rPr lang="en-US" dirty="0"/>
              <a:t>с </a:t>
            </a:r>
            <a:r>
              <a:rPr lang="ru-RU" dirty="0"/>
              <a:t>вами</a:t>
            </a:r>
            <a:r>
              <a:rPr lang="en-US" dirty="0"/>
              <a:t> </a:t>
            </a:r>
            <a:r>
              <a:rPr lang="en-US" dirty="0" err="1"/>
              <a:t>об</a:t>
            </a:r>
            <a:r>
              <a:rPr lang="en-US" dirty="0"/>
              <a:t> </a:t>
            </a:r>
            <a:r>
              <a:rPr lang="en-US" baseline="0" dirty="0" err="1"/>
              <a:t>пропаганде</a:t>
            </a:r>
            <a:r>
              <a:rPr lang="ru-RU" baseline="0" dirty="0"/>
              <a:t> </a:t>
            </a:r>
            <a:r>
              <a:rPr lang="en-US" dirty="0" err="1"/>
              <a:t>инклюзивн</a:t>
            </a:r>
            <a:r>
              <a:rPr lang="ru-RU" dirty="0"/>
              <a:t>ого</a:t>
            </a:r>
            <a:r>
              <a:rPr lang="en-US" dirty="0"/>
              <a:t> </a:t>
            </a:r>
            <a:r>
              <a:rPr lang="en-US" baseline="0" dirty="0" err="1"/>
              <a:t>здр</a:t>
            </a:r>
            <a:r>
              <a:rPr lang="ru-RU" baseline="0" dirty="0" err="1"/>
              <a:t>ав</a:t>
            </a:r>
            <a:r>
              <a:rPr lang="en-US" baseline="0" dirty="0"/>
              <a:t>о</a:t>
            </a:r>
            <a:r>
              <a:rPr lang="ru-RU" baseline="0" dirty="0"/>
              <a:t>охранения</a:t>
            </a:r>
            <a:r>
              <a:rPr lang="en-US" baseline="0" dirty="0"/>
              <a:t>. Это новое направление работы для многих </a:t>
            </a:r>
            <a:r>
              <a:rPr lang="en-US" baseline="0" dirty="0" err="1"/>
              <a:t>программ</a:t>
            </a:r>
            <a:r>
              <a:rPr lang="en-US" baseline="0" dirty="0"/>
              <a:t> С</a:t>
            </a:r>
            <a:r>
              <a:rPr lang="ru-RU" baseline="0" dirty="0" err="1"/>
              <a:t>пециальной</a:t>
            </a:r>
            <a:r>
              <a:rPr lang="en-US" baseline="0" dirty="0"/>
              <a:t> </a:t>
            </a:r>
            <a:r>
              <a:rPr lang="ru-RU" baseline="0" dirty="0"/>
              <a:t>Олимпиады</a:t>
            </a:r>
            <a:r>
              <a:rPr lang="en-US" baseline="0" dirty="0"/>
              <a:t>. </a:t>
            </a:r>
          </a:p>
          <a:p>
            <a:endParaRPr lang="en-US" baseline="0" dirty="0"/>
          </a:p>
          <a:p>
            <a:r>
              <a:rPr lang="en-US" baseline="0" dirty="0"/>
              <a:t>Как я уже говорил, большая часть работы </a:t>
            </a:r>
            <a:r>
              <a:rPr lang="en-US" baseline="0" dirty="0" err="1"/>
              <a:t>по</a:t>
            </a:r>
            <a:r>
              <a:rPr lang="en-US" baseline="0" dirty="0"/>
              <a:t> </a:t>
            </a:r>
            <a:r>
              <a:rPr lang="ru-RU" baseline="0" dirty="0"/>
              <a:t>пропаганде</a:t>
            </a:r>
            <a:r>
              <a:rPr lang="en-US" baseline="0" dirty="0"/>
              <a:t> очень специфична и локальна. Вот почему в этой презентации много общей информации, которая больше похожа на руководство. </a:t>
            </a:r>
            <a:endParaRPr lang="ru-RU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58801-E8CE-474A-8691-45AE0B656ED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4083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58801-E8CE-474A-8691-45AE0B656ED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826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58801-E8CE-474A-8691-45AE0B656ED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411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58801-E8CE-474A-8691-45AE0B656ED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2877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58801-E8CE-474A-8691-45AE0B656ED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8407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58801-E8CE-474A-8691-45AE0B656ED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439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58801-E8CE-474A-8691-45AE0B656ED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9661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58801-E8CE-474A-8691-45AE0B656ED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2546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58801-E8CE-474A-8691-45AE0B656ED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725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8801-E8CE-474A-8691-45AE0B656ED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580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8801-E8CE-474A-8691-45AE0B656E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182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58801-E8CE-474A-8691-45AE0B656ED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23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58801-E8CE-474A-8691-45AE0B656ED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097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58801-E8CE-474A-8691-45AE0B656ED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048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58801-E8CE-474A-8691-45AE0B656ED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35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A" dirty="0" err="1"/>
              <a:t>Попытка повлиять на решения</a:t>
            </a:r>
            <a:endParaRPr lang="en-US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58801-E8CE-474A-8691-45AE0B656ED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842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A" dirty="0" err="1"/>
              <a:t>Попытка повлиять на решения</a:t>
            </a:r>
            <a:endParaRPr lang="en-US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58801-E8CE-474A-8691-45AE0B656ED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161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1752-013A-F846-A224-C050C598DA3C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EDA7-8FE2-BE49-B2EE-5CB0341E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778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1752-013A-F846-A224-C050C598DA3C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EDA7-8FE2-BE49-B2EE-5CB0341E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299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1752-013A-F846-A224-C050C598DA3C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EDA7-8FE2-BE49-B2EE-5CB0341E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535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6F34-350C-9D48-A06E-294113D0B0B9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3A04-39EC-6A40-89AD-6AAB51D20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90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6F34-350C-9D48-A06E-294113D0B0B9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3A04-39EC-6A40-89AD-6AAB51D20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1164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6F34-350C-9D48-A06E-294113D0B0B9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3A04-39EC-6A40-89AD-6AAB51D20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964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6F34-350C-9D48-A06E-294113D0B0B9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3A04-39EC-6A40-89AD-6AAB51D20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256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6F34-350C-9D48-A06E-294113D0B0B9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3A04-39EC-6A40-89AD-6AAB51D20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9759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6F34-350C-9D48-A06E-294113D0B0B9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3A04-39EC-6A40-89AD-6AAB51D20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134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6F34-350C-9D48-A06E-294113D0B0B9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3A04-39EC-6A40-89AD-6AAB51D20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7069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6F34-350C-9D48-A06E-294113D0B0B9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3A04-39EC-6A40-89AD-6AAB51D20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525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1752-013A-F846-A224-C050C598DA3C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EDA7-8FE2-BE49-B2EE-5CB0341E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0257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6F34-350C-9D48-A06E-294113D0B0B9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3A04-39EC-6A40-89AD-6AAB51D20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7036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6F34-350C-9D48-A06E-294113D0B0B9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3A04-39EC-6A40-89AD-6AAB51D20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6717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6F34-350C-9D48-A06E-294113D0B0B9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3A04-39EC-6A40-89AD-6AAB51D20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79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1752-013A-F846-A224-C050C598DA3C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EDA7-8FE2-BE49-B2EE-5CB0341E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398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1752-013A-F846-A224-C050C598DA3C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EDA7-8FE2-BE49-B2EE-5CB0341E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282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1752-013A-F846-A224-C050C598DA3C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EDA7-8FE2-BE49-B2EE-5CB0341E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046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1752-013A-F846-A224-C050C598DA3C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EDA7-8FE2-BE49-B2EE-5CB0341E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77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1752-013A-F846-A224-C050C598DA3C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EDA7-8FE2-BE49-B2EE-5CB0341E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279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1752-013A-F846-A224-C050C598DA3C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EDA7-8FE2-BE49-B2EE-5CB0341E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14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1752-013A-F846-A224-C050C598DA3C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EDA7-8FE2-BE49-B2EE-5CB0341E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592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2890" y="401703"/>
            <a:ext cx="7886700" cy="585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Нажмите, чтобы отредактировать стиль заголовка мастера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Нажмите, чтобы отредактировать стили текста мастера</a:t>
            </a:r>
          </a:p>
          <a:p>
            <a:pPr lvl="1"/>
            <a:r>
              <a:rPr lang="en-US" dirty="0"/>
              <a:t>Второй уровень</a:t>
            </a:r>
          </a:p>
          <a:p>
            <a:pPr lvl="2"/>
            <a:r>
              <a:rPr lang="en-US" dirty="0"/>
              <a:t>Третий уровень</a:t>
            </a:r>
          </a:p>
          <a:p>
            <a:pPr lvl="3"/>
            <a:r>
              <a:rPr lang="en-US" dirty="0"/>
              <a:t>Четвертый уровень</a:t>
            </a:r>
          </a:p>
          <a:p>
            <a:pPr lvl="4"/>
            <a:r>
              <a:rPr lang="en-US" dirty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21752-013A-F846-A224-C050C598DA3C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DEDA7-8FE2-BE49-B2EE-5CB0341E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178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Ubuntu" charset="0"/>
          <a:ea typeface="Ubuntu" charset="0"/>
          <a:cs typeface="Ubuntu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Нажмите, чтобы отредактировать стиль заголовка мастера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Нажмите, чтобы отредактировать стили текста мастера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C6F34-350C-9D48-A06E-294113D0B0B9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43A04-39EC-6A40-89AD-6AAB51D20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85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5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27.png"/><Relationship Id="rId4" Type="http://schemas.openxmlformats.org/officeDocument/2006/relationships/diagramData" Target="../diagrams/data2.xml"/><Relationship Id="rId9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8.jp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31.jpg"/><Relationship Id="rId5" Type="http://schemas.openxmlformats.org/officeDocument/2006/relationships/diagramLayout" Target="../diagrams/layout3.xml"/><Relationship Id="rId10" Type="http://schemas.openxmlformats.org/officeDocument/2006/relationships/image" Target="../media/image30.jfif"/><Relationship Id="rId4" Type="http://schemas.openxmlformats.org/officeDocument/2006/relationships/diagramData" Target="../diagrams/data3.xml"/><Relationship Id="rId9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microsoft.com/office/2007/relationships/hdphoto" Target="../media/hdphoto2.wdp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34.png"/><Relationship Id="rId4" Type="http://schemas.openxmlformats.org/officeDocument/2006/relationships/diagramLayout" Target="../diagrams/layout6.xml"/><Relationship Id="rId9" Type="http://schemas.openxmlformats.org/officeDocument/2006/relationships/image" Target="../media/image3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f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f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3.jpg"/><Relationship Id="rId3" Type="http://schemas.openxmlformats.org/officeDocument/2006/relationships/image" Target="../media/image4.jpg"/><Relationship Id="rId7" Type="http://schemas.openxmlformats.org/officeDocument/2006/relationships/image" Target="../media/image7.png"/><Relationship Id="rId12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AF7qgaN3mE?feature=oembed" TargetMode="Externa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496" y="584616"/>
            <a:ext cx="8255712" cy="3586229"/>
          </a:xfrm>
        </p:spPr>
        <p:txBody>
          <a:bodyPr>
            <a:normAutofit fontScale="90000"/>
          </a:bodyPr>
          <a:lstStyle/>
          <a:p>
            <a:r>
              <a:rPr lang="ru-RU" dirty="0"/>
              <a:t>П</a:t>
            </a:r>
            <a:r>
              <a:rPr lang="en-US" b="1" dirty="0" err="1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rPr>
              <a:t>ропаганда</a:t>
            </a:r>
            <a:r>
              <a:rPr lang="en-US" b="1" dirty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rPr>
              <a:t> </a:t>
            </a:r>
            <a:r>
              <a:rPr lang="ru-RU" dirty="0"/>
              <a:t>и</a:t>
            </a:r>
            <a:r>
              <a:rPr lang="en-US" dirty="0" err="1"/>
              <a:t>нклюзивн</a:t>
            </a:r>
            <a:r>
              <a:rPr lang="ru-RU" dirty="0"/>
              <a:t>ого</a:t>
            </a:r>
            <a:br>
              <a:rPr lang="ru-RU" dirty="0"/>
            </a:br>
            <a:r>
              <a:rPr lang="en-US" dirty="0" err="1"/>
              <a:t>здр</a:t>
            </a:r>
            <a:r>
              <a:rPr lang="ru-RU" dirty="0"/>
              <a:t>а</a:t>
            </a:r>
            <a:r>
              <a:rPr lang="en-US" dirty="0"/>
              <a:t>в</a:t>
            </a:r>
            <a:r>
              <a:rPr lang="ru-RU" dirty="0" err="1"/>
              <a:t>оохранения</a:t>
            </a:r>
            <a:br>
              <a:rPr lang="en-US" dirty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rPr>
            </a:br>
            <a:br>
              <a:rPr lang="en-US" sz="3200" i="1" dirty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rPr>
            </a:br>
            <a:endParaRPr lang="en-US" dirty="0">
              <a:latin typeface="Ubuntu" charset="0"/>
              <a:ea typeface="Ubuntu" charset="0"/>
              <a:cs typeface="Ubuntu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14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890" y="401703"/>
            <a:ext cx="6346254" cy="58585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Важные</a:t>
            </a:r>
            <a:r>
              <a:rPr lang="en-US" dirty="0"/>
              <a:t> </a:t>
            </a:r>
            <a:r>
              <a:rPr lang="ru-RU" dirty="0"/>
              <a:t>заметки</a:t>
            </a:r>
            <a:r>
              <a:rPr lang="en-US" dirty="0"/>
              <a:t>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ru-RU" dirty="0"/>
              <a:t>пропаганды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4644248"/>
              </p:ext>
            </p:extLst>
          </p:nvPr>
        </p:nvGraphicFramePr>
        <p:xfrm>
          <a:off x="628650" y="1825625"/>
          <a:ext cx="7886700" cy="2457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44974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890" y="401703"/>
            <a:ext cx="6346254" cy="58585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Важные</a:t>
            </a:r>
            <a:r>
              <a:rPr lang="en-US" dirty="0"/>
              <a:t> </a:t>
            </a:r>
            <a:r>
              <a:rPr lang="ru-RU" dirty="0"/>
              <a:t>заметки</a:t>
            </a:r>
            <a:r>
              <a:rPr lang="en-US" dirty="0"/>
              <a:t>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ru-RU" dirty="0"/>
              <a:t>пропаганды</a:t>
            </a:r>
            <a:endParaRPr lang="en-US" dirty="0"/>
          </a:p>
        </p:txBody>
      </p:sp>
      <p:pic>
        <p:nvPicPr>
          <p:cNvPr id="3" name="Picture 2" descr="Ücretsiz vektör çizim: Bulut, Düşünme, Düşünce, Kabarcık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30266">
            <a:off x="5356224" y="1520831"/>
            <a:ext cx="3963966" cy="2448575"/>
          </a:xfrm>
          <a:prstGeom prst="rect">
            <a:avLst/>
          </a:prstGeom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8903676"/>
              </p:ext>
            </p:extLst>
          </p:nvPr>
        </p:nvGraphicFramePr>
        <p:xfrm>
          <a:off x="292894" y="1751950"/>
          <a:ext cx="4364832" cy="4548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48915">
            <a:off x="5642005" y="1934043"/>
            <a:ext cx="3233388" cy="1481343"/>
          </a:xfrm>
          <a:prstGeom prst="ellipse">
            <a:avLst/>
          </a:prstGeom>
          <a:ln w="38100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47"/>
          <a:stretch/>
        </p:blipFill>
        <p:spPr>
          <a:xfrm>
            <a:off x="4822813" y="4502685"/>
            <a:ext cx="1585912" cy="235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216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5" r="23811"/>
          <a:stretch/>
        </p:blipFill>
        <p:spPr>
          <a:xfrm>
            <a:off x="6915151" y="5250710"/>
            <a:ext cx="2228849" cy="1578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890" y="401703"/>
            <a:ext cx="6346254" cy="58585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Важные</a:t>
            </a:r>
            <a:r>
              <a:rPr lang="en-US" dirty="0"/>
              <a:t> </a:t>
            </a:r>
            <a:r>
              <a:rPr lang="ru-RU" dirty="0"/>
              <a:t>заметки</a:t>
            </a:r>
            <a:r>
              <a:rPr lang="en-US" dirty="0"/>
              <a:t>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ru-RU" dirty="0"/>
              <a:t>пропаганды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9917296"/>
              </p:ext>
            </p:extLst>
          </p:nvPr>
        </p:nvGraphicFramePr>
        <p:xfrm>
          <a:off x="628650" y="1825624"/>
          <a:ext cx="7886700" cy="3632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Picture 8" descr="A picture containing text, wall, person, indoor&#10;&#10;Description automatically generated">
            <a:extLst>
              <a:ext uri="{FF2B5EF4-FFF2-40B4-BE49-F238E27FC236}">
                <a16:creationId xmlns:a16="http://schemas.microsoft.com/office/drawing/2014/main" id="{AC244316-F15A-4C35-A8C9-DD29F0141C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2589" y="5377014"/>
            <a:ext cx="2342751" cy="1452411"/>
          </a:xfrm>
          <a:prstGeom prst="rect">
            <a:avLst/>
          </a:prstGeom>
        </p:spPr>
      </p:pic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7362E2A-0284-44C5-99CE-637BD7547E3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17180" y="5533836"/>
            <a:ext cx="1647473" cy="1036220"/>
          </a:xfrm>
          <a:prstGeom prst="rect">
            <a:avLst/>
          </a:prstGeom>
        </p:spPr>
      </p:pic>
      <p:pic>
        <p:nvPicPr>
          <p:cNvPr id="13" name="Picture 12" descr="A group of people in a room&#10;&#10;Description automatically generated with low confidence">
            <a:extLst>
              <a:ext uri="{FF2B5EF4-FFF2-40B4-BE49-F238E27FC236}">
                <a16:creationId xmlns:a16="http://schemas.microsoft.com/office/drawing/2014/main" id="{41189351-5866-45B2-9FA0-9909BCDF053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30162" y="5364611"/>
            <a:ext cx="2711769" cy="14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498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890" y="401703"/>
            <a:ext cx="6346254" cy="58585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Важные</a:t>
            </a:r>
            <a:r>
              <a:rPr lang="en-US" dirty="0"/>
              <a:t> </a:t>
            </a:r>
            <a:r>
              <a:rPr lang="ru-RU" dirty="0"/>
              <a:t>заметки</a:t>
            </a:r>
            <a:r>
              <a:rPr lang="en-US" dirty="0"/>
              <a:t>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ru-RU" dirty="0"/>
              <a:t>пропаганды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3387900"/>
              </p:ext>
            </p:extLst>
          </p:nvPr>
        </p:nvGraphicFramePr>
        <p:xfrm>
          <a:off x="628650" y="1825625"/>
          <a:ext cx="7886700" cy="2457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3714007"/>
              </p:ext>
            </p:extLst>
          </p:nvPr>
        </p:nvGraphicFramePr>
        <p:xfrm>
          <a:off x="628650" y="4368197"/>
          <a:ext cx="7886700" cy="2457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577741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890" y="401703"/>
            <a:ext cx="6346254" cy="58585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Важные</a:t>
            </a:r>
            <a:r>
              <a:rPr lang="en-US" dirty="0"/>
              <a:t> </a:t>
            </a:r>
            <a:r>
              <a:rPr lang="ru-RU" dirty="0"/>
              <a:t>замечания</a:t>
            </a:r>
            <a:r>
              <a:rPr lang="en-US" dirty="0"/>
              <a:t>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ru-RU" dirty="0"/>
              <a:t>пропаганды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6012547"/>
              </p:ext>
            </p:extLst>
          </p:nvPr>
        </p:nvGraphicFramePr>
        <p:xfrm>
          <a:off x="628650" y="1570037"/>
          <a:ext cx="7886700" cy="5032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16"/>
          <a:stretch/>
        </p:blipFill>
        <p:spPr>
          <a:xfrm>
            <a:off x="750837" y="3982299"/>
            <a:ext cx="1333005" cy="1319919"/>
          </a:xfrm>
          <a:prstGeom prst="rect">
            <a:avLst/>
          </a:prstGeom>
        </p:spPr>
      </p:pic>
      <p:pic>
        <p:nvPicPr>
          <p:cNvPr id="5" name="Picture 4" descr="Free picture: workers, sitting, table, discussing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1" t="11308" r="12635" b="34686"/>
          <a:stretch/>
        </p:blipFill>
        <p:spPr>
          <a:xfrm>
            <a:off x="4857602" y="3982299"/>
            <a:ext cx="1732288" cy="1228715"/>
          </a:xfrm>
          <a:prstGeom prst="rect">
            <a:avLst/>
          </a:prstGeom>
        </p:spPr>
      </p:pic>
      <p:pic>
        <p:nvPicPr>
          <p:cNvPr id="7" name="Picture 6" descr="3D person giving an interview isolated over a white ...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886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418" y="4086226"/>
            <a:ext cx="1215992" cy="1215992"/>
          </a:xfrm>
          <a:prstGeom prst="rect">
            <a:avLst/>
          </a:prstGeom>
        </p:spPr>
      </p:pic>
      <p:pic>
        <p:nvPicPr>
          <p:cNvPr id="8" name="Picture 7" descr="Public Speaker Talker Education · Free vector graphic on ...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450" y="4052717"/>
            <a:ext cx="800099" cy="128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319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890" y="401703"/>
            <a:ext cx="6346254" cy="58585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Важные</a:t>
            </a:r>
            <a:r>
              <a:rPr lang="en-US" dirty="0"/>
              <a:t> </a:t>
            </a:r>
            <a:r>
              <a:rPr lang="ru-RU" dirty="0"/>
              <a:t>заметки</a:t>
            </a:r>
            <a:r>
              <a:rPr lang="en-US" dirty="0"/>
              <a:t>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ru-RU" dirty="0"/>
              <a:t>пропаганды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62890" y="2625699"/>
            <a:ext cx="4776789" cy="3817938"/>
          </a:xfrm>
        </p:spPr>
        <p:txBody>
          <a:bodyPr>
            <a:normAutofit/>
          </a:bodyPr>
          <a:lstStyle/>
          <a:p>
            <a:r>
              <a:rPr lang="ru-RU" sz="2000" dirty="0"/>
              <a:t>У </a:t>
            </a:r>
            <a:r>
              <a:rPr lang="en-US" sz="2000" dirty="0"/>
              <a:t>6 </a:t>
            </a:r>
            <a:r>
              <a:rPr lang="en-US" sz="2000" dirty="0" err="1"/>
              <a:t>из</a:t>
            </a:r>
            <a:r>
              <a:rPr lang="en-US" sz="2000" dirty="0"/>
              <a:t> 10 атлетов </a:t>
            </a:r>
            <a:r>
              <a:rPr lang="en-US" sz="2000" dirty="0" err="1"/>
              <a:t>Специальной</a:t>
            </a:r>
            <a:r>
              <a:rPr lang="en-US" sz="2000" dirty="0"/>
              <a:t> </a:t>
            </a:r>
            <a:r>
              <a:rPr lang="en-US" sz="2000" dirty="0" err="1"/>
              <a:t>Олимпиады</a:t>
            </a:r>
            <a:r>
              <a:rPr lang="en-US" sz="2000" dirty="0"/>
              <a:t> </a:t>
            </a:r>
            <a:r>
              <a:rPr lang="en-US" sz="2000" dirty="0" err="1"/>
              <a:t>стран</a:t>
            </a:r>
            <a:r>
              <a:rPr lang="en-US" sz="2000" dirty="0"/>
              <a:t> Карибского бассейна, прошедших </a:t>
            </a:r>
            <a:r>
              <a:rPr lang="en-US" sz="2000" dirty="0" err="1"/>
              <a:t>обследование</a:t>
            </a:r>
            <a:r>
              <a:rPr lang="en-US" sz="2000" dirty="0"/>
              <a:t> </a:t>
            </a:r>
            <a:r>
              <a:rPr lang="ru-RU" sz="2000" dirty="0"/>
              <a:t>по программе «Здоровые Атлеты»</a:t>
            </a:r>
            <a:r>
              <a:rPr lang="en-US" sz="2000" dirty="0"/>
              <a:t>, имеют проблемы с гибкостью.</a:t>
            </a:r>
          </a:p>
          <a:p>
            <a:r>
              <a:rPr lang="en-US" sz="2000" dirty="0"/>
              <a:t>Почти у половины (48%) атлетов </a:t>
            </a:r>
            <a:r>
              <a:rPr lang="en-US" sz="2000" dirty="0" err="1"/>
              <a:t>Специальной</a:t>
            </a:r>
            <a:r>
              <a:rPr lang="en-US" sz="2000" dirty="0"/>
              <a:t> </a:t>
            </a:r>
            <a:r>
              <a:rPr lang="en-US" sz="2000" dirty="0" err="1"/>
              <a:t>Олимпиады</a:t>
            </a:r>
            <a:r>
              <a:rPr lang="ru-RU" sz="2000" dirty="0"/>
              <a:t> стран</a:t>
            </a:r>
            <a:r>
              <a:rPr lang="en-US" sz="2000" dirty="0"/>
              <a:t> Карибского бассейна, прошедших </a:t>
            </a:r>
            <a:r>
              <a:rPr lang="en-US" sz="2000" dirty="0" err="1"/>
              <a:t>обследование</a:t>
            </a:r>
            <a:r>
              <a:rPr lang="en-US" sz="2000" dirty="0"/>
              <a:t> </a:t>
            </a:r>
            <a:r>
              <a:rPr lang="ru-RU" sz="2000" dirty="0"/>
              <a:t>по программе </a:t>
            </a:r>
            <a:r>
              <a:rPr lang="en-US" sz="2000" dirty="0"/>
              <a:t>"</a:t>
            </a:r>
            <a:r>
              <a:rPr lang="en-US" sz="2000" dirty="0" err="1"/>
              <a:t>Здоровы</a:t>
            </a:r>
            <a:r>
              <a:rPr lang="ru-RU" sz="2000" dirty="0"/>
              <a:t>е</a:t>
            </a:r>
            <a:r>
              <a:rPr lang="en-US" sz="2000" dirty="0"/>
              <a:t> </a:t>
            </a:r>
            <a:r>
              <a:rPr lang="en-US" sz="2000" dirty="0" err="1"/>
              <a:t>атлет</a:t>
            </a:r>
            <a:r>
              <a:rPr lang="ru-RU" sz="2000" dirty="0"/>
              <a:t>ы</a:t>
            </a:r>
            <a:r>
              <a:rPr lang="en-US" sz="2000" dirty="0"/>
              <a:t>", </a:t>
            </a:r>
            <a:r>
              <a:rPr lang="en-US" sz="2000" dirty="0" err="1"/>
              <a:t>был</a:t>
            </a:r>
            <a:r>
              <a:rPr lang="en-US" sz="2000" dirty="0"/>
              <a:t> </a:t>
            </a:r>
            <a:r>
              <a:rPr lang="en-US" sz="2000" dirty="0" err="1"/>
              <a:t>не</a:t>
            </a:r>
            <a:r>
              <a:rPr lang="ru-RU" sz="2000" dirty="0"/>
              <a:t>вы</a:t>
            </a:r>
            <a:r>
              <a:rPr lang="en-US" sz="2000" dirty="0" err="1"/>
              <a:t>лечен</a:t>
            </a:r>
            <a:r>
              <a:rPr lang="ru-RU" sz="2000" dirty="0"/>
              <a:t>н</a:t>
            </a:r>
            <a:r>
              <a:rPr lang="en-US" sz="2000" dirty="0" err="1"/>
              <a:t>ый</a:t>
            </a:r>
            <a:r>
              <a:rPr lang="en-US" sz="2000" dirty="0"/>
              <a:t> кариес!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439" y="2371725"/>
            <a:ext cx="3367088" cy="22406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483" y="4738465"/>
            <a:ext cx="3683000" cy="207168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48664" y="1523847"/>
            <a:ext cx="74809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Данные - это единицы информации. Примеры данных:</a:t>
            </a:r>
          </a:p>
        </p:txBody>
      </p:sp>
    </p:spTree>
    <p:extLst>
      <p:ext uri="{BB962C8B-B14F-4D97-AF65-F5344CB8AC3E}">
        <p14:creationId xmlns:p14="http://schemas.microsoft.com/office/powerpoint/2010/main" val="3050294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890" y="401703"/>
            <a:ext cx="6346254" cy="58585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Важные</a:t>
            </a:r>
            <a:r>
              <a:rPr lang="en-US" dirty="0"/>
              <a:t> </a:t>
            </a:r>
            <a:r>
              <a:rPr lang="ru-RU" dirty="0"/>
              <a:t>заметки</a:t>
            </a:r>
            <a:r>
              <a:rPr lang="en-US" dirty="0"/>
              <a:t>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ru-RU" dirty="0"/>
              <a:t>пропаганды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158452610"/>
              </p:ext>
            </p:extLst>
          </p:nvPr>
        </p:nvGraphicFramePr>
        <p:xfrm>
          <a:off x="276156" y="2020179"/>
          <a:ext cx="8593434" cy="4195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46845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1AF16-A349-4892-8F6F-999B90586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Задание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A8AC3-D297-4948-A4BF-6DC6123E6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04959"/>
            <a:ext cx="78867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Выбери конкретную проблему </a:t>
            </a:r>
            <a:r>
              <a:rPr lang="en-US" dirty="0" err="1"/>
              <a:t>инклюзивного</a:t>
            </a:r>
            <a:r>
              <a:rPr lang="en-US" dirty="0"/>
              <a:t> </a:t>
            </a:r>
            <a:r>
              <a:rPr lang="en-US" dirty="0" err="1"/>
              <a:t>зд</a:t>
            </a:r>
            <a:r>
              <a:rPr lang="ru-RU" dirty="0" err="1"/>
              <a:t>равоохранения</a:t>
            </a:r>
            <a:r>
              <a:rPr lang="en-US" dirty="0"/>
              <a:t>, </a:t>
            </a:r>
            <a:r>
              <a:rPr lang="en-US" dirty="0" err="1"/>
              <a:t>которую</a:t>
            </a:r>
            <a:r>
              <a:rPr lang="en-US" dirty="0"/>
              <a:t> </a:t>
            </a:r>
            <a:r>
              <a:rPr lang="ru-RU" dirty="0"/>
              <a:t>вы</a:t>
            </a:r>
            <a:r>
              <a:rPr lang="en-US" dirty="0"/>
              <a:t> </a:t>
            </a:r>
            <a:r>
              <a:rPr lang="en-US" dirty="0" err="1"/>
              <a:t>хо</a:t>
            </a:r>
            <a:r>
              <a:rPr lang="ru-RU" dirty="0" err="1"/>
              <a:t>тите</a:t>
            </a:r>
            <a:r>
              <a:rPr lang="en-US" dirty="0"/>
              <a:t> решить.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Какой </a:t>
            </a:r>
            <a:r>
              <a:rPr lang="en-US" dirty="0" err="1"/>
              <a:t>цели</a:t>
            </a:r>
            <a:r>
              <a:rPr lang="en-US" dirty="0"/>
              <a:t> </a:t>
            </a:r>
            <a:r>
              <a:rPr lang="ru-RU" dirty="0"/>
              <a:t>вы</a:t>
            </a:r>
            <a:r>
              <a:rPr lang="en-US" dirty="0"/>
              <a:t> </a:t>
            </a:r>
            <a:r>
              <a:rPr lang="en-US" dirty="0" err="1"/>
              <a:t>хо</a:t>
            </a:r>
            <a:r>
              <a:rPr lang="ru-RU" dirty="0" err="1"/>
              <a:t>тите</a:t>
            </a:r>
            <a:r>
              <a:rPr lang="en-US" dirty="0"/>
              <a:t> достичь?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Кто в </a:t>
            </a:r>
            <a:r>
              <a:rPr lang="ru-RU" dirty="0"/>
              <a:t>вашем</a:t>
            </a:r>
            <a:r>
              <a:rPr lang="en-US" dirty="0"/>
              <a:t> </a:t>
            </a:r>
            <a:r>
              <a:rPr lang="ru-RU" dirty="0"/>
              <a:t>окружении</a:t>
            </a:r>
            <a:r>
              <a:rPr lang="en-US" dirty="0"/>
              <a:t>, </a:t>
            </a:r>
            <a:r>
              <a:rPr lang="ru-RU" dirty="0"/>
              <a:t>районе</a:t>
            </a:r>
            <a:r>
              <a:rPr lang="en-US" dirty="0"/>
              <a:t>, провинции, регионе или стране может </a:t>
            </a:r>
            <a:r>
              <a:rPr lang="en-US" dirty="0" err="1"/>
              <a:t>помочь</a:t>
            </a:r>
            <a:r>
              <a:rPr lang="en-US" dirty="0"/>
              <a:t> </a:t>
            </a:r>
            <a:r>
              <a:rPr lang="ru-RU" dirty="0"/>
              <a:t>вам</a:t>
            </a:r>
            <a:r>
              <a:rPr lang="en-US" dirty="0"/>
              <a:t> </a:t>
            </a:r>
            <a:r>
              <a:rPr lang="ru-RU" dirty="0"/>
              <a:t>в </a:t>
            </a:r>
            <a:r>
              <a:rPr lang="en-US" dirty="0" err="1"/>
              <a:t>дос</a:t>
            </a:r>
            <a:r>
              <a:rPr lang="ru-RU" dirty="0" err="1"/>
              <a:t>тижении</a:t>
            </a:r>
            <a:r>
              <a:rPr lang="en-US" dirty="0"/>
              <a:t> цели?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Что может сделать этот человек?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Что</a:t>
            </a:r>
            <a:r>
              <a:rPr lang="en-US" dirty="0"/>
              <a:t> </a:t>
            </a:r>
            <a:r>
              <a:rPr lang="ru-RU" dirty="0"/>
              <a:t>вы</a:t>
            </a:r>
            <a:r>
              <a:rPr lang="en-US" dirty="0"/>
              <a:t> </a:t>
            </a:r>
            <a:r>
              <a:rPr lang="en-US" dirty="0" err="1"/>
              <a:t>хо</a:t>
            </a:r>
            <a:r>
              <a:rPr lang="ru-RU" dirty="0" err="1"/>
              <a:t>тите</a:t>
            </a:r>
            <a:r>
              <a:rPr lang="en-US" dirty="0"/>
              <a:t>, чтобы они знали?</a:t>
            </a:r>
          </a:p>
        </p:txBody>
      </p:sp>
    </p:spTree>
    <p:extLst>
      <p:ext uri="{BB962C8B-B14F-4D97-AF65-F5344CB8AC3E}">
        <p14:creationId xmlns:p14="http://schemas.microsoft.com/office/powerpoint/2010/main" val="7427241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77528-E15D-2046-4F2F-432AEE5E2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Признание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04B91-0C36-5BE1-6D7A-FBCB558475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Этот документ был разработан при финансировании из многих источников, в том числе в Соединенных Штатах за счет гранта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NU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27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DD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000021 от Центров по контролю и профилактике заболеваний (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CDC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Министерства здравоохранения и социальных служб США (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HHS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при этом $18,1 млн (64%) были профинансированы из федеральных фондов США и $10,2 млн (36%) были поддержаны из </a:t>
            </a:r>
            <a:r>
              <a:rPr lang="ru-RU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нефедеральных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источников.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Ответственность за содержание данного документа лежит исключительно на авторах и не обязательно отражает официальную точку зрения Центров по контролю и профилактике заболеваний или Министерства здравоохранения и социальных служб США.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762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A" dirty="0"/>
              <a:t>Что такое инклюзивное здр</a:t>
            </a:r>
            <a:r>
              <a:rPr lang="ru-RU" dirty="0" err="1"/>
              <a:t>ав</a:t>
            </a:r>
            <a:r>
              <a:rPr lang="es-PA" dirty="0"/>
              <a:t>о</a:t>
            </a:r>
            <a:r>
              <a:rPr lang="ru-RU" dirty="0"/>
              <a:t>охранение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861" y="1764577"/>
            <a:ext cx="8055980" cy="45288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500" dirty="0"/>
              <a:t>Инклюзивное здравоохранение означает, что:</a:t>
            </a:r>
            <a:endParaRPr lang="en-US" sz="2500" dirty="0"/>
          </a:p>
          <a:p>
            <a:pPr marL="0" indent="0" algn="just">
              <a:buNone/>
            </a:pPr>
            <a:r>
              <a:rPr lang="ru-RU" sz="2500" dirty="0"/>
              <a:t>Люди с интеллектуальными отклонениями (ИО) имеют </a:t>
            </a:r>
            <a:r>
              <a:rPr lang="ru-RU" sz="2500" b="1" dirty="0"/>
              <a:t>доступ</a:t>
            </a:r>
            <a:r>
              <a:rPr lang="ru-RU" sz="2500" dirty="0"/>
              <a:t> к качественному медицинскому обслуживанию, </a:t>
            </a:r>
            <a:r>
              <a:rPr lang="ru-RU" sz="2500" b="1" dirty="0"/>
              <a:t>отвечающему их потребностям</a:t>
            </a:r>
            <a:r>
              <a:rPr lang="ru-RU" sz="2500" dirty="0"/>
              <a:t>.</a:t>
            </a:r>
            <a:endParaRPr lang="en-US" sz="2500" dirty="0"/>
          </a:p>
          <a:p>
            <a:pPr lvl="1" algn="just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750" y="3669176"/>
            <a:ext cx="5680500" cy="309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932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A" dirty="0"/>
              <a:t>Что такое инклюзивное здр</a:t>
            </a:r>
            <a:r>
              <a:rPr lang="ru-RU" dirty="0" err="1"/>
              <a:t>ав</a:t>
            </a:r>
            <a:r>
              <a:rPr lang="es-PA" dirty="0"/>
              <a:t>о</a:t>
            </a:r>
            <a:r>
              <a:rPr lang="ru-RU" dirty="0"/>
              <a:t>охранение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90519"/>
            <a:ext cx="7886700" cy="45288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/>
              <a:t>Отсутствие доступа = плохое здоровье</a:t>
            </a:r>
          </a:p>
          <a:p>
            <a:pPr marL="0" indent="0">
              <a:buNone/>
            </a:pPr>
            <a:r>
              <a:rPr lang="en-US" sz="2600" dirty="0"/>
              <a:t>Доступ к </a:t>
            </a:r>
            <a:r>
              <a:rPr lang="ru-RU" sz="2600" dirty="0"/>
              <a:t>некачественным медицинским услугам </a:t>
            </a:r>
            <a:r>
              <a:rPr lang="en-US" sz="2600" dirty="0"/>
              <a:t>= плохое здоровье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/>
              <a:t>Доступ </a:t>
            </a:r>
          </a:p>
          <a:p>
            <a:pPr marL="0" indent="0">
              <a:buNone/>
            </a:pPr>
            <a:r>
              <a:rPr lang="en-US" sz="2600" dirty="0"/>
              <a:t>+ </a:t>
            </a:r>
            <a:r>
              <a:rPr lang="en-US" sz="2600" dirty="0" err="1"/>
              <a:t>качественн</a:t>
            </a:r>
            <a:r>
              <a:rPr lang="ru-RU" sz="2600" dirty="0" err="1"/>
              <a:t>ые</a:t>
            </a:r>
            <a:r>
              <a:rPr lang="ru-RU" sz="2600" dirty="0"/>
              <a:t> медицинские услуги</a:t>
            </a:r>
            <a:endParaRPr lang="en-US" sz="2600" dirty="0"/>
          </a:p>
          <a:p>
            <a:pPr marL="0" indent="0">
              <a:buNone/>
            </a:pPr>
            <a:r>
              <a:rPr lang="en-US" sz="2600" dirty="0"/>
              <a:t>+ </a:t>
            </a:r>
            <a:r>
              <a:rPr lang="ru-RU" sz="2600" dirty="0"/>
              <a:t>удовлетворение ваших потребностей </a:t>
            </a:r>
            <a:r>
              <a:rPr lang="en-US" sz="2600" dirty="0"/>
              <a:t>=</a:t>
            </a:r>
          </a:p>
          <a:p>
            <a:pPr marL="0" indent="0">
              <a:buNone/>
            </a:pPr>
            <a:r>
              <a:rPr lang="en-US" sz="2600" b="1" dirty="0" err="1"/>
              <a:t>Инклюзивное</a:t>
            </a:r>
            <a:r>
              <a:rPr lang="en-US" sz="2600" b="1" dirty="0"/>
              <a:t> </a:t>
            </a:r>
            <a:r>
              <a:rPr lang="en-US" sz="2600" b="1" dirty="0" err="1"/>
              <a:t>здр</a:t>
            </a:r>
            <a:r>
              <a:rPr lang="ru-RU" sz="2600" b="1" dirty="0"/>
              <a:t>а</a:t>
            </a:r>
            <a:r>
              <a:rPr lang="en-US" sz="2600" b="1" dirty="0"/>
              <a:t>в</a:t>
            </a:r>
            <a:r>
              <a:rPr lang="ru-RU" sz="2600" b="1" dirty="0" err="1"/>
              <a:t>оохранение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1970289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Running People Vector Art - Hurca!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981" y="5405727"/>
            <a:ext cx="1762981" cy="9598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A" dirty="0"/>
              <a:t>Что такое инклюзивное здр</a:t>
            </a:r>
            <a:r>
              <a:rPr lang="ru-RU" dirty="0" err="1"/>
              <a:t>ав</a:t>
            </a:r>
            <a:r>
              <a:rPr lang="es-PA" dirty="0"/>
              <a:t>о</a:t>
            </a:r>
            <a:r>
              <a:rPr lang="ru-RU" dirty="0"/>
              <a:t>охранение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099" y="1781827"/>
            <a:ext cx="8313488" cy="4528876"/>
          </a:xfrm>
        </p:spPr>
        <p:txBody>
          <a:bodyPr>
            <a:normAutofit/>
          </a:bodyPr>
          <a:lstStyle/>
          <a:p>
            <a:pPr marL="266700" lvl="1" indent="-234950"/>
            <a:r>
              <a:rPr lang="en-US" dirty="0"/>
              <a:t>Системы </a:t>
            </a:r>
            <a:r>
              <a:rPr lang="en-US" dirty="0" err="1"/>
              <a:t>здравоохранения</a:t>
            </a:r>
            <a:r>
              <a:rPr lang="en-US" dirty="0"/>
              <a:t> </a:t>
            </a:r>
            <a:r>
              <a:rPr lang="ru-RU" dirty="0"/>
              <a:t>оказывают</a:t>
            </a:r>
            <a:r>
              <a:rPr lang="en-US" dirty="0"/>
              <a:t> </a:t>
            </a:r>
            <a:r>
              <a:rPr lang="ru-RU" dirty="0"/>
              <a:t>свои</a:t>
            </a:r>
            <a:r>
              <a:rPr lang="en-US" dirty="0"/>
              <a:t> </a:t>
            </a:r>
            <a:r>
              <a:rPr lang="en-US" b="1" dirty="0"/>
              <a:t>услуги</a:t>
            </a:r>
          </a:p>
          <a:p>
            <a:pPr marL="266700" lvl="1" indent="-234950"/>
            <a:endParaRPr lang="en-US" dirty="0"/>
          </a:p>
          <a:p>
            <a:pPr marL="266700" lvl="1" indent="-234950">
              <a:buNone/>
            </a:pPr>
            <a:endParaRPr lang="en-US" dirty="0"/>
          </a:p>
          <a:p>
            <a:pPr marL="266700" indent="-234950"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400" dirty="0"/>
              <a:t>Практически нет препятствий или их отсутствие для получения медицинских услуг  людям с интеллектуальными отклонениями</a:t>
            </a:r>
            <a:endParaRPr lang="en-US" sz="2400" dirty="0"/>
          </a:p>
          <a:p>
            <a:pPr marL="266700" lvl="1" indent="-234950">
              <a:buNone/>
            </a:pPr>
            <a:endParaRPr lang="en-US" dirty="0"/>
          </a:p>
          <a:p>
            <a:pPr marL="266700" lvl="1" indent="-234950"/>
            <a:endParaRPr lang="ru-RU" dirty="0"/>
          </a:p>
          <a:p>
            <a:pPr marL="266700" lvl="1" indent="-234950"/>
            <a:r>
              <a:rPr lang="en-US" dirty="0" err="1"/>
              <a:t>Медицинские</a:t>
            </a:r>
            <a:r>
              <a:rPr lang="en-US" dirty="0"/>
              <a:t> </a:t>
            </a:r>
            <a:r>
              <a:rPr lang="en-US" dirty="0" err="1"/>
              <a:t>работники</a:t>
            </a:r>
            <a:r>
              <a:rPr lang="en-US" dirty="0"/>
              <a:t> </a:t>
            </a:r>
            <a:r>
              <a:rPr lang="ru-RU" dirty="0"/>
              <a:t>оказывают</a:t>
            </a:r>
            <a:r>
              <a:rPr lang="en-US" dirty="0"/>
              <a:t> </a:t>
            </a:r>
            <a:r>
              <a:rPr lang="en-US" b="1" dirty="0" err="1"/>
              <a:t>качественн</a:t>
            </a:r>
            <a:r>
              <a:rPr lang="ru-RU" b="1" dirty="0" err="1"/>
              <a:t>ые</a:t>
            </a:r>
            <a:r>
              <a:rPr lang="en-US" b="1" dirty="0"/>
              <a:t> </a:t>
            </a:r>
            <a:r>
              <a:rPr lang="ru-RU" b="1" dirty="0"/>
              <a:t> медицинскую помощь </a:t>
            </a:r>
            <a:r>
              <a:rPr lang="en-US" dirty="0"/>
              <a:t> </a:t>
            </a:r>
            <a:r>
              <a:rPr lang="ru-RU" dirty="0"/>
              <a:t>услуги </a:t>
            </a:r>
            <a:r>
              <a:rPr lang="en-US" dirty="0" err="1"/>
              <a:t>для</a:t>
            </a:r>
            <a:r>
              <a:rPr lang="en-US" dirty="0"/>
              <a:t> всех</a:t>
            </a:r>
          </a:p>
          <a:p>
            <a:pPr lvl="1"/>
            <a:endParaRPr lang="en-US" dirty="0"/>
          </a:p>
        </p:txBody>
      </p:sp>
      <p:pic>
        <p:nvPicPr>
          <p:cNvPr id="4" name="Picture 3" descr="Bus Coach Black - Free vector graphic on Pixaba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477" y="4146515"/>
            <a:ext cx="1149976" cy="709152"/>
          </a:xfrm>
          <a:prstGeom prst="rect">
            <a:avLst/>
          </a:prstGeom>
        </p:spPr>
      </p:pic>
      <p:pic>
        <p:nvPicPr>
          <p:cNvPr id="5" name="Picture 4" descr="Cash Money · Free vector graphic on Pixabay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207" y="3924848"/>
            <a:ext cx="1306886" cy="786854"/>
          </a:xfrm>
          <a:prstGeom prst="rect">
            <a:avLst/>
          </a:prstGeom>
        </p:spPr>
      </p:pic>
      <p:pic>
        <p:nvPicPr>
          <p:cNvPr id="7" name="Picture 6" descr="The Syringe Vaccine Treatment Damn - Free vector graphic ...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386" y="2231262"/>
            <a:ext cx="648182" cy="685680"/>
          </a:xfrm>
          <a:prstGeom prst="rect">
            <a:avLst/>
          </a:prstGeom>
        </p:spPr>
      </p:pic>
      <p:pic>
        <p:nvPicPr>
          <p:cNvPr id="8" name="Picture 7" descr="Blood Pressure Instruments Free Stock Photo - Public ...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7" r="11434" b="29949"/>
          <a:stretch/>
        </p:blipFill>
        <p:spPr>
          <a:xfrm>
            <a:off x="2362472" y="2257036"/>
            <a:ext cx="1061346" cy="679870"/>
          </a:xfrm>
          <a:prstGeom prst="rect">
            <a:avLst/>
          </a:prstGeom>
        </p:spPr>
      </p:pic>
      <p:pic>
        <p:nvPicPr>
          <p:cNvPr id="9" name="Picture 8" descr="Free vector graphic: Teeth, Dental, Green, Medicine - Free ...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754" y="2305047"/>
            <a:ext cx="806468" cy="783786"/>
          </a:xfrm>
          <a:prstGeom prst="rect">
            <a:avLst/>
          </a:prstGeom>
        </p:spPr>
      </p:pic>
      <p:pic>
        <p:nvPicPr>
          <p:cNvPr id="10" name="Picture 9" descr="Medicine Doctor Vitamin · Free image on Pixabay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463" y="2099444"/>
            <a:ext cx="1001323" cy="1001323"/>
          </a:xfrm>
          <a:prstGeom prst="rect">
            <a:avLst/>
          </a:prstGeom>
        </p:spPr>
      </p:pic>
      <p:pic>
        <p:nvPicPr>
          <p:cNvPr id="11" name="Picture 10" descr="Kostenlose Vektorgrafik: Brillen, Bilder, Objektive ...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478" y="2218425"/>
            <a:ext cx="1491036" cy="7455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4" t="7022" r="11023" b="8159"/>
          <a:stretch/>
        </p:blipFill>
        <p:spPr>
          <a:xfrm>
            <a:off x="3992108" y="3924848"/>
            <a:ext cx="823888" cy="1063730"/>
          </a:xfrm>
          <a:prstGeom prst="rect">
            <a:avLst/>
          </a:prstGeom>
        </p:spPr>
      </p:pic>
      <p:pic>
        <p:nvPicPr>
          <p:cNvPr id="15" name="Picture 14" descr="Smiley face | everywhereisimagined | Flickr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" t="15490" r="1182" b="16416"/>
          <a:stretch/>
        </p:blipFill>
        <p:spPr>
          <a:xfrm>
            <a:off x="1654754" y="5690078"/>
            <a:ext cx="871888" cy="871891"/>
          </a:xfrm>
          <a:prstGeom prst="rect">
            <a:avLst/>
          </a:prstGeom>
        </p:spPr>
      </p:pic>
      <p:pic>
        <p:nvPicPr>
          <p:cNvPr id="17" name="Picture 16" descr="Healthy Lifestyle Free Stock Photo - Public Domain Pictures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4" b="42131"/>
          <a:stretch/>
        </p:blipFill>
        <p:spPr>
          <a:xfrm>
            <a:off x="3821467" y="5682223"/>
            <a:ext cx="1693477" cy="8368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81792" y="1298744"/>
            <a:ext cx="6804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Инклюзивное</a:t>
            </a:r>
            <a:r>
              <a:rPr lang="en-US" sz="2800" dirty="0"/>
              <a:t> </a:t>
            </a:r>
            <a:r>
              <a:rPr lang="en-US" sz="2800" dirty="0" err="1"/>
              <a:t>здр</a:t>
            </a:r>
            <a:r>
              <a:rPr lang="ru-RU" sz="2800" dirty="0" err="1"/>
              <a:t>авоохранение</a:t>
            </a:r>
            <a:r>
              <a:rPr lang="ru-RU" sz="2800" dirty="0"/>
              <a:t> </a:t>
            </a:r>
            <a:r>
              <a:rPr lang="en-US" sz="2800" dirty="0" err="1"/>
              <a:t>означает</a:t>
            </a:r>
            <a:r>
              <a:rPr lang="en-US" sz="28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051884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B29A4-D55A-4FBF-8FFF-500F4EC01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976" y="1669223"/>
            <a:ext cx="8634952" cy="4726002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</a:pPr>
            <a:r>
              <a:rPr lang="en-US" dirty="0"/>
              <a:t>Здоровье важно для того, чтобы иметь возможность участвовать в жизни общества. </a:t>
            </a:r>
          </a:p>
          <a:p>
            <a:pPr marL="0" indent="0">
              <a:spcAft>
                <a:spcPts val="1200"/>
              </a:spcAft>
              <a:buNone/>
            </a:pPr>
            <a:endParaRPr lang="en-US" dirty="0"/>
          </a:p>
          <a:p>
            <a:pPr>
              <a:spcAft>
                <a:spcPts val="1200"/>
              </a:spcAft>
            </a:pPr>
            <a:endParaRPr lang="en-US" dirty="0"/>
          </a:p>
          <a:p>
            <a:pPr>
              <a:spcAft>
                <a:spcPts val="1200"/>
              </a:spcAft>
            </a:pPr>
            <a:endParaRPr lang="en-US" dirty="0"/>
          </a:p>
          <a:p>
            <a:pPr>
              <a:spcAft>
                <a:spcPts val="1200"/>
              </a:spcAft>
            </a:pPr>
            <a:r>
              <a:rPr lang="ru-RU" dirty="0"/>
              <a:t>Все люди заслуживают лучшего здоровья. </a:t>
            </a:r>
            <a:r>
              <a:rPr lang="en-US" dirty="0" err="1"/>
              <a:t>Все</a:t>
            </a:r>
            <a:r>
              <a:rPr lang="en-US" dirty="0"/>
              <a:t> люди имеют право на здоровье.</a:t>
            </a:r>
          </a:p>
          <a:p>
            <a:pPr>
              <a:spcAft>
                <a:spcPts val="1200"/>
              </a:spcAft>
            </a:pPr>
            <a:r>
              <a:rPr lang="ru-RU" dirty="0"/>
              <a:t>К</a:t>
            </a:r>
            <a:r>
              <a:rPr lang="en-US" dirty="0" err="1"/>
              <a:t>ак</a:t>
            </a:r>
            <a:r>
              <a:rPr lang="en-US" dirty="0"/>
              <a:t> </a:t>
            </a:r>
            <a:r>
              <a:rPr lang="en-US" dirty="0" err="1"/>
              <a:t>правило</a:t>
            </a:r>
            <a:r>
              <a:rPr lang="en-US" dirty="0"/>
              <a:t>,</a:t>
            </a:r>
            <a:r>
              <a:rPr lang="ru-RU" dirty="0"/>
              <a:t> </a:t>
            </a:r>
            <a:r>
              <a:rPr lang="en-US" dirty="0" err="1"/>
              <a:t>люди</a:t>
            </a:r>
            <a:r>
              <a:rPr lang="en-US" dirty="0"/>
              <a:t> </a:t>
            </a:r>
            <a:r>
              <a:rPr lang="en-US" b="1" dirty="0"/>
              <a:t>с </a:t>
            </a:r>
            <a:r>
              <a:rPr lang="ru-RU" dirty="0"/>
              <a:t>ИО</a:t>
            </a:r>
            <a:r>
              <a:rPr lang="en-US" dirty="0"/>
              <a:t>, имеют более слабое здоровье, чем люди </a:t>
            </a:r>
            <a:r>
              <a:rPr lang="en-US" dirty="0" err="1"/>
              <a:t>без</a:t>
            </a:r>
            <a:r>
              <a:rPr lang="en-US" dirty="0"/>
              <a:t> </a:t>
            </a:r>
            <a:r>
              <a:rPr lang="ru-RU" dirty="0"/>
              <a:t>ИО</a:t>
            </a:r>
            <a:r>
              <a:rPr lang="en-US" dirty="0"/>
              <a:t>.</a:t>
            </a:r>
          </a:p>
          <a:p>
            <a:pPr marL="0" indent="0">
              <a:spcAft>
                <a:spcPts val="1200"/>
              </a:spcAft>
              <a:buNone/>
            </a:pPr>
            <a:endParaRPr lang="en-US" dirty="0"/>
          </a:p>
          <a:p>
            <a:pPr>
              <a:spcAft>
                <a:spcPts val="1200"/>
              </a:spcAft>
            </a:pP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53CE0A0-3A59-4266-B154-99AC9500B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22" y="66780"/>
            <a:ext cx="6843966" cy="1252734"/>
          </a:xfrm>
        </p:spPr>
        <p:txBody>
          <a:bodyPr>
            <a:noAutofit/>
          </a:bodyPr>
          <a:lstStyle/>
          <a:p>
            <a:r>
              <a:rPr lang="en-US" sz="3000" dirty="0"/>
              <a:t>Почему нам </a:t>
            </a:r>
            <a:r>
              <a:rPr lang="en-US" sz="3000" dirty="0" err="1"/>
              <a:t>нужно</a:t>
            </a:r>
            <a:r>
              <a:rPr lang="en-US" sz="3000" dirty="0"/>
              <a:t> </a:t>
            </a:r>
            <a:br>
              <a:rPr lang="ru-RU" sz="3000" dirty="0"/>
            </a:br>
            <a:r>
              <a:rPr lang="en-US" sz="3000" dirty="0" err="1"/>
              <a:t>инклюзивное</a:t>
            </a:r>
            <a:r>
              <a:rPr lang="en-US" sz="3000" dirty="0"/>
              <a:t> </a:t>
            </a:r>
            <a:r>
              <a:rPr lang="en-US" sz="3000" dirty="0" err="1"/>
              <a:t>зд</a:t>
            </a:r>
            <a:r>
              <a:rPr lang="ru-RU" sz="3000" dirty="0" err="1"/>
              <a:t>равоохранение</a:t>
            </a:r>
            <a:r>
              <a:rPr lang="en-US" sz="3000" dirty="0"/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72" y="2325430"/>
            <a:ext cx="1246973" cy="11035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740" y="3105027"/>
            <a:ext cx="1295881" cy="11525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592" y="2325430"/>
            <a:ext cx="1729806" cy="1153926"/>
          </a:xfrm>
          <a:prstGeom prst="rect">
            <a:avLst/>
          </a:prstGeom>
        </p:spPr>
      </p:pic>
      <p:pic>
        <p:nvPicPr>
          <p:cNvPr id="10" name="Picture 9" descr="A group of men playing football&#10;&#10;Description automatically generated">
            <a:extLst>
              <a:ext uri="{FF2B5EF4-FFF2-40B4-BE49-F238E27FC236}">
                <a16:creationId xmlns:a16="http://schemas.microsoft.com/office/drawing/2014/main" id="{12324392-9537-45B6-84DB-F35EF255E73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706" r="15613"/>
          <a:stretch/>
        </p:blipFill>
        <p:spPr>
          <a:xfrm>
            <a:off x="4949019" y="2807182"/>
            <a:ext cx="1152000" cy="1356769"/>
          </a:xfrm>
          <a:prstGeom prst="rect">
            <a:avLst/>
          </a:prstGeom>
        </p:spPr>
      </p:pic>
      <p:pic>
        <p:nvPicPr>
          <p:cNvPr id="12" name="Picture 11" descr="A picture containing text, indoor, person, table&#10;&#10;Description automatically generated">
            <a:extLst>
              <a:ext uri="{FF2B5EF4-FFF2-40B4-BE49-F238E27FC236}">
                <a16:creationId xmlns:a16="http://schemas.microsoft.com/office/drawing/2014/main" id="{D9DB33D0-88FD-4B0A-A395-6BBAEDAE18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11366" y="2325430"/>
            <a:ext cx="1547332" cy="116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46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415" y="4435050"/>
            <a:ext cx="1283747" cy="12220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3CE0A0-3A59-4266-B154-99AC9500B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98" y="161548"/>
            <a:ext cx="6611706" cy="1157863"/>
          </a:xfrm>
        </p:spPr>
        <p:txBody>
          <a:bodyPr>
            <a:noAutofit/>
          </a:bodyPr>
          <a:lstStyle/>
          <a:p>
            <a:r>
              <a:rPr lang="en-US" sz="3000" dirty="0" err="1"/>
              <a:t>Почему</a:t>
            </a:r>
            <a:r>
              <a:rPr lang="en-US" sz="3000" dirty="0"/>
              <a:t> </a:t>
            </a:r>
            <a:r>
              <a:rPr lang="en-US" sz="3000" dirty="0" err="1"/>
              <a:t>нам</a:t>
            </a:r>
            <a:r>
              <a:rPr lang="en-US" sz="3000" dirty="0"/>
              <a:t> </a:t>
            </a:r>
            <a:r>
              <a:rPr lang="en-US" sz="3000" dirty="0" err="1"/>
              <a:t>нужно</a:t>
            </a:r>
            <a:r>
              <a:rPr lang="en-US" sz="3000" dirty="0"/>
              <a:t> </a:t>
            </a:r>
            <a:br>
              <a:rPr lang="ru-RU" sz="3000" dirty="0"/>
            </a:br>
            <a:r>
              <a:rPr lang="en-US" sz="3000" dirty="0" err="1"/>
              <a:t>инклюзивное</a:t>
            </a:r>
            <a:r>
              <a:rPr lang="en-US" sz="3000" dirty="0"/>
              <a:t> </a:t>
            </a:r>
            <a:r>
              <a:rPr lang="en-US" sz="3000" dirty="0" err="1"/>
              <a:t>зд</a:t>
            </a:r>
            <a:r>
              <a:rPr lang="ru-RU" sz="3000" dirty="0" err="1"/>
              <a:t>равоохранение</a:t>
            </a:r>
            <a:r>
              <a:rPr lang="en-US" sz="3000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B29A4-D55A-4FBF-8FFF-500F4EC01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221" y="1732990"/>
            <a:ext cx="7859262" cy="472600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Л</a:t>
            </a:r>
            <a:r>
              <a:rPr lang="en-US" dirty="0" err="1"/>
              <a:t>юди</a:t>
            </a:r>
            <a:r>
              <a:rPr lang="en-US" dirty="0"/>
              <a:t> </a:t>
            </a:r>
            <a:r>
              <a:rPr lang="en-US" b="1" dirty="0"/>
              <a:t>с </a:t>
            </a:r>
            <a:r>
              <a:rPr lang="ru-RU" dirty="0"/>
              <a:t>ИО</a:t>
            </a:r>
            <a:r>
              <a:rPr lang="en-US" dirty="0"/>
              <a:t>, </a:t>
            </a:r>
            <a:r>
              <a:rPr lang="en-US" dirty="0" err="1"/>
              <a:t>как</a:t>
            </a:r>
            <a:r>
              <a:rPr lang="en-US" dirty="0"/>
              <a:t> </a:t>
            </a:r>
            <a:r>
              <a:rPr lang="en-US" dirty="0" err="1"/>
              <a:t>правило</a:t>
            </a:r>
            <a:r>
              <a:rPr lang="en-US" dirty="0"/>
              <a:t>, </a:t>
            </a:r>
            <a:r>
              <a:rPr lang="en-US" dirty="0" err="1"/>
              <a:t>имеют</a:t>
            </a:r>
            <a:r>
              <a:rPr lang="en-US" dirty="0"/>
              <a:t> </a:t>
            </a:r>
            <a:r>
              <a:rPr lang="en-US" dirty="0" err="1"/>
              <a:t>более</a:t>
            </a:r>
            <a:r>
              <a:rPr lang="en-US" dirty="0"/>
              <a:t> </a:t>
            </a:r>
            <a:r>
              <a:rPr lang="en-US" dirty="0" err="1"/>
              <a:t>слабое</a:t>
            </a:r>
            <a:r>
              <a:rPr lang="en-US" dirty="0"/>
              <a:t> </a:t>
            </a:r>
            <a:r>
              <a:rPr lang="en-US" dirty="0" err="1"/>
              <a:t>здоровье</a:t>
            </a:r>
            <a:r>
              <a:rPr lang="en-US" dirty="0"/>
              <a:t>, </a:t>
            </a:r>
            <a:r>
              <a:rPr lang="en-US" dirty="0" err="1"/>
              <a:t>чем</a:t>
            </a:r>
            <a:r>
              <a:rPr lang="en-US" dirty="0"/>
              <a:t> </a:t>
            </a:r>
            <a:r>
              <a:rPr lang="en-US" dirty="0" err="1"/>
              <a:t>люди</a:t>
            </a:r>
            <a:r>
              <a:rPr lang="en-US" dirty="0"/>
              <a:t> </a:t>
            </a:r>
            <a:r>
              <a:rPr lang="en-US" dirty="0" err="1"/>
              <a:t>без</a:t>
            </a:r>
            <a:r>
              <a:rPr lang="en-US" dirty="0"/>
              <a:t> </a:t>
            </a:r>
            <a:r>
              <a:rPr lang="ru-RU" dirty="0"/>
              <a:t>ИО</a:t>
            </a:r>
            <a:r>
              <a:rPr lang="en-US" dirty="0"/>
              <a:t>.</a:t>
            </a:r>
          </a:p>
          <a:p>
            <a:r>
              <a:rPr lang="ru-RU" dirty="0"/>
              <a:t>Это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В 5 </a:t>
            </a:r>
            <a:r>
              <a:rPr lang="en-US" dirty="0" err="1"/>
              <a:t>раз</a:t>
            </a:r>
            <a:r>
              <a:rPr lang="en-US" dirty="0"/>
              <a:t> </a:t>
            </a:r>
            <a:r>
              <a:rPr lang="ru-RU" dirty="0"/>
              <a:t>чаще страдают</a:t>
            </a:r>
            <a:r>
              <a:rPr lang="en-US" dirty="0"/>
              <a:t> </a:t>
            </a:r>
            <a:r>
              <a:rPr lang="en-US" b="1" dirty="0"/>
              <a:t>диабетом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В 3 </a:t>
            </a:r>
            <a:r>
              <a:rPr lang="en-US" dirty="0" err="1"/>
              <a:t>раза</a:t>
            </a:r>
            <a:r>
              <a:rPr lang="en-US" dirty="0"/>
              <a:t> </a:t>
            </a:r>
            <a:r>
              <a:rPr lang="ru-RU" dirty="0"/>
              <a:t>выше</a:t>
            </a:r>
            <a:r>
              <a:rPr lang="en-US" dirty="0"/>
              <a:t> </a:t>
            </a:r>
            <a:r>
              <a:rPr lang="ru-RU" dirty="0"/>
              <a:t>страдают </a:t>
            </a:r>
            <a:r>
              <a:rPr lang="en-US" b="1" dirty="0" err="1"/>
              <a:t>артрит</a:t>
            </a:r>
            <a:r>
              <a:rPr lang="ru-RU" b="1" dirty="0"/>
              <a:t>ом</a:t>
            </a:r>
            <a:endParaRPr lang="en-US" b="1" dirty="0"/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В 2 </a:t>
            </a:r>
            <a:r>
              <a:rPr lang="en-US" dirty="0" err="1"/>
              <a:t>раза</a:t>
            </a:r>
            <a:r>
              <a:rPr lang="en-US" dirty="0"/>
              <a:t> </a:t>
            </a:r>
            <a:r>
              <a:rPr lang="ru-RU" dirty="0"/>
              <a:t>выше</a:t>
            </a:r>
            <a:r>
              <a:rPr lang="en-US" dirty="0"/>
              <a:t> </a:t>
            </a:r>
            <a:r>
              <a:rPr lang="ru-RU" dirty="0"/>
              <a:t>вероятность сердечных </a:t>
            </a:r>
            <a:r>
              <a:rPr lang="ru-RU" b="1" dirty="0"/>
              <a:t>заболеваний </a:t>
            </a:r>
            <a:r>
              <a:rPr lang="en-US" b="1" dirty="0"/>
              <a:t> </a:t>
            </a:r>
            <a:r>
              <a:rPr lang="en-US" dirty="0"/>
              <a:t>и </a:t>
            </a:r>
            <a:r>
              <a:rPr lang="en-US" b="1" dirty="0" err="1"/>
              <a:t>астм</a:t>
            </a:r>
            <a:r>
              <a:rPr lang="ru-RU" b="1" dirty="0"/>
              <a:t>ы</a:t>
            </a:r>
            <a:endParaRPr lang="en-US" b="1" dirty="0"/>
          </a:p>
          <a:p>
            <a:pPr marL="457200" lvl="1" indent="0">
              <a:buNone/>
            </a:pPr>
            <a:endParaRPr lang="en-US" dirty="0"/>
          </a:p>
          <a:p>
            <a:r>
              <a:rPr lang="ru-RU" dirty="0"/>
              <a:t>Р</a:t>
            </a:r>
            <a:r>
              <a:rPr lang="en-US" dirty="0" err="1"/>
              <a:t>аспространен</a:t>
            </a:r>
            <a:r>
              <a:rPr lang="ru-RU" dirty="0" err="1"/>
              <a:t>ие</a:t>
            </a:r>
            <a:r>
              <a:rPr lang="ru-RU" dirty="0"/>
              <a:t> </a:t>
            </a:r>
            <a:r>
              <a:rPr lang="en-US" dirty="0" err="1"/>
              <a:t>ожирения</a:t>
            </a:r>
            <a:r>
              <a:rPr lang="ru-RU" dirty="0"/>
              <a:t> н</a:t>
            </a:r>
            <a:r>
              <a:rPr lang="en-US" dirty="0"/>
              <a:t>а 10% </a:t>
            </a:r>
            <a:r>
              <a:rPr lang="ru-RU" dirty="0"/>
              <a:t>выше</a:t>
            </a:r>
            <a:r>
              <a:rPr lang="en-US" dirty="0"/>
              <a:t> </a:t>
            </a:r>
          </a:p>
          <a:p>
            <a:pPr>
              <a:spcAft>
                <a:spcPts val="600"/>
              </a:spcAft>
            </a:pPr>
            <a:r>
              <a:rPr lang="en-US" dirty="0"/>
              <a:t>Умирают в среднем на 16 лет раньше</a:t>
            </a:r>
          </a:p>
          <a:p>
            <a:pPr lvl="1">
              <a:spcAft>
                <a:spcPts val="600"/>
              </a:spcAft>
            </a:pPr>
            <a:endParaRPr lang="en-US" dirty="0"/>
          </a:p>
          <a:p>
            <a:pPr marL="457200" lvl="1" indent="0">
              <a:spcAft>
                <a:spcPts val="600"/>
              </a:spcAft>
              <a:buNone/>
            </a:pPr>
            <a:endParaRPr lang="en-US" dirty="0"/>
          </a:p>
        </p:txBody>
      </p:sp>
      <p:pic>
        <p:nvPicPr>
          <p:cNvPr id="4" name="Picture 3" descr="File:Depiction of a home test for diabetes, test results ...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36" b="24952"/>
          <a:stretch/>
        </p:blipFill>
        <p:spPr>
          <a:xfrm>
            <a:off x="7148320" y="1925239"/>
            <a:ext cx="1370108" cy="1003156"/>
          </a:xfrm>
          <a:prstGeom prst="ellipse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959" y="3084020"/>
            <a:ext cx="1064722" cy="115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604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CE0A0-3A59-4266-B154-99AC9500B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890" y="401703"/>
            <a:ext cx="6323105" cy="585850"/>
          </a:xfrm>
        </p:spPr>
        <p:txBody>
          <a:bodyPr>
            <a:normAutofit fontScale="90000"/>
          </a:bodyPr>
          <a:lstStyle/>
          <a:p>
            <a:r>
              <a:rPr lang="en-US" dirty="0"/>
              <a:t>Почему нам нужно инклюзивное здоровье?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B29A4-D55A-4FBF-8FFF-500F4EC01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13" y="1836854"/>
            <a:ext cx="8356974" cy="4726002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Системы здравоохранения могут улучшить здоровье людей. Они могут сделать это, </a:t>
            </a:r>
            <a:r>
              <a:rPr lang="ru-RU" dirty="0"/>
              <a:t>путем </a:t>
            </a:r>
            <a:r>
              <a:rPr lang="en-US" dirty="0" err="1"/>
              <a:t>предоставл</a:t>
            </a:r>
            <a:r>
              <a:rPr lang="ru-RU" dirty="0" err="1"/>
              <a:t>ения</a:t>
            </a:r>
            <a:r>
              <a:rPr lang="en-US" dirty="0"/>
              <a:t> </a:t>
            </a:r>
            <a:r>
              <a:rPr lang="en-US" dirty="0" err="1"/>
              <a:t>медицински</a:t>
            </a:r>
            <a:r>
              <a:rPr lang="ru-RU" dirty="0"/>
              <a:t>х</a:t>
            </a:r>
            <a:r>
              <a:rPr lang="en-US" dirty="0"/>
              <a:t> </a:t>
            </a:r>
            <a:r>
              <a:rPr lang="en-US" dirty="0" err="1"/>
              <a:t>услуг</a:t>
            </a:r>
            <a:r>
              <a:rPr lang="en-US" dirty="0"/>
              <a:t> и </a:t>
            </a:r>
            <a:r>
              <a:rPr lang="en-US" dirty="0" err="1"/>
              <a:t>образовани</a:t>
            </a:r>
            <a:r>
              <a:rPr lang="ru-RU" dirty="0"/>
              <a:t>я</a:t>
            </a:r>
            <a:r>
              <a:rPr lang="en-US" dirty="0"/>
              <a:t>. Лучше всего, когда эти услуги и образование находятся в сообществе!</a:t>
            </a:r>
          </a:p>
          <a:p>
            <a:pPr>
              <a:spcAft>
                <a:spcPts val="1200"/>
              </a:spcAft>
            </a:pPr>
            <a:r>
              <a:rPr lang="en-US" dirty="0"/>
              <a:t>Системы здравоохранения часто </a:t>
            </a:r>
            <a:r>
              <a:rPr lang="en-US" dirty="0" err="1"/>
              <a:t>не</a:t>
            </a:r>
            <a:r>
              <a:rPr lang="en-US" dirty="0"/>
              <a:t> </a:t>
            </a:r>
            <a:r>
              <a:rPr lang="ru-RU" dirty="0"/>
              <a:t>предоставляют</a:t>
            </a:r>
            <a:r>
              <a:rPr lang="en-US" dirty="0"/>
              <a:t> людям с </a:t>
            </a:r>
            <a:r>
              <a:rPr lang="ru-RU" dirty="0"/>
              <a:t>ИО</a:t>
            </a:r>
            <a:r>
              <a:rPr lang="en-US" dirty="0"/>
              <a:t> </a:t>
            </a:r>
            <a:r>
              <a:rPr lang="en-US" dirty="0" err="1"/>
              <a:t>услуг</a:t>
            </a:r>
            <a:r>
              <a:rPr lang="ru-RU" dirty="0"/>
              <a:t>и</a:t>
            </a:r>
            <a:r>
              <a:rPr lang="en-US" dirty="0"/>
              <a:t> и </a:t>
            </a:r>
            <a:r>
              <a:rPr lang="en-US" dirty="0" err="1"/>
              <a:t>образовани</a:t>
            </a:r>
            <a:r>
              <a:rPr lang="ru-RU" dirty="0"/>
              <a:t>е</a:t>
            </a:r>
            <a:r>
              <a:rPr lang="en-US" dirty="0"/>
              <a:t>, которые отвечают их потребностям. </a:t>
            </a:r>
            <a:r>
              <a:rPr lang="en-US" dirty="0" err="1"/>
              <a:t>Это</a:t>
            </a:r>
            <a:r>
              <a:rPr lang="en-US" dirty="0"/>
              <a:t> </a:t>
            </a:r>
            <a:r>
              <a:rPr lang="en-US" dirty="0" err="1"/>
              <a:t>больш</a:t>
            </a:r>
            <a:r>
              <a:rPr lang="ru-RU" dirty="0" err="1"/>
              <a:t>ая</a:t>
            </a:r>
            <a:r>
              <a:rPr lang="en-US" dirty="0"/>
              <a:t> </a:t>
            </a:r>
            <a:r>
              <a:rPr lang="en-US" dirty="0" err="1"/>
              <a:t>проблем</a:t>
            </a:r>
            <a:r>
              <a:rPr lang="ru-RU" dirty="0"/>
              <a:t>а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716451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Что </a:t>
            </a:r>
            <a:r>
              <a:rPr lang="en-US" dirty="0" err="1"/>
              <a:t>такое</a:t>
            </a:r>
            <a:r>
              <a:rPr lang="en-US" dirty="0"/>
              <a:t> </a:t>
            </a:r>
            <a:r>
              <a:rPr lang="ru-RU" dirty="0"/>
              <a:t>пропаганда</a:t>
            </a:r>
            <a:r>
              <a:rPr lang="en-US" dirty="0"/>
              <a:t>?</a:t>
            </a:r>
          </a:p>
        </p:txBody>
      </p:sp>
      <p:pic>
        <p:nvPicPr>
          <p:cNvPr id="6" name="Online Media 5" title="Meet a Self-Advocate: Renee Manfredi">
            <a:hlinkClick r:id="" action="ppaction://media"/>
            <a:extLst>
              <a:ext uri="{FF2B5EF4-FFF2-40B4-BE49-F238E27FC236}">
                <a16:creationId xmlns:a16="http://schemas.microsoft.com/office/drawing/2014/main" id="{9672F8A0-9A6D-4FF9-9294-26B97246EAD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22313" y="1825625"/>
            <a:ext cx="770096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59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Что </a:t>
            </a:r>
            <a:r>
              <a:rPr lang="en-US" dirty="0" err="1"/>
              <a:t>такое</a:t>
            </a:r>
            <a:r>
              <a:rPr lang="en-US" dirty="0"/>
              <a:t> </a:t>
            </a:r>
            <a:r>
              <a:rPr lang="ru-RU" dirty="0"/>
              <a:t>пропаганда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770" y="1896745"/>
            <a:ext cx="5086286" cy="4351338"/>
          </a:xfrm>
        </p:spPr>
        <p:txBody>
          <a:bodyPr/>
          <a:lstStyle/>
          <a:p>
            <a:pPr marL="514350" indent="-514350">
              <a:spcAft>
                <a:spcPts val="1200"/>
              </a:spcAft>
              <a:buAutoNum type="arabicPeriod"/>
            </a:pPr>
            <a:r>
              <a:rPr lang="ru-RU" dirty="0"/>
              <a:t>Выступать</a:t>
            </a:r>
            <a:r>
              <a:rPr lang="en-US" dirty="0"/>
              <a:t> за себя</a:t>
            </a:r>
          </a:p>
          <a:p>
            <a:pPr marL="514350" indent="-514350">
              <a:spcAft>
                <a:spcPts val="1200"/>
              </a:spcAft>
              <a:buAutoNum type="arabicPeriod"/>
            </a:pPr>
            <a:r>
              <a:rPr lang="en-US" dirty="0" err="1"/>
              <a:t>Выступ</a:t>
            </a:r>
            <a:r>
              <a:rPr lang="ru-RU" dirty="0" err="1"/>
              <a:t>ать</a:t>
            </a:r>
            <a:r>
              <a:rPr lang="en-US" dirty="0"/>
              <a:t> </a:t>
            </a:r>
            <a:r>
              <a:rPr lang="en-US" dirty="0" err="1"/>
              <a:t>за</a:t>
            </a:r>
            <a:r>
              <a:rPr lang="ru-RU" dirty="0"/>
              <a:t> защиту</a:t>
            </a:r>
            <a:r>
              <a:rPr lang="en-US" dirty="0"/>
              <a:t> других</a:t>
            </a:r>
          </a:p>
          <a:p>
            <a:pPr marL="514350" indent="-514350">
              <a:spcAft>
                <a:spcPts val="1200"/>
              </a:spcAft>
              <a:buFont typeface="Arial" panose="020B0604020202020204" pitchFamily="34" charset="0"/>
              <a:buAutoNum type="arabicPeriod"/>
            </a:pPr>
            <a:r>
              <a:rPr lang="en-US" dirty="0" err="1"/>
              <a:t>Выступа</a:t>
            </a:r>
            <a:r>
              <a:rPr lang="ru-RU" dirty="0" err="1"/>
              <a:t>ть</a:t>
            </a:r>
            <a:r>
              <a:rPr lang="en-US" dirty="0"/>
              <a:t> в </a:t>
            </a:r>
            <a:r>
              <a:rPr lang="ru-RU" dirty="0"/>
              <a:t>поддержку</a:t>
            </a:r>
            <a:r>
              <a:rPr lang="en-US" dirty="0"/>
              <a:t> своего сообщества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CapitolHillDay2018PRphoto.jpg">
            <a:extLst>
              <a:ext uri="{FF2B5EF4-FFF2-40B4-BE49-F238E27FC236}">
                <a16:creationId xmlns:a16="http://schemas.microsoft.com/office/drawing/2014/main" id="{3AA159CC-DD3F-4147-8E49-49F29282E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160" y="2928859"/>
            <a:ext cx="3865944" cy="2287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0231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</TotalTime>
  <Words>940</Words>
  <Application>Microsoft Office PowerPoint</Application>
  <PresentationFormat>On-screen Show (4:3)</PresentationFormat>
  <Paragraphs>138</Paragraphs>
  <Slides>18</Slides>
  <Notes>17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Ubuntu</vt:lpstr>
      <vt:lpstr>Office Theme</vt:lpstr>
      <vt:lpstr>Custom Design</vt:lpstr>
      <vt:lpstr>Пропаганда инклюзивного здравоохранения  </vt:lpstr>
      <vt:lpstr>Что такое инклюзивное здравоохранение?</vt:lpstr>
      <vt:lpstr>Что такое инклюзивное здравоохранение?</vt:lpstr>
      <vt:lpstr>Что такое инклюзивное здравоохранение?</vt:lpstr>
      <vt:lpstr>Почему нам нужно  инклюзивное здравоохранение?</vt:lpstr>
      <vt:lpstr>Почему нам нужно  инклюзивное здравоохранение?</vt:lpstr>
      <vt:lpstr>Почему нам нужно инклюзивное здоровье?</vt:lpstr>
      <vt:lpstr>Что такое пропаганда?</vt:lpstr>
      <vt:lpstr>Что такое пропаганда?</vt:lpstr>
      <vt:lpstr>Важные заметки для пропаганды</vt:lpstr>
      <vt:lpstr>Важные заметки для пропаганды</vt:lpstr>
      <vt:lpstr>Важные заметки для пропаганды</vt:lpstr>
      <vt:lpstr>Важные заметки для пропаганды</vt:lpstr>
      <vt:lpstr>Важные замечания для пропаганды</vt:lpstr>
      <vt:lpstr>Важные заметки для пропаганды</vt:lpstr>
      <vt:lpstr>Важные заметки для пропаганды</vt:lpstr>
      <vt:lpstr>Задание</vt:lpstr>
      <vt:lpstr>Признание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Sub-title  Date</dc:title>
  <dc:creator>Microsoft Office User</dc:creator>
  <cp:keywords>, docId:D6A1461D672D0C1AF26187885610C194</cp:keywords>
  <cp:lastModifiedBy>Faith Chabedi</cp:lastModifiedBy>
  <cp:revision>105</cp:revision>
  <dcterms:created xsi:type="dcterms:W3CDTF">2016-07-26T16:26:50Z</dcterms:created>
  <dcterms:modified xsi:type="dcterms:W3CDTF">2024-10-17T06:43:45Z</dcterms:modified>
</cp:coreProperties>
</file>