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8"/>
    <p:restoredTop sz="94643"/>
  </p:normalViewPr>
  <p:slideViewPr>
    <p:cSldViewPr snapToGrid="0" snapToObjects="1">
      <p:cViewPr varScale="1">
        <p:scale>
          <a:sx n="55" d="100"/>
          <a:sy n="55" d="100"/>
        </p:scale>
        <p:origin x="1468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A7F-E775-6F41-A631-4E0ECA4131AB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026A-1E1C-BB47-A98C-81ADE9C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0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909"/>
            <a:ext cx="9144000" cy="7065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916" y="5791327"/>
            <a:ext cx="21276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Tim Shriver, PhD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Président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Special Olympics International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5610" y="1765005"/>
            <a:ext cx="3700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Ce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certificat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reconnaît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que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Ubuntu Light" charset="0"/>
              <a:ea typeface="Ubuntu Light" charset="0"/>
              <a:cs typeface="Ubuntu Light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6238" y="2247014"/>
            <a:ext cx="6312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Ubuntu Light" charset="0"/>
                <a:ea typeface="Ubuntu Light" charset="0"/>
                <a:cs typeface="Ubuntu Light" charset="0"/>
              </a:rPr>
              <a:t>Nom de l'athlète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915" y="3313501"/>
            <a:ext cx="8026165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a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terminé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avec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succès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la </a:t>
            </a:r>
          </a:p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/>
                <a:ea typeface="Ubuntu Light" charset="0"/>
                <a:cs typeface="Ubuntu Light" charset="0"/>
              </a:rPr>
              <a:t>Formation des “Messages de la santé" de Special Olympics</a:t>
            </a:r>
          </a:p>
          <a:p>
            <a:pPr algn="ctr">
              <a:lnSpc>
                <a:spcPct val="150000"/>
              </a:lnSpc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et 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s'engage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charset="0"/>
                <a:ea typeface="Ubuntu Light" charset="0"/>
                <a:cs typeface="Ubuntu Light" charset="0"/>
              </a:rPr>
              <a:t> à promouvoir, éduquer et encourager des choix de vie sains et à défendre la santé des Personnes Ayant des Déficiences Intellectuelles.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41500" y="5829314"/>
            <a:ext cx="219791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Ubuntu" charset="0"/>
                <a:ea typeface="Ubuntu" charset="0"/>
                <a:cs typeface="Ubuntu" charset="0"/>
              </a:rPr>
              <a:t>Mary Davis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Directeur général</a:t>
            </a:r>
          </a:p>
          <a:p>
            <a:r>
              <a:rPr lang="en-US" sz="1050" dirty="0">
                <a:latin typeface="Ubuntu Light" charset="0"/>
                <a:ea typeface="Ubuntu Light" charset="0"/>
                <a:cs typeface="Ubuntu Light" charset="0"/>
              </a:rPr>
              <a:t>Special Olympics International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1907" y="5497969"/>
            <a:ext cx="76675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Diagram&#10;&#10;Description automatically generated with low confidence">
            <a:extLst>
              <a:ext uri="{FF2B5EF4-FFF2-40B4-BE49-F238E27FC236}">
                <a16:creationId xmlns:a16="http://schemas.microsoft.com/office/drawing/2014/main" id="{F9875966-8EFA-36F4-3D6A-9247958C5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385" y="5090671"/>
            <a:ext cx="2048236" cy="700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54E683-F5AC-42AF-4013-6E3F1F840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579" y="5153790"/>
            <a:ext cx="1713359" cy="68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3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keywords>, docId:C22B7E15147222C11349D0F931E23C46</cp:keywords>
  <cp:lastModifiedBy>Faith Chabedi</cp:lastModifiedBy>
  <cp:revision>23</cp:revision>
  <dcterms:created xsi:type="dcterms:W3CDTF">2018-08-14T14:20:27Z</dcterms:created>
  <dcterms:modified xsi:type="dcterms:W3CDTF">2024-11-04T16:59:11Z</dcterms:modified>
</cp:coreProperties>
</file>