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55" d="100"/>
          <a:sy n="55" d="100"/>
        </p:scale>
        <p:origin x="14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916" y="5791327"/>
            <a:ext cx="212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Tim Shriver, PhD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Président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Ce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certificat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reconnaît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que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Ubuntu Light" charset="0"/>
              <a:ea typeface="Ubuntu Light" charset="0"/>
              <a:cs typeface="Ubuntu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Nom de l'athlète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a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terminé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avec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succès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la 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Formation des “Messages de la santé" de Special Olympics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et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s'engage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à promouvoir, éduquer et encourager des choix de vie sains et à défendre la santé des Personnes Ayant des Déficiences Intellectuelles.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41500" y="5829314"/>
            <a:ext cx="21979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Directeur général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385" y="5090671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keywords>, docId:C22B7E15147222C11349D0F931E23C46</cp:keywords>
  <cp:lastModifiedBy>Faith Chabedi</cp:lastModifiedBy>
  <cp:revision>23</cp:revision>
  <dcterms:created xsi:type="dcterms:W3CDTF">2018-08-14T14:20:27Z</dcterms:created>
  <dcterms:modified xsi:type="dcterms:W3CDTF">2024-11-04T16:59:11Z</dcterms:modified>
</cp:coreProperties>
</file>