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64"/>
  </p:notesMasterIdLst>
  <p:sldIdLst>
    <p:sldId id="256" r:id="rId3"/>
    <p:sldId id="470" r:id="rId4"/>
    <p:sldId id="431" r:id="rId5"/>
    <p:sldId id="519" r:id="rId6"/>
    <p:sldId id="413" r:id="rId7"/>
    <p:sldId id="432" r:id="rId8"/>
    <p:sldId id="433" r:id="rId9"/>
    <p:sldId id="437" r:id="rId10"/>
    <p:sldId id="410" r:id="rId11"/>
    <p:sldId id="386" r:id="rId12"/>
    <p:sldId id="430" r:id="rId13"/>
    <p:sldId id="387" r:id="rId14"/>
    <p:sldId id="414" r:id="rId15"/>
    <p:sldId id="391" r:id="rId16"/>
    <p:sldId id="419" r:id="rId17"/>
    <p:sldId id="418" r:id="rId18"/>
    <p:sldId id="407" r:id="rId19"/>
    <p:sldId id="416" r:id="rId20"/>
    <p:sldId id="420" r:id="rId21"/>
    <p:sldId id="417" r:id="rId22"/>
    <p:sldId id="398" r:id="rId23"/>
    <p:sldId id="403" r:id="rId24"/>
    <p:sldId id="340" r:id="rId25"/>
    <p:sldId id="302" r:id="rId26"/>
    <p:sldId id="393" r:id="rId27"/>
    <p:sldId id="352" r:id="rId28"/>
    <p:sldId id="347" r:id="rId29"/>
    <p:sldId id="348" r:id="rId30"/>
    <p:sldId id="354" r:id="rId31"/>
    <p:sldId id="349" r:id="rId32"/>
    <p:sldId id="396" r:id="rId33"/>
    <p:sldId id="385" r:id="rId34"/>
    <p:sldId id="401" r:id="rId35"/>
    <p:sldId id="257" r:id="rId36"/>
    <p:sldId id="363" r:id="rId37"/>
    <p:sldId id="359" r:id="rId38"/>
    <p:sldId id="362" r:id="rId39"/>
    <p:sldId id="355" r:id="rId40"/>
    <p:sldId id="357" r:id="rId41"/>
    <p:sldId id="361" r:id="rId42"/>
    <p:sldId id="356" r:id="rId43"/>
    <p:sldId id="358" r:id="rId44"/>
    <p:sldId id="364" r:id="rId45"/>
    <p:sldId id="360" r:id="rId46"/>
    <p:sldId id="365" r:id="rId47"/>
    <p:sldId id="429" r:id="rId48"/>
    <p:sldId id="497" r:id="rId49"/>
    <p:sldId id="451" r:id="rId50"/>
    <p:sldId id="457" r:id="rId51"/>
    <p:sldId id="452" r:id="rId52"/>
    <p:sldId id="473" r:id="rId53"/>
    <p:sldId id="415" r:id="rId54"/>
    <p:sldId id="465" r:id="rId55"/>
    <p:sldId id="507" r:id="rId56"/>
    <p:sldId id="461" r:id="rId57"/>
    <p:sldId id="462" r:id="rId58"/>
    <p:sldId id="463" r:id="rId59"/>
    <p:sldId id="382" r:id="rId60"/>
    <p:sldId id="267" r:id="rId61"/>
    <p:sldId id="425" r:id="rId62"/>
    <p:sldId id="428"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C068F9-74EE-418C-B007-0EE77353ADD2}" v="1" dt="2024-10-16T13:51:17.9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368" autoAdjust="0"/>
  </p:normalViewPr>
  <p:slideViewPr>
    <p:cSldViewPr snapToGrid="0">
      <p:cViewPr varScale="1">
        <p:scale>
          <a:sx n="45" d="100"/>
          <a:sy n="45" d="100"/>
        </p:scale>
        <p:origin x="1900" y="32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microsoft.com/office/2015/10/relationships/revisionInfo" Target="revisionInfo.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diagrams/_rels/data1.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68.jpg"/><Relationship Id="rId1" Type="http://schemas.openxmlformats.org/officeDocument/2006/relationships/image" Target="../media/image67.jpg"/></Relationships>
</file>

<file path=ppt/diagrams/_rels/drawing1.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68.jpg"/><Relationship Id="rId1" Type="http://schemas.openxmlformats.org/officeDocument/2006/relationships/image" Target="../media/image67.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67FC0A-EFA1-4C20-B326-CCD9AD2666EE}" type="doc">
      <dgm:prSet loTypeId="urn:microsoft.com/office/officeart/2005/8/layout/pList2" loCatId="list" qsTypeId="urn:microsoft.com/office/officeart/2005/8/quickstyle/simple1" qsCatId="simple" csTypeId="urn:microsoft.com/office/officeart/2005/8/colors/accent1_2" csCatId="accent1" phldr="1"/>
      <dgm:spPr/>
    </dgm:pt>
    <dgm:pt modelId="{FEB3DFFA-A60F-4A52-94EC-A2647761E8CB}">
      <dgm:prSet phldrT="[Text]"/>
      <dgm:spPr/>
      <dgm:t>
        <a:bodyPr/>
        <a:lstStyle/>
        <a:p>
          <a:r>
            <a:rPr lang="fr-FR" dirty="0"/>
            <a:t>Animer des séances d’activité physique</a:t>
          </a:r>
          <a:endParaRPr lang="en-US" dirty="0"/>
        </a:p>
      </dgm:t>
    </dgm:pt>
    <dgm:pt modelId="{9D0E8E5D-B3E9-4334-8D98-F88949C9C8FA}" type="parTrans" cxnId="{CEA5AB08-9973-4CB8-817E-7F6E95235D31}">
      <dgm:prSet/>
      <dgm:spPr/>
      <dgm:t>
        <a:bodyPr/>
        <a:lstStyle/>
        <a:p>
          <a:endParaRPr lang="en-US"/>
        </a:p>
      </dgm:t>
    </dgm:pt>
    <dgm:pt modelId="{597013DA-BB9E-4056-AA2C-CE9C1E3C2E15}" type="sibTrans" cxnId="{CEA5AB08-9973-4CB8-817E-7F6E95235D31}">
      <dgm:prSet/>
      <dgm:spPr/>
      <dgm:t>
        <a:bodyPr/>
        <a:lstStyle/>
        <a:p>
          <a:endParaRPr lang="en-US"/>
        </a:p>
      </dgm:t>
    </dgm:pt>
    <dgm:pt modelId="{41E5E1F0-3C54-48D5-B106-834011685B52}">
      <dgm:prSet phldrT="[Text]"/>
      <dgm:spPr/>
      <dgm:t>
        <a:bodyPr/>
        <a:lstStyle/>
        <a:p>
          <a:r>
            <a:rPr lang="en-US" dirty="0"/>
            <a:t>Speaking at Healthy Communities events</a:t>
          </a:r>
        </a:p>
      </dgm:t>
    </dgm:pt>
    <dgm:pt modelId="{83152064-6755-47F9-8485-6D44752719A1}" type="parTrans" cxnId="{28B40DEB-C333-46D9-A9F4-CB82AE1694F9}">
      <dgm:prSet/>
      <dgm:spPr/>
      <dgm:t>
        <a:bodyPr/>
        <a:lstStyle/>
        <a:p>
          <a:endParaRPr lang="en-US"/>
        </a:p>
      </dgm:t>
    </dgm:pt>
    <dgm:pt modelId="{5EF7178C-F055-45C4-BC34-A8AF27261543}" type="sibTrans" cxnId="{28B40DEB-C333-46D9-A9F4-CB82AE1694F9}">
      <dgm:prSet/>
      <dgm:spPr/>
      <dgm:t>
        <a:bodyPr/>
        <a:lstStyle/>
        <a:p>
          <a:endParaRPr lang="en-US"/>
        </a:p>
      </dgm:t>
    </dgm:pt>
    <dgm:pt modelId="{FDA8D8A1-C4D4-4D33-A156-73E09FCF54B3}">
      <dgm:prSet phldrT="[Text]"/>
      <dgm:spPr/>
      <dgm:t>
        <a:bodyPr/>
        <a:lstStyle/>
        <a:p>
          <a:r>
            <a:rPr lang="fr-FR" dirty="0"/>
            <a:t>Intervention lors d’événements sur le changement du système de santé</a:t>
          </a:r>
          <a:endParaRPr lang="en-US" dirty="0"/>
        </a:p>
      </dgm:t>
    </dgm:pt>
    <dgm:pt modelId="{4FF0CDF8-C4DA-4EB4-AC82-7CB1CAE3A565}" type="parTrans" cxnId="{25C8F5E8-772E-49B6-8BF9-2207043FB060}">
      <dgm:prSet/>
      <dgm:spPr/>
      <dgm:t>
        <a:bodyPr/>
        <a:lstStyle/>
        <a:p>
          <a:endParaRPr lang="en-US"/>
        </a:p>
      </dgm:t>
    </dgm:pt>
    <dgm:pt modelId="{5205FCA2-1FB3-4EF3-B07F-10AB92CF0ADF}" type="sibTrans" cxnId="{25C8F5E8-772E-49B6-8BF9-2207043FB060}">
      <dgm:prSet/>
      <dgm:spPr/>
      <dgm:t>
        <a:bodyPr/>
        <a:lstStyle/>
        <a:p>
          <a:endParaRPr lang="en-US"/>
        </a:p>
      </dgm:t>
    </dgm:pt>
    <dgm:pt modelId="{17AB8C95-60BA-469C-A5E7-21AB295F8D48}" type="pres">
      <dgm:prSet presAssocID="{B867FC0A-EFA1-4C20-B326-CCD9AD2666EE}" presName="Name0" presStyleCnt="0">
        <dgm:presLayoutVars>
          <dgm:dir/>
          <dgm:resizeHandles val="exact"/>
        </dgm:presLayoutVars>
      </dgm:prSet>
      <dgm:spPr/>
    </dgm:pt>
    <dgm:pt modelId="{6A6AD55C-7357-4819-AAFA-86E9F1512079}" type="pres">
      <dgm:prSet presAssocID="{B867FC0A-EFA1-4C20-B326-CCD9AD2666EE}" presName="bkgdShp" presStyleLbl="alignAccFollowNode1" presStyleIdx="0" presStyleCnt="1" custLinFactNeighborY="11111"/>
      <dgm:spPr/>
    </dgm:pt>
    <dgm:pt modelId="{30D03CDC-70FE-47BD-BA38-D4E0AA9DF6D0}" type="pres">
      <dgm:prSet presAssocID="{B867FC0A-EFA1-4C20-B326-CCD9AD2666EE}" presName="linComp" presStyleCnt="0"/>
      <dgm:spPr/>
    </dgm:pt>
    <dgm:pt modelId="{4FAA108E-A454-4D1C-ABDD-233E9D125909}" type="pres">
      <dgm:prSet presAssocID="{FEB3DFFA-A60F-4A52-94EC-A2647761E8CB}" presName="compNode" presStyleCnt="0"/>
      <dgm:spPr/>
    </dgm:pt>
    <dgm:pt modelId="{50696E79-1DF9-40E6-ADBC-685828F8F21B}" type="pres">
      <dgm:prSet presAssocID="{FEB3DFFA-A60F-4A52-94EC-A2647761E8CB}" presName="node" presStyleLbl="node1" presStyleIdx="0" presStyleCnt="3" custLinFactNeighborX="1098" custLinFactNeighborY="0">
        <dgm:presLayoutVars>
          <dgm:bulletEnabled val="1"/>
        </dgm:presLayoutVars>
      </dgm:prSet>
      <dgm:spPr/>
    </dgm:pt>
    <dgm:pt modelId="{809A74DE-69B5-4A1C-B586-95C0E79C5AC3}" type="pres">
      <dgm:prSet presAssocID="{FEB3DFFA-A60F-4A52-94EC-A2647761E8CB}" presName="invisiNode" presStyleLbl="node1" presStyleIdx="0" presStyleCnt="3"/>
      <dgm:spPr/>
    </dgm:pt>
    <dgm:pt modelId="{1DA4FF4E-EAD5-45B6-B7AC-88B1B6CC9C5B}" type="pres">
      <dgm:prSet presAssocID="{FEB3DFFA-A60F-4A52-94EC-A2647761E8CB}"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6D3490E4-DD14-419D-BF85-FEDBC7F86111}" type="pres">
      <dgm:prSet presAssocID="{597013DA-BB9E-4056-AA2C-CE9C1E3C2E15}" presName="sibTrans" presStyleLbl="sibTrans2D1" presStyleIdx="0" presStyleCnt="0"/>
      <dgm:spPr/>
    </dgm:pt>
    <dgm:pt modelId="{E0FCBADD-D492-40B0-91A9-07413237E175}" type="pres">
      <dgm:prSet presAssocID="{41E5E1F0-3C54-48D5-B106-834011685B52}" presName="compNode" presStyleCnt="0"/>
      <dgm:spPr/>
    </dgm:pt>
    <dgm:pt modelId="{962BF358-ECC4-4726-AC8B-C0AB386B1A17}" type="pres">
      <dgm:prSet presAssocID="{41E5E1F0-3C54-48D5-B106-834011685B52}" presName="node" presStyleLbl="node1" presStyleIdx="1" presStyleCnt="3">
        <dgm:presLayoutVars>
          <dgm:bulletEnabled val="1"/>
        </dgm:presLayoutVars>
      </dgm:prSet>
      <dgm:spPr/>
    </dgm:pt>
    <dgm:pt modelId="{AA9278CB-308A-4E6A-BBAE-A5DA35284B3F}" type="pres">
      <dgm:prSet presAssocID="{41E5E1F0-3C54-48D5-B106-834011685B52}" presName="invisiNode" presStyleLbl="node1" presStyleIdx="1" presStyleCnt="3"/>
      <dgm:spPr/>
    </dgm:pt>
    <dgm:pt modelId="{05384B79-5D20-453A-BEAB-8E9FF131EC97}" type="pres">
      <dgm:prSet presAssocID="{41E5E1F0-3C54-48D5-B106-834011685B52}"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6000" r="-6000"/>
          </a:stretch>
        </a:blipFill>
      </dgm:spPr>
    </dgm:pt>
    <dgm:pt modelId="{4C25CD55-67DC-400E-92A2-285C45BAF109}" type="pres">
      <dgm:prSet presAssocID="{5EF7178C-F055-45C4-BC34-A8AF27261543}" presName="sibTrans" presStyleLbl="sibTrans2D1" presStyleIdx="0" presStyleCnt="0"/>
      <dgm:spPr/>
    </dgm:pt>
    <dgm:pt modelId="{B36F276F-B6FB-44A5-9EB2-4743D5EEEBD2}" type="pres">
      <dgm:prSet presAssocID="{FDA8D8A1-C4D4-4D33-A156-73E09FCF54B3}" presName="compNode" presStyleCnt="0"/>
      <dgm:spPr/>
    </dgm:pt>
    <dgm:pt modelId="{D4690183-4BBC-482B-9575-ED43E133877E}" type="pres">
      <dgm:prSet presAssocID="{FDA8D8A1-C4D4-4D33-A156-73E09FCF54B3}" presName="node" presStyleLbl="node1" presStyleIdx="2" presStyleCnt="3" custLinFactNeighborX="-549" custLinFactNeighborY="0">
        <dgm:presLayoutVars>
          <dgm:bulletEnabled val="1"/>
        </dgm:presLayoutVars>
      </dgm:prSet>
      <dgm:spPr/>
    </dgm:pt>
    <dgm:pt modelId="{89AD3EB3-0239-4584-B79F-CC8A058F8156}" type="pres">
      <dgm:prSet presAssocID="{FDA8D8A1-C4D4-4D33-A156-73E09FCF54B3}" presName="invisiNode" presStyleLbl="node1" presStyleIdx="2" presStyleCnt="3"/>
      <dgm:spPr/>
    </dgm:pt>
    <dgm:pt modelId="{EE2E2D2F-B863-4394-BCE8-77F9D0A420C8}" type="pres">
      <dgm:prSet presAssocID="{FDA8D8A1-C4D4-4D33-A156-73E09FCF54B3}"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8000" r="-8000"/>
          </a:stretch>
        </a:blipFill>
      </dgm:spPr>
    </dgm:pt>
  </dgm:ptLst>
  <dgm:cxnLst>
    <dgm:cxn modelId="{CEA5AB08-9973-4CB8-817E-7F6E95235D31}" srcId="{B867FC0A-EFA1-4C20-B326-CCD9AD2666EE}" destId="{FEB3DFFA-A60F-4A52-94EC-A2647761E8CB}" srcOrd="0" destOrd="0" parTransId="{9D0E8E5D-B3E9-4334-8D98-F88949C9C8FA}" sibTransId="{597013DA-BB9E-4056-AA2C-CE9C1E3C2E15}"/>
    <dgm:cxn modelId="{AA2D523F-99AF-407C-B44C-BC4F66FCC785}" type="presOf" srcId="{597013DA-BB9E-4056-AA2C-CE9C1E3C2E15}" destId="{6D3490E4-DD14-419D-BF85-FEDBC7F86111}" srcOrd="0" destOrd="0" presId="urn:microsoft.com/office/officeart/2005/8/layout/pList2"/>
    <dgm:cxn modelId="{37B7E45F-5D3B-4265-8825-5ECB422ED32B}" type="presOf" srcId="{5EF7178C-F055-45C4-BC34-A8AF27261543}" destId="{4C25CD55-67DC-400E-92A2-285C45BAF109}" srcOrd="0" destOrd="0" presId="urn:microsoft.com/office/officeart/2005/8/layout/pList2"/>
    <dgm:cxn modelId="{E9A7D341-A3BC-4CA4-BB73-E562CCB87BB5}" type="presOf" srcId="{41E5E1F0-3C54-48D5-B106-834011685B52}" destId="{962BF358-ECC4-4726-AC8B-C0AB386B1A17}" srcOrd="0" destOrd="0" presId="urn:microsoft.com/office/officeart/2005/8/layout/pList2"/>
    <dgm:cxn modelId="{733FDF6F-44A0-4610-A626-995FA3E6A251}" type="presOf" srcId="{B867FC0A-EFA1-4C20-B326-CCD9AD2666EE}" destId="{17AB8C95-60BA-469C-A5E7-21AB295F8D48}" srcOrd="0" destOrd="0" presId="urn:microsoft.com/office/officeart/2005/8/layout/pList2"/>
    <dgm:cxn modelId="{54156872-6FB4-4BA3-BFDE-CE308A98A1EF}" type="presOf" srcId="{FEB3DFFA-A60F-4A52-94EC-A2647761E8CB}" destId="{50696E79-1DF9-40E6-ADBC-685828F8F21B}" srcOrd="0" destOrd="0" presId="urn:microsoft.com/office/officeart/2005/8/layout/pList2"/>
    <dgm:cxn modelId="{C556C097-D87E-4CFB-A988-337899A5F29B}" type="presOf" srcId="{FDA8D8A1-C4D4-4D33-A156-73E09FCF54B3}" destId="{D4690183-4BBC-482B-9575-ED43E133877E}" srcOrd="0" destOrd="0" presId="urn:microsoft.com/office/officeart/2005/8/layout/pList2"/>
    <dgm:cxn modelId="{25C8F5E8-772E-49B6-8BF9-2207043FB060}" srcId="{B867FC0A-EFA1-4C20-B326-CCD9AD2666EE}" destId="{FDA8D8A1-C4D4-4D33-A156-73E09FCF54B3}" srcOrd="2" destOrd="0" parTransId="{4FF0CDF8-C4DA-4EB4-AC82-7CB1CAE3A565}" sibTransId="{5205FCA2-1FB3-4EF3-B07F-10AB92CF0ADF}"/>
    <dgm:cxn modelId="{28B40DEB-C333-46D9-A9F4-CB82AE1694F9}" srcId="{B867FC0A-EFA1-4C20-B326-CCD9AD2666EE}" destId="{41E5E1F0-3C54-48D5-B106-834011685B52}" srcOrd="1" destOrd="0" parTransId="{83152064-6755-47F9-8485-6D44752719A1}" sibTransId="{5EF7178C-F055-45C4-BC34-A8AF27261543}"/>
    <dgm:cxn modelId="{5E418ACA-4E20-4922-BF26-99D20544FAA0}" type="presParOf" srcId="{17AB8C95-60BA-469C-A5E7-21AB295F8D48}" destId="{6A6AD55C-7357-4819-AAFA-86E9F1512079}" srcOrd="0" destOrd="0" presId="urn:microsoft.com/office/officeart/2005/8/layout/pList2"/>
    <dgm:cxn modelId="{9D4FC60A-A906-4909-83E1-3F84A85DAE04}" type="presParOf" srcId="{17AB8C95-60BA-469C-A5E7-21AB295F8D48}" destId="{30D03CDC-70FE-47BD-BA38-D4E0AA9DF6D0}" srcOrd="1" destOrd="0" presId="urn:microsoft.com/office/officeart/2005/8/layout/pList2"/>
    <dgm:cxn modelId="{67BCE33C-CD46-40AA-8330-C91B3894CD91}" type="presParOf" srcId="{30D03CDC-70FE-47BD-BA38-D4E0AA9DF6D0}" destId="{4FAA108E-A454-4D1C-ABDD-233E9D125909}" srcOrd="0" destOrd="0" presId="urn:microsoft.com/office/officeart/2005/8/layout/pList2"/>
    <dgm:cxn modelId="{B6D42BF0-6A3D-4749-8285-4FEF9B031D24}" type="presParOf" srcId="{4FAA108E-A454-4D1C-ABDD-233E9D125909}" destId="{50696E79-1DF9-40E6-ADBC-685828F8F21B}" srcOrd="0" destOrd="0" presId="urn:microsoft.com/office/officeart/2005/8/layout/pList2"/>
    <dgm:cxn modelId="{D3EEE29E-1BA4-4D9F-BC07-1B95B11CF966}" type="presParOf" srcId="{4FAA108E-A454-4D1C-ABDD-233E9D125909}" destId="{809A74DE-69B5-4A1C-B586-95C0E79C5AC3}" srcOrd="1" destOrd="0" presId="urn:microsoft.com/office/officeart/2005/8/layout/pList2"/>
    <dgm:cxn modelId="{7E94327F-320E-4902-9B86-F6B2147180FA}" type="presParOf" srcId="{4FAA108E-A454-4D1C-ABDD-233E9D125909}" destId="{1DA4FF4E-EAD5-45B6-B7AC-88B1B6CC9C5B}" srcOrd="2" destOrd="0" presId="urn:microsoft.com/office/officeart/2005/8/layout/pList2"/>
    <dgm:cxn modelId="{2F05E785-FBB6-44CB-A1BB-152BF97EBEB1}" type="presParOf" srcId="{30D03CDC-70FE-47BD-BA38-D4E0AA9DF6D0}" destId="{6D3490E4-DD14-419D-BF85-FEDBC7F86111}" srcOrd="1" destOrd="0" presId="urn:microsoft.com/office/officeart/2005/8/layout/pList2"/>
    <dgm:cxn modelId="{3908AAA1-744E-4ACD-B1A7-A41994853DA7}" type="presParOf" srcId="{30D03CDC-70FE-47BD-BA38-D4E0AA9DF6D0}" destId="{E0FCBADD-D492-40B0-91A9-07413237E175}" srcOrd="2" destOrd="0" presId="urn:microsoft.com/office/officeart/2005/8/layout/pList2"/>
    <dgm:cxn modelId="{CFA419D3-DFFF-4DD7-9704-BCBB1F176D9F}" type="presParOf" srcId="{E0FCBADD-D492-40B0-91A9-07413237E175}" destId="{962BF358-ECC4-4726-AC8B-C0AB386B1A17}" srcOrd="0" destOrd="0" presId="urn:microsoft.com/office/officeart/2005/8/layout/pList2"/>
    <dgm:cxn modelId="{4D2C1A14-4C79-48F2-A4BB-893520011D4D}" type="presParOf" srcId="{E0FCBADD-D492-40B0-91A9-07413237E175}" destId="{AA9278CB-308A-4E6A-BBAE-A5DA35284B3F}" srcOrd="1" destOrd="0" presId="urn:microsoft.com/office/officeart/2005/8/layout/pList2"/>
    <dgm:cxn modelId="{AF372EC4-9D57-4523-9A87-530EEA30E841}" type="presParOf" srcId="{E0FCBADD-D492-40B0-91A9-07413237E175}" destId="{05384B79-5D20-453A-BEAB-8E9FF131EC97}" srcOrd="2" destOrd="0" presId="urn:microsoft.com/office/officeart/2005/8/layout/pList2"/>
    <dgm:cxn modelId="{5834D627-D50F-4620-BC31-C364CE5055D8}" type="presParOf" srcId="{30D03CDC-70FE-47BD-BA38-D4E0AA9DF6D0}" destId="{4C25CD55-67DC-400E-92A2-285C45BAF109}" srcOrd="3" destOrd="0" presId="urn:microsoft.com/office/officeart/2005/8/layout/pList2"/>
    <dgm:cxn modelId="{2D71E087-A016-4614-9C19-944386E9E546}" type="presParOf" srcId="{30D03CDC-70FE-47BD-BA38-D4E0AA9DF6D0}" destId="{B36F276F-B6FB-44A5-9EB2-4743D5EEEBD2}" srcOrd="4" destOrd="0" presId="urn:microsoft.com/office/officeart/2005/8/layout/pList2"/>
    <dgm:cxn modelId="{0C187444-41FD-47A2-9EA8-B5B619684E1F}" type="presParOf" srcId="{B36F276F-B6FB-44A5-9EB2-4743D5EEEBD2}" destId="{D4690183-4BBC-482B-9575-ED43E133877E}" srcOrd="0" destOrd="0" presId="urn:microsoft.com/office/officeart/2005/8/layout/pList2"/>
    <dgm:cxn modelId="{BF7B0AC5-B893-493A-AF6A-2B79E6211D41}" type="presParOf" srcId="{B36F276F-B6FB-44A5-9EB2-4743D5EEEBD2}" destId="{89AD3EB3-0239-4584-B79F-CC8A058F8156}" srcOrd="1" destOrd="0" presId="urn:microsoft.com/office/officeart/2005/8/layout/pList2"/>
    <dgm:cxn modelId="{86BD28A0-729F-4EB4-A583-A0BC56DD6D5E}" type="presParOf" srcId="{B36F276F-B6FB-44A5-9EB2-4743D5EEEBD2}" destId="{EE2E2D2F-B863-4394-BCE8-77F9D0A420C8}"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6AD55C-7357-4819-AAFA-86E9F1512079}">
      <dsp:nvSpPr>
        <dsp:cNvPr id="0" name=""/>
        <dsp:cNvSpPr/>
      </dsp:nvSpPr>
      <dsp:spPr>
        <a:xfrm>
          <a:off x="0" y="224748"/>
          <a:ext cx="7764235" cy="2022753"/>
        </a:xfrm>
        <a:prstGeom prst="roundRect">
          <a:avLst>
            <a:gd name="adj" fmla="val 1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DA4FF4E-EAD5-45B6-B7AC-88B1B6CC9C5B}">
      <dsp:nvSpPr>
        <dsp:cNvPr id="0" name=""/>
        <dsp:cNvSpPr/>
      </dsp:nvSpPr>
      <dsp:spPr>
        <a:xfrm>
          <a:off x="232927" y="269700"/>
          <a:ext cx="2280744" cy="1483352"/>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696E79-1DF9-40E6-ADBC-685828F8F21B}">
      <dsp:nvSpPr>
        <dsp:cNvPr id="0" name=""/>
        <dsp:cNvSpPr/>
      </dsp:nvSpPr>
      <dsp:spPr>
        <a:xfrm rot="10800000">
          <a:off x="257969" y="2022753"/>
          <a:ext cx="2280744" cy="2472253"/>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t" anchorCtr="0">
          <a:noAutofit/>
        </a:bodyPr>
        <a:lstStyle/>
        <a:p>
          <a:pPr marL="0" lvl="0" indent="0" algn="ctr" defTabSz="933450">
            <a:lnSpc>
              <a:spcPct val="90000"/>
            </a:lnSpc>
            <a:spcBef>
              <a:spcPct val="0"/>
            </a:spcBef>
            <a:spcAft>
              <a:spcPct val="35000"/>
            </a:spcAft>
            <a:buNone/>
          </a:pPr>
          <a:r>
            <a:rPr lang="fr-FR" sz="2100" kern="1200" dirty="0"/>
            <a:t>Animer des séances d’activité physique</a:t>
          </a:r>
          <a:endParaRPr lang="en-US" sz="2100" kern="1200" dirty="0"/>
        </a:p>
      </dsp:txBody>
      <dsp:txXfrm rot="10800000">
        <a:off x="328110" y="2022753"/>
        <a:ext cx="2140462" cy="2402112"/>
      </dsp:txXfrm>
    </dsp:sp>
    <dsp:sp modelId="{05384B79-5D20-453A-BEAB-8E9FF131EC97}">
      <dsp:nvSpPr>
        <dsp:cNvPr id="0" name=""/>
        <dsp:cNvSpPr/>
      </dsp:nvSpPr>
      <dsp:spPr>
        <a:xfrm>
          <a:off x="2741745" y="269700"/>
          <a:ext cx="2280744" cy="1483352"/>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6000" r="-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2BF358-ECC4-4726-AC8B-C0AB386B1A17}">
      <dsp:nvSpPr>
        <dsp:cNvPr id="0" name=""/>
        <dsp:cNvSpPr/>
      </dsp:nvSpPr>
      <dsp:spPr>
        <a:xfrm rot="10800000">
          <a:off x="2741745" y="2022753"/>
          <a:ext cx="2280744" cy="2472253"/>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t" anchorCtr="0">
          <a:noAutofit/>
        </a:bodyPr>
        <a:lstStyle/>
        <a:p>
          <a:pPr marL="0" lvl="0" indent="0" algn="ctr" defTabSz="933450">
            <a:lnSpc>
              <a:spcPct val="90000"/>
            </a:lnSpc>
            <a:spcBef>
              <a:spcPct val="0"/>
            </a:spcBef>
            <a:spcAft>
              <a:spcPct val="35000"/>
            </a:spcAft>
            <a:buNone/>
          </a:pPr>
          <a:r>
            <a:rPr lang="en-US" sz="2100" kern="1200" dirty="0"/>
            <a:t>Speaking at Healthy Communities events</a:t>
          </a:r>
        </a:p>
      </dsp:txBody>
      <dsp:txXfrm rot="10800000">
        <a:off x="2811886" y="2022753"/>
        <a:ext cx="2140462" cy="2402112"/>
      </dsp:txXfrm>
    </dsp:sp>
    <dsp:sp modelId="{EE2E2D2F-B863-4394-BCE8-77F9D0A420C8}">
      <dsp:nvSpPr>
        <dsp:cNvPr id="0" name=""/>
        <dsp:cNvSpPr/>
      </dsp:nvSpPr>
      <dsp:spPr>
        <a:xfrm>
          <a:off x="5250563" y="269700"/>
          <a:ext cx="2280744" cy="1483352"/>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690183-4BBC-482B-9575-ED43E133877E}">
      <dsp:nvSpPr>
        <dsp:cNvPr id="0" name=""/>
        <dsp:cNvSpPr/>
      </dsp:nvSpPr>
      <dsp:spPr>
        <a:xfrm rot="10800000">
          <a:off x="5238042" y="2022753"/>
          <a:ext cx="2280744" cy="2472253"/>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t" anchorCtr="0">
          <a:noAutofit/>
        </a:bodyPr>
        <a:lstStyle/>
        <a:p>
          <a:pPr marL="0" lvl="0" indent="0" algn="ctr" defTabSz="933450">
            <a:lnSpc>
              <a:spcPct val="90000"/>
            </a:lnSpc>
            <a:spcBef>
              <a:spcPct val="0"/>
            </a:spcBef>
            <a:spcAft>
              <a:spcPct val="35000"/>
            </a:spcAft>
            <a:buNone/>
          </a:pPr>
          <a:r>
            <a:rPr lang="fr-FR" sz="2100" kern="1200" dirty="0"/>
            <a:t>Intervention lors d’événements sur le changement du système de santé</a:t>
          </a:r>
          <a:endParaRPr lang="en-US" sz="2100" kern="1200" dirty="0"/>
        </a:p>
      </dsp:txBody>
      <dsp:txXfrm rot="10800000">
        <a:off x="5308183" y="2022753"/>
        <a:ext cx="2140462" cy="2402112"/>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CB77A8-BF71-40B4-B47A-5FF8FA4EC0CA}" type="datetimeFigureOut">
              <a:rPr lang="en-US" smtClean="0"/>
              <a:t>11/4/2024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Modifier les styles du texte maître</a:t>
            </a:r>
          </a:p>
          <a:p>
            <a:pPr lvl="1"/>
            <a:r>
              <a:rPr lang="en-US"/>
              <a:t>Deuxième niveau</a:t>
            </a:r>
          </a:p>
          <a:p>
            <a:pPr lvl="2"/>
            <a:r>
              <a:rPr lang="en-US"/>
              <a:t>Troisième niveau</a:t>
            </a:r>
          </a:p>
          <a:p>
            <a:pPr lvl="3"/>
            <a:r>
              <a:rPr lang="en-US"/>
              <a:t>Quatrième niveau</a:t>
            </a:r>
          </a:p>
          <a:p>
            <a:pPr lvl="4"/>
            <a:r>
              <a:rPr lang="en-US"/>
              <a:t>Cinquième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CC8316-FB35-4AC8-984C-370EF0F37AED}" type="slidenum">
              <a:rPr lang="en-US" smtClean="0"/>
              <a:t>‹#›</a:t>
            </a:fld>
            <a:endParaRPr lang="en-US"/>
          </a:p>
        </p:txBody>
      </p:sp>
    </p:spTree>
    <p:extLst>
      <p:ext uri="{BB962C8B-B14F-4D97-AF65-F5344CB8AC3E}">
        <p14:creationId xmlns:p14="http://schemas.microsoft.com/office/powerpoint/2010/main" val="3388577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resources.specialolympics.org/Taxonomy/Health/Health_Messengers.aspx" TargetMode="External"/><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Durée totale de la présentation - 90 minutes</a:t>
            </a:r>
          </a:p>
          <a:p>
            <a:endParaRPr lang="en-US"/>
          </a:p>
          <a:p>
            <a:r>
              <a:rPr lang="en-US"/>
              <a:t>Présentation des participants - 20 minutes</a:t>
            </a:r>
          </a:p>
          <a:p>
            <a:r>
              <a:rPr lang="en-US"/>
              <a:t>Présentation de diapositives - 35 minutes</a:t>
            </a:r>
          </a:p>
          <a:p>
            <a:r>
              <a:rPr lang="en-US"/>
              <a:t>Activités - 35 minutes</a:t>
            </a:r>
          </a:p>
        </p:txBody>
      </p:sp>
      <p:sp>
        <p:nvSpPr>
          <p:cNvPr id="4" name="Slide Number Placeholder 3"/>
          <p:cNvSpPr>
            <a:spLocks noGrp="1"/>
          </p:cNvSpPr>
          <p:nvPr>
            <p:ph type="sldNum" sz="quarter" idx="5"/>
          </p:nvPr>
        </p:nvSpPr>
        <p:spPr/>
        <p:txBody>
          <a:bodyPr/>
          <a:lstStyle/>
          <a:p>
            <a:fld id="{6CCC8316-FB35-4AC8-984C-370EF0F37AED}" type="slidenum">
              <a:rPr lang="en-US" smtClean="0"/>
              <a:t>1</a:t>
            </a:fld>
            <a:endParaRPr lang="en-US"/>
          </a:p>
        </p:txBody>
      </p:sp>
    </p:spTree>
    <p:extLst>
      <p:ext uri="{BB962C8B-B14F-4D97-AF65-F5344CB8AC3E}">
        <p14:creationId xmlns:p14="http://schemas.microsoft.com/office/powerpoint/2010/main" val="1063790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a:extLst>
              <a:ext uri="{FF2B5EF4-FFF2-40B4-BE49-F238E27FC236}">
                <a16:creationId xmlns:a16="http://schemas.microsoft.com/office/drawing/2014/main" id="{C58B1E92-43B5-4F9A-B807-0E7F8770FF8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a:extLst>
              <a:ext uri="{FF2B5EF4-FFF2-40B4-BE49-F238E27FC236}">
                <a16:creationId xmlns:a16="http://schemas.microsoft.com/office/drawing/2014/main" id="{99BFACCF-EA7F-495E-B185-D7F28ECCB1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DITES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0" dirty="0" err="1"/>
              <a:t>Athlètes</a:t>
            </a:r>
            <a:r>
              <a:rPr lang="en-US" altLang="en-US" b="0" dirty="0"/>
              <a:t> </a:t>
            </a:r>
            <a:r>
              <a:rPr lang="en-US" altLang="en-US" b="0" dirty="0" err="1"/>
              <a:t>en</a:t>
            </a:r>
            <a:r>
              <a:rPr lang="en-US" altLang="en-US" b="0" dirty="0"/>
              <a:t> Bonne </a:t>
            </a:r>
            <a:r>
              <a:rPr lang="en-US" altLang="en-US" b="0" dirty="0" err="1"/>
              <a:t>Santé</a:t>
            </a:r>
            <a:r>
              <a:rPr lang="en-US" altLang="en-US" b="0" dirty="0"/>
              <a:t> - </a:t>
            </a:r>
            <a:r>
              <a:rPr lang="en-US" sz="1200" dirty="0" err="1">
                <a:solidFill>
                  <a:schemeClr val="bg1"/>
                </a:solidFill>
                <a:latin typeface="Ubuntu" panose="020B0504030602030204" pitchFamily="34" charset="0"/>
              </a:rPr>
              <a:t>Offre</a:t>
            </a:r>
            <a:r>
              <a:rPr lang="en-US" sz="1200" dirty="0">
                <a:solidFill>
                  <a:schemeClr val="bg1"/>
                </a:solidFill>
                <a:latin typeface="Ubuntu" panose="020B0504030602030204" pitchFamily="34" charset="0"/>
              </a:rPr>
              <a:t> aux </a:t>
            </a:r>
            <a:r>
              <a:rPr lang="en-US" sz="1200" dirty="0" err="1">
                <a:solidFill>
                  <a:schemeClr val="bg1"/>
                </a:solidFill>
                <a:latin typeface="Ubuntu" panose="020B0504030602030204" pitchFamily="34" charset="0"/>
              </a:rPr>
              <a:t>athlètes</a:t>
            </a:r>
            <a:r>
              <a:rPr lang="en-US" sz="1200" dirty="0">
                <a:solidFill>
                  <a:schemeClr val="bg1"/>
                </a:solidFill>
                <a:latin typeface="Ubuntu" panose="020B0504030602030204" pitchFamily="34" charset="0"/>
              </a:rPr>
              <a:t> des services de </a:t>
            </a:r>
            <a:r>
              <a:rPr lang="en-US" sz="1200" dirty="0" err="1">
                <a:solidFill>
                  <a:schemeClr val="bg1"/>
                </a:solidFill>
                <a:latin typeface="Ubuntu" panose="020B0504030602030204" pitchFamily="34" charset="0"/>
              </a:rPr>
              <a:t>dépistage</a:t>
            </a:r>
            <a:r>
              <a:rPr lang="en-US" sz="1200" dirty="0">
                <a:solidFill>
                  <a:schemeClr val="bg1"/>
                </a:solidFill>
                <a:latin typeface="Ubuntu" panose="020B0504030602030204" pitchFamily="34" charset="0"/>
              </a:rPr>
              <a:t>, </a:t>
            </a:r>
            <a:r>
              <a:rPr lang="en-US" sz="1200" dirty="0" err="1">
                <a:solidFill>
                  <a:schemeClr val="bg1"/>
                </a:solidFill>
                <a:latin typeface="Ubuntu" panose="020B0504030602030204" pitchFamily="34" charset="0"/>
              </a:rPr>
              <a:t>d'éducation</a:t>
            </a:r>
            <a:r>
              <a:rPr lang="en-US" sz="1200" dirty="0">
                <a:solidFill>
                  <a:schemeClr val="bg1"/>
                </a:solidFill>
                <a:latin typeface="Ubuntu" panose="020B0504030602030204" pitchFamily="34" charset="0"/>
              </a:rPr>
              <a:t> et </a:t>
            </a:r>
            <a:r>
              <a:rPr lang="en-US" sz="1200" dirty="0" err="1">
                <a:solidFill>
                  <a:schemeClr val="bg1"/>
                </a:solidFill>
                <a:latin typeface="Ubuntu" panose="020B0504030602030204" pitchFamily="34" charset="0"/>
              </a:rPr>
              <a:t>d'orientation</a:t>
            </a:r>
            <a:r>
              <a:rPr lang="en-US" sz="1200" dirty="0">
                <a:solidFill>
                  <a:schemeClr val="bg1"/>
                </a:solidFill>
                <a:latin typeface="Ubuntu" panose="020B0504030602030204" pitchFamily="34" charset="0"/>
              </a:rPr>
              <a:t> dans </a:t>
            </a:r>
            <a:r>
              <a:rPr lang="en-US" sz="1200" dirty="0" err="1">
                <a:solidFill>
                  <a:schemeClr val="bg1"/>
                </a:solidFill>
                <a:latin typeface="Ubuntu" panose="020B0504030602030204" pitchFamily="34" charset="0"/>
              </a:rPr>
              <a:t>huit</a:t>
            </a:r>
            <a:r>
              <a:rPr lang="en-US" sz="1200" dirty="0">
                <a:solidFill>
                  <a:schemeClr val="bg1"/>
                </a:solidFill>
                <a:latin typeface="Ubuntu" panose="020B0504030602030204" pitchFamily="34" charset="0"/>
              </a:rPr>
              <a:t> </a:t>
            </a:r>
            <a:r>
              <a:rPr lang="en-US" sz="1200" dirty="0" err="1">
                <a:solidFill>
                  <a:schemeClr val="bg1"/>
                </a:solidFill>
                <a:latin typeface="Ubuntu" panose="020B0504030602030204" pitchFamily="34" charset="0"/>
              </a:rPr>
              <a:t>catégories</a:t>
            </a:r>
            <a:r>
              <a:rPr lang="en-US" sz="1200" dirty="0">
                <a:solidFill>
                  <a:schemeClr val="bg1"/>
                </a:solidFill>
                <a:latin typeface="Ubuntu" panose="020B0504030602030204" pitchFamily="34" charset="0"/>
              </a:rPr>
              <a:t> de </a:t>
            </a:r>
            <a:r>
              <a:rPr lang="en-US" sz="1200" dirty="0" err="1">
                <a:solidFill>
                  <a:schemeClr val="bg1"/>
                </a:solidFill>
                <a:latin typeface="Ubuntu" panose="020B0504030602030204" pitchFamily="34" charset="0"/>
              </a:rPr>
              <a:t>santé</a:t>
            </a:r>
            <a:r>
              <a:rPr lang="en-US" sz="1200" dirty="0">
                <a:solidFill>
                  <a:schemeClr val="bg1"/>
                </a:solidFill>
                <a:latin typeface="Ubuntu" panose="020B0504030602030204" pitchFamily="34" charset="0"/>
              </a:rPr>
              <a:t> </a:t>
            </a:r>
            <a:r>
              <a:rPr lang="en-US" sz="1200" dirty="0" err="1">
                <a:solidFill>
                  <a:schemeClr val="bg1"/>
                </a:solidFill>
                <a:latin typeface="Ubuntu" panose="020B0504030602030204" pitchFamily="34" charset="0"/>
              </a:rPr>
              <a:t>préventive</a:t>
            </a:r>
            <a:r>
              <a:rPr lang="en-US" sz="1200" dirty="0">
                <a:solidFill>
                  <a:schemeClr val="bg1"/>
                </a:solidFill>
                <a:latin typeface="Ubuntu" panose="020B0504030602030204" pitchFamily="34" charset="0"/>
              </a:rPr>
              <a:t>.</a:t>
            </a:r>
          </a:p>
          <a:p>
            <a:pPr marL="228600" indent="-228600">
              <a:buFont typeface="+mj-lt"/>
              <a:buAutoNum type="arabicPeriod"/>
            </a:pPr>
            <a:r>
              <a:rPr lang="en-US" altLang="en-US" dirty="0" err="1"/>
              <a:t>Pieds</a:t>
            </a:r>
            <a:r>
              <a:rPr lang="en-US" altLang="en-US" dirty="0"/>
              <a:t> </a:t>
            </a:r>
            <a:r>
              <a:rPr lang="en-US" altLang="en-US" dirty="0" err="1"/>
              <a:t>en</a:t>
            </a:r>
            <a:r>
              <a:rPr lang="en-US" altLang="en-US" dirty="0"/>
              <a:t> </a:t>
            </a:r>
            <a:r>
              <a:rPr lang="en-US" altLang="en-US" dirty="0" err="1"/>
              <a:t>Forme</a:t>
            </a:r>
            <a:r>
              <a:rPr lang="en-US" altLang="en-US" dirty="0"/>
              <a:t> (Fit Feet) - </a:t>
            </a:r>
            <a:r>
              <a:rPr lang="en-US" altLang="en-US" dirty="0" err="1"/>
              <a:t>vérifie</a:t>
            </a:r>
            <a:r>
              <a:rPr lang="en-US" altLang="en-US" dirty="0"/>
              <a:t> que </a:t>
            </a:r>
            <a:r>
              <a:rPr lang="en-US" altLang="en-US" dirty="0" err="1"/>
              <a:t>vos</a:t>
            </a:r>
            <a:r>
              <a:rPr lang="en-US" altLang="en-US" dirty="0"/>
              <a:t> </a:t>
            </a:r>
            <a:r>
              <a:rPr lang="en-US" altLang="en-US" dirty="0" err="1"/>
              <a:t>pieds</a:t>
            </a:r>
            <a:r>
              <a:rPr lang="en-US" altLang="en-US" dirty="0"/>
              <a:t> </a:t>
            </a:r>
            <a:r>
              <a:rPr lang="en-US" altLang="en-US" dirty="0" err="1"/>
              <a:t>sont</a:t>
            </a:r>
            <a:r>
              <a:rPr lang="en-US" altLang="en-US" dirty="0"/>
              <a:t> </a:t>
            </a:r>
            <a:r>
              <a:rPr lang="en-US" altLang="en-US" dirty="0" err="1"/>
              <a:t>en</a:t>
            </a:r>
            <a:r>
              <a:rPr lang="en-US" altLang="en-US" dirty="0"/>
              <a:t> bonne </a:t>
            </a:r>
            <a:r>
              <a:rPr lang="en-US" altLang="en-US" dirty="0" err="1"/>
              <a:t>santé</a:t>
            </a:r>
            <a:r>
              <a:rPr lang="en-US" altLang="en-US" dirty="0"/>
              <a:t>.</a:t>
            </a:r>
          </a:p>
          <a:p>
            <a:pPr marL="228600" indent="-228600">
              <a:buAutoNum type="arabicPeriod" startAt="2"/>
            </a:pPr>
            <a:r>
              <a:rPr lang="en-US" altLang="en-US" dirty="0"/>
              <a:t>Healthy Hearing - </a:t>
            </a:r>
            <a:r>
              <a:rPr lang="en-US" altLang="en-US" dirty="0" err="1"/>
              <a:t>veille</a:t>
            </a:r>
            <a:r>
              <a:rPr lang="en-US" altLang="en-US" dirty="0"/>
              <a:t> à </a:t>
            </a:r>
            <a:r>
              <a:rPr lang="en-US" altLang="en-US" dirty="0" err="1"/>
              <a:t>ce</a:t>
            </a:r>
            <a:r>
              <a:rPr lang="en-US" altLang="en-US" dirty="0"/>
              <a:t> que tout le monde </a:t>
            </a:r>
            <a:r>
              <a:rPr lang="en-US" altLang="en-US" dirty="0" err="1"/>
              <a:t>entende</a:t>
            </a:r>
            <a:r>
              <a:rPr lang="en-US" altLang="en-US" dirty="0"/>
              <a:t> bien et </a:t>
            </a:r>
            <a:r>
              <a:rPr lang="en-US" altLang="en-US" dirty="0" err="1"/>
              <a:t>fournit</a:t>
            </a:r>
            <a:r>
              <a:rPr lang="en-US" altLang="en-US" dirty="0"/>
              <a:t> </a:t>
            </a:r>
            <a:r>
              <a:rPr lang="en-US" altLang="en-US" dirty="0" err="1"/>
              <a:t>une</a:t>
            </a:r>
            <a:r>
              <a:rPr lang="en-US" altLang="en-US" dirty="0"/>
              <a:t> aide auditive </a:t>
            </a:r>
            <a:r>
              <a:rPr lang="en-US" altLang="en-US" dirty="0" err="1"/>
              <a:t>si</a:t>
            </a:r>
            <a:r>
              <a:rPr lang="en-US" altLang="en-US" dirty="0"/>
              <a:t> </a:t>
            </a:r>
            <a:r>
              <a:rPr lang="en-US" altLang="en-US" dirty="0" err="1"/>
              <a:t>ce</a:t>
            </a:r>
            <a:r>
              <a:rPr lang="en-US" altLang="en-US" dirty="0"/>
              <a:t> </a:t>
            </a:r>
            <a:r>
              <a:rPr lang="en-US" altLang="en-US" dirty="0" err="1"/>
              <a:t>n'est</a:t>
            </a:r>
            <a:r>
              <a:rPr lang="en-US" altLang="en-US" dirty="0"/>
              <a:t> pas le </a:t>
            </a:r>
            <a:r>
              <a:rPr lang="en-US" altLang="en-US" dirty="0" err="1"/>
              <a:t>cas</a:t>
            </a:r>
            <a:r>
              <a:rPr lang="en-US" altLang="en-US" dirty="0"/>
              <a:t>.</a:t>
            </a:r>
          </a:p>
          <a:p>
            <a:pPr marL="228600" indent="-228600">
              <a:buAutoNum type="arabicPeriod" startAt="2"/>
            </a:pPr>
            <a:r>
              <a:rPr lang="en-US" altLang="en-US" dirty="0" err="1"/>
              <a:t>Ouvrir</a:t>
            </a:r>
            <a:r>
              <a:rPr lang="en-US" altLang="en-US" dirty="0"/>
              <a:t> les </a:t>
            </a:r>
            <a:r>
              <a:rPr lang="en-US" altLang="en-US" dirty="0" err="1"/>
              <a:t>yeux</a:t>
            </a:r>
            <a:r>
              <a:rPr lang="en-US" altLang="en-US" dirty="0"/>
              <a:t> (Open Eyes) - </a:t>
            </a:r>
            <a:r>
              <a:rPr lang="en-US" altLang="en-US" dirty="0" err="1"/>
              <a:t>s'assure</a:t>
            </a:r>
            <a:r>
              <a:rPr lang="en-US" altLang="en-US" dirty="0"/>
              <a:t> que tout le monde </a:t>
            </a:r>
            <a:r>
              <a:rPr lang="en-US" altLang="en-US" dirty="0" err="1"/>
              <a:t>peut</a:t>
            </a:r>
            <a:r>
              <a:rPr lang="en-US" altLang="en-US" dirty="0"/>
              <a:t> </a:t>
            </a:r>
            <a:r>
              <a:rPr lang="en-US" altLang="en-US" dirty="0" err="1"/>
              <a:t>voir</a:t>
            </a:r>
            <a:r>
              <a:rPr lang="en-US" altLang="en-US" dirty="0"/>
              <a:t> et </a:t>
            </a:r>
            <a:r>
              <a:rPr lang="en-US" altLang="en-US" dirty="0" err="1"/>
              <a:t>fournit</a:t>
            </a:r>
            <a:r>
              <a:rPr lang="en-US" altLang="en-US" dirty="0"/>
              <a:t> des lunettes </a:t>
            </a:r>
            <a:r>
              <a:rPr lang="en-US" altLang="en-US" dirty="0" err="1"/>
              <a:t>si</a:t>
            </a:r>
            <a:r>
              <a:rPr lang="en-US" altLang="en-US" dirty="0"/>
              <a:t> </a:t>
            </a:r>
            <a:r>
              <a:rPr lang="en-US" altLang="en-US" dirty="0" err="1"/>
              <a:t>ce</a:t>
            </a:r>
            <a:r>
              <a:rPr lang="en-US" altLang="en-US" dirty="0"/>
              <a:t> </a:t>
            </a:r>
            <a:r>
              <a:rPr lang="en-US" altLang="en-US" dirty="0" err="1"/>
              <a:t>n'est</a:t>
            </a:r>
            <a:r>
              <a:rPr lang="en-US" altLang="en-US" dirty="0"/>
              <a:t> pas le </a:t>
            </a:r>
            <a:r>
              <a:rPr lang="en-US" altLang="en-US" dirty="0" err="1"/>
              <a:t>cas</a:t>
            </a:r>
            <a:r>
              <a:rPr lang="en-US" altLang="en-US" dirty="0"/>
              <a:t>.</a:t>
            </a:r>
          </a:p>
          <a:p>
            <a:pPr marL="228600" indent="-228600">
              <a:buAutoNum type="arabicPeriod" startAt="2"/>
            </a:pPr>
            <a:r>
              <a:rPr lang="en-US" altLang="en-US" dirty="0"/>
              <a:t>Special Smiles - </a:t>
            </a:r>
            <a:r>
              <a:rPr lang="en-US" altLang="en-US" dirty="0" err="1"/>
              <a:t>veille</a:t>
            </a:r>
            <a:r>
              <a:rPr lang="en-US" altLang="en-US" dirty="0"/>
              <a:t> à </a:t>
            </a:r>
            <a:r>
              <a:rPr lang="en-US" altLang="en-US" dirty="0" err="1"/>
              <a:t>ce</a:t>
            </a:r>
            <a:r>
              <a:rPr lang="en-US" altLang="en-US" dirty="0"/>
              <a:t> que les dents de chacun </a:t>
            </a:r>
            <a:r>
              <a:rPr lang="en-US" altLang="en-US" dirty="0" err="1"/>
              <a:t>soient</a:t>
            </a:r>
            <a:r>
              <a:rPr lang="en-US" altLang="en-US" dirty="0"/>
              <a:t> </a:t>
            </a:r>
            <a:r>
              <a:rPr lang="en-US" altLang="en-US" dirty="0" err="1"/>
              <a:t>en</a:t>
            </a:r>
            <a:r>
              <a:rPr lang="en-US" altLang="en-US" dirty="0"/>
              <a:t> bonne </a:t>
            </a:r>
            <a:r>
              <a:rPr lang="en-US" altLang="en-US" dirty="0" err="1"/>
              <a:t>santé</a:t>
            </a:r>
            <a:r>
              <a:rPr lang="en-US" altLang="en-US" dirty="0"/>
              <a:t>.</a:t>
            </a:r>
          </a:p>
          <a:p>
            <a:pPr marL="228600" marR="0" lvl="0" indent="-228600" algn="l" defTabSz="914400" rtl="0" eaLnBrk="1" fontAlgn="auto" latinLnBrk="0" hangingPunct="1">
              <a:lnSpc>
                <a:spcPct val="100000"/>
              </a:lnSpc>
              <a:spcBef>
                <a:spcPts val="0"/>
              </a:spcBef>
              <a:spcAft>
                <a:spcPts val="0"/>
              </a:spcAft>
              <a:buClrTx/>
              <a:buSzTx/>
              <a:buFontTx/>
              <a:buAutoNum type="arabicPeriod" startAt="2"/>
              <a:tabLst/>
              <a:defRPr/>
            </a:pPr>
            <a:r>
              <a:rPr lang="en-US" altLang="en-US" dirty="0" err="1"/>
              <a:t>Forme</a:t>
            </a:r>
            <a:r>
              <a:rPr lang="en-US" altLang="en-US" dirty="0"/>
              <a:t> Physique - </a:t>
            </a:r>
            <a:r>
              <a:rPr lang="en-US" altLang="en-US" dirty="0" err="1"/>
              <a:t>notre</a:t>
            </a:r>
            <a:r>
              <a:rPr lang="en-US" altLang="en-US" dirty="0"/>
              <a:t> </a:t>
            </a:r>
            <a:r>
              <a:rPr lang="en-US" altLang="en-US" dirty="0" err="1"/>
              <a:t>programme</a:t>
            </a:r>
            <a:r>
              <a:rPr lang="en-US" altLang="en-US" dirty="0"/>
              <a:t> de </a:t>
            </a:r>
            <a:r>
              <a:rPr lang="en-US" altLang="en-US" dirty="0" err="1"/>
              <a:t>thérapie</a:t>
            </a:r>
            <a:r>
              <a:rPr lang="en-US" altLang="en-US" dirty="0"/>
              <a:t> physique.</a:t>
            </a:r>
          </a:p>
          <a:p>
            <a:pPr marL="228600" marR="0" lvl="0" indent="-228600" algn="l" defTabSz="914400" rtl="0" eaLnBrk="1" fontAlgn="auto" latinLnBrk="0" hangingPunct="1">
              <a:lnSpc>
                <a:spcPct val="100000"/>
              </a:lnSpc>
              <a:spcBef>
                <a:spcPts val="0"/>
              </a:spcBef>
              <a:spcAft>
                <a:spcPts val="0"/>
              </a:spcAft>
              <a:buClrTx/>
              <a:buSzTx/>
              <a:buFontTx/>
              <a:buAutoNum type="arabicPeriod" startAt="2"/>
              <a:tabLst/>
              <a:defRPr/>
            </a:pPr>
            <a:r>
              <a:rPr lang="en-US" altLang="en-US" dirty="0"/>
              <a:t>Des esprits forts - </a:t>
            </a:r>
            <a:r>
              <a:rPr lang="en-US" altLang="en-US" dirty="0" err="1"/>
              <a:t>notre</a:t>
            </a:r>
            <a:r>
              <a:rPr lang="en-US" altLang="en-US" dirty="0"/>
              <a:t> </a:t>
            </a:r>
            <a:r>
              <a:rPr lang="en-US" altLang="en-US" dirty="0" err="1"/>
              <a:t>programme</a:t>
            </a:r>
            <a:r>
              <a:rPr lang="en-US" altLang="en-US" dirty="0"/>
              <a:t> de bien-</a:t>
            </a:r>
            <a:r>
              <a:rPr lang="en-US" altLang="en-US" dirty="0" err="1"/>
              <a:t>être</a:t>
            </a:r>
            <a:r>
              <a:rPr lang="en-US" altLang="en-US" dirty="0"/>
              <a:t> </a:t>
            </a:r>
            <a:r>
              <a:rPr lang="en-US" altLang="en-US" dirty="0" err="1"/>
              <a:t>émotionnel</a:t>
            </a:r>
            <a:r>
              <a:rPr lang="en-US" altLang="en-US" dirty="0"/>
              <a:t>.</a:t>
            </a:r>
          </a:p>
          <a:p>
            <a:pPr marL="228600" marR="0" lvl="0" indent="-228600" algn="l" defTabSz="914400" rtl="0" eaLnBrk="1" fontAlgn="auto" latinLnBrk="0" hangingPunct="1">
              <a:lnSpc>
                <a:spcPct val="100000"/>
              </a:lnSpc>
              <a:spcBef>
                <a:spcPts val="0"/>
              </a:spcBef>
              <a:spcAft>
                <a:spcPts val="0"/>
              </a:spcAft>
              <a:buClrTx/>
              <a:buSzTx/>
              <a:buFontTx/>
              <a:buAutoNum type="arabicPeriod" startAt="2"/>
              <a:tabLst/>
              <a:defRPr/>
            </a:pPr>
            <a:r>
              <a:rPr lang="en-US" altLang="en-US" dirty="0"/>
              <a:t>Promotion de la </a:t>
            </a:r>
            <a:r>
              <a:rPr lang="en-US" altLang="en-US" dirty="0" err="1"/>
              <a:t>santé</a:t>
            </a:r>
            <a:r>
              <a:rPr lang="en-US" altLang="en-US" dirty="0"/>
              <a:t> - </a:t>
            </a:r>
            <a:r>
              <a:rPr lang="en-US" altLang="en-US" dirty="0" err="1"/>
              <a:t>enseigne</a:t>
            </a:r>
            <a:r>
              <a:rPr lang="en-US" altLang="en-US" dirty="0"/>
              <a:t> aux </a:t>
            </a:r>
            <a:r>
              <a:rPr lang="en-US" altLang="en-US" dirty="0" err="1"/>
              <a:t>athlètes</a:t>
            </a:r>
            <a:r>
              <a:rPr lang="en-US" altLang="en-US" dirty="0"/>
              <a:t> à bien manger, à </a:t>
            </a:r>
            <a:r>
              <a:rPr lang="en-US" altLang="en-US" dirty="0" err="1"/>
              <a:t>boire</a:t>
            </a:r>
            <a:r>
              <a:rPr lang="en-US" altLang="en-US" dirty="0"/>
              <a:t> les choses </a:t>
            </a:r>
            <a:r>
              <a:rPr lang="en-US" altLang="en-US" dirty="0" err="1"/>
              <a:t>bonnes</a:t>
            </a:r>
            <a:r>
              <a:rPr lang="en-US" altLang="en-US" dirty="0"/>
              <a:t> pour la </a:t>
            </a:r>
            <a:r>
              <a:rPr lang="en-US" altLang="en-US" dirty="0" err="1"/>
              <a:t>santé</a:t>
            </a:r>
            <a:r>
              <a:rPr lang="en-US" altLang="en-US" dirty="0"/>
              <a:t>, à faire de </a:t>
            </a:r>
            <a:r>
              <a:rPr lang="en-US" altLang="en-US" dirty="0" err="1"/>
              <a:t>l'exercice</a:t>
            </a:r>
            <a:r>
              <a:rPr lang="en-US" altLang="en-US" dirty="0"/>
              <a:t>, à </a:t>
            </a:r>
            <a:r>
              <a:rPr lang="en-US" altLang="en-US" dirty="0" err="1"/>
              <a:t>protéger</a:t>
            </a:r>
            <a:r>
              <a:rPr lang="en-US" altLang="en-US" dirty="0"/>
              <a:t> </a:t>
            </a:r>
            <a:r>
              <a:rPr lang="en-US" altLang="en-US" dirty="0" err="1"/>
              <a:t>leur</a:t>
            </a:r>
            <a:r>
              <a:rPr lang="en-US" altLang="en-US" dirty="0"/>
              <a:t> </a:t>
            </a:r>
            <a:r>
              <a:rPr lang="en-US" altLang="en-US" dirty="0" err="1"/>
              <a:t>peau</a:t>
            </a:r>
            <a:r>
              <a:rPr lang="en-US" altLang="en-US" dirty="0"/>
              <a:t> du soleil, à ne pas </a:t>
            </a:r>
            <a:r>
              <a:rPr lang="en-US" altLang="en-US" dirty="0" err="1"/>
              <a:t>fumer</a:t>
            </a:r>
            <a:r>
              <a:rPr lang="en-US" altLang="en-US" dirty="0"/>
              <a:t>, à se laver les mains et, </a:t>
            </a:r>
            <a:r>
              <a:rPr lang="en-US" altLang="en-US" dirty="0" err="1"/>
              <a:t>d'une</a:t>
            </a:r>
            <a:r>
              <a:rPr lang="en-US" altLang="en-US" dirty="0"/>
              <a:t> manière </a:t>
            </a:r>
            <a:r>
              <a:rPr lang="en-US" altLang="en-US" dirty="0" err="1"/>
              <a:t>générale</a:t>
            </a:r>
            <a:r>
              <a:rPr lang="en-US" altLang="en-US" dirty="0"/>
              <a:t>, à </a:t>
            </a:r>
            <a:r>
              <a:rPr lang="en-US" altLang="en-US" dirty="0" err="1"/>
              <a:t>être</a:t>
            </a:r>
            <a:r>
              <a:rPr lang="en-US" altLang="en-US" dirty="0"/>
              <a:t> </a:t>
            </a:r>
            <a:r>
              <a:rPr lang="en-US" altLang="en-US" dirty="0" err="1"/>
              <a:t>en</a:t>
            </a:r>
            <a:r>
              <a:rPr lang="en-US" altLang="en-US" dirty="0"/>
              <a:t> bonne </a:t>
            </a:r>
            <a:r>
              <a:rPr lang="en-US" altLang="en-US" dirty="0" err="1"/>
              <a:t>santé</a:t>
            </a:r>
            <a:r>
              <a:rPr lang="en-US" altLang="en-US" dirty="0"/>
              <a:t>. </a:t>
            </a:r>
          </a:p>
          <a:p>
            <a:pPr marL="228600" marR="0" lvl="0" indent="-228600" algn="l" defTabSz="914400" rtl="0" eaLnBrk="1" fontAlgn="auto" latinLnBrk="0" hangingPunct="1">
              <a:lnSpc>
                <a:spcPct val="100000"/>
              </a:lnSpc>
              <a:spcBef>
                <a:spcPts val="0"/>
              </a:spcBef>
              <a:spcAft>
                <a:spcPts val="0"/>
              </a:spcAft>
              <a:buClrTx/>
              <a:buSzTx/>
              <a:buFontTx/>
              <a:buAutoNum type="arabicPeriod" startAt="2"/>
              <a:tabLst/>
              <a:defRPr/>
            </a:pPr>
            <a:r>
              <a:rPr lang="en-US" altLang="en-US" dirty="0" err="1"/>
              <a:t>MedFest</a:t>
            </a:r>
            <a:r>
              <a:rPr lang="en-US" altLang="en-US" dirty="0"/>
              <a:t> - </a:t>
            </a:r>
            <a:r>
              <a:rPr lang="en-US" altLang="en-US" dirty="0" err="1"/>
              <a:t>fournit</a:t>
            </a:r>
            <a:r>
              <a:rPr lang="en-US" altLang="en-US" dirty="0"/>
              <a:t> les examens </a:t>
            </a:r>
            <a:r>
              <a:rPr lang="en-US" altLang="en-US" dirty="0" err="1"/>
              <a:t>médicaux</a:t>
            </a:r>
            <a:r>
              <a:rPr lang="en-US" altLang="en-US" dirty="0"/>
              <a:t> </a:t>
            </a:r>
            <a:r>
              <a:rPr lang="en-US" altLang="en-US" dirty="0" err="1"/>
              <a:t>dont</a:t>
            </a:r>
            <a:r>
              <a:rPr lang="en-US" altLang="en-US" dirty="0"/>
              <a:t> les </a:t>
            </a:r>
            <a:r>
              <a:rPr lang="en-US" altLang="en-US" dirty="0" err="1"/>
              <a:t>athlètes</a:t>
            </a:r>
            <a:r>
              <a:rPr lang="en-US" altLang="en-US" dirty="0"/>
              <a:t> </a:t>
            </a:r>
            <a:r>
              <a:rPr lang="en-US" altLang="en-US" dirty="0" err="1"/>
              <a:t>ont</a:t>
            </a:r>
            <a:r>
              <a:rPr lang="en-US" altLang="en-US" dirty="0"/>
              <a:t> </a:t>
            </a:r>
            <a:r>
              <a:rPr lang="en-US" altLang="en-US" dirty="0" err="1"/>
              <a:t>besoin</a:t>
            </a:r>
            <a:r>
              <a:rPr lang="en-US" altLang="en-US" dirty="0"/>
              <a:t> pour </a:t>
            </a:r>
            <a:r>
              <a:rPr lang="en-US" altLang="en-US" dirty="0" err="1"/>
              <a:t>participer</a:t>
            </a:r>
            <a:r>
              <a:rPr lang="en-US" altLang="en-US" dirty="0"/>
              <a:t> aux Special Olympics.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err="1"/>
              <a:t>Communautés</a:t>
            </a:r>
            <a:r>
              <a:rPr lang="en-US" altLang="en-US" dirty="0"/>
              <a:t> </a:t>
            </a:r>
            <a:r>
              <a:rPr lang="en-US" altLang="en-US" dirty="0" err="1"/>
              <a:t>en</a:t>
            </a:r>
            <a:r>
              <a:rPr lang="en-US" altLang="en-US" dirty="0"/>
              <a:t> bonne </a:t>
            </a:r>
            <a:r>
              <a:rPr lang="en-US" altLang="en-US" dirty="0" err="1"/>
              <a:t>santé</a:t>
            </a:r>
            <a:r>
              <a:rPr lang="en-US" altLang="en-US" dirty="0"/>
              <a:t> - </a:t>
            </a:r>
            <a:r>
              <a:rPr lang="en-US" sz="1200" dirty="0" err="1">
                <a:solidFill>
                  <a:schemeClr val="bg1"/>
                </a:solidFill>
                <a:latin typeface="Ubuntu" panose="020B0504030602030204" pitchFamily="34" charset="0"/>
              </a:rPr>
              <a:t>Travailler</a:t>
            </a:r>
            <a:r>
              <a:rPr lang="en-US" sz="1200" dirty="0">
                <a:solidFill>
                  <a:schemeClr val="bg1"/>
                </a:solidFill>
                <a:latin typeface="Ubuntu" panose="020B0504030602030204" pitchFamily="34" charset="0"/>
              </a:rPr>
              <a:t> pour assurer un </a:t>
            </a:r>
            <a:r>
              <a:rPr lang="en-US" sz="1200" dirty="0" err="1">
                <a:solidFill>
                  <a:schemeClr val="bg1"/>
                </a:solidFill>
                <a:latin typeface="Ubuntu" panose="020B0504030602030204" pitchFamily="34" charset="0"/>
              </a:rPr>
              <a:t>accès</a:t>
            </a:r>
            <a:r>
              <a:rPr lang="en-US" sz="1200" dirty="0">
                <a:solidFill>
                  <a:schemeClr val="bg1"/>
                </a:solidFill>
                <a:latin typeface="Ubuntu" panose="020B0504030602030204" pitchFamily="34" charset="0"/>
              </a:rPr>
              <a:t> </a:t>
            </a:r>
            <a:r>
              <a:rPr lang="en-US" sz="1200" dirty="0" err="1">
                <a:solidFill>
                  <a:schemeClr val="bg1"/>
                </a:solidFill>
                <a:latin typeface="Ubuntu" panose="020B0504030602030204" pitchFamily="34" charset="0"/>
              </a:rPr>
              <a:t>communautaire</a:t>
            </a:r>
            <a:r>
              <a:rPr lang="en-US" sz="1200" dirty="0">
                <a:solidFill>
                  <a:schemeClr val="bg1"/>
                </a:solidFill>
                <a:latin typeface="Ubuntu" panose="020B0504030602030204" pitchFamily="34" charset="0"/>
              </a:rPr>
              <a:t> tout au long de </a:t>
            </a:r>
            <a:r>
              <a:rPr lang="en-US" sz="1200" dirty="0" err="1">
                <a:solidFill>
                  <a:schemeClr val="bg1"/>
                </a:solidFill>
                <a:latin typeface="Ubuntu" panose="020B0504030602030204" pitchFamily="34" charset="0"/>
              </a:rPr>
              <a:t>l'année</a:t>
            </a:r>
            <a:r>
              <a:rPr lang="en-US" sz="1200" dirty="0">
                <a:solidFill>
                  <a:schemeClr val="bg1"/>
                </a:solidFill>
                <a:latin typeface="Ubuntu" panose="020B0504030602030204" pitchFamily="34" charset="0"/>
              </a:rPr>
              <a:t> à des </a:t>
            </a:r>
            <a:r>
              <a:rPr lang="en-US" sz="1200" dirty="0" err="1">
                <a:solidFill>
                  <a:schemeClr val="bg1"/>
                </a:solidFill>
                <a:latin typeface="Ubuntu" panose="020B0504030602030204" pitchFamily="34" charset="0"/>
              </a:rPr>
              <a:t>soins</a:t>
            </a:r>
            <a:r>
              <a:rPr lang="en-US" sz="1200" dirty="0">
                <a:solidFill>
                  <a:schemeClr val="bg1"/>
                </a:solidFill>
                <a:latin typeface="Ubuntu" panose="020B0504030602030204" pitchFamily="34" charset="0"/>
              </a:rPr>
              <a:t> de </a:t>
            </a:r>
            <a:r>
              <a:rPr lang="en-US" sz="1200" dirty="0" err="1">
                <a:solidFill>
                  <a:schemeClr val="bg1"/>
                </a:solidFill>
                <a:latin typeface="Ubuntu" panose="020B0504030602030204" pitchFamily="34" charset="0"/>
              </a:rPr>
              <a:t>santé</a:t>
            </a:r>
            <a:r>
              <a:rPr lang="en-US" sz="1200" dirty="0">
                <a:solidFill>
                  <a:schemeClr val="bg1"/>
                </a:solidFill>
                <a:latin typeface="Ubuntu" panose="020B0504030602030204" pitchFamily="34" charset="0"/>
              </a:rPr>
              <a:t> de </a:t>
            </a:r>
            <a:r>
              <a:rPr lang="en-US" sz="1200" dirty="0" err="1">
                <a:solidFill>
                  <a:schemeClr val="bg1"/>
                </a:solidFill>
                <a:latin typeface="Ubuntu" panose="020B0504030602030204" pitchFamily="34" charset="0"/>
              </a:rPr>
              <a:t>qualité</a:t>
            </a:r>
            <a:r>
              <a:rPr lang="en-US" sz="1200" dirty="0">
                <a:solidFill>
                  <a:schemeClr val="bg1"/>
                </a:solidFill>
                <a:latin typeface="Ubuntu" panose="020B0504030602030204" pitchFamily="34" charset="0"/>
              </a:rPr>
              <a:t>, à des </a:t>
            </a:r>
            <a:r>
              <a:rPr lang="en-US" sz="1200" dirty="0" err="1">
                <a:solidFill>
                  <a:schemeClr val="bg1"/>
                </a:solidFill>
                <a:latin typeface="Ubuntu" panose="020B0504030602030204" pitchFamily="34" charset="0"/>
              </a:rPr>
              <a:t>soins</a:t>
            </a:r>
            <a:r>
              <a:rPr lang="en-US" sz="1200" dirty="0">
                <a:solidFill>
                  <a:schemeClr val="bg1"/>
                </a:solidFill>
                <a:latin typeface="Ubuntu" panose="020B0504030602030204" pitchFamily="34" charset="0"/>
              </a:rPr>
              <a:t> de </a:t>
            </a:r>
            <a:r>
              <a:rPr lang="en-US" sz="1200" dirty="0" err="1">
                <a:solidFill>
                  <a:schemeClr val="bg1"/>
                </a:solidFill>
                <a:latin typeface="Ubuntu" panose="020B0504030602030204" pitchFamily="34" charset="0"/>
              </a:rPr>
              <a:t>suivi</a:t>
            </a:r>
            <a:r>
              <a:rPr lang="en-US" sz="1200" dirty="0">
                <a:solidFill>
                  <a:schemeClr val="bg1"/>
                </a:solidFill>
                <a:latin typeface="Ubuntu" panose="020B0504030602030204" pitchFamily="34" charset="0"/>
              </a:rPr>
              <a:t> et à des </a:t>
            </a:r>
            <a:r>
              <a:rPr lang="en-US" sz="1200" dirty="0" err="1">
                <a:solidFill>
                  <a:schemeClr val="bg1"/>
                </a:solidFill>
                <a:latin typeface="Ubuntu" panose="020B0504030602030204" pitchFamily="34" charset="0"/>
              </a:rPr>
              <a:t>programmes</a:t>
            </a:r>
            <a:r>
              <a:rPr lang="en-US" sz="1200" dirty="0">
                <a:solidFill>
                  <a:schemeClr val="bg1"/>
                </a:solidFill>
                <a:latin typeface="Ubuntu" panose="020B0504030602030204" pitchFamily="34" charset="0"/>
              </a:rPr>
              <a:t> de </a:t>
            </a:r>
            <a:r>
              <a:rPr lang="en-US" sz="1200" dirty="0" err="1">
                <a:solidFill>
                  <a:schemeClr val="bg1"/>
                </a:solidFill>
                <a:latin typeface="Ubuntu" panose="020B0504030602030204" pitchFamily="34" charset="0"/>
              </a:rPr>
              <a:t>prévention</a:t>
            </a:r>
            <a:r>
              <a:rPr lang="en-US" sz="1200" dirty="0">
                <a:solidFill>
                  <a:schemeClr val="bg1"/>
                </a:solidFill>
                <a:latin typeface="Ubuntu" panose="020B0504030602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latin typeface="Ubuntu" panose="020B05040306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err="1">
                <a:solidFill>
                  <a:schemeClr val="bg1"/>
                </a:solidFill>
                <a:latin typeface="Ubuntu" panose="020B0504030602030204" pitchFamily="34" charset="0"/>
              </a:rPr>
              <a:t>Forme</a:t>
            </a:r>
            <a:r>
              <a:rPr lang="en-US" altLang="en-US" sz="1200" dirty="0">
                <a:solidFill>
                  <a:schemeClr val="bg1"/>
                </a:solidFill>
                <a:latin typeface="Ubuntu" panose="020B0504030602030204" pitchFamily="34" charset="0"/>
              </a:rPr>
              <a:t> Physique - </a:t>
            </a:r>
            <a:r>
              <a:rPr lang="en-US" sz="1200" b="0" i="0" kern="1200" dirty="0">
                <a:solidFill>
                  <a:schemeClr val="tx1"/>
                </a:solidFill>
                <a:effectLst/>
                <a:latin typeface="+mn-lt"/>
                <a:ea typeface="+mn-ea"/>
                <a:cs typeface="+mn-cs"/>
              </a:rPr>
              <a:t>Les </a:t>
            </a:r>
            <a:r>
              <a:rPr lang="en-US" sz="1200" b="0" i="0" kern="1200" dirty="0" err="1">
                <a:solidFill>
                  <a:schemeClr val="tx1"/>
                </a:solidFill>
                <a:effectLst/>
                <a:latin typeface="+mn-lt"/>
                <a:ea typeface="+mn-ea"/>
                <a:cs typeface="+mn-cs"/>
              </a:rPr>
              <a:t>activités</a:t>
            </a:r>
            <a:r>
              <a:rPr lang="en-US" sz="1200" b="0" i="0" kern="1200" dirty="0">
                <a:solidFill>
                  <a:schemeClr val="tx1"/>
                </a:solidFill>
                <a:effectLst/>
                <a:latin typeface="+mn-lt"/>
                <a:ea typeface="+mn-ea"/>
                <a:cs typeface="+mn-cs"/>
              </a:rPr>
              <a:t> extra-</a:t>
            </a:r>
            <a:r>
              <a:rPr lang="en-US" sz="1200" b="0" i="0" kern="1200" dirty="0" err="1">
                <a:solidFill>
                  <a:schemeClr val="tx1"/>
                </a:solidFill>
                <a:effectLst/>
                <a:latin typeface="+mn-lt"/>
                <a:ea typeface="+mn-ea"/>
                <a:cs typeface="+mn-cs"/>
              </a:rPr>
              <a:t>sportives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améliorent</a:t>
            </a:r>
            <a:r>
              <a:rPr lang="en-US" sz="1200" b="0" i="0" kern="1200" dirty="0">
                <a:solidFill>
                  <a:schemeClr val="tx1"/>
                </a:solidFill>
                <a:effectLst/>
                <a:latin typeface="+mn-lt"/>
                <a:ea typeface="+mn-ea"/>
                <a:cs typeface="+mn-cs"/>
              </a:rPr>
              <a:t> les performances </a:t>
            </a:r>
            <a:r>
              <a:rPr lang="en-US" sz="1200" b="0" i="0" kern="1200" dirty="0" err="1">
                <a:solidFill>
                  <a:schemeClr val="tx1"/>
                </a:solidFill>
                <a:effectLst/>
                <a:latin typeface="+mn-lt"/>
                <a:ea typeface="+mn-ea"/>
                <a:cs typeface="+mn-cs"/>
              </a:rPr>
              <a:t>sportives</a:t>
            </a:r>
            <a:r>
              <a:rPr lang="en-US" sz="1200" b="0" i="0" kern="1200" dirty="0">
                <a:solidFill>
                  <a:schemeClr val="tx1"/>
                </a:solidFill>
                <a:effectLst/>
                <a:latin typeface="+mn-lt"/>
                <a:ea typeface="+mn-ea"/>
                <a:cs typeface="+mn-cs"/>
              </a:rPr>
              <a:t>, la </a:t>
            </a:r>
            <a:r>
              <a:rPr lang="en-US" sz="1200" b="0" i="0" kern="1200" dirty="0" err="1">
                <a:solidFill>
                  <a:schemeClr val="tx1"/>
                </a:solidFill>
                <a:effectLst/>
                <a:latin typeface="+mn-lt"/>
                <a:ea typeface="+mn-ea"/>
                <a:cs typeface="+mn-cs"/>
              </a:rPr>
              <a:t>santé</a:t>
            </a:r>
            <a:r>
              <a:rPr lang="en-US" sz="1200" b="0" i="0" kern="1200" dirty="0">
                <a:solidFill>
                  <a:schemeClr val="tx1"/>
                </a:solidFill>
                <a:effectLst/>
                <a:latin typeface="+mn-lt"/>
                <a:ea typeface="+mn-ea"/>
                <a:cs typeface="+mn-cs"/>
              </a:rPr>
              <a:t> et la vie de </a:t>
            </a:r>
            <a:r>
              <a:rPr lang="en-US" sz="1200" b="0" i="0" kern="1200" dirty="0" err="1">
                <a:solidFill>
                  <a:schemeClr val="tx1"/>
                </a:solidFill>
                <a:effectLst/>
                <a:latin typeface="+mn-lt"/>
                <a:ea typeface="+mn-ea"/>
                <a:cs typeface="+mn-cs"/>
              </a:rPr>
              <a:t>nos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athlètes</a:t>
            </a:r>
            <a:r>
              <a:rPr lang="en-US" sz="1200" b="0" i="0" kern="1200" dirty="0">
                <a:solidFill>
                  <a:schemeClr val="tx1"/>
                </a:solidFill>
                <a:effectLst/>
                <a:latin typeface="+mn-lt"/>
                <a:ea typeface="+mn-ea"/>
                <a:cs typeface="+mn-cs"/>
              </a:rPr>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kern="1200" dirty="0">
                <a:solidFill>
                  <a:schemeClr val="tx1"/>
                </a:solidFill>
                <a:effectLst/>
                <a:latin typeface="+mn-lt"/>
                <a:ea typeface="+mn-ea"/>
                <a:cs typeface="+mn-cs"/>
              </a:rPr>
              <a:t>Les </a:t>
            </a:r>
            <a:r>
              <a:rPr lang="en-US" sz="1200" b="0" i="0" kern="1200" dirty="0" err="1">
                <a:solidFill>
                  <a:schemeClr val="tx1"/>
                </a:solidFill>
                <a:effectLst/>
                <a:latin typeface="+mn-lt"/>
                <a:ea typeface="+mn-ea"/>
                <a:cs typeface="+mn-cs"/>
              </a:rPr>
              <a:t>programmes</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forme</a:t>
            </a:r>
            <a:r>
              <a:rPr lang="en-US" sz="1200" b="0" i="0" kern="1200" dirty="0">
                <a:solidFill>
                  <a:schemeClr val="tx1"/>
                </a:solidFill>
                <a:effectLst/>
                <a:latin typeface="+mn-lt"/>
                <a:ea typeface="+mn-ea"/>
                <a:cs typeface="+mn-cs"/>
              </a:rPr>
              <a:t> physique </a:t>
            </a:r>
            <a:r>
              <a:rPr lang="en-US" sz="1200" b="0" i="0" kern="1200" dirty="0" err="1">
                <a:solidFill>
                  <a:schemeClr val="tx1"/>
                </a:solidFill>
                <a:effectLst/>
                <a:latin typeface="+mn-lt"/>
                <a:ea typeface="+mn-ea"/>
                <a:cs typeface="+mn-cs"/>
              </a:rPr>
              <a:t>créés</a:t>
            </a:r>
            <a:r>
              <a:rPr lang="en-US" sz="1200" b="0" i="0" kern="1200" dirty="0">
                <a:solidFill>
                  <a:schemeClr val="tx1"/>
                </a:solidFill>
                <a:effectLst/>
                <a:latin typeface="+mn-lt"/>
                <a:ea typeface="+mn-ea"/>
                <a:cs typeface="+mn-cs"/>
              </a:rPr>
              <a:t> par les </a:t>
            </a:r>
            <a:r>
              <a:rPr lang="en-US" sz="1200" b="0" i="0" kern="1200" dirty="0" err="1">
                <a:solidFill>
                  <a:schemeClr val="tx1"/>
                </a:solidFill>
                <a:effectLst/>
                <a:latin typeface="+mn-lt"/>
                <a:ea typeface="+mn-ea"/>
                <a:cs typeface="+mn-cs"/>
              </a:rPr>
              <a:t>programmes</a:t>
            </a:r>
            <a:r>
              <a:rPr lang="en-US" sz="1200" b="0" i="0" kern="1200" dirty="0">
                <a:solidFill>
                  <a:schemeClr val="tx1"/>
                </a:solidFill>
                <a:effectLst/>
                <a:latin typeface="+mn-lt"/>
                <a:ea typeface="+mn-ea"/>
                <a:cs typeface="+mn-cs"/>
              </a:rPr>
              <a:t> Special Olympics </a:t>
            </a:r>
            <a:r>
              <a:rPr lang="en-US" sz="1200" b="0" i="0" kern="1200" dirty="0" err="1">
                <a:solidFill>
                  <a:schemeClr val="tx1"/>
                </a:solidFill>
                <a:effectLst/>
                <a:latin typeface="+mn-lt"/>
                <a:ea typeface="+mn-ea"/>
                <a:cs typeface="+mn-cs"/>
              </a:rPr>
              <a:t>ont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été</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repris</a:t>
            </a:r>
            <a:r>
              <a:rPr lang="en-US" sz="1200" b="0" i="0" kern="1200" dirty="0">
                <a:solidFill>
                  <a:schemeClr val="tx1"/>
                </a:solidFill>
                <a:effectLst/>
                <a:latin typeface="+mn-lt"/>
                <a:ea typeface="+mn-ea"/>
                <a:cs typeface="+mn-cs"/>
              </a:rPr>
              <a:t> par </a:t>
            </a:r>
            <a:r>
              <a:rPr lang="en-US" sz="1200" b="0" i="0" kern="1200" dirty="0" err="1">
                <a:solidFill>
                  <a:schemeClr val="tx1"/>
                </a:solidFill>
                <a:effectLst/>
                <a:latin typeface="+mn-lt"/>
                <a:ea typeface="+mn-ea"/>
                <a:cs typeface="+mn-cs"/>
              </a:rPr>
              <a:t>d'autres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programmes</a:t>
            </a:r>
            <a:r>
              <a:rPr lang="en-US" sz="1200" b="0" i="0" kern="1200" dirty="0">
                <a:solidFill>
                  <a:schemeClr val="tx1"/>
                </a:solidFill>
                <a:effectLst/>
                <a:latin typeface="+mn-lt"/>
                <a:ea typeface="+mn-ea"/>
                <a:cs typeface="+mn-cs"/>
              </a:rPr>
              <a:t> Special Olympics dans le monde </a:t>
            </a:r>
            <a:r>
              <a:rPr lang="en-US" sz="1200" b="0" i="0" kern="1200" dirty="0" err="1">
                <a:solidFill>
                  <a:schemeClr val="tx1"/>
                </a:solidFill>
                <a:effectLst/>
                <a:latin typeface="+mn-lt"/>
                <a:ea typeface="+mn-ea"/>
                <a:cs typeface="+mn-cs"/>
              </a:rPr>
              <a:t>entier</a:t>
            </a:r>
            <a:r>
              <a:rPr lang="en-US" sz="1200" b="0" i="0" kern="1200" dirty="0">
                <a:solidFill>
                  <a:schemeClr val="tx1"/>
                </a:solidFill>
                <a:effectLst/>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kern="1200" dirty="0" err="1">
                <a:solidFill>
                  <a:schemeClr val="tx1"/>
                </a:solidFill>
                <a:effectLst/>
                <a:latin typeface="+mn-lt"/>
                <a:ea typeface="+mn-ea"/>
                <a:cs typeface="+mn-cs"/>
              </a:rPr>
              <a:t>Forme</a:t>
            </a:r>
            <a:r>
              <a:rPr lang="en-US" sz="1200" b="0" i="0" kern="1200" dirty="0">
                <a:solidFill>
                  <a:schemeClr val="tx1"/>
                </a:solidFill>
                <a:effectLst/>
                <a:latin typeface="+mn-lt"/>
                <a:ea typeface="+mn-ea"/>
                <a:cs typeface="+mn-cs"/>
              </a:rPr>
              <a:t> Bonne </a:t>
            </a:r>
            <a:r>
              <a:rPr lang="en-US" sz="1200" b="0" i="0" kern="1200" dirty="0" err="1">
                <a:solidFill>
                  <a:schemeClr val="tx1"/>
                </a:solidFill>
                <a:effectLst/>
                <a:latin typeface="+mn-lt"/>
                <a:ea typeface="+mn-ea"/>
                <a:cs typeface="+mn-cs"/>
              </a:rPr>
              <a:t>Santé</a:t>
            </a:r>
            <a:r>
              <a:rPr lang="en-US" sz="1200" b="0" i="0" kern="1200" dirty="0">
                <a:solidFill>
                  <a:schemeClr val="tx1"/>
                </a:solidFill>
                <a:effectLst/>
                <a:latin typeface="+mn-lt"/>
                <a:ea typeface="+mn-ea"/>
                <a:cs typeface="+mn-cs"/>
              </a:rPr>
              <a:t>, que </a:t>
            </a:r>
            <a:r>
              <a:rPr lang="en-US" sz="1200" b="0" i="0" kern="1200" dirty="0" err="1">
                <a:solidFill>
                  <a:schemeClr val="tx1"/>
                </a:solidFill>
                <a:effectLst/>
                <a:latin typeface="+mn-lt"/>
                <a:ea typeface="+mn-ea"/>
                <a:cs typeface="+mn-cs"/>
              </a:rPr>
              <a:t>vous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découvrirez</a:t>
            </a:r>
            <a:r>
              <a:rPr lang="en-US" sz="1200" b="0" i="0" kern="1200" dirty="0">
                <a:solidFill>
                  <a:schemeClr val="tx1"/>
                </a:solidFill>
                <a:effectLst/>
                <a:latin typeface="+mn-lt"/>
                <a:ea typeface="+mn-ea"/>
                <a:cs typeface="+mn-cs"/>
              </a:rPr>
              <a:t> plus tard, </a:t>
            </a:r>
            <a:r>
              <a:rPr lang="en-US" sz="1200" b="0" i="0" kern="1200" dirty="0" err="1">
                <a:solidFill>
                  <a:schemeClr val="tx1"/>
                </a:solidFill>
                <a:effectLst/>
                <a:latin typeface="+mn-lt"/>
                <a:ea typeface="+mn-ea"/>
                <a:cs typeface="+mn-cs"/>
              </a:rPr>
              <a:t>fournit</a:t>
            </a:r>
            <a:r>
              <a:rPr lang="en-US" sz="1200" b="0" i="0" kern="1200" dirty="0">
                <a:solidFill>
                  <a:schemeClr val="tx1"/>
                </a:solidFill>
                <a:effectLst/>
                <a:latin typeface="+mn-lt"/>
                <a:ea typeface="+mn-ea"/>
                <a:cs typeface="+mn-cs"/>
              </a:rPr>
              <a:t> des conseils et des </a:t>
            </a:r>
            <a:r>
              <a:rPr lang="en-US" sz="1200" b="0" i="0" kern="1200" dirty="0" err="1">
                <a:solidFill>
                  <a:schemeClr val="tx1"/>
                </a:solidFill>
                <a:effectLst/>
                <a:latin typeface="+mn-lt"/>
                <a:ea typeface="+mn-ea"/>
                <a:cs typeface="+mn-cs"/>
              </a:rPr>
              <a:t>informations</a:t>
            </a:r>
            <a:r>
              <a:rPr lang="en-US" sz="1200" b="0" i="0" kern="1200" dirty="0">
                <a:solidFill>
                  <a:schemeClr val="tx1"/>
                </a:solidFill>
                <a:effectLst/>
                <a:latin typeface="+mn-lt"/>
                <a:ea typeface="+mn-ea"/>
                <a:cs typeface="+mn-cs"/>
              </a:rPr>
              <a:t> aux </a:t>
            </a:r>
            <a:r>
              <a:rPr lang="en-US" sz="1200" b="0" i="0" kern="1200" dirty="0" err="1">
                <a:solidFill>
                  <a:schemeClr val="tx1"/>
                </a:solidFill>
                <a:effectLst/>
                <a:latin typeface="+mn-lt"/>
                <a:ea typeface="+mn-ea"/>
                <a:cs typeface="+mn-cs"/>
              </a:rPr>
              <a:t>athlètes</a:t>
            </a:r>
            <a:r>
              <a:rPr lang="en-US" sz="1200" b="0" i="0" kern="1200" dirty="0">
                <a:solidFill>
                  <a:schemeClr val="tx1"/>
                </a:solidFill>
                <a:effectLst/>
                <a:latin typeface="+mn-lt"/>
                <a:ea typeface="+mn-ea"/>
                <a:cs typeface="+mn-cs"/>
              </a:rPr>
              <a:t>, aux parents, aux </a:t>
            </a:r>
            <a:r>
              <a:rPr lang="en-US" sz="1200" b="0" i="0" kern="1200" dirty="0" err="1">
                <a:solidFill>
                  <a:schemeClr val="tx1"/>
                </a:solidFill>
                <a:effectLst/>
                <a:latin typeface="+mn-lt"/>
                <a:ea typeface="+mn-ea"/>
                <a:cs typeface="+mn-cs"/>
              </a:rPr>
              <a:t>entraîneurs</a:t>
            </a:r>
            <a:r>
              <a:rPr lang="en-US" sz="1200" b="0" i="0" kern="1200" dirty="0">
                <a:solidFill>
                  <a:schemeClr val="tx1"/>
                </a:solidFill>
                <a:effectLst/>
                <a:latin typeface="+mn-lt"/>
                <a:ea typeface="+mn-ea"/>
                <a:cs typeface="+mn-cs"/>
              </a:rPr>
              <a:t>, aux </a:t>
            </a:r>
            <a:r>
              <a:rPr lang="en-US" sz="1200" b="0" i="0" kern="1200" dirty="0" err="1">
                <a:solidFill>
                  <a:schemeClr val="tx1"/>
                </a:solidFill>
                <a:effectLst/>
                <a:latin typeface="+mn-lt"/>
                <a:ea typeface="+mn-ea"/>
                <a:cs typeface="+mn-cs"/>
              </a:rPr>
              <a:t>partenaires</a:t>
            </a:r>
            <a:r>
              <a:rPr lang="en-US" sz="1200" b="0" i="0" kern="1200" dirty="0">
                <a:solidFill>
                  <a:schemeClr val="tx1"/>
                </a:solidFill>
                <a:effectLst/>
                <a:latin typeface="+mn-lt"/>
                <a:ea typeface="+mn-ea"/>
                <a:cs typeface="+mn-cs"/>
              </a:rPr>
              <a:t> et aux </a:t>
            </a:r>
            <a:r>
              <a:rPr lang="en-US" sz="1200" b="0" i="0" kern="1200" dirty="0" err="1">
                <a:solidFill>
                  <a:schemeClr val="tx1"/>
                </a:solidFill>
                <a:effectLst/>
                <a:latin typeface="+mn-lt"/>
                <a:ea typeface="+mn-ea"/>
                <a:cs typeface="+mn-cs"/>
              </a:rPr>
              <a:t>autres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personnes</a:t>
            </a:r>
            <a:r>
              <a:rPr lang="en-US" sz="1200" b="0" i="0" kern="1200" dirty="0">
                <a:solidFill>
                  <a:schemeClr val="tx1"/>
                </a:solidFill>
                <a:effectLst/>
                <a:latin typeface="+mn-lt"/>
                <a:ea typeface="+mn-ea"/>
                <a:cs typeface="+mn-cs"/>
              </a:rPr>
              <a:t> qui les </a:t>
            </a:r>
            <a:r>
              <a:rPr lang="en-US" sz="1200" b="0" i="0" kern="1200" dirty="0" err="1">
                <a:solidFill>
                  <a:schemeClr val="tx1"/>
                </a:solidFill>
                <a:effectLst/>
                <a:latin typeface="+mn-lt"/>
                <a:ea typeface="+mn-ea"/>
                <a:cs typeface="+mn-cs"/>
              </a:rPr>
              <a:t>soutiennent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afin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qu'ils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adoptent</a:t>
            </a:r>
            <a:r>
              <a:rPr lang="en-US" sz="1200" b="0" i="0" kern="1200" dirty="0">
                <a:solidFill>
                  <a:schemeClr val="tx1"/>
                </a:solidFill>
                <a:effectLst/>
                <a:latin typeface="+mn-lt"/>
                <a:ea typeface="+mn-ea"/>
                <a:cs typeface="+mn-cs"/>
              </a:rPr>
              <a:t> un mode de vie </a:t>
            </a:r>
            <a:r>
              <a:rPr lang="en-US" sz="1200" b="0" i="0" kern="1200" dirty="0" err="1">
                <a:solidFill>
                  <a:schemeClr val="tx1"/>
                </a:solidFill>
                <a:effectLst/>
                <a:latin typeface="+mn-lt"/>
                <a:ea typeface="+mn-ea"/>
                <a:cs typeface="+mn-cs"/>
              </a:rPr>
              <a:t>sain</a:t>
            </a:r>
            <a:r>
              <a:rPr lang="en-US" sz="1200" b="0" i="0" kern="1200" dirty="0">
                <a:solidFill>
                  <a:schemeClr val="tx1"/>
                </a:solidFill>
                <a:effectLst/>
                <a:latin typeface="+mn-lt"/>
                <a:ea typeface="+mn-ea"/>
                <a:cs typeface="+mn-cs"/>
              </a:rPr>
              <a:t> grâce à </a:t>
            </a:r>
            <a:r>
              <a:rPr lang="en-US" sz="1200" b="0" i="0" kern="1200" dirty="0" err="1">
                <a:solidFill>
                  <a:schemeClr val="tx1"/>
                </a:solidFill>
                <a:effectLst/>
                <a:latin typeface="+mn-lt"/>
                <a:ea typeface="+mn-ea"/>
                <a:cs typeface="+mn-cs"/>
              </a:rPr>
              <a:t>l'activité</a:t>
            </a:r>
            <a:r>
              <a:rPr lang="en-US" sz="1200" b="0" i="0" kern="1200" dirty="0">
                <a:solidFill>
                  <a:schemeClr val="tx1"/>
                </a:solidFill>
                <a:effectLst/>
                <a:latin typeface="+mn-lt"/>
                <a:ea typeface="+mn-ea"/>
                <a:cs typeface="+mn-cs"/>
              </a:rPr>
              <a:t> physique, à la nutrition et à </a:t>
            </a:r>
            <a:r>
              <a:rPr lang="en-US" sz="1200" b="0" i="0" kern="1200" dirty="0" err="1">
                <a:solidFill>
                  <a:schemeClr val="tx1"/>
                </a:solidFill>
                <a:effectLst/>
                <a:latin typeface="+mn-lt"/>
                <a:ea typeface="+mn-ea"/>
                <a:cs typeface="+mn-cs"/>
              </a:rPr>
              <a:t>l'hydratation</a:t>
            </a:r>
            <a:r>
              <a:rPr lang="en-US" sz="1200" b="0" i="0" kern="1200" dirty="0">
                <a:solidFill>
                  <a:schemeClr val="tx1"/>
                </a:solidFill>
                <a:effectLst/>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kern="1200" dirty="0">
                <a:solidFill>
                  <a:schemeClr val="tx1"/>
                </a:solidFill>
                <a:effectLst/>
                <a:latin typeface="+mn-lt"/>
                <a:ea typeface="+mn-ea"/>
                <a:cs typeface="+mn-cs"/>
              </a:rPr>
              <a:t>Les </a:t>
            </a:r>
            <a:r>
              <a:rPr lang="en-US" sz="1200" b="0" i="0" kern="1200" dirty="0" err="1">
                <a:solidFill>
                  <a:schemeClr val="tx1"/>
                </a:solidFill>
                <a:effectLst/>
                <a:latin typeface="+mn-lt"/>
                <a:ea typeface="+mn-ea"/>
                <a:cs typeface="+mn-cs"/>
              </a:rPr>
              <a:t>cartes</a:t>
            </a:r>
            <a:r>
              <a:rPr lang="en-US" sz="1200" b="0" i="0" kern="1200" dirty="0">
                <a:solidFill>
                  <a:schemeClr val="tx1"/>
                </a:solidFill>
                <a:effectLst/>
                <a:latin typeface="+mn-lt"/>
                <a:ea typeface="+mn-ea"/>
                <a:cs typeface="+mn-cs"/>
              </a:rPr>
              <a:t> et </a:t>
            </a:r>
            <a:r>
              <a:rPr lang="en-US" sz="1200" b="0" i="0" kern="1200" dirty="0" err="1">
                <a:solidFill>
                  <a:schemeClr val="tx1"/>
                </a:solidFill>
                <a:effectLst/>
                <a:latin typeface="+mn-lt"/>
                <a:ea typeface="+mn-ea"/>
                <a:cs typeface="+mn-cs"/>
              </a:rPr>
              <a:t>vidéos</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Forme</a:t>
            </a:r>
            <a:r>
              <a:rPr lang="en-US" sz="1200" b="0" i="0" kern="1200" dirty="0">
                <a:solidFill>
                  <a:schemeClr val="tx1"/>
                </a:solidFill>
                <a:effectLst/>
                <a:latin typeface="+mn-lt"/>
                <a:ea typeface="+mn-ea"/>
                <a:cs typeface="+mn-cs"/>
              </a:rPr>
              <a:t> Physique </a:t>
            </a:r>
            <a:r>
              <a:rPr lang="en-US" sz="1200" b="0" i="0" kern="1200" dirty="0" err="1">
                <a:solidFill>
                  <a:schemeClr val="tx1"/>
                </a:solidFill>
                <a:effectLst/>
                <a:latin typeface="+mn-lt"/>
                <a:ea typeface="+mn-ea"/>
                <a:cs typeface="+mn-cs"/>
              </a:rPr>
              <a:t>comportent</a:t>
            </a:r>
            <a:r>
              <a:rPr lang="en-US" sz="1200" b="0" i="0" kern="1200" dirty="0">
                <a:solidFill>
                  <a:schemeClr val="tx1"/>
                </a:solidFill>
                <a:effectLst/>
                <a:latin typeface="+mn-lt"/>
                <a:ea typeface="+mn-ea"/>
                <a:cs typeface="+mn-cs"/>
              </a:rPr>
              <a:t> des instructions simples et </a:t>
            </a:r>
            <a:r>
              <a:rPr lang="en-US" sz="1200" b="0" i="0" kern="1200" dirty="0" err="1">
                <a:solidFill>
                  <a:schemeClr val="tx1"/>
                </a:solidFill>
                <a:effectLst/>
                <a:latin typeface="+mn-lt"/>
                <a:ea typeface="+mn-ea"/>
                <a:cs typeface="+mn-cs"/>
              </a:rPr>
              <a:t>suivent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une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approche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nivelée</a:t>
            </a:r>
            <a:r>
              <a:rPr lang="en-US" sz="1200" b="0" i="0" kern="1200" dirty="0">
                <a:solidFill>
                  <a:schemeClr val="tx1"/>
                </a:solidFill>
                <a:effectLst/>
                <a:latin typeface="+mn-lt"/>
                <a:ea typeface="+mn-ea"/>
                <a:cs typeface="+mn-cs"/>
              </a:rPr>
              <a:t> pour </a:t>
            </a:r>
            <a:r>
              <a:rPr lang="en-US" sz="1200" b="0" i="0" kern="1200" dirty="0" err="1">
                <a:solidFill>
                  <a:schemeClr val="tx1"/>
                </a:solidFill>
                <a:effectLst/>
                <a:latin typeface="+mn-lt"/>
                <a:ea typeface="+mn-ea"/>
                <a:cs typeface="+mn-cs"/>
              </a:rPr>
              <a:t>rendre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l'exercice</a:t>
            </a:r>
            <a:r>
              <a:rPr lang="en-US" sz="1200" b="0" i="0" kern="1200" dirty="0">
                <a:solidFill>
                  <a:schemeClr val="tx1"/>
                </a:solidFill>
                <a:effectLst/>
                <a:latin typeface="+mn-lt"/>
                <a:ea typeface="+mn-ea"/>
                <a:cs typeface="+mn-cs"/>
              </a:rPr>
              <a:t> possible pour </a:t>
            </a:r>
            <a:r>
              <a:rPr lang="en-US" sz="1200" b="0" i="0" kern="1200" dirty="0" err="1">
                <a:solidFill>
                  <a:schemeClr val="tx1"/>
                </a:solidFill>
                <a:effectLst/>
                <a:latin typeface="+mn-lt"/>
                <a:ea typeface="+mn-ea"/>
                <a:cs typeface="+mn-cs"/>
              </a:rPr>
              <a:t>tous</a:t>
            </a:r>
            <a:r>
              <a:rPr lang="en-US" sz="1200" b="0" i="0" kern="1200" dirty="0">
                <a:solidFill>
                  <a:schemeClr val="tx1"/>
                </a:solidFill>
                <a:effectLst/>
                <a:latin typeface="+mn-lt"/>
                <a:ea typeface="+mn-ea"/>
                <a:cs typeface="+mn-cs"/>
              </a:rPr>
              <a:t> les </a:t>
            </a:r>
            <a:r>
              <a:rPr lang="en-US" sz="1200" b="0" i="0" kern="1200" dirty="0" err="1">
                <a:solidFill>
                  <a:schemeClr val="tx1"/>
                </a:solidFill>
                <a:effectLst/>
                <a:latin typeface="+mn-lt"/>
                <a:ea typeface="+mn-ea"/>
                <a:cs typeface="+mn-cs"/>
              </a:rPr>
              <a:t>niveaux</a:t>
            </a:r>
            <a:r>
              <a:rPr lang="en-US" sz="1200" b="0" i="0" kern="1200" dirty="0">
                <a:solidFill>
                  <a:schemeClr val="tx1"/>
                </a:solidFill>
                <a:effectLst/>
                <a:latin typeface="+mn-lt"/>
                <a:ea typeface="+mn-ea"/>
                <a:cs typeface="+mn-cs"/>
              </a:rPr>
              <a: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alt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Ubuntu" panose="020B0504030602030204" pitchFamily="34" charset="0"/>
              </a:rPr>
              <a:t>Les forums de </a:t>
            </a:r>
            <a:r>
              <a:rPr lang="en-US" sz="1200" dirty="0" err="1">
                <a:solidFill>
                  <a:schemeClr val="bg1"/>
                </a:solidFill>
                <a:latin typeface="Ubuntu" panose="020B0504030602030204" pitchFamily="34" charset="0"/>
              </a:rPr>
              <a:t>santé</a:t>
            </a:r>
            <a:r>
              <a:rPr lang="en-US" sz="1200" dirty="0">
                <a:solidFill>
                  <a:schemeClr val="bg1"/>
                </a:solidFill>
                <a:latin typeface="Ubuntu" panose="020B0504030602030204" pitchFamily="34" charset="0"/>
              </a:rPr>
              <a:t> </a:t>
            </a:r>
            <a:r>
              <a:rPr lang="en-US" sz="1200" dirty="0" err="1">
                <a:solidFill>
                  <a:schemeClr val="bg1"/>
                </a:solidFill>
                <a:latin typeface="Ubuntu" panose="020B0504030602030204" pitchFamily="34" charset="0"/>
              </a:rPr>
              <a:t>familiale</a:t>
            </a:r>
            <a:r>
              <a:rPr lang="en-US" sz="1200" dirty="0">
                <a:solidFill>
                  <a:schemeClr val="bg1"/>
                </a:solidFill>
                <a:latin typeface="Ubuntu" panose="020B0504030602030204" pitchFamily="34" charset="0"/>
              </a:rPr>
              <a:t> </a:t>
            </a:r>
            <a:r>
              <a:rPr lang="en-US" sz="1200" dirty="0" err="1">
                <a:solidFill>
                  <a:schemeClr val="bg1"/>
                </a:solidFill>
                <a:latin typeface="Ubuntu" panose="020B0504030602030204" pitchFamily="34" charset="0"/>
              </a:rPr>
              <a:t>offrent</a:t>
            </a:r>
            <a:r>
              <a:rPr lang="en-US" sz="1200" dirty="0">
                <a:solidFill>
                  <a:schemeClr val="bg1"/>
                </a:solidFill>
                <a:latin typeface="Ubuntu" panose="020B0504030602030204" pitchFamily="34" charset="0"/>
              </a:rPr>
              <a:t> un </a:t>
            </a:r>
            <a:r>
              <a:rPr lang="en-US" sz="1200" dirty="0" err="1">
                <a:solidFill>
                  <a:schemeClr val="bg1"/>
                </a:solidFill>
                <a:latin typeface="Ubuntu" panose="020B0504030602030204" pitchFamily="34" charset="0"/>
              </a:rPr>
              <a:t>environnement</a:t>
            </a:r>
            <a:r>
              <a:rPr lang="en-US" sz="1200" dirty="0">
                <a:solidFill>
                  <a:schemeClr val="bg1"/>
                </a:solidFill>
                <a:latin typeface="Ubuntu" panose="020B0504030602030204" pitchFamily="34" charset="0"/>
              </a:rPr>
              <a:t> </a:t>
            </a:r>
            <a:r>
              <a:rPr lang="en-US" sz="1200" dirty="0" err="1">
                <a:solidFill>
                  <a:schemeClr val="bg1"/>
                </a:solidFill>
                <a:latin typeface="Ubuntu" panose="020B0504030602030204" pitchFamily="34" charset="0"/>
              </a:rPr>
              <a:t>où</a:t>
            </a:r>
            <a:r>
              <a:rPr lang="en-US" sz="1200" dirty="0">
                <a:solidFill>
                  <a:schemeClr val="bg1"/>
                </a:solidFill>
                <a:latin typeface="Ubuntu" panose="020B0504030602030204" pitchFamily="34" charset="0"/>
              </a:rPr>
              <a:t> les parents et les </a:t>
            </a:r>
            <a:r>
              <a:rPr lang="en-US" sz="1200" dirty="0" err="1">
                <a:solidFill>
                  <a:schemeClr val="bg1"/>
                </a:solidFill>
                <a:latin typeface="Ubuntu" panose="020B0504030602030204" pitchFamily="34" charset="0"/>
              </a:rPr>
              <a:t>soignants</a:t>
            </a:r>
            <a:r>
              <a:rPr lang="en-US" sz="1200" dirty="0">
                <a:solidFill>
                  <a:schemeClr val="bg1"/>
                </a:solidFill>
                <a:latin typeface="Ubuntu" panose="020B0504030602030204" pitchFamily="34" charset="0"/>
              </a:rPr>
              <a:t> </a:t>
            </a:r>
            <a:r>
              <a:rPr lang="en-US" sz="1200" dirty="0" err="1">
                <a:solidFill>
                  <a:schemeClr val="bg1"/>
                </a:solidFill>
                <a:latin typeface="Ubuntu" panose="020B0504030602030204" pitchFamily="34" charset="0"/>
              </a:rPr>
              <a:t>peuvent</a:t>
            </a:r>
            <a:r>
              <a:rPr lang="en-US" sz="1200" dirty="0">
                <a:solidFill>
                  <a:schemeClr val="bg1"/>
                </a:solidFill>
                <a:latin typeface="Ubuntu" panose="020B0504030602030204" pitchFamily="34" charset="0"/>
              </a:rPr>
              <a:t> </a:t>
            </a:r>
            <a:r>
              <a:rPr lang="en-US" sz="1200" dirty="0" err="1">
                <a:solidFill>
                  <a:schemeClr val="bg1"/>
                </a:solidFill>
                <a:latin typeface="Ubuntu" panose="020B0504030602030204" pitchFamily="34" charset="0"/>
              </a:rPr>
              <a:t>accéder</a:t>
            </a:r>
            <a:r>
              <a:rPr lang="en-US" sz="1200" dirty="0">
                <a:solidFill>
                  <a:schemeClr val="bg1"/>
                </a:solidFill>
                <a:latin typeface="Ubuntu" panose="020B0504030602030204" pitchFamily="34" charset="0"/>
              </a:rPr>
              <a:t> </a:t>
            </a:r>
            <a:r>
              <a:rPr lang="en-US" sz="1200" dirty="0" err="1">
                <a:solidFill>
                  <a:schemeClr val="bg1"/>
                </a:solidFill>
                <a:latin typeface="Ubuntu" panose="020B0504030602030204" pitchFamily="34" charset="0"/>
              </a:rPr>
              <a:t>directement</a:t>
            </a:r>
            <a:r>
              <a:rPr lang="en-US" sz="1200" dirty="0">
                <a:solidFill>
                  <a:schemeClr val="bg1"/>
                </a:solidFill>
                <a:latin typeface="Ubuntu" panose="020B0504030602030204" pitchFamily="34" charset="0"/>
              </a:rPr>
              <a:t> à des </a:t>
            </a:r>
            <a:r>
              <a:rPr lang="en-US" sz="1200" dirty="0" err="1">
                <a:solidFill>
                  <a:schemeClr val="bg1"/>
                </a:solidFill>
                <a:latin typeface="Ubuntu" panose="020B0504030602030204" pitchFamily="34" charset="0"/>
              </a:rPr>
              <a:t>informations</a:t>
            </a:r>
            <a:r>
              <a:rPr lang="en-US" sz="1200" dirty="0">
                <a:solidFill>
                  <a:schemeClr val="bg1"/>
                </a:solidFill>
                <a:latin typeface="Ubuntu" panose="020B0504030602030204" pitchFamily="34" charset="0"/>
              </a:rPr>
              <a:t>, des </a:t>
            </a:r>
            <a:r>
              <a:rPr lang="en-US" sz="1200" dirty="0" err="1">
                <a:solidFill>
                  <a:schemeClr val="bg1"/>
                </a:solidFill>
                <a:latin typeface="Ubuntu" panose="020B0504030602030204" pitchFamily="34" charset="0"/>
              </a:rPr>
              <a:t>ressources</a:t>
            </a:r>
            <a:r>
              <a:rPr lang="en-US" sz="1200" dirty="0">
                <a:solidFill>
                  <a:schemeClr val="bg1"/>
                </a:solidFill>
                <a:latin typeface="Ubuntu" panose="020B0504030602030204" pitchFamily="34" charset="0"/>
              </a:rPr>
              <a:t> et un </a:t>
            </a:r>
            <a:r>
              <a:rPr lang="en-US" sz="1200" dirty="0" err="1">
                <a:solidFill>
                  <a:schemeClr val="bg1"/>
                </a:solidFill>
                <a:latin typeface="Ubuntu" panose="020B0504030602030204" pitchFamily="34" charset="0"/>
              </a:rPr>
              <a:t>soutien</a:t>
            </a:r>
            <a:r>
              <a:rPr lang="en-US" sz="1200" dirty="0">
                <a:solidFill>
                  <a:schemeClr val="bg1"/>
                </a:solidFill>
                <a:latin typeface="Ubuntu" panose="020B0504030602030204" pitchFamily="34" charset="0"/>
              </a:rPr>
              <a:t> </a:t>
            </a:r>
            <a:r>
              <a:rPr lang="en-US" sz="1200" dirty="0" err="1">
                <a:solidFill>
                  <a:schemeClr val="bg1"/>
                </a:solidFill>
                <a:latin typeface="Ubuntu" panose="020B0504030602030204" pitchFamily="34" charset="0"/>
              </a:rPr>
              <a:t>en</a:t>
            </a:r>
            <a:r>
              <a:rPr lang="en-US" sz="1200" dirty="0">
                <a:solidFill>
                  <a:schemeClr val="bg1"/>
                </a:solidFill>
                <a:latin typeface="Ubuntu" panose="020B0504030602030204" pitchFamily="34" charset="0"/>
              </a:rPr>
              <a:t> matière de </a:t>
            </a:r>
            <a:r>
              <a:rPr lang="en-US" sz="1200" dirty="0" err="1">
                <a:solidFill>
                  <a:schemeClr val="bg1"/>
                </a:solidFill>
                <a:latin typeface="Ubuntu" panose="020B0504030602030204" pitchFamily="34" charset="0"/>
              </a:rPr>
              <a:t>santé</a:t>
            </a:r>
            <a:r>
              <a:rPr lang="en-US" sz="1200" dirty="0">
                <a:solidFill>
                  <a:schemeClr val="bg1"/>
                </a:solidFill>
                <a:latin typeface="Ubuntu" panose="020B0504030602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latin typeface="Ubuntu" panose="020B05040306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Special Olympics vise à </a:t>
            </a:r>
            <a:r>
              <a:rPr lang="en-US" sz="1200" b="0" i="0" kern="1200" dirty="0" err="1">
                <a:solidFill>
                  <a:schemeClr val="tx1"/>
                </a:solidFill>
                <a:effectLst/>
                <a:latin typeface="+mn-lt"/>
                <a:ea typeface="+mn-ea"/>
                <a:cs typeface="+mn-cs"/>
              </a:rPr>
              <a:t>renforcer</a:t>
            </a:r>
            <a:r>
              <a:rPr lang="en-US" sz="1200" b="0" i="0" kern="1200" dirty="0">
                <a:solidFill>
                  <a:schemeClr val="tx1"/>
                </a:solidFill>
                <a:effectLst/>
                <a:latin typeface="+mn-lt"/>
                <a:ea typeface="+mn-ea"/>
                <a:cs typeface="+mn-cs"/>
              </a:rPr>
              <a:t> la </a:t>
            </a:r>
            <a:r>
              <a:rPr lang="en-US" sz="1200" b="0" i="0" kern="1200" dirty="0" err="1">
                <a:solidFill>
                  <a:schemeClr val="tx1"/>
                </a:solidFill>
                <a:effectLst/>
                <a:latin typeface="+mn-lt"/>
                <a:ea typeface="+mn-ea"/>
                <a:cs typeface="+mn-cs"/>
              </a:rPr>
              <a:t>capacité</a:t>
            </a:r>
            <a:r>
              <a:rPr lang="en-US" sz="1200" b="0" i="0" kern="1200" dirty="0">
                <a:solidFill>
                  <a:schemeClr val="tx1"/>
                </a:solidFill>
                <a:effectLst/>
                <a:latin typeface="+mn-lt"/>
                <a:ea typeface="+mn-ea"/>
                <a:cs typeface="+mn-cs"/>
              </a:rPr>
              <a:t> des </a:t>
            </a:r>
            <a:r>
              <a:rPr lang="en-US" sz="1200" b="0" i="0" kern="1200" dirty="0" err="1">
                <a:solidFill>
                  <a:schemeClr val="tx1"/>
                </a:solidFill>
                <a:effectLst/>
                <a:latin typeface="+mn-lt"/>
                <a:ea typeface="+mn-ea"/>
                <a:cs typeface="+mn-cs"/>
              </a:rPr>
              <a:t>organisations</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santé</a:t>
            </a:r>
            <a:r>
              <a:rPr lang="en-US" sz="1200" b="0" i="0" kern="1200" dirty="0">
                <a:solidFill>
                  <a:schemeClr val="tx1"/>
                </a:solidFill>
                <a:effectLst/>
                <a:latin typeface="+mn-lt"/>
                <a:ea typeface="+mn-ea"/>
                <a:cs typeface="+mn-cs"/>
              </a:rPr>
              <a:t>, des </a:t>
            </a:r>
            <a:r>
              <a:rPr lang="en-US" sz="1200" b="0" i="0" kern="1200" dirty="0" err="1">
                <a:solidFill>
                  <a:schemeClr val="tx1"/>
                </a:solidFill>
                <a:effectLst/>
                <a:latin typeface="+mn-lt"/>
                <a:ea typeface="+mn-ea"/>
                <a:cs typeface="+mn-cs"/>
              </a:rPr>
              <a:t>prestataires</a:t>
            </a:r>
            <a:r>
              <a:rPr lang="en-US" sz="1200" b="0" i="0" kern="1200" dirty="0">
                <a:solidFill>
                  <a:schemeClr val="tx1"/>
                </a:solidFill>
                <a:effectLst/>
                <a:latin typeface="+mn-lt"/>
                <a:ea typeface="+mn-ea"/>
                <a:cs typeface="+mn-cs"/>
              </a:rPr>
              <a:t>, des </a:t>
            </a:r>
            <a:r>
              <a:rPr lang="en-US" sz="1200" b="0" i="0" kern="1200" dirty="0" err="1">
                <a:solidFill>
                  <a:schemeClr val="tx1"/>
                </a:solidFill>
                <a:effectLst/>
                <a:latin typeface="+mn-lt"/>
                <a:ea typeface="+mn-ea"/>
                <a:cs typeface="+mn-cs"/>
              </a:rPr>
              <a:t>éducateurs</a:t>
            </a:r>
            <a:r>
              <a:rPr lang="en-US" sz="1200" b="0" i="0" kern="1200" dirty="0">
                <a:solidFill>
                  <a:schemeClr val="tx1"/>
                </a:solidFill>
                <a:effectLst/>
                <a:latin typeface="+mn-lt"/>
                <a:ea typeface="+mn-ea"/>
                <a:cs typeface="+mn-cs"/>
              </a:rPr>
              <a:t> et des </a:t>
            </a:r>
            <a:r>
              <a:rPr lang="en-US" sz="1200" b="0" i="0" kern="1200" dirty="0" err="1">
                <a:solidFill>
                  <a:schemeClr val="tx1"/>
                </a:solidFill>
                <a:effectLst/>
                <a:latin typeface="+mn-lt"/>
                <a:ea typeface="+mn-ea"/>
                <a:cs typeface="+mn-cs"/>
              </a:rPr>
              <a:t>personnes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influentes</a:t>
            </a:r>
            <a:r>
              <a:rPr lang="en-US" sz="1200" b="0" i="0" kern="1200" dirty="0">
                <a:solidFill>
                  <a:schemeClr val="tx1"/>
                </a:solidFill>
                <a:effectLst/>
                <a:latin typeface="+mn-lt"/>
                <a:ea typeface="+mn-ea"/>
                <a:cs typeface="+mn-cs"/>
              </a:rPr>
              <a:t> à </a:t>
            </a:r>
            <a:r>
              <a:rPr lang="en-US" sz="1200" b="0" i="0" kern="1200" dirty="0" err="1">
                <a:solidFill>
                  <a:schemeClr val="tx1"/>
                </a:solidFill>
                <a:effectLst/>
                <a:latin typeface="+mn-lt"/>
                <a:ea typeface="+mn-ea"/>
                <a:cs typeface="+mn-cs"/>
              </a:rPr>
              <a:t>rendre</a:t>
            </a:r>
            <a:r>
              <a:rPr lang="en-US" sz="1200" b="0" i="0" kern="1200" dirty="0">
                <a:solidFill>
                  <a:schemeClr val="tx1"/>
                </a:solidFill>
                <a:effectLst/>
                <a:latin typeface="+mn-lt"/>
                <a:ea typeface="+mn-ea"/>
                <a:cs typeface="+mn-cs"/>
              </a:rPr>
              <a:t> les politiques, les </a:t>
            </a:r>
            <a:r>
              <a:rPr lang="en-US" sz="1200" b="0" i="0" kern="1200" dirty="0" err="1">
                <a:solidFill>
                  <a:schemeClr val="tx1"/>
                </a:solidFill>
                <a:effectLst/>
                <a:latin typeface="+mn-lt"/>
                <a:ea typeface="+mn-ea"/>
                <a:cs typeface="+mn-cs"/>
              </a:rPr>
              <a:t>programmes</a:t>
            </a:r>
            <a:r>
              <a:rPr lang="en-US" sz="1200" b="0" i="0" kern="1200" dirty="0">
                <a:solidFill>
                  <a:schemeClr val="tx1"/>
                </a:solidFill>
                <a:effectLst/>
                <a:latin typeface="+mn-lt"/>
                <a:ea typeface="+mn-ea"/>
                <a:cs typeface="+mn-cs"/>
              </a:rPr>
              <a:t>, les services, la recherche, les formations et les flux de </a:t>
            </a:r>
            <a:r>
              <a:rPr lang="en-US" sz="1200" b="0" i="0" kern="1200" dirty="0" err="1">
                <a:solidFill>
                  <a:schemeClr val="tx1"/>
                </a:solidFill>
                <a:effectLst/>
                <a:latin typeface="+mn-lt"/>
                <a:ea typeface="+mn-ea"/>
                <a:cs typeface="+mn-cs"/>
              </a:rPr>
              <a:t>financement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inclusifs</a:t>
            </a:r>
            <a:r>
              <a:rPr lang="en-US" sz="1200" b="0" i="0" kern="1200" dirty="0">
                <a:solidFill>
                  <a:schemeClr val="tx1"/>
                </a:solidFill>
                <a:effectLst/>
                <a:latin typeface="+mn-lt"/>
                <a:ea typeface="+mn-ea"/>
                <a:cs typeface="+mn-cs"/>
              </a:rPr>
              <a:t> et </a:t>
            </a:r>
            <a:r>
              <a:rPr lang="en-US" sz="1200" b="0" i="0" kern="1200" dirty="0" err="1">
                <a:solidFill>
                  <a:schemeClr val="tx1"/>
                </a:solidFill>
                <a:effectLst/>
                <a:latin typeface="+mn-lt"/>
                <a:ea typeface="+mn-ea"/>
                <a:cs typeface="+mn-cs"/>
              </a:rPr>
              <a:t>accommodants</a:t>
            </a:r>
            <a:r>
              <a:rPr lang="en-US" sz="1200" b="0" i="0" kern="1200" dirty="0">
                <a:solidFill>
                  <a:schemeClr val="tx1"/>
                </a:solidFill>
                <a:effectLst/>
                <a:latin typeface="+mn-lt"/>
                <a:ea typeface="+mn-ea"/>
                <a:cs typeface="+mn-cs"/>
              </a:rPr>
              <a:t> pour les </a:t>
            </a:r>
            <a:r>
              <a:rPr lang="en-US" sz="1200" b="0" i="0" kern="1200" dirty="0" err="1">
                <a:solidFill>
                  <a:schemeClr val="tx1"/>
                </a:solidFill>
                <a:effectLst/>
                <a:latin typeface="+mn-lt"/>
                <a:ea typeface="+mn-ea"/>
                <a:cs typeface="+mn-cs"/>
              </a:rPr>
              <a:t>personnes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ayant</a:t>
            </a:r>
            <a:r>
              <a:rPr lang="en-US" sz="1200" b="0" i="0" kern="1200" dirty="0">
                <a:solidFill>
                  <a:schemeClr val="tx1"/>
                </a:solidFill>
                <a:effectLst/>
                <a:latin typeface="+mn-lt"/>
                <a:ea typeface="+mn-ea"/>
                <a:cs typeface="+mn-cs"/>
              </a:rPr>
              <a:t> des </a:t>
            </a:r>
            <a:r>
              <a:rPr lang="en-US" sz="1200" b="0" i="0" kern="1200" dirty="0" err="1">
                <a:solidFill>
                  <a:schemeClr val="tx1"/>
                </a:solidFill>
                <a:effectLst/>
                <a:latin typeface="+mn-lt"/>
                <a:ea typeface="+mn-ea"/>
                <a:cs typeface="+mn-cs"/>
              </a:rPr>
              <a:t>déficiences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intellectuelles</a:t>
            </a:r>
            <a:r>
              <a:rPr lang="en-US" sz="1200" b="0" i="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latin typeface="Ubuntu" panose="020B0504030602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latin typeface="Ubuntu" panose="020B0504030602030204" pitchFamily="34" charset="0"/>
            </a:endParaRPr>
          </a:p>
          <a:p>
            <a:r>
              <a:rPr lang="en-US" altLang="en-US" dirty="0"/>
              <a:t>DEMANDER : </a:t>
            </a:r>
          </a:p>
          <a:p>
            <a:r>
              <a:rPr lang="en-US" altLang="en-US" dirty="0" err="1"/>
              <a:t>Quelqu'un</a:t>
            </a:r>
            <a:r>
              <a:rPr lang="en-US" altLang="en-US" dirty="0"/>
              <a:t> a-t-il </a:t>
            </a:r>
            <a:r>
              <a:rPr lang="en-US" altLang="en-US" dirty="0" err="1"/>
              <a:t>participé</a:t>
            </a:r>
            <a:r>
              <a:rPr lang="en-US" altLang="en-US" dirty="0"/>
              <a:t> à </a:t>
            </a:r>
            <a:r>
              <a:rPr lang="en-US" altLang="en-US" dirty="0" err="1"/>
              <a:t>l'un</a:t>
            </a:r>
            <a:r>
              <a:rPr lang="en-US" altLang="en-US" dirty="0"/>
              <a:t> de </a:t>
            </a:r>
            <a:r>
              <a:rPr lang="en-US" altLang="en-US" dirty="0" err="1"/>
              <a:t>ces</a:t>
            </a:r>
            <a:r>
              <a:rPr lang="en-US" altLang="en-US" dirty="0"/>
              <a:t> </a:t>
            </a:r>
            <a:r>
              <a:rPr lang="en-US" altLang="en-US" dirty="0" err="1"/>
              <a:t>programmes</a:t>
            </a:r>
            <a:r>
              <a:rPr lang="en-US" altLang="en-US" dirty="0"/>
              <a:t> ? Si des </a:t>
            </a:r>
            <a:r>
              <a:rPr lang="en-US" altLang="en-US" dirty="0" err="1"/>
              <a:t>personnes</a:t>
            </a:r>
            <a:r>
              <a:rPr lang="en-US" altLang="en-US" dirty="0"/>
              <a:t> </a:t>
            </a:r>
            <a:r>
              <a:rPr lang="en-US" altLang="en-US" dirty="0" err="1"/>
              <a:t>lèvent</a:t>
            </a:r>
            <a:r>
              <a:rPr lang="en-US" altLang="en-US" dirty="0"/>
              <a:t> la main, </a:t>
            </a:r>
            <a:r>
              <a:rPr lang="en-US" altLang="en-US" dirty="0" err="1"/>
              <a:t>demandez-leur</a:t>
            </a:r>
            <a:r>
              <a:rPr lang="en-US" altLang="en-US" dirty="0"/>
              <a:t> de </a:t>
            </a:r>
            <a:r>
              <a:rPr lang="en-US" altLang="en-US" dirty="0" err="1"/>
              <a:t>partager</a:t>
            </a:r>
            <a:r>
              <a:rPr lang="en-US" altLang="en-US" dirty="0"/>
              <a:t> </a:t>
            </a:r>
            <a:r>
              <a:rPr lang="en-US" altLang="en-US" dirty="0" err="1"/>
              <a:t>leur</a:t>
            </a:r>
            <a:r>
              <a:rPr lang="en-US" altLang="en-US" dirty="0"/>
              <a:t> </a:t>
            </a:r>
            <a:r>
              <a:rPr lang="en-US" altLang="en-US" dirty="0" err="1"/>
              <a:t>expérience</a:t>
            </a:r>
            <a:r>
              <a:rPr lang="en-US" altLang="en-US" dirty="0"/>
              <a:t>. (2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latin typeface="Ubuntu" panose="020B0504030602030204" pitchFamily="34" charset="0"/>
            </a:endParaRPr>
          </a:p>
          <a:p>
            <a:endParaRPr lang="en-US" altLang="en-US" dirty="0"/>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altLang="en-US" dirty="0"/>
          </a:p>
        </p:txBody>
      </p:sp>
      <p:sp>
        <p:nvSpPr>
          <p:cNvPr id="144388" name="Slide Number Placeholder 3">
            <a:extLst>
              <a:ext uri="{FF2B5EF4-FFF2-40B4-BE49-F238E27FC236}">
                <a16:creationId xmlns:a16="http://schemas.microsoft.com/office/drawing/2014/main" id="{975D441E-6E8E-4154-9E07-85C21972F41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Ubuntu Light" panose="020B0304030602030204" pitchFamily="34" charset="0"/>
                <a:ea typeface="ヒラギノ角ゴ ProN W3" charset="-128"/>
              </a:defRPr>
            </a:lvl1pPr>
            <a:lvl2pPr marL="744538" indent="-285750">
              <a:defRPr>
                <a:solidFill>
                  <a:schemeClr val="tx1"/>
                </a:solidFill>
                <a:latin typeface="Ubuntu Light" panose="020B0304030602030204" pitchFamily="34" charset="0"/>
                <a:ea typeface="ヒラギノ角ゴ ProN W3" charset="-128"/>
              </a:defRPr>
            </a:lvl2pPr>
            <a:lvl3pPr marL="1146175" indent="-228600">
              <a:defRPr>
                <a:solidFill>
                  <a:schemeClr val="tx1"/>
                </a:solidFill>
                <a:latin typeface="Ubuntu Light" panose="020B0304030602030204" pitchFamily="34" charset="0"/>
                <a:ea typeface="ヒラギノ角ゴ ProN W3" charset="-128"/>
              </a:defRPr>
            </a:lvl3pPr>
            <a:lvl4pPr marL="1604963" indent="-228600">
              <a:defRPr>
                <a:solidFill>
                  <a:schemeClr val="tx1"/>
                </a:solidFill>
                <a:latin typeface="Ubuntu Light" panose="020B0304030602030204" pitchFamily="34" charset="0"/>
                <a:ea typeface="ヒラギノ角ゴ ProN W3" charset="-128"/>
              </a:defRPr>
            </a:lvl4pPr>
            <a:lvl5pPr marL="2065338" indent="-228600">
              <a:defRPr>
                <a:solidFill>
                  <a:schemeClr val="tx1"/>
                </a:solidFill>
                <a:latin typeface="Ubuntu Light" panose="020B0304030602030204" pitchFamily="34" charset="0"/>
                <a:ea typeface="ヒラギノ角ゴ ProN W3" charset="-128"/>
              </a:defRPr>
            </a:lvl5pPr>
            <a:lvl6pPr marL="2522538"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6pPr>
            <a:lvl7pPr marL="2979738"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7pPr>
            <a:lvl8pPr marL="3436938"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8pPr>
            <a:lvl9pPr marL="3894138"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9pPr>
          </a:lstStyle>
          <a:p>
            <a:fld id="{4580DF32-0321-4177-9A71-671F3DB9433C}" type="slidenum">
              <a:rPr lang="en-US" altLang="en-US" smtClean="0">
                <a:solidFill>
                  <a:srgbClr val="000000"/>
                </a:solidFill>
                <a:latin typeface="Calibri" panose="020F0502020204030204" pitchFamily="34" charset="0"/>
              </a:rPr>
              <a:t>14</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(lire la diapositive)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DITES :</a:t>
            </a:r>
          </a:p>
          <a:p>
            <a:r>
              <a:rPr lang="en-US" sz="1200" kern="1200" dirty="0" err="1">
                <a:solidFill>
                  <a:schemeClr val="tx1"/>
                </a:solidFill>
                <a:effectLst/>
                <a:latin typeface="+mn-lt"/>
                <a:ea typeface="+mn-ea"/>
                <a:cs typeface="+mn-cs"/>
              </a:rPr>
              <a:t>Ils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sont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essentiels</a:t>
            </a:r>
            <a:r>
              <a:rPr lang="en-US" sz="1200" kern="1200" dirty="0">
                <a:solidFill>
                  <a:schemeClr val="tx1"/>
                </a:solidFill>
                <a:effectLst/>
                <a:latin typeface="+mn-lt"/>
                <a:ea typeface="+mn-ea"/>
                <a:cs typeface="+mn-cs"/>
              </a:rPr>
              <a:t> pour </a:t>
            </a:r>
            <a:r>
              <a:rPr lang="en-US" sz="1200" kern="1200" dirty="0" err="1">
                <a:solidFill>
                  <a:schemeClr val="tx1"/>
                </a:solidFill>
                <a:effectLst/>
                <a:latin typeface="+mn-lt"/>
                <a:ea typeface="+mn-ea"/>
                <a:cs typeface="+mn-cs"/>
              </a:rPr>
              <a:t>permettre</a:t>
            </a:r>
            <a:r>
              <a:rPr lang="en-US" sz="1200" kern="1200" dirty="0">
                <a:solidFill>
                  <a:schemeClr val="tx1"/>
                </a:solidFill>
                <a:effectLst/>
                <a:latin typeface="+mn-lt"/>
                <a:ea typeface="+mn-ea"/>
                <a:cs typeface="+mn-cs"/>
              </a:rPr>
              <a:t> à Special Olympics </a:t>
            </a:r>
            <a:r>
              <a:rPr lang="en-US" sz="1200" kern="1200" dirty="0" err="1">
                <a:solidFill>
                  <a:schemeClr val="tx1"/>
                </a:solidFill>
                <a:effectLst/>
                <a:latin typeface="+mn-lt"/>
                <a:ea typeface="+mn-ea"/>
                <a:cs typeface="+mn-cs"/>
              </a:rPr>
              <a:t>d'atteindre</a:t>
            </a:r>
            <a:r>
              <a:rPr lang="en-US" sz="1200" kern="1200" dirty="0">
                <a:solidFill>
                  <a:schemeClr val="tx1"/>
                </a:solidFill>
                <a:effectLst/>
                <a:latin typeface="+mn-lt"/>
                <a:ea typeface="+mn-ea"/>
                <a:cs typeface="+mn-cs"/>
              </a:rPr>
              <a:t> son </a:t>
            </a:r>
            <a:r>
              <a:rPr lang="en-US" sz="1200" kern="1200" dirty="0" err="1">
                <a:solidFill>
                  <a:schemeClr val="tx1"/>
                </a:solidFill>
                <a:effectLst/>
                <a:latin typeface="+mn-lt"/>
                <a:ea typeface="+mn-ea"/>
                <a:cs typeface="+mn-cs"/>
              </a:rPr>
              <a:t>objectif</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santé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équitable</a:t>
            </a:r>
            <a:r>
              <a:rPr lang="en-US" sz="1200" kern="1200" dirty="0">
                <a:solidFill>
                  <a:schemeClr val="tx1"/>
                </a:solidFill>
                <a:effectLst/>
                <a:latin typeface="+mn-lt"/>
                <a:ea typeface="+mn-ea"/>
                <a:cs typeface="+mn-cs"/>
              </a:rPr>
              <a:t> pour </a:t>
            </a:r>
            <a:r>
              <a:rPr lang="en-US" sz="1200" kern="1200" dirty="0" err="1">
                <a:solidFill>
                  <a:schemeClr val="tx1"/>
                </a:solidFill>
                <a:effectLst/>
                <a:latin typeface="+mn-lt"/>
                <a:ea typeface="+mn-ea"/>
                <a:cs typeface="+mn-cs"/>
              </a:rPr>
              <a:t>toutes</a:t>
            </a:r>
            <a:r>
              <a:rPr lang="en-US" sz="1200" kern="1200" dirty="0">
                <a:solidFill>
                  <a:schemeClr val="tx1"/>
                </a:solidFill>
                <a:effectLst/>
                <a:latin typeface="+mn-lt"/>
                <a:ea typeface="+mn-ea"/>
                <a:cs typeface="+mn-cs"/>
              </a:rPr>
              <a:t> les </a:t>
            </a:r>
            <a:r>
              <a:rPr lang="en-US" sz="1200" kern="1200" dirty="0" err="1">
                <a:solidFill>
                  <a:schemeClr val="tx1"/>
                </a:solidFill>
                <a:effectLst/>
                <a:latin typeface="+mn-lt"/>
                <a:ea typeface="+mn-ea"/>
                <a:cs typeface="+mn-cs"/>
              </a:rPr>
              <a:t>personnes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atteintes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d’une</a:t>
            </a:r>
            <a:r>
              <a:rPr lang="en-US" sz="1200" kern="1200" dirty="0">
                <a:solidFill>
                  <a:schemeClr val="tx1"/>
                </a:solidFill>
                <a:effectLst/>
                <a:latin typeface="+mn-lt"/>
                <a:ea typeface="+mn-ea"/>
                <a:cs typeface="+mn-cs"/>
              </a:rPr>
              <a:t> DI.</a:t>
            </a:r>
            <a:endParaRPr lang="en-US" dirty="0"/>
          </a:p>
        </p:txBody>
      </p:sp>
      <p:sp>
        <p:nvSpPr>
          <p:cNvPr id="4" name="Slide Number Placeholder 3"/>
          <p:cNvSpPr>
            <a:spLocks noGrp="1"/>
          </p:cNvSpPr>
          <p:nvPr>
            <p:ph type="sldNum" sz="quarter" idx="5"/>
          </p:nvPr>
        </p:nvSpPr>
        <p:spPr/>
        <p:txBody>
          <a:bodyPr/>
          <a:lstStyle/>
          <a:p>
            <a:pPr>
              <a:defRPr/>
            </a:pPr>
            <a:fld id="{6A74ECC2-A39A-46CC-890A-84911E637ECE}" type="slidenum">
              <a:rPr lang="en-US" altLang="en-US" smtClean="0"/>
              <a:t>15</a:t>
            </a:fld>
            <a:endParaRPr lang="en-US" altLang="en-US"/>
          </a:p>
        </p:txBody>
      </p:sp>
    </p:spTree>
    <p:extLst>
      <p:ext uri="{BB962C8B-B14F-4D97-AF65-F5344CB8AC3E}">
        <p14:creationId xmlns:p14="http://schemas.microsoft.com/office/powerpoint/2010/main" val="1970243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DDBFBA26-3F0C-48DA-8B2B-9B2FCA497C1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a:extLst>
              <a:ext uri="{FF2B5EF4-FFF2-40B4-BE49-F238E27FC236}">
                <a16:creationId xmlns:a16="http://schemas.microsoft.com/office/drawing/2014/main" id="{405702AF-D61F-4149-B544-64648E2739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DITES : </a:t>
            </a:r>
          </a:p>
          <a:p>
            <a:r>
              <a:rPr lang="en-US" altLang="en-US" dirty="0" err="1"/>
              <a:t>C'est</a:t>
            </a:r>
            <a:r>
              <a:rPr lang="en-US" altLang="en-US" dirty="0"/>
              <a:t> </a:t>
            </a:r>
            <a:r>
              <a:rPr lang="en-US" altLang="en-US" dirty="0" err="1"/>
              <a:t>pourquoi</a:t>
            </a:r>
            <a:r>
              <a:rPr lang="en-US" altLang="en-US" dirty="0"/>
              <a:t> le </a:t>
            </a:r>
            <a:r>
              <a:rPr lang="en-US" altLang="en-US" dirty="0" err="1"/>
              <a:t>programme</a:t>
            </a:r>
            <a:r>
              <a:rPr lang="en-US" altLang="en-US" dirty="0"/>
              <a:t> </a:t>
            </a:r>
            <a:r>
              <a:rPr lang="en-US" altLang="en-US" dirty="0" err="1"/>
              <a:t>Ambassadeur</a:t>
            </a:r>
            <a:r>
              <a:rPr lang="en-US" altLang="en-US" dirty="0"/>
              <a:t> de la </a:t>
            </a:r>
            <a:r>
              <a:rPr lang="en-US" altLang="en-US" dirty="0" err="1"/>
              <a:t>Santé</a:t>
            </a:r>
            <a:r>
              <a:rPr lang="en-US" altLang="en-US" dirty="0"/>
              <a:t> a </a:t>
            </a:r>
            <a:r>
              <a:rPr lang="en-US" altLang="en-US" dirty="0" err="1"/>
              <a:t>été</a:t>
            </a:r>
            <a:r>
              <a:rPr lang="en-US" altLang="en-US" dirty="0"/>
              <a:t> </a:t>
            </a:r>
            <a:r>
              <a:rPr lang="en-US" altLang="en-US" dirty="0" err="1"/>
              <a:t>créé</a:t>
            </a:r>
            <a:r>
              <a:rPr lang="en-US" altLang="en-US" dirty="0"/>
              <a:t>, et </a:t>
            </a:r>
            <a:r>
              <a:rPr lang="en-US" altLang="en-US" dirty="0" err="1"/>
              <a:t>c'est</a:t>
            </a:r>
            <a:r>
              <a:rPr lang="en-US" altLang="en-US" dirty="0"/>
              <a:t> </a:t>
            </a:r>
            <a:r>
              <a:rPr lang="en-US" altLang="en-US" dirty="0" err="1"/>
              <a:t>pourquoi</a:t>
            </a:r>
            <a:r>
              <a:rPr lang="en-US" altLang="en-US" dirty="0"/>
              <a:t> </a:t>
            </a:r>
            <a:r>
              <a:rPr lang="en-US" altLang="en-US" dirty="0" err="1"/>
              <a:t>vous</a:t>
            </a:r>
            <a:r>
              <a:rPr lang="en-US" altLang="en-US" dirty="0"/>
              <a:t> </a:t>
            </a:r>
            <a:r>
              <a:rPr lang="en-US" altLang="en-US" dirty="0" err="1"/>
              <a:t>êtes</a:t>
            </a:r>
            <a:r>
              <a:rPr lang="en-US" altLang="en-US" dirty="0"/>
              <a:t> </a:t>
            </a:r>
            <a:r>
              <a:rPr lang="en-US" altLang="en-US" dirty="0" err="1"/>
              <a:t>ici</a:t>
            </a:r>
            <a:r>
              <a:rPr lang="en-US" altLang="en-US" dirty="0"/>
              <a:t> </a:t>
            </a:r>
            <a:r>
              <a:rPr lang="en-US" altLang="en-US" dirty="0" err="1"/>
              <a:t>aujourd'hui</a:t>
            </a:r>
            <a:r>
              <a:rPr lang="en-US" altLang="en-US" dirty="0"/>
              <a:t> !  </a:t>
            </a:r>
            <a:r>
              <a:rPr lang="en-US" altLang="en-US" dirty="0" err="1"/>
              <a:t>Vous</a:t>
            </a:r>
            <a:r>
              <a:rPr lang="en-US" altLang="en-US" dirty="0"/>
              <a:t> </a:t>
            </a:r>
            <a:r>
              <a:rPr lang="en-US" altLang="en-US" dirty="0" err="1"/>
              <a:t>faites</a:t>
            </a:r>
            <a:r>
              <a:rPr lang="en-US" altLang="en-US" dirty="0"/>
              <a:t> </a:t>
            </a:r>
            <a:r>
              <a:rPr lang="en-US" altLang="en-US" dirty="0" err="1"/>
              <a:t>partie</a:t>
            </a:r>
            <a:r>
              <a:rPr lang="en-US" altLang="en-US" dirty="0"/>
              <a:t> de la solution pour </a:t>
            </a:r>
            <a:r>
              <a:rPr lang="en-US" altLang="en-US" dirty="0" err="1"/>
              <a:t>améliorer</a:t>
            </a:r>
            <a:r>
              <a:rPr lang="en-US" altLang="en-US" dirty="0"/>
              <a:t> la </a:t>
            </a:r>
            <a:r>
              <a:rPr lang="en-US" altLang="en-US" dirty="0" err="1"/>
              <a:t>santé</a:t>
            </a:r>
            <a:r>
              <a:rPr lang="en-US" altLang="en-US" dirty="0"/>
              <a:t> des </a:t>
            </a:r>
            <a:r>
              <a:rPr lang="en-US" altLang="en-US" dirty="0" err="1"/>
              <a:t>Personnes</a:t>
            </a:r>
            <a:r>
              <a:rPr lang="en-US" altLang="en-US" dirty="0"/>
              <a:t> </a:t>
            </a:r>
            <a:r>
              <a:rPr lang="en-US" altLang="en-US" dirty="0" err="1"/>
              <a:t>Ayant</a:t>
            </a:r>
            <a:r>
              <a:rPr lang="en-US" altLang="en-US" dirty="0"/>
              <a:t> des </a:t>
            </a:r>
            <a:r>
              <a:rPr lang="en-US" altLang="en-US" dirty="0" err="1"/>
              <a:t>Déficiences</a:t>
            </a:r>
            <a:r>
              <a:rPr lang="en-US" altLang="en-US" dirty="0"/>
              <a:t> </a:t>
            </a:r>
            <a:r>
              <a:rPr lang="en-US" altLang="en-US" dirty="0" err="1"/>
              <a:t>Intellectuelles</a:t>
            </a:r>
            <a:r>
              <a:rPr lang="en-US" altLang="en-US" dirty="0"/>
              <a:t>. Ce travail ne </a:t>
            </a:r>
            <a:r>
              <a:rPr lang="en-US" altLang="en-US" dirty="0" err="1"/>
              <a:t>peut</a:t>
            </a:r>
            <a:r>
              <a:rPr lang="en-US" altLang="en-US" dirty="0"/>
              <a:t> se faire sans </a:t>
            </a:r>
            <a:r>
              <a:rPr lang="en-US" altLang="en-US" dirty="0" err="1"/>
              <a:t>vous</a:t>
            </a:r>
            <a:r>
              <a:rPr lang="en-US" altLang="en-US" dirty="0"/>
              <a:t> ! </a:t>
            </a:r>
          </a:p>
          <a:p>
            <a:endParaRPr lang="en-US" altLang="en-US" dirty="0"/>
          </a:p>
          <a:p>
            <a:r>
              <a:rPr lang="en-US" altLang="en-US" dirty="0"/>
              <a:t>(lire la </a:t>
            </a:r>
            <a:r>
              <a:rPr lang="en-US" altLang="en-US" dirty="0" err="1"/>
              <a:t>définition</a:t>
            </a:r>
            <a:r>
              <a:rPr lang="en-US" altLang="en-US" dirty="0"/>
              <a:t>)</a:t>
            </a:r>
          </a:p>
          <a:p>
            <a:endParaRPr lang="en-US" altLang="en-US" dirty="0"/>
          </a:p>
          <a:p>
            <a:endParaRPr lang="en-US" altLang="en-US" dirty="0"/>
          </a:p>
        </p:txBody>
      </p:sp>
      <p:sp>
        <p:nvSpPr>
          <p:cNvPr id="108548" name="Slide Number Placeholder 3">
            <a:extLst>
              <a:ext uri="{FF2B5EF4-FFF2-40B4-BE49-F238E27FC236}">
                <a16:creationId xmlns:a16="http://schemas.microsoft.com/office/drawing/2014/main" id="{757315C9-DBA4-417B-8E68-1A2FD69983A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Ubuntu Light" panose="020B0304030602030204" pitchFamily="34" charset="0"/>
                <a:ea typeface="ヒラギノ角ゴ ProN W3" charset="-128"/>
              </a:defRPr>
            </a:lvl1pPr>
            <a:lvl2pPr marL="742950" indent="-285750">
              <a:defRPr>
                <a:solidFill>
                  <a:schemeClr val="tx1"/>
                </a:solidFill>
                <a:latin typeface="Ubuntu Light" panose="020B0304030602030204" pitchFamily="34" charset="0"/>
                <a:ea typeface="ヒラギノ角ゴ ProN W3" charset="-128"/>
              </a:defRPr>
            </a:lvl2pPr>
            <a:lvl3pPr marL="1143000" indent="-228600">
              <a:defRPr>
                <a:solidFill>
                  <a:schemeClr val="tx1"/>
                </a:solidFill>
                <a:latin typeface="Ubuntu Light" panose="020B0304030602030204" pitchFamily="34" charset="0"/>
                <a:ea typeface="ヒラギノ角ゴ ProN W3" charset="-128"/>
              </a:defRPr>
            </a:lvl3pPr>
            <a:lvl4pPr marL="1600200" indent="-228600">
              <a:defRPr>
                <a:solidFill>
                  <a:schemeClr val="tx1"/>
                </a:solidFill>
                <a:latin typeface="Ubuntu Light" panose="020B0304030602030204" pitchFamily="34" charset="0"/>
                <a:ea typeface="ヒラギノ角ゴ ProN W3" charset="-128"/>
              </a:defRPr>
            </a:lvl4pPr>
            <a:lvl5pPr marL="2057400" indent="-228600">
              <a:defRPr>
                <a:solidFill>
                  <a:schemeClr val="tx1"/>
                </a:solidFill>
                <a:latin typeface="Ubuntu Light" panose="020B0304030602030204" pitchFamily="34" charset="0"/>
                <a:ea typeface="ヒラギノ角ゴ ProN W3" charset="-128"/>
              </a:defRPr>
            </a:lvl5pPr>
            <a:lvl6pPr marL="25146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6pPr>
            <a:lvl7pPr marL="29718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7pPr>
            <a:lvl8pPr marL="34290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8pPr>
            <a:lvl9pPr marL="38862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9pPr>
          </a:lstStyle>
          <a:p>
            <a:fld id="{8BF00CDD-9419-4D57-A1E8-815FEFF7828A}" type="slidenum">
              <a:rPr lang="en-US" altLang="en-US" smtClean="0">
                <a:solidFill>
                  <a:srgbClr val="000000"/>
                </a:solidFill>
                <a:latin typeface="Calibri" panose="020F0502020204030204" pitchFamily="34" charset="0"/>
              </a:rPr>
              <a:t>16</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a:extLst>
              <a:ext uri="{FF2B5EF4-FFF2-40B4-BE49-F238E27FC236}">
                <a16:creationId xmlns:a16="http://schemas.microsoft.com/office/drawing/2014/main" id="{EAC02EA3-E428-4890-AA55-C92B16801C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a:extLst>
              <a:ext uri="{FF2B5EF4-FFF2-40B4-BE49-F238E27FC236}">
                <a16:creationId xmlns:a16="http://schemas.microsoft.com/office/drawing/2014/main" id="{0D49EE76-1B2A-42D0-A043-CD29A41D610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DITES : </a:t>
            </a:r>
          </a:p>
          <a:p>
            <a:r>
              <a:rPr lang="en-US" altLang="en-US" dirty="0"/>
              <a:t>Les leaders </a:t>
            </a:r>
            <a:r>
              <a:rPr lang="en-US" altLang="en-US" dirty="0" err="1"/>
              <a:t>ont</a:t>
            </a:r>
            <a:r>
              <a:rPr lang="en-US" altLang="en-US" dirty="0"/>
              <a:t> des dons, des talents, des </a:t>
            </a:r>
            <a:r>
              <a:rPr lang="en-US" altLang="en-US" dirty="0" err="1"/>
              <a:t>expériences</a:t>
            </a:r>
            <a:r>
              <a:rPr lang="en-US" altLang="en-US" dirty="0"/>
              <a:t> et des passions </a:t>
            </a:r>
            <a:r>
              <a:rPr lang="en-US" altLang="en-US" dirty="0" err="1"/>
              <a:t>différents</a:t>
            </a:r>
            <a:r>
              <a:rPr lang="en-US" altLang="en-US" dirty="0"/>
              <a:t>. Dans le cadre du </a:t>
            </a:r>
            <a:r>
              <a:rPr lang="en-US" altLang="en-US" dirty="0" err="1"/>
              <a:t>programme</a:t>
            </a:r>
            <a:r>
              <a:rPr lang="en-US" altLang="en-US" dirty="0"/>
              <a:t> </a:t>
            </a:r>
            <a:r>
              <a:rPr lang="en-US" altLang="en-US" dirty="0" err="1"/>
              <a:t>Ambassadeur</a:t>
            </a:r>
            <a:r>
              <a:rPr lang="en-US" altLang="en-US" dirty="0"/>
              <a:t> de la </a:t>
            </a:r>
            <a:r>
              <a:rPr lang="en-US" altLang="en-US" dirty="0" err="1"/>
              <a:t>santé</a:t>
            </a:r>
            <a:r>
              <a:rPr lang="en-US" altLang="en-US" dirty="0"/>
              <a:t>, les </a:t>
            </a:r>
            <a:r>
              <a:rPr lang="en-US" altLang="en-US" dirty="0" err="1"/>
              <a:t>athlètes</a:t>
            </a:r>
            <a:r>
              <a:rPr lang="en-US" altLang="en-US" dirty="0"/>
              <a:t> </a:t>
            </a:r>
            <a:r>
              <a:rPr lang="en-US" altLang="en-US" dirty="0" err="1"/>
              <a:t>formés</a:t>
            </a:r>
            <a:r>
              <a:rPr lang="en-US" altLang="en-US" dirty="0"/>
              <a:t> </a:t>
            </a:r>
            <a:r>
              <a:rPr lang="en-US" altLang="en-US" dirty="0" err="1"/>
              <a:t>évalueront</a:t>
            </a:r>
            <a:r>
              <a:rPr lang="en-US" altLang="en-US" dirty="0"/>
              <a:t> la manière </a:t>
            </a:r>
            <a:r>
              <a:rPr lang="en-US" altLang="en-US" dirty="0" err="1"/>
              <a:t>dont</a:t>
            </a:r>
            <a:r>
              <a:rPr lang="en-US" altLang="en-US" dirty="0"/>
              <a:t> </a:t>
            </a:r>
            <a:r>
              <a:rPr lang="en-US" altLang="en-US" dirty="0" err="1"/>
              <a:t>ils</a:t>
            </a:r>
            <a:r>
              <a:rPr lang="en-US" altLang="en-US" dirty="0"/>
              <a:t> </a:t>
            </a:r>
            <a:r>
              <a:rPr lang="en-US" altLang="en-US" dirty="0" err="1"/>
              <a:t>souhaitent</a:t>
            </a:r>
            <a:r>
              <a:rPr lang="en-US" altLang="en-US" dirty="0"/>
              <a:t> </a:t>
            </a:r>
            <a:r>
              <a:rPr lang="en-US" altLang="en-US" dirty="0" err="1"/>
              <a:t>servir</a:t>
            </a:r>
            <a:r>
              <a:rPr lang="en-US" altLang="en-US" dirty="0"/>
              <a:t> </a:t>
            </a:r>
            <a:r>
              <a:rPr lang="en-US" altLang="en-US" dirty="0" err="1"/>
              <a:t>en</a:t>
            </a:r>
            <a:r>
              <a:rPr lang="en-US" altLang="en-US" dirty="0"/>
              <a:t> tant que leaders. </a:t>
            </a:r>
            <a:r>
              <a:rPr lang="en-US" altLang="en-US" dirty="0" err="1"/>
              <a:t>Ils</a:t>
            </a:r>
            <a:r>
              <a:rPr lang="en-US" altLang="en-US" dirty="0"/>
              <a:t> </a:t>
            </a:r>
            <a:r>
              <a:rPr lang="en-US" altLang="en-US" dirty="0" err="1"/>
              <a:t>peuvent</a:t>
            </a:r>
            <a:r>
              <a:rPr lang="en-US" altLang="en-US" dirty="0"/>
              <a:t> se </a:t>
            </a:r>
            <a:r>
              <a:rPr lang="en-US" altLang="en-US" dirty="0" err="1"/>
              <a:t>sentir</a:t>
            </a:r>
            <a:r>
              <a:rPr lang="en-US" altLang="en-US" dirty="0"/>
              <a:t> </a:t>
            </a:r>
            <a:r>
              <a:rPr lang="en-US" altLang="en-US" dirty="0" err="1"/>
              <a:t>aptes</a:t>
            </a:r>
            <a:r>
              <a:rPr lang="en-US" altLang="en-US" dirty="0"/>
              <a:t> à </a:t>
            </a:r>
            <a:r>
              <a:rPr lang="en-US" altLang="en-US" dirty="0" err="1"/>
              <a:t>servir</a:t>
            </a:r>
            <a:r>
              <a:rPr lang="en-US" altLang="en-US" dirty="0"/>
              <a:t> dans </a:t>
            </a:r>
            <a:r>
              <a:rPr lang="en-US" altLang="en-US" dirty="0" err="1"/>
              <a:t>une</a:t>
            </a:r>
            <a:r>
              <a:rPr lang="en-US" altLang="en-US" dirty="0"/>
              <a:t> </a:t>
            </a:r>
            <a:r>
              <a:rPr lang="en-US" altLang="en-US" dirty="0" err="1"/>
              <a:t>seule</a:t>
            </a:r>
            <a:r>
              <a:rPr lang="en-US" altLang="en-US" dirty="0"/>
              <a:t> </a:t>
            </a:r>
            <a:r>
              <a:rPr lang="en-US" altLang="en-US" dirty="0" err="1"/>
              <a:t>capacité</a:t>
            </a:r>
            <a:r>
              <a:rPr lang="en-US" altLang="en-US" dirty="0"/>
              <a:t> de leadership </a:t>
            </a:r>
            <a:r>
              <a:rPr lang="en-US" altLang="en-US" dirty="0" err="1"/>
              <a:t>ou</a:t>
            </a:r>
            <a:r>
              <a:rPr lang="en-US" altLang="en-US" dirty="0"/>
              <a:t> dans </a:t>
            </a:r>
            <a:r>
              <a:rPr lang="en-US" altLang="en-US" dirty="0" err="1"/>
              <a:t>plusieurs</a:t>
            </a:r>
            <a:r>
              <a:rPr lang="en-US" altLang="en-US" dirty="0"/>
              <a:t>. </a:t>
            </a:r>
            <a:r>
              <a:rPr lang="en-US" altLang="en-US" dirty="0" err="1"/>
              <a:t>Voici</a:t>
            </a:r>
            <a:r>
              <a:rPr lang="en-US" altLang="en-US" dirty="0"/>
              <a:t> </a:t>
            </a:r>
            <a:r>
              <a:rPr lang="en-US" altLang="en-US" dirty="0" err="1"/>
              <a:t>quelques</a:t>
            </a:r>
            <a:r>
              <a:rPr lang="en-US" altLang="en-US" dirty="0"/>
              <a:t> </a:t>
            </a:r>
            <a:r>
              <a:rPr lang="en-US" altLang="en-US" dirty="0" err="1"/>
              <a:t>exemples</a:t>
            </a:r>
            <a:r>
              <a:rPr lang="en-US" altLang="en-US" dirty="0"/>
              <a:t> </a:t>
            </a:r>
            <a:r>
              <a:rPr lang="en-US" altLang="en-US" dirty="0" err="1"/>
              <a:t>d'activités</a:t>
            </a:r>
            <a:r>
              <a:rPr lang="en-US" altLang="en-US" dirty="0"/>
              <a:t> que les </a:t>
            </a:r>
            <a:r>
              <a:rPr lang="en-US" altLang="en-US" dirty="0" err="1"/>
              <a:t>Ambassadeurs</a:t>
            </a:r>
            <a:r>
              <a:rPr lang="en-US" altLang="en-US" dirty="0"/>
              <a:t> de la </a:t>
            </a:r>
            <a:r>
              <a:rPr lang="en-US" altLang="en-US" dirty="0" err="1"/>
              <a:t>santé</a:t>
            </a:r>
            <a:r>
              <a:rPr lang="en-US" altLang="en-US" dirty="0"/>
              <a:t> </a:t>
            </a:r>
            <a:r>
              <a:rPr lang="en-US" altLang="en-US" dirty="0" err="1"/>
              <a:t>peuvent</a:t>
            </a:r>
            <a:r>
              <a:rPr lang="en-US" altLang="en-US" dirty="0"/>
              <a:t> </a:t>
            </a:r>
            <a:r>
              <a:rPr lang="en-US" altLang="en-US" dirty="0" err="1"/>
              <a:t>exercer</a:t>
            </a:r>
            <a:r>
              <a:rPr lang="en-US" altLang="en-US" dirty="0"/>
              <a:t> :</a:t>
            </a:r>
          </a:p>
          <a:p>
            <a:endParaRPr lang="en-US" altLang="en-US" dirty="0"/>
          </a:p>
          <a:p>
            <a:pPr marL="228600" indent="-228600">
              <a:buAutoNum type="arabicPeriod"/>
            </a:pPr>
            <a:r>
              <a:rPr lang="en-US" altLang="en-US" dirty="0" err="1"/>
              <a:t>Servir</a:t>
            </a:r>
            <a:r>
              <a:rPr lang="en-US" altLang="en-US" dirty="0"/>
              <a:t> de </a:t>
            </a:r>
            <a:r>
              <a:rPr lang="en-US" altLang="en-US" dirty="0" err="1"/>
              <a:t>modèle</a:t>
            </a:r>
            <a:r>
              <a:rPr lang="en-US" altLang="en-US" dirty="0"/>
              <a:t> à </a:t>
            </a:r>
            <a:r>
              <a:rPr lang="en-US" altLang="en-US" dirty="0" err="1"/>
              <a:t>leurs</a:t>
            </a:r>
            <a:r>
              <a:rPr lang="en-US" altLang="en-US" dirty="0"/>
              <a:t> pairs et à </a:t>
            </a:r>
            <a:r>
              <a:rPr lang="en-US" altLang="en-US" dirty="0" err="1"/>
              <a:t>leur</a:t>
            </a:r>
            <a:r>
              <a:rPr lang="en-US" altLang="en-US" dirty="0"/>
              <a:t> </a:t>
            </a:r>
            <a:r>
              <a:rPr lang="en-US" altLang="en-US" dirty="0" err="1"/>
              <a:t>communauté</a:t>
            </a:r>
            <a:endParaRPr lang="en-US" alt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altLang="en-US" dirty="0" err="1"/>
              <a:t>S'adresser</a:t>
            </a:r>
            <a:r>
              <a:rPr lang="en-US" altLang="en-US" dirty="0"/>
              <a:t> aux </a:t>
            </a:r>
            <a:r>
              <a:rPr lang="en-US" altLang="en-US" dirty="0" err="1"/>
              <a:t>médias</a:t>
            </a:r>
            <a:r>
              <a:rPr lang="en-US" altLang="en-US" dirty="0"/>
              <a:t> </a:t>
            </a:r>
            <a:r>
              <a:rPr lang="en-US" altLang="en-US" dirty="0" err="1"/>
              <a:t>ou</a:t>
            </a:r>
            <a:r>
              <a:rPr lang="en-US" altLang="en-US" dirty="0"/>
              <a:t> </a:t>
            </a:r>
            <a:r>
              <a:rPr lang="en-US" altLang="en-US" dirty="0" err="1"/>
              <a:t>participer</a:t>
            </a:r>
            <a:r>
              <a:rPr lang="en-US" altLang="en-US" dirty="0"/>
              <a:t> à des </a:t>
            </a:r>
            <a:r>
              <a:rPr lang="en-US" altLang="en-US" dirty="0" err="1"/>
              <a:t>réunions</a:t>
            </a:r>
            <a:r>
              <a:rPr lang="en-US" altLang="en-US" dirty="0"/>
              <a:t> avec des </a:t>
            </a:r>
            <a:r>
              <a:rPr lang="en-US" altLang="en-US" dirty="0" err="1"/>
              <a:t>personnes</a:t>
            </a:r>
            <a:r>
              <a:rPr lang="en-US" altLang="en-US" dirty="0"/>
              <a:t> </a:t>
            </a:r>
            <a:r>
              <a:rPr lang="en-US" altLang="en-US" dirty="0" err="1"/>
              <a:t>influentes</a:t>
            </a:r>
            <a:r>
              <a:rPr lang="en-US" altLang="en-US" dirty="0"/>
              <a:t> dans le </a:t>
            </a:r>
            <a:r>
              <a:rPr lang="en-US" altLang="en-US" dirty="0" err="1"/>
              <a:t>domaine</a:t>
            </a:r>
            <a:r>
              <a:rPr lang="en-US" altLang="en-US" dirty="0"/>
              <a:t> de la </a:t>
            </a:r>
            <a:r>
              <a:rPr lang="en-US" altLang="en-US" dirty="0" err="1"/>
              <a:t>santé</a:t>
            </a:r>
            <a:r>
              <a:rPr lang="en-US" altLang="en-US" dirty="0"/>
              <a:t>, au nom des </a:t>
            </a:r>
            <a:r>
              <a:rPr lang="en-US" altLang="en-US" dirty="0" err="1"/>
              <a:t>personnes</a:t>
            </a:r>
            <a:r>
              <a:rPr lang="en-US" altLang="en-US" dirty="0"/>
              <a:t> </a:t>
            </a:r>
            <a:r>
              <a:rPr lang="en-US" altLang="en-US" dirty="0" err="1"/>
              <a:t>atteintes</a:t>
            </a:r>
            <a:r>
              <a:rPr lang="en-US" altLang="en-US" dirty="0"/>
              <a:t> d'un DI, pour </a:t>
            </a:r>
            <a:r>
              <a:rPr lang="en-US" altLang="en-US" dirty="0" err="1"/>
              <a:t>parler</a:t>
            </a:r>
            <a:r>
              <a:rPr lang="en-US" altLang="en-US" dirty="0"/>
              <a:t> des </a:t>
            </a:r>
            <a:r>
              <a:rPr lang="en-US" altLang="en-US" dirty="0" err="1"/>
              <a:t>besoins</a:t>
            </a:r>
            <a:r>
              <a:rPr lang="en-US" altLang="en-US" dirty="0"/>
              <a:t> et des obstacles </a:t>
            </a:r>
            <a:r>
              <a:rPr lang="en-US" altLang="en-US" dirty="0" err="1"/>
              <a:t>en</a:t>
            </a:r>
            <a:r>
              <a:rPr lang="en-US" altLang="en-US" dirty="0"/>
              <a:t> matière de </a:t>
            </a:r>
            <a:r>
              <a:rPr lang="en-US" altLang="en-US" dirty="0" err="1"/>
              <a:t>santé</a:t>
            </a:r>
            <a:r>
              <a:rPr lang="en-US" altLang="en-US" dirty="0"/>
              <a:t> et de bien-</a:t>
            </a:r>
            <a:r>
              <a:rPr lang="en-US" altLang="en-US" dirty="0" err="1"/>
              <a:t>être</a:t>
            </a:r>
            <a:r>
              <a:rPr lang="en-US" altLang="en-US" dirty="0"/>
              <a:t>.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altLang="en-US" dirty="0" err="1"/>
              <a:t>Promouvoir</a:t>
            </a:r>
            <a:r>
              <a:rPr lang="en-US" altLang="en-US" dirty="0"/>
              <a:t> des modes de vie plus </a:t>
            </a:r>
            <a:r>
              <a:rPr lang="en-US" altLang="en-US" dirty="0" err="1"/>
              <a:t>sains</a:t>
            </a:r>
            <a:r>
              <a:rPr lang="en-US" altLang="en-US" dirty="0"/>
              <a:t> pour les </a:t>
            </a:r>
            <a:r>
              <a:rPr lang="en-US" altLang="en-US" dirty="0" err="1"/>
              <a:t>athlètes</a:t>
            </a:r>
            <a:r>
              <a:rPr lang="en-US" altLang="en-US" dirty="0"/>
              <a:t>, les </a:t>
            </a:r>
            <a:r>
              <a:rPr lang="en-US" altLang="en-US" dirty="0" err="1"/>
              <a:t>partenaires</a:t>
            </a:r>
            <a:r>
              <a:rPr lang="en-US" altLang="en-US" dirty="0"/>
              <a:t> </a:t>
            </a:r>
            <a:r>
              <a:rPr lang="en-US" altLang="en-US" dirty="0" err="1"/>
              <a:t>Unifiés</a:t>
            </a:r>
            <a:r>
              <a:rPr lang="en-US" altLang="en-US" dirty="0"/>
              <a:t>, les </a:t>
            </a:r>
            <a:r>
              <a:rPr lang="en-US" altLang="en-US" dirty="0" err="1"/>
              <a:t>entraîneurs</a:t>
            </a:r>
            <a:r>
              <a:rPr lang="en-US" altLang="en-US" dirty="0"/>
              <a:t> et les </a:t>
            </a:r>
            <a:r>
              <a:rPr lang="en-US" altLang="en-US" dirty="0" err="1"/>
              <a:t>familles</a:t>
            </a:r>
            <a:r>
              <a:rPr lang="en-US" altLang="en-US" dirty="0"/>
              <a:t> par la </a:t>
            </a:r>
            <a:r>
              <a:rPr lang="en-US" altLang="en-US" dirty="0" err="1"/>
              <a:t>création</a:t>
            </a:r>
            <a:r>
              <a:rPr lang="en-US" altLang="en-US" dirty="0"/>
              <a:t> </a:t>
            </a:r>
            <a:r>
              <a:rPr lang="en-US" altLang="en-US" dirty="0" err="1"/>
              <a:t>d'une</a:t>
            </a:r>
            <a:r>
              <a:rPr lang="en-US" altLang="en-US" dirty="0"/>
              <a:t> </a:t>
            </a:r>
            <a:r>
              <a:rPr lang="en-US" altLang="en-US" dirty="0" err="1"/>
              <a:t>éducation</a:t>
            </a:r>
            <a:r>
              <a:rPr lang="en-US" altLang="en-US" dirty="0"/>
              <a:t> </a:t>
            </a:r>
            <a:r>
              <a:rPr lang="en-US" altLang="en-US" dirty="0" err="1"/>
              <a:t>ou</a:t>
            </a:r>
            <a:r>
              <a:rPr lang="en-US" altLang="en-US" dirty="0"/>
              <a:t> </a:t>
            </a:r>
            <a:r>
              <a:rPr lang="en-US" altLang="en-US" dirty="0" err="1"/>
              <a:t>d'activités</a:t>
            </a:r>
            <a:r>
              <a:rPr lang="en-US" altLang="en-US" dirty="0"/>
              <a:t> </a:t>
            </a:r>
            <a:r>
              <a:rPr lang="en-US" altLang="en-US" dirty="0" err="1"/>
              <a:t>permanentes</a:t>
            </a:r>
            <a:r>
              <a:rPr lang="en-US" altLang="en-US" dirty="0"/>
              <a:t> </a:t>
            </a:r>
            <a:r>
              <a:rPr lang="en-US" altLang="en-US" dirty="0" err="1"/>
              <a:t>en</a:t>
            </a:r>
            <a:r>
              <a:rPr lang="en-US" altLang="en-US" dirty="0"/>
              <a:t> matière de </a:t>
            </a:r>
            <a:r>
              <a:rPr lang="en-US" altLang="en-US" dirty="0" err="1"/>
              <a:t>santé</a:t>
            </a:r>
            <a:r>
              <a:rPr lang="en-US" altLang="en-US" dirty="0"/>
              <a:t> et de condition physique, </a:t>
            </a:r>
            <a:r>
              <a:rPr lang="en-US" altLang="en-US" dirty="0" err="1"/>
              <a:t>soit</a:t>
            </a:r>
            <a:r>
              <a:rPr lang="en-US" altLang="en-US" dirty="0"/>
              <a:t> dans le cadre </a:t>
            </a:r>
            <a:r>
              <a:rPr lang="en-US" altLang="en-US" dirty="0" err="1"/>
              <a:t>d'une</a:t>
            </a:r>
            <a:r>
              <a:rPr lang="en-US" altLang="en-US" dirty="0"/>
              <a:t> équipe Special Olympics, </a:t>
            </a:r>
            <a:r>
              <a:rPr lang="en-US" altLang="en-US" dirty="0" err="1"/>
              <a:t>soit</a:t>
            </a:r>
            <a:r>
              <a:rPr lang="en-US" altLang="en-US" dirty="0"/>
              <a:t> </a:t>
            </a:r>
            <a:r>
              <a:rPr lang="en-US" altLang="en-US" dirty="0" err="1"/>
              <a:t>en</a:t>
            </a:r>
            <a:r>
              <a:rPr lang="en-US" altLang="en-US" dirty="0"/>
              <a:t> </a:t>
            </a:r>
            <a:r>
              <a:rPr lang="en-US" altLang="en-US" dirty="0" err="1"/>
              <a:t>parallèle</a:t>
            </a:r>
            <a:r>
              <a:rPr lang="en-US" altLang="en-US" dirty="0"/>
              <a:t>. Par </a:t>
            </a:r>
            <a:r>
              <a:rPr lang="en-US" altLang="en-US" dirty="0" err="1"/>
              <a:t>exemple</a:t>
            </a:r>
            <a:r>
              <a:rPr lang="en-US" altLang="en-US" dirty="0"/>
              <a:t>, </a:t>
            </a:r>
            <a:r>
              <a:rPr lang="en-US" altLang="en-US" dirty="0" err="1"/>
              <a:t>animer</a:t>
            </a:r>
            <a:r>
              <a:rPr lang="en-US" altLang="en-US" dirty="0"/>
              <a:t> un club de fitness, </a:t>
            </a:r>
            <a:r>
              <a:rPr lang="en-US" altLang="en-US" dirty="0" err="1"/>
              <a:t>diriger</a:t>
            </a:r>
            <a:r>
              <a:rPr lang="en-US" altLang="en-US" dirty="0"/>
              <a:t> des </a:t>
            </a:r>
            <a:r>
              <a:rPr lang="en-US" altLang="en-US" dirty="0" err="1"/>
              <a:t>activités</a:t>
            </a:r>
            <a:r>
              <a:rPr lang="en-US" altLang="en-US" dirty="0"/>
              <a:t> de remise </a:t>
            </a:r>
            <a:r>
              <a:rPr lang="en-US" altLang="en-US" dirty="0" err="1"/>
              <a:t>en</a:t>
            </a:r>
            <a:r>
              <a:rPr lang="en-US" altLang="en-US" dirty="0"/>
              <a:t> </a:t>
            </a:r>
            <a:r>
              <a:rPr lang="en-US" altLang="en-US" dirty="0" err="1"/>
              <a:t>forme</a:t>
            </a:r>
            <a:r>
              <a:rPr lang="en-US" altLang="en-US" dirty="0"/>
              <a:t> dans le cadre des </a:t>
            </a:r>
            <a:r>
              <a:rPr lang="en-US" altLang="en-US" dirty="0" err="1"/>
              <a:t>entraînements</a:t>
            </a:r>
            <a:r>
              <a:rPr lang="en-US" altLang="en-US" dirty="0"/>
              <a:t>, </a:t>
            </a:r>
            <a:r>
              <a:rPr lang="en-US" altLang="en-US" dirty="0" err="1"/>
              <a:t>utiliser</a:t>
            </a:r>
            <a:r>
              <a:rPr lang="en-US" altLang="en-US" dirty="0"/>
              <a:t> les </a:t>
            </a:r>
            <a:r>
              <a:rPr lang="en-US" altLang="en-US" dirty="0" err="1"/>
              <a:t>médias</a:t>
            </a:r>
            <a:r>
              <a:rPr lang="en-US" altLang="en-US" dirty="0"/>
              <a:t> </a:t>
            </a:r>
            <a:r>
              <a:rPr lang="en-US" altLang="en-US" dirty="0" err="1"/>
              <a:t>sociaux</a:t>
            </a:r>
            <a:r>
              <a:rPr lang="en-US" altLang="en-US" dirty="0"/>
              <a:t> pour </a:t>
            </a:r>
            <a:r>
              <a:rPr lang="en-US" altLang="en-US" dirty="0" err="1"/>
              <a:t>fournir</a:t>
            </a:r>
            <a:r>
              <a:rPr lang="en-US" altLang="en-US" dirty="0"/>
              <a:t> des conseils de </a:t>
            </a:r>
            <a:r>
              <a:rPr lang="en-US" altLang="en-US" dirty="0" err="1"/>
              <a:t>santé</a:t>
            </a:r>
            <a:r>
              <a:rPr lang="en-US" altLang="en-US" dirty="0"/>
              <a:t> </a:t>
            </a:r>
            <a:r>
              <a:rPr lang="en-US" altLang="en-US" dirty="0" err="1"/>
              <a:t>ou</a:t>
            </a:r>
            <a:r>
              <a:rPr lang="en-US" altLang="en-US" dirty="0"/>
              <a:t> des messages </a:t>
            </a:r>
            <a:r>
              <a:rPr lang="en-US" altLang="en-US" dirty="0" err="1"/>
              <a:t>d'encouragement</a:t>
            </a:r>
            <a:r>
              <a:rPr lang="en-US" altLang="en-US" dirty="0"/>
              <a:t>, </a:t>
            </a:r>
            <a:r>
              <a:rPr lang="en-US" altLang="en-US" dirty="0" err="1"/>
              <a:t>ou</a:t>
            </a:r>
            <a:r>
              <a:rPr lang="en-US" altLang="en-US" dirty="0"/>
              <a:t> </a:t>
            </a:r>
            <a:r>
              <a:rPr lang="en-US" altLang="en-US" dirty="0" err="1"/>
              <a:t>apprendre</a:t>
            </a:r>
            <a:r>
              <a:rPr lang="en-US" altLang="en-US" dirty="0"/>
              <a:t> aux </a:t>
            </a:r>
            <a:r>
              <a:rPr lang="en-US" altLang="en-US" dirty="0" err="1"/>
              <a:t>autres</a:t>
            </a:r>
            <a:r>
              <a:rPr lang="en-US" altLang="en-US" dirty="0"/>
              <a:t> </a:t>
            </a:r>
            <a:r>
              <a:rPr lang="en-US" altLang="en-US" dirty="0" err="1"/>
              <a:t>athlètes</a:t>
            </a:r>
            <a:r>
              <a:rPr lang="en-US" altLang="en-US" dirty="0"/>
              <a:t> à se fixer des </a:t>
            </a:r>
            <a:r>
              <a:rPr lang="en-US" altLang="en-US" dirty="0" err="1"/>
              <a:t>objectifs</a:t>
            </a:r>
            <a:r>
              <a:rPr lang="en-US" altLang="en-US" dirty="0"/>
              <a:t> personnels </a:t>
            </a:r>
            <a:r>
              <a:rPr lang="en-US" altLang="en-US" dirty="0" err="1"/>
              <a:t>en</a:t>
            </a:r>
            <a:r>
              <a:rPr lang="en-US" altLang="en-US" dirty="0"/>
              <a:t> matière de </a:t>
            </a:r>
            <a:r>
              <a:rPr lang="en-US" altLang="en-US" dirty="0" err="1"/>
              <a:t>santé</a:t>
            </a:r>
            <a:r>
              <a:rPr lang="en-US" altLang="en-US" dirty="0"/>
              <a:t> et les aider à les </a:t>
            </a:r>
            <a:r>
              <a:rPr lang="en-US" altLang="en-US" dirty="0" err="1"/>
              <a:t>atteindre</a:t>
            </a:r>
            <a:r>
              <a:rPr lang="en-US" altLang="en-US" dirty="0"/>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altLang="en-US" dirty="0" err="1"/>
              <a:t>Diriger</a:t>
            </a:r>
            <a:r>
              <a:rPr lang="en-US" altLang="en-US" dirty="0"/>
              <a:t> et </a:t>
            </a:r>
            <a:r>
              <a:rPr lang="en-US" altLang="en-US" dirty="0" err="1"/>
              <a:t>être</a:t>
            </a:r>
            <a:r>
              <a:rPr lang="en-US" altLang="en-US" dirty="0"/>
              <a:t> disponible tout au long des </a:t>
            </a:r>
            <a:r>
              <a:rPr lang="en-US" altLang="en-US" dirty="0" err="1"/>
              <a:t>dépistages</a:t>
            </a:r>
            <a:r>
              <a:rPr lang="en-US" altLang="en-US" dirty="0"/>
              <a:t> </a:t>
            </a:r>
            <a:r>
              <a:rPr lang="en-US" altLang="en-US" dirty="0" err="1"/>
              <a:t>d'Athlètes</a:t>
            </a:r>
            <a:r>
              <a:rPr lang="en-US" altLang="en-US" dirty="0"/>
              <a:t> </a:t>
            </a:r>
            <a:r>
              <a:rPr lang="en-US" altLang="en-US" dirty="0" err="1"/>
              <a:t>en</a:t>
            </a:r>
            <a:r>
              <a:rPr lang="en-US" altLang="en-US" dirty="0"/>
              <a:t> Bonne </a:t>
            </a:r>
            <a:r>
              <a:rPr lang="en-US" altLang="en-US" dirty="0" err="1"/>
              <a:t>Santé</a:t>
            </a:r>
            <a:r>
              <a:rPr lang="en-US" altLang="en-US" dirty="0"/>
              <a:t> pour </a:t>
            </a:r>
            <a:r>
              <a:rPr lang="en-US" altLang="en-US" dirty="0" err="1"/>
              <a:t>recruter</a:t>
            </a:r>
            <a:r>
              <a:rPr lang="en-US" altLang="en-US" dirty="0"/>
              <a:t> et guider les </a:t>
            </a:r>
            <a:r>
              <a:rPr lang="en-US" altLang="en-US" dirty="0" err="1"/>
              <a:t>athlètes</a:t>
            </a:r>
            <a:r>
              <a:rPr lang="en-US" altLang="en-US" dirty="0"/>
              <a:t> </a:t>
            </a:r>
            <a:r>
              <a:rPr lang="en-US" altLang="en-US" dirty="0" err="1"/>
              <a:t>lors</a:t>
            </a:r>
            <a:r>
              <a:rPr lang="en-US" altLang="en-US" dirty="0"/>
              <a:t> des </a:t>
            </a:r>
            <a:r>
              <a:rPr lang="en-US" altLang="en-US" dirty="0" err="1"/>
              <a:t>dépistages</a:t>
            </a:r>
            <a:r>
              <a:rPr lang="en-US" altLang="en-US" dirty="0"/>
              <a:t>, </a:t>
            </a:r>
            <a:r>
              <a:rPr lang="en-US" altLang="en-US" dirty="0" err="1"/>
              <a:t>servir</a:t>
            </a:r>
            <a:r>
              <a:rPr lang="en-US" altLang="en-US" dirty="0"/>
              <a:t> de pair </a:t>
            </a:r>
            <a:r>
              <a:rPr lang="en-US" altLang="en-US" dirty="0" err="1"/>
              <a:t>éducateur</a:t>
            </a:r>
            <a:r>
              <a:rPr lang="en-US" altLang="en-US" dirty="0"/>
              <a:t> aux stations </a:t>
            </a:r>
            <a:r>
              <a:rPr lang="en-US" altLang="en-US" dirty="0" err="1"/>
              <a:t>d'éducation</a:t>
            </a:r>
            <a:r>
              <a:rPr lang="en-US" altLang="en-US" dirty="0"/>
              <a:t> à la </a:t>
            </a:r>
            <a:r>
              <a:rPr lang="en-US" altLang="en-US" dirty="0" err="1"/>
              <a:t>santé</a:t>
            </a:r>
            <a:r>
              <a:rPr lang="en-US" altLang="en-US" dirty="0"/>
              <a:t> et aider à la </a:t>
            </a:r>
            <a:r>
              <a:rPr lang="en-US" altLang="en-US" dirty="0" err="1"/>
              <a:t>logistique</a:t>
            </a:r>
            <a:r>
              <a:rPr lang="en-US" altLang="en-US" dirty="0"/>
              <a:t> des </a:t>
            </a:r>
            <a:r>
              <a:rPr lang="en-US" altLang="en-US" dirty="0" err="1"/>
              <a:t>dépistages</a:t>
            </a:r>
            <a:r>
              <a:rPr lang="en-US" altLang="en-US" dirty="0"/>
              <a:t>. </a:t>
            </a:r>
          </a:p>
          <a:p>
            <a:endParaRPr lang="en-US" altLang="en-US" dirty="0"/>
          </a:p>
          <a:p>
            <a:endParaRPr lang="en-US" altLang="en-US" dirty="0"/>
          </a:p>
          <a:p>
            <a:endParaRPr lang="en-US" altLang="en-US" dirty="0"/>
          </a:p>
          <a:p>
            <a:endParaRPr lang="en-US" altLang="en-US" dirty="0"/>
          </a:p>
        </p:txBody>
      </p:sp>
      <p:sp>
        <p:nvSpPr>
          <p:cNvPr id="136196" name="Slide Number Placeholder 3">
            <a:extLst>
              <a:ext uri="{FF2B5EF4-FFF2-40B4-BE49-F238E27FC236}">
                <a16:creationId xmlns:a16="http://schemas.microsoft.com/office/drawing/2014/main" id="{442EF089-F042-4E6B-B6D2-0DCD34DD46C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Ubuntu Light" panose="020B0304030602030204" pitchFamily="34" charset="0"/>
                <a:ea typeface="ヒラギノ角ゴ ProN W3" charset="-128"/>
              </a:defRPr>
            </a:lvl1pPr>
            <a:lvl2pPr marL="742950" indent="-285750">
              <a:defRPr>
                <a:solidFill>
                  <a:schemeClr val="tx1"/>
                </a:solidFill>
                <a:latin typeface="Ubuntu Light" panose="020B0304030602030204" pitchFamily="34" charset="0"/>
                <a:ea typeface="ヒラギノ角ゴ ProN W3" charset="-128"/>
              </a:defRPr>
            </a:lvl2pPr>
            <a:lvl3pPr marL="1143000" indent="-228600">
              <a:defRPr>
                <a:solidFill>
                  <a:schemeClr val="tx1"/>
                </a:solidFill>
                <a:latin typeface="Ubuntu Light" panose="020B0304030602030204" pitchFamily="34" charset="0"/>
                <a:ea typeface="ヒラギノ角ゴ ProN W3" charset="-128"/>
              </a:defRPr>
            </a:lvl3pPr>
            <a:lvl4pPr marL="1600200" indent="-228600">
              <a:defRPr>
                <a:solidFill>
                  <a:schemeClr val="tx1"/>
                </a:solidFill>
                <a:latin typeface="Ubuntu Light" panose="020B0304030602030204" pitchFamily="34" charset="0"/>
                <a:ea typeface="ヒラギノ角ゴ ProN W3" charset="-128"/>
              </a:defRPr>
            </a:lvl4pPr>
            <a:lvl5pPr marL="2057400" indent="-228600">
              <a:defRPr>
                <a:solidFill>
                  <a:schemeClr val="tx1"/>
                </a:solidFill>
                <a:latin typeface="Ubuntu Light" panose="020B0304030602030204" pitchFamily="34" charset="0"/>
                <a:ea typeface="ヒラギノ角ゴ ProN W3" charset="-128"/>
              </a:defRPr>
            </a:lvl5pPr>
            <a:lvl6pPr marL="25146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6pPr>
            <a:lvl7pPr marL="29718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7pPr>
            <a:lvl8pPr marL="34290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8pPr>
            <a:lvl9pPr marL="38862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9pPr>
          </a:lstStyle>
          <a:p>
            <a:fld id="{ED37C844-EF49-4596-AE8A-36ED9079AA02}" type="slidenum">
              <a:rPr lang="en-US" altLang="en-US" smtClean="0">
                <a:solidFill>
                  <a:srgbClr val="000000"/>
                </a:solidFill>
                <a:latin typeface="Calibri" panose="020F0502020204030204" pitchFamily="34" charset="0"/>
              </a:rPr>
              <a:t>17</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id="{80333D22-9297-4F91-91F9-04DA610D3FD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a:extLst>
              <a:ext uri="{FF2B5EF4-FFF2-40B4-BE49-F238E27FC236}">
                <a16:creationId xmlns:a16="http://schemas.microsoft.com/office/drawing/2014/main" id="{EDE75893-3CB7-4B14-9546-82490C0F7E6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DITES :</a:t>
            </a:r>
          </a:p>
          <a:p>
            <a:r>
              <a:rPr lang="en-US" sz="1200" kern="1200" dirty="0" err="1">
                <a:solidFill>
                  <a:schemeClr val="tx1"/>
                </a:solidFill>
                <a:effectLst/>
                <a:latin typeface="+mn-lt"/>
                <a:ea typeface="+mn-ea"/>
                <a:cs typeface="+mn-cs"/>
              </a:rPr>
              <a:t>Voici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quelques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éléments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auxquels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vous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devriez</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penser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lorsque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vous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décidez</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votre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rôle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tant </a:t>
            </a:r>
            <a:r>
              <a:rPr lang="en-US" sz="1200" kern="1200" dirty="0" err="1">
                <a:solidFill>
                  <a:schemeClr val="tx1"/>
                </a:solidFill>
                <a:effectLst/>
                <a:latin typeface="+mn-lt"/>
                <a:ea typeface="+mn-ea"/>
                <a:cs typeface="+mn-cs"/>
              </a:rPr>
              <a:t>qu'Ambassadeur</a:t>
            </a:r>
            <a:r>
              <a:rPr lang="en-US" sz="1200" kern="1200" dirty="0">
                <a:solidFill>
                  <a:schemeClr val="tx1"/>
                </a:solidFill>
                <a:effectLst/>
                <a:latin typeface="+mn-lt"/>
                <a:ea typeface="+mn-ea"/>
                <a:cs typeface="+mn-cs"/>
              </a:rPr>
              <a:t> de la </a:t>
            </a:r>
            <a:r>
              <a:rPr lang="en-US" sz="1200" kern="1200" dirty="0" err="1">
                <a:solidFill>
                  <a:schemeClr val="tx1"/>
                </a:solidFill>
                <a:effectLst/>
                <a:latin typeface="+mn-lt"/>
                <a:ea typeface="+mn-ea"/>
                <a:cs typeface="+mn-cs"/>
              </a:rPr>
              <a:t>santé</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DEMANDER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Quelqu'un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souhaite</a:t>
            </a:r>
            <a:r>
              <a:rPr lang="en-US" sz="1200" kern="1200" dirty="0">
                <a:solidFill>
                  <a:schemeClr val="tx1"/>
                </a:solidFill>
                <a:effectLst/>
                <a:latin typeface="+mn-lt"/>
                <a:ea typeface="+mn-ea"/>
                <a:cs typeface="+mn-cs"/>
              </a:rPr>
              <a:t>-t-il </a:t>
            </a:r>
            <a:r>
              <a:rPr lang="en-US" sz="1200" kern="1200" dirty="0" err="1">
                <a:solidFill>
                  <a:schemeClr val="tx1"/>
                </a:solidFill>
                <a:effectLst/>
                <a:latin typeface="+mn-lt"/>
                <a:ea typeface="+mn-ea"/>
                <a:cs typeface="+mn-cs"/>
              </a:rPr>
              <a:t>partager</a:t>
            </a:r>
            <a:r>
              <a:rPr lang="en-US" sz="1200" kern="1200" dirty="0">
                <a:solidFill>
                  <a:schemeClr val="tx1"/>
                </a:solidFill>
                <a:effectLst/>
                <a:latin typeface="+mn-lt"/>
                <a:ea typeface="+mn-ea"/>
                <a:cs typeface="+mn-cs"/>
              </a:rPr>
              <a:t> le </a:t>
            </a:r>
            <a:r>
              <a:rPr lang="en-US" sz="1200" kern="1200" dirty="0" err="1">
                <a:solidFill>
                  <a:schemeClr val="tx1"/>
                </a:solidFill>
                <a:effectLst/>
                <a:latin typeface="+mn-lt"/>
                <a:ea typeface="+mn-ea"/>
                <a:cs typeface="+mn-cs"/>
              </a:rPr>
              <a:t>rôle</a:t>
            </a:r>
            <a:r>
              <a:rPr lang="en-US" sz="1200" kern="1200" dirty="0">
                <a:solidFill>
                  <a:schemeClr val="tx1"/>
                </a:solidFill>
                <a:effectLst/>
                <a:latin typeface="+mn-lt"/>
                <a:ea typeface="+mn-ea"/>
                <a:cs typeface="+mn-cs"/>
              </a:rPr>
              <a:t> pour </a:t>
            </a:r>
            <a:r>
              <a:rPr lang="en-US" sz="1200" kern="1200" dirty="0" err="1">
                <a:solidFill>
                  <a:schemeClr val="tx1"/>
                </a:solidFill>
                <a:effectLst/>
                <a:latin typeface="+mn-lt"/>
                <a:ea typeface="+mn-ea"/>
                <a:cs typeface="+mn-cs"/>
              </a:rPr>
              <a:t>lequel</a:t>
            </a:r>
            <a:r>
              <a:rPr lang="en-US" sz="1200" kern="1200" dirty="0">
                <a:solidFill>
                  <a:schemeClr val="tx1"/>
                </a:solidFill>
                <a:effectLst/>
                <a:latin typeface="+mn-lt"/>
                <a:ea typeface="+mn-ea"/>
                <a:cs typeface="+mn-cs"/>
              </a:rPr>
              <a:t> il </a:t>
            </a:r>
            <a:r>
              <a:rPr lang="en-US" sz="1200" kern="1200" dirty="0" err="1">
                <a:solidFill>
                  <a:schemeClr val="tx1"/>
                </a:solidFill>
                <a:effectLst/>
                <a:latin typeface="+mn-lt"/>
                <a:ea typeface="+mn-ea"/>
                <a:cs typeface="+mn-cs"/>
              </a:rPr>
              <a:t>pense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être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doué</a:t>
            </a:r>
            <a:r>
              <a:rPr lang="en-US" sz="1200" kern="1200" dirty="0">
                <a:solidFill>
                  <a:schemeClr val="tx1"/>
                </a:solidFill>
                <a:effectLst/>
                <a:latin typeface="+mn-lt"/>
                <a:ea typeface="+mn-ea"/>
                <a:cs typeface="+mn-cs"/>
              </a:rPr>
              <a:t> et </a:t>
            </a:r>
            <a:r>
              <a:rPr lang="en-US" sz="1200" kern="1200" dirty="0" err="1">
                <a:solidFill>
                  <a:schemeClr val="tx1"/>
                </a:solidFill>
                <a:effectLst/>
                <a:latin typeface="+mn-lt"/>
                <a:ea typeface="+mn-ea"/>
                <a:cs typeface="+mn-cs"/>
              </a:rPr>
              <a:t>pourquoi</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Référer</a:t>
            </a:r>
            <a:r>
              <a:rPr lang="en-US" sz="1200" kern="1200" dirty="0">
                <a:solidFill>
                  <a:schemeClr val="tx1"/>
                </a:solidFill>
                <a:effectLst/>
                <a:latin typeface="+mn-lt"/>
                <a:ea typeface="+mn-ea"/>
                <a:cs typeface="+mn-cs"/>
              </a:rPr>
              <a:t> les participants à la </a:t>
            </a:r>
            <a:r>
              <a:rPr lang="en-US" sz="1200" kern="1200" dirty="0" err="1">
                <a:solidFill>
                  <a:schemeClr val="tx1"/>
                </a:solidFill>
                <a:effectLst/>
                <a:latin typeface="+mn-lt"/>
                <a:ea typeface="+mn-ea"/>
                <a:cs typeface="+mn-cs"/>
              </a:rPr>
              <a:t>feuille</a:t>
            </a:r>
            <a:r>
              <a:rPr lang="en-US" sz="1200" kern="1200" dirty="0">
                <a:solidFill>
                  <a:schemeClr val="tx1"/>
                </a:solidFill>
                <a:effectLst/>
                <a:latin typeface="+mn-lt"/>
                <a:ea typeface="+mn-ea"/>
                <a:cs typeface="+mn-cs"/>
              </a:rPr>
              <a:t> de travail "</a:t>
            </a:r>
            <a:r>
              <a:rPr lang="en-US" sz="1200" kern="1200" dirty="0" err="1">
                <a:solidFill>
                  <a:schemeClr val="tx1"/>
                </a:solidFill>
                <a:effectLst/>
                <a:latin typeface="+mn-lt"/>
                <a:ea typeface="+mn-ea"/>
                <a:cs typeface="+mn-cs"/>
              </a:rPr>
              <a:t>Rôle</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l'Ambassadeur</a:t>
            </a:r>
            <a:r>
              <a:rPr lang="en-US" sz="1200" kern="1200" dirty="0">
                <a:solidFill>
                  <a:schemeClr val="tx1"/>
                </a:solidFill>
                <a:effectLst/>
                <a:latin typeface="+mn-lt"/>
                <a:ea typeface="+mn-ea"/>
                <a:cs typeface="+mn-cs"/>
              </a:rPr>
              <a:t> de la </a:t>
            </a:r>
            <a:r>
              <a:rPr lang="en-US" sz="1200" kern="1200" dirty="0" err="1">
                <a:solidFill>
                  <a:schemeClr val="tx1"/>
                </a:solidFill>
                <a:effectLst/>
                <a:latin typeface="+mn-lt"/>
                <a:ea typeface="+mn-ea"/>
                <a:cs typeface="+mn-cs"/>
              </a:rPr>
              <a:t>santé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qu'ils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rempliront</a:t>
            </a:r>
            <a:r>
              <a:rPr lang="en-US" sz="1200" kern="1200" dirty="0">
                <a:solidFill>
                  <a:schemeClr val="tx1"/>
                </a:solidFill>
                <a:effectLst/>
                <a:latin typeface="+mn-lt"/>
                <a:ea typeface="+mn-ea"/>
                <a:cs typeface="+mn-cs"/>
              </a:rPr>
              <a:t> tout au long de la formation.}</a:t>
            </a:r>
          </a:p>
          <a:p>
            <a:endParaRPr lang="en-US" sz="1200" kern="1200" dirty="0">
              <a:solidFill>
                <a:schemeClr val="tx1"/>
              </a:solidFill>
              <a:effectLst/>
              <a:latin typeface="+mn-lt"/>
              <a:ea typeface="+mn-ea"/>
              <a:cs typeface="+mn-cs"/>
            </a:endParaRPr>
          </a:p>
          <a:p>
            <a:endParaRPr lang="en-US" altLang="en-US" sz="1200" kern="1200" dirty="0">
              <a:solidFill>
                <a:schemeClr val="tx1"/>
              </a:solidFill>
              <a:effectLst/>
              <a:latin typeface="+mn-lt"/>
              <a:ea typeface="+mn-ea"/>
              <a:cs typeface="+mn-cs"/>
            </a:endParaRPr>
          </a:p>
        </p:txBody>
      </p:sp>
      <p:sp>
        <p:nvSpPr>
          <p:cNvPr id="116740" name="Slide Number Placeholder 3">
            <a:extLst>
              <a:ext uri="{FF2B5EF4-FFF2-40B4-BE49-F238E27FC236}">
                <a16:creationId xmlns:a16="http://schemas.microsoft.com/office/drawing/2014/main" id="{DAB49FD0-6F68-471D-8F01-BF12178B821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Ubuntu Light" panose="020B0304030602030204" pitchFamily="34" charset="0"/>
                <a:ea typeface="ヒラギノ角ゴ ProN W3" charset="-128"/>
              </a:defRPr>
            </a:lvl1pPr>
            <a:lvl2pPr marL="742950" indent="-285750">
              <a:defRPr>
                <a:solidFill>
                  <a:schemeClr val="tx1"/>
                </a:solidFill>
                <a:latin typeface="Ubuntu Light" panose="020B0304030602030204" pitchFamily="34" charset="0"/>
                <a:ea typeface="ヒラギノ角ゴ ProN W3" charset="-128"/>
              </a:defRPr>
            </a:lvl2pPr>
            <a:lvl3pPr marL="1143000" indent="-228600">
              <a:defRPr>
                <a:solidFill>
                  <a:schemeClr val="tx1"/>
                </a:solidFill>
                <a:latin typeface="Ubuntu Light" panose="020B0304030602030204" pitchFamily="34" charset="0"/>
                <a:ea typeface="ヒラギノ角ゴ ProN W3" charset="-128"/>
              </a:defRPr>
            </a:lvl3pPr>
            <a:lvl4pPr marL="1600200" indent="-228600">
              <a:defRPr>
                <a:solidFill>
                  <a:schemeClr val="tx1"/>
                </a:solidFill>
                <a:latin typeface="Ubuntu Light" panose="020B0304030602030204" pitchFamily="34" charset="0"/>
                <a:ea typeface="ヒラギノ角ゴ ProN W3" charset="-128"/>
              </a:defRPr>
            </a:lvl4pPr>
            <a:lvl5pPr marL="2057400" indent="-228600">
              <a:defRPr>
                <a:solidFill>
                  <a:schemeClr val="tx1"/>
                </a:solidFill>
                <a:latin typeface="Ubuntu Light" panose="020B0304030602030204" pitchFamily="34" charset="0"/>
                <a:ea typeface="ヒラギノ角ゴ ProN W3" charset="-128"/>
              </a:defRPr>
            </a:lvl5pPr>
            <a:lvl6pPr marL="25146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6pPr>
            <a:lvl7pPr marL="29718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7pPr>
            <a:lvl8pPr marL="34290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8pPr>
            <a:lvl9pPr marL="38862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9pPr>
          </a:lstStyle>
          <a:p>
            <a:fld id="{74D9D2F6-D785-454E-AD80-B9393247520D}" type="slidenum">
              <a:rPr lang="en-US" altLang="en-US" smtClean="0">
                <a:latin typeface="Calibri" panose="020F0502020204030204" pitchFamily="34" charset="0"/>
              </a:rPr>
              <a:t>18</a:t>
            </a:fld>
            <a:endParaRPr lang="en-US" altLang="en-US">
              <a:latin typeface="Calibri" panose="020F0502020204030204" pitchFamily="34" charset="0"/>
            </a:endParaRPr>
          </a:p>
        </p:txBody>
      </p:sp>
    </p:spTree>
    <p:extLst>
      <p:ext uri="{BB962C8B-B14F-4D97-AF65-F5344CB8AC3E}">
        <p14:creationId xmlns:p14="http://schemas.microsoft.com/office/powerpoint/2010/main" val="15957504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a:extLst>
              <a:ext uri="{FF2B5EF4-FFF2-40B4-BE49-F238E27FC236}">
                <a16:creationId xmlns:a16="http://schemas.microsoft.com/office/drawing/2014/main" id="{F3830D7E-4FA8-4D35-8A6D-A4D055F601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a:extLst>
              <a:ext uri="{FF2B5EF4-FFF2-40B4-BE49-F238E27FC236}">
                <a16:creationId xmlns:a16="http://schemas.microsoft.com/office/drawing/2014/main" id="{143F2CFA-9BAD-4888-95D1-E6AB1A99197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DEMANDER : </a:t>
            </a:r>
          </a:p>
          <a:p>
            <a:r>
              <a:rPr lang="en-US" altLang="en-US"/>
              <a:t>Comment décririez-vous cet athlète ?</a:t>
            </a:r>
          </a:p>
          <a:p>
            <a:endParaRPr lang="en-US" altLang="en-US"/>
          </a:p>
          <a:p>
            <a:r>
              <a:rPr lang="en-US" altLang="en-US"/>
              <a:t>Demandez aux stagiaires de discuter de toutes les caractéristiques d'une bonne santé </a:t>
            </a:r>
            <a:r>
              <a:rPr lang="en-US" altLang="en-US" baseline="0"/>
              <a:t>- Forme Physique, nutrition, hydratation, santé, force, etc. </a:t>
            </a:r>
            <a:endParaRPr lang="en-US" altLang="en-US"/>
          </a:p>
        </p:txBody>
      </p:sp>
      <p:sp>
        <p:nvSpPr>
          <p:cNvPr id="123908" name="Slide Number Placeholder 3">
            <a:extLst>
              <a:ext uri="{FF2B5EF4-FFF2-40B4-BE49-F238E27FC236}">
                <a16:creationId xmlns:a16="http://schemas.microsoft.com/office/drawing/2014/main" id="{D6FB2C1F-FE61-4E90-8A7F-7DA1609A721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Ubuntu Light" panose="020B0304030602030204" pitchFamily="34" charset="0"/>
                <a:ea typeface="ヒラギノ角ゴ ProN W3" charset="-128"/>
              </a:defRPr>
            </a:lvl1pPr>
            <a:lvl2pPr marL="744538" indent="-285750">
              <a:defRPr>
                <a:solidFill>
                  <a:schemeClr val="tx1"/>
                </a:solidFill>
                <a:latin typeface="Ubuntu Light" panose="020B0304030602030204" pitchFamily="34" charset="0"/>
                <a:ea typeface="ヒラギノ角ゴ ProN W3" charset="-128"/>
              </a:defRPr>
            </a:lvl2pPr>
            <a:lvl3pPr marL="1146175" indent="-228600">
              <a:defRPr>
                <a:solidFill>
                  <a:schemeClr val="tx1"/>
                </a:solidFill>
                <a:latin typeface="Ubuntu Light" panose="020B0304030602030204" pitchFamily="34" charset="0"/>
                <a:ea typeface="ヒラギノ角ゴ ProN W3" charset="-128"/>
              </a:defRPr>
            </a:lvl3pPr>
            <a:lvl4pPr marL="1604963" indent="-228600">
              <a:defRPr>
                <a:solidFill>
                  <a:schemeClr val="tx1"/>
                </a:solidFill>
                <a:latin typeface="Ubuntu Light" panose="020B0304030602030204" pitchFamily="34" charset="0"/>
                <a:ea typeface="ヒラギノ角ゴ ProN W3" charset="-128"/>
              </a:defRPr>
            </a:lvl4pPr>
            <a:lvl5pPr marL="2065338" indent="-228600">
              <a:defRPr>
                <a:solidFill>
                  <a:schemeClr val="tx1"/>
                </a:solidFill>
                <a:latin typeface="Ubuntu Light" panose="020B0304030602030204" pitchFamily="34" charset="0"/>
                <a:ea typeface="ヒラギノ角ゴ ProN W3" charset="-128"/>
              </a:defRPr>
            </a:lvl5pPr>
            <a:lvl6pPr marL="2522538"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6pPr>
            <a:lvl7pPr marL="2979738"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7pPr>
            <a:lvl8pPr marL="3436938"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8pPr>
            <a:lvl9pPr marL="3894138"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9pPr>
          </a:lstStyle>
          <a:p>
            <a:fld id="{A2FAF4C6-22BB-49BD-99D1-BD41FE8574B3}" type="slidenum">
              <a:rPr lang="en-US" altLang="en-US" smtClean="0">
                <a:latin typeface="Calibri" panose="020F0502020204030204" pitchFamily="34" charset="0"/>
              </a:rPr>
              <a:t>19</a:t>
            </a:fld>
            <a:endParaRPr lang="en-US" altLang="en-US">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a:extLst>
              <a:ext uri="{FF2B5EF4-FFF2-40B4-BE49-F238E27FC236}">
                <a16:creationId xmlns:a16="http://schemas.microsoft.com/office/drawing/2014/main" id="{081C20A7-27A8-48B7-9438-F650EEED4B0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a:extLst>
              <a:ext uri="{FF2B5EF4-FFF2-40B4-BE49-F238E27FC236}">
                <a16:creationId xmlns:a16="http://schemas.microsoft.com/office/drawing/2014/main" id="{A6738E9E-E2F4-44AF-B383-AC2E1FD581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(lire la diapositive)</a:t>
            </a:r>
          </a:p>
        </p:txBody>
      </p:sp>
      <p:sp>
        <p:nvSpPr>
          <p:cNvPr id="121860" name="Slide Number Placeholder 3">
            <a:extLst>
              <a:ext uri="{FF2B5EF4-FFF2-40B4-BE49-F238E27FC236}">
                <a16:creationId xmlns:a16="http://schemas.microsoft.com/office/drawing/2014/main" id="{895AE648-E962-42FE-AC91-7875966853E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88925">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8675" indent="-231775">
              <a:spcBef>
                <a:spcPct val="30000"/>
              </a:spcBef>
              <a:defRPr sz="1200">
                <a:solidFill>
                  <a:schemeClr val="tx1"/>
                </a:solidFill>
                <a:latin typeface="Calibri" panose="020F0502020204030204" pitchFamily="34" charset="0"/>
              </a:defRPr>
            </a:lvl5pPr>
            <a:lvl6pPr marL="2555875" indent="-231775" defTabSz="457200" eaLnBrk="0" fontAlgn="base" hangingPunct="0">
              <a:spcBef>
                <a:spcPct val="30000"/>
              </a:spcBef>
              <a:spcAft>
                <a:spcPct val="0"/>
              </a:spcAft>
              <a:defRPr sz="1200">
                <a:solidFill>
                  <a:schemeClr val="tx1"/>
                </a:solidFill>
                <a:latin typeface="Calibri" panose="020F0502020204030204" pitchFamily="34" charset="0"/>
              </a:defRPr>
            </a:lvl6pPr>
            <a:lvl7pPr marL="3013075" indent="-231775" defTabSz="457200" eaLnBrk="0" fontAlgn="base" hangingPunct="0">
              <a:spcBef>
                <a:spcPct val="30000"/>
              </a:spcBef>
              <a:spcAft>
                <a:spcPct val="0"/>
              </a:spcAft>
              <a:defRPr sz="1200">
                <a:solidFill>
                  <a:schemeClr val="tx1"/>
                </a:solidFill>
                <a:latin typeface="Calibri" panose="020F0502020204030204" pitchFamily="34" charset="0"/>
              </a:defRPr>
            </a:lvl7pPr>
            <a:lvl8pPr marL="3470275" indent="-231775" defTabSz="457200" eaLnBrk="0" fontAlgn="base" hangingPunct="0">
              <a:spcBef>
                <a:spcPct val="30000"/>
              </a:spcBef>
              <a:spcAft>
                <a:spcPct val="0"/>
              </a:spcAft>
              <a:defRPr sz="1200">
                <a:solidFill>
                  <a:schemeClr val="tx1"/>
                </a:solidFill>
                <a:latin typeface="Calibri" panose="020F0502020204030204" pitchFamily="34" charset="0"/>
              </a:defRPr>
            </a:lvl8pPr>
            <a:lvl9pPr marL="3927475" indent="-231775"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A57A0FB-5CB3-4D21-B455-0711E5295328}" type="slidenum">
              <a:rPr lang="en-US" altLang="en-US" smtClean="0">
                <a:solidFill>
                  <a:srgbClr val="000000"/>
                </a:solidFill>
              </a:rPr>
              <a:t>20</a:t>
            </a:fld>
            <a:endParaRPr lang="en-US" altLang="en-US">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a:extLst>
              <a:ext uri="{FF2B5EF4-FFF2-40B4-BE49-F238E27FC236}">
                <a16:creationId xmlns:a16="http://schemas.microsoft.com/office/drawing/2014/main" id="{B6FA78FE-1791-4375-96CC-4B434947626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a:extLst>
              <a:ext uri="{FF2B5EF4-FFF2-40B4-BE49-F238E27FC236}">
                <a16:creationId xmlns:a16="http://schemas.microsoft.com/office/drawing/2014/main" id="{835E2EA0-A1C9-47C7-98C9-590FA2C1666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Activité - durée totale 7 minutes</a:t>
            </a:r>
          </a:p>
          <a:p>
            <a:r>
              <a:rPr lang="en-US" altLang="en-US"/>
              <a:t>Discussion - 5 minutes</a:t>
            </a:r>
          </a:p>
          <a:p>
            <a:r>
              <a:rPr lang="en-US" altLang="en-US"/>
              <a:t>Rapport - 2 minutes</a:t>
            </a:r>
          </a:p>
          <a:p>
            <a:endParaRPr lang="en-US" altLang="en-US"/>
          </a:p>
          <a:p>
            <a:pPr marL="228600" indent="-228600">
              <a:buAutoNum type="arabicPeriod"/>
            </a:pPr>
            <a:r>
              <a:rPr lang="en-US" altLang="en-US"/>
              <a:t>Discutez-en à votre table. </a:t>
            </a:r>
          </a:p>
          <a:p>
            <a:pPr marL="228600" indent="-228600">
              <a:buAutoNum type="arabicPeriod"/>
            </a:pPr>
            <a:r>
              <a:rPr lang="en-US" altLang="en-US"/>
              <a:t>Chaque groupe doit rendre compte au groupe de ce qu'il entend par "sain".</a:t>
            </a:r>
          </a:p>
          <a:p>
            <a:pPr marL="228600" indent="-228600">
              <a:buAutoNum type="arabicPeriod"/>
            </a:pPr>
            <a:endParaRPr lang="en-US" altLang="en-US"/>
          </a:p>
          <a:p>
            <a:pPr marL="0" indent="0">
              <a:buNone/>
            </a:pPr>
            <a:r>
              <a:rPr lang="en-US" altLang="en-US"/>
              <a:t>{Les participants utiliseront la feuille de travail "L'importance d'être en bonne santé" pour cette activité.}</a:t>
            </a:r>
          </a:p>
        </p:txBody>
      </p:sp>
      <p:sp>
        <p:nvSpPr>
          <p:cNvPr id="125956" name="Slide Number Placeholder 3">
            <a:extLst>
              <a:ext uri="{FF2B5EF4-FFF2-40B4-BE49-F238E27FC236}">
                <a16:creationId xmlns:a16="http://schemas.microsoft.com/office/drawing/2014/main" id="{EA3B4D73-0B96-4892-BE2E-3D6EBF1EA0F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Ubuntu Light" panose="020B0304030602030204" pitchFamily="34" charset="0"/>
                <a:ea typeface="ヒラギノ角ゴ ProN W3" charset="-128"/>
              </a:defRPr>
            </a:lvl1pPr>
            <a:lvl2pPr marL="742950" indent="-285750">
              <a:defRPr>
                <a:solidFill>
                  <a:schemeClr val="tx1"/>
                </a:solidFill>
                <a:latin typeface="Ubuntu Light" panose="020B0304030602030204" pitchFamily="34" charset="0"/>
                <a:ea typeface="ヒラギノ角ゴ ProN W3" charset="-128"/>
              </a:defRPr>
            </a:lvl2pPr>
            <a:lvl3pPr marL="1143000" indent="-228600">
              <a:defRPr>
                <a:solidFill>
                  <a:schemeClr val="tx1"/>
                </a:solidFill>
                <a:latin typeface="Ubuntu Light" panose="020B0304030602030204" pitchFamily="34" charset="0"/>
                <a:ea typeface="ヒラギノ角ゴ ProN W3" charset="-128"/>
              </a:defRPr>
            </a:lvl3pPr>
            <a:lvl4pPr marL="1600200" indent="-228600">
              <a:defRPr>
                <a:solidFill>
                  <a:schemeClr val="tx1"/>
                </a:solidFill>
                <a:latin typeface="Ubuntu Light" panose="020B0304030602030204" pitchFamily="34" charset="0"/>
                <a:ea typeface="ヒラギノ角ゴ ProN W3" charset="-128"/>
              </a:defRPr>
            </a:lvl4pPr>
            <a:lvl5pPr marL="2057400" indent="-228600">
              <a:defRPr>
                <a:solidFill>
                  <a:schemeClr val="tx1"/>
                </a:solidFill>
                <a:latin typeface="Ubuntu Light" panose="020B0304030602030204" pitchFamily="34" charset="0"/>
                <a:ea typeface="ヒラギノ角ゴ ProN W3" charset="-128"/>
              </a:defRPr>
            </a:lvl5pPr>
            <a:lvl6pPr marL="25146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6pPr>
            <a:lvl7pPr marL="29718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7pPr>
            <a:lvl8pPr marL="34290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8pPr>
            <a:lvl9pPr marL="38862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9pPr>
          </a:lstStyle>
          <a:p>
            <a:fld id="{E7F8956A-FA7E-49E5-A7D1-06B432D2D8A9}" type="slidenum">
              <a:rPr lang="en-US" altLang="en-US" smtClean="0">
                <a:latin typeface="Calibri" panose="020F0502020204030204" pitchFamily="34" charset="0"/>
              </a:rPr>
              <a:t>21</a:t>
            </a:fld>
            <a:endParaRPr lang="en-US" altLang="en-US">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a:extLst>
              <a:ext uri="{FF2B5EF4-FFF2-40B4-BE49-F238E27FC236}">
                <a16:creationId xmlns:a16="http://schemas.microsoft.com/office/drawing/2014/main" id="{48340AB6-176A-4347-A33C-FC0BD59FB0B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a:extLst>
              <a:ext uri="{FF2B5EF4-FFF2-40B4-BE49-F238E27FC236}">
                <a16:creationId xmlns:a16="http://schemas.microsoft.com/office/drawing/2014/main" id="{BAFA6AF0-3D30-49E1-AF91-B942A10FB7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(lire la </a:t>
            </a:r>
            <a:r>
              <a:rPr lang="en-US" altLang="en-US" dirty="0" err="1"/>
              <a:t>définition</a:t>
            </a:r>
            <a:r>
              <a:rPr lang="en-US" altLang="en-US" dirty="0"/>
              <a:t>)</a:t>
            </a:r>
          </a:p>
          <a:p>
            <a:endParaRPr lang="en-US" altLang="en-US" dirty="0"/>
          </a:p>
          <a:p>
            <a:r>
              <a:rPr lang="en-US" altLang="en-US" dirty="0"/>
              <a:t>DITES : </a:t>
            </a:r>
          </a:p>
          <a:p>
            <a:r>
              <a:rPr lang="en-US" altLang="en-US" dirty="0"/>
              <a:t>En tant </a:t>
            </a:r>
            <a:r>
              <a:rPr lang="en-US" altLang="en-US" dirty="0" err="1"/>
              <a:t>qu'athlètes</a:t>
            </a:r>
            <a:r>
              <a:rPr lang="en-US" altLang="en-US" dirty="0"/>
              <a:t>, il </a:t>
            </a:r>
            <a:r>
              <a:rPr lang="en-US" altLang="en-US" dirty="0" err="1"/>
              <a:t>est</a:t>
            </a:r>
            <a:r>
              <a:rPr lang="en-US" altLang="en-US" dirty="0"/>
              <a:t> important de </a:t>
            </a:r>
            <a:r>
              <a:rPr lang="en-US" altLang="en-US" dirty="0" err="1"/>
              <a:t>trouver</a:t>
            </a:r>
            <a:r>
              <a:rPr lang="en-US" altLang="en-US" dirty="0"/>
              <a:t> un </a:t>
            </a:r>
            <a:r>
              <a:rPr lang="en-US" altLang="en-US" dirty="0" err="1"/>
              <a:t>équilibre</a:t>
            </a:r>
            <a:r>
              <a:rPr lang="en-US" altLang="en-US" dirty="0"/>
              <a:t> qui nous </a:t>
            </a:r>
            <a:r>
              <a:rPr lang="en-US" altLang="en-US" dirty="0" err="1"/>
              <a:t>permette</a:t>
            </a:r>
            <a:r>
              <a:rPr lang="en-US" altLang="en-US" dirty="0"/>
              <a:t> de nous </a:t>
            </a:r>
            <a:r>
              <a:rPr lang="en-US" altLang="en-US" dirty="0" err="1"/>
              <a:t>entraîner</a:t>
            </a:r>
            <a:r>
              <a:rPr lang="en-US" altLang="en-US" dirty="0"/>
              <a:t>, de </a:t>
            </a:r>
            <a:r>
              <a:rPr lang="en-US" altLang="en-US" dirty="0" err="1"/>
              <a:t>travailler</a:t>
            </a:r>
            <a:r>
              <a:rPr lang="en-US" altLang="en-US" dirty="0"/>
              <a:t> et d'être des </a:t>
            </a:r>
            <a:r>
              <a:rPr lang="en-US" altLang="en-US" dirty="0" err="1"/>
              <a:t>membres</a:t>
            </a:r>
            <a:r>
              <a:rPr lang="en-US" altLang="en-US" dirty="0"/>
              <a:t> à part </a:t>
            </a:r>
            <a:r>
              <a:rPr lang="en-US" altLang="en-US" dirty="0" err="1"/>
              <a:t>entière</a:t>
            </a:r>
            <a:r>
              <a:rPr lang="en-US" altLang="en-US" dirty="0"/>
              <a:t> de </a:t>
            </a:r>
            <a:r>
              <a:rPr lang="en-US" altLang="en-US" dirty="0" err="1"/>
              <a:t>notre</a:t>
            </a:r>
            <a:r>
              <a:rPr lang="en-US" altLang="en-US" dirty="0"/>
              <a:t> </a:t>
            </a:r>
            <a:r>
              <a:rPr lang="en-US" altLang="en-US" dirty="0" err="1"/>
              <a:t>famille</a:t>
            </a:r>
            <a:r>
              <a:rPr lang="en-US" altLang="en-US" dirty="0"/>
              <a:t> et de </a:t>
            </a:r>
            <a:r>
              <a:rPr lang="en-US" altLang="en-US" dirty="0" err="1"/>
              <a:t>notre</a:t>
            </a:r>
            <a:r>
              <a:rPr lang="en-US" altLang="en-US" dirty="0"/>
              <a:t> </a:t>
            </a:r>
            <a:r>
              <a:rPr lang="en-US" altLang="en-US" dirty="0" err="1"/>
              <a:t>communauté</a:t>
            </a:r>
            <a:r>
              <a:rPr lang="en-US" altLang="en-US" dirty="0"/>
              <a:t>.  </a:t>
            </a:r>
          </a:p>
          <a:p>
            <a:endParaRPr lang="en-US" altLang="en-US" dirty="0"/>
          </a:p>
          <a:p>
            <a:r>
              <a:rPr lang="en-US" altLang="en-US" dirty="0"/>
              <a:t>DÉMONSTRATION COMPLÈTE :</a:t>
            </a:r>
          </a:p>
          <a:p>
            <a:r>
              <a:rPr lang="en-US" altLang="en-US" dirty="0" err="1"/>
              <a:t>Activité</a:t>
            </a:r>
            <a:r>
              <a:rPr lang="en-US" altLang="en-US" dirty="0"/>
              <a:t> : - durée </a:t>
            </a:r>
            <a:r>
              <a:rPr lang="en-US" altLang="en-US" dirty="0" err="1"/>
              <a:t>totale</a:t>
            </a:r>
            <a:r>
              <a:rPr lang="en-US" altLang="en-US" dirty="0"/>
              <a:t> 5 minutes</a:t>
            </a:r>
          </a:p>
          <a:p>
            <a:r>
              <a:rPr lang="en-US" altLang="en-US" dirty="0" err="1"/>
              <a:t>Démonstration</a:t>
            </a:r>
            <a:r>
              <a:rPr lang="en-US" altLang="en-US" dirty="0"/>
              <a:t> de </a:t>
            </a:r>
            <a:r>
              <a:rPr lang="en-US" altLang="en-US" dirty="0" err="1"/>
              <a:t>roches</a:t>
            </a:r>
            <a:r>
              <a:rPr lang="en-US" altLang="en-US" dirty="0"/>
              <a:t>, de </a:t>
            </a:r>
            <a:r>
              <a:rPr lang="en-US" altLang="en-US" dirty="0" err="1"/>
              <a:t>cailloux</a:t>
            </a:r>
            <a:r>
              <a:rPr lang="en-US" altLang="en-US" dirty="0"/>
              <a:t> et de sable - 3 minutes</a:t>
            </a:r>
          </a:p>
          <a:p>
            <a:r>
              <a:rPr lang="en-US" altLang="en-US" dirty="0"/>
              <a:t>Discussion - 2 minutes</a:t>
            </a:r>
          </a:p>
          <a:p>
            <a:endParaRPr lang="en-US" altLang="en-US" dirty="0"/>
          </a:p>
          <a:p>
            <a:r>
              <a:rPr lang="en-US" altLang="en-US" dirty="0"/>
              <a:t>{Le </a:t>
            </a:r>
            <a:r>
              <a:rPr lang="en-US" altLang="en-US" dirty="0" err="1"/>
              <a:t>facilitateur</a:t>
            </a:r>
            <a:r>
              <a:rPr lang="en-US" altLang="en-US" dirty="0"/>
              <a:t> </a:t>
            </a:r>
            <a:r>
              <a:rPr lang="en-US" altLang="en-US" dirty="0" err="1"/>
              <a:t>utilisera</a:t>
            </a:r>
            <a:r>
              <a:rPr lang="en-US" altLang="en-US" dirty="0"/>
              <a:t> le guide </a:t>
            </a:r>
            <a:r>
              <a:rPr lang="en-US" altLang="en-US" dirty="0" err="1"/>
              <a:t>d'activité</a:t>
            </a:r>
            <a:r>
              <a:rPr lang="en-US" altLang="en-US" dirty="0"/>
              <a:t> "Roches, </a:t>
            </a:r>
            <a:r>
              <a:rPr lang="en-US" altLang="en-US" dirty="0" err="1"/>
              <a:t>cailloux</a:t>
            </a:r>
            <a:r>
              <a:rPr lang="en-US" altLang="en-US" dirty="0"/>
              <a:t>, sable" pour </a:t>
            </a:r>
            <a:r>
              <a:rPr lang="en-US" altLang="en-US" dirty="0" err="1"/>
              <a:t>cette</a:t>
            </a:r>
            <a:r>
              <a:rPr lang="en-US" altLang="en-US" dirty="0"/>
              <a:t> </a:t>
            </a:r>
            <a:r>
              <a:rPr lang="en-US" altLang="en-US" dirty="0" err="1"/>
              <a:t>démonstration</a:t>
            </a:r>
            <a:r>
              <a:rPr lang="en-US" altLang="en-US" dirty="0"/>
              <a:t>.}</a:t>
            </a:r>
          </a:p>
        </p:txBody>
      </p:sp>
      <p:sp>
        <p:nvSpPr>
          <p:cNvPr id="128004" name="Slide Number Placeholder 3">
            <a:extLst>
              <a:ext uri="{FF2B5EF4-FFF2-40B4-BE49-F238E27FC236}">
                <a16:creationId xmlns:a16="http://schemas.microsoft.com/office/drawing/2014/main" id="{B0263FAF-826A-4C4D-B658-6D1CF44B5D8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Ubuntu Light" panose="020B0304030602030204" pitchFamily="34" charset="0"/>
                <a:ea typeface="ヒラギノ角ゴ ProN W3" charset="-128"/>
              </a:defRPr>
            </a:lvl1pPr>
            <a:lvl2pPr marL="742950" indent="-285750">
              <a:defRPr>
                <a:solidFill>
                  <a:schemeClr val="tx1"/>
                </a:solidFill>
                <a:latin typeface="Ubuntu Light" panose="020B0304030602030204" pitchFamily="34" charset="0"/>
                <a:ea typeface="ヒラギノ角ゴ ProN W3" charset="-128"/>
              </a:defRPr>
            </a:lvl2pPr>
            <a:lvl3pPr marL="1143000" indent="-228600">
              <a:defRPr>
                <a:solidFill>
                  <a:schemeClr val="tx1"/>
                </a:solidFill>
                <a:latin typeface="Ubuntu Light" panose="020B0304030602030204" pitchFamily="34" charset="0"/>
                <a:ea typeface="ヒラギノ角ゴ ProN W3" charset="-128"/>
              </a:defRPr>
            </a:lvl3pPr>
            <a:lvl4pPr marL="1600200" indent="-228600">
              <a:defRPr>
                <a:solidFill>
                  <a:schemeClr val="tx1"/>
                </a:solidFill>
                <a:latin typeface="Ubuntu Light" panose="020B0304030602030204" pitchFamily="34" charset="0"/>
                <a:ea typeface="ヒラギノ角ゴ ProN W3" charset="-128"/>
              </a:defRPr>
            </a:lvl4pPr>
            <a:lvl5pPr marL="2057400" indent="-228600">
              <a:defRPr>
                <a:solidFill>
                  <a:schemeClr val="tx1"/>
                </a:solidFill>
                <a:latin typeface="Ubuntu Light" panose="020B0304030602030204" pitchFamily="34" charset="0"/>
                <a:ea typeface="ヒラギノ角ゴ ProN W3" charset="-128"/>
              </a:defRPr>
            </a:lvl5pPr>
            <a:lvl6pPr marL="25146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6pPr>
            <a:lvl7pPr marL="29718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7pPr>
            <a:lvl8pPr marL="34290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8pPr>
            <a:lvl9pPr marL="38862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9pPr>
          </a:lstStyle>
          <a:p>
            <a:fld id="{4967AFE5-EE8C-47A2-BD87-75594EEB7374}" type="slidenum">
              <a:rPr lang="en-US" altLang="en-US" smtClean="0">
                <a:latin typeface="Calibri" panose="020F0502020204030204" pitchFamily="34" charset="0"/>
              </a:rPr>
              <a:t>22</a:t>
            </a:fld>
            <a:endParaRPr lang="en-US" altLang="en-US">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a:extLst>
              <a:ext uri="{FF2B5EF4-FFF2-40B4-BE49-F238E27FC236}">
                <a16:creationId xmlns:a16="http://schemas.microsoft.com/office/drawing/2014/main" id="{D2D11A5F-03FF-4C0A-A2D7-5302366B69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a:extLst>
              <a:ext uri="{FF2B5EF4-FFF2-40B4-BE49-F238E27FC236}">
                <a16:creationId xmlns:a16="http://schemas.microsoft.com/office/drawing/2014/main" id="{42E688A2-5D1C-41FF-AA0A-CFF83179AAC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DITES :</a:t>
            </a:r>
          </a:p>
          <a:p>
            <a:r>
              <a:rPr lang="en-US" altLang="en-US" dirty="0"/>
              <a:t>Les </a:t>
            </a:r>
            <a:r>
              <a:rPr lang="en-US" altLang="en-US" dirty="0" err="1"/>
              <a:t>personnes</a:t>
            </a:r>
            <a:r>
              <a:rPr lang="en-US" altLang="en-US" dirty="0"/>
              <a:t> qui </a:t>
            </a:r>
            <a:r>
              <a:rPr lang="en-US" altLang="en-US" dirty="0" err="1"/>
              <a:t>ont</a:t>
            </a:r>
            <a:r>
              <a:rPr lang="en-US" altLang="en-US" dirty="0"/>
              <a:t> </a:t>
            </a:r>
            <a:r>
              <a:rPr lang="en-US" altLang="en-US" dirty="0" err="1"/>
              <a:t>reçu</a:t>
            </a:r>
            <a:r>
              <a:rPr lang="en-US" altLang="en-US" dirty="0"/>
              <a:t> </a:t>
            </a:r>
            <a:r>
              <a:rPr lang="en-US" altLang="en-US" dirty="0" err="1"/>
              <a:t>une</a:t>
            </a:r>
            <a:r>
              <a:rPr lang="en-US" altLang="en-US" dirty="0"/>
              <a:t> </a:t>
            </a:r>
            <a:r>
              <a:rPr lang="en-US" altLang="en-US" dirty="0" err="1"/>
              <a:t>médaille</a:t>
            </a:r>
            <a:r>
              <a:rPr lang="en-US" altLang="en-US" dirty="0"/>
              <a:t> d'or, </a:t>
            </a:r>
            <a:r>
              <a:rPr lang="en-US" altLang="en-US" dirty="0" err="1"/>
              <a:t>d'argent</a:t>
            </a:r>
            <a:r>
              <a:rPr lang="en-US" altLang="en-US" dirty="0"/>
              <a:t> </a:t>
            </a:r>
            <a:r>
              <a:rPr lang="en-US" altLang="en-US" dirty="0" err="1"/>
              <a:t>ou</a:t>
            </a:r>
            <a:r>
              <a:rPr lang="en-US" altLang="en-US" dirty="0"/>
              <a:t> de bronze </a:t>
            </a:r>
            <a:r>
              <a:rPr lang="en-US" altLang="en-US" dirty="0" err="1"/>
              <a:t>peuvent-elles</a:t>
            </a:r>
            <a:r>
              <a:rPr lang="en-US" altLang="en-US" dirty="0"/>
              <a:t> se lever ? Nous </a:t>
            </a:r>
            <a:r>
              <a:rPr lang="en-US" altLang="en-US" dirty="0" err="1"/>
              <a:t>sommes</a:t>
            </a:r>
            <a:r>
              <a:rPr lang="en-US" altLang="en-US" dirty="0"/>
              <a:t> dans </a:t>
            </a:r>
            <a:r>
              <a:rPr lang="en-US" altLang="en-US" dirty="0" err="1"/>
              <a:t>une</a:t>
            </a:r>
            <a:r>
              <a:rPr lang="en-US" altLang="en-US" dirty="0"/>
              <a:t> salle de champions ! </a:t>
            </a:r>
            <a:r>
              <a:rPr lang="en-US" altLang="en-US" dirty="0" err="1"/>
              <a:t>Tapez</a:t>
            </a:r>
            <a:r>
              <a:rPr lang="en-US" altLang="en-US" dirty="0"/>
              <a:t> dans les mains de </a:t>
            </a:r>
            <a:r>
              <a:rPr lang="en-US" altLang="en-US" dirty="0" err="1"/>
              <a:t>votre</a:t>
            </a:r>
            <a:r>
              <a:rPr lang="en-US" altLang="en-US" dirty="0"/>
              <a:t> </a:t>
            </a:r>
            <a:r>
              <a:rPr lang="en-US" altLang="en-US" dirty="0" err="1"/>
              <a:t>voisin</a:t>
            </a:r>
            <a:r>
              <a:rPr lang="en-US" altLang="en-US" dirty="0"/>
              <a:t> ! </a:t>
            </a:r>
          </a:p>
          <a:p>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err="1"/>
              <a:t>Restez</a:t>
            </a:r>
            <a:r>
              <a:rPr lang="en-US" altLang="en-US" dirty="0"/>
              <a:t> </a:t>
            </a:r>
            <a:r>
              <a:rPr lang="en-US" altLang="en-US" dirty="0" err="1"/>
              <a:t>debout</a:t>
            </a:r>
            <a:r>
              <a:rPr lang="en-US" altLang="en-US" dirty="0"/>
              <a:t> </a:t>
            </a:r>
            <a:r>
              <a:rPr lang="en-US" altLang="en-US" dirty="0" err="1"/>
              <a:t>si</a:t>
            </a:r>
            <a:r>
              <a:rPr lang="en-US" altLang="en-US" dirty="0"/>
              <a:t> </a:t>
            </a:r>
            <a:r>
              <a:rPr lang="en-US" altLang="en-US" dirty="0" err="1"/>
              <a:t>vous</a:t>
            </a:r>
            <a:r>
              <a:rPr lang="en-US" altLang="en-US" dirty="0"/>
              <a:t> ne </a:t>
            </a:r>
            <a:r>
              <a:rPr lang="en-US" altLang="en-US" dirty="0" err="1"/>
              <a:t>fumez</a:t>
            </a:r>
            <a:r>
              <a:rPr lang="en-US" altLang="en-US" dirty="0"/>
              <a:t> pas.</a:t>
            </a:r>
          </a:p>
          <a:p>
            <a:r>
              <a:rPr lang="en-US" altLang="en-US" dirty="0" err="1"/>
              <a:t>Restez</a:t>
            </a:r>
            <a:r>
              <a:rPr lang="en-US" altLang="en-US" dirty="0"/>
              <a:t> </a:t>
            </a:r>
            <a:r>
              <a:rPr lang="en-US" altLang="en-US" dirty="0" err="1"/>
              <a:t>debout</a:t>
            </a:r>
            <a:r>
              <a:rPr lang="en-US" altLang="en-US" dirty="0"/>
              <a:t> </a:t>
            </a:r>
            <a:r>
              <a:rPr lang="en-US" altLang="en-US" dirty="0" err="1"/>
              <a:t>si</a:t>
            </a:r>
            <a:r>
              <a:rPr lang="en-US" altLang="en-US" dirty="0"/>
              <a:t> </a:t>
            </a:r>
            <a:r>
              <a:rPr lang="en-US" altLang="en-US" dirty="0" err="1"/>
              <a:t>vous</a:t>
            </a:r>
            <a:r>
              <a:rPr lang="en-US" altLang="en-US" dirty="0"/>
              <a:t> </a:t>
            </a:r>
            <a:r>
              <a:rPr lang="en-US" altLang="en-US" dirty="0" err="1"/>
              <a:t>avez</a:t>
            </a:r>
            <a:r>
              <a:rPr lang="en-US" altLang="en-US" dirty="0"/>
              <a:t> </a:t>
            </a:r>
            <a:r>
              <a:rPr lang="en-US" altLang="en-US" dirty="0" err="1"/>
              <a:t>mangé</a:t>
            </a:r>
            <a:r>
              <a:rPr lang="en-US" altLang="en-US" dirty="0"/>
              <a:t> </a:t>
            </a:r>
            <a:r>
              <a:rPr lang="en-US" altLang="en-US" dirty="0" err="1"/>
              <a:t>sainement</a:t>
            </a:r>
            <a:r>
              <a:rPr lang="en-US" altLang="en-US" dirty="0"/>
              <a:t> </a:t>
            </a:r>
            <a:r>
              <a:rPr lang="en-US" altLang="en-US" dirty="0" err="1"/>
              <a:t>hier</a:t>
            </a:r>
            <a:r>
              <a:rPr lang="en-US" altLang="en-US" dirty="0"/>
              <a:t> </a:t>
            </a:r>
            <a:r>
              <a:rPr lang="en-US" altLang="en-US" dirty="0" err="1"/>
              <a:t>soir</a:t>
            </a:r>
            <a:r>
              <a:rPr lang="en-US" altLang="en-US" dirty="0"/>
              <a:t>.</a:t>
            </a:r>
          </a:p>
          <a:p>
            <a:r>
              <a:rPr lang="en-US" altLang="en-US" dirty="0" err="1"/>
              <a:t>Restez</a:t>
            </a:r>
            <a:r>
              <a:rPr lang="en-US" altLang="en-US" dirty="0"/>
              <a:t> </a:t>
            </a:r>
            <a:r>
              <a:rPr lang="en-US" altLang="en-US" dirty="0" err="1"/>
              <a:t>debout</a:t>
            </a:r>
            <a:r>
              <a:rPr lang="en-US" altLang="en-US" dirty="0"/>
              <a:t> </a:t>
            </a:r>
            <a:r>
              <a:rPr lang="en-US" altLang="en-US" dirty="0" err="1"/>
              <a:t>si</a:t>
            </a:r>
            <a:r>
              <a:rPr lang="en-US" altLang="en-US" dirty="0"/>
              <a:t> </a:t>
            </a:r>
            <a:r>
              <a:rPr lang="en-US" altLang="en-US" dirty="0" err="1"/>
              <a:t>vous</a:t>
            </a:r>
            <a:r>
              <a:rPr lang="en-US" altLang="en-US" dirty="0"/>
              <a:t> </a:t>
            </a:r>
            <a:r>
              <a:rPr lang="en-US" altLang="en-US" dirty="0" err="1"/>
              <a:t>avez</a:t>
            </a:r>
            <a:r>
              <a:rPr lang="en-US" altLang="en-US" dirty="0"/>
              <a:t> </a:t>
            </a:r>
            <a:r>
              <a:rPr lang="en-US" altLang="en-US" dirty="0" err="1"/>
              <a:t>dormi</a:t>
            </a:r>
            <a:r>
              <a:rPr lang="en-US" altLang="en-US" dirty="0"/>
              <a:t> au </a:t>
            </a:r>
            <a:r>
              <a:rPr lang="en-US" altLang="en-US" dirty="0" err="1"/>
              <a:t>moins</a:t>
            </a:r>
            <a:r>
              <a:rPr lang="en-US" altLang="en-US" dirty="0"/>
              <a:t> 7 </a:t>
            </a:r>
            <a:r>
              <a:rPr lang="en-US" altLang="en-US" dirty="0" err="1"/>
              <a:t>heures</a:t>
            </a:r>
            <a:r>
              <a:rPr lang="en-US" altLang="en-US" dirty="0"/>
              <a:t> la </a:t>
            </a:r>
            <a:r>
              <a:rPr lang="en-US" altLang="en-US" dirty="0" err="1"/>
              <a:t>nuit</a:t>
            </a:r>
            <a:r>
              <a:rPr lang="en-US" altLang="en-US" dirty="0"/>
              <a:t> </a:t>
            </a:r>
            <a:r>
              <a:rPr lang="en-US" altLang="en-US" dirty="0" err="1"/>
              <a:t>dernière</a:t>
            </a:r>
            <a:r>
              <a:rPr lang="en-US" alt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err="1"/>
              <a:t>Restez</a:t>
            </a:r>
            <a:r>
              <a:rPr lang="en-US" altLang="en-US" dirty="0"/>
              <a:t> </a:t>
            </a:r>
            <a:r>
              <a:rPr lang="en-US" altLang="en-US" dirty="0" err="1"/>
              <a:t>debout</a:t>
            </a:r>
            <a:r>
              <a:rPr lang="en-US" altLang="en-US" dirty="0"/>
              <a:t> </a:t>
            </a:r>
            <a:r>
              <a:rPr lang="en-US" altLang="en-US" dirty="0" err="1"/>
              <a:t>si</a:t>
            </a:r>
            <a:r>
              <a:rPr lang="en-US" altLang="en-US" dirty="0"/>
              <a:t> </a:t>
            </a:r>
            <a:r>
              <a:rPr lang="en-US" altLang="en-US" dirty="0" err="1"/>
              <a:t>vous</a:t>
            </a:r>
            <a:r>
              <a:rPr lang="en-US" altLang="en-US" dirty="0"/>
              <a:t> </a:t>
            </a:r>
            <a:r>
              <a:rPr lang="en-US" altLang="en-US" dirty="0" err="1"/>
              <a:t>faites</a:t>
            </a:r>
            <a:r>
              <a:rPr lang="en-US" altLang="en-US" dirty="0"/>
              <a:t> de </a:t>
            </a:r>
            <a:r>
              <a:rPr lang="en-US" altLang="en-US" dirty="0" err="1"/>
              <a:t>l'exercice</a:t>
            </a:r>
            <a:r>
              <a:rPr lang="en-US" altLang="en-US" dirty="0"/>
              <a:t> pendant au </a:t>
            </a:r>
            <a:r>
              <a:rPr lang="en-US" altLang="en-US" dirty="0" err="1"/>
              <a:t>moins</a:t>
            </a:r>
            <a:r>
              <a:rPr lang="en-US" altLang="en-US" dirty="0"/>
              <a:t> 30 minutes, 5 </a:t>
            </a:r>
            <a:r>
              <a:rPr lang="en-US" altLang="en-US" dirty="0" err="1"/>
              <a:t>fois</a:t>
            </a:r>
            <a:r>
              <a:rPr lang="en-US" altLang="en-US" dirty="0"/>
              <a:t> par </a:t>
            </a:r>
            <a:r>
              <a:rPr lang="en-US" altLang="en-US" dirty="0" err="1"/>
              <a:t>semaine</a:t>
            </a:r>
            <a:r>
              <a:rPr lang="en-US" alt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err="1"/>
              <a:t>Restez</a:t>
            </a:r>
            <a:r>
              <a:rPr lang="en-US" altLang="en-US" dirty="0"/>
              <a:t> </a:t>
            </a:r>
            <a:r>
              <a:rPr lang="en-US" altLang="en-US" dirty="0" err="1"/>
              <a:t>debout</a:t>
            </a:r>
            <a:r>
              <a:rPr lang="en-US" altLang="en-US" dirty="0"/>
              <a:t> </a:t>
            </a:r>
            <a:r>
              <a:rPr lang="en-US" altLang="en-US" dirty="0" err="1"/>
              <a:t>si</a:t>
            </a:r>
            <a:r>
              <a:rPr lang="en-US" altLang="en-US" dirty="0"/>
              <a:t> </a:t>
            </a:r>
            <a:r>
              <a:rPr lang="en-US" altLang="en-US" dirty="0" err="1"/>
              <a:t>vous</a:t>
            </a:r>
            <a:r>
              <a:rPr lang="en-US" altLang="en-US" dirty="0"/>
              <a:t> </a:t>
            </a:r>
            <a:r>
              <a:rPr lang="en-US" altLang="en-US" dirty="0" err="1"/>
              <a:t>buvez</a:t>
            </a:r>
            <a:r>
              <a:rPr lang="en-US" altLang="en-US" dirty="0"/>
              <a:t> 5 </a:t>
            </a:r>
            <a:r>
              <a:rPr lang="en-US" altLang="en-US" dirty="0" err="1"/>
              <a:t>bouteilles</a:t>
            </a:r>
            <a:r>
              <a:rPr lang="en-US" altLang="en-US" dirty="0"/>
              <a:t> </a:t>
            </a:r>
            <a:r>
              <a:rPr lang="en-US" altLang="en-US" dirty="0" err="1"/>
              <a:t>d'eau</a:t>
            </a:r>
            <a:r>
              <a:rPr lang="en-US" altLang="en-US" dirty="0"/>
              <a:t> par jour.</a:t>
            </a:r>
          </a:p>
          <a:p>
            <a:endParaRPr lang="en-US" altLang="en-US" dirty="0"/>
          </a:p>
          <a:p>
            <a:r>
              <a:rPr lang="en-US" altLang="en-US" dirty="0"/>
              <a:t>Bravo à </a:t>
            </a:r>
            <a:r>
              <a:rPr lang="en-US" altLang="en-US" dirty="0" err="1"/>
              <a:t>ceux</a:t>
            </a:r>
            <a:r>
              <a:rPr lang="en-US" altLang="en-US" dirty="0"/>
              <a:t> </a:t>
            </a:r>
            <a:r>
              <a:rPr lang="en-US" altLang="en-US" dirty="0" err="1"/>
              <a:t>d'entre</a:t>
            </a:r>
            <a:r>
              <a:rPr lang="en-US" altLang="en-US" dirty="0"/>
              <a:t> </a:t>
            </a:r>
            <a:r>
              <a:rPr lang="en-US" altLang="en-US" dirty="0" err="1"/>
              <a:t>vous</a:t>
            </a:r>
            <a:r>
              <a:rPr lang="en-US" altLang="en-US" dirty="0"/>
              <a:t> qui </a:t>
            </a:r>
            <a:r>
              <a:rPr lang="en-US" altLang="en-US" dirty="0" err="1"/>
              <a:t>sont</a:t>
            </a:r>
            <a:r>
              <a:rPr lang="en-US" altLang="en-US" dirty="0"/>
              <a:t> encore </a:t>
            </a:r>
            <a:r>
              <a:rPr lang="en-US" altLang="en-US" dirty="0" err="1"/>
              <a:t>debout</a:t>
            </a:r>
            <a:r>
              <a:rPr lang="en-US" altLang="en-US" dirty="0"/>
              <a:t> !  Mais pour la </a:t>
            </a:r>
            <a:r>
              <a:rPr lang="en-US" altLang="en-US" dirty="0" err="1"/>
              <a:t>plupart</a:t>
            </a:r>
            <a:r>
              <a:rPr lang="en-US" altLang="en-US" dirty="0"/>
              <a:t> des gens, il </a:t>
            </a:r>
            <a:r>
              <a:rPr lang="en-US" altLang="en-US" dirty="0" err="1"/>
              <a:t>est</a:t>
            </a:r>
            <a:r>
              <a:rPr lang="en-US" altLang="en-US" dirty="0"/>
              <a:t> </a:t>
            </a:r>
            <a:r>
              <a:rPr lang="en-US" altLang="en-US" dirty="0" err="1"/>
              <a:t>vraiment</a:t>
            </a:r>
            <a:r>
              <a:rPr lang="en-US" altLang="en-US" dirty="0"/>
              <a:t> difficile de faire tout </a:t>
            </a:r>
            <a:r>
              <a:rPr lang="en-US" altLang="en-US" dirty="0" err="1"/>
              <a:t>cela</a:t>
            </a:r>
            <a:r>
              <a:rPr lang="en-US" altLang="en-US" dirty="0"/>
              <a:t> tout le temps. </a:t>
            </a:r>
            <a:r>
              <a:rPr lang="en-US" altLang="en-US" dirty="0" err="1"/>
              <a:t>C'est</a:t>
            </a:r>
            <a:r>
              <a:rPr lang="en-US" altLang="en-US" dirty="0"/>
              <a:t> </a:t>
            </a:r>
            <a:r>
              <a:rPr lang="en-US" altLang="en-US" dirty="0" err="1"/>
              <a:t>là</a:t>
            </a:r>
            <a:r>
              <a:rPr lang="en-US" altLang="en-US" dirty="0"/>
              <a:t> que </a:t>
            </a:r>
            <a:r>
              <a:rPr lang="en-US" altLang="en-US" dirty="0" err="1"/>
              <a:t>vous</a:t>
            </a:r>
            <a:r>
              <a:rPr lang="en-US" altLang="en-US" dirty="0"/>
              <a:t> </a:t>
            </a:r>
            <a:r>
              <a:rPr lang="en-US" altLang="en-US" dirty="0" err="1"/>
              <a:t>intervenez</a:t>
            </a:r>
            <a:r>
              <a:rPr lang="en-US" altLang="en-US" dirty="0"/>
              <a:t> !</a:t>
            </a:r>
          </a:p>
          <a:p>
            <a:endParaRPr lang="en-US" altLang="en-US" dirty="0"/>
          </a:p>
        </p:txBody>
      </p:sp>
      <p:sp>
        <p:nvSpPr>
          <p:cNvPr id="119812" name="Slide Number Placeholder 3">
            <a:extLst>
              <a:ext uri="{FF2B5EF4-FFF2-40B4-BE49-F238E27FC236}">
                <a16:creationId xmlns:a16="http://schemas.microsoft.com/office/drawing/2014/main" id="{BBC58D4C-09C2-4DC7-9DE2-7519084022F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88925">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8675" indent="-231775">
              <a:spcBef>
                <a:spcPct val="30000"/>
              </a:spcBef>
              <a:defRPr sz="1200">
                <a:solidFill>
                  <a:schemeClr val="tx1"/>
                </a:solidFill>
                <a:latin typeface="Calibri" panose="020F0502020204030204" pitchFamily="34" charset="0"/>
              </a:defRPr>
            </a:lvl5pPr>
            <a:lvl6pPr marL="2555875" indent="-231775" defTabSz="457200" eaLnBrk="0" fontAlgn="base" hangingPunct="0">
              <a:spcBef>
                <a:spcPct val="30000"/>
              </a:spcBef>
              <a:spcAft>
                <a:spcPct val="0"/>
              </a:spcAft>
              <a:defRPr sz="1200">
                <a:solidFill>
                  <a:schemeClr val="tx1"/>
                </a:solidFill>
                <a:latin typeface="Calibri" panose="020F0502020204030204" pitchFamily="34" charset="0"/>
              </a:defRPr>
            </a:lvl6pPr>
            <a:lvl7pPr marL="3013075" indent="-231775" defTabSz="457200" eaLnBrk="0" fontAlgn="base" hangingPunct="0">
              <a:spcBef>
                <a:spcPct val="30000"/>
              </a:spcBef>
              <a:spcAft>
                <a:spcPct val="0"/>
              </a:spcAft>
              <a:defRPr sz="1200">
                <a:solidFill>
                  <a:schemeClr val="tx1"/>
                </a:solidFill>
                <a:latin typeface="Calibri" panose="020F0502020204030204" pitchFamily="34" charset="0"/>
              </a:defRPr>
            </a:lvl7pPr>
            <a:lvl8pPr marL="3470275" indent="-231775" defTabSz="457200" eaLnBrk="0" fontAlgn="base" hangingPunct="0">
              <a:spcBef>
                <a:spcPct val="30000"/>
              </a:spcBef>
              <a:spcAft>
                <a:spcPct val="0"/>
              </a:spcAft>
              <a:defRPr sz="1200">
                <a:solidFill>
                  <a:schemeClr val="tx1"/>
                </a:solidFill>
                <a:latin typeface="Calibri" panose="020F0502020204030204" pitchFamily="34" charset="0"/>
              </a:defRPr>
            </a:lvl8pPr>
            <a:lvl9pPr marL="3927475" indent="-231775"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AB086CB-AE06-426B-A7BA-D3829429E598}" type="slidenum">
              <a:rPr lang="en-US" altLang="en-US" smtClean="0"/>
              <a:t>23</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6CCC8316-FB35-4AC8-984C-370EF0F37AED}" type="slidenum">
              <a:rPr lang="en-US" smtClean="0"/>
              <a:t>2</a:t>
            </a:fld>
            <a:endParaRPr lang="en-US" dirty="0"/>
          </a:p>
        </p:txBody>
      </p:sp>
    </p:spTree>
    <p:extLst>
      <p:ext uri="{BB962C8B-B14F-4D97-AF65-F5344CB8AC3E}">
        <p14:creationId xmlns:p14="http://schemas.microsoft.com/office/powerpoint/2010/main" val="18360313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Slide Image Placeholder 1">
            <a:extLst>
              <a:ext uri="{FF2B5EF4-FFF2-40B4-BE49-F238E27FC236}">
                <a16:creationId xmlns:a16="http://schemas.microsoft.com/office/drawing/2014/main" id="{85B63685-B084-4622-AB72-AAF5AB63E3E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8" name="Notes Placeholder 2">
            <a:extLst>
              <a:ext uri="{FF2B5EF4-FFF2-40B4-BE49-F238E27FC236}">
                <a16:creationId xmlns:a16="http://schemas.microsoft.com/office/drawing/2014/main" id="{8B2CC50C-AC22-40D1-A6F2-9164026A10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DITES : </a:t>
            </a:r>
          </a:p>
          <a:p>
            <a:r>
              <a:rPr lang="en-US" altLang="en-US" dirty="0"/>
              <a:t>En tant que leaders dans le </a:t>
            </a:r>
            <a:r>
              <a:rPr lang="en-US" altLang="en-US" dirty="0" err="1"/>
              <a:t>domaine</a:t>
            </a:r>
            <a:r>
              <a:rPr lang="en-US" altLang="en-US" dirty="0"/>
              <a:t> de la </a:t>
            </a:r>
            <a:r>
              <a:rPr lang="en-US" altLang="en-US" dirty="0" err="1"/>
              <a:t>santé</a:t>
            </a:r>
            <a:r>
              <a:rPr lang="en-US" altLang="en-US" dirty="0"/>
              <a:t>, il </a:t>
            </a:r>
            <a:r>
              <a:rPr lang="en-US" altLang="en-US" dirty="0" err="1"/>
              <a:t>est</a:t>
            </a:r>
            <a:r>
              <a:rPr lang="en-US" altLang="en-US" dirty="0"/>
              <a:t> important de </a:t>
            </a:r>
            <a:r>
              <a:rPr lang="en-US" altLang="en-US" dirty="0" err="1"/>
              <a:t>mettre</a:t>
            </a:r>
            <a:r>
              <a:rPr lang="en-US" altLang="en-US" dirty="0"/>
              <a:t> </a:t>
            </a:r>
            <a:r>
              <a:rPr lang="en-US" altLang="en-US" dirty="0" err="1"/>
              <a:t>en</a:t>
            </a:r>
            <a:r>
              <a:rPr lang="en-US" altLang="en-US" dirty="0"/>
              <a:t> pratique </a:t>
            </a:r>
            <a:r>
              <a:rPr lang="en-US" altLang="en-US" dirty="0" err="1"/>
              <a:t>ce</a:t>
            </a:r>
            <a:r>
              <a:rPr lang="en-US" altLang="en-US" dirty="0"/>
              <a:t> que </a:t>
            </a:r>
            <a:r>
              <a:rPr lang="en-US" altLang="en-US" dirty="0" err="1"/>
              <a:t>vous</a:t>
            </a:r>
            <a:r>
              <a:rPr lang="en-US" altLang="en-US" dirty="0"/>
              <a:t> </a:t>
            </a:r>
            <a:r>
              <a:rPr lang="en-US" altLang="en-US" dirty="0" err="1"/>
              <a:t>prêchez</a:t>
            </a:r>
            <a:r>
              <a:rPr lang="en-US" altLang="en-US" dirty="0"/>
              <a:t> </a:t>
            </a:r>
            <a:r>
              <a:rPr lang="en-US" altLang="en-US" dirty="0" err="1"/>
              <a:t>en</a:t>
            </a:r>
            <a:r>
              <a:rPr lang="en-US" altLang="en-US" dirty="0"/>
              <a:t> matière de </a:t>
            </a:r>
            <a:r>
              <a:rPr lang="en-US" altLang="en-US" dirty="0" err="1"/>
              <a:t>santé</a:t>
            </a:r>
            <a:r>
              <a:rPr lang="en-US" altLang="en-US" dirty="0"/>
              <a:t>, car les gens </a:t>
            </a:r>
            <a:r>
              <a:rPr lang="en-US" altLang="en-US" dirty="0" err="1"/>
              <a:t>vous</a:t>
            </a:r>
            <a:r>
              <a:rPr lang="en-US" altLang="en-US" dirty="0"/>
              <a:t> </a:t>
            </a:r>
            <a:r>
              <a:rPr lang="en-US" altLang="en-US" dirty="0" err="1"/>
              <a:t>admirent</a:t>
            </a:r>
            <a:r>
              <a:rPr lang="en-US" altLang="en-US" dirty="0"/>
              <a:t> et </a:t>
            </a:r>
            <a:r>
              <a:rPr lang="en-US" altLang="en-US" dirty="0" err="1"/>
              <a:t>copient</a:t>
            </a:r>
            <a:r>
              <a:rPr lang="en-US" altLang="en-US" dirty="0"/>
              <a:t> </a:t>
            </a:r>
            <a:r>
              <a:rPr lang="en-US" altLang="en-US" dirty="0" err="1"/>
              <a:t>vos</a:t>
            </a:r>
            <a:r>
              <a:rPr lang="en-US" altLang="en-US" dirty="0"/>
              <a:t> actions.  En tant </a:t>
            </a:r>
            <a:r>
              <a:rPr lang="en-US" altLang="en-US" dirty="0" err="1"/>
              <a:t>qu'Ambassadeurs</a:t>
            </a:r>
            <a:r>
              <a:rPr lang="en-US" altLang="en-US" dirty="0"/>
              <a:t> de la </a:t>
            </a:r>
            <a:r>
              <a:rPr lang="en-US" altLang="en-US" dirty="0" err="1"/>
              <a:t>santé</a:t>
            </a:r>
            <a:r>
              <a:rPr lang="en-US" altLang="en-US" dirty="0"/>
              <a:t>, </a:t>
            </a:r>
            <a:r>
              <a:rPr lang="en-US" altLang="en-US" dirty="0" err="1"/>
              <a:t>vous</a:t>
            </a:r>
            <a:r>
              <a:rPr lang="en-US" altLang="en-US" dirty="0"/>
              <a:t> </a:t>
            </a:r>
            <a:r>
              <a:rPr lang="en-US" altLang="en-US" dirty="0" err="1"/>
              <a:t>devez</a:t>
            </a:r>
            <a:r>
              <a:rPr lang="en-US" altLang="en-US" dirty="0"/>
              <a:t> </a:t>
            </a:r>
            <a:r>
              <a:rPr lang="en-US" altLang="en-US" dirty="0" err="1"/>
              <a:t>donc</a:t>
            </a:r>
            <a:r>
              <a:rPr lang="en-US" altLang="en-US" dirty="0"/>
              <a:t> prendre </a:t>
            </a:r>
            <a:r>
              <a:rPr lang="en-US" altLang="en-US" dirty="0" err="1"/>
              <a:t>soin</a:t>
            </a:r>
            <a:r>
              <a:rPr lang="en-US" altLang="en-US" dirty="0"/>
              <a:t> de </a:t>
            </a:r>
            <a:r>
              <a:rPr lang="en-US" altLang="en-US" dirty="0" err="1"/>
              <a:t>vous</a:t>
            </a:r>
            <a:r>
              <a:rPr lang="en-US" altLang="en-US" dirty="0"/>
              <a:t> et adopter </a:t>
            </a:r>
            <a:r>
              <a:rPr lang="en-US" altLang="en-US" dirty="0" err="1"/>
              <a:t>ces</a:t>
            </a:r>
            <a:r>
              <a:rPr lang="en-US" altLang="en-US" dirty="0"/>
              <a:t> habitudes saines </a:t>
            </a:r>
            <a:r>
              <a:rPr lang="en-US" altLang="en-US" dirty="0" err="1"/>
              <a:t>autant</a:t>
            </a:r>
            <a:r>
              <a:rPr lang="en-US" altLang="en-US" dirty="0"/>
              <a:t> que possible !</a:t>
            </a:r>
          </a:p>
          <a:p>
            <a:endParaRPr lang="en-US" altLang="en-US" dirty="0"/>
          </a:p>
          <a:p>
            <a:r>
              <a:rPr lang="en-US" altLang="en-US" dirty="0" err="1"/>
              <a:t>Demandez</a:t>
            </a:r>
            <a:r>
              <a:rPr lang="en-US" altLang="en-US" dirty="0"/>
              <a:t> : </a:t>
            </a:r>
            <a:r>
              <a:rPr lang="en-US" altLang="en-US" dirty="0" err="1"/>
              <a:t>Quelqu'un</a:t>
            </a:r>
            <a:r>
              <a:rPr lang="en-US" altLang="en-US" dirty="0"/>
              <a:t> </a:t>
            </a:r>
            <a:r>
              <a:rPr lang="en-US" altLang="en-US" dirty="0" err="1"/>
              <a:t>souhaite</a:t>
            </a:r>
            <a:r>
              <a:rPr lang="en-US" altLang="en-US" dirty="0"/>
              <a:t>-t-il </a:t>
            </a:r>
            <a:r>
              <a:rPr lang="en-US" altLang="en-US" dirty="0" err="1"/>
              <a:t>partager</a:t>
            </a:r>
            <a:r>
              <a:rPr lang="en-US" altLang="en-US" dirty="0"/>
              <a:t> les </a:t>
            </a:r>
            <a:r>
              <a:rPr lang="en-US" altLang="en-US" dirty="0" err="1"/>
              <a:t>activités</a:t>
            </a:r>
            <a:r>
              <a:rPr lang="en-US" altLang="en-US" dirty="0"/>
              <a:t> de </a:t>
            </a:r>
            <a:r>
              <a:rPr lang="en-US" altLang="en-US" dirty="0" err="1"/>
              <a:t>santé</a:t>
            </a:r>
            <a:r>
              <a:rPr lang="en-US" altLang="en-US" dirty="0"/>
              <a:t> </a:t>
            </a:r>
            <a:r>
              <a:rPr lang="en-US" altLang="en-US" dirty="0" err="1"/>
              <a:t>qu'il</a:t>
            </a:r>
            <a:r>
              <a:rPr lang="en-US" altLang="en-US" dirty="0"/>
              <a:t> pratique au </a:t>
            </a:r>
            <a:r>
              <a:rPr lang="en-US" altLang="en-US" dirty="0" err="1"/>
              <a:t>quotidien</a:t>
            </a:r>
            <a:r>
              <a:rPr lang="en-US" altLang="en-US" dirty="0"/>
              <a:t> ? </a:t>
            </a:r>
          </a:p>
          <a:p>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a:t>
            </a:r>
            <a:r>
              <a:rPr lang="en-US" altLang="en-US" dirty="0" err="1"/>
              <a:t>Demandez</a:t>
            </a:r>
            <a:r>
              <a:rPr lang="en-US" altLang="en-US" dirty="0"/>
              <a:t> aux participants de </a:t>
            </a:r>
            <a:r>
              <a:rPr lang="en-US" altLang="en-US" dirty="0" err="1"/>
              <a:t>remplir</a:t>
            </a:r>
            <a:r>
              <a:rPr lang="en-US" altLang="en-US" dirty="0"/>
              <a:t> la </a:t>
            </a:r>
            <a:r>
              <a:rPr lang="en-US" altLang="en-US" dirty="0" err="1"/>
              <a:t>feuille</a:t>
            </a:r>
            <a:r>
              <a:rPr lang="en-US" altLang="en-US" dirty="0"/>
              <a:t> de travail "Importance d'être </a:t>
            </a:r>
            <a:r>
              <a:rPr lang="en-US" altLang="en-US" dirty="0" err="1"/>
              <a:t>en</a:t>
            </a:r>
            <a:r>
              <a:rPr lang="en-US" altLang="en-US" dirty="0"/>
              <a:t> bonne </a:t>
            </a:r>
            <a:r>
              <a:rPr lang="en-US" altLang="en-US" dirty="0" err="1"/>
              <a:t>santé</a:t>
            </a:r>
            <a:r>
              <a:rPr lang="en-US" altLang="en-US" dirty="0"/>
              <a:t>" pour noter </a:t>
            </a:r>
            <a:r>
              <a:rPr lang="en-US" altLang="en-US" dirty="0" err="1"/>
              <a:t>ce</a:t>
            </a:r>
            <a:r>
              <a:rPr lang="en-US" altLang="en-US" dirty="0"/>
              <a:t> </a:t>
            </a:r>
            <a:r>
              <a:rPr lang="en-US" altLang="en-US" dirty="0" err="1"/>
              <a:t>qu'ils</a:t>
            </a:r>
            <a:r>
              <a:rPr lang="en-US" altLang="en-US" dirty="0"/>
              <a:t> font </a:t>
            </a:r>
            <a:r>
              <a:rPr lang="en-US" altLang="en-US" dirty="0" err="1"/>
              <a:t>chaque</a:t>
            </a:r>
            <a:r>
              <a:rPr lang="en-US" altLang="en-US" dirty="0"/>
              <a:t> jour pour </a:t>
            </a:r>
            <a:r>
              <a:rPr lang="en-US" altLang="en-US" dirty="0" err="1"/>
              <a:t>être</a:t>
            </a:r>
            <a:r>
              <a:rPr lang="en-US" altLang="en-US" dirty="0"/>
              <a:t> </a:t>
            </a:r>
            <a:r>
              <a:rPr lang="en-US" altLang="en-US" dirty="0" err="1"/>
              <a:t>en</a:t>
            </a:r>
            <a:r>
              <a:rPr lang="en-US" altLang="en-US" dirty="0"/>
              <a:t> bonne </a:t>
            </a:r>
            <a:r>
              <a:rPr lang="en-US" altLang="en-US" dirty="0" err="1"/>
              <a:t>santé</a:t>
            </a:r>
            <a:r>
              <a:rPr lang="en-US" altLang="en-US" dirty="0"/>
              <a:t>.}</a:t>
            </a:r>
          </a:p>
          <a:p>
            <a:endParaRPr lang="en-US" altLang="en-US" dirty="0"/>
          </a:p>
        </p:txBody>
      </p:sp>
      <p:sp>
        <p:nvSpPr>
          <p:cNvPr id="183299" name="Slide Number Placeholder 3">
            <a:extLst>
              <a:ext uri="{FF2B5EF4-FFF2-40B4-BE49-F238E27FC236}">
                <a16:creationId xmlns:a16="http://schemas.microsoft.com/office/drawing/2014/main" id="{A49F22BD-5913-4D95-83FF-20109847E50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88925">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8675" indent="-231775">
              <a:spcBef>
                <a:spcPct val="30000"/>
              </a:spcBef>
              <a:defRPr sz="1200">
                <a:solidFill>
                  <a:schemeClr val="tx1"/>
                </a:solidFill>
                <a:latin typeface="Calibri" panose="020F0502020204030204" pitchFamily="34" charset="0"/>
              </a:defRPr>
            </a:lvl5pPr>
            <a:lvl6pPr marL="2555875" indent="-231775" defTabSz="457200" eaLnBrk="0" fontAlgn="base" hangingPunct="0">
              <a:spcBef>
                <a:spcPct val="30000"/>
              </a:spcBef>
              <a:spcAft>
                <a:spcPct val="0"/>
              </a:spcAft>
              <a:defRPr sz="1200">
                <a:solidFill>
                  <a:schemeClr val="tx1"/>
                </a:solidFill>
                <a:latin typeface="Calibri" panose="020F0502020204030204" pitchFamily="34" charset="0"/>
              </a:defRPr>
            </a:lvl6pPr>
            <a:lvl7pPr marL="3013075" indent="-231775" defTabSz="457200" eaLnBrk="0" fontAlgn="base" hangingPunct="0">
              <a:spcBef>
                <a:spcPct val="30000"/>
              </a:spcBef>
              <a:spcAft>
                <a:spcPct val="0"/>
              </a:spcAft>
              <a:defRPr sz="1200">
                <a:solidFill>
                  <a:schemeClr val="tx1"/>
                </a:solidFill>
                <a:latin typeface="Calibri" panose="020F0502020204030204" pitchFamily="34" charset="0"/>
              </a:defRPr>
            </a:lvl7pPr>
            <a:lvl8pPr marL="3470275" indent="-231775" defTabSz="457200" eaLnBrk="0" fontAlgn="base" hangingPunct="0">
              <a:spcBef>
                <a:spcPct val="30000"/>
              </a:spcBef>
              <a:spcAft>
                <a:spcPct val="0"/>
              </a:spcAft>
              <a:defRPr sz="1200">
                <a:solidFill>
                  <a:schemeClr val="tx1"/>
                </a:solidFill>
                <a:latin typeface="Calibri" panose="020F0502020204030204" pitchFamily="34" charset="0"/>
              </a:defRPr>
            </a:lvl8pPr>
            <a:lvl9pPr marL="3927475" indent="-231775"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BE1F693-A22A-4E2D-A173-7F7D18308797}" type="slidenum">
              <a:rPr lang="en-US" altLang="en-US" smtClean="0"/>
              <a:t>24</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a:extLst>
              <a:ext uri="{FF2B5EF4-FFF2-40B4-BE49-F238E27FC236}">
                <a16:creationId xmlns:a16="http://schemas.microsoft.com/office/drawing/2014/main" id="{11F3E70D-873F-4465-9E85-C588819F2A8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a:extLst>
              <a:ext uri="{FF2B5EF4-FFF2-40B4-BE49-F238E27FC236}">
                <a16:creationId xmlns:a16="http://schemas.microsoft.com/office/drawing/2014/main" id="{71E9A4D1-E949-47CA-BB5F-0475372DE3C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(lire la diapositive)</a:t>
            </a:r>
          </a:p>
          <a:p>
            <a:endParaRPr lang="en-US" altLang="en-US" dirty="0"/>
          </a:p>
          <a:p>
            <a:r>
              <a:rPr lang="en-US" altLang="en-US" dirty="0"/>
              <a:t>DITES : </a:t>
            </a:r>
          </a:p>
          <a:p>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L'objectif</a:t>
            </a:r>
            <a:r>
              <a:rPr lang="en-US" dirty="0"/>
              <a:t> </a:t>
            </a:r>
            <a:r>
              <a:rPr lang="en-US" dirty="0" err="1"/>
              <a:t>quotidien</a:t>
            </a:r>
            <a:r>
              <a:rPr lang="en-US" dirty="0"/>
              <a:t> </a:t>
            </a:r>
            <a:r>
              <a:rPr lang="en-US" dirty="0" err="1"/>
              <a:t>est</a:t>
            </a:r>
            <a:r>
              <a:rPr lang="en-US" dirty="0"/>
              <a:t> de </a:t>
            </a:r>
            <a:r>
              <a:rPr lang="en-US" dirty="0" err="1"/>
              <a:t>consommer</a:t>
            </a:r>
            <a:r>
              <a:rPr lang="en-US" dirty="0"/>
              <a:t> 5 portions de fruits et </a:t>
            </a:r>
            <a:r>
              <a:rPr lang="en-US" dirty="0" err="1"/>
              <a:t>légumes</a:t>
            </a:r>
            <a:r>
              <a:rPr lang="en-US" dirty="0"/>
              <a:t>.</a:t>
            </a:r>
          </a:p>
          <a:p>
            <a:endParaRPr lang="en-US" altLang="en-US" dirty="0"/>
          </a:p>
          <a:p>
            <a:r>
              <a:rPr lang="en-US" altLang="en-US" dirty="0" err="1"/>
              <a:t>Vous</a:t>
            </a:r>
            <a:r>
              <a:rPr lang="en-US" altLang="en-US" dirty="0"/>
              <a:t> </a:t>
            </a:r>
            <a:r>
              <a:rPr lang="en-US" altLang="en-US" dirty="0" err="1"/>
              <a:t>en</a:t>
            </a:r>
            <a:r>
              <a:rPr lang="en-US" altLang="en-US" dirty="0"/>
              <a:t> </a:t>
            </a:r>
            <a:r>
              <a:rPr lang="en-US" altLang="en-US" dirty="0" err="1"/>
              <a:t>apprendrez</a:t>
            </a:r>
            <a:r>
              <a:rPr lang="en-US" altLang="en-US" dirty="0"/>
              <a:t> plus sur la nutrition dans </a:t>
            </a:r>
            <a:r>
              <a:rPr lang="en-US" altLang="en-US" dirty="0" err="1"/>
              <a:t>une</a:t>
            </a:r>
            <a:r>
              <a:rPr lang="en-US" altLang="en-US" dirty="0"/>
              <a:t> session </a:t>
            </a:r>
            <a:r>
              <a:rPr lang="en-US" altLang="en-US" dirty="0" err="1"/>
              <a:t>ultérieure</a:t>
            </a:r>
            <a:r>
              <a:rPr lang="en-US" altLang="en-US" dirty="0"/>
              <a:t>. </a:t>
            </a:r>
          </a:p>
        </p:txBody>
      </p:sp>
      <p:sp>
        <p:nvSpPr>
          <p:cNvPr id="162820" name="Slide Number Placeholder 3">
            <a:extLst>
              <a:ext uri="{FF2B5EF4-FFF2-40B4-BE49-F238E27FC236}">
                <a16:creationId xmlns:a16="http://schemas.microsoft.com/office/drawing/2014/main" id="{7E1E027F-6F4A-4D5A-9A48-6569DFC2E94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Ubuntu Light" panose="020B0304030602030204" pitchFamily="34" charset="0"/>
                <a:ea typeface="ヒラギノ角ゴ ProN W3" charset="-128"/>
              </a:defRPr>
            </a:lvl1pPr>
            <a:lvl2pPr marL="742950" indent="-285750">
              <a:defRPr>
                <a:solidFill>
                  <a:schemeClr val="tx1"/>
                </a:solidFill>
                <a:latin typeface="Ubuntu Light" panose="020B0304030602030204" pitchFamily="34" charset="0"/>
                <a:ea typeface="ヒラギノ角ゴ ProN W3" charset="-128"/>
              </a:defRPr>
            </a:lvl2pPr>
            <a:lvl3pPr marL="1143000" indent="-228600">
              <a:defRPr>
                <a:solidFill>
                  <a:schemeClr val="tx1"/>
                </a:solidFill>
                <a:latin typeface="Ubuntu Light" panose="020B0304030602030204" pitchFamily="34" charset="0"/>
                <a:ea typeface="ヒラギノ角ゴ ProN W3" charset="-128"/>
              </a:defRPr>
            </a:lvl3pPr>
            <a:lvl4pPr marL="1600200" indent="-228600">
              <a:defRPr>
                <a:solidFill>
                  <a:schemeClr val="tx1"/>
                </a:solidFill>
                <a:latin typeface="Ubuntu Light" panose="020B0304030602030204" pitchFamily="34" charset="0"/>
                <a:ea typeface="ヒラギノ角ゴ ProN W3" charset="-128"/>
              </a:defRPr>
            </a:lvl4pPr>
            <a:lvl5pPr marL="2057400" indent="-228600">
              <a:defRPr>
                <a:solidFill>
                  <a:schemeClr val="tx1"/>
                </a:solidFill>
                <a:latin typeface="Ubuntu Light" panose="020B0304030602030204" pitchFamily="34" charset="0"/>
                <a:ea typeface="ヒラギノ角ゴ ProN W3" charset="-128"/>
              </a:defRPr>
            </a:lvl5pPr>
            <a:lvl6pPr marL="25146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6pPr>
            <a:lvl7pPr marL="29718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7pPr>
            <a:lvl8pPr marL="34290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8pPr>
            <a:lvl9pPr marL="38862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9pPr>
          </a:lstStyle>
          <a:p>
            <a:fld id="{A410EBFF-403B-4B74-81F2-EEA482B1EF01}" type="slidenum">
              <a:rPr lang="en-US" altLang="en-US" smtClean="0">
                <a:latin typeface="Calibri" panose="020F0502020204030204" pitchFamily="34" charset="0"/>
              </a:rPr>
              <a:t>25</a:t>
            </a:fld>
            <a:endParaRPr lang="en-US" altLang="en-US">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Slide Image Placeholder 1">
            <a:extLst>
              <a:ext uri="{FF2B5EF4-FFF2-40B4-BE49-F238E27FC236}">
                <a16:creationId xmlns:a16="http://schemas.microsoft.com/office/drawing/2014/main" id="{51C32453-3E7C-43CF-83EC-AC207B24515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2" name="Notes Placeholder 2">
            <a:extLst>
              <a:ext uri="{FF2B5EF4-FFF2-40B4-BE49-F238E27FC236}">
                <a16:creationId xmlns:a16="http://schemas.microsoft.com/office/drawing/2014/main" id="{8E526A65-32B1-42CF-911D-A766B598B8D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err="1"/>
              <a:t>Demandez</a:t>
            </a:r>
            <a:r>
              <a:rPr lang="en-US" altLang="en-US" dirty="0"/>
              <a:t> : </a:t>
            </a:r>
          </a:p>
          <a:p>
            <a:r>
              <a:rPr lang="en-US" altLang="en-US" dirty="0" err="1"/>
              <a:t>Qu'est-ce</a:t>
            </a:r>
            <a:r>
              <a:rPr lang="en-US" altLang="en-US" dirty="0"/>
              <a:t> qui ne </a:t>
            </a:r>
            <a:r>
              <a:rPr lang="en-US" altLang="en-US" dirty="0" err="1"/>
              <a:t>va</a:t>
            </a:r>
            <a:r>
              <a:rPr lang="en-US" altLang="en-US" dirty="0"/>
              <a:t> pas avec </a:t>
            </a:r>
            <a:r>
              <a:rPr lang="en-US" altLang="en-US" dirty="0" err="1"/>
              <a:t>cette</a:t>
            </a:r>
            <a:r>
              <a:rPr lang="en-US" altLang="en-US" dirty="0"/>
              <a:t> photo ?</a:t>
            </a:r>
          </a:p>
          <a:p>
            <a:pPr marL="0" indent="0">
              <a:buFont typeface="Arial" panose="020B0604020202020204" pitchFamily="34" charset="0"/>
              <a:buNone/>
            </a:pPr>
            <a:endParaRPr lang="en-US" altLang="en-US" dirty="0"/>
          </a:p>
          <a:p>
            <a:r>
              <a:rPr lang="en-US" altLang="en-US" dirty="0"/>
              <a:t>DITES : </a:t>
            </a:r>
            <a:r>
              <a:rPr lang="en-US" altLang="en-US" dirty="0" err="1"/>
              <a:t>l'objectif</a:t>
            </a:r>
            <a:r>
              <a:rPr lang="en-US" altLang="en-US" dirty="0"/>
              <a:t> </a:t>
            </a:r>
            <a:r>
              <a:rPr lang="en-US" altLang="en-US" dirty="0" err="1"/>
              <a:t>est</a:t>
            </a:r>
            <a:r>
              <a:rPr lang="en-US" altLang="en-US" dirty="0"/>
              <a:t> de faire de </a:t>
            </a:r>
            <a:r>
              <a:rPr lang="en-US" altLang="en-US" dirty="0" err="1"/>
              <a:t>l'exercice</a:t>
            </a:r>
            <a:r>
              <a:rPr lang="en-US" altLang="en-US" dirty="0"/>
              <a:t> 5 </a:t>
            </a:r>
            <a:r>
              <a:rPr lang="en-US" altLang="en-US" dirty="0" err="1"/>
              <a:t>jours</a:t>
            </a:r>
            <a:r>
              <a:rPr lang="en-US" altLang="en-US" dirty="0"/>
              <a:t> par </a:t>
            </a:r>
            <a:r>
              <a:rPr lang="en-US" altLang="en-US" dirty="0" err="1"/>
              <a:t>semaine</a:t>
            </a:r>
            <a:r>
              <a:rPr lang="en-US" altLang="en-US" dirty="0"/>
              <a:t>.  Il </a:t>
            </a:r>
            <a:r>
              <a:rPr lang="en-US" altLang="en-US" dirty="0" err="1"/>
              <a:t>existe</a:t>
            </a:r>
            <a:r>
              <a:rPr lang="en-US" altLang="en-US" dirty="0"/>
              <a:t> de </a:t>
            </a:r>
            <a:r>
              <a:rPr lang="en-US" altLang="en-US" dirty="0" err="1"/>
              <a:t>nombreuses</a:t>
            </a:r>
            <a:r>
              <a:rPr lang="en-US" altLang="en-US" dirty="0"/>
              <a:t> façons </a:t>
            </a:r>
            <a:r>
              <a:rPr lang="en-US" altLang="en-US" dirty="0" err="1"/>
              <a:t>d'y</a:t>
            </a:r>
            <a:r>
              <a:rPr lang="en-US" altLang="en-US" dirty="0"/>
              <a:t> </a:t>
            </a:r>
            <a:r>
              <a:rPr lang="en-US" altLang="en-US" dirty="0" err="1"/>
              <a:t>parvenir</a:t>
            </a:r>
            <a:r>
              <a:rPr lang="en-US" altLang="en-US" dirty="0"/>
              <a:t>.</a:t>
            </a:r>
          </a:p>
          <a:p>
            <a:endParaRPr lang="en-US" altLang="en-US" dirty="0"/>
          </a:p>
          <a:p>
            <a:r>
              <a:rPr lang="en-US" altLang="en-US" dirty="0" err="1"/>
              <a:t>Activité</a:t>
            </a:r>
            <a:r>
              <a:rPr lang="en-US" altLang="en-US" dirty="0"/>
              <a:t> ( 1 minute) :</a:t>
            </a:r>
          </a:p>
          <a:p>
            <a:pPr marL="228600" indent="-228600">
              <a:buAutoNum type="arabicPeriod"/>
            </a:pPr>
            <a:r>
              <a:rPr lang="en-US" altLang="en-US" dirty="0" err="1"/>
              <a:t>Demandez</a:t>
            </a:r>
            <a:r>
              <a:rPr lang="en-US" altLang="en-US" dirty="0"/>
              <a:t> à chacun de se lever et de </a:t>
            </a:r>
            <a:r>
              <a:rPr lang="en-US" altLang="en-US" dirty="0" err="1"/>
              <a:t>s'étirer</a:t>
            </a:r>
            <a:r>
              <a:rPr lang="en-US" altLang="en-US" dirty="0"/>
              <a:t> </a:t>
            </a:r>
            <a:r>
              <a:rPr lang="en-US" altLang="en-US" dirty="0" err="1"/>
              <a:t>vers</a:t>
            </a:r>
            <a:r>
              <a:rPr lang="en-US" altLang="en-US" dirty="0"/>
              <a:t> le plafond </a:t>
            </a:r>
            <a:r>
              <a:rPr lang="en-US" altLang="en-US" dirty="0" err="1"/>
              <a:t>aussi</a:t>
            </a:r>
            <a:r>
              <a:rPr lang="en-US" altLang="en-US" dirty="0"/>
              <a:t> haut </a:t>
            </a:r>
            <a:r>
              <a:rPr lang="en-US" altLang="en-US" dirty="0" err="1"/>
              <a:t>qu'il</a:t>
            </a:r>
            <a:r>
              <a:rPr lang="en-US" altLang="en-US" dirty="0"/>
              <a:t> le </a:t>
            </a:r>
            <a:r>
              <a:rPr lang="en-US" altLang="en-US" dirty="0" err="1"/>
              <a:t>peut</a:t>
            </a:r>
            <a:r>
              <a:rPr lang="en-US" altLang="en-US" dirty="0"/>
              <a:t>, tout </a:t>
            </a:r>
            <a:r>
              <a:rPr lang="en-US" altLang="en-US" dirty="0" err="1"/>
              <a:t>en</a:t>
            </a:r>
            <a:r>
              <a:rPr lang="en-US" altLang="en-US" dirty="0"/>
              <a:t> </a:t>
            </a:r>
            <a:r>
              <a:rPr lang="en-US" altLang="en-US" dirty="0" err="1"/>
              <a:t>inspirant</a:t>
            </a:r>
            <a:r>
              <a:rPr lang="en-US" altLang="en-US" dirty="0"/>
              <a:t> </a:t>
            </a:r>
            <a:r>
              <a:rPr lang="en-US" altLang="en-US" dirty="0" err="1"/>
              <a:t>profondément</a:t>
            </a:r>
            <a:r>
              <a:rPr lang="en-US" altLang="en-US" dirty="0"/>
              <a:t>.</a:t>
            </a:r>
          </a:p>
          <a:p>
            <a:pPr marL="228600" indent="-228600">
              <a:buAutoNum type="arabicPeriod"/>
            </a:pPr>
            <a:r>
              <a:rPr lang="en-US" altLang="en-US" dirty="0"/>
              <a:t>Ensuite, </a:t>
            </a:r>
            <a:r>
              <a:rPr lang="en-US" altLang="en-US" dirty="0" err="1"/>
              <a:t>descendez</a:t>
            </a:r>
            <a:r>
              <a:rPr lang="en-US" altLang="en-US" dirty="0"/>
              <a:t> et </a:t>
            </a:r>
            <a:r>
              <a:rPr lang="en-US" altLang="en-US" dirty="0" err="1"/>
              <a:t>touchez</a:t>
            </a:r>
            <a:r>
              <a:rPr lang="en-US" altLang="en-US" dirty="0"/>
              <a:t> </a:t>
            </a:r>
            <a:r>
              <a:rPr lang="en-US" altLang="en-US" dirty="0" err="1"/>
              <a:t>vos</a:t>
            </a:r>
            <a:r>
              <a:rPr lang="en-US" altLang="en-US" dirty="0"/>
              <a:t> </a:t>
            </a:r>
            <a:r>
              <a:rPr lang="en-US" altLang="en-US" dirty="0" err="1"/>
              <a:t>orteils</a:t>
            </a:r>
            <a:r>
              <a:rPr lang="en-US" altLang="en-US" dirty="0"/>
              <a:t> pendant 10 </a:t>
            </a:r>
            <a:r>
              <a:rPr lang="en-US" altLang="en-US" dirty="0" err="1"/>
              <a:t>secondes</a:t>
            </a:r>
            <a:r>
              <a:rPr lang="en-US" altLang="en-US" dirty="0"/>
              <a:t>. </a:t>
            </a:r>
            <a:r>
              <a:rPr lang="en-US" altLang="en-US" dirty="0" err="1"/>
              <a:t>Essayez</a:t>
            </a:r>
            <a:r>
              <a:rPr lang="en-US" altLang="en-US" dirty="0"/>
              <a:t> </a:t>
            </a:r>
            <a:r>
              <a:rPr lang="en-US" altLang="en-US" dirty="0" err="1"/>
              <a:t>d'expirer</a:t>
            </a:r>
            <a:r>
              <a:rPr lang="en-US" altLang="en-US" dirty="0"/>
              <a:t> </a:t>
            </a:r>
            <a:r>
              <a:rPr lang="en-US" altLang="en-US" dirty="0" err="1"/>
              <a:t>en</a:t>
            </a:r>
            <a:r>
              <a:rPr lang="en-US" altLang="en-US" dirty="0"/>
              <a:t> </a:t>
            </a:r>
            <a:r>
              <a:rPr lang="en-US" altLang="en-US" dirty="0" err="1"/>
              <a:t>vous</a:t>
            </a:r>
            <a:r>
              <a:rPr lang="en-US" altLang="en-US" dirty="0"/>
              <a:t> penchant.</a:t>
            </a:r>
          </a:p>
          <a:p>
            <a:pPr marL="228600" indent="-228600">
              <a:buAutoNum type="arabicPeriod"/>
            </a:pPr>
            <a:r>
              <a:rPr lang="en-US" altLang="en-US" dirty="0" err="1"/>
              <a:t>Répéter</a:t>
            </a:r>
            <a:r>
              <a:rPr lang="en-US" altLang="en-US" dirty="0"/>
              <a:t> 3 </a:t>
            </a:r>
            <a:r>
              <a:rPr lang="en-US" altLang="en-US" dirty="0" err="1"/>
              <a:t>fois</a:t>
            </a:r>
            <a:r>
              <a:rPr lang="en-US" altLang="en-US" dirty="0"/>
              <a:t>.</a:t>
            </a:r>
          </a:p>
          <a:p>
            <a:pPr marL="228600" indent="-228600">
              <a:buAutoNum type="arabicPeriod"/>
            </a:pPr>
            <a:r>
              <a:rPr lang="en-US" altLang="en-US" dirty="0" err="1"/>
              <a:t>N'oubliez</a:t>
            </a:r>
            <a:r>
              <a:rPr lang="en-US" altLang="en-US" dirty="0"/>
              <a:t> pas de </a:t>
            </a:r>
            <a:r>
              <a:rPr lang="en-US" altLang="en-US" dirty="0" err="1"/>
              <a:t>respirer</a:t>
            </a:r>
            <a:r>
              <a:rPr lang="en-US" altLang="en-US" dirty="0"/>
              <a:t> !</a:t>
            </a:r>
          </a:p>
          <a:p>
            <a:pPr marL="0" indent="0">
              <a:buFont typeface="Arial" panose="020B0604020202020204" pitchFamily="34" charset="0"/>
              <a:buNone/>
            </a:pPr>
            <a:endParaRPr lang="en-US" altLang="en-US" dirty="0"/>
          </a:p>
          <a:p>
            <a:endParaRPr lang="en-US" altLang="en-US" dirty="0"/>
          </a:p>
        </p:txBody>
      </p:sp>
      <p:sp>
        <p:nvSpPr>
          <p:cNvPr id="143363" name="Slide Number Placeholder 3">
            <a:extLst>
              <a:ext uri="{FF2B5EF4-FFF2-40B4-BE49-F238E27FC236}">
                <a16:creationId xmlns:a16="http://schemas.microsoft.com/office/drawing/2014/main" id="{D3C44D78-D4AC-4450-8A6B-BF4FB66E96B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Ubuntu Light" panose="020B0304030602030204" pitchFamily="34" charset="0"/>
                <a:ea typeface="ヒラギノ角ゴ ProN W3" charset="-128"/>
              </a:defRPr>
            </a:lvl1pPr>
            <a:lvl2pPr marL="744538" indent="-285750">
              <a:defRPr>
                <a:solidFill>
                  <a:schemeClr val="tx1"/>
                </a:solidFill>
                <a:latin typeface="Ubuntu Light" panose="020B0304030602030204" pitchFamily="34" charset="0"/>
                <a:ea typeface="ヒラギノ角ゴ ProN W3" charset="-128"/>
              </a:defRPr>
            </a:lvl2pPr>
            <a:lvl3pPr marL="1146175" indent="-228600">
              <a:defRPr>
                <a:solidFill>
                  <a:schemeClr val="tx1"/>
                </a:solidFill>
                <a:latin typeface="Ubuntu Light" panose="020B0304030602030204" pitchFamily="34" charset="0"/>
                <a:ea typeface="ヒラギノ角ゴ ProN W3" charset="-128"/>
              </a:defRPr>
            </a:lvl3pPr>
            <a:lvl4pPr marL="1604963" indent="-228600">
              <a:defRPr>
                <a:solidFill>
                  <a:schemeClr val="tx1"/>
                </a:solidFill>
                <a:latin typeface="Ubuntu Light" panose="020B0304030602030204" pitchFamily="34" charset="0"/>
                <a:ea typeface="ヒラギノ角ゴ ProN W3" charset="-128"/>
              </a:defRPr>
            </a:lvl4pPr>
            <a:lvl5pPr marL="2065338" indent="-228600">
              <a:defRPr>
                <a:solidFill>
                  <a:schemeClr val="tx1"/>
                </a:solidFill>
                <a:latin typeface="Ubuntu Light" panose="020B0304030602030204" pitchFamily="34" charset="0"/>
                <a:ea typeface="ヒラギノ角ゴ ProN W3" charset="-128"/>
              </a:defRPr>
            </a:lvl5pPr>
            <a:lvl6pPr marL="2522538"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6pPr>
            <a:lvl7pPr marL="2979738"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7pPr>
            <a:lvl8pPr marL="3436938"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8pPr>
            <a:lvl9pPr marL="3894138"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9pPr>
          </a:lstStyle>
          <a:p>
            <a:fld id="{66777155-C60F-4008-A926-B8B8EDE4BC89}" type="slidenum">
              <a:rPr lang="en-US" altLang="en-US" smtClean="0">
                <a:latin typeface="Calibri" panose="020F0502020204030204" pitchFamily="34" charset="0"/>
              </a:rPr>
              <a:t>26</a:t>
            </a:fld>
            <a:endParaRPr lang="en-US" altLang="en-US">
              <a:latin typeface="Calibri" panose="020F0502020204030204" pitchFamily="34" charset="0"/>
            </a:endParaRPr>
          </a:p>
        </p:txBody>
      </p:sp>
    </p:spTree>
    <p:extLst>
      <p:ext uri="{BB962C8B-B14F-4D97-AF65-F5344CB8AC3E}">
        <p14:creationId xmlns:p14="http://schemas.microsoft.com/office/powerpoint/2010/main" val="14704499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a:extLst>
              <a:ext uri="{FF2B5EF4-FFF2-40B4-BE49-F238E27FC236}">
                <a16:creationId xmlns:a16="http://schemas.microsoft.com/office/drawing/2014/main" id="{646F3494-1B71-41BC-9A7C-A88784523F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a:extLst>
              <a:ext uri="{FF2B5EF4-FFF2-40B4-BE49-F238E27FC236}">
                <a16:creationId xmlns:a16="http://schemas.microsoft.com/office/drawing/2014/main" id="{32A7A721-F314-4CF6-843E-DAD7259304E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err="1"/>
              <a:t>Demandez</a:t>
            </a:r>
            <a:r>
              <a:rPr lang="en-US" altLang="en-US" dirty="0"/>
              <a:t> : </a:t>
            </a:r>
          </a:p>
          <a:p>
            <a:r>
              <a:rPr lang="en-US" altLang="en-US" dirty="0" err="1"/>
              <a:t>Pourquoi</a:t>
            </a:r>
            <a:r>
              <a:rPr lang="en-US" altLang="en-US" dirty="0"/>
              <a:t> </a:t>
            </a:r>
            <a:r>
              <a:rPr lang="en-US" altLang="en-US" dirty="0" err="1"/>
              <a:t>l'exercice</a:t>
            </a:r>
            <a:r>
              <a:rPr lang="en-US" altLang="en-US" dirty="0"/>
              <a:t> </a:t>
            </a:r>
            <a:r>
              <a:rPr lang="en-US" altLang="en-US" dirty="0" err="1"/>
              <a:t>est</a:t>
            </a:r>
            <a:r>
              <a:rPr lang="en-US" altLang="en-US" dirty="0"/>
              <a:t>-il </a:t>
            </a:r>
            <a:r>
              <a:rPr lang="en-US" altLang="en-US" dirty="0" err="1"/>
              <a:t>si</a:t>
            </a:r>
            <a:r>
              <a:rPr lang="en-US" altLang="en-US" dirty="0"/>
              <a:t> important ?</a:t>
            </a:r>
          </a:p>
          <a:p>
            <a:endParaRPr lang="en-US" altLang="en-US" dirty="0"/>
          </a:p>
          <a:p>
            <a:r>
              <a:rPr lang="en-US" altLang="en-US" dirty="0"/>
              <a:t>DITES : </a:t>
            </a:r>
          </a:p>
          <a:p>
            <a:r>
              <a:rPr lang="en-US" altLang="en-US" dirty="0" err="1"/>
              <a:t>Lorsque</a:t>
            </a:r>
            <a:r>
              <a:rPr lang="en-US" altLang="en-US" dirty="0"/>
              <a:t> </a:t>
            </a:r>
            <a:r>
              <a:rPr lang="en-US" altLang="en-US" dirty="0" err="1"/>
              <a:t>vous</a:t>
            </a:r>
            <a:r>
              <a:rPr lang="en-US" altLang="en-US" dirty="0"/>
              <a:t> </a:t>
            </a:r>
            <a:r>
              <a:rPr lang="en-US" altLang="en-US" dirty="0" err="1"/>
              <a:t>n'êtes</a:t>
            </a:r>
            <a:r>
              <a:rPr lang="en-US" altLang="en-US" dirty="0"/>
              <a:t> pas </a:t>
            </a:r>
            <a:r>
              <a:rPr lang="en-US" altLang="en-US" dirty="0" err="1"/>
              <a:t>actif</a:t>
            </a:r>
            <a:r>
              <a:rPr lang="en-US" altLang="en-US" dirty="0"/>
              <a:t> </a:t>
            </a:r>
            <a:r>
              <a:rPr lang="en-US" altLang="en-US" dirty="0" err="1"/>
              <a:t>physiquement</a:t>
            </a:r>
            <a:r>
              <a:rPr lang="en-US" altLang="en-US" dirty="0"/>
              <a:t>, </a:t>
            </a:r>
            <a:r>
              <a:rPr lang="en-US" altLang="en-US" dirty="0" err="1"/>
              <a:t>vous</a:t>
            </a:r>
            <a:r>
              <a:rPr lang="en-US" altLang="en-US" dirty="0"/>
              <a:t> </a:t>
            </a:r>
            <a:r>
              <a:rPr lang="en-US" altLang="en-US" dirty="0" err="1"/>
              <a:t>êtes</a:t>
            </a:r>
            <a:r>
              <a:rPr lang="en-US" altLang="en-US" dirty="0"/>
              <a:t> plus susceptible de.. :</a:t>
            </a:r>
          </a:p>
          <a:p>
            <a:pPr marL="171450" indent="-171450">
              <a:buFont typeface="Arial" panose="020B0604020202020204" pitchFamily="34" charset="0"/>
              <a:buChar char="•"/>
            </a:pPr>
            <a:r>
              <a:rPr lang="en-US" altLang="en-US" dirty="0" err="1"/>
              <a:t>Être</a:t>
            </a:r>
            <a:r>
              <a:rPr lang="en-US" altLang="en-US" dirty="0"/>
              <a:t> </a:t>
            </a:r>
            <a:r>
              <a:rPr lang="en-US" altLang="en-US" dirty="0" err="1"/>
              <a:t>en</a:t>
            </a:r>
            <a:r>
              <a:rPr lang="en-US" altLang="en-US" dirty="0"/>
              <a:t> </a:t>
            </a:r>
            <a:r>
              <a:rPr lang="en-US" altLang="en-US" dirty="0" err="1"/>
              <a:t>surpoids</a:t>
            </a:r>
            <a:endParaRPr lang="en-US" altLang="en-US" dirty="0"/>
          </a:p>
          <a:p>
            <a:pPr marL="171450" indent="-171450">
              <a:buFont typeface="Arial" panose="020B0604020202020204" pitchFamily="34" charset="0"/>
              <a:buChar char="•"/>
            </a:pPr>
            <a:r>
              <a:rPr lang="en-US" altLang="en-US" dirty="0"/>
              <a:t>Maladies </a:t>
            </a:r>
            <a:r>
              <a:rPr lang="en-US" altLang="en-US" dirty="0" err="1"/>
              <a:t>cardiaques</a:t>
            </a:r>
            <a:endParaRPr lang="en-US" altLang="en-US" dirty="0"/>
          </a:p>
          <a:p>
            <a:pPr marL="171450" indent="-171450">
              <a:buFont typeface="Arial" panose="020B0604020202020204" pitchFamily="34" charset="0"/>
              <a:buChar char="•"/>
            </a:pPr>
            <a:r>
              <a:rPr lang="en-US" altLang="en-US" dirty="0" err="1"/>
              <a:t>Diabète</a:t>
            </a:r>
            <a:r>
              <a:rPr lang="en-US" altLang="en-US" dirty="0"/>
              <a:t> de type 2</a:t>
            </a:r>
          </a:p>
          <a:p>
            <a:pPr marL="171450" indent="-171450">
              <a:buFont typeface="Arial" panose="020B0604020202020204" pitchFamily="34" charset="0"/>
              <a:buChar char="•"/>
            </a:pPr>
            <a:r>
              <a:rPr lang="en-US" altLang="en-US" dirty="0" err="1"/>
              <a:t>Avoir</a:t>
            </a:r>
            <a:r>
              <a:rPr lang="en-US" altLang="en-US" dirty="0"/>
              <a:t> </a:t>
            </a:r>
            <a:r>
              <a:rPr lang="en-US" altLang="en-US" dirty="0" err="1"/>
              <a:t>une</a:t>
            </a:r>
            <a:r>
              <a:rPr lang="en-US" altLang="en-US" dirty="0"/>
              <a:t> tension </a:t>
            </a:r>
            <a:r>
              <a:rPr lang="en-US" altLang="en-US" dirty="0" err="1"/>
              <a:t>artérielle</a:t>
            </a:r>
            <a:r>
              <a:rPr lang="en-US" altLang="en-US" dirty="0"/>
              <a:t> </a:t>
            </a:r>
            <a:r>
              <a:rPr lang="en-US" altLang="en-US" dirty="0" err="1"/>
              <a:t>élevée</a:t>
            </a:r>
            <a:endParaRPr lang="en-US" altLang="en-US" dirty="0"/>
          </a:p>
          <a:p>
            <a:pPr marL="171450" indent="-171450">
              <a:buFont typeface="Arial" panose="020B0604020202020204" pitchFamily="34" charset="0"/>
              <a:buChar char="•"/>
            </a:pPr>
            <a:r>
              <a:rPr lang="en-US" altLang="en-US" dirty="0" err="1"/>
              <a:t>Avoir</a:t>
            </a:r>
            <a:r>
              <a:rPr lang="en-US" altLang="en-US" dirty="0"/>
              <a:t> un </a:t>
            </a:r>
            <a:r>
              <a:rPr lang="en-US" altLang="en-US" dirty="0" err="1"/>
              <a:t>taux</a:t>
            </a:r>
            <a:r>
              <a:rPr lang="en-US" altLang="en-US" dirty="0"/>
              <a:t> de </a:t>
            </a:r>
            <a:r>
              <a:rPr lang="en-US" altLang="en-US" dirty="0" err="1"/>
              <a:t>cholestérol</a:t>
            </a:r>
            <a:r>
              <a:rPr lang="en-US" altLang="en-US" dirty="0"/>
              <a:t> </a:t>
            </a:r>
            <a:r>
              <a:rPr lang="en-US" altLang="en-US" dirty="0" err="1"/>
              <a:t>sanguin</a:t>
            </a:r>
            <a:r>
              <a:rPr lang="en-US" altLang="en-US" dirty="0"/>
              <a:t> </a:t>
            </a:r>
            <a:r>
              <a:rPr lang="en-US" altLang="en-US" dirty="0" err="1"/>
              <a:t>élevé</a:t>
            </a:r>
            <a:endParaRPr lang="en-US" altLang="en-US" dirty="0"/>
          </a:p>
          <a:p>
            <a:pPr marL="171450" indent="-171450">
              <a:buFont typeface="Arial" panose="020B0604020202020204" pitchFamily="34" charset="0"/>
              <a:buChar char="•"/>
            </a:pPr>
            <a:r>
              <a:rPr lang="en-US" altLang="en-US" dirty="0"/>
              <a:t>Accident </a:t>
            </a:r>
            <a:r>
              <a:rPr lang="en-US" altLang="en-US" dirty="0" err="1"/>
              <a:t>vasculaire</a:t>
            </a:r>
            <a:r>
              <a:rPr lang="en-US" altLang="en-US" dirty="0"/>
              <a:t> </a:t>
            </a:r>
            <a:r>
              <a:rPr lang="en-US" altLang="en-US" dirty="0" err="1"/>
              <a:t>cérébral</a:t>
            </a:r>
            <a:endParaRPr lang="en-US" altLang="en-US" dirty="0"/>
          </a:p>
          <a:p>
            <a:pPr marL="0" indent="0">
              <a:buFont typeface="Arial" panose="020B0604020202020204" pitchFamily="34" charset="0"/>
              <a:buNone/>
            </a:pPr>
            <a:endParaRPr lang="en-US" altLang="en-US" dirty="0"/>
          </a:p>
          <a:p>
            <a:r>
              <a:rPr lang="en-US" altLang="en-US" dirty="0" err="1"/>
              <a:t>L'exercice</a:t>
            </a:r>
            <a:r>
              <a:rPr lang="en-US" altLang="en-US" dirty="0"/>
              <a:t> </a:t>
            </a:r>
            <a:r>
              <a:rPr lang="en-US" altLang="en-US" dirty="0" err="1"/>
              <a:t>est</a:t>
            </a:r>
            <a:r>
              <a:rPr lang="en-US" altLang="en-US" dirty="0"/>
              <a:t> bon pour </a:t>
            </a:r>
            <a:r>
              <a:rPr lang="en-US" altLang="en-US" dirty="0" err="1"/>
              <a:t>l'esprit</a:t>
            </a:r>
            <a:r>
              <a:rPr lang="en-US" altLang="en-US" dirty="0"/>
              <a:t>, le corps et </a:t>
            </a:r>
            <a:r>
              <a:rPr lang="en-US" altLang="en-US" dirty="0" err="1"/>
              <a:t>l'âme</a:t>
            </a:r>
            <a:r>
              <a:rPr lang="en-US" altLang="en-US" dirty="0"/>
              <a:t>. </a:t>
            </a:r>
          </a:p>
          <a:p>
            <a:pPr marL="171450" indent="-171450">
              <a:buFont typeface="Arial" panose="020B0604020202020204" pitchFamily="34" charset="0"/>
              <a:buChar char="•"/>
            </a:pPr>
            <a:r>
              <a:rPr lang="en-US" altLang="en-US" dirty="0" err="1"/>
              <a:t>L'exercice</a:t>
            </a:r>
            <a:r>
              <a:rPr lang="en-US" altLang="en-US" dirty="0"/>
              <a:t> physique </a:t>
            </a:r>
            <a:r>
              <a:rPr lang="en-US" altLang="en-US" dirty="0" err="1"/>
              <a:t>vous</a:t>
            </a:r>
            <a:r>
              <a:rPr lang="en-US" altLang="en-US" dirty="0"/>
              <a:t> rend plus </a:t>
            </a:r>
            <a:r>
              <a:rPr lang="en-US" altLang="en-US" dirty="0" err="1"/>
              <a:t>heureux</a:t>
            </a:r>
            <a:r>
              <a:rPr lang="en-US" altLang="en-US" dirty="0"/>
              <a:t> ! </a:t>
            </a:r>
            <a:r>
              <a:rPr lang="en-US" altLang="en-US" dirty="0" err="1"/>
              <a:t>L'activité</a:t>
            </a:r>
            <a:r>
              <a:rPr lang="en-US" altLang="en-US" dirty="0"/>
              <a:t> physique </a:t>
            </a:r>
            <a:r>
              <a:rPr lang="en-US" altLang="en-US" dirty="0" err="1"/>
              <a:t>libère</a:t>
            </a:r>
            <a:r>
              <a:rPr lang="en-US" altLang="en-US" dirty="0"/>
              <a:t> dans le </a:t>
            </a:r>
            <a:r>
              <a:rPr lang="en-US" altLang="en-US" dirty="0" err="1"/>
              <a:t>cerveau</a:t>
            </a:r>
            <a:r>
              <a:rPr lang="en-US" altLang="en-US" dirty="0"/>
              <a:t> des substances </a:t>
            </a:r>
            <a:r>
              <a:rPr lang="en-US" altLang="en-US" dirty="0" err="1"/>
              <a:t>chimiques</a:t>
            </a:r>
            <a:r>
              <a:rPr lang="en-US" altLang="en-US" dirty="0"/>
              <a:t> </a:t>
            </a:r>
            <a:r>
              <a:rPr lang="en-US" altLang="en-US" dirty="0" err="1"/>
              <a:t>appelées</a:t>
            </a:r>
            <a:r>
              <a:rPr lang="en-US" altLang="en-US" dirty="0"/>
              <a:t> </a:t>
            </a:r>
            <a:r>
              <a:rPr lang="en-US" altLang="en-US" dirty="0" err="1"/>
              <a:t>endorphines</a:t>
            </a:r>
            <a:r>
              <a:rPr lang="en-US" altLang="en-US" dirty="0"/>
              <a:t> qui </a:t>
            </a:r>
            <a:r>
              <a:rPr lang="en-US" altLang="en-US" dirty="0" err="1"/>
              <a:t>sont</a:t>
            </a:r>
            <a:r>
              <a:rPr lang="en-US" altLang="en-US" dirty="0"/>
              <a:t> </a:t>
            </a:r>
            <a:r>
              <a:rPr lang="en-US" altLang="en-US" dirty="0" err="1"/>
              <a:t>connues</a:t>
            </a:r>
            <a:r>
              <a:rPr lang="en-US" altLang="en-US" dirty="0"/>
              <a:t> pour </a:t>
            </a:r>
            <a:r>
              <a:rPr lang="en-US" altLang="en-US" dirty="0" err="1"/>
              <a:t>vous</a:t>
            </a:r>
            <a:r>
              <a:rPr lang="en-US" altLang="en-US" dirty="0"/>
              <a:t> </a:t>
            </a:r>
            <a:r>
              <a:rPr lang="en-US" altLang="en-US" dirty="0" err="1"/>
              <a:t>rendre</a:t>
            </a:r>
            <a:r>
              <a:rPr lang="en-US" altLang="en-US" dirty="0"/>
              <a:t> plus </a:t>
            </a:r>
            <a:r>
              <a:rPr lang="en-US" altLang="en-US" dirty="0" err="1"/>
              <a:t>heureux</a:t>
            </a:r>
            <a:r>
              <a:rPr lang="en-US" altLang="en-US" dirty="0"/>
              <a:t> et plus </a:t>
            </a:r>
            <a:r>
              <a:rPr lang="en-US" altLang="en-US" dirty="0" err="1"/>
              <a:t>détendu</a:t>
            </a:r>
            <a:r>
              <a:rPr lang="en-US" altLang="en-US" dirty="0"/>
              <a:t>.</a:t>
            </a:r>
          </a:p>
          <a:p>
            <a:pPr marL="171450" indent="-171450">
              <a:buFont typeface="Arial" panose="020B0604020202020204" pitchFamily="34" charset="0"/>
              <a:buChar char="•"/>
            </a:pPr>
            <a:r>
              <a:rPr lang="en-US" altLang="en-US" dirty="0" err="1"/>
              <a:t>L'exercice</a:t>
            </a:r>
            <a:r>
              <a:rPr lang="en-US" altLang="en-US" dirty="0"/>
              <a:t> physique </a:t>
            </a:r>
            <a:r>
              <a:rPr lang="en-US" altLang="en-US" dirty="0" err="1"/>
              <a:t>vous</a:t>
            </a:r>
            <a:r>
              <a:rPr lang="en-US" altLang="en-US" dirty="0"/>
              <a:t> aide à </a:t>
            </a:r>
            <a:r>
              <a:rPr lang="en-US" altLang="en-US" dirty="0" err="1"/>
              <a:t>maintenir</a:t>
            </a:r>
            <a:r>
              <a:rPr lang="en-US" altLang="en-US" dirty="0"/>
              <a:t> un </a:t>
            </a:r>
            <a:r>
              <a:rPr lang="en-US" altLang="en-US" dirty="0" err="1"/>
              <a:t>poids</a:t>
            </a:r>
            <a:r>
              <a:rPr lang="en-US" altLang="en-US" dirty="0"/>
              <a:t> </a:t>
            </a:r>
            <a:r>
              <a:rPr lang="en-US" altLang="en-US" dirty="0" err="1"/>
              <a:t>sain</a:t>
            </a:r>
            <a:r>
              <a:rPr lang="en-US" altLang="en-US" dirty="0"/>
              <a:t>. </a:t>
            </a:r>
            <a:r>
              <a:rPr lang="en-US" altLang="en-US" dirty="0" err="1"/>
              <a:t>L'activité</a:t>
            </a:r>
            <a:r>
              <a:rPr lang="en-US" altLang="en-US" dirty="0"/>
              <a:t> physique </a:t>
            </a:r>
            <a:r>
              <a:rPr lang="en-US" altLang="en-US" dirty="0" err="1"/>
              <a:t>augmente</a:t>
            </a:r>
            <a:r>
              <a:rPr lang="en-US" altLang="en-US" dirty="0"/>
              <a:t> la </a:t>
            </a:r>
            <a:r>
              <a:rPr lang="en-US" altLang="en-US" dirty="0" err="1"/>
              <a:t>quantité</a:t>
            </a:r>
            <a:r>
              <a:rPr lang="en-US" altLang="en-US" dirty="0"/>
              <a:t> de calories </a:t>
            </a:r>
            <a:r>
              <a:rPr lang="en-US" altLang="en-US" dirty="0" err="1"/>
              <a:t>brûlées</a:t>
            </a:r>
            <a:r>
              <a:rPr lang="en-US" altLang="en-US" dirty="0"/>
              <a:t>. </a:t>
            </a:r>
          </a:p>
          <a:p>
            <a:pPr marL="171450" indent="-171450">
              <a:buFont typeface="Arial" panose="020B0604020202020204" pitchFamily="34" charset="0"/>
              <a:buChar char="•"/>
            </a:pPr>
            <a:r>
              <a:rPr lang="en-US" altLang="en-US" dirty="0" err="1"/>
              <a:t>L'exercice</a:t>
            </a:r>
            <a:r>
              <a:rPr lang="en-US" altLang="en-US" dirty="0"/>
              <a:t> </a:t>
            </a:r>
            <a:r>
              <a:rPr lang="en-US" altLang="en-US" dirty="0" err="1"/>
              <a:t>est</a:t>
            </a:r>
            <a:r>
              <a:rPr lang="en-US" altLang="en-US" dirty="0"/>
              <a:t> bon pour le </a:t>
            </a:r>
            <a:r>
              <a:rPr lang="en-US" altLang="en-US" dirty="0" err="1"/>
              <a:t>cœur</a:t>
            </a:r>
            <a:r>
              <a:rPr lang="en-US" altLang="en-US" dirty="0"/>
              <a:t> ! Il aide à </a:t>
            </a:r>
            <a:r>
              <a:rPr lang="en-US" altLang="en-US" dirty="0" err="1"/>
              <a:t>maintenir</a:t>
            </a:r>
            <a:r>
              <a:rPr lang="en-US" altLang="en-US" dirty="0"/>
              <a:t> </a:t>
            </a:r>
            <a:r>
              <a:rPr lang="en-US" altLang="en-US" dirty="0" err="1"/>
              <a:t>une</a:t>
            </a:r>
            <a:r>
              <a:rPr lang="en-US" altLang="en-US" dirty="0"/>
              <a:t> pression </a:t>
            </a:r>
            <a:r>
              <a:rPr lang="en-US" altLang="en-US" dirty="0" err="1"/>
              <a:t>artérielle</a:t>
            </a:r>
            <a:r>
              <a:rPr lang="en-US" altLang="en-US" dirty="0"/>
              <a:t> saine et </a:t>
            </a:r>
            <a:r>
              <a:rPr lang="en-US" altLang="en-US" dirty="0" err="1"/>
              <a:t>améliore</a:t>
            </a:r>
            <a:r>
              <a:rPr lang="en-US" altLang="en-US" dirty="0"/>
              <a:t> la circulation.</a:t>
            </a:r>
          </a:p>
          <a:p>
            <a:pPr marL="171450" indent="-171450">
              <a:buFont typeface="Arial" panose="020B0604020202020204" pitchFamily="34" charset="0"/>
              <a:buChar char="•"/>
            </a:pPr>
            <a:r>
              <a:rPr lang="en-US" altLang="en-US" dirty="0" err="1"/>
              <a:t>L'exercice</a:t>
            </a:r>
            <a:r>
              <a:rPr lang="en-US" altLang="en-US" dirty="0"/>
              <a:t> physique </a:t>
            </a:r>
            <a:r>
              <a:rPr lang="en-US" altLang="en-US" dirty="0" err="1"/>
              <a:t>vous</a:t>
            </a:r>
            <a:r>
              <a:rPr lang="en-US" altLang="en-US" dirty="0"/>
              <a:t> aide à </a:t>
            </a:r>
            <a:r>
              <a:rPr lang="en-US" altLang="en-US" dirty="0" err="1"/>
              <a:t>mieux</a:t>
            </a:r>
            <a:r>
              <a:rPr lang="en-US" altLang="en-US" dirty="0"/>
              <a:t> </a:t>
            </a:r>
            <a:r>
              <a:rPr lang="en-US" altLang="en-US" dirty="0" err="1"/>
              <a:t>vous</a:t>
            </a:r>
            <a:r>
              <a:rPr lang="en-US" altLang="en-US" dirty="0"/>
              <a:t> </a:t>
            </a:r>
            <a:r>
              <a:rPr lang="en-US" altLang="en-US" dirty="0" err="1"/>
              <a:t>concentrer</a:t>
            </a:r>
            <a:r>
              <a:rPr lang="en-US" altLang="en-US" dirty="0"/>
              <a:t>.  </a:t>
            </a:r>
          </a:p>
          <a:p>
            <a:pPr marL="171450" indent="-171450">
              <a:buFont typeface="Arial" panose="020B0604020202020204" pitchFamily="34" charset="0"/>
              <a:buChar char="•"/>
            </a:pPr>
            <a:r>
              <a:rPr lang="en-US" altLang="en-US" dirty="0"/>
              <a:t>Une </a:t>
            </a:r>
            <a:r>
              <a:rPr lang="en-US" altLang="en-US" dirty="0" err="1"/>
              <a:t>activité</a:t>
            </a:r>
            <a:r>
              <a:rPr lang="en-US" altLang="en-US" dirty="0"/>
              <a:t> physique </a:t>
            </a:r>
            <a:r>
              <a:rPr lang="en-US" altLang="en-US" dirty="0" err="1"/>
              <a:t>régulière</a:t>
            </a:r>
            <a:r>
              <a:rPr lang="en-US" altLang="en-US" dirty="0"/>
              <a:t> </a:t>
            </a:r>
            <a:r>
              <a:rPr lang="en-US" altLang="en-US" dirty="0" err="1"/>
              <a:t>permet</a:t>
            </a:r>
            <a:r>
              <a:rPr lang="en-US" altLang="en-US" dirty="0"/>
              <a:t> de </a:t>
            </a:r>
            <a:r>
              <a:rPr lang="en-US" altLang="en-US" dirty="0" err="1"/>
              <a:t>mieux</a:t>
            </a:r>
            <a:r>
              <a:rPr lang="en-US" altLang="en-US" dirty="0"/>
              <a:t> </a:t>
            </a:r>
            <a:r>
              <a:rPr lang="en-US" altLang="en-US" dirty="0" err="1"/>
              <a:t>dormir</a:t>
            </a:r>
            <a:r>
              <a:rPr lang="en-US" altLang="en-US" dirty="0"/>
              <a:t>. </a:t>
            </a:r>
            <a:r>
              <a:rPr lang="en-US" altLang="en-US" dirty="0" err="1"/>
              <a:t>Lorsque</a:t>
            </a:r>
            <a:r>
              <a:rPr lang="en-US" altLang="en-US" dirty="0"/>
              <a:t> </a:t>
            </a:r>
            <a:r>
              <a:rPr lang="en-US" altLang="en-US" dirty="0" err="1"/>
              <a:t>vous</a:t>
            </a:r>
            <a:r>
              <a:rPr lang="en-US" altLang="en-US" dirty="0"/>
              <a:t> </a:t>
            </a:r>
            <a:r>
              <a:rPr lang="en-US" altLang="en-US" dirty="0" err="1"/>
              <a:t>êtes</a:t>
            </a:r>
            <a:r>
              <a:rPr lang="en-US" altLang="en-US" dirty="0"/>
              <a:t> </a:t>
            </a:r>
            <a:r>
              <a:rPr lang="en-US" altLang="en-US" dirty="0" err="1"/>
              <a:t>actif</a:t>
            </a:r>
            <a:r>
              <a:rPr lang="en-US" altLang="en-US" dirty="0"/>
              <a:t> pendant la </a:t>
            </a:r>
            <a:r>
              <a:rPr lang="en-US" altLang="en-US" dirty="0" err="1"/>
              <a:t>journée</a:t>
            </a:r>
            <a:r>
              <a:rPr lang="en-US" altLang="en-US" dirty="0"/>
              <a:t>, </a:t>
            </a:r>
            <a:r>
              <a:rPr lang="en-US" altLang="en-US" dirty="0" err="1"/>
              <a:t>vous</a:t>
            </a:r>
            <a:r>
              <a:rPr lang="en-US" altLang="en-US" dirty="0"/>
              <a:t> </a:t>
            </a:r>
            <a:r>
              <a:rPr lang="en-US" altLang="en-US" dirty="0" err="1"/>
              <a:t>vous</a:t>
            </a:r>
            <a:r>
              <a:rPr lang="en-US" altLang="en-US" dirty="0"/>
              <a:t> </a:t>
            </a:r>
            <a:r>
              <a:rPr lang="en-US" altLang="en-US" dirty="0" err="1"/>
              <a:t>endormez</a:t>
            </a:r>
            <a:r>
              <a:rPr lang="en-US" altLang="en-US" dirty="0"/>
              <a:t> </a:t>
            </a:r>
            <a:r>
              <a:rPr lang="en-US" altLang="en-US" dirty="0" err="1"/>
              <a:t>généralement</a:t>
            </a:r>
            <a:r>
              <a:rPr lang="en-US" altLang="en-US" dirty="0"/>
              <a:t> plus </a:t>
            </a:r>
            <a:r>
              <a:rPr lang="en-US" altLang="en-US" dirty="0" err="1"/>
              <a:t>facilement</a:t>
            </a:r>
            <a:r>
              <a:rPr lang="en-US" altLang="en-US" dirty="0"/>
              <a:t> et </a:t>
            </a:r>
            <a:r>
              <a:rPr lang="en-US" altLang="en-US" dirty="0" err="1"/>
              <a:t>vous</a:t>
            </a:r>
            <a:r>
              <a:rPr lang="en-US" altLang="en-US" dirty="0"/>
              <a:t> </a:t>
            </a:r>
            <a:r>
              <a:rPr lang="en-US" altLang="en-US" dirty="0" err="1"/>
              <a:t>restez</a:t>
            </a:r>
            <a:r>
              <a:rPr lang="en-US" altLang="en-US" dirty="0"/>
              <a:t> </a:t>
            </a:r>
            <a:r>
              <a:rPr lang="en-US" altLang="en-US" dirty="0" err="1"/>
              <a:t>endormi</a:t>
            </a:r>
            <a:r>
              <a:rPr lang="en-US" altLang="en-US" dirty="0"/>
              <a:t> plus </a:t>
            </a:r>
            <a:r>
              <a:rPr lang="en-US" altLang="en-US" dirty="0" err="1"/>
              <a:t>longtemps</a:t>
            </a:r>
            <a:r>
              <a:rPr lang="en-US" altLang="en-US" dirty="0"/>
              <a:t>.</a:t>
            </a:r>
          </a:p>
          <a:p>
            <a:pPr marL="0" indent="0">
              <a:buFont typeface="Arial" panose="020B0604020202020204" pitchFamily="34" charset="0"/>
              <a:buNone/>
            </a:pPr>
            <a:endParaRPr lang="en-US" alt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dirty="0" err="1"/>
              <a:t>Ainsi</a:t>
            </a:r>
            <a:r>
              <a:rPr lang="en-US" altLang="en-US" dirty="0"/>
              <a:t>, </a:t>
            </a:r>
            <a:r>
              <a:rPr lang="en-US" altLang="en-US" dirty="0" err="1"/>
              <a:t>l'exercice</a:t>
            </a:r>
            <a:r>
              <a:rPr lang="en-US" altLang="en-US" dirty="0"/>
              <a:t> ne </a:t>
            </a:r>
            <a:r>
              <a:rPr lang="en-US" altLang="en-US" dirty="0" err="1"/>
              <a:t>vous</a:t>
            </a:r>
            <a:r>
              <a:rPr lang="en-US" altLang="en-US" dirty="0"/>
              <a:t> aide pas </a:t>
            </a:r>
            <a:r>
              <a:rPr lang="en-US" altLang="en-US" dirty="0" err="1"/>
              <a:t>seulement</a:t>
            </a:r>
            <a:r>
              <a:rPr lang="en-US" altLang="en-US" dirty="0"/>
              <a:t> à </a:t>
            </a:r>
            <a:r>
              <a:rPr lang="en-US" altLang="en-US" dirty="0" err="1"/>
              <a:t>devenir</a:t>
            </a:r>
            <a:r>
              <a:rPr lang="en-US" altLang="en-US" dirty="0"/>
              <a:t> un </a:t>
            </a:r>
            <a:r>
              <a:rPr lang="en-US" altLang="en-US" dirty="0" err="1"/>
              <a:t>meilleur</a:t>
            </a:r>
            <a:r>
              <a:rPr lang="en-US" altLang="en-US" dirty="0"/>
              <a:t> </a:t>
            </a:r>
            <a:r>
              <a:rPr lang="en-US" altLang="en-US" dirty="0" err="1"/>
              <a:t>athlète</a:t>
            </a:r>
            <a:r>
              <a:rPr lang="en-US" altLang="en-US" dirty="0"/>
              <a:t>, il </a:t>
            </a:r>
            <a:r>
              <a:rPr lang="en-US" altLang="en-US" dirty="0" err="1"/>
              <a:t>vous</a:t>
            </a:r>
            <a:r>
              <a:rPr lang="en-US" altLang="en-US" dirty="0"/>
              <a:t> aide à vivre plus </a:t>
            </a:r>
            <a:r>
              <a:rPr lang="en-US" altLang="en-US" dirty="0" err="1"/>
              <a:t>longtemps</a:t>
            </a:r>
            <a:r>
              <a:rPr lang="en-US" altLang="en-US" dirty="0"/>
              <a:t> et </a:t>
            </a:r>
            <a:r>
              <a:rPr lang="en-US" altLang="en-US" dirty="0" err="1"/>
              <a:t>en</a:t>
            </a:r>
            <a:r>
              <a:rPr lang="en-US" altLang="en-US" dirty="0"/>
              <a:t> </a:t>
            </a:r>
            <a:r>
              <a:rPr lang="en-US" altLang="en-US" dirty="0" err="1"/>
              <a:t>meilleure</a:t>
            </a:r>
            <a:r>
              <a:rPr lang="en-US" altLang="en-US" dirty="0"/>
              <a:t> </a:t>
            </a:r>
            <a:r>
              <a:rPr lang="en-US" altLang="en-US" dirty="0" err="1"/>
              <a:t>santé</a:t>
            </a:r>
            <a:r>
              <a:rPr lang="en-US" altLang="en-US" dirty="0"/>
              <a:t> !</a:t>
            </a:r>
          </a:p>
          <a:p>
            <a:pPr marL="0" indent="0">
              <a:buFont typeface="Arial" panose="020B0604020202020204" pitchFamily="34" charset="0"/>
              <a:buNone/>
            </a:pPr>
            <a:endParaRPr lang="en-US" altLang="en-US" dirty="0"/>
          </a:p>
          <a:p>
            <a:pPr marL="171450" indent="-171450">
              <a:buFont typeface="Arial" panose="020B0604020202020204" pitchFamily="34" charset="0"/>
              <a:buChar char="•"/>
            </a:pPr>
            <a:endParaRPr lang="en-US" alt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dirty="0"/>
          </a:p>
          <a:p>
            <a:pPr marL="0" indent="0">
              <a:buFont typeface="Arial" panose="020B0604020202020204" pitchFamily="34" charset="0"/>
              <a:buNone/>
            </a:pPr>
            <a:endParaRPr lang="en-US" altLang="en-US" dirty="0"/>
          </a:p>
          <a:p>
            <a:endParaRPr lang="en-US" altLang="en-US" dirty="0"/>
          </a:p>
          <a:p>
            <a:endParaRPr lang="en-US" altLang="en-US" dirty="0"/>
          </a:p>
        </p:txBody>
      </p:sp>
      <p:sp>
        <p:nvSpPr>
          <p:cNvPr id="156676" name="Slide Number Placeholder 3">
            <a:extLst>
              <a:ext uri="{FF2B5EF4-FFF2-40B4-BE49-F238E27FC236}">
                <a16:creationId xmlns:a16="http://schemas.microsoft.com/office/drawing/2014/main" id="{CC6A29A6-899A-4F9C-AE88-B62A4B9E7AD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Ubuntu Light" panose="020B0304030602030204" pitchFamily="34" charset="0"/>
                <a:ea typeface="ヒラギノ角ゴ ProN W3" charset="-128"/>
              </a:defRPr>
            </a:lvl1pPr>
            <a:lvl2pPr marL="744538" indent="-285750">
              <a:defRPr>
                <a:solidFill>
                  <a:schemeClr val="tx1"/>
                </a:solidFill>
                <a:latin typeface="Ubuntu Light" panose="020B0304030602030204" pitchFamily="34" charset="0"/>
                <a:ea typeface="ヒラギノ角ゴ ProN W3" charset="-128"/>
              </a:defRPr>
            </a:lvl2pPr>
            <a:lvl3pPr marL="1146175" indent="-228600">
              <a:defRPr>
                <a:solidFill>
                  <a:schemeClr val="tx1"/>
                </a:solidFill>
                <a:latin typeface="Ubuntu Light" panose="020B0304030602030204" pitchFamily="34" charset="0"/>
                <a:ea typeface="ヒラギノ角ゴ ProN W3" charset="-128"/>
              </a:defRPr>
            </a:lvl3pPr>
            <a:lvl4pPr marL="1604963" indent="-228600">
              <a:defRPr>
                <a:solidFill>
                  <a:schemeClr val="tx1"/>
                </a:solidFill>
                <a:latin typeface="Ubuntu Light" panose="020B0304030602030204" pitchFamily="34" charset="0"/>
                <a:ea typeface="ヒラギノ角ゴ ProN W3" charset="-128"/>
              </a:defRPr>
            </a:lvl4pPr>
            <a:lvl5pPr marL="2065338" indent="-228600">
              <a:defRPr>
                <a:solidFill>
                  <a:schemeClr val="tx1"/>
                </a:solidFill>
                <a:latin typeface="Ubuntu Light" panose="020B0304030602030204" pitchFamily="34" charset="0"/>
                <a:ea typeface="ヒラギノ角ゴ ProN W3" charset="-128"/>
              </a:defRPr>
            </a:lvl5pPr>
            <a:lvl6pPr marL="2522538"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6pPr>
            <a:lvl7pPr marL="2979738"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7pPr>
            <a:lvl8pPr marL="3436938"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8pPr>
            <a:lvl9pPr marL="3894138"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9pPr>
          </a:lstStyle>
          <a:p>
            <a:fld id="{53CC0744-74D1-4254-9960-509FFADD0005}" type="slidenum">
              <a:rPr lang="en-US" altLang="en-US" smtClean="0">
                <a:latin typeface="Calibri" panose="020F0502020204030204" pitchFamily="34" charset="0"/>
              </a:rPr>
              <a:t>27</a:t>
            </a:fld>
            <a:endParaRPr lang="en-US" altLang="en-US">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a:extLst>
              <a:ext uri="{FF2B5EF4-FFF2-40B4-BE49-F238E27FC236}">
                <a16:creationId xmlns:a16="http://schemas.microsoft.com/office/drawing/2014/main" id="{D9294F0E-DB3B-4A3E-9B84-9B5578DC666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a:extLst>
              <a:ext uri="{FF2B5EF4-FFF2-40B4-BE49-F238E27FC236}">
                <a16:creationId xmlns:a16="http://schemas.microsoft.com/office/drawing/2014/main" id="{4D91E383-69FD-4964-8DB4-9418C15DCDF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Durée </a:t>
            </a:r>
            <a:r>
              <a:rPr lang="en-US" altLang="en-US" dirty="0" err="1"/>
              <a:t>totale</a:t>
            </a:r>
            <a:r>
              <a:rPr lang="en-US" altLang="en-US" dirty="0"/>
              <a:t> de </a:t>
            </a:r>
            <a:r>
              <a:rPr lang="en-US" altLang="en-US" dirty="0" err="1"/>
              <a:t>l'activité</a:t>
            </a:r>
            <a:r>
              <a:rPr lang="en-US" altLang="en-US" dirty="0"/>
              <a:t> - 5 minutes</a:t>
            </a:r>
          </a:p>
          <a:p>
            <a:endParaRPr lang="en-US" altLang="en-US" dirty="0"/>
          </a:p>
          <a:p>
            <a:r>
              <a:rPr lang="en-US" altLang="en-US" dirty="0"/>
              <a:t>DITES : </a:t>
            </a:r>
          </a:p>
          <a:p>
            <a:r>
              <a:rPr lang="en-US" altLang="en-US" dirty="0" err="1"/>
              <a:t>Vous</a:t>
            </a:r>
            <a:r>
              <a:rPr lang="en-US" altLang="en-US" dirty="0"/>
              <a:t> </a:t>
            </a:r>
            <a:r>
              <a:rPr lang="en-US" altLang="en-US" dirty="0" err="1"/>
              <a:t>essayez</a:t>
            </a:r>
            <a:r>
              <a:rPr lang="en-US" altLang="en-US" dirty="0"/>
              <a:t> </a:t>
            </a:r>
            <a:r>
              <a:rPr lang="en-US" altLang="en-US" dirty="0" err="1"/>
              <a:t>d'encourager</a:t>
            </a:r>
            <a:r>
              <a:rPr lang="en-US" altLang="en-US" dirty="0"/>
              <a:t> un </a:t>
            </a:r>
            <a:r>
              <a:rPr lang="en-US" altLang="en-US" dirty="0" err="1"/>
              <a:t>coéquipier</a:t>
            </a:r>
            <a:r>
              <a:rPr lang="en-US" altLang="en-US" dirty="0"/>
              <a:t> à </a:t>
            </a:r>
            <a:r>
              <a:rPr lang="en-US" altLang="en-US" dirty="0" err="1"/>
              <a:t>atteindre</a:t>
            </a:r>
            <a:r>
              <a:rPr lang="en-US" altLang="en-US" dirty="0"/>
              <a:t> son </a:t>
            </a:r>
            <a:r>
              <a:rPr lang="en-US" altLang="en-US" dirty="0" err="1"/>
              <a:t>objectif</a:t>
            </a:r>
            <a:r>
              <a:rPr lang="en-US" altLang="en-US" dirty="0"/>
              <a:t> de faire de </a:t>
            </a:r>
            <a:r>
              <a:rPr lang="en-US" altLang="en-US" dirty="0" err="1"/>
              <a:t>l'exercice</a:t>
            </a:r>
            <a:r>
              <a:rPr lang="en-US" altLang="en-US" dirty="0"/>
              <a:t> 5 </a:t>
            </a:r>
            <a:r>
              <a:rPr lang="en-US" altLang="en-US" dirty="0" err="1"/>
              <a:t>jours</a:t>
            </a:r>
            <a:r>
              <a:rPr lang="en-US" altLang="en-US" dirty="0"/>
              <a:t> par </a:t>
            </a:r>
            <a:r>
              <a:rPr lang="en-US" altLang="en-US" dirty="0" err="1"/>
              <a:t>semaine</a:t>
            </a:r>
            <a:r>
              <a:rPr lang="en-US" altLang="en-US" dirty="0"/>
              <a:t>.  Il a trouvé un </a:t>
            </a:r>
            <a:r>
              <a:rPr lang="en-US" altLang="en-US" dirty="0" err="1"/>
              <a:t>tas</a:t>
            </a:r>
            <a:r>
              <a:rPr lang="en-US" altLang="en-US" dirty="0"/>
              <a:t> </a:t>
            </a:r>
            <a:r>
              <a:rPr lang="en-US" altLang="en-US" dirty="0" err="1"/>
              <a:t>d'excuses</a:t>
            </a:r>
            <a:r>
              <a:rPr lang="en-US" altLang="en-US" dirty="0"/>
              <a:t> pour ne pas faire </a:t>
            </a:r>
            <a:r>
              <a:rPr lang="en-US" altLang="en-US" dirty="0" err="1"/>
              <a:t>d'exercice</a:t>
            </a:r>
            <a:r>
              <a:rPr lang="en-US" altLang="en-US" dirty="0"/>
              <a:t>.  Que </a:t>
            </a:r>
            <a:r>
              <a:rPr lang="en-US" altLang="en-US" dirty="0" err="1"/>
              <a:t>diriez-vous</a:t>
            </a:r>
            <a:r>
              <a:rPr lang="en-US" altLang="en-US" dirty="0"/>
              <a:t> à </a:t>
            </a:r>
            <a:r>
              <a:rPr lang="en-US" altLang="en-US" dirty="0" err="1"/>
              <a:t>votre</a:t>
            </a:r>
            <a:r>
              <a:rPr lang="en-US" altLang="en-US" dirty="0"/>
              <a:t> </a:t>
            </a:r>
            <a:r>
              <a:rPr lang="en-US" altLang="en-US" dirty="0" err="1"/>
              <a:t>coéquipier</a:t>
            </a:r>
            <a:r>
              <a:rPr lang="en-US" altLang="en-US" dirty="0"/>
              <a:t> pour </a:t>
            </a:r>
            <a:r>
              <a:rPr lang="en-US" altLang="en-US" dirty="0" err="1"/>
              <a:t>l'aider</a:t>
            </a:r>
            <a:r>
              <a:rPr lang="en-US" altLang="en-US" dirty="0"/>
              <a:t> ?  </a:t>
            </a:r>
          </a:p>
          <a:p>
            <a:endParaRPr lang="en-US" altLang="en-US" dirty="0"/>
          </a:p>
          <a:p>
            <a:pPr marL="228600" indent="-228600">
              <a:buAutoNum type="arabicPeriod"/>
            </a:pPr>
            <a:r>
              <a:rPr lang="en-US" altLang="en-US" dirty="0" err="1"/>
              <a:t>Demandez</a:t>
            </a:r>
            <a:r>
              <a:rPr lang="en-US" altLang="en-US" dirty="0"/>
              <a:t> à </a:t>
            </a:r>
            <a:r>
              <a:rPr lang="en-US" altLang="en-US" dirty="0" err="1"/>
              <a:t>chaque</a:t>
            </a:r>
            <a:r>
              <a:rPr lang="en-US" altLang="en-US" dirty="0"/>
              <a:t> </a:t>
            </a:r>
            <a:r>
              <a:rPr lang="en-US" altLang="en-US" dirty="0" err="1"/>
              <a:t>athlète</a:t>
            </a:r>
            <a:r>
              <a:rPr lang="en-US" altLang="en-US" dirty="0"/>
              <a:t> et à </a:t>
            </a:r>
            <a:r>
              <a:rPr lang="en-US" altLang="en-US" dirty="0" err="1"/>
              <a:t>chaque</a:t>
            </a:r>
            <a:r>
              <a:rPr lang="en-US" altLang="en-US" dirty="0"/>
              <a:t> Mentor de </a:t>
            </a:r>
            <a:r>
              <a:rPr lang="en-US" altLang="en-US" dirty="0" err="1"/>
              <a:t>choisir</a:t>
            </a:r>
            <a:r>
              <a:rPr lang="en-US" altLang="en-US" dirty="0"/>
              <a:t> </a:t>
            </a:r>
            <a:r>
              <a:rPr lang="en-US" altLang="en-US" dirty="0" err="1"/>
              <a:t>une</a:t>
            </a:r>
            <a:r>
              <a:rPr lang="en-US" altLang="en-US" dirty="0"/>
              <a:t> excuse et </a:t>
            </a:r>
            <a:r>
              <a:rPr lang="en-US" altLang="en-US" dirty="0" err="1"/>
              <a:t>d'y</a:t>
            </a:r>
            <a:r>
              <a:rPr lang="en-US" altLang="en-US" dirty="0"/>
              <a:t> </a:t>
            </a:r>
            <a:r>
              <a:rPr lang="en-US" altLang="en-US" dirty="0" err="1"/>
              <a:t>répondre</a:t>
            </a:r>
            <a:r>
              <a:rPr lang="en-US" altLang="en-US" dirty="0"/>
              <a:t>. (3 minutes)</a:t>
            </a:r>
          </a:p>
          <a:p>
            <a:pPr marL="228600" indent="-228600">
              <a:buAutoNum type="arabicPeriod"/>
            </a:pPr>
            <a:r>
              <a:rPr lang="en-US" altLang="en-US" dirty="0" err="1"/>
              <a:t>Demandez</a:t>
            </a:r>
            <a:r>
              <a:rPr lang="en-US" altLang="en-US" dirty="0"/>
              <a:t> à 3 </a:t>
            </a:r>
            <a:r>
              <a:rPr lang="en-US" altLang="en-US" dirty="0" err="1"/>
              <a:t>volontaires</a:t>
            </a:r>
            <a:r>
              <a:rPr lang="en-US" altLang="en-US" dirty="0"/>
              <a:t> de </a:t>
            </a:r>
            <a:r>
              <a:rPr lang="en-US" altLang="en-US" dirty="0" err="1"/>
              <a:t>partager</a:t>
            </a:r>
            <a:r>
              <a:rPr lang="en-US" altLang="en-US" dirty="0"/>
              <a:t> </a:t>
            </a:r>
            <a:r>
              <a:rPr lang="en-US" altLang="en-US" dirty="0" err="1"/>
              <a:t>ce</a:t>
            </a:r>
            <a:r>
              <a:rPr lang="en-US" altLang="en-US" dirty="0"/>
              <a:t> </a:t>
            </a:r>
            <a:r>
              <a:rPr lang="en-US" altLang="en-US" dirty="0" err="1"/>
              <a:t>qu'ils</a:t>
            </a:r>
            <a:r>
              <a:rPr lang="en-US" altLang="en-US" dirty="0"/>
              <a:t> </a:t>
            </a:r>
            <a:r>
              <a:rPr lang="en-US" altLang="en-US" dirty="0" err="1"/>
              <a:t>diraient</a:t>
            </a:r>
            <a:r>
              <a:rPr lang="en-US" altLang="en-US" dirty="0"/>
              <a:t>. ( 2 minutes)</a:t>
            </a:r>
          </a:p>
          <a:p>
            <a:pPr marL="228600" indent="-228600">
              <a:buAutoNum type="arabicPeriod"/>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err="1"/>
              <a:t>Vous</a:t>
            </a:r>
            <a:r>
              <a:rPr lang="en-US" altLang="en-US" dirty="0"/>
              <a:t> </a:t>
            </a:r>
            <a:r>
              <a:rPr lang="en-US" altLang="en-US" dirty="0" err="1"/>
              <a:t>en</a:t>
            </a:r>
            <a:r>
              <a:rPr lang="en-US" altLang="en-US" dirty="0"/>
              <a:t> </a:t>
            </a:r>
            <a:r>
              <a:rPr lang="en-US" altLang="en-US" dirty="0" err="1"/>
              <a:t>saurez</a:t>
            </a:r>
            <a:r>
              <a:rPr lang="en-US" altLang="en-US" dirty="0"/>
              <a:t> plus sur la </a:t>
            </a:r>
            <a:r>
              <a:rPr lang="en-US" altLang="en-US" dirty="0" err="1"/>
              <a:t>Forme</a:t>
            </a:r>
            <a:r>
              <a:rPr lang="en-US" altLang="en-US" dirty="0"/>
              <a:t> Physique et FIT5 un peu plus loin. </a:t>
            </a:r>
          </a:p>
          <a:p>
            <a:pPr marL="0" indent="0">
              <a:buNone/>
            </a:pPr>
            <a:endParaRPr lang="en-US" altLang="en-US" dirty="0"/>
          </a:p>
        </p:txBody>
      </p:sp>
      <p:sp>
        <p:nvSpPr>
          <p:cNvPr id="160772" name="Slide Number Placeholder 3">
            <a:extLst>
              <a:ext uri="{FF2B5EF4-FFF2-40B4-BE49-F238E27FC236}">
                <a16:creationId xmlns:a16="http://schemas.microsoft.com/office/drawing/2014/main" id="{89CA3AAF-E0A4-4768-BAB3-B9AE80D366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Ubuntu Light" panose="020B0304030602030204" pitchFamily="34" charset="0"/>
                <a:ea typeface="ヒラギノ角ゴ ProN W3" charset="-128"/>
              </a:defRPr>
            </a:lvl1pPr>
            <a:lvl2pPr marL="744538" indent="-285750">
              <a:defRPr>
                <a:solidFill>
                  <a:schemeClr val="tx1"/>
                </a:solidFill>
                <a:latin typeface="Ubuntu Light" panose="020B0304030602030204" pitchFamily="34" charset="0"/>
                <a:ea typeface="ヒラギノ角ゴ ProN W3" charset="-128"/>
              </a:defRPr>
            </a:lvl2pPr>
            <a:lvl3pPr marL="1146175" indent="-228600">
              <a:defRPr>
                <a:solidFill>
                  <a:schemeClr val="tx1"/>
                </a:solidFill>
                <a:latin typeface="Ubuntu Light" panose="020B0304030602030204" pitchFamily="34" charset="0"/>
                <a:ea typeface="ヒラギノ角ゴ ProN W3" charset="-128"/>
              </a:defRPr>
            </a:lvl3pPr>
            <a:lvl4pPr marL="1604963" indent="-228600">
              <a:defRPr>
                <a:solidFill>
                  <a:schemeClr val="tx1"/>
                </a:solidFill>
                <a:latin typeface="Ubuntu Light" panose="020B0304030602030204" pitchFamily="34" charset="0"/>
                <a:ea typeface="ヒラギノ角ゴ ProN W3" charset="-128"/>
              </a:defRPr>
            </a:lvl4pPr>
            <a:lvl5pPr marL="2065338" indent="-228600">
              <a:defRPr>
                <a:solidFill>
                  <a:schemeClr val="tx1"/>
                </a:solidFill>
                <a:latin typeface="Ubuntu Light" panose="020B0304030602030204" pitchFamily="34" charset="0"/>
                <a:ea typeface="ヒラギノ角ゴ ProN W3" charset="-128"/>
              </a:defRPr>
            </a:lvl5pPr>
            <a:lvl6pPr marL="2522538"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6pPr>
            <a:lvl7pPr marL="2979738"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7pPr>
            <a:lvl8pPr marL="3436938"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8pPr>
            <a:lvl9pPr marL="3894138"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9pPr>
          </a:lstStyle>
          <a:p>
            <a:fld id="{BF640E7C-CB1D-48AD-8230-B8955640E493}" type="slidenum">
              <a:rPr lang="en-US" altLang="en-US" smtClean="0">
                <a:latin typeface="Calibri" panose="020F0502020204030204" pitchFamily="34" charset="0"/>
              </a:rPr>
              <a:t>28</a:t>
            </a:fld>
            <a:endParaRPr lang="en-US" altLang="en-US">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a:extLst>
              <a:ext uri="{FF2B5EF4-FFF2-40B4-BE49-F238E27FC236}">
                <a16:creationId xmlns:a16="http://schemas.microsoft.com/office/drawing/2014/main" id="{9DA47350-D3DC-4B9B-8095-62DB00024BE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a:extLst>
              <a:ext uri="{FF2B5EF4-FFF2-40B4-BE49-F238E27FC236}">
                <a16:creationId xmlns:a16="http://schemas.microsoft.com/office/drawing/2014/main" id="{25A4E81E-4E22-4FE1-955B-F5AAB1E5E9F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DEMANDER : </a:t>
            </a:r>
          </a:p>
          <a:p>
            <a:r>
              <a:rPr lang="en-US" altLang="en-US" dirty="0"/>
              <a:t>Qui </a:t>
            </a:r>
            <a:r>
              <a:rPr lang="en-US" altLang="en-US" dirty="0" err="1"/>
              <a:t>peut</a:t>
            </a:r>
            <a:r>
              <a:rPr lang="en-US" altLang="en-US" dirty="0"/>
              <a:t> me dire </a:t>
            </a:r>
            <a:r>
              <a:rPr lang="en-US" altLang="en-US" dirty="0" err="1"/>
              <a:t>pourquoi</a:t>
            </a:r>
            <a:r>
              <a:rPr lang="en-US" altLang="en-US" dirty="0"/>
              <a:t> </a:t>
            </a:r>
            <a:r>
              <a:rPr lang="en-US" altLang="en-US" dirty="0" err="1"/>
              <a:t>l'eau</a:t>
            </a:r>
            <a:r>
              <a:rPr lang="en-US" altLang="en-US" dirty="0"/>
              <a:t> </a:t>
            </a:r>
            <a:r>
              <a:rPr lang="en-US" altLang="en-US" dirty="0" err="1"/>
              <a:t>est</a:t>
            </a:r>
            <a:r>
              <a:rPr lang="en-US" altLang="en-US" dirty="0"/>
              <a:t> bonne pour la </a:t>
            </a:r>
            <a:r>
              <a:rPr lang="en-US" altLang="en-US" dirty="0" err="1"/>
              <a:t>santé</a:t>
            </a:r>
            <a:r>
              <a:rPr lang="en-US" altLang="en-US" dirty="0"/>
              <a:t> ? </a:t>
            </a:r>
          </a:p>
          <a:p>
            <a:endParaRPr lang="en-US" altLang="en-US" dirty="0"/>
          </a:p>
          <a:p>
            <a:r>
              <a:rPr lang="en-US" altLang="en-US" dirty="0" err="1"/>
              <a:t>Réponses</a:t>
            </a:r>
            <a:r>
              <a:rPr lang="en-US" altLang="en-US" dirty="0"/>
              <a:t> :</a:t>
            </a:r>
          </a:p>
          <a:p>
            <a:pPr marL="171450" indent="-171450">
              <a:buFont typeface="Arial" panose="020B0604020202020204" pitchFamily="34" charset="0"/>
              <a:buChar char="•"/>
            </a:pPr>
            <a:r>
              <a:rPr lang="en-US" altLang="en-US" dirty="0" err="1"/>
              <a:t>L'eau</a:t>
            </a:r>
            <a:r>
              <a:rPr lang="en-US" altLang="en-US" dirty="0"/>
              <a:t> </a:t>
            </a:r>
            <a:r>
              <a:rPr lang="en-US" altLang="en-US" dirty="0" err="1"/>
              <a:t>est</a:t>
            </a:r>
            <a:r>
              <a:rPr lang="en-US" altLang="en-US" dirty="0"/>
              <a:t> bonne pour la </a:t>
            </a:r>
            <a:r>
              <a:rPr lang="en-US" altLang="en-US" dirty="0" err="1"/>
              <a:t>peau</a:t>
            </a:r>
            <a:r>
              <a:rPr lang="en-US" altLang="en-US" dirty="0"/>
              <a:t> et les muscles</a:t>
            </a:r>
          </a:p>
          <a:p>
            <a:pPr marL="171450" indent="-171450">
              <a:buFont typeface="Arial" panose="020B0604020202020204" pitchFamily="34" charset="0"/>
              <a:buChar char="•"/>
            </a:pPr>
            <a:r>
              <a:rPr lang="en-US" altLang="en-US" dirty="0"/>
              <a:t>Il aide à </a:t>
            </a:r>
            <a:r>
              <a:rPr lang="en-US" altLang="en-US" dirty="0" err="1"/>
              <a:t>éliminer</a:t>
            </a:r>
            <a:r>
              <a:rPr lang="en-US" altLang="en-US" dirty="0"/>
              <a:t> les </a:t>
            </a:r>
            <a:r>
              <a:rPr lang="en-US" altLang="en-US" dirty="0" err="1"/>
              <a:t>toxines</a:t>
            </a:r>
            <a:r>
              <a:rPr lang="en-US" altLang="en-US" dirty="0"/>
              <a:t> de </a:t>
            </a:r>
            <a:r>
              <a:rPr lang="en-US" altLang="en-US" dirty="0" err="1"/>
              <a:t>l'organisme</a:t>
            </a:r>
            <a:endParaRPr lang="en-US" altLang="en-US" dirty="0"/>
          </a:p>
          <a:p>
            <a:pPr marL="171450" indent="-171450">
              <a:buFont typeface="Arial" panose="020B0604020202020204" pitchFamily="34" charset="0"/>
              <a:buChar char="•"/>
            </a:pPr>
            <a:r>
              <a:rPr lang="en-US" altLang="en-US" dirty="0"/>
              <a:t>Elle </a:t>
            </a:r>
            <a:r>
              <a:rPr lang="en-US" altLang="en-US" dirty="0" err="1"/>
              <a:t>est</a:t>
            </a:r>
            <a:r>
              <a:rPr lang="en-US" altLang="en-US" dirty="0"/>
              <a:t> </a:t>
            </a:r>
            <a:r>
              <a:rPr lang="en-US" altLang="en-US" dirty="0" err="1"/>
              <a:t>essentielle</a:t>
            </a:r>
            <a:r>
              <a:rPr lang="en-US" altLang="en-US" dirty="0"/>
              <a:t> pour les performances </a:t>
            </a:r>
            <a:r>
              <a:rPr lang="en-US" altLang="en-US" dirty="0" err="1"/>
              <a:t>athlétiques</a:t>
            </a:r>
            <a:r>
              <a:rPr lang="en-US" altLang="en-US" dirty="0"/>
              <a:t>.  Il </a:t>
            </a:r>
            <a:r>
              <a:rPr lang="en-US" altLang="en-US" dirty="0" err="1"/>
              <a:t>est</a:t>
            </a:r>
            <a:r>
              <a:rPr lang="en-US" altLang="en-US" dirty="0"/>
              <a:t> important de </a:t>
            </a:r>
            <a:r>
              <a:rPr lang="en-US" altLang="en-US" dirty="0" err="1"/>
              <a:t>s'hydrater</a:t>
            </a:r>
            <a:r>
              <a:rPr lang="en-US" altLang="en-US" dirty="0"/>
              <a:t> avec de </a:t>
            </a:r>
            <a:r>
              <a:rPr lang="en-US" altLang="en-US" dirty="0" err="1"/>
              <a:t>l'eau</a:t>
            </a:r>
            <a:r>
              <a:rPr lang="en-US" altLang="en-US" dirty="0"/>
              <a:t>, surtout </a:t>
            </a:r>
            <a:r>
              <a:rPr lang="en-US" altLang="en-US" dirty="0" err="1"/>
              <a:t>lorsque</a:t>
            </a:r>
            <a:r>
              <a:rPr lang="en-US" altLang="en-US" dirty="0"/>
              <a:t> </a:t>
            </a:r>
            <a:r>
              <a:rPr lang="en-US" altLang="en-US" dirty="0" err="1"/>
              <a:t>l'on</a:t>
            </a:r>
            <a:r>
              <a:rPr lang="en-US" altLang="en-US" dirty="0"/>
              <a:t> fait du sport car le corps transpire. </a:t>
            </a:r>
          </a:p>
          <a:p>
            <a:pPr marL="171450" indent="-171450">
              <a:buFont typeface="Arial" panose="020B0604020202020204" pitchFamily="34" charset="0"/>
              <a:buChar cha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DITES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err="1"/>
              <a:t>Votre</a:t>
            </a:r>
            <a:r>
              <a:rPr lang="en-US" altLang="en-US" dirty="0"/>
              <a:t> </a:t>
            </a:r>
            <a:r>
              <a:rPr lang="en-US" altLang="en-US" dirty="0" err="1"/>
              <a:t>objectif</a:t>
            </a:r>
            <a:r>
              <a:rPr lang="en-US" altLang="en-US" dirty="0"/>
              <a:t> </a:t>
            </a:r>
            <a:r>
              <a:rPr lang="en-US" altLang="en-US" dirty="0" err="1"/>
              <a:t>devrait</a:t>
            </a:r>
            <a:r>
              <a:rPr lang="en-US" altLang="en-US" dirty="0"/>
              <a:t> </a:t>
            </a:r>
            <a:r>
              <a:rPr lang="en-US" altLang="en-US" dirty="0" err="1"/>
              <a:t>être</a:t>
            </a:r>
            <a:r>
              <a:rPr lang="en-US" altLang="en-US" dirty="0"/>
              <a:t> de </a:t>
            </a:r>
            <a:r>
              <a:rPr lang="en-US" altLang="en-US" dirty="0" err="1"/>
              <a:t>boire</a:t>
            </a:r>
            <a:r>
              <a:rPr lang="en-US" altLang="en-US" dirty="0"/>
              <a:t> 5 </a:t>
            </a:r>
            <a:r>
              <a:rPr lang="en-US" altLang="en-US" dirty="0" err="1"/>
              <a:t>bouteilles</a:t>
            </a:r>
            <a:r>
              <a:rPr lang="en-US" altLang="en-US" dirty="0"/>
              <a:t> </a:t>
            </a:r>
            <a:r>
              <a:rPr lang="en-US" altLang="en-US" dirty="0" err="1"/>
              <a:t>d'eau</a:t>
            </a:r>
            <a:r>
              <a:rPr lang="en-US" altLang="en-US" dirty="0"/>
              <a:t> par jour. </a:t>
            </a:r>
            <a:r>
              <a:rPr lang="en-US" altLang="en-US" dirty="0" err="1"/>
              <a:t>Vous</a:t>
            </a:r>
            <a:r>
              <a:rPr lang="en-US" altLang="en-US" dirty="0"/>
              <a:t> </a:t>
            </a:r>
            <a:r>
              <a:rPr lang="en-US" altLang="en-US" dirty="0" err="1"/>
              <a:t>en</a:t>
            </a:r>
            <a:r>
              <a:rPr lang="en-US" altLang="en-US" dirty="0"/>
              <a:t> </a:t>
            </a:r>
            <a:r>
              <a:rPr lang="en-US" altLang="en-US" dirty="0" err="1"/>
              <a:t>saurez</a:t>
            </a:r>
            <a:r>
              <a:rPr lang="en-US" altLang="en-US" dirty="0"/>
              <a:t> plus sur </a:t>
            </a:r>
            <a:r>
              <a:rPr lang="en-US" altLang="en-US" dirty="0" err="1"/>
              <a:t>l'importance</a:t>
            </a:r>
            <a:r>
              <a:rPr lang="en-US" altLang="en-US" dirty="0"/>
              <a:t> de </a:t>
            </a:r>
            <a:r>
              <a:rPr lang="en-US" altLang="en-US" dirty="0" err="1"/>
              <a:t>l'hydratation</a:t>
            </a:r>
            <a:r>
              <a:rPr lang="en-US" altLang="en-US" dirty="0"/>
              <a:t> un peu plus loin. </a:t>
            </a:r>
          </a:p>
          <a:p>
            <a:endParaRPr lang="en-US" altLang="en-US" dirty="0"/>
          </a:p>
          <a:p>
            <a:pPr marL="171450" indent="-171450">
              <a:buFont typeface="Arial" panose="020B0604020202020204" pitchFamily="34" charset="0"/>
              <a:buChar char="•"/>
            </a:pPr>
            <a:endParaRPr lang="en-US" altLang="en-US" dirty="0"/>
          </a:p>
          <a:p>
            <a:endParaRPr lang="en-US" altLang="en-US" dirty="0"/>
          </a:p>
          <a:p>
            <a:endParaRPr lang="en-US" altLang="en-US" dirty="0"/>
          </a:p>
        </p:txBody>
      </p:sp>
      <p:sp>
        <p:nvSpPr>
          <p:cNvPr id="164868" name="Slide Number Placeholder 3">
            <a:extLst>
              <a:ext uri="{FF2B5EF4-FFF2-40B4-BE49-F238E27FC236}">
                <a16:creationId xmlns:a16="http://schemas.microsoft.com/office/drawing/2014/main" id="{B803949F-8EA4-4C60-8324-F00BA5656D9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88925">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8675" indent="-231775">
              <a:spcBef>
                <a:spcPct val="30000"/>
              </a:spcBef>
              <a:defRPr sz="1200">
                <a:solidFill>
                  <a:schemeClr val="tx1"/>
                </a:solidFill>
                <a:latin typeface="Calibri" panose="020F0502020204030204" pitchFamily="34" charset="0"/>
              </a:defRPr>
            </a:lvl5pPr>
            <a:lvl6pPr marL="2555875" indent="-231775" defTabSz="457200" eaLnBrk="0" fontAlgn="base" hangingPunct="0">
              <a:spcBef>
                <a:spcPct val="30000"/>
              </a:spcBef>
              <a:spcAft>
                <a:spcPct val="0"/>
              </a:spcAft>
              <a:defRPr sz="1200">
                <a:solidFill>
                  <a:schemeClr val="tx1"/>
                </a:solidFill>
                <a:latin typeface="Calibri" panose="020F0502020204030204" pitchFamily="34" charset="0"/>
              </a:defRPr>
            </a:lvl6pPr>
            <a:lvl7pPr marL="3013075" indent="-231775" defTabSz="457200" eaLnBrk="0" fontAlgn="base" hangingPunct="0">
              <a:spcBef>
                <a:spcPct val="30000"/>
              </a:spcBef>
              <a:spcAft>
                <a:spcPct val="0"/>
              </a:spcAft>
              <a:defRPr sz="1200">
                <a:solidFill>
                  <a:schemeClr val="tx1"/>
                </a:solidFill>
                <a:latin typeface="Calibri" panose="020F0502020204030204" pitchFamily="34" charset="0"/>
              </a:defRPr>
            </a:lvl7pPr>
            <a:lvl8pPr marL="3470275" indent="-231775" defTabSz="457200" eaLnBrk="0" fontAlgn="base" hangingPunct="0">
              <a:spcBef>
                <a:spcPct val="30000"/>
              </a:spcBef>
              <a:spcAft>
                <a:spcPct val="0"/>
              </a:spcAft>
              <a:defRPr sz="1200">
                <a:solidFill>
                  <a:schemeClr val="tx1"/>
                </a:solidFill>
                <a:latin typeface="Calibri" panose="020F0502020204030204" pitchFamily="34" charset="0"/>
              </a:defRPr>
            </a:lvl8pPr>
            <a:lvl9pPr marL="3927475" indent="-231775"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086AF72-42AC-4C35-8CBA-3681DE5F3D6E}" type="slidenum">
              <a:rPr lang="en-US" altLang="en-US" smtClean="0"/>
              <a:t>29</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Slide Image Placeholder 1">
            <a:extLst>
              <a:ext uri="{FF2B5EF4-FFF2-40B4-BE49-F238E27FC236}">
                <a16:creationId xmlns:a16="http://schemas.microsoft.com/office/drawing/2014/main" id="{AC6EAC49-92EF-4400-98E1-3DF0DD2D7D0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4" name="Notes Placeholder 2">
            <a:extLst>
              <a:ext uri="{FF2B5EF4-FFF2-40B4-BE49-F238E27FC236}">
                <a16:creationId xmlns:a16="http://schemas.microsoft.com/office/drawing/2014/main" id="{DD2DFBC6-5338-44A3-AADE-900FE469D13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44500"/>
            <a:r>
              <a:rPr lang="en-US" altLang="en-US" dirty="0"/>
              <a:t>DITES : </a:t>
            </a:r>
          </a:p>
          <a:p>
            <a:pPr defTabSz="444500"/>
            <a:r>
              <a:rPr lang="en-US" altLang="en-US" dirty="0" err="1"/>
              <a:t>L'hygiène</a:t>
            </a:r>
            <a:r>
              <a:rPr lang="en-US" altLang="en-US" dirty="0"/>
              <a:t> </a:t>
            </a:r>
            <a:r>
              <a:rPr lang="en-US" altLang="en-US" dirty="0" err="1"/>
              <a:t>personnelle</a:t>
            </a:r>
            <a:r>
              <a:rPr lang="en-US" altLang="en-US" dirty="0"/>
              <a:t> </a:t>
            </a:r>
            <a:r>
              <a:rPr lang="en-US" altLang="en-US" dirty="0" err="1"/>
              <a:t>est</a:t>
            </a:r>
            <a:r>
              <a:rPr lang="en-US" altLang="en-US" dirty="0"/>
              <a:t> </a:t>
            </a:r>
            <a:r>
              <a:rPr lang="en-US" altLang="en-US" dirty="0" err="1"/>
              <a:t>également</a:t>
            </a:r>
            <a:r>
              <a:rPr lang="en-US" altLang="en-US" dirty="0"/>
              <a:t> un </a:t>
            </a:r>
            <a:r>
              <a:rPr lang="en-US" altLang="en-US" dirty="0" err="1"/>
              <a:t>élément</a:t>
            </a:r>
            <a:r>
              <a:rPr lang="en-US" altLang="en-US" dirty="0"/>
              <a:t> important pour nous </a:t>
            </a:r>
            <a:r>
              <a:rPr lang="en-US" altLang="en-US" dirty="0" err="1"/>
              <a:t>maintenir</a:t>
            </a:r>
            <a:r>
              <a:rPr lang="en-US" altLang="en-US" dirty="0"/>
              <a:t> </a:t>
            </a:r>
            <a:r>
              <a:rPr lang="en-US" altLang="en-US" dirty="0" err="1"/>
              <a:t>en</a:t>
            </a:r>
            <a:r>
              <a:rPr lang="en-US" altLang="en-US" dirty="0"/>
              <a:t> bonne </a:t>
            </a:r>
            <a:r>
              <a:rPr lang="en-US" altLang="en-US" dirty="0" err="1"/>
              <a:t>santé</a:t>
            </a:r>
            <a:r>
              <a:rPr lang="en-US" altLang="en-US" dirty="0"/>
              <a:t>.  Une bonne </a:t>
            </a:r>
            <a:r>
              <a:rPr lang="en-US" altLang="en-US" dirty="0" err="1"/>
              <a:t>hygiène</a:t>
            </a:r>
            <a:r>
              <a:rPr lang="en-US" altLang="en-US" dirty="0"/>
              <a:t> </a:t>
            </a:r>
            <a:r>
              <a:rPr lang="en-US" altLang="en-US" dirty="0" err="1"/>
              <a:t>permet</a:t>
            </a:r>
            <a:r>
              <a:rPr lang="en-US" altLang="en-US" dirty="0"/>
              <a:t> de </a:t>
            </a:r>
            <a:r>
              <a:rPr lang="en-US" altLang="en-US" dirty="0" err="1"/>
              <a:t>prévenir</a:t>
            </a:r>
            <a:r>
              <a:rPr lang="en-US" altLang="en-US" dirty="0"/>
              <a:t> les maladies et les </a:t>
            </a:r>
            <a:r>
              <a:rPr lang="en-US" altLang="en-US" dirty="0" err="1"/>
              <a:t>inffections</a:t>
            </a:r>
            <a:r>
              <a:rPr lang="en-US" altLang="en-US" dirty="0"/>
              <a:t>.</a:t>
            </a:r>
          </a:p>
          <a:p>
            <a:pPr defTabSz="444500"/>
            <a:endParaRPr lang="en-US" altLang="en-US" dirty="0"/>
          </a:p>
          <a:p>
            <a:pPr defTabSz="444500"/>
            <a:r>
              <a:rPr lang="en-US" altLang="en-US" dirty="0"/>
              <a:t>Il </a:t>
            </a:r>
            <a:r>
              <a:rPr lang="en-US" altLang="en-US" dirty="0" err="1"/>
              <a:t>est</a:t>
            </a:r>
            <a:r>
              <a:rPr lang="en-US" altLang="en-US" dirty="0"/>
              <a:t> </a:t>
            </a:r>
            <a:r>
              <a:rPr lang="en-US" altLang="en-US" dirty="0" err="1"/>
              <a:t>particulièrement</a:t>
            </a:r>
            <a:r>
              <a:rPr lang="en-US" altLang="en-US" dirty="0"/>
              <a:t> important de </a:t>
            </a:r>
            <a:r>
              <a:rPr lang="en-US" altLang="en-US" dirty="0" err="1"/>
              <a:t>veiller</a:t>
            </a:r>
            <a:r>
              <a:rPr lang="en-US" altLang="en-US" dirty="0"/>
              <a:t> à son </a:t>
            </a:r>
            <a:r>
              <a:rPr lang="en-US" altLang="en-US" dirty="0" err="1"/>
              <a:t>hygiène</a:t>
            </a:r>
            <a:r>
              <a:rPr lang="en-US" altLang="en-US" dirty="0"/>
              <a:t> </a:t>
            </a:r>
            <a:r>
              <a:rPr lang="en-US" altLang="en-US" dirty="0" err="1"/>
              <a:t>lorsqu'on</a:t>
            </a:r>
            <a:r>
              <a:rPr lang="en-US" altLang="en-US" dirty="0"/>
              <a:t> voyage.  </a:t>
            </a:r>
            <a:r>
              <a:rPr lang="en-US" altLang="en-US" dirty="0" err="1"/>
              <a:t>Pourquoi</a:t>
            </a:r>
            <a:r>
              <a:rPr lang="en-US" altLang="en-US" dirty="0"/>
              <a:t> ?  </a:t>
            </a:r>
            <a:r>
              <a:rPr lang="en-US" altLang="en-US" dirty="0" err="1"/>
              <a:t>Parce</a:t>
            </a:r>
            <a:r>
              <a:rPr lang="en-US" altLang="en-US" dirty="0"/>
              <a:t> </a:t>
            </a:r>
            <a:r>
              <a:rPr lang="en-US" altLang="en-US" dirty="0" err="1"/>
              <a:t>qu'il</a:t>
            </a:r>
            <a:r>
              <a:rPr lang="en-US" altLang="en-US" dirty="0"/>
              <a:t> y aura BEAUCOUP de </a:t>
            </a:r>
            <a:r>
              <a:rPr lang="en-US" altLang="en-US" dirty="0" err="1"/>
              <a:t>germes</a:t>
            </a:r>
            <a:r>
              <a:rPr lang="en-US" altLang="en-US" dirty="0"/>
              <a:t> </a:t>
            </a:r>
            <a:r>
              <a:rPr lang="en-US" altLang="en-US" dirty="0" err="1"/>
              <a:t>partout</a:t>
            </a:r>
            <a:r>
              <a:rPr lang="en-US" altLang="en-US" dirty="0"/>
              <a:t> et que </a:t>
            </a:r>
            <a:r>
              <a:rPr lang="en-US" altLang="en-US" dirty="0" err="1"/>
              <a:t>rester</a:t>
            </a:r>
            <a:r>
              <a:rPr lang="en-US" altLang="en-US" dirty="0"/>
              <a:t> propre nous </a:t>
            </a:r>
            <a:r>
              <a:rPr lang="en-US" altLang="en-US" dirty="0" err="1"/>
              <a:t>aidera</a:t>
            </a:r>
            <a:r>
              <a:rPr lang="en-US" altLang="en-US" dirty="0"/>
              <a:t> à </a:t>
            </a:r>
            <a:r>
              <a:rPr lang="en-US" altLang="en-US" dirty="0" err="1"/>
              <a:t>éviter</a:t>
            </a:r>
            <a:r>
              <a:rPr lang="en-US" altLang="en-US" dirty="0"/>
              <a:t> de </a:t>
            </a:r>
            <a:r>
              <a:rPr lang="en-US" altLang="en-US" dirty="0" err="1"/>
              <a:t>tomber</a:t>
            </a:r>
            <a:r>
              <a:rPr lang="en-US" altLang="en-US" dirty="0"/>
              <a:t> </a:t>
            </a:r>
            <a:r>
              <a:rPr lang="en-US" altLang="en-US" dirty="0" err="1"/>
              <a:t>malade</a:t>
            </a:r>
            <a:r>
              <a:rPr lang="en-US" altLang="en-US" dirty="0"/>
              <a:t>.  Il </a:t>
            </a:r>
            <a:r>
              <a:rPr lang="en-US" altLang="en-US" dirty="0" err="1"/>
              <a:t>est</a:t>
            </a:r>
            <a:r>
              <a:rPr lang="en-US" altLang="en-US" dirty="0"/>
              <a:t> </a:t>
            </a:r>
            <a:r>
              <a:rPr lang="en-US" altLang="en-US" dirty="0" err="1"/>
              <a:t>également</a:t>
            </a:r>
            <a:r>
              <a:rPr lang="en-US" altLang="en-US" dirty="0"/>
              <a:t> important de </a:t>
            </a:r>
            <a:r>
              <a:rPr lang="en-US" altLang="en-US" dirty="0" err="1"/>
              <a:t>maintenir</a:t>
            </a:r>
            <a:r>
              <a:rPr lang="en-US" altLang="en-US" dirty="0"/>
              <a:t> </a:t>
            </a:r>
            <a:r>
              <a:rPr lang="en-US" altLang="en-US" dirty="0" err="1"/>
              <a:t>une</a:t>
            </a:r>
            <a:r>
              <a:rPr lang="en-US" altLang="en-US" dirty="0"/>
              <a:t> bonne </a:t>
            </a:r>
            <a:r>
              <a:rPr lang="en-US" altLang="en-US" dirty="0" err="1"/>
              <a:t>hygiène</a:t>
            </a:r>
            <a:r>
              <a:rPr lang="en-US" altLang="en-US" dirty="0"/>
              <a:t> </a:t>
            </a:r>
            <a:r>
              <a:rPr lang="en-US" altLang="en-US" dirty="0" err="1"/>
              <a:t>lorsque</a:t>
            </a:r>
            <a:r>
              <a:rPr lang="en-US" altLang="en-US" dirty="0"/>
              <a:t> </a:t>
            </a:r>
            <a:r>
              <a:rPr lang="en-US" altLang="en-US" dirty="0" err="1"/>
              <a:t>vous</a:t>
            </a:r>
            <a:r>
              <a:rPr lang="en-US" altLang="en-US" dirty="0"/>
              <a:t> </a:t>
            </a:r>
            <a:r>
              <a:rPr lang="en-US" altLang="en-US" dirty="0" err="1"/>
              <a:t>faites</a:t>
            </a:r>
            <a:r>
              <a:rPr lang="en-US" altLang="en-US" dirty="0"/>
              <a:t> beaucoup </a:t>
            </a:r>
            <a:r>
              <a:rPr lang="en-US" altLang="en-US" dirty="0" err="1"/>
              <a:t>d'exercice</a:t>
            </a:r>
            <a:r>
              <a:rPr lang="en-US" altLang="en-US" dirty="0"/>
              <a:t>, </a:t>
            </a:r>
            <a:r>
              <a:rPr lang="en-US" altLang="en-US" dirty="0" err="1"/>
              <a:t>comme</a:t>
            </a:r>
            <a:r>
              <a:rPr lang="en-US" altLang="en-US" dirty="0"/>
              <a:t> </a:t>
            </a:r>
            <a:r>
              <a:rPr lang="en-US" altLang="en-US" dirty="0" err="1"/>
              <a:t>ce</a:t>
            </a:r>
            <a:r>
              <a:rPr lang="en-US" altLang="en-US" dirty="0"/>
              <a:t> sera le </a:t>
            </a:r>
            <a:r>
              <a:rPr lang="en-US" altLang="en-US" dirty="0" err="1"/>
              <a:t>cas</a:t>
            </a:r>
            <a:r>
              <a:rPr lang="en-US" altLang="en-US" dirty="0"/>
              <a:t> </a:t>
            </a:r>
            <a:r>
              <a:rPr lang="en-US" altLang="en-US" dirty="0" err="1"/>
              <a:t>lors</a:t>
            </a:r>
            <a:r>
              <a:rPr lang="en-US" altLang="en-US" dirty="0"/>
              <a:t> du camp </a:t>
            </a:r>
            <a:r>
              <a:rPr lang="en-US" altLang="en-US" dirty="0" err="1"/>
              <a:t>d'entraînement</a:t>
            </a:r>
            <a:r>
              <a:rPr lang="en-US" altLang="en-US" dirty="0"/>
              <a:t> et des Jeux </a:t>
            </a:r>
            <a:r>
              <a:rPr lang="en-US" altLang="en-US" dirty="0" err="1"/>
              <a:t>Mondiaux</a:t>
            </a:r>
            <a:r>
              <a:rPr lang="en-US" altLang="en-US" dirty="0"/>
              <a:t>.  </a:t>
            </a:r>
            <a:r>
              <a:rPr lang="en-US" altLang="en-US" dirty="0" err="1"/>
              <a:t>Pourquoi</a:t>
            </a:r>
            <a:r>
              <a:rPr lang="en-US" altLang="en-US" dirty="0"/>
              <a:t> ?  </a:t>
            </a:r>
            <a:r>
              <a:rPr lang="en-US" altLang="en-US" dirty="0" err="1"/>
              <a:t>Parce</a:t>
            </a:r>
            <a:r>
              <a:rPr lang="en-US" altLang="en-US" dirty="0"/>
              <a:t> </a:t>
            </a:r>
            <a:r>
              <a:rPr lang="en-US" altLang="en-US" dirty="0" err="1"/>
              <a:t>qu'il</a:t>
            </a:r>
            <a:r>
              <a:rPr lang="en-US" altLang="en-US" dirty="0"/>
              <a:t> </a:t>
            </a:r>
            <a:r>
              <a:rPr lang="en-US" altLang="en-US" dirty="0" err="1"/>
              <a:t>fera</a:t>
            </a:r>
            <a:r>
              <a:rPr lang="en-US" altLang="en-US" dirty="0"/>
              <a:t> </a:t>
            </a:r>
            <a:r>
              <a:rPr lang="en-US" altLang="en-US" dirty="0" err="1"/>
              <a:t>probablement</a:t>
            </a:r>
            <a:r>
              <a:rPr lang="en-US" altLang="en-US" dirty="0"/>
              <a:t> </a:t>
            </a:r>
            <a:r>
              <a:rPr lang="en-US" altLang="en-US" dirty="0" err="1"/>
              <a:t>chaud</a:t>
            </a:r>
            <a:r>
              <a:rPr lang="en-US" altLang="en-US" dirty="0"/>
              <a:t>, que nous serons </a:t>
            </a:r>
            <a:r>
              <a:rPr lang="en-US" altLang="en-US" dirty="0" err="1"/>
              <a:t>tous</a:t>
            </a:r>
            <a:r>
              <a:rPr lang="en-US" altLang="en-US" dirty="0"/>
              <a:t> </a:t>
            </a:r>
            <a:r>
              <a:rPr lang="en-US" altLang="en-US" dirty="0" err="1"/>
              <a:t>en</a:t>
            </a:r>
            <a:r>
              <a:rPr lang="en-US" altLang="en-US" dirty="0"/>
              <a:t> </a:t>
            </a:r>
            <a:r>
              <a:rPr lang="en-US" altLang="en-US" dirty="0" err="1"/>
              <a:t>sueur</a:t>
            </a:r>
            <a:r>
              <a:rPr lang="en-US" altLang="en-US" dirty="0"/>
              <a:t> et que nous </a:t>
            </a:r>
            <a:r>
              <a:rPr lang="en-US" altLang="en-US" dirty="0" err="1"/>
              <a:t>devrons</a:t>
            </a:r>
            <a:r>
              <a:rPr lang="en-US" altLang="en-US" dirty="0"/>
              <a:t> </a:t>
            </a:r>
            <a:r>
              <a:rPr lang="en-US" altLang="en-US" dirty="0" err="1"/>
              <a:t>rester</a:t>
            </a:r>
            <a:r>
              <a:rPr lang="en-US" altLang="en-US" dirty="0"/>
              <a:t> </a:t>
            </a:r>
            <a:r>
              <a:rPr lang="en-US" altLang="en-US" dirty="0" err="1"/>
              <a:t>propres</a:t>
            </a:r>
            <a:r>
              <a:rPr lang="en-US" altLang="en-US" dirty="0"/>
              <a:t> pour ne </a:t>
            </a:r>
            <a:r>
              <a:rPr lang="en-US" altLang="en-US" dirty="0" err="1"/>
              <a:t>froisser</a:t>
            </a:r>
            <a:r>
              <a:rPr lang="en-US" altLang="en-US" dirty="0"/>
              <a:t> </a:t>
            </a:r>
            <a:r>
              <a:rPr lang="en-US" altLang="en-US" dirty="0" err="1"/>
              <a:t>personne</a:t>
            </a:r>
            <a:r>
              <a:rPr lang="en-US" altLang="en-US" dirty="0"/>
              <a:t>. </a:t>
            </a:r>
          </a:p>
          <a:p>
            <a:pPr defTabSz="444500"/>
            <a:endParaRPr lang="en-US" altLang="en-US" dirty="0"/>
          </a:p>
          <a:p>
            <a:pPr defTabSz="444500"/>
            <a:endParaRPr lang="en-US" altLang="en-US" dirty="0"/>
          </a:p>
        </p:txBody>
      </p:sp>
      <p:sp>
        <p:nvSpPr>
          <p:cNvPr id="161795" name="Slide Number Placeholder 3">
            <a:extLst>
              <a:ext uri="{FF2B5EF4-FFF2-40B4-BE49-F238E27FC236}">
                <a16:creationId xmlns:a16="http://schemas.microsoft.com/office/drawing/2014/main" id="{7FAF146A-BC0F-4C62-83E9-D8C38E35AD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5650" indent="-288925">
              <a:spcBef>
                <a:spcPct val="30000"/>
              </a:spcBef>
              <a:defRPr sz="1200">
                <a:solidFill>
                  <a:schemeClr val="tx1"/>
                </a:solidFill>
                <a:latin typeface="Calibri" panose="020F0502020204030204" pitchFamily="34" charset="0"/>
              </a:defRPr>
            </a:lvl2pPr>
            <a:lvl3pPr marL="1163638" indent="-231775">
              <a:spcBef>
                <a:spcPct val="30000"/>
              </a:spcBef>
              <a:defRPr sz="1200">
                <a:solidFill>
                  <a:schemeClr val="tx1"/>
                </a:solidFill>
                <a:latin typeface="Calibri" panose="020F0502020204030204" pitchFamily="34" charset="0"/>
              </a:defRPr>
            </a:lvl3pPr>
            <a:lvl4pPr marL="1630363" indent="-231775">
              <a:spcBef>
                <a:spcPct val="30000"/>
              </a:spcBef>
              <a:defRPr sz="1200">
                <a:solidFill>
                  <a:schemeClr val="tx1"/>
                </a:solidFill>
                <a:latin typeface="Calibri" panose="020F0502020204030204" pitchFamily="34" charset="0"/>
              </a:defRPr>
            </a:lvl4pPr>
            <a:lvl5pPr marL="2098675" indent="-231775">
              <a:spcBef>
                <a:spcPct val="30000"/>
              </a:spcBef>
              <a:defRPr sz="1200">
                <a:solidFill>
                  <a:schemeClr val="tx1"/>
                </a:solidFill>
                <a:latin typeface="Calibri" panose="020F0502020204030204" pitchFamily="34" charset="0"/>
              </a:defRPr>
            </a:lvl5pPr>
            <a:lvl6pPr marL="2555875" indent="-231775" defTabSz="457200" eaLnBrk="0" fontAlgn="base" hangingPunct="0">
              <a:spcBef>
                <a:spcPct val="30000"/>
              </a:spcBef>
              <a:spcAft>
                <a:spcPct val="0"/>
              </a:spcAft>
              <a:defRPr sz="1200">
                <a:solidFill>
                  <a:schemeClr val="tx1"/>
                </a:solidFill>
                <a:latin typeface="Calibri" panose="020F0502020204030204" pitchFamily="34" charset="0"/>
              </a:defRPr>
            </a:lvl6pPr>
            <a:lvl7pPr marL="3013075" indent="-231775" defTabSz="457200" eaLnBrk="0" fontAlgn="base" hangingPunct="0">
              <a:spcBef>
                <a:spcPct val="30000"/>
              </a:spcBef>
              <a:spcAft>
                <a:spcPct val="0"/>
              </a:spcAft>
              <a:defRPr sz="1200">
                <a:solidFill>
                  <a:schemeClr val="tx1"/>
                </a:solidFill>
                <a:latin typeface="Calibri" panose="020F0502020204030204" pitchFamily="34" charset="0"/>
              </a:defRPr>
            </a:lvl7pPr>
            <a:lvl8pPr marL="3470275" indent="-231775" defTabSz="457200" eaLnBrk="0" fontAlgn="base" hangingPunct="0">
              <a:spcBef>
                <a:spcPct val="30000"/>
              </a:spcBef>
              <a:spcAft>
                <a:spcPct val="0"/>
              </a:spcAft>
              <a:defRPr sz="1200">
                <a:solidFill>
                  <a:schemeClr val="tx1"/>
                </a:solidFill>
                <a:latin typeface="Calibri" panose="020F0502020204030204" pitchFamily="34" charset="0"/>
              </a:defRPr>
            </a:lvl8pPr>
            <a:lvl9pPr marL="3927475" indent="-231775"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3684E8A-CABD-418A-91C2-48577518A544}" type="slidenum">
              <a:rPr lang="en-US" altLang="en-US" smtClean="0"/>
              <a:t>30</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a:extLst>
              <a:ext uri="{FF2B5EF4-FFF2-40B4-BE49-F238E27FC236}">
                <a16:creationId xmlns:a16="http://schemas.microsoft.com/office/drawing/2014/main" id="{F17F5D10-FA87-444A-8DA4-9F84723F61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a:extLst>
              <a:ext uri="{FF2B5EF4-FFF2-40B4-BE49-F238E27FC236}">
                <a16:creationId xmlns:a16="http://schemas.microsoft.com/office/drawing/2014/main" id="{1EC84BCB-7262-4623-A443-38B882B066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Note du Facilitateur : ajoutez des pratiques pertinentes pour les athlètes de votre communauté.</a:t>
            </a:r>
          </a:p>
        </p:txBody>
      </p:sp>
      <p:sp>
        <p:nvSpPr>
          <p:cNvPr id="166916" name="Slide Number Placeholder 3">
            <a:extLst>
              <a:ext uri="{FF2B5EF4-FFF2-40B4-BE49-F238E27FC236}">
                <a16:creationId xmlns:a16="http://schemas.microsoft.com/office/drawing/2014/main" id="{85DC2BE9-27FA-48C6-9B21-6428EDE4BC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Ubuntu Light" panose="020B0304030602030204" pitchFamily="34" charset="0"/>
                <a:ea typeface="ヒラギノ角ゴ ProN W3" charset="-128"/>
              </a:defRPr>
            </a:lvl1pPr>
            <a:lvl2pPr marL="742950" indent="-285750">
              <a:defRPr>
                <a:solidFill>
                  <a:schemeClr val="tx1"/>
                </a:solidFill>
                <a:latin typeface="Ubuntu Light" panose="020B0304030602030204" pitchFamily="34" charset="0"/>
                <a:ea typeface="ヒラギノ角ゴ ProN W3" charset="-128"/>
              </a:defRPr>
            </a:lvl2pPr>
            <a:lvl3pPr marL="1143000" indent="-228600">
              <a:defRPr>
                <a:solidFill>
                  <a:schemeClr val="tx1"/>
                </a:solidFill>
                <a:latin typeface="Ubuntu Light" panose="020B0304030602030204" pitchFamily="34" charset="0"/>
                <a:ea typeface="ヒラギノ角ゴ ProN W3" charset="-128"/>
              </a:defRPr>
            </a:lvl3pPr>
            <a:lvl4pPr marL="1600200" indent="-228600">
              <a:defRPr>
                <a:solidFill>
                  <a:schemeClr val="tx1"/>
                </a:solidFill>
                <a:latin typeface="Ubuntu Light" panose="020B0304030602030204" pitchFamily="34" charset="0"/>
                <a:ea typeface="ヒラギノ角ゴ ProN W3" charset="-128"/>
              </a:defRPr>
            </a:lvl4pPr>
            <a:lvl5pPr marL="2057400" indent="-228600">
              <a:defRPr>
                <a:solidFill>
                  <a:schemeClr val="tx1"/>
                </a:solidFill>
                <a:latin typeface="Ubuntu Light" panose="020B0304030602030204" pitchFamily="34" charset="0"/>
                <a:ea typeface="ヒラギノ角ゴ ProN W3" charset="-128"/>
              </a:defRPr>
            </a:lvl5pPr>
            <a:lvl6pPr marL="25146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6pPr>
            <a:lvl7pPr marL="29718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7pPr>
            <a:lvl8pPr marL="34290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8pPr>
            <a:lvl9pPr marL="38862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9pPr>
          </a:lstStyle>
          <a:p>
            <a:fld id="{281B9E6C-2145-43ED-A5E0-9288A17F07D1}" type="slidenum">
              <a:rPr lang="en-US" altLang="en-US" smtClean="0">
                <a:latin typeface="Calibri" panose="020F0502020204030204" pitchFamily="34" charset="0"/>
              </a:rPr>
              <a:t>31</a:t>
            </a:fld>
            <a:endParaRPr lang="en-US" altLang="en-US">
              <a:latin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a:extLst>
              <a:ext uri="{FF2B5EF4-FFF2-40B4-BE49-F238E27FC236}">
                <a16:creationId xmlns:a16="http://schemas.microsoft.com/office/drawing/2014/main" id="{54D14503-B6F9-4BBB-895C-CC198E28BC7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Notes Placeholder 2">
            <a:extLst>
              <a:ext uri="{FF2B5EF4-FFF2-40B4-BE49-F238E27FC236}">
                <a16:creationId xmlns:a16="http://schemas.microsoft.com/office/drawing/2014/main" id="{1A27F18B-D716-4DC4-87C2-4090CC064A0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Lire la diapositive.</a:t>
            </a:r>
          </a:p>
          <a:p>
            <a:endParaRPr lang="en-US" altLang="en-US"/>
          </a:p>
          <a:p>
            <a:r>
              <a:rPr lang="en-US" altLang="en-US"/>
              <a:t>Demandez : Quelqu'un souhaite-t-il faire part de la nouvelle habitude saine qu'il va essayer ? </a:t>
            </a:r>
          </a:p>
          <a:p>
            <a:endParaRPr lang="en-US" alt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a:t>{Demandez aux participants de remplir la feuille de travail "L'importance d'être en bonne santé" pour indiquer la nouvelle habitude saine qu'ils vont essayer.}</a:t>
            </a:r>
          </a:p>
          <a:p>
            <a:endParaRPr lang="en-US" altLang="en-US"/>
          </a:p>
        </p:txBody>
      </p:sp>
      <p:sp>
        <p:nvSpPr>
          <p:cNvPr id="175108" name="Slide Number Placeholder 3">
            <a:extLst>
              <a:ext uri="{FF2B5EF4-FFF2-40B4-BE49-F238E27FC236}">
                <a16:creationId xmlns:a16="http://schemas.microsoft.com/office/drawing/2014/main" id="{5353D000-D24E-4837-9A99-0B8F7B9AAB5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Ubuntu Light" panose="020B0304030602030204" pitchFamily="34" charset="0"/>
                <a:ea typeface="ヒラギノ角ゴ ProN W3" charset="-128"/>
              </a:defRPr>
            </a:lvl1pPr>
            <a:lvl2pPr marL="742950" indent="-285750">
              <a:defRPr>
                <a:solidFill>
                  <a:schemeClr val="tx1"/>
                </a:solidFill>
                <a:latin typeface="Ubuntu Light" panose="020B0304030602030204" pitchFamily="34" charset="0"/>
                <a:ea typeface="ヒラギノ角ゴ ProN W3" charset="-128"/>
              </a:defRPr>
            </a:lvl2pPr>
            <a:lvl3pPr marL="1143000" indent="-228600">
              <a:defRPr>
                <a:solidFill>
                  <a:schemeClr val="tx1"/>
                </a:solidFill>
                <a:latin typeface="Ubuntu Light" panose="020B0304030602030204" pitchFamily="34" charset="0"/>
                <a:ea typeface="ヒラギノ角ゴ ProN W3" charset="-128"/>
              </a:defRPr>
            </a:lvl3pPr>
            <a:lvl4pPr marL="1600200" indent="-228600">
              <a:defRPr>
                <a:solidFill>
                  <a:schemeClr val="tx1"/>
                </a:solidFill>
                <a:latin typeface="Ubuntu Light" panose="020B0304030602030204" pitchFamily="34" charset="0"/>
                <a:ea typeface="ヒラギノ角ゴ ProN W3" charset="-128"/>
              </a:defRPr>
            </a:lvl4pPr>
            <a:lvl5pPr marL="2057400" indent="-228600">
              <a:defRPr>
                <a:solidFill>
                  <a:schemeClr val="tx1"/>
                </a:solidFill>
                <a:latin typeface="Ubuntu Light" panose="020B0304030602030204" pitchFamily="34" charset="0"/>
                <a:ea typeface="ヒラギノ角ゴ ProN W3" charset="-128"/>
              </a:defRPr>
            </a:lvl5pPr>
            <a:lvl6pPr marL="25146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6pPr>
            <a:lvl7pPr marL="29718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7pPr>
            <a:lvl8pPr marL="34290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8pPr>
            <a:lvl9pPr marL="38862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9pPr>
          </a:lstStyle>
          <a:p>
            <a:fld id="{32014AAD-E100-4C3A-853B-EDAD5D7C154A}" type="slidenum">
              <a:rPr lang="en-US" altLang="en-US" smtClean="0">
                <a:latin typeface="Calibri" panose="020F0502020204030204" pitchFamily="34" charset="0"/>
              </a:rPr>
              <a:t>32</a:t>
            </a:fld>
            <a:endParaRPr lang="en-US" altLang="en-US">
              <a:latin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a:extLst>
              <a:ext uri="{FF2B5EF4-FFF2-40B4-BE49-F238E27FC236}">
                <a16:creationId xmlns:a16="http://schemas.microsoft.com/office/drawing/2014/main" id="{4CAB4CDD-0DAA-4CFC-825A-990BC680E28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a:extLst>
              <a:ext uri="{FF2B5EF4-FFF2-40B4-BE49-F238E27FC236}">
                <a16:creationId xmlns:a16="http://schemas.microsoft.com/office/drawing/2014/main" id="{86F334CD-1E71-4BFF-B292-A890F23F8E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Durée </a:t>
            </a:r>
            <a:r>
              <a:rPr lang="en-US" dirty="0" err="1"/>
              <a:t>totale</a:t>
            </a:r>
            <a:r>
              <a:rPr lang="en-US" dirty="0"/>
              <a:t> - 10 minutes</a:t>
            </a:r>
          </a:p>
          <a:p>
            <a:endParaRPr lang="en-US" altLang="en-US" dirty="0"/>
          </a:p>
          <a:p>
            <a:r>
              <a:rPr lang="en-US" altLang="en-US" dirty="0"/>
              <a:t>DITES : </a:t>
            </a:r>
          </a:p>
          <a:p>
            <a:r>
              <a:rPr lang="en-US" altLang="en-US" dirty="0" err="1"/>
              <a:t>Maintenant</a:t>
            </a:r>
            <a:r>
              <a:rPr lang="en-US" altLang="en-US" dirty="0"/>
              <a:t> que nous </a:t>
            </a:r>
            <a:r>
              <a:rPr lang="en-US" altLang="en-US" dirty="0" err="1"/>
              <a:t>avons</a:t>
            </a:r>
            <a:r>
              <a:rPr lang="en-US" altLang="en-US" dirty="0"/>
              <a:t> </a:t>
            </a:r>
            <a:r>
              <a:rPr lang="en-US" altLang="en-US" dirty="0" err="1"/>
              <a:t>parlé</a:t>
            </a:r>
            <a:r>
              <a:rPr lang="en-US" altLang="en-US" dirty="0"/>
              <a:t> des </a:t>
            </a:r>
            <a:r>
              <a:rPr lang="en-US" altLang="en-US" dirty="0" err="1"/>
              <a:t>différents</a:t>
            </a:r>
            <a:r>
              <a:rPr lang="en-US" altLang="en-US" dirty="0"/>
              <a:t> </a:t>
            </a:r>
            <a:r>
              <a:rPr lang="en-US" altLang="en-US" dirty="0" err="1"/>
              <a:t>comportements</a:t>
            </a:r>
            <a:r>
              <a:rPr lang="en-US" altLang="en-US" dirty="0"/>
              <a:t> </a:t>
            </a:r>
            <a:r>
              <a:rPr lang="en-US" altLang="en-US" dirty="0" err="1"/>
              <a:t>sains</a:t>
            </a:r>
            <a:r>
              <a:rPr lang="en-US" altLang="en-US" dirty="0"/>
              <a:t>, il </a:t>
            </a:r>
            <a:r>
              <a:rPr lang="en-US" altLang="en-US" dirty="0" err="1"/>
              <a:t>est</a:t>
            </a:r>
            <a:r>
              <a:rPr lang="en-US" altLang="en-US" dirty="0"/>
              <a:t> temps </a:t>
            </a:r>
            <a:r>
              <a:rPr lang="en-US" altLang="en-US" dirty="0" err="1"/>
              <a:t>d'organiser</a:t>
            </a:r>
            <a:r>
              <a:rPr lang="en-US" altLang="en-US" dirty="0"/>
              <a:t> </a:t>
            </a:r>
            <a:r>
              <a:rPr lang="en-US" altLang="en-US" dirty="0" err="1"/>
              <a:t>une</a:t>
            </a:r>
            <a:r>
              <a:rPr lang="en-US" altLang="en-US" dirty="0"/>
              <a:t> </a:t>
            </a:r>
            <a:r>
              <a:rPr lang="en-US" altLang="en-US" dirty="0" err="1"/>
              <a:t>compétition</a:t>
            </a:r>
            <a:r>
              <a:rPr lang="en-US" altLang="en-US" dirty="0"/>
              <a:t> </a:t>
            </a:r>
            <a:r>
              <a:rPr lang="en-US" altLang="en-US" dirty="0" err="1"/>
              <a:t>amicale</a:t>
            </a:r>
            <a:r>
              <a:rPr lang="en-US" altLang="en-US" dirty="0"/>
              <a:t> pour tester </a:t>
            </a:r>
            <a:r>
              <a:rPr lang="en-US" altLang="en-US" dirty="0" err="1"/>
              <a:t>ce</a:t>
            </a:r>
            <a:r>
              <a:rPr lang="en-US" altLang="en-US" dirty="0"/>
              <a:t> que </a:t>
            </a:r>
            <a:r>
              <a:rPr lang="en-US" altLang="en-US" dirty="0" err="1"/>
              <a:t>vous</a:t>
            </a:r>
            <a:r>
              <a:rPr lang="en-US" altLang="en-US" dirty="0"/>
              <a:t> </a:t>
            </a:r>
            <a:r>
              <a:rPr lang="en-US" altLang="en-US" dirty="0" err="1"/>
              <a:t>avez</a:t>
            </a:r>
            <a:r>
              <a:rPr lang="en-US" altLang="en-US" dirty="0"/>
              <a:t> </a:t>
            </a:r>
            <a:r>
              <a:rPr lang="en-US" altLang="en-US" dirty="0" err="1"/>
              <a:t>appris</a:t>
            </a:r>
            <a:r>
              <a:rPr lang="en-US" altLang="en-US" dirty="0"/>
              <a:t>. </a:t>
            </a:r>
            <a:r>
              <a:rPr lang="en-US" altLang="en-US" dirty="0" err="1"/>
              <a:t>L'équipe</a:t>
            </a:r>
            <a:r>
              <a:rPr lang="en-US" altLang="en-US" dirty="0"/>
              <a:t> qui </a:t>
            </a:r>
            <a:r>
              <a:rPr lang="en-US" altLang="en-US" dirty="0" err="1"/>
              <a:t>gagne</a:t>
            </a:r>
            <a:r>
              <a:rPr lang="en-US" altLang="en-US" dirty="0"/>
              <a:t> a le droit de se </a:t>
            </a:r>
            <a:r>
              <a:rPr lang="en-US" altLang="en-US" dirty="0" err="1"/>
              <a:t>vanter</a:t>
            </a:r>
            <a:r>
              <a:rPr lang="en-US" altLang="en-US" dirty="0"/>
              <a:t>. Les discussions sur les </a:t>
            </a:r>
            <a:r>
              <a:rPr lang="en-US" altLang="en-US" dirty="0" err="1"/>
              <a:t>déchets</a:t>
            </a:r>
            <a:r>
              <a:rPr lang="en-US" altLang="en-US" dirty="0"/>
              <a:t> </a:t>
            </a:r>
            <a:r>
              <a:rPr lang="en-US" altLang="en-US" dirty="0" err="1"/>
              <a:t>sont</a:t>
            </a:r>
            <a:r>
              <a:rPr lang="en-US" altLang="en-US" dirty="0"/>
              <a:t> </a:t>
            </a:r>
            <a:r>
              <a:rPr lang="en-US" altLang="en-US" dirty="0" err="1"/>
              <a:t>encouragées</a:t>
            </a:r>
            <a:r>
              <a:rPr lang="en-US" altLang="en-US" dirty="0"/>
              <a:t> !</a:t>
            </a:r>
          </a:p>
          <a:p>
            <a:endParaRPr lang="en-US" altLang="en-US" dirty="0"/>
          </a:p>
          <a:p>
            <a:endParaRPr lang="en-US" altLang="en-US" dirty="0"/>
          </a:p>
          <a:p>
            <a:r>
              <a:rPr lang="en-US" altLang="en-US" dirty="0"/>
              <a:t>Note du </a:t>
            </a:r>
            <a:r>
              <a:rPr lang="en-US" altLang="en-US" dirty="0" err="1"/>
              <a:t>Facilitateur</a:t>
            </a:r>
            <a:r>
              <a:rPr lang="en-US" altLang="en-US" dirty="0"/>
              <a:t> : </a:t>
            </a:r>
            <a:r>
              <a:rPr lang="en-US" altLang="en-US" dirty="0" err="1"/>
              <a:t>Remplacez</a:t>
            </a:r>
            <a:r>
              <a:rPr lang="en-US" altLang="en-US" dirty="0"/>
              <a:t> les </a:t>
            </a:r>
            <a:r>
              <a:rPr lang="en-US" altLang="en-US" dirty="0" err="1"/>
              <a:t>exemples</a:t>
            </a:r>
            <a:r>
              <a:rPr lang="en-US" altLang="en-US" dirty="0"/>
              <a:t> par des </a:t>
            </a:r>
            <a:r>
              <a:rPr lang="en-US" altLang="en-US" dirty="0" err="1"/>
              <a:t>exemples</a:t>
            </a:r>
            <a:r>
              <a:rPr lang="en-US" altLang="en-US" dirty="0"/>
              <a:t> </a:t>
            </a:r>
            <a:r>
              <a:rPr lang="en-US" altLang="en-US" dirty="0" err="1"/>
              <a:t>pertinents</a:t>
            </a:r>
            <a:r>
              <a:rPr lang="en-US" altLang="en-US" dirty="0"/>
              <a:t> pour </a:t>
            </a:r>
            <a:r>
              <a:rPr lang="en-US" altLang="en-US" dirty="0" err="1"/>
              <a:t>vos</a:t>
            </a:r>
            <a:r>
              <a:rPr lang="en-US" altLang="en-US" dirty="0"/>
              <a:t> </a:t>
            </a:r>
            <a:r>
              <a:rPr lang="en-US" altLang="en-US" dirty="0" err="1"/>
              <a:t>communautés</a:t>
            </a:r>
            <a:r>
              <a:rPr lang="en-US" altLang="en-US" dirty="0"/>
              <a:t>.</a:t>
            </a:r>
          </a:p>
          <a:p>
            <a:endParaRPr lang="en-US" altLang="en-US" dirty="0"/>
          </a:p>
        </p:txBody>
      </p:sp>
      <p:sp>
        <p:nvSpPr>
          <p:cNvPr id="146436" name="Slide Number Placeholder 3">
            <a:extLst>
              <a:ext uri="{FF2B5EF4-FFF2-40B4-BE49-F238E27FC236}">
                <a16:creationId xmlns:a16="http://schemas.microsoft.com/office/drawing/2014/main" id="{FCAB9936-8F19-4C45-A2F5-D30C3956175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Ubuntu Light" panose="020B0304030602030204" pitchFamily="34" charset="0"/>
                <a:ea typeface="ヒラギノ角ゴ ProN W3" charset="-128"/>
              </a:defRPr>
            </a:lvl1pPr>
            <a:lvl2pPr marL="742950" indent="-285750">
              <a:defRPr>
                <a:solidFill>
                  <a:schemeClr val="tx1"/>
                </a:solidFill>
                <a:latin typeface="Ubuntu Light" panose="020B0304030602030204" pitchFamily="34" charset="0"/>
                <a:ea typeface="ヒラギノ角ゴ ProN W3" charset="-128"/>
              </a:defRPr>
            </a:lvl2pPr>
            <a:lvl3pPr marL="1143000" indent="-228600">
              <a:defRPr>
                <a:solidFill>
                  <a:schemeClr val="tx1"/>
                </a:solidFill>
                <a:latin typeface="Ubuntu Light" panose="020B0304030602030204" pitchFamily="34" charset="0"/>
                <a:ea typeface="ヒラギノ角ゴ ProN W3" charset="-128"/>
              </a:defRPr>
            </a:lvl3pPr>
            <a:lvl4pPr marL="1600200" indent="-228600">
              <a:defRPr>
                <a:solidFill>
                  <a:schemeClr val="tx1"/>
                </a:solidFill>
                <a:latin typeface="Ubuntu Light" panose="020B0304030602030204" pitchFamily="34" charset="0"/>
                <a:ea typeface="ヒラギノ角ゴ ProN W3" charset="-128"/>
              </a:defRPr>
            </a:lvl4pPr>
            <a:lvl5pPr marL="2057400" indent="-228600">
              <a:defRPr>
                <a:solidFill>
                  <a:schemeClr val="tx1"/>
                </a:solidFill>
                <a:latin typeface="Ubuntu Light" panose="020B0304030602030204" pitchFamily="34" charset="0"/>
                <a:ea typeface="ヒラギノ角ゴ ProN W3" charset="-128"/>
              </a:defRPr>
            </a:lvl5pPr>
            <a:lvl6pPr marL="25146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6pPr>
            <a:lvl7pPr marL="29718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7pPr>
            <a:lvl8pPr marL="34290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8pPr>
            <a:lvl9pPr marL="38862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9pPr>
          </a:lstStyle>
          <a:p>
            <a:fld id="{927AC372-6D34-4A0B-829E-D96A91875D2E}" type="slidenum">
              <a:rPr lang="en-US" altLang="en-US" smtClean="0">
                <a:latin typeface="Calibri" panose="020F0502020204030204" pitchFamily="34" charset="0"/>
              </a:rPr>
              <a:t>33</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CC8316-FB35-4AC8-984C-370EF0F37AED}" type="slidenum">
              <a:rPr lang="en-US" smtClean="0"/>
              <a:t>3</a:t>
            </a:fld>
            <a:endParaRPr lang="en-US" dirty="0"/>
          </a:p>
        </p:txBody>
      </p:sp>
    </p:spTree>
    <p:extLst>
      <p:ext uri="{BB962C8B-B14F-4D97-AF65-F5344CB8AC3E}">
        <p14:creationId xmlns:p14="http://schemas.microsoft.com/office/powerpoint/2010/main" val="41258290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3F2052-4783-4B43-8425-693ACF693205}" type="slidenum">
              <a:rPr lang="en-US" smtClean="0"/>
              <a:t>34</a:t>
            </a:fld>
            <a:endParaRPr lang="en-US"/>
          </a:p>
        </p:txBody>
      </p:sp>
    </p:spTree>
    <p:extLst>
      <p:ext uri="{BB962C8B-B14F-4D97-AF65-F5344CB8AC3E}">
        <p14:creationId xmlns:p14="http://schemas.microsoft.com/office/powerpoint/2010/main" val="5039119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Dites</a:t>
            </a:r>
            <a:r>
              <a:rPr lang="en-US" dirty="0"/>
              <a:t> :</a:t>
            </a:r>
          </a:p>
          <a:p>
            <a:pPr marL="171450" indent="-171450">
              <a:buFont typeface="Arial" panose="020B0604020202020204" pitchFamily="34" charset="0"/>
              <a:buChar char="•"/>
            </a:pPr>
            <a:r>
              <a:rPr lang="en-US" dirty="0"/>
              <a:t>Bien que nous </a:t>
            </a:r>
            <a:r>
              <a:rPr lang="en-US" dirty="0" err="1"/>
              <a:t>voulions</a:t>
            </a:r>
            <a:r>
              <a:rPr lang="en-US" dirty="0"/>
              <a:t> manger du pain pour les </a:t>
            </a:r>
            <a:r>
              <a:rPr lang="en-US" dirty="0" err="1"/>
              <a:t>glucides</a:t>
            </a:r>
            <a:r>
              <a:rPr lang="en-US" dirty="0"/>
              <a:t> qui nous </a:t>
            </a:r>
            <a:r>
              <a:rPr lang="en-US" dirty="0" err="1"/>
              <a:t>donnent</a:t>
            </a:r>
            <a:r>
              <a:rPr lang="en-US" dirty="0"/>
              <a:t> de </a:t>
            </a:r>
            <a:r>
              <a:rPr lang="en-US" dirty="0" err="1"/>
              <a:t>l'énergie</a:t>
            </a:r>
            <a:r>
              <a:rPr lang="en-US" dirty="0"/>
              <a:t>, </a:t>
            </a:r>
            <a:r>
              <a:rPr lang="en-US" dirty="0" err="1"/>
              <a:t>en</a:t>
            </a:r>
            <a:r>
              <a:rPr lang="en-US" dirty="0"/>
              <a:t> manger trop </a:t>
            </a:r>
            <a:r>
              <a:rPr lang="en-US" dirty="0" err="1"/>
              <a:t>tous</a:t>
            </a:r>
            <a:r>
              <a:rPr lang="en-US" dirty="0"/>
              <a:t> les </a:t>
            </a:r>
            <a:r>
              <a:rPr lang="en-US" dirty="0" err="1"/>
              <a:t>jours</a:t>
            </a:r>
            <a:r>
              <a:rPr lang="en-US" dirty="0"/>
              <a:t> nous fait prendre du </a:t>
            </a:r>
            <a:r>
              <a:rPr lang="en-US" dirty="0" err="1"/>
              <a:t>poids</a:t>
            </a:r>
            <a:r>
              <a:rPr lang="en-US" dirty="0"/>
              <a:t>. </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Il </a:t>
            </a:r>
            <a:r>
              <a:rPr lang="en-US" dirty="0" err="1"/>
              <a:t>n'y</a:t>
            </a:r>
            <a:r>
              <a:rPr lang="en-US" dirty="0"/>
              <a:t> a pas de </a:t>
            </a:r>
            <a:r>
              <a:rPr lang="en-US" dirty="0" err="1"/>
              <a:t>limite</a:t>
            </a:r>
            <a:r>
              <a:rPr lang="en-US" dirty="0"/>
              <a:t> à la </a:t>
            </a:r>
            <a:r>
              <a:rPr lang="en-US" dirty="0" err="1"/>
              <a:t>quantité</a:t>
            </a:r>
            <a:r>
              <a:rPr lang="en-US" dirty="0"/>
              <a:t> de fruits </a:t>
            </a:r>
            <a:r>
              <a:rPr lang="en-US" dirty="0" err="1"/>
              <a:t>ou</a:t>
            </a:r>
            <a:r>
              <a:rPr lang="en-US" dirty="0"/>
              <a:t> de </a:t>
            </a:r>
            <a:r>
              <a:rPr lang="en-US" dirty="0" err="1"/>
              <a:t>légumes</a:t>
            </a:r>
            <a:r>
              <a:rPr lang="en-US" dirty="0"/>
              <a:t> que </a:t>
            </a:r>
            <a:r>
              <a:rPr lang="en-US" dirty="0" err="1"/>
              <a:t>vous</a:t>
            </a:r>
            <a:r>
              <a:rPr lang="en-US" dirty="0"/>
              <a:t> </a:t>
            </a:r>
            <a:r>
              <a:rPr lang="en-US" dirty="0" err="1"/>
              <a:t>pouvez</a:t>
            </a:r>
            <a:r>
              <a:rPr lang="en-US" dirty="0"/>
              <a:t> manger </a:t>
            </a:r>
            <a:r>
              <a:rPr lang="en-US" dirty="0" err="1"/>
              <a:t>chaque</a:t>
            </a:r>
            <a:r>
              <a:rPr lang="en-US" dirty="0"/>
              <a:t> jour. </a:t>
            </a:r>
            <a:r>
              <a:rPr lang="en-US" dirty="0" err="1"/>
              <a:t>C'est</a:t>
            </a:r>
            <a:r>
              <a:rPr lang="en-US" dirty="0"/>
              <a:t> un aliment sans </a:t>
            </a:r>
            <a:r>
              <a:rPr lang="en-US" dirty="0" err="1"/>
              <a:t>dangé</a:t>
            </a:r>
            <a:r>
              <a:rPr lang="en-US" dirty="0"/>
              <a:t> !  </a:t>
            </a:r>
            <a:r>
              <a:rPr lang="en-US" dirty="0" err="1"/>
              <a:t>Lors</a:t>
            </a:r>
            <a:r>
              <a:rPr lang="en-US" dirty="0"/>
              <a:t> des </a:t>
            </a:r>
            <a:r>
              <a:rPr lang="en-US" dirty="0" err="1"/>
              <a:t>repas</a:t>
            </a:r>
            <a:r>
              <a:rPr lang="en-US" dirty="0"/>
              <a:t>, </a:t>
            </a:r>
            <a:r>
              <a:rPr lang="en-US" dirty="0" err="1"/>
              <a:t>essayez</a:t>
            </a:r>
            <a:r>
              <a:rPr lang="en-US" dirty="0"/>
              <a:t> de faire </a:t>
            </a:r>
            <a:r>
              <a:rPr lang="en-US" dirty="0" err="1"/>
              <a:t>en</a:t>
            </a:r>
            <a:r>
              <a:rPr lang="en-US" dirty="0"/>
              <a:t> </a:t>
            </a:r>
            <a:r>
              <a:rPr lang="en-US" dirty="0" err="1"/>
              <a:t>sorte</a:t>
            </a:r>
            <a:r>
              <a:rPr lang="en-US" dirty="0"/>
              <a:t> que la </a:t>
            </a:r>
            <a:r>
              <a:rPr lang="en-US" dirty="0" err="1"/>
              <a:t>moitié</a:t>
            </a:r>
            <a:r>
              <a:rPr lang="en-US" dirty="0"/>
              <a:t> de </a:t>
            </a:r>
            <a:r>
              <a:rPr lang="en-US" dirty="0" err="1"/>
              <a:t>votre</a:t>
            </a:r>
            <a:r>
              <a:rPr lang="en-US" dirty="0"/>
              <a:t> assiette </a:t>
            </a:r>
            <a:r>
              <a:rPr lang="en-US" dirty="0" err="1"/>
              <a:t>soit</a:t>
            </a:r>
            <a:r>
              <a:rPr lang="en-US" dirty="0"/>
              <a:t> </a:t>
            </a:r>
            <a:r>
              <a:rPr lang="en-US" dirty="0" err="1"/>
              <a:t>composée</a:t>
            </a:r>
            <a:r>
              <a:rPr lang="en-US" dirty="0"/>
              <a:t> de fruits et de </a:t>
            </a:r>
            <a:r>
              <a:rPr lang="en-US" dirty="0" err="1"/>
              <a:t>légumes</a:t>
            </a:r>
            <a:r>
              <a:rPr lang="en-US" dirty="0"/>
              <a:t>. </a:t>
            </a:r>
            <a:r>
              <a:rPr lang="en-US" dirty="0" err="1"/>
              <a:t>Cela</a:t>
            </a:r>
            <a:r>
              <a:rPr lang="en-US" dirty="0"/>
              <a:t> </a:t>
            </a:r>
            <a:r>
              <a:rPr lang="en-US" dirty="0" err="1"/>
              <a:t>vous</a:t>
            </a:r>
            <a:r>
              <a:rPr lang="en-US" dirty="0"/>
              <a:t> </a:t>
            </a:r>
            <a:r>
              <a:rPr lang="en-US" dirty="0" err="1"/>
              <a:t>aidera</a:t>
            </a:r>
            <a:r>
              <a:rPr lang="en-US" dirty="0"/>
              <a:t> à </a:t>
            </a:r>
            <a:r>
              <a:rPr lang="en-US" dirty="0" err="1"/>
              <a:t>consommer</a:t>
            </a:r>
            <a:r>
              <a:rPr lang="en-US" dirty="0"/>
              <a:t> les 5 portions </a:t>
            </a:r>
            <a:r>
              <a:rPr lang="en-US" dirty="0" err="1"/>
              <a:t>recommandées</a:t>
            </a:r>
            <a:r>
              <a:rPr lang="en-US" dirty="0"/>
              <a:t> par jour.</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Et </a:t>
            </a:r>
            <a:r>
              <a:rPr lang="en-US" dirty="0" err="1"/>
              <a:t>lorsque</a:t>
            </a:r>
            <a:r>
              <a:rPr lang="en-US" dirty="0"/>
              <a:t> </a:t>
            </a:r>
            <a:r>
              <a:rPr lang="en-US" dirty="0" err="1"/>
              <a:t>vous</a:t>
            </a:r>
            <a:r>
              <a:rPr lang="en-US" dirty="0"/>
              <a:t> </a:t>
            </a:r>
            <a:r>
              <a:rPr lang="en-US" dirty="0" err="1"/>
              <a:t>mangez</a:t>
            </a:r>
            <a:r>
              <a:rPr lang="en-US" dirty="0"/>
              <a:t> du pain, </a:t>
            </a:r>
            <a:r>
              <a:rPr lang="en-US" dirty="0" err="1"/>
              <a:t>veillez</a:t>
            </a:r>
            <a:r>
              <a:rPr lang="en-US" dirty="0"/>
              <a:t> à </a:t>
            </a:r>
            <a:r>
              <a:rPr lang="en-US" dirty="0" err="1"/>
              <a:t>ce</a:t>
            </a:r>
            <a:r>
              <a:rPr lang="en-US" dirty="0"/>
              <a:t> </a:t>
            </a:r>
            <a:r>
              <a:rPr lang="en-US" dirty="0" err="1"/>
              <a:t>qu'il</a:t>
            </a:r>
            <a:r>
              <a:rPr lang="en-US" dirty="0"/>
              <a:t> </a:t>
            </a:r>
            <a:r>
              <a:rPr lang="en-US" dirty="0" err="1"/>
              <a:t>soit</a:t>
            </a:r>
            <a:r>
              <a:rPr lang="en-US" dirty="0"/>
              <a:t> </a:t>
            </a:r>
            <a:r>
              <a:rPr lang="en-US" dirty="0" err="1"/>
              <a:t>complet</a:t>
            </a:r>
            <a:r>
              <a:rPr lang="en-US" dirty="0"/>
              <a:t> </a:t>
            </a:r>
            <a:r>
              <a:rPr lang="en-US" dirty="0" err="1"/>
              <a:t>plutôt</a:t>
            </a:r>
            <a:r>
              <a:rPr lang="en-US" dirty="0"/>
              <a:t> que </a:t>
            </a:r>
            <a:r>
              <a:rPr lang="en-US" dirty="0" err="1"/>
              <a:t>blanc</a:t>
            </a:r>
            <a:r>
              <a:rPr lang="en-US" dirty="0"/>
              <a:t>.</a:t>
            </a:r>
          </a:p>
        </p:txBody>
      </p:sp>
      <p:sp>
        <p:nvSpPr>
          <p:cNvPr id="4" name="Slide Number Placeholder 3"/>
          <p:cNvSpPr>
            <a:spLocks noGrp="1"/>
          </p:cNvSpPr>
          <p:nvPr>
            <p:ph type="sldNum" sz="quarter" idx="5"/>
          </p:nvPr>
        </p:nvSpPr>
        <p:spPr/>
        <p:txBody>
          <a:bodyPr/>
          <a:lstStyle/>
          <a:p>
            <a:fld id="{E43F2052-4783-4B43-8425-693ACF693205}" type="slidenum">
              <a:rPr lang="en-US" smtClean="0"/>
              <a:t>35</a:t>
            </a:fld>
            <a:endParaRPr lang="en-US"/>
          </a:p>
        </p:txBody>
      </p:sp>
    </p:spTree>
    <p:extLst>
      <p:ext uri="{BB962C8B-B14F-4D97-AF65-F5344CB8AC3E}">
        <p14:creationId xmlns:p14="http://schemas.microsoft.com/office/powerpoint/2010/main" val="13170117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Dites</a:t>
            </a:r>
            <a:r>
              <a:rPr lang="en-US" dirty="0"/>
              <a:t> :</a:t>
            </a:r>
          </a:p>
          <a:p>
            <a:pPr marL="171450" indent="-171450">
              <a:buFont typeface="Arial" panose="020B0604020202020204" pitchFamily="34" charset="0"/>
              <a:buChar char="•"/>
            </a:pPr>
            <a:r>
              <a:rPr lang="en-US" dirty="0"/>
              <a:t>Les </a:t>
            </a:r>
            <a:r>
              <a:rPr lang="en-US" dirty="0" err="1"/>
              <a:t>myrtilles</a:t>
            </a:r>
            <a:r>
              <a:rPr lang="en-US" dirty="0"/>
              <a:t> </a:t>
            </a:r>
            <a:r>
              <a:rPr lang="en-US" dirty="0" err="1"/>
              <a:t>sont</a:t>
            </a:r>
            <a:r>
              <a:rPr lang="en-US" dirty="0"/>
              <a:t> </a:t>
            </a:r>
            <a:r>
              <a:rPr lang="en-US" dirty="0" err="1"/>
              <a:t>une</a:t>
            </a:r>
            <a:r>
              <a:rPr lang="en-US" dirty="0"/>
              <a:t> </a:t>
            </a:r>
            <a:r>
              <a:rPr lang="en-US" dirty="0" err="1"/>
              <a:t>excellente</a:t>
            </a:r>
            <a:r>
              <a:rPr lang="en-US" dirty="0"/>
              <a:t> source de Nutrition ; </a:t>
            </a:r>
            <a:r>
              <a:rPr lang="en-US" dirty="0" err="1"/>
              <a:t>cependant</a:t>
            </a:r>
            <a:r>
              <a:rPr lang="en-US" dirty="0"/>
              <a:t>, les muffins dans </a:t>
            </a:r>
            <a:r>
              <a:rPr lang="en-US" dirty="0" err="1"/>
              <a:t>lesquels</a:t>
            </a:r>
            <a:r>
              <a:rPr lang="en-US" dirty="0"/>
              <a:t> </a:t>
            </a:r>
            <a:r>
              <a:rPr lang="en-US" dirty="0" err="1"/>
              <a:t>elles</a:t>
            </a:r>
            <a:r>
              <a:rPr lang="en-US" dirty="0"/>
              <a:t> se </a:t>
            </a:r>
            <a:r>
              <a:rPr lang="en-US" dirty="0" err="1"/>
              <a:t>trouvent</a:t>
            </a:r>
            <a:r>
              <a:rPr lang="en-US" dirty="0"/>
              <a:t> </a:t>
            </a:r>
            <a:r>
              <a:rPr lang="en-US" dirty="0" err="1"/>
              <a:t>sont</a:t>
            </a:r>
            <a:r>
              <a:rPr lang="en-US" dirty="0"/>
              <a:t> chargés de sucre, </a:t>
            </a:r>
            <a:r>
              <a:rPr lang="en-US" dirty="0" err="1"/>
              <a:t>ce</a:t>
            </a:r>
            <a:r>
              <a:rPr lang="en-US" dirty="0"/>
              <a:t> qui </a:t>
            </a:r>
            <a:r>
              <a:rPr lang="en-US" dirty="0" err="1"/>
              <a:t>vous</a:t>
            </a:r>
            <a:r>
              <a:rPr lang="en-US" dirty="0"/>
              <a:t> </a:t>
            </a:r>
            <a:r>
              <a:rPr lang="en-US" dirty="0" err="1"/>
              <a:t>donnera</a:t>
            </a:r>
            <a:r>
              <a:rPr lang="en-US" dirty="0"/>
              <a:t> </a:t>
            </a:r>
            <a:r>
              <a:rPr lang="en-US" dirty="0" err="1"/>
              <a:t>faim</a:t>
            </a:r>
            <a:r>
              <a:rPr lang="en-US" dirty="0"/>
              <a:t> peu de temps après les </a:t>
            </a:r>
            <a:r>
              <a:rPr lang="en-US" dirty="0" err="1"/>
              <a:t>avoir</a:t>
            </a:r>
            <a:r>
              <a:rPr lang="en-US" dirty="0"/>
              <a:t> </a:t>
            </a:r>
            <a:r>
              <a:rPr lang="en-US" dirty="0" err="1"/>
              <a:t>mangées</a:t>
            </a:r>
            <a:r>
              <a:rPr lang="en-US" dirty="0"/>
              <a:t>.  </a:t>
            </a:r>
          </a:p>
          <a:p>
            <a:endParaRPr lang="en-US" dirty="0"/>
          </a:p>
          <a:p>
            <a:pPr marL="171450" indent="-171450">
              <a:buFont typeface="Arial" panose="020B0604020202020204" pitchFamily="34" charset="0"/>
              <a:buChar char="•"/>
            </a:pPr>
            <a:r>
              <a:rPr lang="en-US" dirty="0"/>
              <a:t>Les </a:t>
            </a:r>
            <a:r>
              <a:rPr lang="en-US" dirty="0" err="1"/>
              <a:t>œufs</a:t>
            </a:r>
            <a:r>
              <a:rPr lang="en-US" dirty="0"/>
              <a:t> </a:t>
            </a:r>
            <a:r>
              <a:rPr lang="en-US" dirty="0" err="1"/>
              <a:t>sont</a:t>
            </a:r>
            <a:r>
              <a:rPr lang="en-US" dirty="0"/>
              <a:t> le </a:t>
            </a:r>
            <a:r>
              <a:rPr lang="en-US" dirty="0" err="1"/>
              <a:t>meilleur</a:t>
            </a:r>
            <a:r>
              <a:rPr lang="en-US" dirty="0"/>
              <a:t> choix. </a:t>
            </a:r>
            <a:r>
              <a:rPr lang="en-US" dirty="0" err="1"/>
              <a:t>Ils</a:t>
            </a:r>
            <a:r>
              <a:rPr lang="en-US" dirty="0"/>
              <a:t> </a:t>
            </a:r>
            <a:r>
              <a:rPr lang="en-US" dirty="0" err="1"/>
              <a:t>regorgent</a:t>
            </a:r>
            <a:r>
              <a:rPr lang="en-US" dirty="0"/>
              <a:t> de </a:t>
            </a:r>
            <a:r>
              <a:rPr lang="en-US" dirty="0" err="1"/>
              <a:t>protéines</a:t>
            </a:r>
            <a:r>
              <a:rPr lang="en-US" dirty="0"/>
              <a:t>, </a:t>
            </a:r>
            <a:r>
              <a:rPr lang="en-US" dirty="0" err="1"/>
              <a:t>ce</a:t>
            </a:r>
            <a:r>
              <a:rPr lang="en-US" dirty="0"/>
              <a:t> qui </a:t>
            </a:r>
            <a:r>
              <a:rPr lang="en-US" dirty="0" err="1"/>
              <a:t>contribue</a:t>
            </a:r>
            <a:r>
              <a:rPr lang="en-US" dirty="0"/>
              <a:t> à </a:t>
            </a:r>
            <a:r>
              <a:rPr lang="en-US" dirty="0" err="1"/>
              <a:t>renforcer</a:t>
            </a:r>
            <a:r>
              <a:rPr lang="en-US" dirty="0"/>
              <a:t> </a:t>
            </a:r>
            <a:r>
              <a:rPr lang="en-US" dirty="0" err="1"/>
              <a:t>vos</a:t>
            </a:r>
            <a:r>
              <a:rPr lang="en-US" dirty="0"/>
              <a:t> muscles et à </a:t>
            </a:r>
            <a:r>
              <a:rPr lang="en-US" dirty="0" err="1"/>
              <a:t>vous</a:t>
            </a:r>
            <a:r>
              <a:rPr lang="en-US" dirty="0"/>
              <a:t> </a:t>
            </a:r>
            <a:r>
              <a:rPr lang="en-US" dirty="0" err="1"/>
              <a:t>rassasier</a:t>
            </a:r>
            <a:r>
              <a:rPr lang="en-US" dirty="0"/>
              <a:t> plus </a:t>
            </a:r>
            <a:r>
              <a:rPr lang="en-US" dirty="0" err="1"/>
              <a:t>longtemps</a:t>
            </a:r>
            <a:r>
              <a:rPr lang="en-US" dirty="0"/>
              <a:t>.  De plus, </a:t>
            </a:r>
            <a:r>
              <a:rPr lang="en-US" dirty="0" err="1"/>
              <a:t>vous</a:t>
            </a:r>
            <a:r>
              <a:rPr lang="en-US" dirty="0"/>
              <a:t> </a:t>
            </a:r>
            <a:r>
              <a:rPr lang="en-US" dirty="0" err="1"/>
              <a:t>pouvez</a:t>
            </a:r>
            <a:r>
              <a:rPr lang="en-US" dirty="0"/>
              <a:t> les manger de </a:t>
            </a:r>
            <a:r>
              <a:rPr lang="en-US" dirty="0" err="1"/>
              <a:t>différentes</a:t>
            </a:r>
            <a:r>
              <a:rPr lang="en-US" dirty="0"/>
              <a:t> manières.</a:t>
            </a:r>
          </a:p>
        </p:txBody>
      </p:sp>
      <p:sp>
        <p:nvSpPr>
          <p:cNvPr id="4" name="Slide Number Placeholder 3"/>
          <p:cNvSpPr>
            <a:spLocks noGrp="1"/>
          </p:cNvSpPr>
          <p:nvPr>
            <p:ph type="sldNum" sz="quarter" idx="5"/>
          </p:nvPr>
        </p:nvSpPr>
        <p:spPr/>
        <p:txBody>
          <a:bodyPr/>
          <a:lstStyle/>
          <a:p>
            <a:fld id="{E43F2052-4783-4B43-8425-693ACF693205}" type="slidenum">
              <a:rPr lang="en-US" smtClean="0"/>
              <a:t>36</a:t>
            </a:fld>
            <a:endParaRPr lang="en-US"/>
          </a:p>
        </p:txBody>
      </p:sp>
    </p:spTree>
    <p:extLst>
      <p:ext uri="{BB962C8B-B14F-4D97-AF65-F5344CB8AC3E}">
        <p14:creationId xmlns:p14="http://schemas.microsoft.com/office/powerpoint/2010/main" val="40676250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Dites</a:t>
            </a:r>
            <a:r>
              <a:rPr lang="en-US" dirty="0"/>
              <a:t> :</a:t>
            </a:r>
          </a:p>
          <a:p>
            <a:r>
              <a:rPr lang="en-US" dirty="0"/>
              <a:t>Il </a:t>
            </a:r>
            <a:r>
              <a:rPr lang="en-US" dirty="0" err="1"/>
              <a:t>s'agit</a:t>
            </a:r>
            <a:r>
              <a:rPr lang="en-US" dirty="0"/>
              <a:t> </a:t>
            </a:r>
            <a:r>
              <a:rPr lang="en-US" dirty="0" err="1"/>
              <a:t>d'une</a:t>
            </a:r>
            <a:r>
              <a:rPr lang="en-US" dirty="0"/>
              <a:t> question </a:t>
            </a:r>
            <a:r>
              <a:rPr lang="en-US" dirty="0" err="1"/>
              <a:t>piège</a:t>
            </a:r>
            <a:r>
              <a:rPr lang="en-US" dirty="0"/>
              <a:t>. </a:t>
            </a:r>
          </a:p>
          <a:p>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Les smoothies, </a:t>
            </a:r>
            <a:r>
              <a:rPr lang="en-US" dirty="0" err="1"/>
              <a:t>comme</a:t>
            </a:r>
            <a:r>
              <a:rPr lang="en-US" dirty="0"/>
              <a:t> </a:t>
            </a:r>
            <a:r>
              <a:rPr lang="en-US" dirty="0" err="1"/>
              <a:t>celui</a:t>
            </a:r>
            <a:r>
              <a:rPr lang="en-US" dirty="0"/>
              <a:t> </a:t>
            </a:r>
            <a:r>
              <a:rPr lang="en-US" dirty="0" err="1"/>
              <a:t>illustré</a:t>
            </a:r>
            <a:r>
              <a:rPr lang="en-US" dirty="0"/>
              <a:t> </a:t>
            </a:r>
            <a:r>
              <a:rPr lang="en-US" dirty="0" err="1"/>
              <a:t>ici</a:t>
            </a:r>
            <a:r>
              <a:rPr lang="en-US" dirty="0"/>
              <a:t>, </a:t>
            </a:r>
            <a:r>
              <a:rPr lang="en-US" dirty="0" err="1"/>
              <a:t>sont</a:t>
            </a:r>
            <a:r>
              <a:rPr lang="en-US" dirty="0"/>
              <a:t> un excellent </a:t>
            </a:r>
            <a:r>
              <a:rPr lang="en-US" dirty="0" err="1"/>
              <a:t>moyen</a:t>
            </a:r>
            <a:r>
              <a:rPr lang="en-US" dirty="0"/>
              <a:t> de </a:t>
            </a:r>
            <a:r>
              <a:rPr lang="en-US" dirty="0" err="1"/>
              <a:t>consommer</a:t>
            </a:r>
            <a:r>
              <a:rPr lang="en-US" dirty="0"/>
              <a:t> les fruits et </a:t>
            </a:r>
            <a:r>
              <a:rPr lang="en-US" dirty="0" err="1"/>
              <a:t>légumes</a:t>
            </a:r>
            <a:r>
              <a:rPr lang="en-US" dirty="0"/>
              <a:t> </a:t>
            </a:r>
            <a:r>
              <a:rPr lang="en-US" dirty="0" err="1"/>
              <a:t>recommandés</a:t>
            </a:r>
            <a:r>
              <a:rPr lang="en-US" dirty="0"/>
              <a:t>. Mais </a:t>
            </a:r>
            <a:r>
              <a:rPr lang="en-US" dirty="0" err="1"/>
              <a:t>ils</a:t>
            </a:r>
            <a:r>
              <a:rPr lang="en-US" dirty="0"/>
              <a:t> </a:t>
            </a:r>
            <a:r>
              <a:rPr lang="en-US" dirty="0" err="1"/>
              <a:t>sont</a:t>
            </a:r>
            <a:r>
              <a:rPr lang="en-US" dirty="0"/>
              <a:t> </a:t>
            </a:r>
            <a:r>
              <a:rPr lang="en-US" dirty="0" err="1"/>
              <a:t>souvent</a:t>
            </a:r>
            <a:r>
              <a:rPr lang="en-US" dirty="0"/>
              <a:t> chargés de sucre et de calories </a:t>
            </a:r>
            <a:r>
              <a:rPr lang="en-US" dirty="0" err="1"/>
              <a:t>supplémentaires</a:t>
            </a:r>
            <a:r>
              <a:rPr lang="en-US" dirty="0"/>
              <a:t>, </a:t>
            </a:r>
            <a:r>
              <a:rPr lang="en-US" dirty="0" err="1"/>
              <a:t>ce</a:t>
            </a:r>
            <a:r>
              <a:rPr lang="en-US" dirty="0"/>
              <a:t> qui </a:t>
            </a:r>
            <a:r>
              <a:rPr lang="en-US" dirty="0" err="1"/>
              <a:t>peut</a:t>
            </a:r>
            <a:r>
              <a:rPr lang="en-US" dirty="0"/>
              <a:t> les faire passer du </a:t>
            </a:r>
            <a:r>
              <a:rPr lang="en-US" dirty="0" err="1"/>
              <a:t>statut</a:t>
            </a:r>
            <a:r>
              <a:rPr lang="en-US" dirty="0"/>
              <a:t> </a:t>
            </a:r>
            <a:r>
              <a:rPr lang="en-US" dirty="0" err="1"/>
              <a:t>d'en-cas</a:t>
            </a:r>
            <a:r>
              <a:rPr lang="en-US" dirty="0"/>
              <a:t> à </a:t>
            </a:r>
            <a:r>
              <a:rPr lang="en-US" dirty="0" err="1"/>
              <a:t>celui</a:t>
            </a:r>
            <a:r>
              <a:rPr lang="en-US" dirty="0"/>
              <a:t> de </a:t>
            </a:r>
            <a:r>
              <a:rPr lang="en-US" dirty="0" err="1"/>
              <a:t>repas</a:t>
            </a:r>
            <a:r>
              <a:rPr lang="en-US" dirty="0"/>
              <a:t> </a:t>
            </a:r>
            <a:r>
              <a:rPr lang="en-US" dirty="0" err="1"/>
              <a:t>complet</a:t>
            </a:r>
            <a:r>
              <a:rPr lang="en-US" dirty="0"/>
              <a:t>.  Ce smoothie, </a:t>
            </a:r>
            <a:r>
              <a:rPr lang="en-US" dirty="0" err="1"/>
              <a:t>composé</a:t>
            </a:r>
            <a:r>
              <a:rPr lang="en-US" dirty="0"/>
              <a:t> de fraises, de kiwis et de yaourt à </a:t>
            </a:r>
            <a:r>
              <a:rPr lang="en-US" dirty="0" err="1"/>
              <a:t>faible</a:t>
            </a:r>
            <a:r>
              <a:rPr lang="en-US" dirty="0"/>
              <a:t> </a:t>
            </a:r>
            <a:r>
              <a:rPr lang="en-US" dirty="0" err="1"/>
              <a:t>teneur</a:t>
            </a:r>
            <a:r>
              <a:rPr lang="en-US" dirty="0"/>
              <a:t> </a:t>
            </a:r>
            <a:r>
              <a:rPr lang="en-US" dirty="0" err="1"/>
              <a:t>en</a:t>
            </a:r>
            <a:r>
              <a:rPr lang="en-US" dirty="0"/>
              <a:t> matières grasses... qui </a:t>
            </a:r>
            <a:r>
              <a:rPr lang="en-US" dirty="0" err="1"/>
              <a:t>sont</a:t>
            </a:r>
            <a:r>
              <a:rPr lang="en-US" dirty="0"/>
              <a:t> </a:t>
            </a:r>
            <a:r>
              <a:rPr lang="en-US" dirty="0" err="1"/>
              <a:t>tous</a:t>
            </a:r>
            <a:r>
              <a:rPr lang="en-US" dirty="0"/>
              <a:t> des choix </a:t>
            </a:r>
            <a:r>
              <a:rPr lang="en-US" dirty="0" err="1"/>
              <a:t>sains</a:t>
            </a:r>
            <a:r>
              <a:rPr lang="en-US" dirty="0"/>
              <a:t>... </a:t>
            </a:r>
            <a:r>
              <a:rPr lang="en-US" dirty="0" err="1"/>
              <a:t>contient</a:t>
            </a:r>
            <a:r>
              <a:rPr lang="en-US" dirty="0"/>
              <a:t> 450 calories et 94 grammes de sucre.  </a:t>
            </a:r>
            <a:r>
              <a:rPr lang="en-US" dirty="0" err="1"/>
              <a:t>C'est</a:t>
            </a:r>
            <a:r>
              <a:rPr lang="en-US" dirty="0"/>
              <a:t> beaucoup plus de sucre </a:t>
            </a:r>
            <a:r>
              <a:rPr lang="en-US" dirty="0" err="1"/>
              <a:t>qu'une</a:t>
            </a:r>
            <a:r>
              <a:rPr lang="en-US" dirty="0"/>
              <a:t> </a:t>
            </a:r>
            <a:r>
              <a:rPr lang="en-US" dirty="0" err="1"/>
              <a:t>bouteille</a:t>
            </a:r>
            <a:r>
              <a:rPr lang="en-US" dirty="0"/>
              <a:t> de soda.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Le </a:t>
            </a:r>
            <a:r>
              <a:rPr lang="en-US" dirty="0" err="1"/>
              <a:t>gagnant</a:t>
            </a:r>
            <a:r>
              <a:rPr lang="en-US" dirty="0"/>
              <a:t> </a:t>
            </a:r>
            <a:r>
              <a:rPr lang="en-US" dirty="0" err="1"/>
              <a:t>est</a:t>
            </a:r>
            <a:r>
              <a:rPr lang="en-US" dirty="0"/>
              <a:t> le fromage à </a:t>
            </a:r>
            <a:r>
              <a:rPr lang="en-US" dirty="0" err="1"/>
              <a:t>effilocher</a:t>
            </a:r>
            <a:r>
              <a:rPr lang="en-US" dirty="0"/>
              <a:t>.  Le fromage à pâte </a:t>
            </a:r>
            <a:r>
              <a:rPr lang="en-US" dirty="0" err="1"/>
              <a:t>filée</a:t>
            </a:r>
            <a:r>
              <a:rPr lang="en-US" dirty="0"/>
              <a:t> </a:t>
            </a:r>
            <a:r>
              <a:rPr lang="en-US" dirty="0" err="1"/>
              <a:t>est</a:t>
            </a:r>
            <a:r>
              <a:rPr lang="en-US" dirty="0"/>
              <a:t> </a:t>
            </a:r>
            <a:r>
              <a:rPr lang="en-US" dirty="0" err="1"/>
              <a:t>en</a:t>
            </a:r>
            <a:r>
              <a:rPr lang="en-US" dirty="0"/>
              <a:t> fait </a:t>
            </a:r>
            <a:r>
              <a:rPr lang="en-US" dirty="0" err="1"/>
              <a:t>pauvre</a:t>
            </a:r>
            <a:r>
              <a:rPr lang="en-US" dirty="0"/>
              <a:t> </a:t>
            </a:r>
            <a:r>
              <a:rPr lang="en-US" dirty="0" err="1"/>
              <a:t>en</a:t>
            </a:r>
            <a:r>
              <a:rPr lang="en-US" dirty="0"/>
              <a:t> matières grasses et ne </a:t>
            </a:r>
            <a:r>
              <a:rPr lang="en-US" dirty="0" err="1"/>
              <a:t>contient</a:t>
            </a:r>
            <a:r>
              <a:rPr lang="en-US" dirty="0"/>
              <a:t> que 60 calories et 0 gramme de sucre.  De plus, il regorge de </a:t>
            </a:r>
            <a:r>
              <a:rPr lang="en-US" dirty="0" err="1"/>
              <a:t>protéines</a:t>
            </a:r>
            <a:r>
              <a:rPr lang="en-US" dirty="0"/>
              <a:t>, qui </a:t>
            </a:r>
            <a:r>
              <a:rPr lang="en-US" dirty="0" err="1"/>
              <a:t>sont</a:t>
            </a:r>
            <a:r>
              <a:rPr lang="en-US" dirty="0"/>
              <a:t> </a:t>
            </a:r>
            <a:r>
              <a:rPr lang="en-US" dirty="0" err="1"/>
              <a:t>excellentes</a:t>
            </a:r>
            <a:r>
              <a:rPr lang="en-US" dirty="0"/>
              <a:t> pour les muscles et </a:t>
            </a:r>
            <a:r>
              <a:rPr lang="en-US" dirty="0" err="1"/>
              <a:t>vous</a:t>
            </a:r>
            <a:r>
              <a:rPr lang="en-US" dirty="0"/>
              <a:t> </a:t>
            </a:r>
            <a:r>
              <a:rPr lang="en-US" dirty="0" err="1"/>
              <a:t>rassasient</a:t>
            </a:r>
            <a:r>
              <a:rPr lang="en-US" dirty="0"/>
              <a:t> plus </a:t>
            </a:r>
            <a:r>
              <a:rPr lang="en-US" dirty="0" err="1"/>
              <a:t>longtemps</a:t>
            </a:r>
            <a:r>
              <a:rPr lang="en-US" dirty="0"/>
              <a:t>, et de calcium, qui </a:t>
            </a:r>
            <a:r>
              <a:rPr lang="en-US" dirty="0" err="1"/>
              <a:t>est</a:t>
            </a:r>
            <a:r>
              <a:rPr lang="en-US" dirty="0"/>
              <a:t> excellent pour les </a:t>
            </a:r>
            <a:r>
              <a:rPr lang="en-US" dirty="0" err="1"/>
              <a:t>os</a:t>
            </a:r>
            <a:r>
              <a:rPr lang="en-US"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Si </a:t>
            </a:r>
            <a:r>
              <a:rPr lang="en-US" dirty="0" err="1"/>
              <a:t>vous</a:t>
            </a:r>
            <a:r>
              <a:rPr lang="en-US" dirty="0"/>
              <a:t> </a:t>
            </a:r>
            <a:r>
              <a:rPr lang="en-US" dirty="0" err="1"/>
              <a:t>voulez</a:t>
            </a:r>
            <a:r>
              <a:rPr lang="en-US" dirty="0"/>
              <a:t> prendre un smoothie, </a:t>
            </a:r>
            <a:r>
              <a:rPr lang="en-US" dirty="0" err="1"/>
              <a:t>essayez</a:t>
            </a:r>
            <a:r>
              <a:rPr lang="en-US" dirty="0"/>
              <a:t> de le </a:t>
            </a:r>
            <a:r>
              <a:rPr lang="en-US" dirty="0" err="1"/>
              <a:t>préparer</a:t>
            </a:r>
            <a:r>
              <a:rPr lang="en-US" dirty="0"/>
              <a:t> à la </a:t>
            </a:r>
            <a:r>
              <a:rPr lang="en-US" dirty="0" err="1"/>
              <a:t>maison</a:t>
            </a:r>
            <a:r>
              <a:rPr lang="en-US" dirty="0"/>
              <a:t> avec de </a:t>
            </a:r>
            <a:r>
              <a:rPr lang="en-US" dirty="0" err="1"/>
              <a:t>l'eau</a:t>
            </a:r>
            <a:r>
              <a:rPr lang="en-US" dirty="0"/>
              <a:t>, des fruits et des </a:t>
            </a:r>
            <a:r>
              <a:rPr lang="en-US" dirty="0" err="1"/>
              <a:t>légumes</a:t>
            </a:r>
            <a:r>
              <a:rPr lang="en-US" dirty="0"/>
              <a:t>.  </a:t>
            </a:r>
          </a:p>
        </p:txBody>
      </p:sp>
      <p:sp>
        <p:nvSpPr>
          <p:cNvPr id="4" name="Slide Number Placeholder 3"/>
          <p:cNvSpPr>
            <a:spLocks noGrp="1"/>
          </p:cNvSpPr>
          <p:nvPr>
            <p:ph type="sldNum" sz="quarter" idx="5"/>
          </p:nvPr>
        </p:nvSpPr>
        <p:spPr/>
        <p:txBody>
          <a:bodyPr/>
          <a:lstStyle/>
          <a:p>
            <a:fld id="{E43F2052-4783-4B43-8425-693ACF693205}" type="slidenum">
              <a:rPr lang="en-US" smtClean="0"/>
              <a:t>37</a:t>
            </a:fld>
            <a:endParaRPr lang="en-US"/>
          </a:p>
        </p:txBody>
      </p:sp>
    </p:spTree>
    <p:extLst>
      <p:ext uri="{BB962C8B-B14F-4D97-AF65-F5344CB8AC3E}">
        <p14:creationId xmlns:p14="http://schemas.microsoft.com/office/powerpoint/2010/main" val="36495473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Dites</a:t>
            </a:r>
            <a:r>
              <a:rPr lang="en-US" dirty="0"/>
              <a:t> :</a:t>
            </a:r>
          </a:p>
          <a:p>
            <a:pPr marL="171450" indent="-171450">
              <a:buFont typeface="Arial" panose="020B0604020202020204" pitchFamily="34" charset="0"/>
              <a:buChar char="•"/>
            </a:pPr>
            <a:r>
              <a:rPr lang="en-US" dirty="0"/>
              <a:t>Si les </a:t>
            </a:r>
            <a:r>
              <a:rPr lang="en-US" dirty="0" err="1"/>
              <a:t>boissons</a:t>
            </a:r>
            <a:r>
              <a:rPr lang="en-US" dirty="0"/>
              <a:t> pour </a:t>
            </a:r>
            <a:r>
              <a:rPr lang="en-US" dirty="0" err="1"/>
              <a:t>sportifs</a:t>
            </a:r>
            <a:r>
              <a:rPr lang="en-US" dirty="0"/>
              <a:t> </a:t>
            </a:r>
            <a:r>
              <a:rPr lang="en-US" dirty="0" err="1"/>
              <a:t>sont</a:t>
            </a:r>
            <a:r>
              <a:rPr lang="en-US" dirty="0"/>
              <a:t> </a:t>
            </a:r>
            <a:r>
              <a:rPr lang="en-US" dirty="0" err="1"/>
              <a:t>parfaites</a:t>
            </a:r>
            <a:r>
              <a:rPr lang="en-US" dirty="0"/>
              <a:t> pour </a:t>
            </a:r>
            <a:r>
              <a:rPr lang="en-US" dirty="0" err="1"/>
              <a:t>s'hydrater</a:t>
            </a:r>
            <a:r>
              <a:rPr lang="en-US" dirty="0"/>
              <a:t> après 60 minutes </a:t>
            </a:r>
            <a:r>
              <a:rPr lang="en-US" dirty="0" err="1"/>
              <a:t>d'exercice</a:t>
            </a:r>
            <a:r>
              <a:rPr lang="en-US" dirty="0"/>
              <a:t> intense, </a:t>
            </a:r>
            <a:r>
              <a:rPr lang="en-US" dirty="0" err="1"/>
              <a:t>elles</a:t>
            </a:r>
            <a:r>
              <a:rPr lang="en-US" dirty="0"/>
              <a:t> </a:t>
            </a:r>
            <a:r>
              <a:rPr lang="en-US" dirty="0" err="1"/>
              <a:t>contiennent</a:t>
            </a:r>
            <a:r>
              <a:rPr lang="en-US" dirty="0"/>
              <a:t> </a:t>
            </a:r>
            <a:r>
              <a:rPr lang="en-US" dirty="0" err="1"/>
              <a:t>également</a:t>
            </a:r>
            <a:r>
              <a:rPr lang="en-US" dirty="0"/>
              <a:t> beaucoup de sucre.  </a:t>
            </a:r>
          </a:p>
          <a:p>
            <a:endParaRPr lang="en-US" dirty="0"/>
          </a:p>
          <a:p>
            <a:pPr marL="171450" indent="-171450">
              <a:buFont typeface="Arial" panose="020B0604020202020204" pitchFamily="34" charset="0"/>
              <a:buChar char="•"/>
            </a:pPr>
            <a:r>
              <a:rPr lang="en-US" dirty="0"/>
              <a:t>Le </a:t>
            </a:r>
            <a:r>
              <a:rPr lang="en-US" dirty="0" err="1"/>
              <a:t>meilleur</a:t>
            </a:r>
            <a:r>
              <a:rPr lang="en-US" dirty="0"/>
              <a:t> choix </a:t>
            </a:r>
            <a:r>
              <a:rPr lang="en-US" dirty="0" err="1"/>
              <a:t>est</a:t>
            </a:r>
            <a:r>
              <a:rPr lang="en-US" dirty="0"/>
              <a:t> </a:t>
            </a:r>
            <a:r>
              <a:rPr lang="en-US" dirty="0" err="1"/>
              <a:t>toujours</a:t>
            </a:r>
            <a:r>
              <a:rPr lang="en-US" dirty="0"/>
              <a:t> </a:t>
            </a:r>
            <a:r>
              <a:rPr lang="en-US" dirty="0" err="1"/>
              <a:t>l'eau</a:t>
            </a:r>
            <a:r>
              <a:rPr lang="en-US" dirty="0"/>
              <a:t>.  </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Question bonus : </a:t>
            </a:r>
            <a:r>
              <a:rPr lang="en-US" dirty="0" err="1"/>
              <a:t>combien</a:t>
            </a:r>
            <a:r>
              <a:rPr lang="en-US" dirty="0"/>
              <a:t> de </a:t>
            </a:r>
            <a:r>
              <a:rPr lang="en-US" dirty="0" err="1"/>
              <a:t>bouteilles</a:t>
            </a:r>
            <a:r>
              <a:rPr lang="en-US" dirty="0"/>
              <a:t> </a:t>
            </a:r>
            <a:r>
              <a:rPr lang="en-US" dirty="0" err="1"/>
              <a:t>d'eau</a:t>
            </a:r>
            <a:r>
              <a:rPr lang="en-US" dirty="0"/>
              <a:t> </a:t>
            </a:r>
            <a:r>
              <a:rPr lang="en-US" dirty="0" err="1"/>
              <a:t>devriez-vous</a:t>
            </a:r>
            <a:r>
              <a:rPr lang="en-US" dirty="0"/>
              <a:t> essayer de </a:t>
            </a:r>
            <a:r>
              <a:rPr lang="en-US" dirty="0" err="1"/>
              <a:t>boire</a:t>
            </a:r>
            <a:r>
              <a:rPr lang="en-US" dirty="0"/>
              <a:t> par jour ?</a:t>
            </a:r>
          </a:p>
          <a:p>
            <a:pPr marL="171450" indent="-171450">
              <a:buFont typeface="Arial" panose="020B0604020202020204" pitchFamily="34" charset="0"/>
              <a:buChar char="•"/>
            </a:pPr>
            <a:r>
              <a:rPr lang="en-US" dirty="0" err="1"/>
              <a:t>Réponse</a:t>
            </a:r>
            <a:r>
              <a:rPr lang="en-US" dirty="0"/>
              <a:t> : 5</a:t>
            </a:r>
          </a:p>
        </p:txBody>
      </p:sp>
      <p:sp>
        <p:nvSpPr>
          <p:cNvPr id="4" name="Slide Number Placeholder 3"/>
          <p:cNvSpPr>
            <a:spLocks noGrp="1"/>
          </p:cNvSpPr>
          <p:nvPr>
            <p:ph type="sldNum" sz="quarter" idx="5"/>
          </p:nvPr>
        </p:nvSpPr>
        <p:spPr/>
        <p:txBody>
          <a:bodyPr/>
          <a:lstStyle/>
          <a:p>
            <a:fld id="{E43F2052-4783-4B43-8425-693ACF693205}" type="slidenum">
              <a:rPr lang="en-US" smtClean="0"/>
              <a:t>38</a:t>
            </a:fld>
            <a:endParaRPr lang="en-US"/>
          </a:p>
        </p:txBody>
      </p:sp>
    </p:spTree>
    <p:extLst>
      <p:ext uri="{BB962C8B-B14F-4D97-AF65-F5344CB8AC3E}">
        <p14:creationId xmlns:p14="http://schemas.microsoft.com/office/powerpoint/2010/main" val="6683808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Dites</a:t>
            </a:r>
            <a:r>
              <a:rPr lang="en-US" dirty="0"/>
              <a:t> :</a:t>
            </a:r>
          </a:p>
          <a:p>
            <a:pPr marL="171450" indent="-171450">
              <a:buFont typeface="Arial" panose="020B0604020202020204" pitchFamily="34" charset="0"/>
              <a:buChar char="•"/>
            </a:pPr>
            <a:r>
              <a:rPr lang="en-US" dirty="0"/>
              <a:t>Si les deux options </a:t>
            </a:r>
            <a:r>
              <a:rPr lang="en-US" dirty="0" err="1"/>
              <a:t>peuvent</a:t>
            </a:r>
            <a:r>
              <a:rPr lang="en-US" dirty="0"/>
              <a:t> </a:t>
            </a:r>
            <a:r>
              <a:rPr lang="en-US" dirty="0" err="1"/>
              <a:t>être</a:t>
            </a:r>
            <a:r>
              <a:rPr lang="en-US" dirty="0"/>
              <a:t> </a:t>
            </a:r>
            <a:r>
              <a:rPr lang="en-US" dirty="0" err="1"/>
              <a:t>relaxantes</a:t>
            </a:r>
            <a:r>
              <a:rPr lang="en-US" dirty="0"/>
              <a:t>, </a:t>
            </a:r>
            <a:r>
              <a:rPr lang="en-US" dirty="0" err="1"/>
              <a:t>rester</a:t>
            </a:r>
            <a:r>
              <a:rPr lang="en-US" dirty="0"/>
              <a:t> </a:t>
            </a:r>
            <a:r>
              <a:rPr lang="en-US" dirty="0" err="1"/>
              <a:t>assis</a:t>
            </a:r>
            <a:r>
              <a:rPr lang="en-US" dirty="0"/>
              <a:t> trop </a:t>
            </a:r>
            <a:r>
              <a:rPr lang="en-US" dirty="0" err="1"/>
              <a:t>longtemps</a:t>
            </a:r>
            <a:r>
              <a:rPr lang="en-US" dirty="0"/>
              <a:t> </a:t>
            </a:r>
            <a:r>
              <a:rPr lang="en-US" dirty="0" err="1"/>
              <a:t>est</a:t>
            </a:r>
            <a:r>
              <a:rPr lang="en-US" dirty="0"/>
              <a:t> </a:t>
            </a:r>
            <a:r>
              <a:rPr lang="en-US" dirty="0" err="1"/>
              <a:t>en</a:t>
            </a:r>
            <a:r>
              <a:rPr lang="en-US" dirty="0"/>
              <a:t> fait </a:t>
            </a:r>
            <a:r>
              <a:rPr lang="en-US" dirty="0" err="1"/>
              <a:t>mauvais</a:t>
            </a:r>
            <a:r>
              <a:rPr lang="en-US" dirty="0"/>
              <a:t> pour la </a:t>
            </a:r>
            <a:r>
              <a:rPr lang="en-US" dirty="0" err="1"/>
              <a:t>santé</a:t>
            </a:r>
            <a:r>
              <a:rPr lang="en-US" dirty="0"/>
              <a:t>. Il </a:t>
            </a:r>
            <a:r>
              <a:rPr lang="en-US" dirty="0" err="1"/>
              <a:t>est</a:t>
            </a:r>
            <a:r>
              <a:rPr lang="en-US" dirty="0"/>
              <a:t> </a:t>
            </a:r>
            <a:r>
              <a:rPr lang="en-US" dirty="0" err="1"/>
              <a:t>toujours</a:t>
            </a:r>
            <a:r>
              <a:rPr lang="en-US" dirty="0"/>
              <a:t> </a:t>
            </a:r>
            <a:r>
              <a:rPr lang="en-US" dirty="0" err="1"/>
              <a:t>préférable</a:t>
            </a:r>
            <a:r>
              <a:rPr lang="en-US" dirty="0"/>
              <a:t> de </a:t>
            </a:r>
            <a:r>
              <a:rPr lang="en-US" dirty="0" err="1"/>
              <a:t>bouger</a:t>
            </a:r>
            <a:r>
              <a:rPr lang="en-US" dirty="0"/>
              <a:t> </a:t>
            </a:r>
            <a:r>
              <a:rPr lang="en-US" dirty="0" err="1"/>
              <a:t>dès</a:t>
            </a:r>
            <a:r>
              <a:rPr lang="en-US" dirty="0"/>
              <a:t> que </a:t>
            </a:r>
            <a:r>
              <a:rPr lang="en-US" dirty="0" err="1"/>
              <a:t>vous</a:t>
            </a:r>
            <a:r>
              <a:rPr lang="en-US" dirty="0"/>
              <a:t> le </a:t>
            </a:r>
            <a:r>
              <a:rPr lang="en-US" dirty="0" err="1"/>
              <a:t>pouvez</a:t>
            </a:r>
            <a:r>
              <a:rPr lang="en-US" dirty="0"/>
              <a:t>.</a:t>
            </a:r>
          </a:p>
        </p:txBody>
      </p:sp>
      <p:sp>
        <p:nvSpPr>
          <p:cNvPr id="4" name="Slide Number Placeholder 3"/>
          <p:cNvSpPr>
            <a:spLocks noGrp="1"/>
          </p:cNvSpPr>
          <p:nvPr>
            <p:ph type="sldNum" sz="quarter" idx="5"/>
          </p:nvPr>
        </p:nvSpPr>
        <p:spPr/>
        <p:txBody>
          <a:bodyPr/>
          <a:lstStyle/>
          <a:p>
            <a:fld id="{E43F2052-4783-4B43-8425-693ACF693205}" type="slidenum">
              <a:rPr lang="en-US" smtClean="0"/>
              <a:t>39</a:t>
            </a:fld>
            <a:endParaRPr lang="en-US"/>
          </a:p>
        </p:txBody>
      </p:sp>
    </p:spTree>
    <p:extLst>
      <p:ext uri="{BB962C8B-B14F-4D97-AF65-F5344CB8AC3E}">
        <p14:creationId xmlns:p14="http://schemas.microsoft.com/office/powerpoint/2010/main" val="19351194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Dites :</a:t>
            </a:r>
          </a:p>
          <a:p>
            <a:pPr marL="171450" indent="-171450">
              <a:buFont typeface="Arial" panose="020B0604020202020204" pitchFamily="34" charset="0"/>
              <a:buChar char="•"/>
            </a:pPr>
            <a:r>
              <a:rPr lang="en-US"/>
              <a:t>La musculation est un excellent moyen de développer les muscles et la force.</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Le yoga est la meilleure option pour améliorer la flexibilité.  </a:t>
            </a:r>
          </a:p>
        </p:txBody>
      </p:sp>
      <p:sp>
        <p:nvSpPr>
          <p:cNvPr id="4" name="Slide Number Placeholder 3"/>
          <p:cNvSpPr>
            <a:spLocks noGrp="1"/>
          </p:cNvSpPr>
          <p:nvPr>
            <p:ph type="sldNum" sz="quarter" idx="5"/>
          </p:nvPr>
        </p:nvSpPr>
        <p:spPr/>
        <p:txBody>
          <a:bodyPr/>
          <a:lstStyle/>
          <a:p>
            <a:fld id="{E43F2052-4783-4B43-8425-693ACF693205}" type="slidenum">
              <a:rPr lang="en-US" smtClean="0"/>
              <a:t>40</a:t>
            </a:fld>
            <a:endParaRPr lang="en-US"/>
          </a:p>
        </p:txBody>
      </p:sp>
    </p:spTree>
    <p:extLst>
      <p:ext uri="{BB962C8B-B14F-4D97-AF65-F5344CB8AC3E}">
        <p14:creationId xmlns:p14="http://schemas.microsoft.com/office/powerpoint/2010/main" val="40799303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Dites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Les analgésiques soulagent temporairement les maux de dents, mais ne règlent pas le problème à long terme.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Lorsque vous avez mal aux dents, cela signifie généralement qu'il y a un problème grave qui ne fera que s'aggraver avec le temps et causer davantage de douleur.  Il est donc important de consulter un dentiste dès que possible afin qu'il puisse déterminer ce qui ne va pas et y remédier rapidement.</a:t>
            </a:r>
          </a:p>
          <a:p>
            <a:endParaRPr lang="en-US"/>
          </a:p>
        </p:txBody>
      </p:sp>
      <p:sp>
        <p:nvSpPr>
          <p:cNvPr id="4" name="Slide Number Placeholder 3"/>
          <p:cNvSpPr>
            <a:spLocks noGrp="1"/>
          </p:cNvSpPr>
          <p:nvPr>
            <p:ph type="sldNum" sz="quarter" idx="5"/>
          </p:nvPr>
        </p:nvSpPr>
        <p:spPr/>
        <p:txBody>
          <a:bodyPr/>
          <a:lstStyle/>
          <a:p>
            <a:fld id="{E43F2052-4783-4B43-8425-693ACF693205}" type="slidenum">
              <a:rPr lang="en-US" smtClean="0"/>
              <a:t>41</a:t>
            </a:fld>
            <a:endParaRPr lang="en-US"/>
          </a:p>
        </p:txBody>
      </p:sp>
    </p:spTree>
    <p:extLst>
      <p:ext uri="{BB962C8B-B14F-4D97-AF65-F5344CB8AC3E}">
        <p14:creationId xmlns:p14="http://schemas.microsoft.com/office/powerpoint/2010/main" val="32796618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t>Dites : La réponse est vraie.</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Le soleil est une source importante de vitamine D, qui contribue à la solidité des os.</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Il suffit d'une exposition directe au soleil d'environ 10 minutes par jour pour obtenir ce bénéfice.  Au-delà de ces 10 minutes, il est préférable de passer le plus clair de son temps à l'ombre, surtout entre 10 et 16 heures, lorsque les rayons du soleil sont les plus intenses.  </a:t>
            </a:r>
          </a:p>
          <a:p>
            <a:pPr marL="0" indent="0">
              <a:buFont typeface="Arial" panose="020B0604020202020204" pitchFamily="34" charset="0"/>
              <a:buNone/>
            </a:pPr>
            <a:endParaRPr lang="en-US"/>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Si vous devez vous exposer au soleil pendant plus de 10 minutes, n'oubliez pas d'appliquer de la crème solaire sur toute la peau exposée au soleil et de porter des vêtements protecteurs tels qu'une chemise et un chapeau.</a:t>
            </a:r>
          </a:p>
        </p:txBody>
      </p:sp>
      <p:sp>
        <p:nvSpPr>
          <p:cNvPr id="4" name="Slide Number Placeholder 3"/>
          <p:cNvSpPr>
            <a:spLocks noGrp="1"/>
          </p:cNvSpPr>
          <p:nvPr>
            <p:ph type="sldNum" sz="quarter" idx="5"/>
          </p:nvPr>
        </p:nvSpPr>
        <p:spPr/>
        <p:txBody>
          <a:bodyPr/>
          <a:lstStyle/>
          <a:p>
            <a:fld id="{E43F2052-4783-4B43-8425-693ACF693205}" type="slidenum">
              <a:rPr lang="en-US" smtClean="0"/>
              <a:t>42</a:t>
            </a:fld>
            <a:endParaRPr lang="en-US"/>
          </a:p>
        </p:txBody>
      </p:sp>
    </p:spTree>
    <p:extLst>
      <p:ext uri="{BB962C8B-B14F-4D97-AF65-F5344CB8AC3E}">
        <p14:creationId xmlns:p14="http://schemas.microsoft.com/office/powerpoint/2010/main" val="42146878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Dites</a:t>
            </a:r>
            <a:r>
              <a:rPr lang="en-US" dirty="0"/>
              <a:t> :</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La lumière </a:t>
            </a:r>
            <a:r>
              <a:rPr lang="en-US" sz="1200" b="0" i="0" kern="1200" dirty="0" err="1">
                <a:solidFill>
                  <a:schemeClr val="tx1"/>
                </a:solidFill>
                <a:effectLst/>
                <a:latin typeface="+mn-lt"/>
                <a:ea typeface="+mn-ea"/>
                <a:cs typeface="+mn-cs"/>
              </a:rPr>
              <a:t>bleue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émise</a:t>
            </a:r>
            <a:r>
              <a:rPr lang="en-US" sz="1200" b="0" i="0" kern="1200" dirty="0">
                <a:solidFill>
                  <a:schemeClr val="tx1"/>
                </a:solidFill>
                <a:effectLst/>
                <a:latin typeface="+mn-lt"/>
                <a:ea typeface="+mn-ea"/>
                <a:cs typeface="+mn-cs"/>
              </a:rPr>
              <a:t> par les </a:t>
            </a:r>
            <a:r>
              <a:rPr lang="en-US" sz="1200" b="0" i="0" kern="1200" dirty="0" err="1">
                <a:solidFill>
                  <a:schemeClr val="tx1"/>
                </a:solidFill>
                <a:effectLst/>
                <a:latin typeface="+mn-lt"/>
                <a:ea typeface="+mn-ea"/>
                <a:cs typeface="+mn-cs"/>
              </a:rPr>
              <a:t>téléviseurs</a:t>
            </a:r>
            <a:r>
              <a:rPr lang="en-US" sz="1200" b="0" i="0" kern="1200" dirty="0">
                <a:solidFill>
                  <a:schemeClr val="tx1"/>
                </a:solidFill>
                <a:effectLst/>
                <a:latin typeface="+mn-lt"/>
                <a:ea typeface="+mn-ea"/>
                <a:cs typeface="+mn-cs"/>
              </a:rPr>
              <a:t>, les </a:t>
            </a:r>
            <a:r>
              <a:rPr lang="en-US" sz="1200" b="0" i="0" kern="1200" dirty="0" err="1">
                <a:solidFill>
                  <a:schemeClr val="tx1"/>
                </a:solidFill>
                <a:effectLst/>
                <a:latin typeface="+mn-lt"/>
                <a:ea typeface="+mn-ea"/>
                <a:cs typeface="+mn-cs"/>
              </a:rPr>
              <a:t>tablettes</a:t>
            </a:r>
            <a:r>
              <a:rPr lang="en-US" sz="1200" b="0" i="0" kern="1200" dirty="0">
                <a:solidFill>
                  <a:schemeClr val="tx1"/>
                </a:solidFill>
                <a:effectLst/>
                <a:latin typeface="+mn-lt"/>
                <a:ea typeface="+mn-ea"/>
                <a:cs typeface="+mn-cs"/>
              </a:rPr>
              <a:t> et les </a:t>
            </a:r>
            <a:r>
              <a:rPr lang="en-US" sz="1200" b="0" i="0" kern="1200" dirty="0" err="1">
                <a:solidFill>
                  <a:schemeClr val="tx1"/>
                </a:solidFill>
                <a:effectLst/>
                <a:latin typeface="+mn-lt"/>
                <a:ea typeface="+mn-ea"/>
                <a:cs typeface="+mn-cs"/>
              </a:rPr>
              <a:t>téléphones</a:t>
            </a:r>
            <a:r>
              <a:rPr lang="en-US" sz="1200" b="0" i="0" kern="1200" dirty="0">
                <a:solidFill>
                  <a:schemeClr val="tx1"/>
                </a:solidFill>
                <a:effectLst/>
                <a:latin typeface="+mn-lt"/>
                <a:ea typeface="+mn-ea"/>
                <a:cs typeface="+mn-cs"/>
              </a:rPr>
              <a:t> portables </a:t>
            </a:r>
            <a:r>
              <a:rPr lang="en-US" sz="1200" b="0" i="0" kern="1200" dirty="0" err="1">
                <a:solidFill>
                  <a:schemeClr val="tx1"/>
                </a:solidFill>
                <a:effectLst/>
                <a:latin typeface="+mn-lt"/>
                <a:ea typeface="+mn-ea"/>
                <a:cs typeface="+mn-cs"/>
              </a:rPr>
              <a:t>envoie</a:t>
            </a:r>
            <a:r>
              <a:rPr lang="en-US" sz="1200" b="0" i="0" kern="1200" dirty="0">
                <a:solidFill>
                  <a:schemeClr val="tx1"/>
                </a:solidFill>
                <a:effectLst/>
                <a:latin typeface="+mn-lt"/>
                <a:ea typeface="+mn-ea"/>
                <a:cs typeface="+mn-cs"/>
              </a:rPr>
              <a:t> des </a:t>
            </a:r>
            <a:r>
              <a:rPr lang="en-US" sz="1200" b="0" i="0" kern="1200" dirty="0" err="1">
                <a:solidFill>
                  <a:schemeClr val="tx1"/>
                </a:solidFill>
                <a:effectLst/>
                <a:latin typeface="+mn-lt"/>
                <a:ea typeface="+mn-ea"/>
                <a:cs typeface="+mn-cs"/>
              </a:rPr>
              <a:t>signaux</a:t>
            </a:r>
            <a:r>
              <a:rPr lang="en-US" sz="1200" b="0" i="0" kern="1200" dirty="0">
                <a:solidFill>
                  <a:schemeClr val="tx1"/>
                </a:solidFill>
                <a:effectLst/>
                <a:latin typeface="+mn-lt"/>
                <a:ea typeface="+mn-ea"/>
                <a:cs typeface="+mn-cs"/>
              </a:rPr>
              <a:t> au </a:t>
            </a:r>
            <a:r>
              <a:rPr lang="en-US" sz="1200" b="0" i="0" kern="1200" dirty="0" err="1">
                <a:solidFill>
                  <a:schemeClr val="tx1"/>
                </a:solidFill>
                <a:effectLst/>
                <a:latin typeface="+mn-lt"/>
                <a:ea typeface="+mn-ea"/>
                <a:cs typeface="+mn-cs"/>
              </a:rPr>
              <a:t>cerveau</a:t>
            </a:r>
            <a:r>
              <a:rPr lang="en-US" sz="1200" b="0" i="0" kern="1200" dirty="0">
                <a:solidFill>
                  <a:schemeClr val="tx1"/>
                </a:solidFill>
                <a:effectLst/>
                <a:latin typeface="+mn-lt"/>
                <a:ea typeface="+mn-ea"/>
                <a:cs typeface="+mn-cs"/>
              </a:rPr>
              <a:t> qui </a:t>
            </a:r>
            <a:r>
              <a:rPr lang="en-US" sz="1200" b="0" i="0" kern="1200" dirty="0" err="1">
                <a:solidFill>
                  <a:schemeClr val="tx1"/>
                </a:solidFill>
                <a:effectLst/>
                <a:latin typeface="+mn-lt"/>
                <a:ea typeface="+mn-ea"/>
                <a:cs typeface="+mn-cs"/>
              </a:rPr>
              <a:t>lui</a:t>
            </a:r>
            <a:r>
              <a:rPr lang="en-US" sz="1200" b="0" i="0" kern="1200" dirty="0">
                <a:solidFill>
                  <a:schemeClr val="tx1"/>
                </a:solidFill>
                <a:effectLst/>
                <a:latin typeface="+mn-lt"/>
                <a:ea typeface="+mn-ea"/>
                <a:cs typeface="+mn-cs"/>
              </a:rPr>
              <a:t> font </a:t>
            </a:r>
            <a:r>
              <a:rPr lang="en-US" sz="1200" b="0" i="0" kern="1200" dirty="0" err="1">
                <a:solidFill>
                  <a:schemeClr val="tx1"/>
                </a:solidFill>
                <a:effectLst/>
                <a:latin typeface="+mn-lt"/>
                <a:ea typeface="+mn-ea"/>
                <a:cs typeface="+mn-cs"/>
              </a:rPr>
              <a:t>croire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qu'il</a:t>
            </a:r>
            <a:r>
              <a:rPr lang="en-US" sz="1200" b="0" i="0" kern="1200" dirty="0">
                <a:solidFill>
                  <a:schemeClr val="tx1"/>
                </a:solidFill>
                <a:effectLst/>
                <a:latin typeface="+mn-lt"/>
                <a:ea typeface="+mn-ea"/>
                <a:cs typeface="+mn-cs"/>
              </a:rPr>
              <a:t> fait jour et non </a:t>
            </a:r>
            <a:r>
              <a:rPr lang="en-US" sz="1200" b="0" i="0" kern="1200" dirty="0" err="1">
                <a:solidFill>
                  <a:schemeClr val="tx1"/>
                </a:solidFill>
                <a:effectLst/>
                <a:latin typeface="+mn-lt"/>
                <a:ea typeface="+mn-ea"/>
                <a:cs typeface="+mn-cs"/>
              </a:rPr>
              <a:t>nuit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ce</a:t>
            </a:r>
            <a:r>
              <a:rPr lang="en-US" sz="1200" b="0" i="0" kern="1200" dirty="0">
                <a:solidFill>
                  <a:schemeClr val="tx1"/>
                </a:solidFill>
                <a:effectLst/>
                <a:latin typeface="+mn-lt"/>
                <a:ea typeface="+mn-ea"/>
                <a:cs typeface="+mn-cs"/>
              </a:rPr>
              <a:t> qui rend </a:t>
            </a:r>
            <a:r>
              <a:rPr lang="en-US" sz="1200" b="0" i="0" kern="1200" dirty="0" err="1">
                <a:solidFill>
                  <a:schemeClr val="tx1"/>
                </a:solidFill>
                <a:effectLst/>
                <a:latin typeface="+mn-lt"/>
                <a:ea typeface="+mn-ea"/>
                <a:cs typeface="+mn-cs"/>
              </a:rPr>
              <a:t>l'endormissement</a:t>
            </a:r>
            <a:r>
              <a:rPr lang="en-US" sz="1200" b="0" i="0" kern="1200" dirty="0">
                <a:solidFill>
                  <a:schemeClr val="tx1"/>
                </a:solidFill>
                <a:effectLst/>
                <a:latin typeface="+mn-lt"/>
                <a:ea typeface="+mn-ea"/>
                <a:cs typeface="+mn-cs"/>
              </a:rPr>
              <a:t> plus difficile.  De plus, </a:t>
            </a:r>
            <a:r>
              <a:rPr lang="en-US" sz="1200" b="0" i="0" kern="1200" dirty="0" err="1">
                <a:solidFill>
                  <a:schemeClr val="tx1"/>
                </a:solidFill>
                <a:effectLst/>
                <a:latin typeface="+mn-lt"/>
                <a:ea typeface="+mn-ea"/>
                <a:cs typeface="+mn-cs"/>
              </a:rPr>
              <a:t>regarder</a:t>
            </a:r>
            <a:r>
              <a:rPr lang="en-US" sz="1200" b="0" i="0" kern="1200" dirty="0">
                <a:solidFill>
                  <a:schemeClr val="tx1"/>
                </a:solidFill>
                <a:effectLst/>
                <a:latin typeface="+mn-lt"/>
                <a:ea typeface="+mn-ea"/>
                <a:cs typeface="+mn-cs"/>
              </a:rPr>
              <a:t> les </a:t>
            </a:r>
            <a:r>
              <a:rPr lang="en-US" sz="1200" b="0" i="0" kern="1200" dirty="0" err="1">
                <a:solidFill>
                  <a:schemeClr val="tx1"/>
                </a:solidFill>
                <a:effectLst/>
                <a:latin typeface="+mn-lt"/>
                <a:ea typeface="+mn-ea"/>
                <a:cs typeface="+mn-cs"/>
              </a:rPr>
              <a:t>médias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sociaux</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envoyer</a:t>
            </a:r>
            <a:r>
              <a:rPr lang="en-US" sz="1200" b="0" i="0" kern="1200" dirty="0">
                <a:solidFill>
                  <a:schemeClr val="tx1"/>
                </a:solidFill>
                <a:effectLst/>
                <a:latin typeface="+mn-lt"/>
                <a:ea typeface="+mn-ea"/>
                <a:cs typeface="+mn-cs"/>
              </a:rPr>
              <a:t> des </a:t>
            </a:r>
            <a:r>
              <a:rPr lang="en-US" sz="1200" b="0" i="0" kern="1200" dirty="0" err="1">
                <a:solidFill>
                  <a:schemeClr val="tx1"/>
                </a:solidFill>
                <a:effectLst/>
                <a:latin typeface="+mn-lt"/>
                <a:ea typeface="+mn-ea"/>
                <a:cs typeface="+mn-cs"/>
              </a:rPr>
              <a:t>textos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avant</a:t>
            </a:r>
            <a:r>
              <a:rPr lang="en-US" sz="1200" b="0" i="0" kern="1200" dirty="0">
                <a:solidFill>
                  <a:schemeClr val="tx1"/>
                </a:solidFill>
                <a:effectLst/>
                <a:latin typeface="+mn-lt"/>
                <a:ea typeface="+mn-ea"/>
                <a:cs typeface="+mn-cs"/>
              </a:rPr>
              <a:t> de se </a:t>
            </a:r>
            <a:r>
              <a:rPr lang="en-US" sz="1200" b="0" i="0" kern="1200" dirty="0" err="1">
                <a:solidFill>
                  <a:schemeClr val="tx1"/>
                </a:solidFill>
                <a:effectLst/>
                <a:latin typeface="+mn-lt"/>
                <a:ea typeface="+mn-ea"/>
                <a:cs typeface="+mn-cs"/>
              </a:rPr>
              <a:t>coucher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peut</a:t>
            </a:r>
            <a:r>
              <a:rPr lang="en-US" sz="1200" b="0" i="0" kern="1200" dirty="0">
                <a:solidFill>
                  <a:schemeClr val="tx1"/>
                </a:solidFill>
                <a:effectLst/>
                <a:latin typeface="+mn-lt"/>
                <a:ea typeface="+mn-ea"/>
                <a:cs typeface="+mn-cs"/>
              </a:rPr>
              <a:t> nous </a:t>
            </a:r>
            <a:r>
              <a:rPr lang="en-US" sz="1200" b="0" i="0" kern="1200" dirty="0" err="1">
                <a:solidFill>
                  <a:schemeClr val="tx1"/>
                </a:solidFill>
                <a:effectLst/>
                <a:latin typeface="+mn-lt"/>
                <a:ea typeface="+mn-ea"/>
                <a:cs typeface="+mn-cs"/>
              </a:rPr>
              <a:t>rendre</a:t>
            </a:r>
            <a:r>
              <a:rPr lang="en-US" sz="1200" b="0" i="0" kern="1200" dirty="0">
                <a:solidFill>
                  <a:schemeClr val="tx1"/>
                </a:solidFill>
                <a:effectLst/>
                <a:latin typeface="+mn-lt"/>
                <a:ea typeface="+mn-ea"/>
                <a:cs typeface="+mn-cs"/>
              </a:rPr>
              <a:t> trop </a:t>
            </a:r>
            <a:r>
              <a:rPr lang="en-US" sz="1200" b="0" i="0" kern="1200" dirty="0" err="1">
                <a:solidFill>
                  <a:schemeClr val="tx1"/>
                </a:solidFill>
                <a:effectLst/>
                <a:latin typeface="+mn-lt"/>
                <a:ea typeface="+mn-ea"/>
                <a:cs typeface="+mn-cs"/>
              </a:rPr>
              <a:t>excités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ou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anxieux</a:t>
            </a:r>
            <a:r>
              <a:rPr lang="en-US" sz="1200" b="0" i="0" kern="1200" dirty="0">
                <a:solidFill>
                  <a:schemeClr val="tx1"/>
                </a:solidFill>
                <a:effectLst/>
                <a:latin typeface="+mn-lt"/>
                <a:ea typeface="+mn-ea"/>
                <a:cs typeface="+mn-cs"/>
              </a:rPr>
              <a:t> pour nous </a:t>
            </a:r>
            <a:r>
              <a:rPr lang="en-US" sz="1200" b="0" i="0" kern="1200" dirty="0" err="1">
                <a:solidFill>
                  <a:schemeClr val="tx1"/>
                </a:solidFill>
                <a:effectLst/>
                <a:latin typeface="+mn-lt"/>
                <a:ea typeface="+mn-ea"/>
                <a:cs typeface="+mn-cs"/>
              </a:rPr>
              <a:t>détendre</a:t>
            </a:r>
            <a:r>
              <a:rPr lang="en-US" sz="1200" b="0" i="0" kern="1200" dirty="0">
                <a:solidFill>
                  <a:schemeClr val="tx1"/>
                </a:solidFill>
                <a:effectLst/>
                <a:latin typeface="+mn-lt"/>
                <a:ea typeface="+mn-ea"/>
                <a:cs typeface="+mn-cs"/>
              </a:rPr>
              <a:t> et nous </a:t>
            </a:r>
            <a:r>
              <a:rPr lang="en-US" sz="1200" b="0" i="0" kern="1200" dirty="0" err="1">
                <a:solidFill>
                  <a:schemeClr val="tx1"/>
                </a:solidFill>
                <a:effectLst/>
                <a:latin typeface="+mn-lt"/>
                <a:ea typeface="+mn-ea"/>
                <a:cs typeface="+mn-cs"/>
              </a:rPr>
              <a:t>endormir</a:t>
            </a:r>
            <a:r>
              <a:rPr lang="en-US" sz="1200" b="0" i="0" kern="1200" dirty="0">
                <a:solidFill>
                  <a:schemeClr val="tx1"/>
                </a:solidFill>
                <a:effectLst/>
                <a:latin typeface="+mn-lt"/>
                <a:ea typeface="+mn-ea"/>
                <a:cs typeface="+mn-cs"/>
              </a:rPr>
              <a:t>. </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err="1">
                <a:solidFill>
                  <a:schemeClr val="tx1"/>
                </a:solidFill>
                <a:effectLst/>
                <a:latin typeface="+mn-lt"/>
                <a:ea typeface="+mn-ea"/>
                <a:cs typeface="+mn-cs"/>
              </a:rPr>
              <a:t>Vous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devriez</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éteindre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tous</a:t>
            </a:r>
            <a:r>
              <a:rPr lang="en-US" sz="1200" b="0" i="0" kern="1200" dirty="0">
                <a:solidFill>
                  <a:schemeClr val="tx1"/>
                </a:solidFill>
                <a:effectLst/>
                <a:latin typeface="+mn-lt"/>
                <a:ea typeface="+mn-ea"/>
                <a:cs typeface="+mn-cs"/>
              </a:rPr>
              <a:t> les </a:t>
            </a:r>
            <a:r>
              <a:rPr lang="en-US" sz="1200" b="0" i="0" kern="1200" dirty="0" err="1">
                <a:solidFill>
                  <a:schemeClr val="tx1"/>
                </a:solidFill>
                <a:effectLst/>
                <a:latin typeface="+mn-lt"/>
                <a:ea typeface="+mn-ea"/>
                <a:cs typeface="+mn-cs"/>
              </a:rPr>
              <a:t>appareils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électroniques</a:t>
            </a:r>
            <a:r>
              <a:rPr lang="en-US" sz="1200" b="0" i="0" kern="1200" dirty="0">
                <a:solidFill>
                  <a:schemeClr val="tx1"/>
                </a:solidFill>
                <a:effectLst/>
                <a:latin typeface="+mn-lt"/>
                <a:ea typeface="+mn-ea"/>
                <a:cs typeface="+mn-cs"/>
              </a:rPr>
              <a:t> au </a:t>
            </a:r>
            <a:r>
              <a:rPr lang="en-US" sz="1200" b="0" i="0" kern="1200" dirty="0" err="1">
                <a:solidFill>
                  <a:schemeClr val="tx1"/>
                </a:solidFill>
                <a:effectLst/>
                <a:latin typeface="+mn-lt"/>
                <a:ea typeface="+mn-ea"/>
                <a:cs typeface="+mn-cs"/>
              </a:rPr>
              <a:t>moins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une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heure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avant</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vous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coucher</a:t>
            </a:r>
            <a:r>
              <a:rPr lang="en-US" sz="1200" b="0" i="0" kern="1200" dirty="0">
                <a:solidFill>
                  <a:schemeClr val="tx1"/>
                </a:solidFill>
                <a:effectLst/>
                <a:latin typeface="+mn-lt"/>
                <a:ea typeface="+mn-ea"/>
                <a:cs typeface="+mn-cs"/>
              </a:rPr>
              <a:t> et lire un livre pour </a:t>
            </a:r>
            <a:r>
              <a:rPr lang="en-US" sz="1200" b="0" i="0" kern="1200" dirty="0" err="1">
                <a:solidFill>
                  <a:schemeClr val="tx1"/>
                </a:solidFill>
                <a:effectLst/>
                <a:latin typeface="+mn-lt"/>
                <a:ea typeface="+mn-ea"/>
                <a:cs typeface="+mn-cs"/>
              </a:rPr>
              <a:t>vous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détendre</a:t>
            </a:r>
            <a:r>
              <a:rPr lang="en-US" sz="1200" b="0" i="0" kern="1200" dirty="0">
                <a:solidFill>
                  <a:schemeClr val="tx1"/>
                </a:solidFill>
                <a:effectLst/>
                <a:latin typeface="+mn-lt"/>
                <a:ea typeface="+mn-ea"/>
                <a:cs typeface="+mn-cs"/>
              </a:rPr>
              <a:t>.  </a:t>
            </a:r>
          </a:p>
          <a:p>
            <a:pPr marL="171450" indent="-171450">
              <a:buFont typeface="Arial" panose="020B0604020202020204" pitchFamily="34" charset="0"/>
              <a:buChar char="•"/>
            </a:pPr>
            <a:endParaRPr lang="en-US" sz="1200" b="0" i="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Si </a:t>
            </a:r>
            <a:r>
              <a:rPr lang="en-US" sz="1200" b="0" i="0" kern="1200" dirty="0" err="1">
                <a:solidFill>
                  <a:schemeClr val="tx1"/>
                </a:solidFill>
                <a:effectLst/>
                <a:latin typeface="+mn-lt"/>
                <a:ea typeface="+mn-ea"/>
                <a:cs typeface="+mn-cs"/>
              </a:rPr>
              <a:t>vous</a:t>
            </a:r>
            <a:r>
              <a:rPr lang="en-US" sz="1200" b="0" i="0" kern="1200" dirty="0">
                <a:solidFill>
                  <a:schemeClr val="tx1"/>
                </a:solidFill>
                <a:effectLst/>
                <a:latin typeface="+mn-lt"/>
                <a:ea typeface="+mn-ea"/>
                <a:cs typeface="+mn-cs"/>
              </a:rPr>
              <a:t> le </a:t>
            </a:r>
            <a:r>
              <a:rPr lang="en-US" sz="1200" b="0" i="0" kern="1200" dirty="0" err="1">
                <a:solidFill>
                  <a:schemeClr val="tx1"/>
                </a:solidFill>
                <a:effectLst/>
                <a:latin typeface="+mn-lt"/>
                <a:ea typeface="+mn-ea"/>
                <a:cs typeface="+mn-cs"/>
              </a:rPr>
              <a:t>pouvez</a:t>
            </a:r>
            <a:r>
              <a:rPr lang="en-US" sz="1200" b="0" i="0" kern="1200" dirty="0">
                <a:solidFill>
                  <a:schemeClr val="tx1"/>
                </a:solidFill>
                <a:effectLst/>
                <a:latin typeface="+mn-lt"/>
                <a:ea typeface="+mn-ea"/>
                <a:cs typeface="+mn-cs"/>
              </a:rPr>
              <a:t>, ne laissez pas </a:t>
            </a:r>
            <a:r>
              <a:rPr lang="en-US" sz="1200" b="0" i="0" kern="1200" dirty="0" err="1">
                <a:solidFill>
                  <a:schemeClr val="tx1"/>
                </a:solidFill>
                <a:effectLst/>
                <a:latin typeface="+mn-lt"/>
                <a:ea typeface="+mn-ea"/>
                <a:cs typeface="+mn-cs"/>
              </a:rPr>
              <a:t>votre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téléphone</a:t>
            </a:r>
            <a:r>
              <a:rPr lang="en-US" sz="1200" b="0" i="0" kern="1200" dirty="0">
                <a:solidFill>
                  <a:schemeClr val="tx1"/>
                </a:solidFill>
                <a:effectLst/>
                <a:latin typeface="+mn-lt"/>
                <a:ea typeface="+mn-ea"/>
                <a:cs typeface="+mn-cs"/>
              </a:rPr>
              <a:t> dans </a:t>
            </a:r>
            <a:r>
              <a:rPr lang="en-US" sz="1200" b="0" i="0" kern="1200" dirty="0" err="1">
                <a:solidFill>
                  <a:schemeClr val="tx1"/>
                </a:solidFill>
                <a:effectLst/>
                <a:latin typeface="+mn-lt"/>
                <a:ea typeface="+mn-ea"/>
                <a:cs typeface="+mn-cs"/>
              </a:rPr>
              <a:t>votre</a:t>
            </a:r>
            <a:r>
              <a:rPr lang="en-US" sz="1200" b="0" i="0" kern="1200" dirty="0">
                <a:solidFill>
                  <a:schemeClr val="tx1"/>
                </a:solidFill>
                <a:effectLst/>
                <a:latin typeface="+mn-lt"/>
                <a:ea typeface="+mn-ea"/>
                <a:cs typeface="+mn-cs"/>
              </a:rPr>
              <a:t> chambre, </a:t>
            </a:r>
            <a:r>
              <a:rPr lang="en-US" sz="1200" b="0" i="0" kern="1200" dirty="0" err="1">
                <a:solidFill>
                  <a:schemeClr val="tx1"/>
                </a:solidFill>
                <a:effectLst/>
                <a:latin typeface="+mn-lt"/>
                <a:ea typeface="+mn-ea"/>
                <a:cs typeface="+mn-cs"/>
              </a:rPr>
              <a:t>ou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mettez</a:t>
            </a:r>
            <a:r>
              <a:rPr lang="en-US" sz="1200" b="0" i="0" kern="1200" dirty="0">
                <a:solidFill>
                  <a:schemeClr val="tx1"/>
                </a:solidFill>
                <a:effectLst/>
                <a:latin typeface="+mn-lt"/>
                <a:ea typeface="+mn-ea"/>
                <a:cs typeface="+mn-cs"/>
              </a:rPr>
              <a:t>-le </a:t>
            </a:r>
            <a:r>
              <a:rPr lang="en-US" sz="1200" b="0" i="0" kern="1200" dirty="0" err="1">
                <a:solidFill>
                  <a:schemeClr val="tx1"/>
                </a:solidFill>
                <a:effectLst/>
                <a:latin typeface="+mn-lt"/>
                <a:ea typeface="+mn-ea"/>
                <a:cs typeface="+mn-cs"/>
              </a:rPr>
              <a:t>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silencieux</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afin</a:t>
            </a:r>
            <a:r>
              <a:rPr lang="en-US" sz="1200" b="0" i="0" kern="1200" dirty="0">
                <a:solidFill>
                  <a:schemeClr val="tx1"/>
                </a:solidFill>
                <a:effectLst/>
                <a:latin typeface="+mn-lt"/>
                <a:ea typeface="+mn-ea"/>
                <a:cs typeface="+mn-cs"/>
              </a:rPr>
              <a:t> de ne pas </a:t>
            </a:r>
            <a:r>
              <a:rPr lang="en-US" sz="1200" b="0" i="0" kern="1200" dirty="0" err="1">
                <a:solidFill>
                  <a:schemeClr val="tx1"/>
                </a:solidFill>
                <a:effectLst/>
                <a:latin typeface="+mn-lt"/>
                <a:ea typeface="+mn-ea"/>
                <a:cs typeface="+mn-cs"/>
              </a:rPr>
              <a:t>être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tenté</a:t>
            </a:r>
            <a:r>
              <a:rPr lang="en-US" sz="1200" b="0" i="0" kern="1200" dirty="0">
                <a:solidFill>
                  <a:schemeClr val="tx1"/>
                </a:solidFill>
                <a:effectLst/>
                <a:latin typeface="+mn-lt"/>
                <a:ea typeface="+mn-ea"/>
                <a:cs typeface="+mn-cs"/>
              </a:rPr>
              <a:t> par </a:t>
            </a:r>
            <a:r>
              <a:rPr lang="en-US" sz="1200" b="0" i="0" kern="1200" dirty="0" err="1">
                <a:solidFill>
                  <a:schemeClr val="tx1"/>
                </a:solidFill>
                <a:effectLst/>
                <a:latin typeface="+mn-lt"/>
                <a:ea typeface="+mn-ea"/>
                <a:cs typeface="+mn-cs"/>
              </a:rPr>
              <a:t>vos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alertes</a:t>
            </a:r>
            <a:r>
              <a:rPr lang="en-US" sz="1200" b="0" i="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E43F2052-4783-4B43-8425-693ACF693205}" type="slidenum">
              <a:rPr lang="en-US" smtClean="0"/>
              <a:t>43</a:t>
            </a:fld>
            <a:endParaRPr lang="en-US"/>
          </a:p>
        </p:txBody>
      </p:sp>
    </p:spTree>
    <p:extLst>
      <p:ext uri="{BB962C8B-B14F-4D97-AF65-F5344CB8AC3E}">
        <p14:creationId xmlns:p14="http://schemas.microsoft.com/office/powerpoint/2010/main" val="3868150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CC8316-FB35-4AC8-984C-370EF0F37AED}" type="slidenum">
              <a:rPr lang="en-US" smtClean="0"/>
              <a:t>4</a:t>
            </a:fld>
            <a:endParaRPr lang="en-US" dirty="0"/>
          </a:p>
        </p:txBody>
      </p:sp>
    </p:spTree>
    <p:extLst>
      <p:ext uri="{BB962C8B-B14F-4D97-AF65-F5344CB8AC3E}">
        <p14:creationId xmlns:p14="http://schemas.microsoft.com/office/powerpoint/2010/main" val="25035476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Faux ! </a:t>
            </a:r>
          </a:p>
          <a:p>
            <a:endParaRPr lang="en-US"/>
          </a:p>
          <a:p>
            <a:r>
              <a:rPr lang="en-US"/>
              <a:t>Vous devriez essayer d'aller chez le médecin au moins une fois par an pour un contrôle, même si vous vous sentez en pleine forme.  </a:t>
            </a:r>
          </a:p>
        </p:txBody>
      </p:sp>
      <p:sp>
        <p:nvSpPr>
          <p:cNvPr id="4" name="Slide Number Placeholder 3"/>
          <p:cNvSpPr>
            <a:spLocks noGrp="1"/>
          </p:cNvSpPr>
          <p:nvPr>
            <p:ph type="sldNum" sz="quarter" idx="5"/>
          </p:nvPr>
        </p:nvSpPr>
        <p:spPr/>
        <p:txBody>
          <a:bodyPr/>
          <a:lstStyle/>
          <a:p>
            <a:fld id="{E43F2052-4783-4B43-8425-693ACF693205}" type="slidenum">
              <a:rPr lang="en-US" smtClean="0"/>
              <a:t>44</a:t>
            </a:fld>
            <a:endParaRPr lang="en-US"/>
          </a:p>
        </p:txBody>
      </p:sp>
    </p:spTree>
    <p:extLst>
      <p:ext uri="{BB962C8B-B14F-4D97-AF65-F5344CB8AC3E}">
        <p14:creationId xmlns:p14="http://schemas.microsoft.com/office/powerpoint/2010/main" val="13196096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43F2052-4783-4B43-8425-693ACF693205}" type="slidenum">
              <a:rPr lang="en-US" smtClean="0"/>
              <a:t>45</a:t>
            </a:fld>
            <a:endParaRPr lang="en-US"/>
          </a:p>
        </p:txBody>
      </p:sp>
    </p:spTree>
    <p:extLst>
      <p:ext uri="{BB962C8B-B14F-4D97-AF65-F5344CB8AC3E}">
        <p14:creationId xmlns:p14="http://schemas.microsoft.com/office/powerpoint/2010/main" val="36546307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a:extLst>
              <a:ext uri="{FF2B5EF4-FFF2-40B4-BE49-F238E27FC236}">
                <a16:creationId xmlns:a16="http://schemas.microsoft.com/office/drawing/2014/main" id="{B6FA78FE-1791-4375-96CC-4B434947626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a:extLst>
              <a:ext uri="{FF2B5EF4-FFF2-40B4-BE49-F238E27FC236}">
                <a16:creationId xmlns:a16="http://schemas.microsoft.com/office/drawing/2014/main" id="{835E2EA0-A1C9-47C7-98C9-590FA2C1666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err="1"/>
              <a:t>Activité</a:t>
            </a:r>
            <a:r>
              <a:rPr lang="en-US" altLang="en-US" dirty="0"/>
              <a:t> - durée </a:t>
            </a:r>
            <a:r>
              <a:rPr lang="en-US" altLang="en-US" dirty="0" err="1"/>
              <a:t>totale</a:t>
            </a:r>
            <a:r>
              <a:rPr lang="en-US" altLang="en-US" dirty="0"/>
              <a:t> 20 minutes</a:t>
            </a:r>
          </a:p>
          <a:p>
            <a:r>
              <a:rPr lang="en-US" altLang="en-US" dirty="0"/>
              <a:t>Discussion </a:t>
            </a:r>
            <a:r>
              <a:rPr lang="en-US" altLang="en-US" dirty="0" err="1"/>
              <a:t>en</a:t>
            </a:r>
            <a:r>
              <a:rPr lang="en-US" altLang="en-US" dirty="0"/>
              <a:t> </a:t>
            </a:r>
            <a:r>
              <a:rPr lang="en-US" altLang="en-US" dirty="0" err="1"/>
              <a:t>groupe</a:t>
            </a:r>
            <a:r>
              <a:rPr lang="en-US" altLang="en-US" dirty="0"/>
              <a:t> - 10 minutes</a:t>
            </a:r>
          </a:p>
          <a:p>
            <a:r>
              <a:rPr lang="en-US" altLang="en-US" dirty="0"/>
              <a:t>Rapport - 10 minutes</a:t>
            </a:r>
          </a:p>
          <a:p>
            <a:endParaRPr lang="en-US" altLang="en-US" dirty="0"/>
          </a:p>
          <a:p>
            <a:r>
              <a:rPr lang="en-US" altLang="en-US" dirty="0"/>
              <a:t>DITES :</a:t>
            </a:r>
          </a:p>
          <a:p>
            <a:pPr marL="228600" indent="-228600">
              <a:buAutoNum type="arabicPeriod"/>
            </a:pPr>
            <a:r>
              <a:rPr lang="en-US" altLang="en-US" dirty="0" err="1"/>
              <a:t>Vous</a:t>
            </a:r>
            <a:r>
              <a:rPr lang="en-US" altLang="en-US" dirty="0"/>
              <a:t> </a:t>
            </a:r>
            <a:r>
              <a:rPr lang="en-US" altLang="en-US" dirty="0" err="1"/>
              <a:t>disposez</a:t>
            </a:r>
            <a:r>
              <a:rPr lang="en-US" altLang="en-US" dirty="0"/>
              <a:t> de 10 minutes pour </a:t>
            </a:r>
            <a:r>
              <a:rPr lang="en-US" altLang="en-US" dirty="0" err="1"/>
              <a:t>discuter</a:t>
            </a:r>
            <a:r>
              <a:rPr lang="en-US" altLang="en-US" dirty="0"/>
              <a:t> de </a:t>
            </a:r>
            <a:r>
              <a:rPr lang="en-US" altLang="en-US" dirty="0" err="1"/>
              <a:t>chacune</a:t>
            </a:r>
            <a:r>
              <a:rPr lang="en-US" altLang="en-US" dirty="0"/>
              <a:t> de </a:t>
            </a:r>
            <a:r>
              <a:rPr lang="en-US" altLang="en-US" dirty="0" err="1"/>
              <a:t>ces</a:t>
            </a:r>
            <a:r>
              <a:rPr lang="en-US" altLang="en-US" dirty="0"/>
              <a:t> questions </a:t>
            </a:r>
            <a:r>
              <a:rPr lang="en-US" altLang="en-US" dirty="0" err="1"/>
              <a:t>en</a:t>
            </a:r>
            <a:r>
              <a:rPr lang="en-US" altLang="en-US" dirty="0"/>
              <a:t> </a:t>
            </a:r>
            <a:r>
              <a:rPr lang="en-US" altLang="en-US" dirty="0" err="1"/>
              <a:t>groupe</a:t>
            </a:r>
            <a:r>
              <a:rPr lang="en-US" altLang="en-US" dirty="0"/>
              <a:t> à </a:t>
            </a:r>
            <a:r>
              <a:rPr lang="en-US" altLang="en-US" dirty="0" err="1"/>
              <a:t>votre</a:t>
            </a:r>
            <a:r>
              <a:rPr lang="en-US" altLang="en-US" dirty="0"/>
              <a:t> table. </a:t>
            </a:r>
          </a:p>
          <a:p>
            <a:pPr marL="228600" indent="-228600">
              <a:buAutoNum type="arabicPeriod"/>
            </a:pPr>
            <a:r>
              <a:rPr lang="en-US" altLang="en-US" dirty="0" err="1"/>
              <a:t>Choisissez</a:t>
            </a:r>
            <a:r>
              <a:rPr lang="en-US" altLang="en-US" dirty="0"/>
              <a:t> </a:t>
            </a:r>
            <a:r>
              <a:rPr lang="en-US" altLang="en-US" dirty="0" err="1"/>
              <a:t>une</a:t>
            </a:r>
            <a:r>
              <a:rPr lang="en-US" altLang="en-US" dirty="0"/>
              <a:t> </a:t>
            </a:r>
            <a:r>
              <a:rPr lang="en-US" altLang="en-US" dirty="0" err="1"/>
              <a:t>personne</a:t>
            </a:r>
            <a:r>
              <a:rPr lang="en-US" altLang="en-US" dirty="0"/>
              <a:t> qui </a:t>
            </a:r>
            <a:r>
              <a:rPr lang="en-US" altLang="en-US" dirty="0" err="1"/>
              <a:t>prendra</a:t>
            </a:r>
            <a:r>
              <a:rPr lang="en-US" altLang="en-US" dirty="0"/>
              <a:t> des notes et </a:t>
            </a:r>
            <a:r>
              <a:rPr lang="en-US" altLang="en-US" dirty="0" err="1"/>
              <a:t>rendra</a:t>
            </a:r>
            <a:r>
              <a:rPr lang="en-US" altLang="en-US" dirty="0"/>
              <a:t> </a:t>
            </a:r>
            <a:r>
              <a:rPr lang="en-US" altLang="en-US" dirty="0" err="1"/>
              <a:t>compte</a:t>
            </a:r>
            <a:r>
              <a:rPr lang="en-US" altLang="en-US" dirty="0"/>
              <a:t> à </a:t>
            </a:r>
            <a:r>
              <a:rPr lang="en-US" altLang="en-US" dirty="0" err="1"/>
              <a:t>l'ensemble</a:t>
            </a:r>
            <a:r>
              <a:rPr lang="en-US" altLang="en-US" dirty="0"/>
              <a:t> du </a:t>
            </a:r>
            <a:r>
              <a:rPr lang="en-US" altLang="en-US" dirty="0" err="1"/>
              <a:t>groupe</a:t>
            </a:r>
            <a:r>
              <a:rPr lang="en-US" altLang="en-US" dirty="0"/>
              <a:t> de </a:t>
            </a:r>
            <a:r>
              <a:rPr lang="en-US" altLang="en-US" dirty="0" err="1"/>
              <a:t>ce</a:t>
            </a:r>
            <a:r>
              <a:rPr lang="en-US" altLang="en-US" dirty="0"/>
              <a:t> que </a:t>
            </a:r>
            <a:r>
              <a:rPr lang="en-US" altLang="en-US" dirty="0" err="1"/>
              <a:t>vous</a:t>
            </a:r>
            <a:r>
              <a:rPr lang="en-US" altLang="en-US" dirty="0"/>
              <a:t> </a:t>
            </a:r>
            <a:r>
              <a:rPr lang="en-US" altLang="en-US" dirty="0" err="1"/>
              <a:t>avez</a:t>
            </a:r>
            <a:r>
              <a:rPr lang="en-US" altLang="en-US" dirty="0"/>
              <a:t> </a:t>
            </a:r>
            <a:r>
              <a:rPr lang="en-US" altLang="en-US" dirty="0" err="1"/>
              <a:t>discuté</a:t>
            </a:r>
            <a:r>
              <a:rPr lang="en-US" altLang="en-US" dirty="0"/>
              <a:t>.  </a:t>
            </a:r>
          </a:p>
          <a:p>
            <a:pPr marL="0" indent="0">
              <a:buNone/>
            </a:pPr>
            <a:endParaRPr lang="en-US" altLang="en-US" dirty="0"/>
          </a:p>
          <a:p>
            <a:pPr marL="0" indent="0">
              <a:buNone/>
            </a:pPr>
            <a:r>
              <a:rPr lang="en-US" altLang="en-US" dirty="0"/>
              <a:t>{3 </a:t>
            </a:r>
            <a:r>
              <a:rPr lang="en-US" altLang="en-US" dirty="0" err="1"/>
              <a:t>feuilles</a:t>
            </a:r>
            <a:r>
              <a:rPr lang="en-US" altLang="en-US" dirty="0"/>
              <a:t> de tableau de </a:t>
            </a:r>
            <a:r>
              <a:rPr lang="en-US" altLang="en-US" dirty="0" err="1"/>
              <a:t>conférence</a:t>
            </a:r>
            <a:r>
              <a:rPr lang="en-US" altLang="en-US" dirty="0"/>
              <a:t> et des </a:t>
            </a:r>
            <a:r>
              <a:rPr lang="en-US" altLang="en-US" dirty="0" err="1"/>
              <a:t>marqueurs</a:t>
            </a:r>
            <a:r>
              <a:rPr lang="en-US" altLang="en-US" dirty="0"/>
              <a:t> </a:t>
            </a:r>
            <a:r>
              <a:rPr lang="en-US" altLang="en-US" dirty="0" err="1"/>
              <a:t>sont</a:t>
            </a:r>
            <a:r>
              <a:rPr lang="en-US" altLang="en-US" dirty="0"/>
              <a:t> </a:t>
            </a:r>
            <a:r>
              <a:rPr lang="en-US" altLang="en-US" dirty="0" err="1"/>
              <a:t>affichés</a:t>
            </a:r>
            <a:r>
              <a:rPr lang="en-US" altLang="en-US" dirty="0"/>
              <a:t> dans la salle.}</a:t>
            </a:r>
          </a:p>
          <a:p>
            <a:pPr marL="0" indent="0">
              <a:buNone/>
            </a:pPr>
            <a:r>
              <a:rPr lang="en-US" altLang="en-US" dirty="0" err="1"/>
              <a:t>Titre</a:t>
            </a:r>
            <a:r>
              <a:rPr lang="en-US" altLang="en-US" dirty="0"/>
              <a:t> de </a:t>
            </a:r>
            <a:r>
              <a:rPr lang="en-US" altLang="en-US" dirty="0" err="1"/>
              <a:t>chaque</a:t>
            </a:r>
            <a:r>
              <a:rPr lang="en-US" altLang="en-US" dirty="0"/>
              <a:t> page :</a:t>
            </a:r>
          </a:p>
          <a:p>
            <a:pPr marL="171450" indent="-171450">
              <a:buFontTx/>
              <a:buChar char="-"/>
            </a:pPr>
            <a:r>
              <a:rPr lang="en-US" altLang="en-US" dirty="0"/>
              <a:t>Les </a:t>
            </a:r>
            <a:r>
              <a:rPr lang="en-US" altLang="en-US" dirty="0" err="1"/>
              <a:t>difficultés</a:t>
            </a:r>
            <a:r>
              <a:rPr lang="en-US" altLang="en-US" dirty="0"/>
              <a:t> que </a:t>
            </a:r>
            <a:r>
              <a:rPr lang="en-US" altLang="en-US" dirty="0" err="1"/>
              <a:t>vous</a:t>
            </a:r>
            <a:r>
              <a:rPr lang="en-US" altLang="en-US" dirty="0"/>
              <a:t> </a:t>
            </a:r>
            <a:r>
              <a:rPr lang="en-US" altLang="en-US" dirty="0" err="1"/>
              <a:t>rencontrez</a:t>
            </a:r>
            <a:r>
              <a:rPr lang="en-US" altLang="en-US" dirty="0"/>
              <a:t> pour </a:t>
            </a:r>
            <a:r>
              <a:rPr lang="en-US" altLang="en-US" dirty="0" err="1"/>
              <a:t>être</a:t>
            </a:r>
            <a:r>
              <a:rPr lang="en-US" altLang="en-US" dirty="0"/>
              <a:t> </a:t>
            </a:r>
            <a:r>
              <a:rPr lang="en-US" altLang="en-US" dirty="0" err="1"/>
              <a:t>en</a:t>
            </a:r>
            <a:r>
              <a:rPr lang="en-US" altLang="en-US" dirty="0"/>
              <a:t> bonne </a:t>
            </a:r>
            <a:r>
              <a:rPr lang="en-US" altLang="en-US" dirty="0" err="1"/>
              <a:t>santé</a:t>
            </a:r>
            <a:r>
              <a:rPr lang="en-US" altLang="en-US" dirty="0"/>
              <a:t>. (</a:t>
            </a:r>
            <a:r>
              <a:rPr lang="en-US" altLang="en-US" dirty="0" err="1"/>
              <a:t>Donnez</a:t>
            </a:r>
            <a:r>
              <a:rPr lang="en-US" altLang="en-US" dirty="0"/>
              <a:t> </a:t>
            </a:r>
            <a:r>
              <a:rPr lang="en-US" altLang="en-US" dirty="0" err="1"/>
              <a:t>quelques</a:t>
            </a:r>
            <a:r>
              <a:rPr lang="en-US" altLang="en-US" dirty="0"/>
              <a:t> </a:t>
            </a:r>
            <a:r>
              <a:rPr lang="en-US" altLang="en-US" dirty="0" err="1"/>
              <a:t>exemples</a:t>
            </a:r>
            <a:r>
              <a:rPr lang="en-US" altLang="en-US" dirty="0"/>
              <a:t>, </a:t>
            </a:r>
            <a:r>
              <a:rPr lang="en-US" altLang="en-US" dirty="0" err="1"/>
              <a:t>si</a:t>
            </a:r>
            <a:r>
              <a:rPr lang="en-US" altLang="en-US" dirty="0"/>
              <a:t> </a:t>
            </a:r>
            <a:r>
              <a:rPr lang="en-US" altLang="en-US" dirty="0" err="1"/>
              <a:t>nécessaire</a:t>
            </a:r>
            <a:r>
              <a:rPr lang="en-US" altLang="en-US" dirty="0"/>
              <a:t> : le </a:t>
            </a:r>
            <a:r>
              <a:rPr lang="en-US" altLang="en-US" dirty="0" err="1"/>
              <a:t>coût</a:t>
            </a:r>
            <a:r>
              <a:rPr lang="en-US" altLang="en-US" dirty="0"/>
              <a:t>, le transport, le fait d'être </a:t>
            </a:r>
            <a:r>
              <a:rPr lang="en-US" altLang="en-US" dirty="0" err="1"/>
              <a:t>entouré</a:t>
            </a:r>
            <a:r>
              <a:rPr lang="en-US" altLang="en-US" dirty="0"/>
              <a:t> de </a:t>
            </a:r>
            <a:r>
              <a:rPr lang="en-US" altLang="en-US" dirty="0" err="1"/>
              <a:t>personnes</a:t>
            </a:r>
            <a:r>
              <a:rPr lang="en-US" altLang="en-US" dirty="0"/>
              <a:t> qui font des choix </a:t>
            </a:r>
            <a:r>
              <a:rPr lang="en-US" altLang="en-US" dirty="0" err="1"/>
              <a:t>malsains</a:t>
            </a:r>
            <a:r>
              <a:rPr lang="en-US" altLang="en-US" dirty="0"/>
              <a:t>, le manque de </a:t>
            </a:r>
            <a:r>
              <a:rPr lang="en-US" altLang="en-US" dirty="0" err="1"/>
              <a:t>contrôle</a:t>
            </a:r>
            <a:r>
              <a:rPr lang="en-US" altLang="en-US" dirty="0"/>
              <a:t> sur </a:t>
            </a:r>
            <a:r>
              <a:rPr lang="en-US" altLang="en-US" dirty="0" err="1"/>
              <a:t>mes</a:t>
            </a:r>
            <a:r>
              <a:rPr lang="en-US" altLang="en-US" dirty="0"/>
              <a:t> choix).</a:t>
            </a:r>
          </a:p>
          <a:p>
            <a:pPr marL="171450" indent="-171450">
              <a:buFontTx/>
              <a:buChar char="-"/>
            </a:pPr>
            <a:r>
              <a:rPr lang="en-US" altLang="en-US" dirty="0"/>
              <a:t>Les </a:t>
            </a:r>
            <a:r>
              <a:rPr lang="en-US" altLang="en-US" dirty="0" err="1"/>
              <a:t>défis</a:t>
            </a:r>
            <a:r>
              <a:rPr lang="en-US" altLang="en-US" dirty="0"/>
              <a:t> que les </a:t>
            </a:r>
            <a:r>
              <a:rPr lang="en-US" altLang="en-US" dirty="0" err="1"/>
              <a:t>autres</a:t>
            </a:r>
            <a:r>
              <a:rPr lang="en-US" altLang="en-US" dirty="0"/>
              <a:t> </a:t>
            </a:r>
            <a:r>
              <a:rPr lang="en-US" altLang="en-US" dirty="0" err="1"/>
              <a:t>athlètes</a:t>
            </a:r>
            <a:r>
              <a:rPr lang="en-US" altLang="en-US" dirty="0"/>
              <a:t> </a:t>
            </a:r>
            <a:r>
              <a:rPr lang="en-US" altLang="en-US" dirty="0" err="1"/>
              <a:t>doivent</a:t>
            </a:r>
            <a:r>
              <a:rPr lang="en-US" altLang="en-US" dirty="0"/>
              <a:t> </a:t>
            </a:r>
            <a:r>
              <a:rPr lang="en-US" altLang="en-US" dirty="0" err="1"/>
              <a:t>relever</a:t>
            </a:r>
            <a:r>
              <a:rPr lang="en-US" altLang="en-US" dirty="0"/>
              <a:t> pour </a:t>
            </a:r>
            <a:r>
              <a:rPr lang="en-US" altLang="en-US" dirty="0" err="1"/>
              <a:t>être</a:t>
            </a:r>
            <a:r>
              <a:rPr lang="en-US" altLang="en-US" dirty="0"/>
              <a:t> </a:t>
            </a:r>
            <a:r>
              <a:rPr lang="en-US" altLang="en-US" dirty="0" err="1"/>
              <a:t>en</a:t>
            </a:r>
            <a:r>
              <a:rPr lang="en-US" altLang="en-US" dirty="0"/>
              <a:t> bonne </a:t>
            </a:r>
            <a:r>
              <a:rPr lang="en-US" altLang="en-US" dirty="0" err="1"/>
              <a:t>santé</a:t>
            </a:r>
            <a:r>
              <a:rPr lang="en-US" altLang="en-US" dirty="0"/>
              <a:t>.</a:t>
            </a:r>
          </a:p>
          <a:p>
            <a:pPr marL="171450" indent="-171450">
              <a:buFontTx/>
              <a:buChar char="-"/>
            </a:pPr>
            <a:r>
              <a:rPr lang="en-US" altLang="en-US" dirty="0"/>
              <a:t>Des solutions pour </a:t>
            </a:r>
            <a:r>
              <a:rPr lang="en-US" altLang="en-US" dirty="0" err="1"/>
              <a:t>être</a:t>
            </a:r>
            <a:r>
              <a:rPr lang="en-US" altLang="en-US" dirty="0"/>
              <a:t> </a:t>
            </a:r>
            <a:r>
              <a:rPr lang="en-US" altLang="en-US" dirty="0" err="1"/>
              <a:t>en</a:t>
            </a:r>
            <a:r>
              <a:rPr lang="en-US" altLang="en-US" dirty="0"/>
              <a:t> bonne </a:t>
            </a:r>
            <a:r>
              <a:rPr lang="en-US" altLang="en-US" dirty="0" err="1"/>
              <a:t>santé</a:t>
            </a:r>
            <a:r>
              <a:rPr lang="en-US" altLang="en-US" dirty="0"/>
              <a:t>.</a:t>
            </a:r>
          </a:p>
          <a:p>
            <a:pPr marL="0" indent="0">
              <a:buNone/>
            </a:pPr>
            <a:endParaRPr lang="en-US" altLang="en-US" dirty="0"/>
          </a:p>
          <a:p>
            <a:pPr marL="0" indent="0">
              <a:buNone/>
            </a:pPr>
            <a:r>
              <a:rPr lang="en-US" altLang="en-US" dirty="0"/>
              <a:t>{Les participants </a:t>
            </a:r>
            <a:r>
              <a:rPr lang="en-US" altLang="en-US" dirty="0" err="1"/>
              <a:t>utiliseront</a:t>
            </a:r>
            <a:r>
              <a:rPr lang="en-US" altLang="en-US" dirty="0"/>
              <a:t> la </a:t>
            </a:r>
            <a:r>
              <a:rPr lang="en-US" altLang="en-US" dirty="0" err="1"/>
              <a:t>feuille</a:t>
            </a:r>
            <a:r>
              <a:rPr lang="en-US" altLang="en-US" dirty="0"/>
              <a:t> de travail "</a:t>
            </a:r>
            <a:r>
              <a:rPr lang="en-US" altLang="en-US" dirty="0" err="1"/>
              <a:t>L'importance</a:t>
            </a:r>
            <a:r>
              <a:rPr lang="en-US" altLang="en-US" dirty="0"/>
              <a:t> d'être </a:t>
            </a:r>
            <a:r>
              <a:rPr lang="en-US" altLang="en-US" dirty="0" err="1"/>
              <a:t>en</a:t>
            </a:r>
            <a:r>
              <a:rPr lang="en-US" altLang="en-US" dirty="0"/>
              <a:t> bonne </a:t>
            </a:r>
            <a:r>
              <a:rPr lang="en-US" altLang="en-US" dirty="0" err="1"/>
              <a:t>santé</a:t>
            </a:r>
            <a:r>
              <a:rPr lang="en-US" altLang="en-US" dirty="0"/>
              <a:t>" pour </a:t>
            </a:r>
            <a:r>
              <a:rPr lang="en-US" altLang="en-US" dirty="0" err="1"/>
              <a:t>cette</a:t>
            </a:r>
            <a:r>
              <a:rPr lang="en-US" altLang="en-US" dirty="0"/>
              <a:t> </a:t>
            </a:r>
            <a:r>
              <a:rPr lang="en-US" altLang="en-US" dirty="0" err="1"/>
              <a:t>activité</a:t>
            </a:r>
            <a:r>
              <a:rPr lang="en-US" altLang="en-US" dirty="0"/>
              <a:t>.}</a:t>
            </a:r>
          </a:p>
        </p:txBody>
      </p:sp>
      <p:sp>
        <p:nvSpPr>
          <p:cNvPr id="125956" name="Slide Number Placeholder 3">
            <a:extLst>
              <a:ext uri="{FF2B5EF4-FFF2-40B4-BE49-F238E27FC236}">
                <a16:creationId xmlns:a16="http://schemas.microsoft.com/office/drawing/2014/main" id="{EA3B4D73-0B96-4892-BE2E-3D6EBF1EA0F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Ubuntu Light" panose="020B0304030602030204" pitchFamily="34" charset="0"/>
                <a:ea typeface="ヒラギノ角ゴ ProN W3" charset="-128"/>
              </a:defRPr>
            </a:lvl1pPr>
            <a:lvl2pPr marL="742950" indent="-285750">
              <a:defRPr>
                <a:solidFill>
                  <a:schemeClr val="tx1"/>
                </a:solidFill>
                <a:latin typeface="Ubuntu Light" panose="020B0304030602030204" pitchFamily="34" charset="0"/>
                <a:ea typeface="ヒラギノ角ゴ ProN W3" charset="-128"/>
              </a:defRPr>
            </a:lvl2pPr>
            <a:lvl3pPr marL="1143000" indent="-228600">
              <a:defRPr>
                <a:solidFill>
                  <a:schemeClr val="tx1"/>
                </a:solidFill>
                <a:latin typeface="Ubuntu Light" panose="020B0304030602030204" pitchFamily="34" charset="0"/>
                <a:ea typeface="ヒラギノ角ゴ ProN W3" charset="-128"/>
              </a:defRPr>
            </a:lvl3pPr>
            <a:lvl4pPr marL="1600200" indent="-228600">
              <a:defRPr>
                <a:solidFill>
                  <a:schemeClr val="tx1"/>
                </a:solidFill>
                <a:latin typeface="Ubuntu Light" panose="020B0304030602030204" pitchFamily="34" charset="0"/>
                <a:ea typeface="ヒラギノ角ゴ ProN W3" charset="-128"/>
              </a:defRPr>
            </a:lvl4pPr>
            <a:lvl5pPr marL="2057400" indent="-228600">
              <a:defRPr>
                <a:solidFill>
                  <a:schemeClr val="tx1"/>
                </a:solidFill>
                <a:latin typeface="Ubuntu Light" panose="020B0304030602030204" pitchFamily="34" charset="0"/>
                <a:ea typeface="ヒラギノ角ゴ ProN W3" charset="-128"/>
              </a:defRPr>
            </a:lvl5pPr>
            <a:lvl6pPr marL="25146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6pPr>
            <a:lvl7pPr marL="29718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7pPr>
            <a:lvl8pPr marL="34290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8pPr>
            <a:lvl9pPr marL="38862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9pPr>
          </a:lstStyle>
          <a:p>
            <a:fld id="{E7F8956A-FA7E-49E5-A7D1-06B432D2D8A9}" type="slidenum">
              <a:rPr lang="en-US" altLang="en-US" smtClean="0">
                <a:latin typeface="Calibri" panose="020F0502020204030204" pitchFamily="34" charset="0"/>
              </a:rPr>
              <a:t>46</a:t>
            </a:fld>
            <a:endParaRPr lang="en-US" altLang="en-US">
              <a:latin typeface="Calibri" panose="020F0502020204030204" pitchFamily="34" charset="0"/>
            </a:endParaRPr>
          </a:p>
        </p:txBody>
      </p:sp>
    </p:spTree>
    <p:extLst>
      <p:ext uri="{BB962C8B-B14F-4D97-AF65-F5344CB8AC3E}">
        <p14:creationId xmlns:p14="http://schemas.microsoft.com/office/powerpoint/2010/main" val="1946936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10:00-11:00</a:t>
            </a:r>
          </a:p>
          <a:p>
            <a:endParaRPr lang="en-US" dirty="0"/>
          </a:p>
          <a:p>
            <a:r>
              <a:rPr lang="en-US" dirty="0"/>
              <a:t>Rebecca Ralston</a:t>
            </a:r>
          </a:p>
        </p:txBody>
      </p:sp>
      <p:sp>
        <p:nvSpPr>
          <p:cNvPr id="4" name="Slide Number Placeholder 3"/>
          <p:cNvSpPr>
            <a:spLocks noGrp="1"/>
          </p:cNvSpPr>
          <p:nvPr>
            <p:ph type="sldNum" sz="quarter" idx="5"/>
          </p:nvPr>
        </p:nvSpPr>
        <p:spPr/>
        <p:txBody>
          <a:bodyPr/>
          <a:lstStyle/>
          <a:p>
            <a:fld id="{6CCC8316-FB35-4AC8-984C-370EF0F37AED}" type="slidenum">
              <a:rPr lang="en-US" smtClean="0"/>
              <a:t>47</a:t>
            </a:fld>
            <a:endParaRPr lang="en-US" dirty="0"/>
          </a:p>
        </p:txBody>
      </p:sp>
    </p:spTree>
    <p:extLst>
      <p:ext uri="{BB962C8B-B14F-4D97-AF65-F5344CB8AC3E}">
        <p14:creationId xmlns:p14="http://schemas.microsoft.com/office/powerpoint/2010/main" val="35409828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11:15-12:15</a:t>
            </a:r>
          </a:p>
          <a:p>
            <a:endParaRPr lang="en-US" dirty="0"/>
          </a:p>
          <a:p>
            <a:r>
              <a:rPr lang="en-US" dirty="0"/>
              <a:t>Sallie Beth Johnson, SOVA CD</a:t>
            </a:r>
          </a:p>
        </p:txBody>
      </p:sp>
      <p:sp>
        <p:nvSpPr>
          <p:cNvPr id="4" name="Slide Number Placeholder 3"/>
          <p:cNvSpPr>
            <a:spLocks noGrp="1"/>
          </p:cNvSpPr>
          <p:nvPr>
            <p:ph type="sldNum" sz="quarter" idx="5"/>
          </p:nvPr>
        </p:nvSpPr>
        <p:spPr/>
        <p:txBody>
          <a:bodyPr/>
          <a:lstStyle/>
          <a:p>
            <a:fld id="{6CCC8316-FB35-4AC8-984C-370EF0F37AED}" type="slidenum">
              <a:rPr lang="en-US" smtClean="0"/>
              <a:t>48</a:t>
            </a:fld>
            <a:endParaRPr lang="en-US" dirty="0"/>
          </a:p>
        </p:txBody>
      </p:sp>
    </p:spTree>
    <p:extLst>
      <p:ext uri="{BB962C8B-B14F-4D97-AF65-F5344CB8AC3E}">
        <p14:creationId xmlns:p14="http://schemas.microsoft.com/office/powerpoint/2010/main" val="1210621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CC8316-FB35-4AC8-984C-370EF0F37AED}" type="slidenum">
              <a:rPr lang="en-US" smtClean="0"/>
              <a:t>49</a:t>
            </a:fld>
            <a:endParaRPr lang="en-US" dirty="0"/>
          </a:p>
        </p:txBody>
      </p:sp>
    </p:spTree>
    <p:extLst>
      <p:ext uri="{BB962C8B-B14F-4D97-AF65-F5344CB8AC3E}">
        <p14:creationId xmlns:p14="http://schemas.microsoft.com/office/powerpoint/2010/main" val="11291863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Nota: 
Usar </a:t>
            </a:r>
            <a:r>
              <a:rPr lang="en-US" dirty="0" err="1"/>
              <a:t>diapositivas</a:t>
            </a:r>
            <a:r>
              <a:rPr lang="en-US" dirty="0"/>
              <a:t> de </a:t>
            </a:r>
            <a:r>
              <a:rPr lang="en-US" dirty="0" err="1"/>
              <a:t>comunicaciones</a:t>
            </a:r>
            <a:endParaRPr lang="en-US" dirty="0"/>
          </a:p>
        </p:txBody>
      </p:sp>
      <p:sp>
        <p:nvSpPr>
          <p:cNvPr id="4" name="Slide Number Placeholder 3"/>
          <p:cNvSpPr>
            <a:spLocks noGrp="1"/>
          </p:cNvSpPr>
          <p:nvPr>
            <p:ph type="sldNum" sz="quarter" idx="5"/>
          </p:nvPr>
        </p:nvSpPr>
        <p:spPr/>
        <p:txBody>
          <a:bodyPr/>
          <a:lstStyle/>
          <a:p>
            <a:fld id="{6CCC8316-FB35-4AC8-984C-370EF0F37AED}" type="slidenum">
              <a:rPr lang="en-US" smtClean="0"/>
              <a:t>50</a:t>
            </a:fld>
            <a:endParaRPr lang="en-US" dirty="0"/>
          </a:p>
        </p:txBody>
      </p:sp>
    </p:spTree>
    <p:extLst>
      <p:ext uri="{BB962C8B-B14F-4D97-AF65-F5344CB8AC3E}">
        <p14:creationId xmlns:p14="http://schemas.microsoft.com/office/powerpoint/2010/main" val="26356624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CC8316-FB35-4AC8-984C-370EF0F37AED}" type="slidenum">
              <a:rPr lang="en-US" smtClean="0"/>
              <a:t>51</a:t>
            </a:fld>
            <a:endParaRPr lang="en-US" dirty="0"/>
          </a:p>
        </p:txBody>
      </p:sp>
    </p:spTree>
    <p:extLst>
      <p:ext uri="{BB962C8B-B14F-4D97-AF65-F5344CB8AC3E}">
        <p14:creationId xmlns:p14="http://schemas.microsoft.com/office/powerpoint/2010/main" val="8837283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DE8FD3B8-DB01-4B36-9D60-EFD436E3E8A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a:extLst>
              <a:ext uri="{FF2B5EF4-FFF2-40B4-BE49-F238E27FC236}">
                <a16:creationId xmlns:a16="http://schemas.microsoft.com/office/drawing/2014/main" id="{88DB204C-9346-456F-90BD-63D26B65A24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DITES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Un stage, </a:t>
            </a:r>
            <a:r>
              <a:rPr lang="en-US" altLang="en-US" dirty="0" err="1"/>
              <a:t>c'est</a:t>
            </a:r>
            <a:r>
              <a:rPr lang="en-US" altLang="en-US" dirty="0"/>
              <a:t> </a:t>
            </a:r>
            <a:r>
              <a:rPr lang="en-US" altLang="en-US" dirty="0" err="1"/>
              <a:t>apprendre</a:t>
            </a:r>
            <a:r>
              <a:rPr lang="en-US" altLang="en-US" dirty="0"/>
              <a:t> par la pratique. </a:t>
            </a:r>
            <a:r>
              <a:rPr lang="en-US" altLang="en-US" dirty="0" err="1"/>
              <a:t>C'est</a:t>
            </a:r>
            <a:r>
              <a:rPr lang="en-US" altLang="en-US" dirty="0"/>
              <a:t> </a:t>
            </a:r>
            <a:r>
              <a:rPr lang="en-US" altLang="en-US" dirty="0" err="1"/>
              <a:t>mettre</a:t>
            </a:r>
            <a:r>
              <a:rPr lang="en-US" altLang="en-US" dirty="0"/>
              <a:t> </a:t>
            </a:r>
            <a:r>
              <a:rPr lang="en-US" altLang="en-US" dirty="0" err="1"/>
              <a:t>en</a:t>
            </a:r>
            <a:r>
              <a:rPr lang="en-US" altLang="en-US" dirty="0"/>
              <a:t> pratique </a:t>
            </a:r>
            <a:r>
              <a:rPr lang="en-US" altLang="en-US" dirty="0" err="1"/>
              <a:t>ce</a:t>
            </a:r>
            <a:r>
              <a:rPr lang="en-US" altLang="en-US" dirty="0"/>
              <a:t> que </a:t>
            </a:r>
            <a:r>
              <a:rPr lang="en-US" altLang="en-US" dirty="0" err="1"/>
              <a:t>l'on</a:t>
            </a:r>
            <a:r>
              <a:rPr lang="en-US" altLang="en-US" dirty="0"/>
              <a:t> </a:t>
            </a:r>
            <a:r>
              <a:rPr lang="en-US" altLang="en-US" dirty="0" err="1"/>
              <a:t>apprend</a:t>
            </a:r>
            <a:r>
              <a:rPr lang="en-US" alt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Chaque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athlète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certifié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Ambassadeur</a:t>
            </a:r>
            <a:r>
              <a:rPr lang="en-US" sz="1200" kern="1200" dirty="0">
                <a:solidFill>
                  <a:schemeClr val="tx1"/>
                </a:solidFill>
                <a:effectLst/>
                <a:latin typeface="+mn-lt"/>
                <a:ea typeface="+mn-ea"/>
                <a:cs typeface="+mn-cs"/>
              </a:rPr>
              <a:t> de la </a:t>
            </a:r>
            <a:r>
              <a:rPr lang="en-US" sz="1200" kern="1200" dirty="0" err="1">
                <a:solidFill>
                  <a:schemeClr val="tx1"/>
                </a:solidFill>
                <a:effectLst/>
                <a:latin typeface="+mn-lt"/>
                <a:ea typeface="+mn-ea"/>
                <a:cs typeface="+mn-cs"/>
              </a:rPr>
              <a:t>santé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tenu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d'effectuer</a:t>
            </a:r>
            <a:r>
              <a:rPr lang="en-US" sz="1200" kern="1200" dirty="0">
                <a:solidFill>
                  <a:schemeClr val="tx1"/>
                </a:solidFill>
                <a:effectLst/>
                <a:latin typeface="+mn-lt"/>
                <a:ea typeface="+mn-ea"/>
                <a:cs typeface="+mn-cs"/>
              </a:rPr>
              <a:t> un Stage </a:t>
            </a:r>
            <a:r>
              <a:rPr lang="en-US" sz="1200" kern="1200" dirty="0" err="1">
                <a:solidFill>
                  <a:schemeClr val="tx1"/>
                </a:solidFill>
                <a:effectLst/>
                <a:latin typeface="+mn-lt"/>
                <a:ea typeface="+mn-ea"/>
                <a:cs typeface="+mn-cs"/>
              </a:rPr>
              <a:t>axé</a:t>
            </a:r>
            <a:r>
              <a:rPr lang="en-US" sz="1200" kern="1200" dirty="0">
                <a:solidFill>
                  <a:schemeClr val="tx1"/>
                </a:solidFill>
                <a:effectLst/>
                <a:latin typeface="+mn-lt"/>
                <a:ea typeface="+mn-ea"/>
                <a:cs typeface="+mn-cs"/>
              </a:rPr>
              <a:t> sur la </a:t>
            </a:r>
            <a:r>
              <a:rPr lang="en-US" sz="1200" kern="1200" dirty="0" err="1">
                <a:solidFill>
                  <a:schemeClr val="tx1"/>
                </a:solidFill>
                <a:effectLst/>
                <a:latin typeface="+mn-lt"/>
                <a:ea typeface="+mn-ea"/>
                <a:cs typeface="+mn-cs"/>
              </a:rPr>
              <a:t>santé</a:t>
            </a:r>
            <a:r>
              <a:rPr lang="en-US" sz="1200" kern="1200" dirty="0">
                <a:solidFill>
                  <a:schemeClr val="tx1"/>
                </a:solidFill>
                <a:effectLst/>
                <a:latin typeface="+mn-lt"/>
                <a:ea typeface="+mn-ea"/>
                <a:cs typeface="+mn-cs"/>
              </a:rPr>
              <a:t> et le bien-</a:t>
            </a:r>
            <a:r>
              <a:rPr lang="en-US" sz="1200" kern="1200" dirty="0" err="1">
                <a:solidFill>
                  <a:schemeClr val="tx1"/>
                </a:solidFill>
                <a:effectLst/>
                <a:latin typeface="+mn-lt"/>
                <a:ea typeface="+mn-ea"/>
                <a:cs typeface="+mn-cs"/>
              </a:rPr>
              <a:t>être</a:t>
            </a:r>
            <a:r>
              <a:rPr lang="en-US" sz="1200" kern="1200" dirty="0">
                <a:solidFill>
                  <a:schemeClr val="tx1"/>
                </a:solidFill>
                <a:effectLst/>
                <a:latin typeface="+mn-lt"/>
                <a:ea typeface="+mn-ea"/>
                <a:cs typeface="+mn-cs"/>
              </a:rPr>
              <a:t> dans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communauté</a:t>
            </a:r>
            <a:r>
              <a:rPr lang="en-US" sz="1200" kern="1200" dirty="0">
                <a:solidFill>
                  <a:schemeClr val="tx1"/>
                </a:solidFill>
                <a:effectLst/>
                <a:latin typeface="+mn-lt"/>
                <a:ea typeface="+mn-ea"/>
                <a:cs typeface="+mn-cs"/>
              </a:rPr>
              <a:t> dans </a:t>
            </a:r>
            <a:r>
              <a:rPr lang="en-US" sz="1200" kern="1200" dirty="0" err="1">
                <a:solidFill>
                  <a:schemeClr val="tx1"/>
                </a:solidFill>
                <a:effectLst/>
                <a:latin typeface="+mn-lt"/>
                <a:ea typeface="+mn-ea"/>
                <a:cs typeface="+mn-cs"/>
              </a:rPr>
              <a:t>l'année</a:t>
            </a:r>
            <a:r>
              <a:rPr lang="en-US" sz="1200" kern="1200" dirty="0">
                <a:solidFill>
                  <a:schemeClr val="tx1"/>
                </a:solidFill>
                <a:effectLst/>
                <a:latin typeface="+mn-lt"/>
                <a:ea typeface="+mn-ea"/>
                <a:cs typeface="+mn-cs"/>
              </a:rPr>
              <a:t> qui suit </a:t>
            </a:r>
            <a:r>
              <a:rPr lang="en-US" sz="1200" kern="1200" dirty="0" err="1">
                <a:solidFill>
                  <a:schemeClr val="tx1"/>
                </a:solidFill>
                <a:effectLst/>
                <a:latin typeface="+mn-lt"/>
                <a:ea typeface="+mn-ea"/>
                <a:cs typeface="+mn-cs"/>
              </a:rPr>
              <a:t>sa</a:t>
            </a:r>
            <a:r>
              <a:rPr lang="en-US" sz="1200" kern="1200" dirty="0">
                <a:solidFill>
                  <a:schemeClr val="tx1"/>
                </a:solidFill>
                <a:effectLst/>
                <a:latin typeface="+mn-lt"/>
                <a:ea typeface="+mn-ea"/>
                <a:cs typeface="+mn-cs"/>
              </a:rPr>
              <a:t> formation. Il </a:t>
            </a:r>
            <a:r>
              <a:rPr lang="en-US" sz="1200" kern="1200" dirty="0" err="1">
                <a:solidFill>
                  <a:schemeClr val="tx1"/>
                </a:solidFill>
                <a:effectLst/>
                <a:latin typeface="+mn-lt"/>
                <a:ea typeface="+mn-ea"/>
                <a:cs typeface="+mn-cs"/>
              </a:rPr>
              <a:t>s'agit</a:t>
            </a:r>
            <a:r>
              <a:rPr lang="en-US" sz="1200" kern="1200" dirty="0">
                <a:solidFill>
                  <a:schemeClr val="tx1"/>
                </a:solidFill>
                <a:effectLst/>
                <a:latin typeface="+mn-lt"/>
                <a:ea typeface="+mn-ea"/>
                <a:cs typeface="+mn-cs"/>
              </a:rPr>
              <a:t> du </a:t>
            </a:r>
            <a:r>
              <a:rPr lang="en-US" sz="1200" kern="1200" dirty="0" err="1">
                <a:solidFill>
                  <a:schemeClr val="tx1"/>
                </a:solidFill>
                <a:effectLst/>
                <a:latin typeface="+mn-lt"/>
                <a:ea typeface="+mn-ea"/>
                <a:cs typeface="+mn-cs"/>
              </a:rPr>
              <a:t>projet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axé</a:t>
            </a:r>
            <a:r>
              <a:rPr lang="en-US" sz="1200" kern="1200" dirty="0">
                <a:solidFill>
                  <a:schemeClr val="tx1"/>
                </a:solidFill>
                <a:effectLst/>
                <a:latin typeface="+mn-lt"/>
                <a:ea typeface="+mn-ea"/>
                <a:cs typeface="+mn-cs"/>
              </a:rPr>
              <a:t> sur la </a:t>
            </a:r>
            <a:r>
              <a:rPr lang="en-US" sz="1200" kern="1200" dirty="0" err="1">
                <a:solidFill>
                  <a:schemeClr val="tx1"/>
                </a:solidFill>
                <a:effectLst/>
                <a:latin typeface="+mn-lt"/>
                <a:ea typeface="+mn-ea"/>
                <a:cs typeface="+mn-cs"/>
              </a:rPr>
              <a:t>santé</a:t>
            </a:r>
            <a:r>
              <a:rPr lang="en-US" sz="1200" kern="1200" dirty="0">
                <a:solidFill>
                  <a:schemeClr val="tx1"/>
                </a:solidFill>
                <a:effectLst/>
                <a:latin typeface="+mn-lt"/>
                <a:ea typeface="+mn-ea"/>
                <a:cs typeface="+mn-cs"/>
              </a:rPr>
              <a:t> que </a:t>
            </a:r>
            <a:r>
              <a:rPr lang="en-US" sz="1200" kern="1200" dirty="0" err="1">
                <a:solidFill>
                  <a:schemeClr val="tx1"/>
                </a:solidFill>
                <a:effectLst/>
                <a:latin typeface="+mn-lt"/>
                <a:ea typeface="+mn-ea"/>
                <a:cs typeface="+mn-cs"/>
              </a:rPr>
              <a:t>vous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vous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engagez</a:t>
            </a:r>
            <a:r>
              <a:rPr lang="en-US" sz="1200" kern="1200" dirty="0">
                <a:solidFill>
                  <a:schemeClr val="tx1"/>
                </a:solidFill>
                <a:effectLst/>
                <a:latin typeface="+mn-lt"/>
                <a:ea typeface="+mn-ea"/>
                <a:cs typeface="+mn-cs"/>
              </a:rPr>
              <a:t> à </a:t>
            </a:r>
            <a:r>
              <a:rPr lang="en-US" sz="1200" kern="1200" dirty="0" err="1">
                <a:solidFill>
                  <a:schemeClr val="tx1"/>
                </a:solidFill>
                <a:effectLst/>
                <a:latin typeface="+mn-lt"/>
                <a:ea typeface="+mn-ea"/>
                <a:cs typeface="+mn-cs"/>
              </a:rPr>
              <a:t>réaliser</a:t>
            </a:r>
            <a:r>
              <a:rPr lang="en-US" sz="1200" kern="1200" dirty="0">
                <a:solidFill>
                  <a:schemeClr val="tx1"/>
                </a:solidFill>
                <a:effectLst/>
                <a:latin typeface="+mn-lt"/>
                <a:ea typeface="+mn-ea"/>
                <a:cs typeface="+mn-cs"/>
              </a:rPr>
              <a:t> dans </a:t>
            </a:r>
            <a:r>
              <a:rPr lang="en-US" sz="1200" kern="1200" dirty="0" err="1">
                <a:solidFill>
                  <a:schemeClr val="tx1"/>
                </a:solidFill>
                <a:effectLst/>
                <a:latin typeface="+mn-lt"/>
                <a:ea typeface="+mn-ea"/>
                <a:cs typeface="+mn-cs"/>
              </a:rPr>
              <a:t>votre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communauté</a:t>
            </a:r>
            <a:r>
              <a:rPr lang="en-US" sz="1200" kern="1200" dirty="0">
                <a:solidFill>
                  <a:schemeClr val="tx1"/>
                </a:solidFill>
                <a:effectLst/>
                <a:latin typeface="+mn-lt"/>
                <a:ea typeface="+mn-ea"/>
                <a:cs typeface="+mn-cs"/>
              </a:rPr>
              <a:t> pour </a:t>
            </a:r>
            <a:r>
              <a:rPr lang="en-US" sz="1200" kern="1200" dirty="0" err="1">
                <a:solidFill>
                  <a:schemeClr val="tx1"/>
                </a:solidFill>
                <a:effectLst/>
                <a:latin typeface="+mn-lt"/>
                <a:ea typeface="+mn-ea"/>
                <a:cs typeface="+mn-cs"/>
              </a:rPr>
              <a:t>démontrer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votre</a:t>
            </a:r>
            <a:r>
              <a:rPr lang="en-US" sz="1200" kern="1200" dirty="0">
                <a:solidFill>
                  <a:schemeClr val="tx1"/>
                </a:solidFill>
                <a:effectLst/>
                <a:latin typeface="+mn-lt"/>
                <a:ea typeface="+mn-ea"/>
                <a:cs typeface="+mn-cs"/>
              </a:rPr>
              <a:t> leadership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matière de </a:t>
            </a:r>
            <a:r>
              <a:rPr lang="en-US" sz="1200" kern="1200" dirty="0" err="1">
                <a:solidFill>
                  <a:schemeClr val="tx1"/>
                </a:solidFill>
                <a:effectLst/>
                <a:latin typeface="+mn-lt"/>
                <a:ea typeface="+mn-ea"/>
                <a:cs typeface="+mn-cs"/>
              </a:rPr>
              <a:t>santé</a:t>
            </a:r>
            <a:r>
              <a:rPr lang="en-US" sz="1200" kern="1200" dirty="0">
                <a:solidFill>
                  <a:schemeClr val="tx1"/>
                </a:solidFill>
                <a:effectLst/>
                <a:latin typeface="+mn-lt"/>
                <a:ea typeface="+mn-ea"/>
                <a:cs typeface="+mn-cs"/>
              </a:rPr>
              <a:t> et de bien-</a:t>
            </a:r>
            <a:r>
              <a:rPr lang="en-US" sz="1200" kern="1200" dirty="0" err="1">
                <a:solidFill>
                  <a:schemeClr val="tx1"/>
                </a:solidFill>
                <a:effectLst/>
                <a:latin typeface="+mn-lt"/>
                <a:ea typeface="+mn-ea"/>
                <a:cs typeface="+mn-cs"/>
              </a:rPr>
              <a:t>être</a:t>
            </a: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(donner </a:t>
            </a:r>
            <a:r>
              <a:rPr lang="en-US" sz="1200" kern="1200" dirty="0" err="1">
                <a:solidFill>
                  <a:schemeClr val="tx1"/>
                </a:solidFill>
                <a:effectLst/>
                <a:latin typeface="+mn-lt"/>
                <a:ea typeface="+mn-ea"/>
                <a:cs typeface="+mn-cs"/>
              </a:rPr>
              <a:t>quelques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exemples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ce</a:t>
            </a:r>
            <a:r>
              <a:rPr lang="en-US" sz="1200" kern="1200" dirty="0">
                <a:solidFill>
                  <a:schemeClr val="tx1"/>
                </a:solidFill>
                <a:effectLst/>
                <a:latin typeface="+mn-lt"/>
                <a:ea typeface="+mn-ea"/>
                <a:cs typeface="+mn-cs"/>
              </a:rPr>
              <a:t> que les </a:t>
            </a:r>
            <a:r>
              <a:rPr lang="en-US" sz="1200" kern="1200" dirty="0" err="1">
                <a:solidFill>
                  <a:schemeClr val="tx1"/>
                </a:solidFill>
                <a:effectLst/>
                <a:latin typeface="+mn-lt"/>
                <a:ea typeface="+mn-ea"/>
                <a:cs typeface="+mn-cs"/>
              </a:rPr>
              <a:t>Ambassadeurs</a:t>
            </a:r>
            <a:r>
              <a:rPr lang="en-US" sz="1200" kern="1200" dirty="0">
                <a:solidFill>
                  <a:schemeClr val="tx1"/>
                </a:solidFill>
                <a:effectLst/>
                <a:latin typeface="+mn-lt"/>
                <a:ea typeface="+mn-ea"/>
                <a:cs typeface="+mn-cs"/>
              </a:rPr>
              <a:t> de la </a:t>
            </a:r>
            <a:r>
              <a:rPr lang="en-US" sz="1200" kern="1200" dirty="0" err="1">
                <a:solidFill>
                  <a:schemeClr val="tx1"/>
                </a:solidFill>
                <a:effectLst/>
                <a:latin typeface="+mn-lt"/>
                <a:ea typeface="+mn-ea"/>
                <a:cs typeface="+mn-cs"/>
              </a:rPr>
              <a:t>santé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pourraient</a:t>
            </a:r>
            <a:r>
              <a:rPr lang="en-US" sz="1200" kern="1200" dirty="0">
                <a:solidFill>
                  <a:schemeClr val="tx1"/>
                </a:solidFill>
                <a:effectLst/>
                <a:latin typeface="+mn-lt"/>
                <a:ea typeface="+mn-ea"/>
                <a:cs typeface="+mn-cs"/>
              </a:rPr>
              <a:t> faire pour </a:t>
            </a:r>
            <a:r>
              <a:rPr lang="en-US" sz="1200" kern="1200" dirty="0" err="1">
                <a:solidFill>
                  <a:schemeClr val="tx1"/>
                </a:solidFill>
                <a:effectLst/>
                <a:latin typeface="+mn-lt"/>
                <a:ea typeface="+mn-ea"/>
                <a:cs typeface="+mn-cs"/>
              </a:rPr>
              <a:t>leur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projet</a:t>
            </a:r>
            <a:r>
              <a:rPr lang="en-US"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DEMANDER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Levez</a:t>
            </a:r>
            <a:r>
              <a:rPr lang="en-US" sz="1200" kern="1200" dirty="0">
                <a:solidFill>
                  <a:schemeClr val="tx1"/>
                </a:solidFill>
                <a:effectLst/>
                <a:latin typeface="+mn-lt"/>
                <a:ea typeface="+mn-ea"/>
                <a:cs typeface="+mn-cs"/>
              </a:rPr>
              <a:t> la main : qui a </a:t>
            </a:r>
            <a:r>
              <a:rPr lang="en-US" sz="1200" kern="1200" dirty="0" err="1">
                <a:solidFill>
                  <a:schemeClr val="tx1"/>
                </a:solidFill>
                <a:effectLst/>
                <a:latin typeface="+mn-lt"/>
                <a:ea typeface="+mn-ea"/>
                <a:cs typeface="+mn-cs"/>
              </a:rPr>
              <a:t>rencontré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ses</a:t>
            </a:r>
            <a:r>
              <a:rPr lang="en-US" sz="1200" kern="1200" dirty="0">
                <a:solidFill>
                  <a:schemeClr val="tx1"/>
                </a:solidFill>
                <a:effectLst/>
                <a:latin typeface="+mn-lt"/>
                <a:ea typeface="+mn-ea"/>
                <a:cs typeface="+mn-cs"/>
              </a:rPr>
              <a:t> Mentors </a:t>
            </a:r>
            <a:r>
              <a:rPr lang="en-US" sz="1200" kern="1200" dirty="0" err="1">
                <a:solidFill>
                  <a:schemeClr val="tx1"/>
                </a:solidFill>
                <a:effectLst/>
                <a:latin typeface="+mn-lt"/>
                <a:ea typeface="+mn-ea"/>
                <a:cs typeface="+mn-cs"/>
              </a:rPr>
              <a:t>avant</a:t>
            </a:r>
            <a:r>
              <a:rPr lang="en-US" sz="1200" kern="1200" dirty="0">
                <a:solidFill>
                  <a:schemeClr val="tx1"/>
                </a:solidFill>
                <a:effectLst/>
                <a:latin typeface="+mn-lt"/>
                <a:ea typeface="+mn-ea"/>
                <a:cs typeface="+mn-cs"/>
              </a:rPr>
              <a:t> la formation pour commencer à </a:t>
            </a:r>
            <a:r>
              <a:rPr lang="en-US" sz="1200" kern="1200" dirty="0" err="1">
                <a:solidFill>
                  <a:schemeClr val="tx1"/>
                </a:solidFill>
                <a:effectLst/>
                <a:latin typeface="+mn-lt"/>
                <a:ea typeface="+mn-ea"/>
                <a:cs typeface="+mn-cs"/>
              </a:rPr>
              <a:t>discuter</a:t>
            </a:r>
            <a:r>
              <a:rPr lang="en-US" sz="1200" kern="1200" dirty="0">
                <a:solidFill>
                  <a:schemeClr val="tx1"/>
                </a:solidFill>
                <a:effectLst/>
                <a:latin typeface="+mn-lt"/>
                <a:ea typeface="+mn-ea"/>
                <a:cs typeface="+mn-cs"/>
              </a:rPr>
              <a:t> de la manière </a:t>
            </a:r>
            <a:r>
              <a:rPr lang="en-US" sz="1200" kern="1200" dirty="0" err="1">
                <a:solidFill>
                  <a:schemeClr val="tx1"/>
                </a:solidFill>
                <a:effectLst/>
                <a:latin typeface="+mn-lt"/>
                <a:ea typeface="+mn-ea"/>
                <a:cs typeface="+mn-cs"/>
              </a:rPr>
              <a:t>dont</a:t>
            </a:r>
            <a:r>
              <a:rPr lang="en-US" sz="1200" kern="1200" dirty="0">
                <a:solidFill>
                  <a:schemeClr val="tx1"/>
                </a:solidFill>
                <a:effectLst/>
                <a:latin typeface="+mn-lt"/>
                <a:ea typeface="+mn-ea"/>
                <a:cs typeface="+mn-cs"/>
              </a:rPr>
              <a:t> il </a:t>
            </a:r>
            <a:r>
              <a:rPr lang="en-US" sz="1200" kern="1200" dirty="0" err="1">
                <a:solidFill>
                  <a:schemeClr val="tx1"/>
                </a:solidFill>
                <a:effectLst/>
                <a:latin typeface="+mn-lt"/>
                <a:ea typeface="+mn-ea"/>
                <a:cs typeface="+mn-cs"/>
              </a:rPr>
              <a:t>souhaiterait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être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activé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tant </a:t>
            </a:r>
            <a:r>
              <a:rPr lang="en-US" sz="1200" kern="1200" dirty="0" err="1">
                <a:solidFill>
                  <a:schemeClr val="tx1"/>
                </a:solidFill>
                <a:effectLst/>
                <a:latin typeface="+mn-lt"/>
                <a:ea typeface="+mn-ea"/>
                <a:cs typeface="+mn-cs"/>
              </a:rPr>
              <a:t>qu'Ambassadeur</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santé</a:t>
            </a:r>
            <a:r>
              <a:rPr lang="en-US" sz="1200" kern="1200" dirty="0">
                <a:solidFill>
                  <a:schemeClr val="tx1"/>
                </a:solidFill>
                <a:effectLst/>
                <a:latin typeface="+mn-lt"/>
                <a:ea typeface="+mn-ea"/>
                <a:cs typeface="+mn-cs"/>
              </a:rPr>
              <a:t> ?  </a:t>
            </a:r>
          </a:p>
        </p:txBody>
      </p:sp>
      <p:sp>
        <p:nvSpPr>
          <p:cNvPr id="114692" name="Slide Number Placeholder 3">
            <a:extLst>
              <a:ext uri="{FF2B5EF4-FFF2-40B4-BE49-F238E27FC236}">
                <a16:creationId xmlns:a16="http://schemas.microsoft.com/office/drawing/2014/main" id="{04F60F35-3AA9-449C-8A02-4753AACE189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Ubuntu Light" panose="020B0304030602030204" pitchFamily="34" charset="0"/>
                <a:ea typeface="ヒラギノ角ゴ ProN W3" charset="-128"/>
              </a:defRPr>
            </a:lvl1pPr>
            <a:lvl2pPr marL="742950" indent="-285750">
              <a:defRPr>
                <a:solidFill>
                  <a:schemeClr val="tx1"/>
                </a:solidFill>
                <a:latin typeface="Ubuntu Light" panose="020B0304030602030204" pitchFamily="34" charset="0"/>
                <a:ea typeface="ヒラギノ角ゴ ProN W3" charset="-128"/>
              </a:defRPr>
            </a:lvl2pPr>
            <a:lvl3pPr marL="1143000" indent="-228600">
              <a:defRPr>
                <a:solidFill>
                  <a:schemeClr val="tx1"/>
                </a:solidFill>
                <a:latin typeface="Ubuntu Light" panose="020B0304030602030204" pitchFamily="34" charset="0"/>
                <a:ea typeface="ヒラギノ角ゴ ProN W3" charset="-128"/>
              </a:defRPr>
            </a:lvl3pPr>
            <a:lvl4pPr marL="1600200" indent="-228600">
              <a:defRPr>
                <a:solidFill>
                  <a:schemeClr val="tx1"/>
                </a:solidFill>
                <a:latin typeface="Ubuntu Light" panose="020B0304030602030204" pitchFamily="34" charset="0"/>
                <a:ea typeface="ヒラギノ角ゴ ProN W3" charset="-128"/>
              </a:defRPr>
            </a:lvl4pPr>
            <a:lvl5pPr marL="2057400" indent="-228600">
              <a:defRPr>
                <a:solidFill>
                  <a:schemeClr val="tx1"/>
                </a:solidFill>
                <a:latin typeface="Ubuntu Light" panose="020B0304030602030204" pitchFamily="34" charset="0"/>
                <a:ea typeface="ヒラギノ角ゴ ProN W3" charset="-128"/>
              </a:defRPr>
            </a:lvl5pPr>
            <a:lvl6pPr marL="25146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6pPr>
            <a:lvl7pPr marL="29718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7pPr>
            <a:lvl8pPr marL="34290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8pPr>
            <a:lvl9pPr marL="38862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9pPr>
          </a:lstStyle>
          <a:p>
            <a:fld id="{19D5E031-670B-4005-8B6B-FFD162382DB3}" type="slidenum">
              <a:rPr lang="en-US" altLang="en-US" smtClean="0">
                <a:latin typeface="Calibri" panose="020F0502020204030204" pitchFamily="34" charset="0"/>
              </a:rPr>
              <a:t>52</a:t>
            </a:fld>
            <a:endParaRPr lang="en-US" altLang="en-US">
              <a:latin typeface="Calibri" panose="020F0502020204030204" pitchFamily="34" charset="0"/>
            </a:endParaRPr>
          </a:p>
        </p:txBody>
      </p:sp>
    </p:spTree>
    <p:extLst>
      <p:ext uri="{BB962C8B-B14F-4D97-AF65-F5344CB8AC3E}">
        <p14:creationId xmlns:p14="http://schemas.microsoft.com/office/powerpoint/2010/main" val="3706144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CC8316-FB35-4AC8-984C-370EF0F37AED}" type="slidenum">
              <a:rPr lang="en-US" smtClean="0"/>
              <a:t>53</a:t>
            </a:fld>
            <a:endParaRPr lang="en-US" dirty="0"/>
          </a:p>
        </p:txBody>
      </p:sp>
    </p:spTree>
    <p:extLst>
      <p:ext uri="{BB962C8B-B14F-4D97-AF65-F5344CB8AC3E}">
        <p14:creationId xmlns:p14="http://schemas.microsoft.com/office/powerpoint/2010/main" val="1143946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ACF20ED1-8D5D-45F0-8602-2C0290AB061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a:extLst>
              <a:ext uri="{FF2B5EF4-FFF2-40B4-BE49-F238E27FC236}">
                <a16:creationId xmlns:a16="http://schemas.microsoft.com/office/drawing/2014/main" id="{5C740F82-6B79-4DAC-97AB-1EF8B65391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Lire les </a:t>
            </a:r>
            <a:r>
              <a:rPr lang="en-US" altLang="en-US" dirty="0" err="1"/>
              <a:t>objectifs</a:t>
            </a:r>
            <a:r>
              <a:rPr lang="en-US" altLang="en-US" dirty="0"/>
              <a:t> </a:t>
            </a:r>
            <a:r>
              <a:rPr lang="en-US" altLang="en-US" dirty="0" err="1"/>
              <a:t>d'apprentissage</a:t>
            </a:r>
            <a:endParaRPr lang="en-US" altLang="en-US" dirty="0"/>
          </a:p>
          <a:p>
            <a:pPr eaLnBrk="1" hangingPunct="1">
              <a:spcBef>
                <a:spcPct val="0"/>
              </a:spcBef>
            </a:pPr>
            <a:endParaRPr lang="en-US" altLang="en-US" dirty="0"/>
          </a:p>
          <a:p>
            <a:pPr eaLnBrk="1" hangingPunct="1">
              <a:spcBef>
                <a:spcPct val="0"/>
              </a:spcBef>
            </a:pPr>
            <a:r>
              <a:rPr lang="en-US" altLang="en-US" dirty="0" err="1"/>
              <a:t>Expliquez</a:t>
            </a:r>
            <a:r>
              <a:rPr lang="en-US" altLang="en-US" dirty="0"/>
              <a:t> </a:t>
            </a:r>
            <a:r>
              <a:rPr lang="en-US" altLang="en-US" dirty="0" err="1"/>
              <a:t>l'ordre</a:t>
            </a:r>
            <a:r>
              <a:rPr lang="en-US" altLang="en-US" dirty="0"/>
              <a:t> du jour des deux </a:t>
            </a:r>
            <a:r>
              <a:rPr lang="en-US" altLang="en-US" dirty="0" err="1"/>
              <a:t>prochains</a:t>
            </a:r>
            <a:r>
              <a:rPr lang="en-US" altLang="en-US" dirty="0"/>
              <a:t> </a:t>
            </a:r>
            <a:r>
              <a:rPr lang="en-US" altLang="en-US" dirty="0" err="1"/>
              <a:t>jours</a:t>
            </a:r>
            <a:r>
              <a:rPr lang="en-US" altLang="en-US" dirty="0"/>
              <a:t> :</a:t>
            </a:r>
          </a:p>
          <a:p>
            <a:pPr marL="171450" indent="-171450" eaLnBrk="1" hangingPunct="1">
              <a:spcBef>
                <a:spcPct val="0"/>
              </a:spcBef>
              <a:buFont typeface="Arial" panose="020B0604020202020204" pitchFamily="34" charset="0"/>
              <a:buChar char="•"/>
            </a:pPr>
            <a:r>
              <a:rPr lang="en-US" altLang="en-US" dirty="0" err="1"/>
              <a:t>Apprendre</a:t>
            </a:r>
            <a:r>
              <a:rPr lang="en-US" altLang="en-US" dirty="0"/>
              <a:t> à </a:t>
            </a:r>
            <a:r>
              <a:rPr lang="en-US" altLang="en-US" dirty="0" err="1"/>
              <a:t>connaître</a:t>
            </a:r>
            <a:r>
              <a:rPr lang="en-US" altLang="en-US" dirty="0"/>
              <a:t> les </a:t>
            </a:r>
            <a:r>
              <a:rPr lang="en-US" altLang="en-US" dirty="0" err="1"/>
              <a:t>attentes</a:t>
            </a:r>
            <a:r>
              <a:rPr lang="en-US" altLang="en-US" dirty="0"/>
              <a:t> des </a:t>
            </a:r>
            <a:r>
              <a:rPr lang="en-US" altLang="en-US" dirty="0" err="1"/>
              <a:t>Ambassadeurs</a:t>
            </a:r>
            <a:r>
              <a:rPr lang="en-US" altLang="en-US" dirty="0"/>
              <a:t> de la </a:t>
            </a:r>
            <a:r>
              <a:rPr lang="en-US" altLang="en-US" dirty="0" err="1"/>
              <a:t>santé</a:t>
            </a:r>
            <a:r>
              <a:rPr lang="en-US" altLang="en-US" dirty="0"/>
              <a:t>, la </a:t>
            </a:r>
            <a:r>
              <a:rPr lang="en-US" altLang="en-US" dirty="0" err="1"/>
              <a:t>santé</a:t>
            </a:r>
            <a:r>
              <a:rPr lang="en-US" altLang="en-US" dirty="0"/>
              <a:t> des </a:t>
            </a:r>
            <a:r>
              <a:rPr lang="en-US" altLang="en-US" dirty="0" err="1"/>
              <a:t>personnes</a:t>
            </a:r>
            <a:r>
              <a:rPr lang="en-US" altLang="en-US" dirty="0"/>
              <a:t> </a:t>
            </a:r>
            <a:r>
              <a:rPr lang="en-US" altLang="en-US" dirty="0" err="1"/>
              <a:t>atteintes</a:t>
            </a:r>
            <a:r>
              <a:rPr lang="en-US" altLang="en-US" dirty="0"/>
              <a:t> de DI et le </a:t>
            </a:r>
            <a:r>
              <a:rPr lang="en-US" altLang="en-US" dirty="0" err="1"/>
              <a:t>Programme</a:t>
            </a:r>
            <a:r>
              <a:rPr lang="en-US" altLang="en-US" dirty="0"/>
              <a:t> de </a:t>
            </a:r>
            <a:r>
              <a:rPr lang="en-US" altLang="en-US" dirty="0" err="1"/>
              <a:t>santé</a:t>
            </a:r>
            <a:r>
              <a:rPr lang="en-US" altLang="en-US" dirty="0"/>
              <a:t> de Special Olympics, et comment </a:t>
            </a:r>
            <a:r>
              <a:rPr lang="en-US" altLang="en-US" dirty="0" err="1"/>
              <a:t>être</a:t>
            </a:r>
            <a:r>
              <a:rPr lang="en-US" altLang="en-US" dirty="0"/>
              <a:t> des </a:t>
            </a:r>
            <a:r>
              <a:rPr lang="en-US" altLang="en-US" dirty="0" err="1"/>
              <a:t>modèles</a:t>
            </a:r>
            <a:r>
              <a:rPr lang="en-US" altLang="en-US" dirty="0"/>
              <a:t> de </a:t>
            </a:r>
            <a:r>
              <a:rPr lang="en-US" altLang="en-US" dirty="0" err="1"/>
              <a:t>santé</a:t>
            </a:r>
            <a:r>
              <a:rPr lang="en-US" altLang="en-US" dirty="0"/>
              <a:t>.</a:t>
            </a:r>
          </a:p>
          <a:p>
            <a:pPr marL="171450" indent="-171450" eaLnBrk="1" hangingPunct="1">
              <a:spcBef>
                <a:spcPct val="0"/>
              </a:spcBef>
              <a:buFont typeface="Arial" panose="020B0604020202020204" pitchFamily="34" charset="0"/>
              <a:buChar char="•"/>
            </a:pPr>
            <a:r>
              <a:rPr lang="en-US" altLang="en-US" dirty="0" err="1"/>
              <a:t>Mettre</a:t>
            </a:r>
            <a:r>
              <a:rPr lang="en-US" altLang="en-US" dirty="0"/>
              <a:t> </a:t>
            </a:r>
            <a:r>
              <a:rPr lang="en-US" altLang="en-US" dirty="0" err="1"/>
              <a:t>en</a:t>
            </a:r>
            <a:r>
              <a:rPr lang="en-US" altLang="en-US" dirty="0"/>
              <a:t> pratique </a:t>
            </a:r>
            <a:r>
              <a:rPr lang="en-US" altLang="en-US" dirty="0" err="1"/>
              <a:t>ce</a:t>
            </a:r>
            <a:r>
              <a:rPr lang="en-US" altLang="en-US" dirty="0"/>
              <a:t> que nous </a:t>
            </a:r>
            <a:r>
              <a:rPr lang="en-US" altLang="en-US" dirty="0" err="1"/>
              <a:t>apprenons</a:t>
            </a:r>
            <a:r>
              <a:rPr lang="en-US" altLang="en-US" dirty="0"/>
              <a:t> </a:t>
            </a:r>
            <a:r>
              <a:rPr lang="en-US" altLang="en-US" dirty="0" err="1"/>
              <a:t>en</a:t>
            </a:r>
            <a:r>
              <a:rPr lang="en-US" altLang="en-US" dirty="0"/>
              <a:t> </a:t>
            </a:r>
            <a:r>
              <a:rPr lang="en-US" altLang="en-US" dirty="0" err="1"/>
              <a:t>partageant</a:t>
            </a:r>
            <a:r>
              <a:rPr lang="en-US" altLang="en-US" dirty="0"/>
              <a:t> avec les </a:t>
            </a:r>
            <a:r>
              <a:rPr lang="en-US" altLang="en-US" dirty="0" err="1"/>
              <a:t>autres</a:t>
            </a:r>
            <a:r>
              <a:rPr lang="en-US" altLang="en-US" dirty="0"/>
              <a:t> et </a:t>
            </a:r>
            <a:r>
              <a:rPr lang="en-US" altLang="en-US" dirty="0" err="1"/>
              <a:t>en</a:t>
            </a:r>
            <a:r>
              <a:rPr lang="en-US" altLang="en-US" dirty="0"/>
              <a:t> </a:t>
            </a:r>
            <a:r>
              <a:rPr lang="en-US" altLang="en-US" dirty="0" err="1"/>
              <a:t>réalisant</a:t>
            </a:r>
            <a:r>
              <a:rPr lang="en-US" altLang="en-US" dirty="0"/>
              <a:t> des </a:t>
            </a:r>
            <a:r>
              <a:rPr lang="en-US" altLang="en-US" dirty="0" err="1"/>
              <a:t>activités</a:t>
            </a:r>
            <a:r>
              <a:rPr lang="en-US" altLang="en-US" dirty="0"/>
              <a:t> pratiques.</a:t>
            </a:r>
          </a:p>
          <a:p>
            <a:pPr marL="171450" indent="-171450" eaLnBrk="1" hangingPunct="1">
              <a:spcBef>
                <a:spcPct val="0"/>
              </a:spcBef>
              <a:buFont typeface="Arial" panose="020B0604020202020204" pitchFamily="34" charset="0"/>
              <a:buChar char="•"/>
            </a:pPr>
            <a:r>
              <a:rPr lang="en-US" altLang="en-US" dirty="0" err="1"/>
              <a:t>Travailler</a:t>
            </a:r>
            <a:r>
              <a:rPr lang="en-US" altLang="en-US" dirty="0"/>
              <a:t> sur </a:t>
            </a:r>
            <a:r>
              <a:rPr lang="en-US" altLang="en-US" dirty="0" err="1"/>
              <a:t>nos</a:t>
            </a:r>
            <a:r>
              <a:rPr lang="en-US" altLang="en-US" dirty="0"/>
              <a:t> stages tout au long de la formation.</a:t>
            </a:r>
          </a:p>
          <a:p>
            <a:pPr marL="171450" indent="-171450" eaLnBrk="1" hangingPunct="1">
              <a:spcBef>
                <a:spcPct val="0"/>
              </a:spcBef>
              <a:buFont typeface="Arial" panose="020B0604020202020204" pitchFamily="34" charset="0"/>
              <a:buChar char="•"/>
            </a:pPr>
            <a:endParaRPr lang="en-US" altLang="en-US" dirty="0"/>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r>
              <a:rPr lang="en-US" altLang="en-US" dirty="0"/>
              <a:t>Lire la </a:t>
            </a:r>
            <a:r>
              <a:rPr lang="en-US" altLang="en-US" dirty="0" err="1"/>
              <a:t>vidéo</a:t>
            </a:r>
            <a:r>
              <a:rPr lang="en-US" altLang="en-US" dirty="0"/>
              <a:t> "Inclusive Health Bridging the Gap" (La </a:t>
            </a:r>
            <a:r>
              <a:rPr lang="en-US" altLang="en-US" dirty="0" err="1"/>
              <a:t>santé</a:t>
            </a:r>
            <a:r>
              <a:rPr lang="en-US" altLang="en-US" dirty="0"/>
              <a:t> inclusive : </a:t>
            </a:r>
            <a:r>
              <a:rPr lang="en-US" altLang="en-US" dirty="0" err="1"/>
              <a:t>combler</a:t>
            </a:r>
            <a:r>
              <a:rPr lang="en-US" altLang="en-US" dirty="0"/>
              <a:t> le </a:t>
            </a:r>
            <a:r>
              <a:rPr lang="en-US" altLang="en-US" dirty="0" err="1"/>
              <a:t>fossé</a:t>
            </a:r>
            <a:r>
              <a:rPr lang="en-US" altLang="en-US" dirty="0"/>
              <a:t>) : https://www.youtube.com/watch?v=X4DZXVHNYUY&amp;t=11s</a:t>
            </a:r>
          </a:p>
          <a:p>
            <a:pPr marL="171450" indent="-171450" eaLnBrk="1" hangingPunct="1">
              <a:spcBef>
                <a:spcPct val="0"/>
              </a:spcBef>
              <a:buFont typeface="Arial" panose="020B0604020202020204" pitchFamily="34" charset="0"/>
              <a:buChar char="•"/>
            </a:pPr>
            <a:endParaRPr lang="en-US" altLang="en-US" dirty="0"/>
          </a:p>
          <a:p>
            <a:pPr marL="0" indent="0" eaLnBrk="1" hangingPunct="1">
              <a:spcBef>
                <a:spcPct val="0"/>
              </a:spcBef>
              <a:buFont typeface="Arial" panose="020B0604020202020204" pitchFamily="34" charset="0"/>
              <a:buNone/>
            </a:pPr>
            <a:endParaRPr lang="en-US" altLang="en-US" dirty="0"/>
          </a:p>
        </p:txBody>
      </p:sp>
      <p:sp>
        <p:nvSpPr>
          <p:cNvPr id="110596" name="Slide Number Placeholder 3">
            <a:extLst>
              <a:ext uri="{FF2B5EF4-FFF2-40B4-BE49-F238E27FC236}">
                <a16:creationId xmlns:a16="http://schemas.microsoft.com/office/drawing/2014/main" id="{FD6258F9-60AC-4EB5-94F3-2E9ACE296EA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Ubuntu Light" panose="020B0304030602030204" pitchFamily="34" charset="0"/>
                <a:ea typeface="ヒラギノ角ゴ ProN W3" charset="-128"/>
              </a:defRPr>
            </a:lvl1pPr>
            <a:lvl2pPr marL="760413" indent="-292100">
              <a:defRPr>
                <a:solidFill>
                  <a:schemeClr val="tx1"/>
                </a:solidFill>
                <a:latin typeface="Ubuntu Light" panose="020B0304030602030204" pitchFamily="34" charset="0"/>
                <a:ea typeface="ヒラギノ角ゴ ProN W3" charset="-128"/>
              </a:defRPr>
            </a:lvl2pPr>
            <a:lvl3pPr marL="1173163" indent="-231775">
              <a:defRPr>
                <a:solidFill>
                  <a:schemeClr val="tx1"/>
                </a:solidFill>
                <a:latin typeface="Ubuntu Light" panose="020B0304030602030204" pitchFamily="34" charset="0"/>
                <a:ea typeface="ヒラギノ角ゴ ProN W3" charset="-128"/>
              </a:defRPr>
            </a:lvl3pPr>
            <a:lvl4pPr marL="1643063" indent="-231775">
              <a:defRPr>
                <a:solidFill>
                  <a:schemeClr val="tx1"/>
                </a:solidFill>
                <a:latin typeface="Ubuntu Light" panose="020B0304030602030204" pitchFamily="34" charset="0"/>
                <a:ea typeface="ヒラギノ角ゴ ProN W3" charset="-128"/>
              </a:defRPr>
            </a:lvl4pPr>
            <a:lvl5pPr marL="2112963" indent="-231775">
              <a:defRPr>
                <a:solidFill>
                  <a:schemeClr val="tx1"/>
                </a:solidFill>
                <a:latin typeface="Ubuntu Light" panose="020B0304030602030204" pitchFamily="34" charset="0"/>
                <a:ea typeface="ヒラギノ角ゴ ProN W3" charset="-128"/>
              </a:defRPr>
            </a:lvl5pPr>
            <a:lvl6pPr marL="2570163" indent="-231775"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6pPr>
            <a:lvl7pPr marL="3027363" indent="-231775"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7pPr>
            <a:lvl8pPr marL="3484563" indent="-231775"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8pPr>
            <a:lvl9pPr marL="3941763" indent="-231775"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9pPr>
          </a:lstStyle>
          <a:p>
            <a:fld id="{E35AB9F3-8C05-4FBD-9741-918D1EF793D6}" type="slidenum">
              <a:rPr lang="en-US" altLang="en-US" smtClean="0">
                <a:solidFill>
                  <a:srgbClr val="000000"/>
                </a:solidFill>
                <a:latin typeface="Gill Sans" charset="0"/>
                <a:sym typeface="Gill Sans" charset="0"/>
              </a:rPr>
              <a:t>5</a:t>
            </a:fld>
            <a:endParaRPr lang="en-US" altLang="en-US">
              <a:solidFill>
                <a:srgbClr val="000000"/>
              </a:solidFill>
              <a:latin typeface="Gill Sans" charset="0"/>
              <a:sym typeface="Gill Sans"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CC8316-FB35-4AC8-984C-370EF0F37AED}" type="slidenum">
              <a:rPr lang="en-US" smtClean="0"/>
              <a:t>54</a:t>
            </a:fld>
            <a:endParaRPr lang="en-US" dirty="0"/>
          </a:p>
        </p:txBody>
      </p:sp>
    </p:spTree>
    <p:extLst>
      <p:ext uri="{BB962C8B-B14F-4D97-AF65-F5344CB8AC3E}">
        <p14:creationId xmlns:p14="http://schemas.microsoft.com/office/powerpoint/2010/main" val="19989888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CC8316-FB35-4AC8-984C-370EF0F37AED}" type="slidenum">
              <a:rPr lang="en-US" smtClean="0"/>
              <a:t>56</a:t>
            </a:fld>
            <a:endParaRPr lang="en-US" dirty="0"/>
          </a:p>
        </p:txBody>
      </p:sp>
    </p:spTree>
    <p:extLst>
      <p:ext uri="{BB962C8B-B14F-4D97-AF65-F5344CB8AC3E}">
        <p14:creationId xmlns:p14="http://schemas.microsoft.com/office/powerpoint/2010/main" val="17445007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DITES :</a:t>
            </a:r>
          </a:p>
          <a:p>
            <a:r>
              <a:rPr lang="en-US" dirty="0"/>
              <a:t>Les </a:t>
            </a:r>
            <a:r>
              <a:rPr lang="en-US" dirty="0" err="1"/>
              <a:t>Ambassadeurs</a:t>
            </a:r>
            <a:r>
              <a:rPr lang="en-US" dirty="0"/>
              <a:t> de la </a:t>
            </a:r>
            <a:r>
              <a:rPr lang="en-US" dirty="0" err="1"/>
              <a:t>santé</a:t>
            </a:r>
            <a:r>
              <a:rPr lang="en-US" dirty="0"/>
              <a:t> </a:t>
            </a:r>
            <a:r>
              <a:rPr lang="en-US" dirty="0" err="1"/>
              <a:t>doivent</a:t>
            </a:r>
            <a:r>
              <a:rPr lang="en-US" dirty="0"/>
              <a:t> </a:t>
            </a:r>
            <a:r>
              <a:rPr lang="en-US" dirty="0" err="1"/>
              <a:t>également</a:t>
            </a:r>
            <a:r>
              <a:rPr lang="en-US" dirty="0"/>
              <a:t> faire </a:t>
            </a:r>
            <a:r>
              <a:rPr lang="en-US" dirty="0" err="1"/>
              <a:t>preuve</a:t>
            </a:r>
            <a:r>
              <a:rPr lang="en-US" dirty="0"/>
              <a:t> de </a:t>
            </a:r>
            <a:r>
              <a:rPr lang="en-US" dirty="0" err="1"/>
              <a:t>professionnalisme</a:t>
            </a:r>
            <a:r>
              <a:rPr lang="en-US" dirty="0"/>
              <a:t> </a:t>
            </a:r>
            <a:r>
              <a:rPr lang="en-US" dirty="0" err="1"/>
              <a:t>chaque</a:t>
            </a:r>
            <a:r>
              <a:rPr lang="en-US" dirty="0"/>
              <a:t> </a:t>
            </a:r>
            <a:r>
              <a:rPr lang="en-US" dirty="0" err="1"/>
              <a:t>fois</a:t>
            </a:r>
            <a:r>
              <a:rPr lang="en-US" dirty="0"/>
              <a:t> </a:t>
            </a:r>
            <a:r>
              <a:rPr lang="en-US" dirty="0" err="1"/>
              <a:t>qu'ils</a:t>
            </a:r>
            <a:r>
              <a:rPr lang="en-US" dirty="0"/>
              <a:t> </a:t>
            </a:r>
            <a:r>
              <a:rPr lang="en-US" dirty="0" err="1"/>
              <a:t>représentent</a:t>
            </a:r>
            <a:r>
              <a:rPr lang="en-US" dirty="0"/>
              <a:t> Special Olympics </a:t>
            </a:r>
            <a:r>
              <a:rPr lang="en-US" dirty="0" err="1"/>
              <a:t>en</a:t>
            </a:r>
            <a:r>
              <a:rPr lang="en-US" dirty="0"/>
              <a:t> tant que </a:t>
            </a:r>
            <a:r>
              <a:rPr lang="en-US" dirty="0" err="1"/>
              <a:t>responsable</a:t>
            </a:r>
            <a:r>
              <a:rPr lang="en-US" dirty="0"/>
              <a:t> de la </a:t>
            </a:r>
            <a:r>
              <a:rPr lang="en-US" dirty="0" err="1"/>
              <a:t>santé</a:t>
            </a:r>
            <a:r>
              <a:rPr lang="en-US" dirty="0"/>
              <a:t>.  </a:t>
            </a:r>
            <a:r>
              <a:rPr lang="en-US" dirty="0" err="1"/>
              <a:t>Voici</a:t>
            </a:r>
            <a:r>
              <a:rPr lang="en-US" dirty="0"/>
              <a:t> </a:t>
            </a:r>
            <a:r>
              <a:rPr lang="en-US" dirty="0" err="1"/>
              <a:t>quelques</a:t>
            </a:r>
            <a:r>
              <a:rPr lang="en-US" dirty="0"/>
              <a:t> conseils de Natasha du Connecticut.</a:t>
            </a:r>
          </a:p>
          <a:p>
            <a:endParaRPr lang="en-US" dirty="0"/>
          </a:p>
          <a:p>
            <a:r>
              <a:rPr lang="en-US" dirty="0"/>
              <a:t>(lire la diapositive)</a:t>
            </a:r>
          </a:p>
          <a:p>
            <a:endParaRPr lang="en-US" dirty="0"/>
          </a:p>
          <a:p>
            <a:r>
              <a:rPr lang="en-US" dirty="0"/>
              <a:t>Note du </a:t>
            </a:r>
            <a:r>
              <a:rPr lang="en-US" dirty="0" err="1"/>
              <a:t>Facilitateur</a:t>
            </a:r>
            <a:r>
              <a:rPr lang="en-US" dirty="0"/>
              <a:t> : </a:t>
            </a:r>
            <a:r>
              <a:rPr lang="en-US" dirty="0" err="1"/>
              <a:t>Ajoutez</a:t>
            </a:r>
            <a:r>
              <a:rPr lang="en-US" dirty="0"/>
              <a:t> des conseils </a:t>
            </a:r>
            <a:r>
              <a:rPr lang="en-US" dirty="0" err="1"/>
              <a:t>pertinents</a:t>
            </a:r>
            <a:r>
              <a:rPr lang="en-US" dirty="0"/>
              <a:t> pour les </a:t>
            </a:r>
            <a:r>
              <a:rPr lang="en-US" dirty="0" err="1"/>
              <a:t>athlètes</a:t>
            </a:r>
            <a:r>
              <a:rPr lang="en-US" dirty="0"/>
              <a:t> de </a:t>
            </a:r>
            <a:r>
              <a:rPr lang="en-US" dirty="0" err="1"/>
              <a:t>votre</a:t>
            </a:r>
            <a:r>
              <a:rPr lang="en-US" dirty="0"/>
              <a:t> </a:t>
            </a:r>
            <a:r>
              <a:rPr lang="en-US" dirty="0" err="1"/>
              <a:t>région</a:t>
            </a:r>
            <a:r>
              <a:rPr lang="en-US" dirty="0"/>
              <a:t>, </a:t>
            </a:r>
            <a:r>
              <a:rPr lang="en-US" dirty="0" err="1"/>
              <a:t>ou</a:t>
            </a:r>
            <a:r>
              <a:rPr lang="en-US" dirty="0"/>
              <a:t> </a:t>
            </a:r>
            <a:r>
              <a:rPr lang="en-US" dirty="0" err="1"/>
              <a:t>changez</a:t>
            </a:r>
            <a:r>
              <a:rPr lang="en-US" dirty="0"/>
              <a:t> la diapositive pour </a:t>
            </a:r>
            <a:r>
              <a:rPr lang="en-US" dirty="0" err="1"/>
              <a:t>inclure</a:t>
            </a:r>
            <a:r>
              <a:rPr lang="en-US" dirty="0"/>
              <a:t> des conseils de </a:t>
            </a:r>
            <a:r>
              <a:rPr lang="en-US" dirty="0" err="1"/>
              <a:t>l'un</a:t>
            </a:r>
            <a:r>
              <a:rPr lang="en-US" dirty="0"/>
              <a:t> de </a:t>
            </a:r>
            <a:r>
              <a:rPr lang="en-US" dirty="0" err="1"/>
              <a:t>vos</a:t>
            </a:r>
            <a:r>
              <a:rPr lang="en-US" dirty="0"/>
              <a:t> </a:t>
            </a:r>
            <a:r>
              <a:rPr lang="en-US" dirty="0" err="1"/>
              <a:t>athlètes</a:t>
            </a:r>
            <a:r>
              <a:rPr lang="en-US" dirty="0"/>
              <a:t> leaders.</a:t>
            </a:r>
          </a:p>
        </p:txBody>
      </p:sp>
      <p:sp>
        <p:nvSpPr>
          <p:cNvPr id="4" name="Slide Number Placeholder 3"/>
          <p:cNvSpPr>
            <a:spLocks noGrp="1"/>
          </p:cNvSpPr>
          <p:nvPr>
            <p:ph type="sldNum" sz="quarter" idx="5"/>
          </p:nvPr>
        </p:nvSpPr>
        <p:spPr/>
        <p:txBody>
          <a:bodyPr/>
          <a:lstStyle/>
          <a:p>
            <a:fld id="{6CCC8316-FB35-4AC8-984C-370EF0F37AED}" type="slidenum">
              <a:rPr lang="en-US" smtClean="0"/>
              <a:t>59</a:t>
            </a:fld>
            <a:endParaRPr lang="en-US"/>
          </a:p>
        </p:txBody>
      </p:sp>
    </p:spTree>
    <p:extLst>
      <p:ext uri="{BB962C8B-B14F-4D97-AF65-F5344CB8AC3E}">
        <p14:creationId xmlns:p14="http://schemas.microsoft.com/office/powerpoint/2010/main" val="232186514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DITES :</a:t>
            </a:r>
          </a:p>
          <a:p>
            <a:r>
              <a:rPr lang="en-US" sz="1200" b="0" i="0" kern="1200" dirty="0">
                <a:solidFill>
                  <a:schemeClr val="tx1"/>
                </a:solidFill>
                <a:effectLst/>
                <a:latin typeface="+mn-lt"/>
                <a:ea typeface="+mn-ea"/>
                <a:cs typeface="+mn-cs"/>
              </a:rPr>
              <a:t>La </a:t>
            </a:r>
            <a:r>
              <a:rPr lang="en-US" sz="1200" b="0" i="0" kern="1200" dirty="0">
                <a:solidFill>
                  <a:schemeClr val="tx1"/>
                </a:solidFill>
                <a:effectLst/>
                <a:latin typeface="+mn-lt"/>
                <a:ea typeface="+mn-ea"/>
                <a:cs typeface="+mn-cs"/>
                <a:hlinkClick r:id="rId3"/>
              </a:rPr>
              <a:t>page des </a:t>
            </a:r>
            <a:r>
              <a:rPr lang="en-US" sz="1200" b="0" i="0" kern="1200" dirty="0" err="1">
                <a:solidFill>
                  <a:schemeClr val="tx1"/>
                </a:solidFill>
                <a:effectLst/>
                <a:latin typeface="+mn-lt"/>
                <a:ea typeface="+mn-ea"/>
                <a:cs typeface="+mn-cs"/>
                <a:hlinkClick r:id="rId3"/>
              </a:rPr>
              <a:t>ressources</a:t>
            </a:r>
            <a:r>
              <a:rPr lang="en-US" sz="1200" b="0" i="0" kern="1200" dirty="0">
                <a:solidFill>
                  <a:schemeClr val="tx1"/>
                </a:solidFill>
                <a:effectLst/>
                <a:latin typeface="+mn-lt"/>
                <a:ea typeface="+mn-ea"/>
                <a:cs typeface="+mn-cs"/>
                <a:hlinkClick r:id="rId3"/>
              </a:rPr>
              <a:t> des </a:t>
            </a:r>
            <a:r>
              <a:rPr lang="en-US" sz="1200" b="0" i="0" kern="1200" dirty="0" err="1">
                <a:solidFill>
                  <a:schemeClr val="tx1"/>
                </a:solidFill>
                <a:effectLst/>
                <a:latin typeface="+mn-lt"/>
                <a:ea typeface="+mn-ea"/>
                <a:cs typeface="+mn-cs"/>
                <a:hlinkClick r:id="rId3"/>
              </a:rPr>
              <a:t>Ambassadeurs</a:t>
            </a:r>
            <a:r>
              <a:rPr lang="en-US" sz="1200" b="0" i="0" kern="1200" dirty="0">
                <a:solidFill>
                  <a:schemeClr val="tx1"/>
                </a:solidFill>
                <a:effectLst/>
                <a:latin typeface="+mn-lt"/>
                <a:ea typeface="+mn-ea"/>
                <a:cs typeface="+mn-cs"/>
                <a:hlinkClick r:id="rId3"/>
              </a:rPr>
              <a:t> de la </a:t>
            </a:r>
            <a:r>
              <a:rPr lang="en-US" sz="1200" b="0" i="0" kern="1200" dirty="0" err="1">
                <a:solidFill>
                  <a:schemeClr val="tx1"/>
                </a:solidFill>
                <a:effectLst/>
                <a:latin typeface="+mn-lt"/>
                <a:ea typeface="+mn-ea"/>
                <a:cs typeface="+mn-cs"/>
              </a:rPr>
              <a:t>santé</a:t>
            </a:r>
            <a:r>
              <a:rPr lang="en-US" sz="1200" b="0" i="0" kern="1200" dirty="0">
                <a:solidFill>
                  <a:schemeClr val="tx1"/>
                </a:solidFill>
                <a:effectLst/>
                <a:latin typeface="+mn-lt"/>
                <a:ea typeface="+mn-ea"/>
                <a:cs typeface="+mn-cs"/>
              </a:rPr>
              <a:t> a </a:t>
            </a:r>
            <a:r>
              <a:rPr lang="en-US" sz="1200" b="0" i="0" kern="1200" dirty="0" err="1">
                <a:solidFill>
                  <a:schemeClr val="tx1"/>
                </a:solidFill>
                <a:effectLst/>
                <a:latin typeface="+mn-lt"/>
                <a:ea typeface="+mn-ea"/>
                <a:cs typeface="+mn-cs"/>
              </a:rPr>
              <a:t>été</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créée</a:t>
            </a:r>
            <a:r>
              <a:rPr lang="en-US" sz="1200" b="0" i="0" kern="1200" dirty="0">
                <a:solidFill>
                  <a:schemeClr val="tx1"/>
                </a:solidFill>
                <a:effectLst/>
                <a:latin typeface="+mn-lt"/>
                <a:ea typeface="+mn-ea"/>
                <a:cs typeface="+mn-cs"/>
              </a:rPr>
              <a:t> pour </a:t>
            </a:r>
            <a:r>
              <a:rPr lang="en-US" sz="1200" b="0" i="0" kern="1200" dirty="0" err="1">
                <a:solidFill>
                  <a:schemeClr val="tx1"/>
                </a:solidFill>
                <a:effectLst/>
                <a:latin typeface="+mn-lt"/>
                <a:ea typeface="+mn-ea"/>
                <a:cs typeface="+mn-cs"/>
              </a:rPr>
              <a:t>soutenir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votre</a:t>
            </a:r>
            <a:r>
              <a:rPr lang="en-US" sz="1200" b="0" i="0" kern="1200" dirty="0">
                <a:solidFill>
                  <a:schemeClr val="tx1"/>
                </a:solidFill>
                <a:effectLst/>
                <a:latin typeface="+mn-lt"/>
                <a:ea typeface="+mn-ea"/>
                <a:cs typeface="+mn-cs"/>
              </a:rPr>
              <a:t> travail de </a:t>
            </a:r>
            <a:r>
              <a:rPr lang="en-US" sz="1200" b="0" i="0" kern="1200" dirty="0" err="1">
                <a:solidFill>
                  <a:schemeClr val="tx1"/>
                </a:solidFill>
                <a:effectLst/>
                <a:latin typeface="+mn-lt"/>
                <a:ea typeface="+mn-ea"/>
                <a:cs typeface="+mn-cs"/>
              </a:rPr>
              <a:t>messager</a:t>
            </a:r>
            <a:r>
              <a:rPr lang="en-US" sz="1200" b="0" i="0" kern="1200" dirty="0">
                <a:solidFill>
                  <a:schemeClr val="tx1"/>
                </a:solidFill>
                <a:effectLst/>
                <a:latin typeface="+mn-lt"/>
                <a:ea typeface="+mn-ea"/>
                <a:cs typeface="+mn-cs"/>
              </a:rPr>
              <a:t> de la </a:t>
            </a:r>
            <a:r>
              <a:rPr lang="en-US" sz="1200" b="0" i="0" kern="1200" dirty="0" err="1">
                <a:solidFill>
                  <a:schemeClr val="tx1"/>
                </a:solidFill>
                <a:effectLst/>
                <a:latin typeface="+mn-lt"/>
                <a:ea typeface="+mn-ea"/>
                <a:cs typeface="+mn-cs"/>
              </a:rPr>
              <a:t>santé</a:t>
            </a:r>
            <a:r>
              <a:rPr lang="en-US" sz="1200" b="0" i="0" kern="1200" dirty="0">
                <a:solidFill>
                  <a:schemeClr val="tx1"/>
                </a:solidFill>
                <a:effectLst/>
                <a:latin typeface="+mn-lt"/>
                <a:ea typeface="+mn-ea"/>
                <a:cs typeface="+mn-cs"/>
              </a:rPr>
              <a:t>.  Sur </a:t>
            </a:r>
            <a:r>
              <a:rPr lang="en-US" sz="1200" b="0" i="0" kern="1200" dirty="0" err="1">
                <a:solidFill>
                  <a:schemeClr val="tx1"/>
                </a:solidFill>
                <a:effectLst/>
                <a:latin typeface="+mn-lt"/>
                <a:ea typeface="+mn-ea"/>
                <a:cs typeface="+mn-cs"/>
              </a:rPr>
              <a:t>ce</a:t>
            </a:r>
            <a:r>
              <a:rPr lang="en-US" sz="1200" b="0" i="0" kern="1200" dirty="0">
                <a:solidFill>
                  <a:schemeClr val="tx1"/>
                </a:solidFill>
                <a:effectLst/>
                <a:latin typeface="+mn-lt"/>
                <a:ea typeface="+mn-ea"/>
                <a:cs typeface="+mn-cs"/>
              </a:rPr>
              <a:t> site, </a:t>
            </a:r>
            <a:r>
              <a:rPr lang="en-US" sz="1200" b="0" i="0" kern="1200" dirty="0" err="1">
                <a:solidFill>
                  <a:schemeClr val="tx1"/>
                </a:solidFill>
                <a:effectLst/>
                <a:latin typeface="+mn-lt"/>
                <a:ea typeface="+mn-ea"/>
                <a:cs typeface="+mn-cs"/>
              </a:rPr>
              <a:t>vous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trouverez</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toutes</a:t>
            </a:r>
            <a:r>
              <a:rPr lang="en-US" sz="1200" b="0" i="0" kern="1200" dirty="0">
                <a:solidFill>
                  <a:schemeClr val="tx1"/>
                </a:solidFill>
                <a:effectLst/>
                <a:latin typeface="+mn-lt"/>
                <a:ea typeface="+mn-ea"/>
                <a:cs typeface="+mn-cs"/>
              </a:rPr>
              <a:t> les </a:t>
            </a:r>
            <a:r>
              <a:rPr lang="en-US" sz="1200" b="0" i="0" kern="1200" dirty="0" err="1">
                <a:solidFill>
                  <a:schemeClr val="tx1"/>
                </a:solidFill>
                <a:effectLst/>
                <a:latin typeface="+mn-lt"/>
                <a:ea typeface="+mn-ea"/>
                <a:cs typeface="+mn-cs"/>
              </a:rPr>
              <a:t>activités</a:t>
            </a:r>
            <a:r>
              <a:rPr lang="en-US" sz="1200" b="0" i="0" kern="1200" dirty="0">
                <a:solidFill>
                  <a:schemeClr val="tx1"/>
                </a:solidFill>
                <a:effectLst/>
                <a:latin typeface="+mn-lt"/>
                <a:ea typeface="+mn-ea"/>
                <a:cs typeface="+mn-cs"/>
              </a:rPr>
              <a:t> pratiques que nous </a:t>
            </a:r>
            <a:r>
              <a:rPr lang="en-US" sz="1200" b="0" i="0" kern="1200" dirty="0" err="1">
                <a:solidFill>
                  <a:schemeClr val="tx1"/>
                </a:solidFill>
                <a:effectLst/>
                <a:latin typeface="+mn-lt"/>
                <a:ea typeface="+mn-ea"/>
                <a:cs typeface="+mn-cs"/>
              </a:rPr>
              <a:t>allons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voir</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aujourd'hui</a:t>
            </a:r>
            <a:r>
              <a:rPr lang="en-US" sz="1200" b="0" i="0" kern="1200" dirty="0">
                <a:solidFill>
                  <a:schemeClr val="tx1"/>
                </a:solidFill>
                <a:effectLst/>
                <a:latin typeface="+mn-lt"/>
                <a:ea typeface="+mn-ea"/>
                <a:cs typeface="+mn-cs"/>
              </a:rPr>
              <a:t>, et bien </a:t>
            </a:r>
            <a:r>
              <a:rPr lang="en-US" sz="1200" b="0" i="0" kern="1200" dirty="0" err="1">
                <a:solidFill>
                  <a:schemeClr val="tx1"/>
                </a:solidFill>
                <a:effectLst/>
                <a:latin typeface="+mn-lt"/>
                <a:ea typeface="+mn-ea"/>
                <a:cs typeface="+mn-cs"/>
              </a:rPr>
              <a:t>d'autres</a:t>
            </a:r>
            <a:r>
              <a:rPr lang="en-US" sz="1200" b="0" i="0" kern="1200" dirty="0">
                <a:solidFill>
                  <a:schemeClr val="tx1"/>
                </a:solidFill>
                <a:effectLst/>
                <a:latin typeface="+mn-lt"/>
                <a:ea typeface="+mn-ea"/>
                <a:cs typeface="+mn-cs"/>
              </a:rPr>
              <a:t> encore. </a:t>
            </a:r>
            <a:r>
              <a:rPr lang="en-US" sz="1200" b="0" i="0" kern="1200" dirty="0" err="1">
                <a:solidFill>
                  <a:schemeClr val="tx1"/>
                </a:solidFill>
                <a:effectLst/>
                <a:latin typeface="+mn-lt"/>
                <a:ea typeface="+mn-ea"/>
                <a:cs typeface="+mn-cs"/>
              </a:rPr>
              <a:t>Ces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activités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comprennent</a:t>
            </a:r>
            <a:r>
              <a:rPr lang="en-US" sz="1200" b="0" i="0" kern="1200" dirty="0">
                <a:solidFill>
                  <a:schemeClr val="tx1"/>
                </a:solidFill>
                <a:effectLst/>
                <a:latin typeface="+mn-lt"/>
                <a:ea typeface="+mn-ea"/>
                <a:cs typeface="+mn-cs"/>
              </a:rPr>
              <a:t> des points de discussion et des instructions que </a:t>
            </a:r>
            <a:r>
              <a:rPr lang="en-US" sz="1200" b="0" i="0" kern="1200" dirty="0" err="1">
                <a:solidFill>
                  <a:schemeClr val="tx1"/>
                </a:solidFill>
                <a:effectLst/>
                <a:latin typeface="+mn-lt"/>
                <a:ea typeface="+mn-ea"/>
                <a:cs typeface="+mn-cs"/>
              </a:rPr>
              <a:t>vous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pouvez</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utiliser</a:t>
            </a:r>
            <a:r>
              <a:rPr lang="en-US" sz="1200" b="0" i="0" kern="1200" dirty="0">
                <a:solidFill>
                  <a:schemeClr val="tx1"/>
                </a:solidFill>
                <a:effectLst/>
                <a:latin typeface="+mn-lt"/>
                <a:ea typeface="+mn-ea"/>
                <a:cs typeface="+mn-cs"/>
              </a:rPr>
              <a:t> pour </a:t>
            </a:r>
            <a:r>
              <a:rPr lang="en-US" sz="1200" b="0" i="0" kern="1200" dirty="0" err="1">
                <a:solidFill>
                  <a:schemeClr val="tx1"/>
                </a:solidFill>
                <a:effectLst/>
                <a:latin typeface="+mn-lt"/>
                <a:ea typeface="+mn-ea"/>
                <a:cs typeface="+mn-cs"/>
              </a:rPr>
              <a:t>enseigner</a:t>
            </a:r>
            <a:r>
              <a:rPr lang="en-US" sz="1200" b="0" i="0" kern="1200" dirty="0">
                <a:solidFill>
                  <a:schemeClr val="tx1"/>
                </a:solidFill>
                <a:effectLst/>
                <a:latin typeface="+mn-lt"/>
                <a:ea typeface="+mn-ea"/>
                <a:cs typeface="+mn-cs"/>
              </a:rPr>
              <a:t> aux </a:t>
            </a:r>
            <a:r>
              <a:rPr lang="en-US" sz="1200" b="0" i="0" kern="1200" dirty="0" err="1">
                <a:solidFill>
                  <a:schemeClr val="tx1"/>
                </a:solidFill>
                <a:effectLst/>
                <a:latin typeface="+mn-lt"/>
                <a:ea typeface="+mn-ea"/>
                <a:cs typeface="+mn-cs"/>
              </a:rPr>
              <a:t>athlètes</a:t>
            </a:r>
            <a:r>
              <a:rPr lang="en-US" sz="1200" b="0" i="0" kern="1200" dirty="0">
                <a:solidFill>
                  <a:schemeClr val="tx1"/>
                </a:solidFill>
                <a:effectLst/>
                <a:latin typeface="+mn-lt"/>
                <a:ea typeface="+mn-ea"/>
                <a:cs typeface="+mn-cs"/>
              </a:rPr>
              <a:t> de </a:t>
            </a:r>
            <a:r>
              <a:rPr lang="en-US" sz="1200" b="0" i="0" kern="1200" dirty="0" err="1">
                <a:solidFill>
                  <a:schemeClr val="tx1"/>
                </a:solidFill>
                <a:effectLst/>
                <a:latin typeface="+mn-lt"/>
                <a:ea typeface="+mn-ea"/>
                <a:cs typeface="+mn-cs"/>
              </a:rPr>
              <a:t>vos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communautés</a:t>
            </a:r>
            <a:r>
              <a:rPr lang="en-US" sz="1200" b="0" i="0" kern="1200" dirty="0">
                <a:solidFill>
                  <a:schemeClr val="tx1"/>
                </a:solidFill>
                <a:effectLst/>
                <a:latin typeface="+mn-lt"/>
                <a:ea typeface="+mn-ea"/>
                <a:cs typeface="+mn-cs"/>
              </a:rPr>
              <a:t> comment </a:t>
            </a:r>
            <a:r>
              <a:rPr lang="en-US" sz="1200" b="0" i="0" kern="1200" dirty="0" err="1">
                <a:solidFill>
                  <a:schemeClr val="tx1"/>
                </a:solidFill>
                <a:effectLst/>
                <a:latin typeface="+mn-lt"/>
                <a:ea typeface="+mn-ea"/>
                <a:cs typeface="+mn-cs"/>
              </a:rPr>
              <a:t>être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meilleure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santé</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r>
              <a:rPr lang="en-US" sz="1200" b="0" i="0" kern="1200" dirty="0" err="1">
                <a:solidFill>
                  <a:schemeClr val="tx1"/>
                </a:solidFill>
                <a:effectLst/>
                <a:latin typeface="+mn-lt"/>
                <a:ea typeface="+mn-ea"/>
                <a:cs typeface="+mn-cs"/>
              </a:rPr>
              <a:t>Vous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trouverez</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également</a:t>
            </a:r>
            <a:r>
              <a:rPr lang="en-US" sz="1200" b="0" i="0" kern="1200" dirty="0">
                <a:solidFill>
                  <a:schemeClr val="tx1"/>
                </a:solidFill>
                <a:effectLst/>
                <a:latin typeface="+mn-lt"/>
                <a:ea typeface="+mn-ea"/>
                <a:cs typeface="+mn-cs"/>
              </a:rPr>
              <a:t> des </a:t>
            </a:r>
            <a:r>
              <a:rPr lang="en-US" sz="1200" b="0" i="0" kern="1200" dirty="0" err="1">
                <a:solidFill>
                  <a:schemeClr val="tx1"/>
                </a:solidFill>
                <a:effectLst/>
                <a:latin typeface="+mn-lt"/>
                <a:ea typeface="+mn-ea"/>
                <a:cs typeface="+mn-cs"/>
              </a:rPr>
              <a:t>exemples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d'Ambassadeurs</a:t>
            </a:r>
            <a:r>
              <a:rPr lang="en-US" sz="1200" b="0" i="0" kern="1200" dirty="0">
                <a:solidFill>
                  <a:schemeClr val="tx1"/>
                </a:solidFill>
                <a:effectLst/>
                <a:latin typeface="+mn-lt"/>
                <a:ea typeface="+mn-ea"/>
                <a:cs typeface="+mn-cs"/>
              </a:rPr>
              <a:t> de la </a:t>
            </a:r>
            <a:r>
              <a:rPr lang="en-US" sz="1200" b="0" i="0" kern="1200" dirty="0" err="1">
                <a:solidFill>
                  <a:schemeClr val="tx1"/>
                </a:solidFill>
                <a:effectLst/>
                <a:latin typeface="+mn-lt"/>
                <a:ea typeface="+mn-ea"/>
                <a:cs typeface="+mn-cs"/>
              </a:rPr>
              <a:t>santé</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en</a:t>
            </a:r>
            <a:r>
              <a:rPr lang="en-US" sz="1200" b="0" i="0" kern="1200" dirty="0">
                <a:solidFill>
                  <a:schemeClr val="tx1"/>
                </a:solidFill>
                <a:effectLst/>
                <a:latin typeface="+mn-lt"/>
                <a:ea typeface="+mn-ea"/>
                <a:cs typeface="+mn-cs"/>
              </a:rPr>
              <a:t> action, </a:t>
            </a:r>
            <a:r>
              <a:rPr lang="en-US" sz="1200" b="0" i="0" kern="1200" dirty="0" err="1">
                <a:solidFill>
                  <a:schemeClr val="tx1"/>
                </a:solidFill>
                <a:effectLst/>
                <a:latin typeface="+mn-lt"/>
                <a:ea typeface="+mn-ea"/>
                <a:cs typeface="+mn-cs"/>
              </a:rPr>
              <a:t>ainsi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qu'un</a:t>
            </a:r>
            <a:r>
              <a:rPr lang="en-US" sz="1200" b="0" i="0" kern="1200" dirty="0">
                <a:solidFill>
                  <a:schemeClr val="tx1"/>
                </a:solidFill>
                <a:effectLst/>
                <a:latin typeface="+mn-lt"/>
                <a:ea typeface="+mn-ea"/>
                <a:cs typeface="+mn-cs"/>
              </a:rPr>
              <a:t> journal </a:t>
            </a:r>
            <a:r>
              <a:rPr lang="en-US" sz="1200" b="0" i="0" kern="1200" dirty="0" err="1">
                <a:solidFill>
                  <a:schemeClr val="tx1"/>
                </a:solidFill>
                <a:effectLst/>
                <a:latin typeface="+mn-lt"/>
                <a:ea typeface="+mn-ea"/>
                <a:cs typeface="+mn-cs"/>
              </a:rPr>
              <a:t>d'activation</a:t>
            </a:r>
            <a:r>
              <a:rPr lang="en-US" sz="1200" b="0" i="0" kern="1200" dirty="0">
                <a:solidFill>
                  <a:schemeClr val="tx1"/>
                </a:solidFill>
                <a:effectLst/>
                <a:latin typeface="+mn-lt"/>
                <a:ea typeface="+mn-ea"/>
                <a:cs typeface="+mn-cs"/>
              </a:rPr>
              <a:t> pour consigner le travail que </a:t>
            </a:r>
            <a:r>
              <a:rPr lang="en-US" sz="1200" b="0" i="0" kern="1200" dirty="0" err="1">
                <a:solidFill>
                  <a:schemeClr val="tx1"/>
                </a:solidFill>
                <a:effectLst/>
                <a:latin typeface="+mn-lt"/>
                <a:ea typeface="+mn-ea"/>
                <a:cs typeface="+mn-cs"/>
              </a:rPr>
              <a:t>vous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effectuez</a:t>
            </a:r>
            <a:r>
              <a:rPr lang="en-US" sz="1200" b="0" i="0" kern="1200" dirty="0">
                <a:solidFill>
                  <a:schemeClr val="tx1"/>
                </a:solidFill>
                <a:effectLst/>
                <a:latin typeface="+mn-lt"/>
                <a:ea typeface="+mn-ea"/>
                <a:cs typeface="+mn-cs"/>
              </a:rPr>
              <a:t> tout au long de </a:t>
            </a:r>
            <a:r>
              <a:rPr lang="en-US" sz="1200" b="0" i="0" kern="1200" dirty="0" err="1">
                <a:solidFill>
                  <a:schemeClr val="tx1"/>
                </a:solidFill>
                <a:effectLst/>
                <a:latin typeface="+mn-lt"/>
                <a:ea typeface="+mn-ea"/>
                <a:cs typeface="+mn-cs"/>
              </a:rPr>
              <a:t>l'année</a:t>
            </a:r>
            <a:r>
              <a:rPr lang="en-US" sz="1200" b="0" i="0" kern="1200" dirty="0">
                <a:solidFill>
                  <a:schemeClr val="tx1"/>
                </a:solidFill>
                <a:effectLst/>
                <a:latin typeface="+mn-lt"/>
                <a:ea typeface="+mn-ea"/>
                <a:cs typeface="+mn-cs"/>
              </a:rPr>
              <a:t>.  </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Note du </a:t>
            </a:r>
            <a:r>
              <a:rPr lang="en-US" sz="1200" b="0" i="0" kern="1200" dirty="0" err="1">
                <a:solidFill>
                  <a:schemeClr val="tx1"/>
                </a:solidFill>
                <a:effectLst/>
                <a:latin typeface="+mn-lt"/>
                <a:ea typeface="+mn-ea"/>
                <a:cs typeface="+mn-cs"/>
              </a:rPr>
              <a:t>Facilitateur</a:t>
            </a:r>
            <a:r>
              <a:rPr lang="en-US" sz="1200" b="0" i="0" kern="1200" dirty="0">
                <a:solidFill>
                  <a:schemeClr val="tx1"/>
                </a:solidFill>
                <a:effectLst/>
                <a:latin typeface="+mn-lt"/>
                <a:ea typeface="+mn-ea"/>
                <a:cs typeface="+mn-cs"/>
              </a:rPr>
              <a:t>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err="1">
                <a:solidFill>
                  <a:schemeClr val="tx1"/>
                </a:solidFill>
                <a:effectLst/>
                <a:latin typeface="+mn-lt"/>
                <a:ea typeface="+mn-ea"/>
                <a:cs typeface="+mn-cs"/>
              </a:rPr>
              <a:t>Vous</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pouvez</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cliquer</a:t>
            </a:r>
            <a:r>
              <a:rPr lang="en-US" sz="1200" b="0" i="0" kern="1200" dirty="0">
                <a:solidFill>
                  <a:schemeClr val="tx1"/>
                </a:solidFill>
                <a:effectLst/>
                <a:latin typeface="+mn-lt"/>
                <a:ea typeface="+mn-ea"/>
                <a:cs typeface="+mn-cs"/>
              </a:rPr>
              <a:t> sur </a:t>
            </a:r>
            <a:r>
              <a:rPr lang="en-US" sz="1200" b="0" i="0" kern="1200" dirty="0" err="1">
                <a:solidFill>
                  <a:schemeClr val="tx1"/>
                </a:solidFill>
                <a:effectLst/>
                <a:latin typeface="+mn-lt"/>
                <a:ea typeface="+mn-ea"/>
                <a:cs typeface="+mn-cs"/>
              </a:rPr>
              <a:t>ce</a:t>
            </a:r>
            <a:r>
              <a:rPr lang="en-US" sz="1200" b="0" i="0" kern="1200" dirty="0">
                <a:solidFill>
                  <a:schemeClr val="tx1"/>
                </a:solidFill>
                <a:effectLst/>
                <a:latin typeface="+mn-lt"/>
                <a:ea typeface="+mn-ea"/>
                <a:cs typeface="+mn-cs"/>
              </a:rPr>
              <a:t> site pour </a:t>
            </a:r>
            <a:r>
              <a:rPr lang="en-US" sz="1200" b="0" i="0" kern="1200" dirty="0" err="1">
                <a:solidFill>
                  <a:schemeClr val="tx1"/>
                </a:solidFill>
                <a:effectLst/>
                <a:latin typeface="+mn-lt"/>
                <a:ea typeface="+mn-ea"/>
                <a:cs typeface="+mn-cs"/>
              </a:rPr>
              <a:t>en</a:t>
            </a:r>
            <a:r>
              <a:rPr lang="en-US" sz="1200" b="0" i="0" kern="1200" dirty="0">
                <a:solidFill>
                  <a:schemeClr val="tx1"/>
                </a:solidFill>
                <a:effectLst/>
                <a:latin typeface="+mn-lt"/>
                <a:ea typeface="+mn-ea"/>
                <a:cs typeface="+mn-cs"/>
              </a:rPr>
              <a:t> savoir plus. </a:t>
            </a:r>
            <a:r>
              <a:rPr lang="en-US" b="0" u="sng" dirty="0">
                <a:solidFill>
                  <a:srgbClr val="1155CC"/>
                </a:solidFill>
                <a:latin typeface="+mn-lt"/>
                <a:ea typeface="Calibri" panose="020F0502020204030204" pitchFamily="34" charset="0"/>
                <a:cs typeface="Calibri" panose="020F0502020204030204" pitchFamily="34" charset="0"/>
                <a:hlinkClick r:id="rId3"/>
              </a:rPr>
              <a:t>https://resources.specialolympics.org/Taxonomy/Health/Health_Messengers.aspx</a:t>
            </a:r>
            <a:endParaRPr lang="en-US" b="0" dirty="0">
              <a:latin typeface="+mn-lt"/>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CC8316-FB35-4AC8-984C-370EF0F37A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947454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DITES :</a:t>
            </a:r>
          </a:p>
          <a:p>
            <a:r>
              <a:rPr lang="en-US" sz="1200" b="0" i="0" kern="1200">
                <a:solidFill>
                  <a:schemeClr val="tx1"/>
                </a:solidFill>
                <a:effectLst/>
                <a:latin typeface="+mn-lt"/>
                <a:ea typeface="+mn-ea"/>
                <a:cs typeface="+mn-cs"/>
              </a:rPr>
              <a:t>Restez en contact avec d'autres Ambassadeurs de la santé en rejoignant dès aujourd'hui le groupe Facebook des Ambassadeurs de la santé.</a:t>
            </a:r>
          </a:p>
          <a:p>
            <a:endParaRPr lang="en-US" sz="1200" b="0" i="0" kern="1200">
              <a:solidFill>
                <a:schemeClr val="tx1"/>
              </a:solidFill>
              <a:effectLst/>
              <a:latin typeface="+mn-lt"/>
              <a:ea typeface="+mn-ea"/>
              <a:cs typeface="+mn-cs"/>
            </a:endParaRPr>
          </a:p>
          <a:p>
            <a:r>
              <a:rPr lang="en-US" sz="1200" kern="1200">
                <a:solidFill>
                  <a:schemeClr val="tx1"/>
                </a:solidFill>
                <a:effectLst/>
                <a:latin typeface="+mn-lt"/>
                <a:ea typeface="+mn-ea"/>
                <a:cs typeface="+mn-cs"/>
              </a:rPr>
              <a:t>https://www.facebook.com/groups/soathleteleadersinhealth</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CC8316-FB35-4AC8-984C-370EF0F37A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133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id="{B6A3BFC8-8F61-49A5-B0C4-19CE94A4DD9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a:extLst>
              <a:ext uri="{FF2B5EF4-FFF2-40B4-BE49-F238E27FC236}">
                <a16:creationId xmlns:a16="http://schemas.microsoft.com/office/drawing/2014/main" id="{C776AEA9-0005-44EF-B3A3-D2EA0FBAF5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a:highlight>
                  <a:srgbClr val="FFFF00"/>
                </a:highlight>
              </a:rPr>
              <a:t>Lire la vidéo "Récapitulatif de l'Ambassadeur de la santé" (en anglais)</a:t>
            </a:r>
            <a:endParaRPr lang="en-US" altLang="en-US"/>
          </a:p>
        </p:txBody>
      </p:sp>
      <p:sp>
        <p:nvSpPr>
          <p:cNvPr id="134148" name="Slide Number Placeholder 3">
            <a:extLst>
              <a:ext uri="{FF2B5EF4-FFF2-40B4-BE49-F238E27FC236}">
                <a16:creationId xmlns:a16="http://schemas.microsoft.com/office/drawing/2014/main" id="{E393A706-9E28-4C73-BFC0-23B2755FD42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Ubuntu Light" panose="020B0304030602030204" pitchFamily="34" charset="0"/>
                <a:ea typeface="ヒラギノ角ゴ ProN W3" charset="-128"/>
              </a:defRPr>
            </a:lvl1pPr>
            <a:lvl2pPr marL="742950" indent="-285750">
              <a:defRPr>
                <a:solidFill>
                  <a:schemeClr val="tx1"/>
                </a:solidFill>
                <a:latin typeface="Ubuntu Light" panose="020B0304030602030204" pitchFamily="34" charset="0"/>
                <a:ea typeface="ヒラギノ角ゴ ProN W3" charset="-128"/>
              </a:defRPr>
            </a:lvl2pPr>
            <a:lvl3pPr marL="1143000" indent="-228600">
              <a:defRPr>
                <a:solidFill>
                  <a:schemeClr val="tx1"/>
                </a:solidFill>
                <a:latin typeface="Ubuntu Light" panose="020B0304030602030204" pitchFamily="34" charset="0"/>
                <a:ea typeface="ヒラギノ角ゴ ProN W3" charset="-128"/>
              </a:defRPr>
            </a:lvl3pPr>
            <a:lvl4pPr marL="1600200" indent="-228600">
              <a:defRPr>
                <a:solidFill>
                  <a:schemeClr val="tx1"/>
                </a:solidFill>
                <a:latin typeface="Ubuntu Light" panose="020B0304030602030204" pitchFamily="34" charset="0"/>
                <a:ea typeface="ヒラギノ角ゴ ProN W3" charset="-128"/>
              </a:defRPr>
            </a:lvl4pPr>
            <a:lvl5pPr marL="2057400" indent="-228600">
              <a:defRPr>
                <a:solidFill>
                  <a:schemeClr val="tx1"/>
                </a:solidFill>
                <a:latin typeface="Ubuntu Light" panose="020B0304030602030204" pitchFamily="34" charset="0"/>
                <a:ea typeface="ヒラギノ角ゴ ProN W3" charset="-128"/>
              </a:defRPr>
            </a:lvl5pPr>
            <a:lvl6pPr marL="25146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6pPr>
            <a:lvl7pPr marL="29718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7pPr>
            <a:lvl8pPr marL="34290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8pPr>
            <a:lvl9pPr marL="38862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9pPr>
          </a:lstStyle>
          <a:p>
            <a:fld id="{218CD63D-7766-47C2-9D68-3C69213B191D}" type="slidenum">
              <a:rPr lang="en-US" altLang="en-US" smtClean="0">
                <a:latin typeface="Calibri" panose="020F0502020204030204" pitchFamily="34" charset="0"/>
              </a:rPr>
              <a:t>9</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a:extLst>
              <a:ext uri="{FF2B5EF4-FFF2-40B4-BE49-F238E27FC236}">
                <a16:creationId xmlns:a16="http://schemas.microsoft.com/office/drawing/2014/main" id="{E2AA85E4-C040-4853-B932-A3A0163A13E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a:extLst>
              <a:ext uri="{FF2B5EF4-FFF2-40B4-BE49-F238E27FC236}">
                <a16:creationId xmlns:a16="http://schemas.microsoft.com/office/drawing/2014/main" id="{C6D748FC-CBBC-46F4-94A8-92812C2FFBD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DITES : </a:t>
            </a:r>
          </a:p>
          <a:p>
            <a:r>
              <a:rPr lang="en-US" altLang="en-US" dirty="0"/>
              <a:t>Avant </a:t>
            </a:r>
            <a:r>
              <a:rPr lang="en-US" altLang="en-US" dirty="0" err="1"/>
              <a:t>d'aborder</a:t>
            </a:r>
            <a:r>
              <a:rPr lang="en-US" altLang="en-US" dirty="0"/>
              <a:t> la formation des </a:t>
            </a:r>
            <a:r>
              <a:rPr lang="en-US" altLang="en-US" dirty="0" err="1"/>
              <a:t>Ambassadeurs</a:t>
            </a:r>
            <a:r>
              <a:rPr lang="en-US" altLang="en-US" dirty="0"/>
              <a:t> de la </a:t>
            </a:r>
            <a:r>
              <a:rPr lang="en-US" altLang="en-US" dirty="0" err="1"/>
              <a:t>santé</a:t>
            </a:r>
            <a:r>
              <a:rPr lang="en-US" altLang="en-US" dirty="0"/>
              <a:t>, il </a:t>
            </a:r>
            <a:r>
              <a:rPr lang="en-US" altLang="en-US" dirty="0" err="1"/>
              <a:t>est</a:t>
            </a:r>
            <a:r>
              <a:rPr lang="en-US" altLang="en-US" dirty="0"/>
              <a:t> important de </a:t>
            </a:r>
            <a:r>
              <a:rPr lang="en-US" altLang="en-US" dirty="0" err="1"/>
              <a:t>parler</a:t>
            </a:r>
            <a:r>
              <a:rPr lang="en-US" altLang="en-US" dirty="0"/>
              <a:t> de la </a:t>
            </a:r>
            <a:r>
              <a:rPr lang="en-US" altLang="en-US" dirty="0" err="1"/>
              <a:t>santé</a:t>
            </a:r>
            <a:r>
              <a:rPr lang="en-US" altLang="en-US" dirty="0"/>
              <a:t> des </a:t>
            </a:r>
            <a:r>
              <a:rPr lang="en-US" altLang="en-US" dirty="0" err="1"/>
              <a:t>Personnes</a:t>
            </a:r>
            <a:r>
              <a:rPr lang="en-US" altLang="en-US" dirty="0"/>
              <a:t> des </a:t>
            </a:r>
            <a:r>
              <a:rPr lang="en-US" altLang="en-US" dirty="0" err="1"/>
              <a:t>Déficiences</a:t>
            </a:r>
            <a:r>
              <a:rPr lang="en-US" altLang="en-US" dirty="0"/>
              <a:t> </a:t>
            </a:r>
            <a:r>
              <a:rPr lang="en-US" altLang="en-US" dirty="0" err="1"/>
              <a:t>Intellectuelles</a:t>
            </a:r>
            <a:r>
              <a:rPr lang="en-US" altLang="en-US" dirty="0"/>
              <a:t> et de la raison pour </a:t>
            </a:r>
            <a:r>
              <a:rPr lang="en-US" altLang="en-US" dirty="0" err="1"/>
              <a:t>laquelle</a:t>
            </a:r>
            <a:r>
              <a:rPr lang="en-US" altLang="en-US" dirty="0"/>
              <a:t> nous </a:t>
            </a:r>
            <a:r>
              <a:rPr lang="en-US" altLang="en-US" dirty="0" err="1"/>
              <a:t>avons</a:t>
            </a:r>
            <a:r>
              <a:rPr lang="en-US" altLang="en-US" dirty="0"/>
              <a:t> </a:t>
            </a:r>
            <a:r>
              <a:rPr lang="en-US" altLang="en-US" dirty="0" err="1"/>
              <a:t>besoin</a:t>
            </a:r>
            <a:r>
              <a:rPr lang="en-US" altLang="en-US" dirty="0"/>
              <a:t> de </a:t>
            </a:r>
            <a:r>
              <a:rPr lang="en-US" altLang="en-US" dirty="0" err="1"/>
              <a:t>votre</a:t>
            </a:r>
            <a:r>
              <a:rPr lang="en-US" altLang="en-US" dirty="0"/>
              <a:t> aide.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Les </a:t>
            </a:r>
            <a:r>
              <a:rPr lang="en-US" sz="1200" kern="1200" dirty="0" err="1">
                <a:solidFill>
                  <a:schemeClr val="tx1"/>
                </a:solidFill>
                <a:effectLst/>
                <a:latin typeface="+mn-lt"/>
                <a:ea typeface="+mn-ea"/>
                <a:cs typeface="+mn-cs"/>
              </a:rPr>
              <a:t>personnes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ayant</a:t>
            </a:r>
            <a:r>
              <a:rPr lang="en-US" sz="1200" kern="1200" dirty="0">
                <a:solidFill>
                  <a:schemeClr val="tx1"/>
                </a:solidFill>
                <a:effectLst/>
                <a:latin typeface="+mn-lt"/>
                <a:ea typeface="+mn-ea"/>
                <a:cs typeface="+mn-cs"/>
              </a:rPr>
              <a:t> des </a:t>
            </a:r>
            <a:r>
              <a:rPr lang="en-US" sz="1200" kern="1200" dirty="0" err="1">
                <a:solidFill>
                  <a:schemeClr val="tx1"/>
                </a:solidFill>
                <a:effectLst/>
                <a:latin typeface="+mn-lt"/>
                <a:ea typeface="+mn-ea"/>
                <a:cs typeface="+mn-cs"/>
              </a:rPr>
              <a:t>Déficiences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Intellectuelles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sont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exclues</a:t>
            </a:r>
            <a:r>
              <a:rPr lang="en-US" sz="1200" kern="1200" dirty="0">
                <a:solidFill>
                  <a:schemeClr val="tx1"/>
                </a:solidFill>
                <a:effectLst/>
                <a:latin typeface="+mn-lt"/>
                <a:ea typeface="+mn-ea"/>
                <a:cs typeface="+mn-cs"/>
              </a:rPr>
              <a:t> de la </a:t>
            </a:r>
            <a:r>
              <a:rPr lang="en-US" sz="1200" kern="1200" dirty="0" err="1">
                <a:solidFill>
                  <a:schemeClr val="tx1"/>
                </a:solidFill>
                <a:effectLst/>
                <a:latin typeface="+mn-lt"/>
                <a:ea typeface="+mn-ea"/>
                <a:cs typeface="+mn-cs"/>
              </a:rPr>
              <a:t>plupart</a:t>
            </a:r>
            <a:r>
              <a:rPr lang="en-US" sz="1200" kern="1200" dirty="0">
                <a:solidFill>
                  <a:schemeClr val="tx1"/>
                </a:solidFill>
                <a:effectLst/>
                <a:latin typeface="+mn-lt"/>
                <a:ea typeface="+mn-ea"/>
                <a:cs typeface="+mn-cs"/>
              </a:rPr>
              <a:t> des aspects des </a:t>
            </a:r>
            <a:r>
              <a:rPr lang="en-US" sz="1200" kern="1200" dirty="0" err="1">
                <a:solidFill>
                  <a:schemeClr val="tx1"/>
                </a:solidFill>
                <a:effectLst/>
                <a:latin typeface="+mn-lt"/>
                <a:ea typeface="+mn-ea"/>
                <a:cs typeface="+mn-cs"/>
              </a:rPr>
              <a:t>systèmes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santé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ce</a:t>
            </a:r>
            <a:r>
              <a:rPr lang="en-US" sz="1200" kern="1200" dirty="0">
                <a:solidFill>
                  <a:schemeClr val="tx1"/>
                </a:solidFill>
                <a:effectLst/>
                <a:latin typeface="+mn-lt"/>
                <a:ea typeface="+mn-ea"/>
                <a:cs typeface="+mn-cs"/>
              </a:rPr>
              <a:t> qui </a:t>
            </a:r>
            <a:r>
              <a:rPr lang="en-US" sz="1200" kern="1200" dirty="0" err="1">
                <a:solidFill>
                  <a:schemeClr val="tx1"/>
                </a:solidFill>
                <a:effectLst/>
                <a:latin typeface="+mn-lt"/>
                <a:ea typeface="+mn-ea"/>
                <a:cs typeface="+mn-cs"/>
              </a:rPr>
              <a:t>crée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d'importantes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disparités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matière de </a:t>
            </a:r>
            <a:r>
              <a:rPr lang="en-US" sz="1200" kern="1200" dirty="0" err="1">
                <a:solidFill>
                  <a:schemeClr val="tx1"/>
                </a:solidFill>
                <a:effectLst/>
                <a:latin typeface="+mn-lt"/>
                <a:ea typeface="+mn-ea"/>
                <a:cs typeface="+mn-cs"/>
              </a:rPr>
              <a:t>santé</a:t>
            </a:r>
            <a:r>
              <a:rPr lang="en-US" sz="1200" kern="1200" dirty="0">
                <a:solidFill>
                  <a:schemeClr val="tx1"/>
                </a:solidFill>
                <a:effectLst/>
                <a:latin typeface="+mn-lt"/>
                <a:ea typeface="+mn-ea"/>
                <a:cs typeface="+mn-cs"/>
              </a:rPr>
              <a:t> pour </a:t>
            </a:r>
            <a:r>
              <a:rPr lang="en-US" sz="1200" kern="1200" dirty="0" err="1">
                <a:solidFill>
                  <a:schemeClr val="tx1"/>
                </a:solidFill>
                <a:effectLst/>
                <a:latin typeface="+mn-lt"/>
                <a:ea typeface="+mn-ea"/>
                <a:cs typeface="+mn-cs"/>
              </a:rPr>
              <a:t>cette</a:t>
            </a:r>
            <a:r>
              <a:rPr lang="en-US" sz="1200" kern="1200" dirty="0">
                <a:solidFill>
                  <a:schemeClr val="tx1"/>
                </a:solidFill>
                <a:effectLst/>
                <a:latin typeface="+mn-lt"/>
                <a:ea typeface="+mn-ea"/>
                <a:cs typeface="+mn-cs"/>
              </a:rPr>
              <a:t> population. En </a:t>
            </a:r>
            <a:r>
              <a:rPr lang="en-US" sz="1200" kern="1200" dirty="0" err="1">
                <a:solidFill>
                  <a:schemeClr val="tx1"/>
                </a:solidFill>
                <a:effectLst/>
                <a:latin typeface="+mn-lt"/>
                <a:ea typeface="+mn-ea"/>
                <a:cs typeface="+mn-cs"/>
              </a:rPr>
              <a:t>conséquence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elles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sont</a:t>
            </a:r>
            <a:r>
              <a:rPr lang="en-US" sz="1200" kern="1200" dirty="0">
                <a:solidFill>
                  <a:schemeClr val="tx1"/>
                </a:solidFill>
                <a:effectLst/>
                <a:latin typeface="+mn-lt"/>
                <a:ea typeface="+mn-ea"/>
                <a:cs typeface="+mn-cs"/>
              </a:rPr>
              <a:t>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5 </a:t>
            </a:r>
            <a:r>
              <a:rPr lang="en-US" sz="1200" kern="1200" dirty="0" err="1">
                <a:solidFill>
                  <a:schemeClr val="tx1"/>
                </a:solidFill>
                <a:effectLst/>
                <a:latin typeface="+mn-lt"/>
                <a:ea typeface="+mn-ea"/>
                <a:cs typeface="+mn-cs"/>
              </a:rPr>
              <a:t>fois</a:t>
            </a:r>
            <a:r>
              <a:rPr lang="en-US" sz="1200" kern="1200" dirty="0">
                <a:solidFill>
                  <a:schemeClr val="tx1"/>
                </a:solidFill>
                <a:effectLst/>
                <a:latin typeface="+mn-lt"/>
                <a:ea typeface="+mn-ea"/>
                <a:cs typeface="+mn-cs"/>
              </a:rPr>
              <a:t> plus de </a:t>
            </a:r>
            <a:r>
              <a:rPr lang="en-US" sz="1200" kern="1200" dirty="0" err="1">
                <a:solidFill>
                  <a:schemeClr val="tx1"/>
                </a:solidFill>
                <a:effectLst/>
                <a:latin typeface="+mn-lt"/>
                <a:ea typeface="+mn-ea"/>
                <a:cs typeface="+mn-cs"/>
              </a:rPr>
              <a:t>risques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souffrir</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diabète</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3 </a:t>
            </a:r>
            <a:r>
              <a:rPr lang="en-US" sz="1200" kern="1200" dirty="0" err="1">
                <a:solidFill>
                  <a:schemeClr val="tx1"/>
                </a:solidFill>
                <a:effectLst/>
                <a:latin typeface="+mn-lt"/>
                <a:ea typeface="+mn-ea"/>
                <a:cs typeface="+mn-cs"/>
              </a:rPr>
              <a:t>fois</a:t>
            </a:r>
            <a:r>
              <a:rPr lang="en-US" sz="1200" kern="1200" dirty="0">
                <a:solidFill>
                  <a:schemeClr val="tx1"/>
                </a:solidFill>
                <a:effectLst/>
                <a:latin typeface="+mn-lt"/>
                <a:ea typeface="+mn-ea"/>
                <a:cs typeface="+mn-cs"/>
              </a:rPr>
              <a:t> plus de </a:t>
            </a:r>
            <a:r>
              <a:rPr lang="en-US" sz="1200" kern="1200" dirty="0" err="1">
                <a:solidFill>
                  <a:schemeClr val="tx1"/>
                </a:solidFill>
                <a:effectLst/>
                <a:latin typeface="+mn-lt"/>
                <a:ea typeface="+mn-ea"/>
                <a:cs typeface="+mn-cs"/>
              </a:rPr>
              <a:t>risques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souffrir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d'arthrite</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2 </a:t>
            </a:r>
            <a:r>
              <a:rPr lang="en-US" sz="1200" kern="1200" dirty="0" err="1">
                <a:solidFill>
                  <a:schemeClr val="tx1"/>
                </a:solidFill>
                <a:effectLst/>
                <a:latin typeface="+mn-lt"/>
                <a:ea typeface="+mn-ea"/>
                <a:cs typeface="+mn-cs"/>
              </a:rPr>
              <a:t>fois</a:t>
            </a:r>
            <a:r>
              <a:rPr lang="en-US" sz="1200" kern="1200" dirty="0">
                <a:solidFill>
                  <a:schemeClr val="tx1"/>
                </a:solidFill>
                <a:effectLst/>
                <a:latin typeface="+mn-lt"/>
                <a:ea typeface="+mn-ea"/>
                <a:cs typeface="+mn-cs"/>
              </a:rPr>
              <a:t> plus de </a:t>
            </a:r>
            <a:r>
              <a:rPr lang="en-US" sz="1200" kern="1200" dirty="0" err="1">
                <a:solidFill>
                  <a:schemeClr val="tx1"/>
                </a:solidFill>
                <a:effectLst/>
                <a:latin typeface="+mn-lt"/>
                <a:ea typeface="+mn-ea"/>
                <a:cs typeface="+mn-cs"/>
              </a:rPr>
              <a:t>risques</a:t>
            </a:r>
            <a:r>
              <a:rPr lang="en-US" sz="1200" kern="1200" dirty="0">
                <a:solidFill>
                  <a:schemeClr val="tx1"/>
                </a:solidFill>
                <a:effectLst/>
                <a:latin typeface="+mn-lt"/>
                <a:ea typeface="+mn-ea"/>
                <a:cs typeface="+mn-cs"/>
              </a:rPr>
              <a:t> de maladies </a:t>
            </a:r>
            <a:r>
              <a:rPr lang="en-US" sz="1200" kern="1200" dirty="0" err="1">
                <a:solidFill>
                  <a:schemeClr val="tx1"/>
                </a:solidFill>
                <a:effectLst/>
                <a:latin typeface="+mn-lt"/>
                <a:ea typeface="+mn-ea"/>
                <a:cs typeface="+mn-cs"/>
              </a:rPr>
              <a:t>cardiovasculaires</a:t>
            </a:r>
            <a:r>
              <a:rPr lang="en-US" sz="1200" kern="1200" dirty="0">
                <a:solidFill>
                  <a:schemeClr val="tx1"/>
                </a:solidFill>
                <a:effectLst/>
                <a:latin typeface="+mn-lt"/>
                <a:ea typeface="+mn-ea"/>
                <a:cs typeface="+mn-cs"/>
              </a:rPr>
              <a:t> et </a:t>
            </a:r>
            <a:r>
              <a:rPr lang="en-US" sz="1200" kern="1200" dirty="0" err="1">
                <a:solidFill>
                  <a:schemeClr val="tx1"/>
                </a:solidFill>
                <a:effectLst/>
                <a:latin typeface="+mn-lt"/>
                <a:ea typeface="+mn-ea"/>
                <a:cs typeface="+mn-cs"/>
              </a:rPr>
              <a:t>d'asthme</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La </a:t>
            </a:r>
            <a:r>
              <a:rPr lang="en-US" sz="1200" kern="1200" dirty="0" err="1">
                <a:solidFill>
                  <a:schemeClr val="tx1"/>
                </a:solidFill>
                <a:effectLst/>
                <a:latin typeface="+mn-lt"/>
                <a:ea typeface="+mn-ea"/>
                <a:cs typeface="+mn-cs"/>
              </a:rPr>
              <a:t>prévalence</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l'obésité</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est</a:t>
            </a:r>
            <a:r>
              <a:rPr lang="en-US" sz="1200" kern="1200" dirty="0">
                <a:solidFill>
                  <a:schemeClr val="tx1"/>
                </a:solidFill>
                <a:effectLst/>
                <a:latin typeface="+mn-lt"/>
                <a:ea typeface="+mn-ea"/>
                <a:cs typeface="+mn-cs"/>
              </a:rPr>
              <a:t> supérieure de 10 %.</a:t>
            </a:r>
          </a:p>
          <a:p>
            <a:pPr lvl="0"/>
            <a:r>
              <a:rPr lang="en-US" sz="1200" kern="1200" dirty="0" err="1">
                <a:solidFill>
                  <a:schemeClr val="tx1"/>
                </a:solidFill>
                <a:effectLst/>
                <a:latin typeface="+mn-lt"/>
                <a:ea typeface="+mn-ea"/>
                <a:cs typeface="+mn-cs"/>
              </a:rPr>
              <a:t>meurent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moyenne</a:t>
            </a:r>
            <a:r>
              <a:rPr lang="en-US" sz="1200" kern="1200" dirty="0">
                <a:solidFill>
                  <a:schemeClr val="tx1"/>
                </a:solidFill>
                <a:effectLst/>
                <a:latin typeface="+mn-lt"/>
                <a:ea typeface="+mn-ea"/>
                <a:cs typeface="+mn-cs"/>
              </a:rPr>
              <a:t> 16 </a:t>
            </a:r>
            <a:r>
              <a:rPr lang="en-US" sz="1200" kern="1200" dirty="0" err="1">
                <a:solidFill>
                  <a:schemeClr val="tx1"/>
                </a:solidFill>
                <a:effectLst/>
                <a:latin typeface="+mn-lt"/>
                <a:ea typeface="+mn-ea"/>
                <a:cs typeface="+mn-cs"/>
              </a:rPr>
              <a:t>ans</a:t>
            </a:r>
            <a:r>
              <a:rPr lang="en-US" sz="1200" kern="1200" dirty="0">
                <a:solidFill>
                  <a:schemeClr val="tx1"/>
                </a:solidFill>
                <a:effectLst/>
                <a:latin typeface="+mn-lt"/>
                <a:ea typeface="+mn-ea"/>
                <a:cs typeface="+mn-cs"/>
              </a:rPr>
              <a:t> plus </a:t>
            </a:r>
            <a:r>
              <a:rPr lang="en-US" sz="1200" kern="1200" dirty="0" err="1">
                <a:solidFill>
                  <a:schemeClr val="tx1"/>
                </a:solidFill>
                <a:effectLst/>
                <a:latin typeface="+mn-lt"/>
                <a:ea typeface="+mn-ea"/>
                <a:cs typeface="+mn-cs"/>
              </a:rPr>
              <a:t>tôt</a:t>
            </a:r>
            <a:endParaRPr lang="en-US" sz="1200" kern="1200" dirty="0">
              <a:solidFill>
                <a:schemeClr val="tx1"/>
              </a:solidFill>
              <a:effectLst/>
              <a:latin typeface="+mn-lt"/>
              <a:ea typeface="+mn-ea"/>
              <a:cs typeface="+mn-cs"/>
            </a:endParaRPr>
          </a:p>
          <a:p>
            <a:pPr eaLnBrk="1" hangingPunct="1">
              <a:spcBef>
                <a:spcPct val="0"/>
              </a:spcBef>
            </a:pPr>
            <a:endParaRPr lang="en-US" altLang="en-US" dirty="0"/>
          </a:p>
          <a:p>
            <a:pPr eaLnBrk="1" hangingPunct="1">
              <a:spcBef>
                <a:spcPct val="0"/>
              </a:spcBef>
            </a:pPr>
            <a:r>
              <a:rPr lang="en-US" altLang="en-US" dirty="0" err="1"/>
              <a:t>Cette</a:t>
            </a:r>
            <a:r>
              <a:rPr lang="en-US" altLang="en-US" dirty="0"/>
              <a:t> situation </a:t>
            </a:r>
            <a:r>
              <a:rPr lang="en-US" altLang="en-US" dirty="0" err="1"/>
              <a:t>s'explique</a:t>
            </a:r>
            <a:r>
              <a:rPr lang="en-US" altLang="en-US" dirty="0"/>
              <a:t> par un </a:t>
            </a:r>
            <a:r>
              <a:rPr lang="en-US" altLang="en-US" dirty="0" err="1"/>
              <a:t>accès</a:t>
            </a:r>
            <a:r>
              <a:rPr lang="en-US" altLang="en-US" dirty="0"/>
              <a:t> </a:t>
            </a:r>
            <a:r>
              <a:rPr lang="en-US" altLang="en-US" dirty="0" err="1"/>
              <a:t>limité</a:t>
            </a:r>
            <a:r>
              <a:rPr lang="en-US" altLang="en-US" dirty="0"/>
              <a:t> </a:t>
            </a:r>
            <a:r>
              <a:rPr lang="en-US" altLang="en-US" dirty="0" err="1"/>
              <a:t>ou</a:t>
            </a:r>
            <a:r>
              <a:rPr lang="en-US" altLang="en-US" dirty="0"/>
              <a:t> </a:t>
            </a:r>
            <a:r>
              <a:rPr lang="en-US" altLang="en-US" dirty="0" err="1"/>
              <a:t>insuffisant</a:t>
            </a:r>
            <a:r>
              <a:rPr lang="en-US" altLang="en-US" dirty="0"/>
              <a:t> aux </a:t>
            </a:r>
            <a:r>
              <a:rPr lang="en-US" altLang="en-US" dirty="0" err="1"/>
              <a:t>soins</a:t>
            </a:r>
            <a:r>
              <a:rPr lang="en-US" altLang="en-US" dirty="0"/>
              <a:t> de </a:t>
            </a:r>
            <a:r>
              <a:rPr lang="en-US" altLang="en-US" dirty="0" err="1"/>
              <a:t>santé</a:t>
            </a:r>
            <a:r>
              <a:rPr lang="en-US" altLang="en-US" dirty="0"/>
              <a:t>, aux sports, aux </a:t>
            </a:r>
            <a:r>
              <a:rPr lang="en-US" altLang="en-US" dirty="0" err="1"/>
              <a:t>activités</a:t>
            </a:r>
            <a:r>
              <a:rPr lang="en-US" altLang="en-US" dirty="0"/>
              <a:t> physiques, etc. PAS </a:t>
            </a:r>
            <a:r>
              <a:rPr lang="en-US" altLang="en-US" dirty="0" err="1"/>
              <a:t>parce</a:t>
            </a:r>
            <a:r>
              <a:rPr lang="en-US" altLang="en-US" dirty="0"/>
              <a:t> </a:t>
            </a:r>
            <a:r>
              <a:rPr lang="en-US" altLang="en-US" dirty="0" err="1"/>
              <a:t>qu'ils</a:t>
            </a:r>
            <a:r>
              <a:rPr lang="en-US" altLang="en-US" dirty="0"/>
              <a:t> </a:t>
            </a:r>
            <a:r>
              <a:rPr lang="en-US" altLang="en-US" dirty="0" err="1"/>
              <a:t>ont</a:t>
            </a:r>
            <a:r>
              <a:rPr lang="en-US" altLang="en-US" dirty="0"/>
              <a:t> un DI ! </a:t>
            </a:r>
          </a:p>
        </p:txBody>
      </p:sp>
      <p:sp>
        <p:nvSpPr>
          <p:cNvPr id="138244" name="Slide Number Placeholder 3">
            <a:extLst>
              <a:ext uri="{FF2B5EF4-FFF2-40B4-BE49-F238E27FC236}">
                <a16:creationId xmlns:a16="http://schemas.microsoft.com/office/drawing/2014/main" id="{B5BA7324-C144-46A2-8776-BC2B4AA5AD6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Ubuntu Light" panose="020B0304030602030204" pitchFamily="34" charset="0"/>
                <a:ea typeface="ヒラギノ角ゴ ProN W3" charset="-128"/>
              </a:defRPr>
            </a:lvl1pPr>
            <a:lvl2pPr marL="760413" indent="-292100">
              <a:defRPr>
                <a:solidFill>
                  <a:schemeClr val="tx1"/>
                </a:solidFill>
                <a:latin typeface="Ubuntu Light" panose="020B0304030602030204" pitchFamily="34" charset="0"/>
                <a:ea typeface="ヒラギノ角ゴ ProN W3" charset="-128"/>
              </a:defRPr>
            </a:lvl2pPr>
            <a:lvl3pPr marL="1173163" indent="-231775">
              <a:defRPr>
                <a:solidFill>
                  <a:schemeClr val="tx1"/>
                </a:solidFill>
                <a:latin typeface="Ubuntu Light" panose="020B0304030602030204" pitchFamily="34" charset="0"/>
                <a:ea typeface="ヒラギノ角ゴ ProN W3" charset="-128"/>
              </a:defRPr>
            </a:lvl3pPr>
            <a:lvl4pPr marL="1643063" indent="-231775">
              <a:defRPr>
                <a:solidFill>
                  <a:schemeClr val="tx1"/>
                </a:solidFill>
                <a:latin typeface="Ubuntu Light" panose="020B0304030602030204" pitchFamily="34" charset="0"/>
                <a:ea typeface="ヒラギノ角ゴ ProN W3" charset="-128"/>
              </a:defRPr>
            </a:lvl4pPr>
            <a:lvl5pPr marL="2112963" indent="-231775">
              <a:defRPr>
                <a:solidFill>
                  <a:schemeClr val="tx1"/>
                </a:solidFill>
                <a:latin typeface="Ubuntu Light" panose="020B0304030602030204" pitchFamily="34" charset="0"/>
                <a:ea typeface="ヒラギノ角ゴ ProN W3" charset="-128"/>
              </a:defRPr>
            </a:lvl5pPr>
            <a:lvl6pPr marL="2570163" indent="-231775"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6pPr>
            <a:lvl7pPr marL="3027363" indent="-231775"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7pPr>
            <a:lvl8pPr marL="3484563" indent="-231775"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8pPr>
            <a:lvl9pPr marL="3941763" indent="-231775"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9pPr>
          </a:lstStyle>
          <a:p>
            <a:fld id="{995AE554-96AF-4E8B-A416-E31CE4F9E403}" type="slidenum">
              <a:rPr lang="en-US" altLang="en-US" smtClean="0">
                <a:solidFill>
                  <a:srgbClr val="000000"/>
                </a:solidFill>
                <a:latin typeface="Gill Sans" charset="0"/>
                <a:sym typeface="Gill Sans" charset="0"/>
              </a:rPr>
              <a:t>10</a:t>
            </a:fld>
            <a:endParaRPr lang="en-US" altLang="en-US">
              <a:solidFill>
                <a:srgbClr val="000000"/>
              </a:solidFill>
              <a:latin typeface="Gill Sans" charset="0"/>
              <a:sym typeface="Gill Sans"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a:extLst>
              <a:ext uri="{FF2B5EF4-FFF2-40B4-BE49-F238E27FC236}">
                <a16:creationId xmlns:a16="http://schemas.microsoft.com/office/drawing/2014/main" id="{6DD5F463-C005-4F12-AB78-7760859D2F7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a:extLst>
              <a:ext uri="{FF2B5EF4-FFF2-40B4-BE49-F238E27FC236}">
                <a16:creationId xmlns:a16="http://schemas.microsoft.com/office/drawing/2014/main" id="{2A215107-DFF1-4C6B-AC36-00E121A1B7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40292" name="Slide Number Placeholder 3">
            <a:extLst>
              <a:ext uri="{FF2B5EF4-FFF2-40B4-BE49-F238E27FC236}">
                <a16:creationId xmlns:a16="http://schemas.microsoft.com/office/drawing/2014/main" id="{25AB8E70-9C44-41C1-8707-9A7EA541AEE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Ubuntu Light" panose="020B0304030602030204" pitchFamily="34" charset="0"/>
                <a:ea typeface="ヒラギノ角ゴ ProN W3" charset="-128"/>
              </a:defRPr>
            </a:lvl1pPr>
            <a:lvl2pPr marL="744538" indent="-285750">
              <a:defRPr>
                <a:solidFill>
                  <a:schemeClr val="tx1"/>
                </a:solidFill>
                <a:latin typeface="Ubuntu Light" panose="020B0304030602030204" pitchFamily="34" charset="0"/>
                <a:ea typeface="ヒラギノ角ゴ ProN W3" charset="-128"/>
              </a:defRPr>
            </a:lvl2pPr>
            <a:lvl3pPr marL="1146175" indent="-228600">
              <a:defRPr>
                <a:solidFill>
                  <a:schemeClr val="tx1"/>
                </a:solidFill>
                <a:latin typeface="Ubuntu Light" panose="020B0304030602030204" pitchFamily="34" charset="0"/>
                <a:ea typeface="ヒラギノ角ゴ ProN W3" charset="-128"/>
              </a:defRPr>
            </a:lvl3pPr>
            <a:lvl4pPr marL="1604963" indent="-228600">
              <a:defRPr>
                <a:solidFill>
                  <a:schemeClr val="tx1"/>
                </a:solidFill>
                <a:latin typeface="Ubuntu Light" panose="020B0304030602030204" pitchFamily="34" charset="0"/>
                <a:ea typeface="ヒラギノ角ゴ ProN W3" charset="-128"/>
              </a:defRPr>
            </a:lvl4pPr>
            <a:lvl5pPr marL="2065338" indent="-228600">
              <a:defRPr>
                <a:solidFill>
                  <a:schemeClr val="tx1"/>
                </a:solidFill>
                <a:latin typeface="Ubuntu Light" panose="020B0304030602030204" pitchFamily="34" charset="0"/>
                <a:ea typeface="ヒラギノ角ゴ ProN W3" charset="-128"/>
              </a:defRPr>
            </a:lvl5pPr>
            <a:lvl6pPr marL="2522538"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6pPr>
            <a:lvl7pPr marL="2979738"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7pPr>
            <a:lvl8pPr marL="3436938"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8pPr>
            <a:lvl9pPr marL="3894138"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9pPr>
          </a:lstStyle>
          <a:p>
            <a:fld id="{3698400C-92F8-466C-92C8-F8D661E86D9E}" type="slidenum">
              <a:rPr lang="en-US" altLang="en-US" smtClean="0">
                <a:solidFill>
                  <a:srgbClr val="000000"/>
                </a:solidFill>
                <a:latin typeface="Calibri" panose="020F0502020204030204" pitchFamily="34" charset="0"/>
              </a:rPr>
              <a:t>12</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Slide Image Placeholder 1">
            <a:extLst>
              <a:ext uri="{FF2B5EF4-FFF2-40B4-BE49-F238E27FC236}">
                <a16:creationId xmlns:a16="http://schemas.microsoft.com/office/drawing/2014/main" id="{AFAC5E73-6105-4821-808B-EA702B6BD106}"/>
              </a:ext>
            </a:extLst>
          </p:cNvPr>
          <p:cNvSpPr>
            <a:spLocks noGrp="1" noRot="1" noChangeAspect="1" noTextEdit="1"/>
          </p:cNvSpPr>
          <p:nvPr>
            <p:ph type="sldImg"/>
          </p:nvPr>
        </p:nvSpPr>
        <p:spPr bwMode="auto">
          <a:xfrm>
            <a:off x="1214438" y="709613"/>
            <a:ext cx="4724400" cy="3543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2" name="Notes Placeholder 2">
            <a:extLst>
              <a:ext uri="{FF2B5EF4-FFF2-40B4-BE49-F238E27FC236}">
                <a16:creationId xmlns:a16="http://schemas.microsoft.com/office/drawing/2014/main" id="{04591464-6329-49BA-A4C2-D2756ECB7E2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DITES : </a:t>
            </a:r>
          </a:p>
          <a:p>
            <a:pPr eaLnBrk="1" hangingPunct="1">
              <a:spcBef>
                <a:spcPct val="0"/>
              </a:spcBef>
            </a:pPr>
            <a:r>
              <a:rPr lang="en-US" altLang="en-US" dirty="0" err="1"/>
              <a:t>Depuis</a:t>
            </a:r>
            <a:r>
              <a:rPr lang="en-US" altLang="en-US" dirty="0"/>
              <a:t> 20 </a:t>
            </a:r>
            <a:r>
              <a:rPr lang="en-US" altLang="en-US" dirty="0" err="1"/>
              <a:t>ans</a:t>
            </a:r>
            <a:r>
              <a:rPr lang="en-US" altLang="en-US" dirty="0"/>
              <a:t>, Special Olympics </a:t>
            </a:r>
            <a:r>
              <a:rPr lang="en-US" altLang="en-US" dirty="0" err="1"/>
              <a:t>s'efforce</a:t>
            </a:r>
            <a:r>
              <a:rPr lang="en-US" altLang="en-US" dirty="0"/>
              <a:t> de modifier </a:t>
            </a:r>
            <a:r>
              <a:rPr lang="en-US" altLang="en-US" dirty="0" err="1"/>
              <a:t>ces</a:t>
            </a:r>
            <a:r>
              <a:rPr lang="en-US" altLang="en-US" dirty="0"/>
              <a:t> </a:t>
            </a:r>
            <a:r>
              <a:rPr lang="en-US" altLang="en-US" dirty="0" err="1"/>
              <a:t>statistiques</a:t>
            </a:r>
            <a:r>
              <a:rPr lang="en-US" altLang="en-US" dirty="0"/>
              <a:t> à </a:t>
            </a:r>
            <a:r>
              <a:rPr lang="en-US" altLang="en-US" dirty="0" err="1"/>
              <a:t>l'échelle</a:t>
            </a:r>
            <a:r>
              <a:rPr lang="en-US" altLang="en-US" dirty="0"/>
              <a:t> </a:t>
            </a:r>
            <a:r>
              <a:rPr lang="en-US" altLang="en-US" dirty="0" err="1"/>
              <a:t>mondiale</a:t>
            </a:r>
            <a:r>
              <a:rPr lang="en-US" altLang="en-US" dirty="0"/>
              <a:t> </a:t>
            </a:r>
            <a:r>
              <a:rPr lang="en-US" altLang="en-US" dirty="0" err="1"/>
              <a:t>en</a:t>
            </a:r>
            <a:r>
              <a:rPr lang="en-US" altLang="en-US" dirty="0"/>
              <a:t> se </a:t>
            </a:r>
            <a:r>
              <a:rPr lang="en-US" altLang="en-US" dirty="0" err="1"/>
              <a:t>concentrant</a:t>
            </a:r>
            <a:r>
              <a:rPr lang="en-US" altLang="en-US" dirty="0"/>
              <a:t> sur deux </a:t>
            </a:r>
            <a:r>
              <a:rPr lang="en-US" altLang="en-US" dirty="0" err="1"/>
              <a:t>objectifs</a:t>
            </a:r>
            <a:r>
              <a:rPr lang="en-US" altLang="en-US" dirty="0"/>
              <a:t> :</a:t>
            </a:r>
          </a:p>
          <a:p>
            <a:pPr eaLnBrk="1" hangingPunct="1">
              <a:spcBef>
                <a:spcPct val="0"/>
              </a:spcBef>
            </a:pPr>
            <a:endParaRPr lang="en-US" altLang="en-US" dirty="0"/>
          </a:p>
          <a:p>
            <a:pPr marL="228600" indent="-228600" eaLnBrk="1" hangingPunct="1">
              <a:spcBef>
                <a:spcPct val="0"/>
              </a:spcBef>
              <a:buAutoNum type="arabicPeriod"/>
            </a:pPr>
            <a:r>
              <a:rPr lang="en-US" altLang="en-US" dirty="0" err="1"/>
              <a:t>Améliorer</a:t>
            </a:r>
            <a:r>
              <a:rPr lang="en-US" altLang="en-US" dirty="0"/>
              <a:t> </a:t>
            </a:r>
            <a:r>
              <a:rPr lang="en-US" altLang="en-US" dirty="0" err="1"/>
              <a:t>l'état</a:t>
            </a:r>
            <a:r>
              <a:rPr lang="en-US" altLang="en-US" dirty="0"/>
              <a:t> de </a:t>
            </a:r>
            <a:r>
              <a:rPr lang="en-US" altLang="en-US" dirty="0" err="1"/>
              <a:t>santé</a:t>
            </a:r>
            <a:r>
              <a:rPr lang="en-US" altLang="en-US" dirty="0"/>
              <a:t> des </a:t>
            </a:r>
            <a:r>
              <a:rPr lang="en-US" altLang="en-US" dirty="0" err="1"/>
              <a:t>personnes</a:t>
            </a:r>
            <a:r>
              <a:rPr lang="en-US" altLang="en-US" dirty="0"/>
              <a:t> </a:t>
            </a:r>
            <a:r>
              <a:rPr lang="en-US" altLang="en-US" dirty="0" err="1"/>
              <a:t>atteintes</a:t>
            </a:r>
            <a:r>
              <a:rPr lang="en-US" altLang="en-US" dirty="0"/>
              <a:t> de DI et </a:t>
            </a:r>
          </a:p>
          <a:p>
            <a:pPr marL="228600" indent="-228600" eaLnBrk="1" hangingPunct="1">
              <a:spcBef>
                <a:spcPct val="0"/>
              </a:spcBef>
              <a:buAutoNum type="arabicPeriod"/>
            </a:pPr>
            <a:r>
              <a:rPr lang="en-US" altLang="en-US" dirty="0" err="1"/>
              <a:t>Améliorer</a:t>
            </a:r>
            <a:r>
              <a:rPr lang="en-US" altLang="en-US" dirty="0"/>
              <a:t> </a:t>
            </a:r>
            <a:r>
              <a:rPr lang="en-US" altLang="en-US" dirty="0" err="1"/>
              <a:t>l'accès</a:t>
            </a:r>
            <a:r>
              <a:rPr lang="en-US" altLang="en-US" dirty="0"/>
              <a:t> aux </a:t>
            </a:r>
            <a:r>
              <a:rPr lang="en-US" altLang="en-US" dirty="0" err="1"/>
              <a:t>soins</a:t>
            </a:r>
            <a:r>
              <a:rPr lang="en-US" altLang="en-US" dirty="0"/>
              <a:t> de </a:t>
            </a:r>
            <a:r>
              <a:rPr lang="en-US" altLang="en-US" dirty="0" err="1"/>
              <a:t>santé</a:t>
            </a:r>
            <a:r>
              <a:rPr lang="en-US" altLang="en-US" dirty="0"/>
              <a:t> et aux </a:t>
            </a:r>
            <a:r>
              <a:rPr lang="en-US" altLang="en-US" dirty="0" err="1"/>
              <a:t>ressources</a:t>
            </a:r>
            <a:r>
              <a:rPr lang="en-US" altLang="en-US" dirty="0"/>
              <a:t> sanitaires pour les </a:t>
            </a:r>
            <a:r>
              <a:rPr lang="en-US" altLang="en-US" dirty="0" err="1"/>
              <a:t>personnes</a:t>
            </a:r>
            <a:r>
              <a:rPr lang="en-US" altLang="en-US" dirty="0"/>
              <a:t> </a:t>
            </a:r>
            <a:r>
              <a:rPr lang="en-US" altLang="en-US" dirty="0" err="1"/>
              <a:t>atteintes</a:t>
            </a:r>
            <a:r>
              <a:rPr lang="en-US" altLang="en-US" dirty="0"/>
              <a:t> de DI. </a:t>
            </a:r>
          </a:p>
        </p:txBody>
      </p:sp>
      <p:sp>
        <p:nvSpPr>
          <p:cNvPr id="179203" name="Slide Number Placeholder 3">
            <a:extLst>
              <a:ext uri="{FF2B5EF4-FFF2-40B4-BE49-F238E27FC236}">
                <a16:creationId xmlns:a16="http://schemas.microsoft.com/office/drawing/2014/main" id="{65FC6219-3DF8-4BF4-ADA0-0238D6F981E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8350" indent="-293688">
              <a:spcBef>
                <a:spcPct val="30000"/>
              </a:spcBef>
              <a:defRPr sz="1200">
                <a:solidFill>
                  <a:schemeClr val="tx1"/>
                </a:solidFill>
                <a:latin typeface="Calibri" panose="020F0502020204030204" pitchFamily="34" charset="0"/>
              </a:defRPr>
            </a:lvl2pPr>
            <a:lvl3pPr marL="1182688" indent="-233363">
              <a:spcBef>
                <a:spcPct val="30000"/>
              </a:spcBef>
              <a:defRPr sz="1200">
                <a:solidFill>
                  <a:schemeClr val="tx1"/>
                </a:solidFill>
                <a:latin typeface="Calibri" panose="020F0502020204030204" pitchFamily="34" charset="0"/>
              </a:defRPr>
            </a:lvl3pPr>
            <a:lvl4pPr marL="1657350" indent="-233363">
              <a:spcBef>
                <a:spcPct val="30000"/>
              </a:spcBef>
              <a:defRPr sz="1200">
                <a:solidFill>
                  <a:schemeClr val="tx1"/>
                </a:solidFill>
                <a:latin typeface="Calibri" panose="020F0502020204030204" pitchFamily="34" charset="0"/>
              </a:defRPr>
            </a:lvl4pPr>
            <a:lvl5pPr marL="2132013" indent="-233363">
              <a:spcBef>
                <a:spcPct val="30000"/>
              </a:spcBef>
              <a:defRPr sz="1200">
                <a:solidFill>
                  <a:schemeClr val="tx1"/>
                </a:solidFill>
                <a:latin typeface="Calibri" panose="020F0502020204030204" pitchFamily="34" charset="0"/>
              </a:defRPr>
            </a:lvl5pPr>
            <a:lvl6pPr marL="2589213" indent="-233363" defTabSz="457200" eaLnBrk="0" fontAlgn="base" hangingPunct="0">
              <a:spcBef>
                <a:spcPct val="30000"/>
              </a:spcBef>
              <a:spcAft>
                <a:spcPct val="0"/>
              </a:spcAft>
              <a:defRPr sz="1200">
                <a:solidFill>
                  <a:schemeClr val="tx1"/>
                </a:solidFill>
                <a:latin typeface="Calibri" panose="020F0502020204030204" pitchFamily="34" charset="0"/>
              </a:defRPr>
            </a:lvl6pPr>
            <a:lvl7pPr marL="3046413" indent="-233363" defTabSz="457200" eaLnBrk="0" fontAlgn="base" hangingPunct="0">
              <a:spcBef>
                <a:spcPct val="30000"/>
              </a:spcBef>
              <a:spcAft>
                <a:spcPct val="0"/>
              </a:spcAft>
              <a:defRPr sz="1200">
                <a:solidFill>
                  <a:schemeClr val="tx1"/>
                </a:solidFill>
                <a:latin typeface="Calibri" panose="020F0502020204030204" pitchFamily="34" charset="0"/>
              </a:defRPr>
            </a:lvl7pPr>
            <a:lvl8pPr marL="3503613" indent="-233363" defTabSz="457200" eaLnBrk="0" fontAlgn="base" hangingPunct="0">
              <a:spcBef>
                <a:spcPct val="30000"/>
              </a:spcBef>
              <a:spcAft>
                <a:spcPct val="0"/>
              </a:spcAft>
              <a:defRPr sz="1200">
                <a:solidFill>
                  <a:schemeClr val="tx1"/>
                </a:solidFill>
                <a:latin typeface="Calibri" panose="020F0502020204030204" pitchFamily="34" charset="0"/>
              </a:defRPr>
            </a:lvl8pPr>
            <a:lvl9pPr marL="3960813" indent="-233363"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CD6E9F0-4CA8-426B-ABD3-7FADE222587C}" type="slidenum">
              <a:rPr lang="en-US" altLang="en-US" smtClean="0">
                <a:solidFill>
                  <a:srgbClr val="000000"/>
                </a:solidFill>
                <a:latin typeface="Gill Sans" charset="0"/>
              </a:rPr>
              <a:t>13</a:t>
            </a:fld>
            <a:endParaRPr lang="en-US" altLang="en-US">
              <a:solidFill>
                <a:srgbClr val="000000"/>
              </a:solidFill>
              <a:latin typeface="Gill San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8421752-013A-F846-A224-C050C598DA3C}"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EDA7-8FE2-BE49-B2EE-5CB0341EADE5}" type="slidenum">
              <a:rPr lang="en-US" smtClean="0"/>
              <a:t>‹#›</a:t>
            </a:fld>
            <a:endParaRPr lang="en-US"/>
          </a:p>
        </p:txBody>
      </p:sp>
    </p:spTree>
    <p:extLst>
      <p:ext uri="{BB962C8B-B14F-4D97-AF65-F5344CB8AC3E}">
        <p14:creationId xmlns:p14="http://schemas.microsoft.com/office/powerpoint/2010/main" val="1384778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421752-013A-F846-A224-C050C598DA3C}"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EDA7-8FE2-BE49-B2EE-5CB0341EADE5}" type="slidenum">
              <a:rPr lang="en-US" smtClean="0"/>
              <a:t>‹#›</a:t>
            </a:fld>
            <a:endParaRPr lang="en-US"/>
          </a:p>
        </p:txBody>
      </p:sp>
    </p:spTree>
    <p:extLst>
      <p:ext uri="{BB962C8B-B14F-4D97-AF65-F5344CB8AC3E}">
        <p14:creationId xmlns:p14="http://schemas.microsoft.com/office/powerpoint/2010/main" val="465299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421752-013A-F846-A224-C050C598DA3C}"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EDA7-8FE2-BE49-B2EE-5CB0341EADE5}" type="slidenum">
              <a:rPr lang="en-US" smtClean="0"/>
              <a:t>‹#›</a:t>
            </a:fld>
            <a:endParaRPr lang="en-US"/>
          </a:p>
        </p:txBody>
      </p:sp>
    </p:spTree>
    <p:extLst>
      <p:ext uri="{BB962C8B-B14F-4D97-AF65-F5344CB8AC3E}">
        <p14:creationId xmlns:p14="http://schemas.microsoft.com/office/powerpoint/2010/main" val="1292535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CBC723E-295F-452B-9590-54E7E09518AF}"/>
              </a:ext>
            </a:extLst>
          </p:cNvPr>
          <p:cNvSpPr/>
          <p:nvPr userDrawn="1"/>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07" tIns="45704" rIns="91407" bIns="45704" anchor="ctr"/>
          <a:lstStyle/>
          <a:p>
            <a:pPr algn="ctr" defTabSz="457035" eaLnBrk="1" hangingPunct="1">
              <a:defRPr/>
            </a:pPr>
            <a:endParaRPr lang="en-US">
              <a:solidFill>
                <a:prstClr val="white"/>
              </a:solidFill>
            </a:endParaRPr>
          </a:p>
        </p:txBody>
      </p:sp>
    </p:spTree>
    <p:extLst>
      <p:ext uri="{BB962C8B-B14F-4D97-AF65-F5344CB8AC3E}">
        <p14:creationId xmlns:p14="http://schemas.microsoft.com/office/powerpoint/2010/main" val="40845665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9CC6F34-350C-9D48-A06E-294113D0B0B9}"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43A04-39EC-6A40-89AD-6AAB51D20199}" type="slidenum">
              <a:rPr lang="en-US" smtClean="0"/>
              <a:t>‹#›</a:t>
            </a:fld>
            <a:endParaRPr lang="en-US"/>
          </a:p>
        </p:txBody>
      </p:sp>
    </p:spTree>
    <p:extLst>
      <p:ext uri="{BB962C8B-B14F-4D97-AF65-F5344CB8AC3E}">
        <p14:creationId xmlns:p14="http://schemas.microsoft.com/office/powerpoint/2010/main" val="1580490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CC6F34-350C-9D48-A06E-294113D0B0B9}"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43A04-39EC-6A40-89AD-6AAB51D20199}" type="slidenum">
              <a:rPr lang="en-US" smtClean="0"/>
              <a:t>‹#›</a:t>
            </a:fld>
            <a:endParaRPr lang="en-US"/>
          </a:p>
        </p:txBody>
      </p:sp>
    </p:spTree>
    <p:extLst>
      <p:ext uri="{BB962C8B-B14F-4D97-AF65-F5344CB8AC3E}">
        <p14:creationId xmlns:p14="http://schemas.microsoft.com/office/powerpoint/2010/main" val="10841164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CC6F34-350C-9D48-A06E-294113D0B0B9}"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43A04-39EC-6A40-89AD-6AAB51D20199}" type="slidenum">
              <a:rPr lang="en-US" smtClean="0"/>
              <a:t>‹#›</a:t>
            </a:fld>
            <a:endParaRPr lang="en-US"/>
          </a:p>
        </p:txBody>
      </p:sp>
    </p:spTree>
    <p:extLst>
      <p:ext uri="{BB962C8B-B14F-4D97-AF65-F5344CB8AC3E}">
        <p14:creationId xmlns:p14="http://schemas.microsoft.com/office/powerpoint/2010/main" val="14939644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CC6F34-350C-9D48-A06E-294113D0B0B9}" type="datetimeFigureOut">
              <a:rPr lang="en-US" smtClean="0"/>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F43A04-39EC-6A40-89AD-6AAB51D20199}" type="slidenum">
              <a:rPr lang="en-US" smtClean="0"/>
              <a:t>‹#›</a:t>
            </a:fld>
            <a:endParaRPr lang="en-US"/>
          </a:p>
        </p:txBody>
      </p:sp>
    </p:spTree>
    <p:extLst>
      <p:ext uri="{BB962C8B-B14F-4D97-AF65-F5344CB8AC3E}">
        <p14:creationId xmlns:p14="http://schemas.microsoft.com/office/powerpoint/2010/main" val="681256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CC6F34-350C-9D48-A06E-294113D0B0B9}" type="datetimeFigureOut">
              <a:rPr lang="en-US" smtClean="0"/>
              <a:t>11/4/2024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F43A04-39EC-6A40-89AD-6AAB51D20199}" type="slidenum">
              <a:rPr lang="en-US" smtClean="0"/>
              <a:t>‹#›</a:t>
            </a:fld>
            <a:endParaRPr lang="en-US"/>
          </a:p>
        </p:txBody>
      </p:sp>
    </p:spTree>
    <p:extLst>
      <p:ext uri="{BB962C8B-B14F-4D97-AF65-F5344CB8AC3E}">
        <p14:creationId xmlns:p14="http://schemas.microsoft.com/office/powerpoint/2010/main" val="16449759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9CC6F34-350C-9D48-A06E-294113D0B0B9}" type="datetimeFigureOut">
              <a:rPr lang="en-US" smtClean="0"/>
              <a:t>11/4/2024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F43A04-39EC-6A40-89AD-6AAB51D20199}" type="slidenum">
              <a:rPr lang="en-US" smtClean="0"/>
              <a:t>‹#›</a:t>
            </a:fld>
            <a:endParaRPr lang="en-US"/>
          </a:p>
        </p:txBody>
      </p:sp>
    </p:spTree>
    <p:extLst>
      <p:ext uri="{BB962C8B-B14F-4D97-AF65-F5344CB8AC3E}">
        <p14:creationId xmlns:p14="http://schemas.microsoft.com/office/powerpoint/2010/main" val="4055134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CC6F34-350C-9D48-A06E-294113D0B0B9}" type="datetimeFigureOut">
              <a:rPr lang="en-US" smtClean="0"/>
              <a:t>11/4/2024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F43A04-39EC-6A40-89AD-6AAB51D20199}" type="slidenum">
              <a:rPr lang="en-US" smtClean="0"/>
              <a:t>‹#›</a:t>
            </a:fld>
            <a:endParaRPr lang="en-US"/>
          </a:p>
        </p:txBody>
      </p:sp>
    </p:spTree>
    <p:extLst>
      <p:ext uri="{BB962C8B-B14F-4D97-AF65-F5344CB8AC3E}">
        <p14:creationId xmlns:p14="http://schemas.microsoft.com/office/powerpoint/2010/main" val="1498706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421752-013A-F846-A224-C050C598DA3C}"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EDA7-8FE2-BE49-B2EE-5CB0341EADE5}" type="slidenum">
              <a:rPr lang="en-US" smtClean="0"/>
              <a:t>‹#›</a:t>
            </a:fld>
            <a:endParaRPr lang="en-US"/>
          </a:p>
        </p:txBody>
      </p:sp>
    </p:spTree>
    <p:extLst>
      <p:ext uri="{BB962C8B-B14F-4D97-AF65-F5344CB8AC3E}">
        <p14:creationId xmlns:p14="http://schemas.microsoft.com/office/powerpoint/2010/main" val="16870257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CC6F34-350C-9D48-A06E-294113D0B0B9}" type="datetimeFigureOut">
              <a:rPr lang="en-US" smtClean="0"/>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F43A04-39EC-6A40-89AD-6AAB51D20199}" type="slidenum">
              <a:rPr lang="en-US" smtClean="0"/>
              <a:t>‹#›</a:t>
            </a:fld>
            <a:endParaRPr lang="en-US"/>
          </a:p>
        </p:txBody>
      </p:sp>
    </p:spTree>
    <p:extLst>
      <p:ext uri="{BB962C8B-B14F-4D97-AF65-F5344CB8AC3E}">
        <p14:creationId xmlns:p14="http://schemas.microsoft.com/office/powerpoint/2010/main" val="9315255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CC6F34-350C-9D48-A06E-294113D0B0B9}" type="datetimeFigureOut">
              <a:rPr lang="en-US" smtClean="0"/>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F43A04-39EC-6A40-89AD-6AAB51D20199}" type="slidenum">
              <a:rPr lang="en-US" smtClean="0"/>
              <a:t>‹#›</a:t>
            </a:fld>
            <a:endParaRPr lang="en-US"/>
          </a:p>
        </p:txBody>
      </p:sp>
    </p:spTree>
    <p:extLst>
      <p:ext uri="{BB962C8B-B14F-4D97-AF65-F5344CB8AC3E}">
        <p14:creationId xmlns:p14="http://schemas.microsoft.com/office/powerpoint/2010/main" val="9947036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CC6F34-350C-9D48-A06E-294113D0B0B9}"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43A04-39EC-6A40-89AD-6AAB51D20199}" type="slidenum">
              <a:rPr lang="en-US" smtClean="0"/>
              <a:t>‹#›</a:t>
            </a:fld>
            <a:endParaRPr lang="en-US"/>
          </a:p>
        </p:txBody>
      </p:sp>
    </p:spTree>
    <p:extLst>
      <p:ext uri="{BB962C8B-B14F-4D97-AF65-F5344CB8AC3E}">
        <p14:creationId xmlns:p14="http://schemas.microsoft.com/office/powerpoint/2010/main" val="19716717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CC6F34-350C-9D48-A06E-294113D0B0B9}"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43A04-39EC-6A40-89AD-6AAB51D20199}" type="slidenum">
              <a:rPr lang="en-US" smtClean="0"/>
              <a:t>‹#›</a:t>
            </a:fld>
            <a:endParaRPr lang="en-US"/>
          </a:p>
        </p:txBody>
      </p:sp>
    </p:spTree>
    <p:extLst>
      <p:ext uri="{BB962C8B-B14F-4D97-AF65-F5344CB8AC3E}">
        <p14:creationId xmlns:p14="http://schemas.microsoft.com/office/powerpoint/2010/main" val="67079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421752-013A-F846-A224-C050C598DA3C}" type="datetimeFigureOut">
              <a:rPr lang="en-US" smtClean="0"/>
              <a:t>11/4/2024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EDA7-8FE2-BE49-B2EE-5CB0341EADE5}" type="slidenum">
              <a:rPr lang="en-US" smtClean="0"/>
              <a:t>‹#›</a:t>
            </a:fld>
            <a:endParaRPr lang="en-US"/>
          </a:p>
        </p:txBody>
      </p:sp>
    </p:spTree>
    <p:extLst>
      <p:ext uri="{BB962C8B-B14F-4D97-AF65-F5344CB8AC3E}">
        <p14:creationId xmlns:p14="http://schemas.microsoft.com/office/powerpoint/2010/main" val="614398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421752-013A-F846-A224-C050C598DA3C}" type="datetimeFigureOut">
              <a:rPr lang="en-US" smtClean="0"/>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DEDA7-8FE2-BE49-B2EE-5CB0341EADE5}" type="slidenum">
              <a:rPr lang="en-US" smtClean="0"/>
              <a:t>‹#›</a:t>
            </a:fld>
            <a:endParaRPr lang="en-US"/>
          </a:p>
        </p:txBody>
      </p:sp>
    </p:spTree>
    <p:extLst>
      <p:ext uri="{BB962C8B-B14F-4D97-AF65-F5344CB8AC3E}">
        <p14:creationId xmlns:p14="http://schemas.microsoft.com/office/powerpoint/2010/main" val="1102282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8421752-013A-F846-A224-C050C598DA3C}" type="datetimeFigureOut">
              <a:rPr lang="en-US" smtClean="0"/>
              <a:t>11/4/2024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ADEDA7-8FE2-BE49-B2EE-5CB0341EADE5}" type="slidenum">
              <a:rPr lang="en-US" smtClean="0"/>
              <a:t>‹#›</a:t>
            </a:fld>
            <a:endParaRPr lang="en-US"/>
          </a:p>
        </p:txBody>
      </p:sp>
    </p:spTree>
    <p:extLst>
      <p:ext uri="{BB962C8B-B14F-4D97-AF65-F5344CB8AC3E}">
        <p14:creationId xmlns:p14="http://schemas.microsoft.com/office/powerpoint/2010/main" val="1861046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8421752-013A-F846-A224-C050C598DA3C}" type="datetimeFigureOut">
              <a:rPr lang="en-US" smtClean="0"/>
              <a:t>11/4/2024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ADEDA7-8FE2-BE49-B2EE-5CB0341EADE5}" type="slidenum">
              <a:rPr lang="en-US" smtClean="0"/>
              <a:t>‹#›</a:t>
            </a:fld>
            <a:endParaRPr lang="en-US"/>
          </a:p>
        </p:txBody>
      </p:sp>
    </p:spTree>
    <p:extLst>
      <p:ext uri="{BB962C8B-B14F-4D97-AF65-F5344CB8AC3E}">
        <p14:creationId xmlns:p14="http://schemas.microsoft.com/office/powerpoint/2010/main" val="513677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421752-013A-F846-A224-C050C598DA3C}" type="datetimeFigureOut">
              <a:rPr lang="en-US" smtClean="0"/>
              <a:t>11/4/2024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ADEDA7-8FE2-BE49-B2EE-5CB0341EADE5}" type="slidenum">
              <a:rPr lang="en-US" smtClean="0"/>
              <a:t>‹#›</a:t>
            </a:fld>
            <a:endParaRPr lang="en-US"/>
          </a:p>
        </p:txBody>
      </p:sp>
    </p:spTree>
    <p:extLst>
      <p:ext uri="{BB962C8B-B14F-4D97-AF65-F5344CB8AC3E}">
        <p14:creationId xmlns:p14="http://schemas.microsoft.com/office/powerpoint/2010/main" val="495279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421752-013A-F846-A224-C050C598DA3C}" type="datetimeFigureOut">
              <a:rPr lang="en-US" smtClean="0"/>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DEDA7-8FE2-BE49-B2EE-5CB0341EADE5}" type="slidenum">
              <a:rPr lang="en-US" smtClean="0"/>
              <a:t>‹#›</a:t>
            </a:fld>
            <a:endParaRPr lang="en-US"/>
          </a:p>
        </p:txBody>
      </p:sp>
    </p:spTree>
    <p:extLst>
      <p:ext uri="{BB962C8B-B14F-4D97-AF65-F5344CB8AC3E}">
        <p14:creationId xmlns:p14="http://schemas.microsoft.com/office/powerpoint/2010/main" val="522814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421752-013A-F846-A224-C050C598DA3C}" type="datetimeFigureOut">
              <a:rPr lang="en-US" smtClean="0"/>
              <a:t>11/4/2024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DEDA7-8FE2-BE49-B2EE-5CB0341EADE5}" type="slidenum">
              <a:rPr lang="en-US" smtClean="0"/>
              <a:t>‹#›</a:t>
            </a:fld>
            <a:endParaRPr lang="en-US"/>
          </a:p>
        </p:txBody>
      </p:sp>
    </p:spTree>
    <p:extLst>
      <p:ext uri="{BB962C8B-B14F-4D97-AF65-F5344CB8AC3E}">
        <p14:creationId xmlns:p14="http://schemas.microsoft.com/office/powerpoint/2010/main" val="1592592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2890" y="401703"/>
            <a:ext cx="7886700" cy="585850"/>
          </a:xfrm>
          <a:prstGeom prst="rect">
            <a:avLst/>
          </a:prstGeom>
        </p:spPr>
        <p:txBody>
          <a:bodyPr vert="horz" lIns="91440" tIns="45720" rIns="91440" bIns="45720" rtlCol="0" anchor="ctr">
            <a:normAutofit/>
          </a:bodyPr>
          <a:lstStyle/>
          <a:p>
            <a:r>
              <a:rPr lang="en-US"/>
              <a:t>Cliquez pour modifier le style du titre principal</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Cliquez pour modifier les styles de texte du Master</a:t>
            </a:r>
          </a:p>
          <a:p>
            <a:pPr lvl="1"/>
            <a:r>
              <a:rPr lang="en-US"/>
              <a:t>Deuxième niveau</a:t>
            </a:r>
          </a:p>
          <a:p>
            <a:pPr lvl="2"/>
            <a:r>
              <a:rPr lang="en-US"/>
              <a:t>Troisième niveau</a:t>
            </a:r>
          </a:p>
          <a:p>
            <a:pPr lvl="3"/>
            <a:r>
              <a:rPr lang="en-US"/>
              <a:t>Quatrième niveau</a:t>
            </a:r>
          </a:p>
          <a:p>
            <a:pPr lvl="4"/>
            <a:r>
              <a:rPr lang="en-US"/>
              <a:t>Cinquième niveau</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421752-013A-F846-A224-C050C598DA3C}" type="datetimeFigureOut">
              <a:rPr lang="en-US" smtClean="0"/>
              <a:t>11/4/2024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ADEDA7-8FE2-BE49-B2EE-5CB0341EADE5}" type="slidenum">
              <a:rPr lang="en-US" smtClean="0"/>
              <a:t>‹#›</a:t>
            </a:fld>
            <a:endParaRPr lang="en-US"/>
          </a:p>
        </p:txBody>
      </p:sp>
    </p:spTree>
    <p:extLst>
      <p:ext uri="{BB962C8B-B14F-4D97-AF65-F5344CB8AC3E}">
        <p14:creationId xmlns:p14="http://schemas.microsoft.com/office/powerpoint/2010/main" val="11851785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4" r:id="rId12"/>
  </p:sldLayoutIdLst>
  <p:txStyles>
    <p:titleStyle>
      <a:lvl1pPr algn="l" defTabSz="914400" rtl="0" eaLnBrk="1" latinLnBrk="0" hangingPunct="1">
        <a:lnSpc>
          <a:spcPct val="90000"/>
        </a:lnSpc>
        <a:spcBef>
          <a:spcPct val="0"/>
        </a:spcBef>
        <a:buNone/>
        <a:defRPr sz="4000" b="1" kern="1200">
          <a:solidFill>
            <a:schemeClr val="bg1"/>
          </a:solidFill>
          <a:latin typeface="Ubuntu" charset="0"/>
          <a:ea typeface="Ubuntu" charset="0"/>
          <a:cs typeface="Ubuntu"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Cliquez pour modifier le style du titre principal</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Cliquez pour modifier les styles de texte du Master</a:t>
            </a:r>
          </a:p>
          <a:p>
            <a:pPr lvl="1"/>
            <a:r>
              <a:rPr lang="en-US"/>
              <a:t>Deuxième niveau</a:t>
            </a:r>
          </a:p>
          <a:p>
            <a:pPr lvl="2"/>
            <a:r>
              <a:rPr lang="en-US"/>
              <a:t>Troisième niveau</a:t>
            </a:r>
          </a:p>
          <a:p>
            <a:pPr lvl="3"/>
            <a:r>
              <a:rPr lang="en-US"/>
              <a:t>Quatrième niveau</a:t>
            </a:r>
          </a:p>
          <a:p>
            <a:pPr lvl="4"/>
            <a:r>
              <a:rPr lang="en-US"/>
              <a:t>Cinquième niveau</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CC6F34-350C-9D48-A06E-294113D0B0B9}" type="datetimeFigureOut">
              <a:rPr lang="en-US" smtClean="0"/>
              <a:t>11/4/2024</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F43A04-39EC-6A40-89AD-6AAB51D20199}" type="slidenum">
              <a:rPr lang="en-US" smtClean="0"/>
              <a:t>‹#›</a:t>
            </a:fld>
            <a:endParaRPr lang="en-US"/>
          </a:p>
        </p:txBody>
      </p:sp>
    </p:spTree>
    <p:extLst>
      <p:ext uri="{BB962C8B-B14F-4D97-AF65-F5344CB8AC3E}">
        <p14:creationId xmlns:p14="http://schemas.microsoft.com/office/powerpoint/2010/main" val="4016851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image" Target="../media/image44.jpeg"/><Relationship Id="rId4" Type="http://schemas.openxmlformats.org/officeDocument/2006/relationships/image" Target="../media/image43.jpeg"/></Relationships>
</file>

<file path=ppt/slides/_rels/slide3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2.xml"/><Relationship Id="rId1" Type="http://schemas.openxmlformats.org/officeDocument/2006/relationships/slideLayout" Target="../slideLayouts/slideLayout5.xml"/><Relationship Id="rId5" Type="http://schemas.openxmlformats.org/officeDocument/2006/relationships/image" Target="../media/image46.jpeg"/><Relationship Id="rId4" Type="http://schemas.openxmlformats.org/officeDocument/2006/relationships/image" Target="../media/image44.jpeg"/></Relationships>
</file>

<file path=ppt/slides/_rels/slide3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48.png"/></Relationships>
</file>

<file path=ppt/slides/_rels/slide3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image" Target="../media/image50.jpeg"/></Relationships>
</file>

<file path=ppt/slides/_rels/slide3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52.jpeg"/></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notesSlide" Target="../notesSlides/notesSlide4.xml"/><Relationship Id="rId16" Type="http://schemas.openxmlformats.org/officeDocument/2006/relationships/image" Target="../media/image19.svg"/><Relationship Id="rId1" Type="http://schemas.openxmlformats.org/officeDocument/2006/relationships/slideLayout" Target="../slideLayouts/slideLayout2.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slides/_rels/slide4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54.jpeg"/></Relationships>
</file>

<file path=ppt/slides/_rels/slide4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56.jpeg"/></Relationships>
</file>

<file path=ppt/slides/_rels/slide4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image" Target="../media/image59.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65.svg"/></Relationships>
</file>

<file path=ppt/slides/_rels/slide5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hyperlink" Target="https://resources.specialolympics.org/Taxonomy/Health/Health_Messengers.aspx"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s://www.facebook.com/groups/soathleteleadersinhealth/"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svg"/><Relationship Id="rId7" Type="http://schemas.openxmlformats.org/officeDocument/2006/relationships/image" Target="../media/image25.sv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9747" y="1704041"/>
            <a:ext cx="8604505" cy="2387600"/>
          </a:xfrm>
        </p:spPr>
        <p:txBody>
          <a:bodyPr>
            <a:normAutofit/>
          </a:bodyPr>
          <a:lstStyle/>
          <a:p>
            <a:pPr algn="l"/>
            <a:r>
              <a:rPr lang="en-US"/>
              <a:t>Messager </a:t>
            </a:r>
            <a:r>
              <a:rPr lang="en-US" dirty="0"/>
              <a:t>de la </a:t>
            </a:r>
            <a:r>
              <a:rPr lang="en-US" dirty="0" err="1"/>
              <a:t>santé</a:t>
            </a:r>
            <a:br>
              <a:rPr lang="en-US" dirty="0">
                <a:solidFill>
                  <a:schemeClr val="bg1"/>
                </a:solidFill>
                <a:latin typeface="Ubuntu" charset="0"/>
                <a:ea typeface="Ubuntu" charset="0"/>
                <a:cs typeface="Ubuntu" charset="0"/>
              </a:rPr>
            </a:br>
            <a:endParaRPr lang="en-US" dirty="0">
              <a:latin typeface="Ubuntu" charset="0"/>
              <a:ea typeface="Ubuntu" charset="0"/>
              <a:cs typeface="Ubuntu" charset="0"/>
            </a:endParaRPr>
          </a:p>
        </p:txBody>
      </p:sp>
    </p:spTree>
    <p:extLst>
      <p:ext uri="{BB962C8B-B14F-4D97-AF65-F5344CB8AC3E}">
        <p14:creationId xmlns:p14="http://schemas.microsoft.com/office/powerpoint/2010/main" val="105614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D6DA43B-722F-4921-B462-B148F7567A98}"/>
              </a:ext>
            </a:extLst>
          </p:cNvPr>
          <p:cNvSpPr>
            <a:spLocks noGrp="1"/>
          </p:cNvSpPr>
          <p:nvPr>
            <p:ph type="title"/>
          </p:nvPr>
        </p:nvSpPr>
        <p:spPr>
          <a:xfrm>
            <a:off x="531813" y="257175"/>
            <a:ext cx="7904162" cy="1195388"/>
          </a:xfrm>
        </p:spPr>
        <p:txBody>
          <a:bodyPr/>
          <a:lstStyle/>
          <a:p>
            <a:pPr>
              <a:defRPr/>
            </a:pPr>
            <a:r>
              <a:rPr lang="en-US">
                <a:sym typeface="Ubuntu Light" panose="020B0604030602030204" pitchFamily="34" charset="0"/>
              </a:rPr>
              <a:t>Statistiques</a:t>
            </a:r>
          </a:p>
        </p:txBody>
      </p:sp>
      <p:sp>
        <p:nvSpPr>
          <p:cNvPr id="7" name="Content Placeholder 6">
            <a:extLst>
              <a:ext uri="{FF2B5EF4-FFF2-40B4-BE49-F238E27FC236}">
                <a16:creationId xmlns:a16="http://schemas.microsoft.com/office/drawing/2014/main" id="{F552001A-094B-4652-8373-BA8482048EA7}"/>
              </a:ext>
            </a:extLst>
          </p:cNvPr>
          <p:cNvSpPr>
            <a:spLocks noGrp="1"/>
          </p:cNvSpPr>
          <p:nvPr>
            <p:ph idx="1"/>
          </p:nvPr>
        </p:nvSpPr>
        <p:spPr>
          <a:xfrm>
            <a:off x="370681" y="2196482"/>
            <a:ext cx="8402638" cy="3646379"/>
          </a:xfrm>
        </p:spPr>
        <p:txBody>
          <a:bodyPr>
            <a:noAutofit/>
          </a:bodyPr>
          <a:lstStyle/>
          <a:p>
            <a:pPr marL="322247" lvl="1" indent="0">
              <a:buFont typeface="Ubuntu Light" panose="020B0304030602030204" pitchFamily="34" charset="0"/>
              <a:buNone/>
              <a:defRPr/>
            </a:pPr>
            <a:r>
              <a:rPr lang="en-US" sz="3200">
                <a:sym typeface="Ubuntu Light" panose="020B0604030602030204" pitchFamily="34" charset="0"/>
              </a:rPr>
              <a:t>Comparées aux personnes n'ayant pas de Déficiences Intellectuelles (DI), les </a:t>
            </a:r>
            <a:r>
              <a:rPr lang="en-US" sz="3200" u="sng">
                <a:sym typeface="Ubuntu Light" panose="020B0604030602030204" pitchFamily="34" charset="0"/>
              </a:rPr>
              <a:t>personnes atteintes de DI </a:t>
            </a:r>
            <a:r>
              <a:rPr lang="en-US" sz="3200">
                <a:sym typeface="Ubuntu Light" panose="020B0604030602030204" pitchFamily="34" charset="0"/>
              </a:rPr>
              <a:t>:</a:t>
            </a:r>
          </a:p>
          <a:p>
            <a:pPr marL="643704" lvl="1" indent="-321457">
              <a:buFont typeface="Arial" pitchFamily="34" charset="0"/>
              <a:buChar char="•"/>
              <a:defRPr/>
            </a:pPr>
            <a:r>
              <a:rPr lang="en-US" sz="3200" b="1">
                <a:sym typeface="Ubuntu Light" panose="020B0604030602030204" pitchFamily="34" charset="0"/>
              </a:rPr>
              <a:t>meurent </a:t>
            </a:r>
            <a:r>
              <a:rPr lang="en-US" sz="3200">
                <a:sym typeface="Ubuntu Light" panose="020B0604030602030204" pitchFamily="34" charset="0"/>
              </a:rPr>
              <a:t>en moyenne</a:t>
            </a:r>
            <a:r>
              <a:rPr lang="en-US" sz="3200" b="1">
                <a:sym typeface="Ubuntu Light" panose="020B0604030602030204" pitchFamily="34" charset="0"/>
              </a:rPr>
              <a:t> 16 ans plus tôt</a:t>
            </a:r>
          </a:p>
          <a:p>
            <a:pPr marL="643704" lvl="1" indent="-321457">
              <a:buFont typeface="Arial" pitchFamily="34" charset="0"/>
              <a:buChar char="•"/>
              <a:defRPr/>
            </a:pPr>
            <a:r>
              <a:rPr lang="en-US" sz="3200" b="1">
                <a:sym typeface="Ubuntu Light" panose="020B0604030602030204" pitchFamily="34" charset="0"/>
              </a:rPr>
              <a:t>ont un poids </a:t>
            </a:r>
            <a:r>
              <a:rPr lang="en-US" sz="3200">
                <a:sym typeface="Ubuntu Light" panose="020B0604030602030204" pitchFamily="34" charset="0"/>
              </a:rPr>
              <a:t>plus </a:t>
            </a:r>
            <a:r>
              <a:rPr lang="en-US" sz="3200" b="1">
                <a:sym typeface="Ubuntu Light" panose="020B0604030602030204" pitchFamily="34" charset="0"/>
              </a:rPr>
              <a:t>malsain </a:t>
            </a:r>
          </a:p>
          <a:p>
            <a:pPr marL="643704" lvl="1" indent="-321457">
              <a:buFont typeface="Arial" pitchFamily="34" charset="0"/>
              <a:buChar char="•"/>
              <a:defRPr/>
            </a:pPr>
            <a:r>
              <a:rPr lang="en-US" sz="3200">
                <a:sym typeface="Ubuntu Light" panose="020B0604030602030204" pitchFamily="34" charset="0"/>
              </a:rPr>
              <a:t>ont </a:t>
            </a:r>
            <a:r>
              <a:rPr lang="en-US" sz="3200" b="1">
                <a:sym typeface="Ubuntu Light" panose="020B0604030602030204" pitchFamily="34" charset="0"/>
              </a:rPr>
              <a:t>moins de contrôle sur leur nutrition</a:t>
            </a:r>
          </a:p>
          <a:p>
            <a:pPr marL="643704" lvl="1" indent="-321457">
              <a:buFont typeface="Arial" pitchFamily="34" charset="0"/>
              <a:buChar char="•"/>
              <a:defRPr/>
            </a:pPr>
            <a:r>
              <a:rPr lang="en-US" sz="3200">
                <a:sym typeface="Ubuntu Light" panose="020B0604030602030204" pitchFamily="34" charset="0"/>
              </a:rPr>
              <a:t>Tendance à avoir une </a:t>
            </a:r>
            <a:r>
              <a:rPr lang="en-US" sz="3200" b="1">
                <a:sym typeface="Ubuntu Light" panose="020B0604030602030204" pitchFamily="34" charset="0"/>
              </a:rPr>
              <a:t>tension artérielle plus élevée</a:t>
            </a:r>
            <a:endParaRPr lang="en-US" sz="3200">
              <a:sym typeface="Ubuntu Light" panose="020B0604030602030204" pitchFamily="34" charset="0"/>
            </a:endParaRPr>
          </a:p>
        </p:txBody>
      </p:sp>
    </p:spTree>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E73BA-FB72-286E-3C66-E3EF2A786BC8}"/>
              </a:ext>
            </a:extLst>
          </p:cNvPr>
          <p:cNvSpPr>
            <a:spLocks noGrp="1"/>
          </p:cNvSpPr>
          <p:nvPr>
            <p:ph type="title"/>
          </p:nvPr>
        </p:nvSpPr>
        <p:spPr/>
        <p:txBody>
          <a:bodyPr>
            <a:normAutofit fontScale="90000"/>
          </a:bodyPr>
          <a:lstStyle/>
          <a:p>
            <a:endParaRPr lang="en-US"/>
          </a:p>
        </p:txBody>
      </p:sp>
      <p:sp>
        <p:nvSpPr>
          <p:cNvPr id="3" name="Content Placeholder 2">
            <a:extLst>
              <a:ext uri="{FF2B5EF4-FFF2-40B4-BE49-F238E27FC236}">
                <a16:creationId xmlns:a16="http://schemas.microsoft.com/office/drawing/2014/main" id="{44CEE046-A597-5169-D697-553947D8E0CE}"/>
              </a:ext>
            </a:extLst>
          </p:cNvPr>
          <p:cNvSpPr>
            <a:spLocks noGrp="1"/>
          </p:cNvSpPr>
          <p:nvPr>
            <p:ph idx="1"/>
          </p:nvPr>
        </p:nvSpPr>
        <p:spPr>
          <a:xfrm>
            <a:off x="-224790" y="2327403"/>
            <a:ext cx="7886700" cy="4351338"/>
          </a:xfrm>
        </p:spPr>
        <p:txBody>
          <a:bodyPr/>
          <a:lstStyle/>
          <a:p>
            <a:endParaRPr lang="en-US"/>
          </a:p>
        </p:txBody>
      </p:sp>
      <p:pic>
        <p:nvPicPr>
          <p:cNvPr id="1026" name="Picture 2" descr="Strategies for Reducing Health Disparities 2016 - Minority Health - CDC">
            <a:extLst>
              <a:ext uri="{FF2B5EF4-FFF2-40B4-BE49-F238E27FC236}">
                <a16:creationId xmlns:a16="http://schemas.microsoft.com/office/drawing/2014/main" id="{171BDE8D-07F6-1CE6-2A62-FFC340F80FB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67205" y="1905533"/>
            <a:ext cx="5609590" cy="4952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2005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0A08D-1088-4409-BD46-FEDF34036EBE}"/>
              </a:ext>
            </a:extLst>
          </p:cNvPr>
          <p:cNvSpPr>
            <a:spLocks noGrp="1"/>
          </p:cNvSpPr>
          <p:nvPr>
            <p:ph type="title"/>
          </p:nvPr>
        </p:nvSpPr>
        <p:spPr/>
        <p:txBody>
          <a:bodyPr>
            <a:noAutofit/>
          </a:bodyPr>
          <a:lstStyle/>
          <a:p>
            <a:pPr>
              <a:defRPr/>
            </a:pPr>
            <a:r>
              <a:rPr lang="en-US" sz="3400"/>
              <a:t>Pourquoi les disparités existent-elles ? </a:t>
            </a:r>
          </a:p>
        </p:txBody>
      </p:sp>
      <p:sp>
        <p:nvSpPr>
          <p:cNvPr id="3" name="Content Placeholder 2">
            <a:extLst>
              <a:ext uri="{FF2B5EF4-FFF2-40B4-BE49-F238E27FC236}">
                <a16:creationId xmlns:a16="http://schemas.microsoft.com/office/drawing/2014/main" id="{4835500C-80DA-4471-A052-5143EF2E3945}"/>
              </a:ext>
            </a:extLst>
          </p:cNvPr>
          <p:cNvSpPr>
            <a:spLocks noGrp="1"/>
          </p:cNvSpPr>
          <p:nvPr>
            <p:ph idx="1"/>
          </p:nvPr>
        </p:nvSpPr>
        <p:spPr>
          <a:xfrm>
            <a:off x="194321" y="1838352"/>
            <a:ext cx="5029200" cy="4608512"/>
          </a:xfrm>
        </p:spPr>
        <p:txBody>
          <a:bodyPr>
            <a:normAutofit fontScale="92500" lnSpcReduction="10000"/>
          </a:bodyPr>
          <a:lstStyle/>
          <a:p>
            <a:pPr marL="285750" indent="-285750" defTabSz="457200">
              <a:buFont typeface="Arial" panose="020B0604020202020204" pitchFamily="34" charset="0"/>
              <a:buChar char="•"/>
              <a:defRPr/>
            </a:pPr>
            <a:r>
              <a:rPr lang="en-US" sz="3200"/>
              <a:t>Les prestataires de soins de santé ne sont pas correctement formés</a:t>
            </a:r>
          </a:p>
          <a:p>
            <a:pPr marL="285750" indent="-285750" defTabSz="457200">
              <a:buFont typeface="Arial" panose="020B0604020202020204" pitchFamily="34" charset="0"/>
              <a:buChar char="•"/>
              <a:defRPr/>
            </a:pPr>
            <a:r>
              <a:rPr lang="en-US" sz="3200"/>
              <a:t>L'éducation à la prévention n'est pas adaptée</a:t>
            </a:r>
          </a:p>
          <a:p>
            <a:pPr marL="285750" indent="-285750" defTabSz="457200">
              <a:buFont typeface="Arial" panose="020B0604020202020204" pitchFamily="34" charset="0"/>
              <a:buChar char="•"/>
              <a:defRPr/>
            </a:pPr>
            <a:r>
              <a:rPr lang="en-US" sz="3200"/>
              <a:t>Installations inaccessibles</a:t>
            </a:r>
          </a:p>
          <a:p>
            <a:pPr marL="285750" indent="-285750" defTabSz="457200">
              <a:buFont typeface="Arial" panose="020B0604020202020204" pitchFamily="34" charset="0"/>
              <a:buChar char="•"/>
              <a:defRPr/>
            </a:pPr>
            <a:r>
              <a:rPr lang="en-US" sz="3200"/>
              <a:t>Pladoyer limité</a:t>
            </a:r>
          </a:p>
          <a:p>
            <a:pPr marL="285750" indent="-285750" defTabSz="457200">
              <a:buFont typeface="Arial" panose="020B0604020202020204" pitchFamily="34" charset="0"/>
              <a:buChar char="•"/>
              <a:defRPr/>
            </a:pPr>
            <a:r>
              <a:rPr lang="en-US" sz="3200"/>
              <a:t>Stigmatisation</a:t>
            </a:r>
          </a:p>
          <a:p>
            <a:pPr marL="285750" indent="-285750" defTabSz="457200">
              <a:buFont typeface="Arial" panose="020B0604020202020204" pitchFamily="34" charset="0"/>
              <a:buChar char="•"/>
              <a:defRPr/>
            </a:pPr>
            <a:r>
              <a:rPr lang="en-US" sz="3200"/>
              <a:t>Croyances culturelles</a:t>
            </a:r>
          </a:p>
          <a:p>
            <a:pPr marL="285750" indent="-285750" defTabSz="457200">
              <a:buFont typeface="Arial" panose="020B0604020202020204" pitchFamily="34" charset="0"/>
              <a:buChar char="•"/>
              <a:defRPr/>
            </a:pPr>
            <a:r>
              <a:rPr lang="en-US" sz="3200"/>
              <a:t>Mauvaise application des lois</a:t>
            </a:r>
          </a:p>
          <a:p>
            <a:pPr>
              <a:defRPr/>
            </a:pPr>
            <a:endParaRPr lang="en-US" sz="3200"/>
          </a:p>
        </p:txBody>
      </p:sp>
      <p:pic>
        <p:nvPicPr>
          <p:cNvPr id="139268" name="Picture 4">
            <a:extLst>
              <a:ext uri="{FF2B5EF4-FFF2-40B4-BE49-F238E27FC236}">
                <a16:creationId xmlns:a16="http://schemas.microsoft.com/office/drawing/2014/main" id="{B196C97A-E11B-47D7-9756-D4E23C0EBF48}"/>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89575" y="3723468"/>
            <a:ext cx="3654425"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a:extLst>
              <a:ext uri="{FF2B5EF4-FFF2-40B4-BE49-F238E27FC236}">
                <a16:creationId xmlns:a16="http://schemas.microsoft.com/office/drawing/2014/main" id="{D515AB17-8085-E84C-8DB8-6CD484E1F474}"/>
              </a:ext>
            </a:extLst>
          </p:cNvPr>
          <p:cNvSpPr>
            <a:spLocks noGrp="1" noChangeArrowheads="1"/>
          </p:cNvSpPr>
          <p:nvPr>
            <p:ph type="title"/>
          </p:nvPr>
        </p:nvSpPr>
        <p:spPr>
          <a:xfrm>
            <a:off x="0" y="401703"/>
            <a:ext cx="7886700" cy="585850"/>
          </a:xfrm>
        </p:spPr>
        <p:txBody>
          <a:bodyPr>
            <a:normAutofit fontScale="90000"/>
          </a:bodyPr>
          <a:lstStyle/>
          <a:p>
            <a:pPr eaLnBrk="1" hangingPunct="1">
              <a:defRPr/>
            </a:pPr>
            <a:r>
              <a:rPr lang="en-US" b="1">
                <a:sym typeface="Ubuntu Light" charset="0"/>
              </a:rPr>
              <a:t>Objectifs de santé de Special Olympics</a:t>
            </a:r>
          </a:p>
        </p:txBody>
      </p:sp>
      <p:sp>
        <p:nvSpPr>
          <p:cNvPr id="9218" name="Rectangle 2">
            <a:extLst>
              <a:ext uri="{FF2B5EF4-FFF2-40B4-BE49-F238E27FC236}">
                <a16:creationId xmlns:a16="http://schemas.microsoft.com/office/drawing/2014/main" id="{E86B13ED-A297-D740-A903-2B7F489F0FB1}"/>
              </a:ext>
            </a:extLst>
          </p:cNvPr>
          <p:cNvSpPr>
            <a:spLocks noGrp="1" noChangeArrowheads="1"/>
          </p:cNvSpPr>
          <p:nvPr>
            <p:ph type="body" idx="1"/>
          </p:nvPr>
        </p:nvSpPr>
        <p:spPr>
          <a:xfrm>
            <a:off x="458168" y="2506662"/>
            <a:ext cx="7886700" cy="4351338"/>
          </a:xfrm>
        </p:spPr>
        <p:txBody>
          <a:bodyPr>
            <a:normAutofit/>
          </a:bodyPr>
          <a:lstStyle/>
          <a:p>
            <a:pPr marL="514350" indent="-514350">
              <a:buFont typeface="+mj-lt"/>
              <a:buAutoNum type="arabicPeriod"/>
              <a:defRPr/>
            </a:pPr>
            <a:r>
              <a:rPr lang="en-US" sz="3200" b="1" dirty="0" err="1">
                <a:solidFill>
                  <a:srgbClr val="FF0000"/>
                </a:solidFill>
              </a:rPr>
              <a:t>Améliorer</a:t>
            </a:r>
            <a:r>
              <a:rPr lang="en-US" sz="3200" b="1" dirty="0">
                <a:solidFill>
                  <a:srgbClr val="FF0000"/>
                </a:solidFill>
              </a:rPr>
              <a:t> </a:t>
            </a:r>
            <a:r>
              <a:rPr lang="en-US" sz="3200" b="1" dirty="0" err="1">
                <a:solidFill>
                  <a:srgbClr val="FF0000"/>
                </a:solidFill>
              </a:rPr>
              <a:t>l'</a:t>
            </a:r>
            <a:r>
              <a:rPr lang="en-US" sz="3200" dirty="0" err="1"/>
              <a:t>état</a:t>
            </a:r>
            <a:r>
              <a:rPr lang="en-US" sz="3200" dirty="0"/>
              <a:t> de </a:t>
            </a:r>
            <a:r>
              <a:rPr lang="en-US" sz="3200" dirty="0" err="1"/>
              <a:t>santé</a:t>
            </a:r>
            <a:r>
              <a:rPr lang="en-US" sz="3200" dirty="0"/>
              <a:t> des </a:t>
            </a:r>
            <a:r>
              <a:rPr lang="en-US" sz="3200" dirty="0" err="1"/>
              <a:t>personnes</a:t>
            </a:r>
            <a:r>
              <a:rPr lang="en-US" sz="3200" dirty="0"/>
              <a:t> </a:t>
            </a:r>
            <a:r>
              <a:rPr lang="en-US" sz="3200" dirty="0" err="1"/>
              <a:t>ayant</a:t>
            </a:r>
            <a:r>
              <a:rPr lang="en-US" sz="3200" dirty="0"/>
              <a:t> des </a:t>
            </a:r>
            <a:r>
              <a:rPr lang="en-US" sz="3200" dirty="0" err="1"/>
              <a:t>déficiences</a:t>
            </a:r>
            <a:r>
              <a:rPr lang="en-US" sz="3200" dirty="0"/>
              <a:t> </a:t>
            </a:r>
            <a:r>
              <a:rPr lang="en-US" sz="3200" dirty="0" err="1"/>
              <a:t>intellectuelles</a:t>
            </a:r>
            <a:endParaRPr lang="en-US" sz="3200" dirty="0"/>
          </a:p>
          <a:p>
            <a:pPr marL="514350" indent="-514350">
              <a:buFont typeface="+mj-lt"/>
              <a:buAutoNum type="arabicPeriod"/>
              <a:defRPr/>
            </a:pPr>
            <a:r>
              <a:rPr lang="en-US" sz="3200" b="1" dirty="0" err="1">
                <a:solidFill>
                  <a:srgbClr val="FF0000"/>
                </a:solidFill>
              </a:rPr>
              <a:t>Améliorer</a:t>
            </a:r>
            <a:r>
              <a:rPr lang="en-US" sz="3200" b="1" dirty="0">
                <a:solidFill>
                  <a:srgbClr val="FF0000"/>
                </a:solidFill>
              </a:rPr>
              <a:t> </a:t>
            </a:r>
            <a:r>
              <a:rPr lang="en-US" sz="3200" b="1" dirty="0" err="1">
                <a:solidFill>
                  <a:srgbClr val="FF0000"/>
                </a:solidFill>
              </a:rPr>
              <a:t>l'</a:t>
            </a:r>
            <a:r>
              <a:rPr lang="en-US" sz="3200" dirty="0" err="1"/>
              <a:t>accès</a:t>
            </a:r>
            <a:r>
              <a:rPr lang="en-US" sz="3200" dirty="0"/>
              <a:t> des </a:t>
            </a:r>
            <a:r>
              <a:rPr lang="en-US" sz="3200" dirty="0" err="1"/>
              <a:t>personnes</a:t>
            </a:r>
            <a:r>
              <a:rPr lang="en-US" sz="3200" dirty="0"/>
              <a:t> </a:t>
            </a:r>
            <a:r>
              <a:rPr lang="en-US" sz="3200" dirty="0" err="1"/>
              <a:t>déficientes</a:t>
            </a:r>
            <a:r>
              <a:rPr lang="en-US" sz="3200" dirty="0"/>
              <a:t> </a:t>
            </a:r>
            <a:r>
              <a:rPr lang="en-US" sz="3200" dirty="0" err="1"/>
              <a:t>intellectuelles</a:t>
            </a:r>
            <a:r>
              <a:rPr lang="en-US" sz="3200" dirty="0"/>
              <a:t> à des </a:t>
            </a:r>
            <a:r>
              <a:rPr lang="en-US" sz="3200" dirty="0" err="1"/>
              <a:t>soins</a:t>
            </a:r>
            <a:r>
              <a:rPr lang="en-US" sz="3200" dirty="0"/>
              <a:t> de </a:t>
            </a:r>
            <a:r>
              <a:rPr lang="en-US" sz="3200" dirty="0" err="1"/>
              <a:t>santé</a:t>
            </a:r>
            <a:r>
              <a:rPr lang="en-US" sz="3200" dirty="0"/>
              <a:t> et à des </a:t>
            </a:r>
            <a:r>
              <a:rPr lang="en-US" sz="3200" dirty="0" err="1"/>
              <a:t>ressources</a:t>
            </a:r>
            <a:r>
              <a:rPr lang="en-US" sz="3200" dirty="0"/>
              <a:t> sanitaires de </a:t>
            </a:r>
            <a:r>
              <a:rPr lang="en-US" sz="3200" dirty="0" err="1"/>
              <a:t>qualité</a:t>
            </a:r>
            <a:endParaRPr lang="en-US" sz="3200"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A29A9-FFCE-49D3-A7F8-A025BCCE70D1}"/>
              </a:ext>
            </a:extLst>
          </p:cNvPr>
          <p:cNvSpPr>
            <a:spLocks noGrp="1"/>
          </p:cNvSpPr>
          <p:nvPr>
            <p:ph type="title"/>
          </p:nvPr>
        </p:nvSpPr>
        <p:spPr>
          <a:xfrm>
            <a:off x="46494" y="527597"/>
            <a:ext cx="7886700" cy="585850"/>
          </a:xfrm>
        </p:spPr>
        <p:txBody>
          <a:bodyPr>
            <a:normAutofit/>
          </a:bodyPr>
          <a:lstStyle/>
          <a:p>
            <a:pPr>
              <a:defRPr/>
            </a:pPr>
            <a:r>
              <a:rPr lang="en-US" sz="3200"/>
              <a:t>Santé des Special Olympics</a:t>
            </a:r>
          </a:p>
        </p:txBody>
      </p:sp>
      <p:sp>
        <p:nvSpPr>
          <p:cNvPr id="3" name="Content Placeholder 2">
            <a:extLst>
              <a:ext uri="{FF2B5EF4-FFF2-40B4-BE49-F238E27FC236}">
                <a16:creationId xmlns:a16="http://schemas.microsoft.com/office/drawing/2014/main" id="{40F56420-630F-4ACD-98E0-65EF2E66B50A}"/>
              </a:ext>
            </a:extLst>
          </p:cNvPr>
          <p:cNvSpPr>
            <a:spLocks noGrp="1"/>
          </p:cNvSpPr>
          <p:nvPr>
            <p:ph idx="1"/>
          </p:nvPr>
        </p:nvSpPr>
        <p:spPr>
          <a:xfrm>
            <a:off x="628650" y="2118550"/>
            <a:ext cx="7886700" cy="4351338"/>
          </a:xfrm>
        </p:spPr>
        <p:txBody>
          <a:bodyPr>
            <a:normAutofit lnSpcReduction="10000"/>
          </a:bodyPr>
          <a:lstStyle/>
          <a:p>
            <a:pPr marL="342900" indent="-342900">
              <a:buFont typeface="Arial" panose="020B0604020202020204" pitchFamily="34" charset="0"/>
              <a:buChar char="•"/>
              <a:defRPr/>
            </a:pPr>
            <a:r>
              <a:rPr lang="en-US" sz="3200"/>
              <a:t>Athlètes en Bonne Santé</a:t>
            </a:r>
          </a:p>
          <a:p>
            <a:pPr marL="342900" indent="-342900">
              <a:buFont typeface="Arial" panose="020B0604020202020204" pitchFamily="34" charset="0"/>
              <a:buChar char="•"/>
              <a:defRPr/>
            </a:pPr>
            <a:r>
              <a:rPr lang="en-US" sz="3200"/>
              <a:t>Communautés en bonne santé</a:t>
            </a:r>
          </a:p>
          <a:p>
            <a:pPr marL="638175" lvl="2" indent="-342900">
              <a:buFont typeface="Arial" panose="020B0604020202020204" pitchFamily="34" charset="0"/>
              <a:buChar char="•"/>
              <a:defRPr/>
            </a:pPr>
            <a:r>
              <a:rPr lang="en-US" sz="2800"/>
              <a:t>Soins de suivi</a:t>
            </a:r>
          </a:p>
          <a:p>
            <a:pPr marL="638175" lvl="2" indent="-342900">
              <a:buFont typeface="Arial" panose="020B0604020202020204" pitchFamily="34" charset="0"/>
              <a:buChar char="•"/>
              <a:defRPr/>
            </a:pPr>
            <a:r>
              <a:rPr lang="en-US" sz="2800"/>
              <a:t>Programme d'éducation à la santé et de bien-être</a:t>
            </a:r>
          </a:p>
          <a:p>
            <a:pPr marL="342900" indent="-342900">
              <a:buFont typeface="Arial" panose="020B0604020202020204" pitchFamily="34" charset="0"/>
              <a:buChar char="•"/>
              <a:defRPr/>
            </a:pPr>
            <a:r>
              <a:rPr lang="en-US" sz="3200"/>
              <a:t>Forme Physique</a:t>
            </a:r>
          </a:p>
          <a:p>
            <a:pPr marL="342900" indent="-342900">
              <a:buFont typeface="Arial" panose="020B0604020202020204" pitchFamily="34" charset="0"/>
              <a:buChar char="•"/>
              <a:defRPr/>
            </a:pPr>
            <a:r>
              <a:rPr lang="en-US" sz="3200"/>
              <a:t>Forums sur la santé familiale</a:t>
            </a:r>
          </a:p>
          <a:p>
            <a:pPr marL="342900" indent="-342900">
              <a:buFont typeface="Arial" panose="020B0604020202020204" pitchFamily="34" charset="0"/>
              <a:buChar char="•"/>
              <a:defRPr/>
            </a:pPr>
            <a:r>
              <a:rPr lang="en-US" sz="3200"/>
              <a:t>Partenariats et Pladoyer pour une santé inclusive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CA8E7A-2F8D-4E28-8C5D-16506332FE01}"/>
              </a:ext>
            </a:extLst>
          </p:cNvPr>
          <p:cNvSpPr>
            <a:spLocks noGrp="1"/>
          </p:cNvSpPr>
          <p:nvPr>
            <p:ph idx="1"/>
          </p:nvPr>
        </p:nvSpPr>
        <p:spPr>
          <a:xfrm>
            <a:off x="170481" y="2393950"/>
            <a:ext cx="8710048" cy="4464050"/>
          </a:xfrm>
        </p:spPr>
        <p:txBody>
          <a:bodyPr>
            <a:normAutofit/>
          </a:bodyPr>
          <a:lstStyle/>
          <a:p>
            <a:pPr marL="0" indent="0" algn="ctr">
              <a:buNone/>
            </a:pPr>
            <a:r>
              <a:rPr lang="en-US" sz="4000" b="1" dirty="0"/>
              <a:t>Les </a:t>
            </a:r>
            <a:r>
              <a:rPr lang="en-US" sz="4000" b="1" dirty="0" err="1"/>
              <a:t>personnes</a:t>
            </a:r>
            <a:r>
              <a:rPr lang="en-US" sz="4000" b="1" dirty="0"/>
              <a:t> </a:t>
            </a:r>
            <a:r>
              <a:rPr lang="en-US" sz="4000" b="1" dirty="0" err="1"/>
              <a:t>atteintes</a:t>
            </a:r>
            <a:r>
              <a:rPr lang="en-US" sz="4000" b="1" dirty="0"/>
              <a:t> </a:t>
            </a:r>
            <a:r>
              <a:rPr lang="en-US" sz="4000" b="1" dirty="0" err="1"/>
              <a:t>d’une</a:t>
            </a:r>
            <a:r>
              <a:rPr lang="en-US" sz="4000" b="1" dirty="0"/>
              <a:t> DI </a:t>
            </a:r>
            <a:r>
              <a:rPr lang="en-US" sz="4000" b="1" dirty="0" err="1"/>
              <a:t>doivent</a:t>
            </a:r>
            <a:r>
              <a:rPr lang="en-US" sz="4000" b="1" dirty="0"/>
              <a:t> </a:t>
            </a:r>
            <a:r>
              <a:rPr lang="en-US" sz="4000" b="1" dirty="0" err="1"/>
              <a:t>avoir</a:t>
            </a:r>
            <a:r>
              <a:rPr lang="en-US" sz="4000" b="1" dirty="0"/>
              <a:t> la </a:t>
            </a:r>
            <a:r>
              <a:rPr lang="en-US" sz="4000" b="1" dirty="0" err="1"/>
              <a:t>possibilité</a:t>
            </a:r>
            <a:r>
              <a:rPr lang="en-US" sz="4000" b="1" dirty="0"/>
              <a:t> de </a:t>
            </a:r>
            <a:r>
              <a:rPr lang="en-US" sz="4000" b="1" dirty="0" err="1"/>
              <a:t>s'exprimer</a:t>
            </a:r>
            <a:r>
              <a:rPr lang="en-US" sz="4000" b="1" dirty="0"/>
              <a:t> et de </a:t>
            </a:r>
            <a:r>
              <a:rPr lang="en-US" sz="4000" b="1" dirty="0" err="1"/>
              <a:t>jouer</a:t>
            </a:r>
            <a:r>
              <a:rPr lang="en-US" sz="4000" b="1" dirty="0"/>
              <a:t> un </a:t>
            </a:r>
            <a:r>
              <a:rPr lang="en-US" sz="4000" b="1" dirty="0" err="1"/>
              <a:t>rôle</a:t>
            </a:r>
            <a:r>
              <a:rPr lang="en-US" sz="4000" b="1" dirty="0"/>
              <a:t> de Leadership dans la </a:t>
            </a:r>
            <a:r>
              <a:rPr lang="en-US" sz="4000" b="1" dirty="0" err="1"/>
              <a:t>création</a:t>
            </a:r>
            <a:r>
              <a:rPr lang="en-US" sz="4000" b="1" dirty="0"/>
              <a:t> de solutions durables à </a:t>
            </a:r>
            <a:r>
              <a:rPr lang="en-US" sz="4000" b="1" dirty="0" err="1"/>
              <a:t>l'échelle</a:t>
            </a:r>
            <a:r>
              <a:rPr lang="en-US" sz="4000" b="1" dirty="0"/>
              <a:t> du </a:t>
            </a:r>
            <a:r>
              <a:rPr lang="en-US" sz="4000" b="1" dirty="0" err="1"/>
              <a:t>système</a:t>
            </a:r>
            <a:r>
              <a:rPr lang="en-US" sz="4000" b="1" dirty="0"/>
              <a:t>.</a:t>
            </a:r>
          </a:p>
          <a:p>
            <a:pPr algn="ctr"/>
            <a:endParaRPr lang="en-US" sz="4000" b="1" dirty="0"/>
          </a:p>
        </p:txBody>
      </p:sp>
    </p:spTree>
    <p:extLst>
      <p:ext uri="{BB962C8B-B14F-4D97-AF65-F5344CB8AC3E}">
        <p14:creationId xmlns:p14="http://schemas.microsoft.com/office/powerpoint/2010/main" val="16929953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6">
            <a:extLst>
              <a:ext uri="{FF2B5EF4-FFF2-40B4-BE49-F238E27FC236}">
                <a16:creationId xmlns:a16="http://schemas.microsoft.com/office/drawing/2014/main" id="{EF3CD84A-C337-41CC-9B75-E25022CAA0B7}"/>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0"/>
            <a:ext cx="9191625" cy="68945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FD3B2798-D522-40B9-AC9F-5DD443943CCB}"/>
              </a:ext>
            </a:extLst>
          </p:cNvPr>
          <p:cNvSpPr>
            <a:spLocks noGrp="1"/>
          </p:cNvSpPr>
          <p:nvPr>
            <p:ph type="sldNum" sz="quarter" idx="10"/>
          </p:nvPr>
        </p:nvSpPr>
        <p:spPr/>
        <p:txBody>
          <a:bodyPr/>
          <a:lstStyle/>
          <a:p>
            <a:pPr>
              <a:defRPr/>
            </a:pPr>
            <a:fld id="{C5A1DCA8-47A1-41D9-98F5-F981D81FE1A0}" type="slidenum">
              <a:rPr lang="en-US" smtClean="0">
                <a:solidFill>
                  <a:srgbClr val="000000"/>
                </a:solidFill>
              </a:rPr>
              <a:t>16</a:t>
            </a:fld>
            <a:endParaRPr lang="en-US">
              <a:solidFill>
                <a:srgbClr val="000000"/>
              </a:solidFill>
            </a:endParaRPr>
          </a:p>
        </p:txBody>
      </p:sp>
      <p:sp>
        <p:nvSpPr>
          <p:cNvPr id="107524" name="Rectangle 1">
            <a:extLst>
              <a:ext uri="{FF2B5EF4-FFF2-40B4-BE49-F238E27FC236}">
                <a16:creationId xmlns:a16="http://schemas.microsoft.com/office/drawing/2014/main" id="{4E75850E-F1CC-4952-A104-E3FB53AD70F3}"/>
              </a:ext>
            </a:extLst>
          </p:cNvPr>
          <p:cNvSpPr>
            <a:spLocks noChangeArrowheads="1"/>
          </p:cNvSpPr>
          <p:nvPr/>
        </p:nvSpPr>
        <p:spPr bwMode="auto">
          <a:xfrm>
            <a:off x="0" y="0"/>
            <a:ext cx="9191625" cy="6892925"/>
          </a:xfrm>
          <a:prstGeom prst="rect">
            <a:avLst/>
          </a:prstGeom>
          <a:solidFill>
            <a:schemeClr val="bg1">
              <a:alpha val="74901"/>
            </a:schemeClr>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lvl1pPr>
              <a:defRPr>
                <a:solidFill>
                  <a:schemeClr val="tx1"/>
                </a:solidFill>
                <a:latin typeface="Ubuntu Light" panose="020B0304030602030204" pitchFamily="34" charset="0"/>
                <a:ea typeface="ヒラギノ角ゴ ProN W3" charset="-128"/>
              </a:defRPr>
            </a:lvl1pPr>
            <a:lvl2pPr marL="742950" indent="-285750">
              <a:defRPr>
                <a:solidFill>
                  <a:schemeClr val="tx1"/>
                </a:solidFill>
                <a:latin typeface="Ubuntu Light" panose="020B0304030602030204" pitchFamily="34" charset="0"/>
                <a:ea typeface="ヒラギノ角ゴ ProN W3" charset="-128"/>
              </a:defRPr>
            </a:lvl2pPr>
            <a:lvl3pPr marL="1143000" indent="-228600">
              <a:defRPr>
                <a:solidFill>
                  <a:schemeClr val="tx1"/>
                </a:solidFill>
                <a:latin typeface="Ubuntu Light" panose="020B0304030602030204" pitchFamily="34" charset="0"/>
                <a:ea typeface="ヒラギノ角ゴ ProN W3" charset="-128"/>
              </a:defRPr>
            </a:lvl3pPr>
            <a:lvl4pPr marL="1600200" indent="-228600">
              <a:defRPr>
                <a:solidFill>
                  <a:schemeClr val="tx1"/>
                </a:solidFill>
                <a:latin typeface="Ubuntu Light" panose="020B0304030602030204" pitchFamily="34" charset="0"/>
                <a:ea typeface="ヒラギノ角ゴ ProN W3" charset="-128"/>
              </a:defRPr>
            </a:lvl4pPr>
            <a:lvl5pPr marL="2057400" indent="-228600">
              <a:defRPr>
                <a:solidFill>
                  <a:schemeClr val="tx1"/>
                </a:solidFill>
                <a:latin typeface="Ubuntu Light" panose="020B0304030602030204" pitchFamily="34" charset="0"/>
                <a:ea typeface="ヒラギノ角ゴ ProN W3" charset="-128"/>
              </a:defRPr>
            </a:lvl5pPr>
            <a:lvl6pPr marL="2514600" indent="-2286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6pPr>
            <a:lvl7pPr marL="2971800" indent="-2286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7pPr>
            <a:lvl8pPr marL="3429000" indent="-2286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8pPr>
            <a:lvl9pPr marL="3886200" indent="-2286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9pPr>
          </a:lstStyle>
          <a:p>
            <a:pPr algn="ctr" defTabSz="914400" eaLnBrk="1" hangingPunct="1"/>
            <a:endParaRPr lang="en-US" altLang="en-US" sz="4200">
              <a:solidFill>
                <a:srgbClr val="000000"/>
              </a:solidFill>
              <a:latin typeface="Gill Sans" charset="0"/>
              <a:sym typeface="Gill Sans" charset="0"/>
            </a:endParaRPr>
          </a:p>
        </p:txBody>
      </p:sp>
      <p:sp>
        <p:nvSpPr>
          <p:cNvPr id="3" name="Content Placeholder 2">
            <a:extLst>
              <a:ext uri="{FF2B5EF4-FFF2-40B4-BE49-F238E27FC236}">
                <a16:creationId xmlns:a16="http://schemas.microsoft.com/office/drawing/2014/main" id="{D6EAE590-4483-41FC-9E67-DAB21AF698BF}"/>
              </a:ext>
            </a:extLst>
          </p:cNvPr>
          <p:cNvSpPr>
            <a:spLocks noGrp="1"/>
          </p:cNvSpPr>
          <p:nvPr>
            <p:ph idx="1"/>
          </p:nvPr>
        </p:nvSpPr>
        <p:spPr>
          <a:xfrm>
            <a:off x="418453" y="1890713"/>
            <a:ext cx="8586061" cy="4464050"/>
          </a:xfrm>
        </p:spPr>
        <p:txBody>
          <a:bodyPr/>
          <a:lstStyle/>
          <a:p>
            <a:pPr marL="0" indent="0" algn="ctr">
              <a:buNone/>
              <a:defRPr/>
            </a:pPr>
            <a:r>
              <a:rPr lang="en-US" sz="3600" b="1" dirty="0"/>
              <a:t>Un </a:t>
            </a:r>
            <a:r>
              <a:rPr lang="en-US" sz="3600" b="1" dirty="0" err="1"/>
              <a:t>Ambassadeur</a:t>
            </a:r>
            <a:r>
              <a:rPr lang="en-US" sz="3600" b="1" dirty="0"/>
              <a:t> de la </a:t>
            </a:r>
            <a:r>
              <a:rPr lang="en-US" sz="3600" b="1" dirty="0" err="1"/>
              <a:t>Santé</a:t>
            </a:r>
            <a:r>
              <a:rPr lang="en-US" sz="3600" b="1" dirty="0"/>
              <a:t> </a:t>
            </a:r>
            <a:r>
              <a:rPr lang="en-US" sz="3600" b="1" dirty="0" err="1"/>
              <a:t>est</a:t>
            </a:r>
            <a:r>
              <a:rPr lang="en-US" sz="3600" b="1" dirty="0"/>
              <a:t> un </a:t>
            </a:r>
            <a:r>
              <a:rPr lang="en-US" sz="3600" b="1" dirty="0" err="1"/>
              <a:t>athlète</a:t>
            </a:r>
            <a:r>
              <a:rPr lang="en-US" sz="3600" b="1" dirty="0"/>
              <a:t> des Special Olympics qui a </a:t>
            </a:r>
            <a:r>
              <a:rPr lang="en-US" sz="3600" b="1" dirty="0" err="1"/>
              <a:t>été</a:t>
            </a:r>
            <a:r>
              <a:rPr lang="en-US" sz="3600" b="1" dirty="0"/>
              <a:t> </a:t>
            </a:r>
            <a:r>
              <a:rPr lang="en-US" sz="3600" b="1" dirty="0" err="1"/>
              <a:t>formé</a:t>
            </a:r>
            <a:r>
              <a:rPr lang="en-US" sz="3600" b="1" dirty="0"/>
              <a:t> pour </a:t>
            </a:r>
            <a:r>
              <a:rPr lang="en-US" sz="3600" b="1" dirty="0" err="1"/>
              <a:t>servir</a:t>
            </a:r>
            <a:r>
              <a:rPr lang="en-US" sz="3600" b="1" dirty="0"/>
              <a:t> de leader </a:t>
            </a:r>
            <a:r>
              <a:rPr lang="en-US" sz="3600" b="1" dirty="0" err="1"/>
              <a:t>en</a:t>
            </a:r>
            <a:r>
              <a:rPr lang="en-US" sz="3600" b="1" dirty="0"/>
              <a:t> matière de </a:t>
            </a:r>
            <a:r>
              <a:rPr lang="en-US" sz="3600" b="1" dirty="0" err="1"/>
              <a:t>santé</a:t>
            </a:r>
            <a:r>
              <a:rPr lang="en-US" sz="3600" b="1" dirty="0"/>
              <a:t> et de bien-</a:t>
            </a:r>
            <a:r>
              <a:rPr lang="en-US" sz="3600" b="1" dirty="0" err="1"/>
              <a:t>être</a:t>
            </a:r>
            <a:r>
              <a:rPr lang="en-US" sz="3600" b="1" dirty="0"/>
              <a:t>, </a:t>
            </a:r>
            <a:r>
              <a:rPr lang="en-US" sz="3600" b="1" dirty="0" err="1"/>
              <a:t>d'éducateur</a:t>
            </a:r>
            <a:r>
              <a:rPr lang="en-US" sz="3600" b="1" dirty="0"/>
              <a:t>, de </a:t>
            </a:r>
            <a:r>
              <a:rPr lang="en-US" sz="3600" b="1" dirty="0" err="1"/>
              <a:t>défenseur</a:t>
            </a:r>
            <a:r>
              <a:rPr lang="en-US" sz="3600" b="1" dirty="0"/>
              <a:t> et de </a:t>
            </a:r>
            <a:r>
              <a:rPr lang="en-US" sz="3600" b="1" dirty="0" err="1"/>
              <a:t>modèle</a:t>
            </a:r>
            <a:r>
              <a:rPr lang="en-US" sz="3600" b="1" dirty="0"/>
              <a:t> au sein de </a:t>
            </a:r>
            <a:r>
              <a:rPr lang="en-US" sz="3600" b="1" dirty="0" err="1"/>
              <a:t>sa</a:t>
            </a:r>
            <a:r>
              <a:rPr lang="en-US" sz="3600" b="1" dirty="0"/>
              <a:t> </a:t>
            </a:r>
            <a:r>
              <a:rPr lang="en-US" sz="3600" b="1" dirty="0" err="1"/>
              <a:t>communauté</a:t>
            </a:r>
            <a:r>
              <a:rPr lang="en-US" sz="3600" b="1" dirty="0"/>
              <a:t> Special Olympics et de la </a:t>
            </a:r>
            <a:r>
              <a:rPr lang="en-US" sz="3600" b="1" dirty="0" err="1"/>
              <a:t>communauté</a:t>
            </a:r>
            <a:r>
              <a:rPr lang="en-US" sz="3600" b="1" dirty="0"/>
              <a:t> dans son ensemble.</a:t>
            </a:r>
          </a:p>
          <a:p>
            <a:pPr marL="0" indent="0" algn="ctr">
              <a:buNone/>
              <a:defRPr/>
            </a:pPr>
            <a:endParaRPr lang="en-US" b="1" dirty="0"/>
          </a:p>
          <a:p>
            <a:pPr algn="ctr">
              <a:defRPr/>
            </a:pPr>
            <a:endParaRPr lang="en-US"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2E6D0-28DF-41FC-A652-DFF49E3C988B}"/>
              </a:ext>
            </a:extLst>
          </p:cNvPr>
          <p:cNvSpPr>
            <a:spLocks noGrp="1"/>
          </p:cNvSpPr>
          <p:nvPr>
            <p:ph type="title"/>
          </p:nvPr>
        </p:nvSpPr>
        <p:spPr>
          <a:xfrm>
            <a:off x="262890" y="401703"/>
            <a:ext cx="5904828" cy="585850"/>
          </a:xfrm>
        </p:spPr>
        <p:txBody>
          <a:bodyPr>
            <a:normAutofit fontScale="90000"/>
          </a:bodyPr>
          <a:lstStyle/>
          <a:p>
            <a:pPr>
              <a:defRPr/>
            </a:pPr>
            <a:r>
              <a:rPr lang="en-US">
                <a:sym typeface="Ubuntu Light" panose="020B0604030602030204" pitchFamily="34" charset="0"/>
              </a:rPr>
              <a:t>Que font les Ambassadeursur de la santé ?</a:t>
            </a:r>
          </a:p>
        </p:txBody>
      </p:sp>
      <p:pic>
        <p:nvPicPr>
          <p:cNvPr id="5" name="Picture 4">
            <a:extLst>
              <a:ext uri="{FF2B5EF4-FFF2-40B4-BE49-F238E27FC236}">
                <a16:creationId xmlns:a16="http://schemas.microsoft.com/office/drawing/2014/main" id="{D7CB0F44-ED31-9425-81D8-24A571CBC9F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52904" y="1544814"/>
            <a:ext cx="2866237" cy="2267442"/>
          </a:xfrm>
          <a:prstGeom prst="rect">
            <a:avLst/>
          </a:prstGeom>
        </p:spPr>
      </p:pic>
      <p:pic>
        <p:nvPicPr>
          <p:cNvPr id="9" name="Picture 8">
            <a:extLst>
              <a:ext uri="{FF2B5EF4-FFF2-40B4-BE49-F238E27FC236}">
                <a16:creationId xmlns:a16="http://schemas.microsoft.com/office/drawing/2014/main" id="{DDE1A64A-797D-57F2-3D44-DB44B5BB107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58044" y="3812256"/>
            <a:ext cx="2455959" cy="2695565"/>
          </a:xfrm>
          <a:prstGeom prst="rect">
            <a:avLst/>
          </a:prstGeom>
        </p:spPr>
      </p:pic>
      <p:pic>
        <p:nvPicPr>
          <p:cNvPr id="11" name="Picture 10">
            <a:extLst>
              <a:ext uri="{FF2B5EF4-FFF2-40B4-BE49-F238E27FC236}">
                <a16:creationId xmlns:a16="http://schemas.microsoft.com/office/drawing/2014/main" id="{31FFA4B8-387D-6EE5-C142-468073D3229E}"/>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4078607"/>
            <a:ext cx="2638793" cy="2429214"/>
          </a:xfrm>
          <a:prstGeom prst="rect">
            <a:avLst/>
          </a:prstGeom>
        </p:spPr>
      </p:pic>
      <p:pic>
        <p:nvPicPr>
          <p:cNvPr id="13" name="Picture 12">
            <a:extLst>
              <a:ext uri="{FF2B5EF4-FFF2-40B4-BE49-F238E27FC236}">
                <a16:creationId xmlns:a16="http://schemas.microsoft.com/office/drawing/2014/main" id="{EA5A1EE1-928A-69AE-1ACA-776C88F9EC0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639016" y="4078607"/>
            <a:ext cx="1985097" cy="2396046"/>
          </a:xfrm>
          <a:prstGeom prst="rect">
            <a:avLst/>
          </a:prstGeom>
        </p:spPr>
      </p:pic>
      <p:sp>
        <p:nvSpPr>
          <p:cNvPr id="15" name="Content Placeholder 14">
            <a:extLst>
              <a:ext uri="{FF2B5EF4-FFF2-40B4-BE49-F238E27FC236}">
                <a16:creationId xmlns:a16="http://schemas.microsoft.com/office/drawing/2014/main" id="{B9541F1D-5B8D-EEF2-851E-588494EA13F9}"/>
              </a:ext>
            </a:extLst>
          </p:cNvPr>
          <p:cNvSpPr>
            <a:spLocks noGrp="1"/>
          </p:cNvSpPr>
          <p:nvPr>
            <p:ph idx="1"/>
          </p:nvPr>
        </p:nvSpPr>
        <p:spPr/>
        <p:txBody>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A03AE-75E0-4E57-9529-03395A10100B}"/>
              </a:ext>
            </a:extLst>
          </p:cNvPr>
          <p:cNvSpPr>
            <a:spLocks noGrp="1"/>
          </p:cNvSpPr>
          <p:nvPr>
            <p:ph type="title"/>
          </p:nvPr>
        </p:nvSpPr>
        <p:spPr/>
        <p:txBody>
          <a:bodyPr>
            <a:normAutofit fontScale="90000"/>
          </a:bodyPr>
          <a:lstStyle/>
          <a:p>
            <a:pPr>
              <a:defRPr/>
            </a:pPr>
            <a:r>
              <a:rPr lang="en-US"/>
              <a:t>Quelques pistes de réflexion</a:t>
            </a:r>
          </a:p>
        </p:txBody>
      </p:sp>
      <p:sp>
        <p:nvSpPr>
          <p:cNvPr id="3" name="Content Placeholder 2">
            <a:extLst>
              <a:ext uri="{FF2B5EF4-FFF2-40B4-BE49-F238E27FC236}">
                <a16:creationId xmlns:a16="http://schemas.microsoft.com/office/drawing/2014/main" id="{E1D0A3DD-A810-4435-AD9C-C9D2BD409B1A}"/>
              </a:ext>
            </a:extLst>
          </p:cNvPr>
          <p:cNvSpPr>
            <a:spLocks noGrp="1"/>
          </p:cNvSpPr>
          <p:nvPr>
            <p:ph idx="1"/>
          </p:nvPr>
        </p:nvSpPr>
        <p:spPr/>
        <p:txBody>
          <a:bodyPr>
            <a:noAutofit/>
          </a:bodyPr>
          <a:lstStyle/>
          <a:p>
            <a:pPr marL="457200" indent="-457200">
              <a:buFontTx/>
              <a:buAutoNum type="arabicPeriod"/>
              <a:defRPr/>
            </a:pPr>
            <a:r>
              <a:rPr lang="en-US" sz="3200" dirty="0" err="1"/>
              <a:t>Quel</a:t>
            </a:r>
            <a:r>
              <a:rPr lang="en-US" sz="3200" dirty="0"/>
              <a:t> type de leader </a:t>
            </a:r>
            <a:r>
              <a:rPr lang="en-US" sz="3200" dirty="0" err="1"/>
              <a:t>souhaitez-vous</a:t>
            </a:r>
            <a:r>
              <a:rPr lang="en-US" sz="3200" dirty="0"/>
              <a:t> </a:t>
            </a:r>
            <a:r>
              <a:rPr lang="en-US" sz="3200" dirty="0" err="1"/>
              <a:t>devenir</a:t>
            </a:r>
            <a:r>
              <a:rPr lang="en-US" sz="3200" dirty="0"/>
              <a:t> après la formation ?</a:t>
            </a:r>
          </a:p>
          <a:p>
            <a:pPr marL="457200" indent="-457200">
              <a:buFontTx/>
              <a:buAutoNum type="arabicPeriod"/>
              <a:defRPr/>
            </a:pPr>
            <a:r>
              <a:rPr lang="en-US" sz="3200" dirty="0" err="1"/>
              <a:t>Vous</a:t>
            </a:r>
            <a:r>
              <a:rPr lang="en-US" sz="3200" dirty="0"/>
              <a:t> </a:t>
            </a:r>
            <a:r>
              <a:rPr lang="en-US" sz="3200" dirty="0" err="1"/>
              <a:t>savez</a:t>
            </a:r>
            <a:r>
              <a:rPr lang="en-US" sz="3200" dirty="0"/>
              <a:t> </a:t>
            </a:r>
            <a:r>
              <a:rPr lang="en-US" sz="3200" dirty="0" err="1"/>
              <a:t>motiver</a:t>
            </a:r>
            <a:r>
              <a:rPr lang="en-US" sz="3200" dirty="0"/>
              <a:t> </a:t>
            </a:r>
            <a:r>
              <a:rPr lang="en-US" sz="3200" dirty="0" err="1"/>
              <a:t>vos</a:t>
            </a:r>
            <a:r>
              <a:rPr lang="en-US" sz="3200" dirty="0"/>
              <a:t> </a:t>
            </a:r>
            <a:r>
              <a:rPr lang="en-US" sz="3200" dirty="0" err="1"/>
              <a:t>coéquipiers</a:t>
            </a:r>
            <a:r>
              <a:rPr lang="en-US" sz="3200" dirty="0"/>
              <a:t> ?</a:t>
            </a:r>
          </a:p>
          <a:p>
            <a:pPr marL="457200" indent="-457200">
              <a:buFontTx/>
              <a:buAutoNum type="arabicPeriod"/>
              <a:defRPr/>
            </a:pPr>
            <a:r>
              <a:rPr lang="en-US" sz="3200" dirty="0" err="1"/>
              <a:t>Vous</a:t>
            </a:r>
            <a:r>
              <a:rPr lang="en-US" sz="3200" dirty="0"/>
              <a:t> </a:t>
            </a:r>
            <a:r>
              <a:rPr lang="en-US" sz="3200" dirty="0" err="1"/>
              <a:t>aimez</a:t>
            </a:r>
            <a:r>
              <a:rPr lang="en-US" sz="3200" dirty="0"/>
              <a:t> </a:t>
            </a:r>
            <a:r>
              <a:rPr lang="en-US" sz="3200" dirty="0" err="1"/>
              <a:t>expliquer</a:t>
            </a:r>
            <a:r>
              <a:rPr lang="en-US" sz="3200" dirty="0"/>
              <a:t> aux </a:t>
            </a:r>
            <a:r>
              <a:rPr lang="en-US" sz="3200" dirty="0" err="1"/>
              <a:t>membres</a:t>
            </a:r>
            <a:r>
              <a:rPr lang="en-US" sz="3200" dirty="0"/>
              <a:t> de la </a:t>
            </a:r>
            <a:r>
              <a:rPr lang="en-US" sz="3200" dirty="0" err="1"/>
              <a:t>communauté</a:t>
            </a:r>
            <a:r>
              <a:rPr lang="en-US" sz="3200" dirty="0"/>
              <a:t> </a:t>
            </a:r>
            <a:r>
              <a:rPr lang="en-US" sz="3200" dirty="0" err="1"/>
              <a:t>pourquoi</a:t>
            </a:r>
            <a:r>
              <a:rPr lang="en-US" sz="3200" dirty="0"/>
              <a:t> </a:t>
            </a:r>
            <a:r>
              <a:rPr lang="en-US" sz="3200" dirty="0" err="1"/>
              <a:t>ils</a:t>
            </a:r>
            <a:r>
              <a:rPr lang="en-US" sz="3200" dirty="0"/>
              <a:t> </a:t>
            </a:r>
            <a:r>
              <a:rPr lang="en-US" sz="3200" dirty="0" err="1"/>
              <a:t>devraient</a:t>
            </a:r>
            <a:r>
              <a:rPr lang="en-US" sz="3200" dirty="0"/>
              <a:t> </a:t>
            </a:r>
            <a:r>
              <a:rPr lang="en-US" sz="3200" dirty="0" err="1"/>
              <a:t>soutenir</a:t>
            </a:r>
            <a:r>
              <a:rPr lang="en-US" sz="3200" dirty="0"/>
              <a:t> Special Olympics ? </a:t>
            </a:r>
          </a:p>
          <a:p>
            <a:pPr marL="457200" indent="-457200">
              <a:buFontTx/>
              <a:buAutoNum type="arabicPeriod"/>
              <a:defRPr/>
            </a:pPr>
            <a:r>
              <a:rPr lang="en-US" sz="3200" dirty="0" err="1"/>
              <a:t>Vous</a:t>
            </a:r>
            <a:r>
              <a:rPr lang="en-US" sz="3200" dirty="0"/>
              <a:t> </a:t>
            </a:r>
            <a:r>
              <a:rPr lang="en-US" sz="3200" dirty="0" err="1"/>
              <a:t>êtes</a:t>
            </a:r>
            <a:r>
              <a:rPr lang="en-US" sz="3200" dirty="0"/>
              <a:t> </a:t>
            </a:r>
            <a:r>
              <a:rPr lang="en-US" sz="3200" dirty="0" err="1"/>
              <a:t>passionné</a:t>
            </a:r>
            <a:r>
              <a:rPr lang="en-US" sz="3200" dirty="0"/>
              <a:t> par la </a:t>
            </a:r>
            <a:r>
              <a:rPr lang="en-US" sz="3200" dirty="0" err="1"/>
              <a:t>Forme</a:t>
            </a:r>
            <a:r>
              <a:rPr lang="en-US" sz="3200" dirty="0"/>
              <a:t> Physique </a:t>
            </a:r>
            <a:r>
              <a:rPr lang="en-US" sz="3200" dirty="0" err="1"/>
              <a:t>ou</a:t>
            </a:r>
            <a:r>
              <a:rPr lang="en-US" sz="3200" dirty="0"/>
              <a:t> la Nutrition ? </a:t>
            </a:r>
          </a:p>
          <a:p>
            <a:pPr marL="457200" indent="-457200">
              <a:buFontTx/>
              <a:buAutoNum type="arabicPeriod"/>
              <a:defRPr/>
            </a:pPr>
            <a:r>
              <a:rPr lang="en-US" sz="3200" dirty="0" err="1"/>
              <a:t>Êtes-vous</a:t>
            </a:r>
            <a:r>
              <a:rPr lang="en-US" sz="3200" dirty="0"/>
              <a:t> </a:t>
            </a:r>
            <a:r>
              <a:rPr lang="en-US" sz="3200" dirty="0" err="1"/>
              <a:t>doué</a:t>
            </a:r>
            <a:r>
              <a:rPr lang="en-US" sz="3200" dirty="0"/>
              <a:t> pour "</a:t>
            </a:r>
            <a:r>
              <a:rPr lang="en-US" sz="3200" dirty="0" err="1"/>
              <a:t>vendre</a:t>
            </a:r>
            <a:r>
              <a:rPr lang="en-US" sz="3200" dirty="0"/>
              <a:t>" Special Olympics ? </a:t>
            </a:r>
          </a:p>
        </p:txBody>
      </p:sp>
    </p:spTree>
    <p:extLst>
      <p:ext uri="{BB962C8B-B14F-4D97-AF65-F5344CB8AC3E}">
        <p14:creationId xmlns:p14="http://schemas.microsoft.com/office/powerpoint/2010/main" val="24490712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a:extLst>
              <a:ext uri="{FF2B5EF4-FFF2-40B4-BE49-F238E27FC236}">
                <a16:creationId xmlns:a16="http://schemas.microsoft.com/office/drawing/2014/main" id="{52EB9C41-901A-42E1-ACFD-C842085C362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19225" y="0"/>
            <a:ext cx="121999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38B22-9D0C-525B-4DD0-EE851B2B39CB}"/>
              </a:ext>
            </a:extLst>
          </p:cNvPr>
          <p:cNvSpPr>
            <a:spLocks noGrp="1"/>
          </p:cNvSpPr>
          <p:nvPr>
            <p:ph type="title"/>
          </p:nvPr>
        </p:nvSpPr>
        <p:spPr/>
        <p:txBody>
          <a:bodyPr>
            <a:normAutofit/>
          </a:bodyPr>
          <a:lstStyle/>
          <a:p>
            <a:r>
              <a:rPr lang="en-US" dirty="0">
                <a:latin typeface="Ubuntu"/>
              </a:rPr>
              <a:t>Introduction</a:t>
            </a:r>
            <a:endParaRPr lang="en-US" dirty="0"/>
          </a:p>
        </p:txBody>
      </p:sp>
      <p:sp>
        <p:nvSpPr>
          <p:cNvPr id="4" name="Text Placeholder 3">
            <a:extLst>
              <a:ext uri="{FF2B5EF4-FFF2-40B4-BE49-F238E27FC236}">
                <a16:creationId xmlns:a16="http://schemas.microsoft.com/office/drawing/2014/main" id="{BD189D2E-15FD-6B1B-DCB8-9D134F4441CB}"/>
              </a:ext>
            </a:extLst>
          </p:cNvPr>
          <p:cNvSpPr>
            <a:spLocks noGrp="1"/>
          </p:cNvSpPr>
          <p:nvPr>
            <p:ph type="body" idx="1"/>
          </p:nvPr>
        </p:nvSpPr>
        <p:spPr/>
        <p:txBody>
          <a:bodyPr/>
          <a:lstStyle/>
          <a:p>
            <a:r>
              <a:rPr lang="en-US" dirty="0" err="1"/>
              <a:t>Bienvenue</a:t>
            </a:r>
            <a:endParaRPr lang="en-US" dirty="0"/>
          </a:p>
        </p:txBody>
      </p:sp>
      <p:sp>
        <p:nvSpPr>
          <p:cNvPr id="3" name="Content Placeholder 2">
            <a:extLst>
              <a:ext uri="{FF2B5EF4-FFF2-40B4-BE49-F238E27FC236}">
                <a16:creationId xmlns:a16="http://schemas.microsoft.com/office/drawing/2014/main" id="{E9C80F00-C8DB-E0B1-55ED-08038D598F0C}"/>
              </a:ext>
            </a:extLst>
          </p:cNvPr>
          <p:cNvSpPr>
            <a:spLocks noGrp="1"/>
          </p:cNvSpPr>
          <p:nvPr>
            <p:ph sz="half" idx="2"/>
          </p:nvPr>
        </p:nvSpPr>
        <p:spPr/>
        <p:txBody>
          <a:bodyPr vert="horz" lIns="91440" tIns="45720" rIns="91440" bIns="45720" rtlCol="0" anchor="t">
            <a:normAutofit/>
          </a:bodyPr>
          <a:lstStyle/>
          <a:p>
            <a:pPr marL="0" indent="0">
              <a:buNone/>
            </a:pPr>
            <a:r>
              <a:rPr lang="en-US" dirty="0" err="1"/>
              <a:t>Veuillez</a:t>
            </a:r>
            <a:r>
              <a:rPr lang="en-US" dirty="0"/>
              <a:t> </a:t>
            </a:r>
            <a:r>
              <a:rPr lang="en-US" dirty="0" err="1"/>
              <a:t>partager</a:t>
            </a:r>
            <a:r>
              <a:rPr lang="en-US" dirty="0"/>
              <a:t> :</a:t>
            </a:r>
          </a:p>
          <a:p>
            <a:r>
              <a:rPr lang="fr-FR" dirty="0"/>
              <a:t>Quel est votre nom?
Que faites-vous pour être en bonne santé ?
Que peuvent faire les Health </a:t>
            </a:r>
            <a:r>
              <a:rPr lang="fr-FR" dirty="0" err="1"/>
              <a:t>Messengers</a:t>
            </a:r>
            <a:r>
              <a:rPr lang="fr-FR" dirty="0"/>
              <a:t> ?</a:t>
            </a:r>
            <a:endParaRPr lang="en-US" dirty="0">
              <a:ea typeface="Calibri"/>
              <a:cs typeface="Calibri"/>
            </a:endParaRPr>
          </a:p>
        </p:txBody>
      </p:sp>
      <p:pic>
        <p:nvPicPr>
          <p:cNvPr id="8" name="Content Placeholder 3" descr="A person holding a question mark&#10;&#10;Description automatically generated">
            <a:extLst>
              <a:ext uri="{FF2B5EF4-FFF2-40B4-BE49-F238E27FC236}">
                <a16:creationId xmlns:a16="http://schemas.microsoft.com/office/drawing/2014/main" id="{12020065-140E-E2A5-435F-C8DAD7C2A039}"/>
              </a:ext>
            </a:extLst>
          </p:cNvPr>
          <p:cNvPicPr>
            <a:picLocks noGrp="1" noChangeAspect="1"/>
          </p:cNvPicPr>
          <p:nvPr>
            <p:ph sz="quarter" idx="4"/>
          </p:nvPr>
        </p:nvPicPr>
        <p:blipFill rotWithShape="1">
          <a:blip r:embed="rId3"/>
          <a:srcRect r="55636"/>
          <a:stretch/>
        </p:blipFill>
        <p:spPr>
          <a:xfrm>
            <a:off x="4953186" y="1690689"/>
            <a:ext cx="3108350" cy="3684588"/>
          </a:xfrm>
          <a:prstGeom prst="rect">
            <a:avLst/>
          </a:prstGeom>
        </p:spPr>
      </p:pic>
      <p:pic>
        <p:nvPicPr>
          <p:cNvPr id="5" name="Content Placeholder 8" descr="A green circle with white text&#10;&#10;Description automatically generated">
            <a:extLst>
              <a:ext uri="{FF2B5EF4-FFF2-40B4-BE49-F238E27FC236}">
                <a16:creationId xmlns:a16="http://schemas.microsoft.com/office/drawing/2014/main" id="{CD077B2B-F516-1871-A8BE-3179D8903DD0}"/>
              </a:ext>
            </a:extLst>
          </p:cNvPr>
          <p:cNvPicPr>
            <a:picLocks noChangeAspect="1"/>
          </p:cNvPicPr>
          <p:nvPr/>
        </p:nvPicPr>
        <p:blipFill>
          <a:blip r:embed="rId4"/>
          <a:stretch>
            <a:fillRect/>
          </a:stretch>
        </p:blipFill>
        <p:spPr>
          <a:xfrm>
            <a:off x="5121976" y="2093119"/>
            <a:ext cx="3023066" cy="3017520"/>
          </a:xfrm>
          <a:prstGeom prst="rect">
            <a:avLst/>
          </a:prstGeom>
        </p:spPr>
      </p:pic>
    </p:spTree>
    <p:extLst>
      <p:ext uri="{BB962C8B-B14F-4D97-AF65-F5344CB8AC3E}">
        <p14:creationId xmlns:p14="http://schemas.microsoft.com/office/powerpoint/2010/main" val="1851623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8" descr="smiles_feng_perlman09.jpg">
            <a:extLst>
              <a:ext uri="{FF2B5EF4-FFF2-40B4-BE49-F238E27FC236}">
                <a16:creationId xmlns:a16="http://schemas.microsoft.com/office/drawing/2014/main" id="{78743C4F-4FEA-42F4-87AA-74DA99E4E277}"/>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0837" name="Rectangle 1">
            <a:extLst>
              <a:ext uri="{FF2B5EF4-FFF2-40B4-BE49-F238E27FC236}">
                <a16:creationId xmlns:a16="http://schemas.microsoft.com/office/drawing/2014/main" id="{1A9DDED6-1B87-44DA-B63F-F32700722B49}"/>
              </a:ext>
            </a:extLst>
          </p:cNvPr>
          <p:cNvSpPr>
            <a:spLocks noChangeArrowheads="1"/>
          </p:cNvSpPr>
          <p:nvPr/>
        </p:nvSpPr>
        <p:spPr bwMode="auto">
          <a:xfrm>
            <a:off x="0" y="0"/>
            <a:ext cx="9143999" cy="6858000"/>
          </a:xfrm>
          <a:prstGeom prst="rect">
            <a:avLst/>
          </a:prstGeom>
          <a:solidFill>
            <a:schemeClr val="bg1">
              <a:alpha val="43921"/>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Ubuntu Light" panose="020B0304030602030204" pitchFamily="34" charset="0"/>
                <a:ea typeface="ヒラギノ角ゴ ProN W3" charset="-128"/>
              </a:defRPr>
            </a:lvl1pPr>
            <a:lvl2pPr marL="742950" indent="-285750">
              <a:defRPr>
                <a:solidFill>
                  <a:schemeClr val="tx1"/>
                </a:solidFill>
                <a:latin typeface="Ubuntu Light" panose="020B0304030602030204" pitchFamily="34" charset="0"/>
                <a:ea typeface="ヒラギノ角ゴ ProN W3" charset="-128"/>
              </a:defRPr>
            </a:lvl2pPr>
            <a:lvl3pPr marL="1143000" indent="-228600">
              <a:defRPr>
                <a:solidFill>
                  <a:schemeClr val="tx1"/>
                </a:solidFill>
                <a:latin typeface="Ubuntu Light" panose="020B0304030602030204" pitchFamily="34" charset="0"/>
                <a:ea typeface="ヒラギノ角ゴ ProN W3" charset="-128"/>
              </a:defRPr>
            </a:lvl3pPr>
            <a:lvl4pPr marL="1600200" indent="-228600">
              <a:defRPr>
                <a:solidFill>
                  <a:schemeClr val="tx1"/>
                </a:solidFill>
                <a:latin typeface="Ubuntu Light" panose="020B0304030602030204" pitchFamily="34" charset="0"/>
                <a:ea typeface="ヒラギノ角ゴ ProN W3" charset="-128"/>
              </a:defRPr>
            </a:lvl4pPr>
            <a:lvl5pPr marL="2057400" indent="-228600">
              <a:defRPr>
                <a:solidFill>
                  <a:schemeClr val="tx1"/>
                </a:solidFill>
                <a:latin typeface="Ubuntu Light" panose="020B0304030602030204" pitchFamily="34" charset="0"/>
                <a:ea typeface="ヒラギノ角ゴ ProN W3" charset="-128"/>
              </a:defRPr>
            </a:lvl5pPr>
            <a:lvl6pPr marL="2514600" indent="-2286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6pPr>
            <a:lvl7pPr marL="2971800" indent="-2286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7pPr>
            <a:lvl8pPr marL="3429000" indent="-2286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8pPr>
            <a:lvl9pPr marL="3886200" indent="-2286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9pPr>
          </a:lstStyle>
          <a:p>
            <a:pPr algn="ctr" defTabSz="914400" eaLnBrk="1" hangingPunct="1"/>
            <a:endParaRPr lang="en-US" altLang="en-US" sz="4200">
              <a:solidFill>
                <a:srgbClr val="000000"/>
              </a:solidFill>
              <a:latin typeface="Gill Sans" charset="0"/>
              <a:sym typeface="Gill Sans" charset="0"/>
            </a:endParaRPr>
          </a:p>
        </p:txBody>
      </p:sp>
      <p:sp>
        <p:nvSpPr>
          <p:cNvPr id="120838" name="Rectangle 5">
            <a:extLst>
              <a:ext uri="{FF2B5EF4-FFF2-40B4-BE49-F238E27FC236}">
                <a16:creationId xmlns:a16="http://schemas.microsoft.com/office/drawing/2014/main" id="{D27C21F0-EFB0-49FD-BB18-19439C553877}"/>
              </a:ext>
            </a:extLst>
          </p:cNvPr>
          <p:cNvSpPr>
            <a:spLocks noChangeArrowheads="1"/>
          </p:cNvSpPr>
          <p:nvPr/>
        </p:nvSpPr>
        <p:spPr bwMode="auto">
          <a:xfrm>
            <a:off x="742950" y="3629025"/>
            <a:ext cx="76565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10000"/>
              </a:lnSpc>
              <a:spcBef>
                <a:spcPts val="850"/>
              </a:spcBef>
              <a:defRPr sz="2500">
                <a:solidFill>
                  <a:schemeClr val="tx1"/>
                </a:solidFill>
                <a:latin typeface="Ubuntu" panose="020B0504030602030204" pitchFamily="34" charset="0"/>
                <a:ea typeface="ヒラギノ角ゴ ProN W3" charset="-128"/>
                <a:sym typeface="Ubuntu" panose="020B0504030602030204" pitchFamily="34" charset="0"/>
              </a:defRPr>
            </a:lvl1pPr>
            <a:lvl2pPr marL="742950" indent="-285750">
              <a:lnSpc>
                <a:spcPct val="110000"/>
              </a:lnSpc>
              <a:spcBef>
                <a:spcPts val="850"/>
              </a:spcBef>
              <a:buClr>
                <a:srgbClr val="FF0000"/>
              </a:buClr>
              <a:buSzPct val="80000"/>
              <a:buFont typeface="Ubuntu Light" panose="020B0304030602030204" pitchFamily="34" charset="0"/>
              <a:buChar char="‣"/>
              <a:defRPr sz="2500">
                <a:solidFill>
                  <a:srgbClr val="4F5146"/>
                </a:solidFill>
                <a:latin typeface="Ubuntu Light" panose="020B0304030602030204" pitchFamily="34" charset="0"/>
                <a:ea typeface="ヒラギノ角ゴ ProN W3" charset="-128"/>
                <a:sym typeface="Ubuntu Light" panose="020B0304030602030204" pitchFamily="34" charset="0"/>
              </a:defRPr>
            </a:lvl2pPr>
            <a:lvl3pPr marL="1143000" indent="-228600">
              <a:lnSpc>
                <a:spcPct val="140000"/>
              </a:lnSpc>
              <a:buClr>
                <a:srgbClr val="FF0000"/>
              </a:buClr>
              <a:buSzPct val="80000"/>
              <a:buFont typeface="Ubuntu Light" panose="020B0304030602030204" pitchFamily="34" charset="0"/>
              <a:buChar char="‣"/>
              <a:defRPr sz="1700">
                <a:solidFill>
                  <a:srgbClr val="4F5146"/>
                </a:solidFill>
                <a:latin typeface="Ubuntu Light" panose="020B0304030602030204" pitchFamily="34" charset="0"/>
                <a:ea typeface="ヒラギノ角ゴ ProN W3" charset="-128"/>
                <a:sym typeface="Ubuntu Light" panose="020B0304030602030204" pitchFamily="34" charset="0"/>
              </a:defRPr>
            </a:lvl3pPr>
            <a:lvl4pPr marL="1600200" indent="-228600">
              <a:lnSpc>
                <a:spcPct val="140000"/>
              </a:lnSpc>
              <a:buClr>
                <a:srgbClr val="FF0000"/>
              </a:buClr>
              <a:buSzPct val="80000"/>
              <a:buFont typeface="Ubuntu Light" panose="020B0304030602030204" pitchFamily="34" charset="0"/>
              <a:buChar char="‣"/>
              <a:defRPr sz="1700">
                <a:solidFill>
                  <a:srgbClr val="4F5146"/>
                </a:solidFill>
                <a:latin typeface="Ubuntu Light" panose="020B0304030602030204" pitchFamily="34" charset="0"/>
                <a:ea typeface="ヒラギノ角ゴ ProN W3" charset="-128"/>
                <a:sym typeface="Ubuntu Light" panose="020B0304030602030204" pitchFamily="34" charset="0"/>
              </a:defRPr>
            </a:lvl4pPr>
            <a:lvl5pPr marL="2057400" indent="-228600">
              <a:lnSpc>
                <a:spcPct val="140000"/>
              </a:lnSpc>
              <a:buClr>
                <a:srgbClr val="FF0000"/>
              </a:buClr>
              <a:buSzPct val="80000"/>
              <a:buFont typeface="Ubuntu Light" panose="020B0304030602030204" pitchFamily="34" charset="0"/>
              <a:buChar char="‣"/>
              <a:defRPr sz="1700">
                <a:solidFill>
                  <a:srgbClr val="4F5146"/>
                </a:solidFill>
                <a:latin typeface="Ubuntu Light" panose="020B0304030602030204" pitchFamily="34" charset="0"/>
                <a:ea typeface="ヒラギノ角ゴ ProN W3" charset="-128"/>
                <a:sym typeface="Ubuntu Light" panose="020B0304030602030204" pitchFamily="34" charset="0"/>
              </a:defRPr>
            </a:lvl5pPr>
            <a:lvl6pPr marL="2514600" indent="-228600" defTabSz="457200" eaLnBrk="0" fontAlgn="base" hangingPunct="0">
              <a:lnSpc>
                <a:spcPct val="140000"/>
              </a:lnSpc>
              <a:spcBef>
                <a:spcPct val="0"/>
              </a:spcBef>
              <a:spcAft>
                <a:spcPct val="0"/>
              </a:spcAft>
              <a:buClr>
                <a:srgbClr val="FF0000"/>
              </a:buClr>
              <a:buSzPct val="80000"/>
              <a:buFont typeface="Ubuntu Light" panose="020B0304030602030204" pitchFamily="34" charset="0"/>
              <a:buChar char="‣"/>
              <a:defRPr sz="1700">
                <a:solidFill>
                  <a:srgbClr val="4F5146"/>
                </a:solidFill>
                <a:latin typeface="Ubuntu Light" panose="020B0304030602030204" pitchFamily="34" charset="0"/>
                <a:ea typeface="ヒラギノ角ゴ ProN W3" charset="-128"/>
                <a:sym typeface="Ubuntu Light" panose="020B0304030602030204" pitchFamily="34" charset="0"/>
              </a:defRPr>
            </a:lvl6pPr>
            <a:lvl7pPr marL="2971800" indent="-228600" defTabSz="457200" eaLnBrk="0" fontAlgn="base" hangingPunct="0">
              <a:lnSpc>
                <a:spcPct val="140000"/>
              </a:lnSpc>
              <a:spcBef>
                <a:spcPct val="0"/>
              </a:spcBef>
              <a:spcAft>
                <a:spcPct val="0"/>
              </a:spcAft>
              <a:buClr>
                <a:srgbClr val="FF0000"/>
              </a:buClr>
              <a:buSzPct val="80000"/>
              <a:buFont typeface="Ubuntu Light" panose="020B0304030602030204" pitchFamily="34" charset="0"/>
              <a:buChar char="‣"/>
              <a:defRPr sz="1700">
                <a:solidFill>
                  <a:srgbClr val="4F5146"/>
                </a:solidFill>
                <a:latin typeface="Ubuntu Light" panose="020B0304030602030204" pitchFamily="34" charset="0"/>
                <a:ea typeface="ヒラギノ角ゴ ProN W3" charset="-128"/>
                <a:sym typeface="Ubuntu Light" panose="020B0304030602030204" pitchFamily="34" charset="0"/>
              </a:defRPr>
            </a:lvl7pPr>
            <a:lvl8pPr marL="3429000" indent="-228600" defTabSz="457200" eaLnBrk="0" fontAlgn="base" hangingPunct="0">
              <a:lnSpc>
                <a:spcPct val="140000"/>
              </a:lnSpc>
              <a:spcBef>
                <a:spcPct val="0"/>
              </a:spcBef>
              <a:spcAft>
                <a:spcPct val="0"/>
              </a:spcAft>
              <a:buClr>
                <a:srgbClr val="FF0000"/>
              </a:buClr>
              <a:buSzPct val="80000"/>
              <a:buFont typeface="Ubuntu Light" panose="020B0304030602030204" pitchFamily="34" charset="0"/>
              <a:buChar char="‣"/>
              <a:defRPr sz="1700">
                <a:solidFill>
                  <a:srgbClr val="4F5146"/>
                </a:solidFill>
                <a:latin typeface="Ubuntu Light" panose="020B0304030602030204" pitchFamily="34" charset="0"/>
                <a:ea typeface="ヒラギノ角ゴ ProN W3" charset="-128"/>
                <a:sym typeface="Ubuntu Light" panose="020B0304030602030204" pitchFamily="34" charset="0"/>
              </a:defRPr>
            </a:lvl8pPr>
            <a:lvl9pPr marL="3886200" indent="-228600" defTabSz="457200" eaLnBrk="0" fontAlgn="base" hangingPunct="0">
              <a:lnSpc>
                <a:spcPct val="140000"/>
              </a:lnSpc>
              <a:spcBef>
                <a:spcPct val="0"/>
              </a:spcBef>
              <a:spcAft>
                <a:spcPct val="0"/>
              </a:spcAft>
              <a:buClr>
                <a:srgbClr val="FF0000"/>
              </a:buClr>
              <a:buSzPct val="80000"/>
              <a:buFont typeface="Ubuntu Light" panose="020B0304030602030204" pitchFamily="34" charset="0"/>
              <a:buChar char="‣"/>
              <a:defRPr sz="1700">
                <a:solidFill>
                  <a:srgbClr val="4F5146"/>
                </a:solidFill>
                <a:latin typeface="Ubuntu Light" panose="020B0304030602030204" pitchFamily="34" charset="0"/>
                <a:ea typeface="ヒラギノ角ゴ ProN W3" charset="-128"/>
                <a:sym typeface="Ubuntu Light" panose="020B0304030602030204" pitchFamily="34" charset="0"/>
              </a:defRPr>
            </a:lvl9pPr>
          </a:lstStyle>
          <a:p>
            <a:pPr algn="ctr" eaLnBrk="1" hangingPunct="1">
              <a:lnSpc>
                <a:spcPct val="100000"/>
              </a:lnSpc>
              <a:spcBef>
                <a:spcPct val="0"/>
              </a:spcBef>
            </a:pPr>
            <a:r>
              <a:rPr lang="en-US" altLang="en-US" sz="5400" b="1">
                <a:solidFill>
                  <a:srgbClr val="000000"/>
                </a:solidFill>
                <a:latin typeface="Ubuntu Light" panose="020B0304030602030204" pitchFamily="34" charset="0"/>
              </a:rPr>
              <a:t>Mais être en bonne santé est un CHOIX.</a:t>
            </a:r>
          </a:p>
        </p:txBody>
      </p:sp>
      <p:sp>
        <p:nvSpPr>
          <p:cNvPr id="7" name="Rectangle 6">
            <a:extLst>
              <a:ext uri="{FF2B5EF4-FFF2-40B4-BE49-F238E27FC236}">
                <a16:creationId xmlns:a16="http://schemas.microsoft.com/office/drawing/2014/main" id="{911CC31A-A054-4596-A424-52F5AF544C38}"/>
              </a:ext>
            </a:extLst>
          </p:cNvPr>
          <p:cNvSpPr/>
          <p:nvPr/>
        </p:nvSpPr>
        <p:spPr>
          <a:xfrm>
            <a:off x="0" y="1874838"/>
            <a:ext cx="9144000" cy="1908175"/>
          </a:xfrm>
          <a:prstGeom prst="rect">
            <a:avLst/>
          </a:prstGeom>
          <a:effectLst>
            <a:outerShdw blurRad="279400" dist="38100" dir="2700000">
              <a:srgbClr val="000000">
                <a:alpha val="91000"/>
              </a:srgbClr>
            </a:outerShdw>
          </a:effectLst>
        </p:spPr>
        <p:txBody>
          <a:bodyPr>
            <a:spAutoFit/>
          </a:bodyPr>
          <a:lstStyle/>
          <a:p>
            <a:pPr algn="ctr" eaLnBrk="1" hangingPunct="1">
              <a:defRPr/>
            </a:pPr>
            <a:r>
              <a:rPr lang="en-US" sz="3200" b="1">
                <a:solidFill>
                  <a:srgbClr val="FFFFFF"/>
                </a:solidFill>
                <a:latin typeface="Ubuntu Light"/>
                <a:ea typeface="ヒラギノ角ゴ ProN W3"/>
                <a:cs typeface="Ubuntu Light"/>
              </a:rPr>
              <a:t>Pour être le meilleur athlète possible,</a:t>
            </a:r>
          </a:p>
          <a:p>
            <a:pPr algn="ctr" eaLnBrk="1" hangingPunct="1">
              <a:defRPr/>
            </a:pPr>
            <a:r>
              <a:rPr lang="en-US" sz="3200" b="1">
                <a:solidFill>
                  <a:srgbClr val="FFFFFF"/>
                </a:solidFill>
                <a:latin typeface="Ubuntu Light"/>
                <a:ea typeface="ヒラギノ角ゴ ProN W3"/>
                <a:cs typeface="Ubuntu Light"/>
              </a:rPr>
              <a:t>vous devez l'être :</a:t>
            </a:r>
          </a:p>
          <a:p>
            <a:pPr algn="ctr" eaLnBrk="1" hangingPunct="1">
              <a:defRPr/>
            </a:pPr>
            <a:r>
              <a:rPr lang="en-US" sz="5400" b="1">
                <a:solidFill>
                  <a:srgbClr val="FFFFFF"/>
                </a:solidFill>
                <a:latin typeface="Ubuntu Light"/>
                <a:ea typeface="ヒラギノ角ゴ ProN W3"/>
                <a:cs typeface="Ubuntu Light"/>
              </a:rPr>
              <a:t>SANTÉ ! </a:t>
            </a:r>
          </a:p>
        </p:txBody>
      </p:sp>
    </p:spTree>
  </p:cSld>
  <p:clrMapOvr>
    <a:masterClrMapping/>
  </p:clrMapOvr>
  <p:transition>
    <p:push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extBox 1">
            <a:extLst>
              <a:ext uri="{FF2B5EF4-FFF2-40B4-BE49-F238E27FC236}">
                <a16:creationId xmlns:a16="http://schemas.microsoft.com/office/drawing/2014/main" id="{1DD1A8A8-F2B1-4F4D-BB95-7DA3B5F4AB37}"/>
              </a:ext>
            </a:extLst>
          </p:cNvPr>
          <p:cNvSpPr txBox="1">
            <a:spLocks noChangeArrowheads="1"/>
          </p:cNvSpPr>
          <p:nvPr/>
        </p:nvSpPr>
        <p:spPr bwMode="auto">
          <a:xfrm>
            <a:off x="919297" y="2933108"/>
            <a:ext cx="70739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Ubuntu Light" panose="020B0304030602030204" pitchFamily="34" charset="0"/>
                <a:ea typeface="ヒラギノ角ゴ ProN W3" charset="-128"/>
              </a:defRPr>
            </a:lvl1pPr>
            <a:lvl2pPr marL="742950" indent="-285750">
              <a:defRPr>
                <a:solidFill>
                  <a:schemeClr val="tx1"/>
                </a:solidFill>
                <a:latin typeface="Ubuntu Light" panose="020B0304030602030204" pitchFamily="34" charset="0"/>
                <a:ea typeface="ヒラギノ角ゴ ProN W3" charset="-128"/>
              </a:defRPr>
            </a:lvl2pPr>
            <a:lvl3pPr marL="1143000" indent="-228600">
              <a:defRPr>
                <a:solidFill>
                  <a:schemeClr val="tx1"/>
                </a:solidFill>
                <a:latin typeface="Ubuntu Light" panose="020B0304030602030204" pitchFamily="34" charset="0"/>
                <a:ea typeface="ヒラギノ角ゴ ProN W3" charset="-128"/>
              </a:defRPr>
            </a:lvl3pPr>
            <a:lvl4pPr marL="1600200" indent="-228600">
              <a:defRPr>
                <a:solidFill>
                  <a:schemeClr val="tx1"/>
                </a:solidFill>
                <a:latin typeface="Ubuntu Light" panose="020B0304030602030204" pitchFamily="34" charset="0"/>
                <a:ea typeface="ヒラギノ角ゴ ProN W3" charset="-128"/>
              </a:defRPr>
            </a:lvl4pPr>
            <a:lvl5pPr marL="2057400" indent="-228600">
              <a:defRPr>
                <a:solidFill>
                  <a:schemeClr val="tx1"/>
                </a:solidFill>
                <a:latin typeface="Ubuntu Light" panose="020B0304030602030204" pitchFamily="34" charset="0"/>
                <a:ea typeface="ヒラギノ角ゴ ProN W3" charset="-128"/>
              </a:defRPr>
            </a:lvl5pPr>
            <a:lvl6pPr marL="25146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6pPr>
            <a:lvl7pPr marL="29718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7pPr>
            <a:lvl8pPr marL="34290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8pPr>
            <a:lvl9pPr marL="38862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9pPr>
          </a:lstStyle>
          <a:p>
            <a:pPr algn="ctr"/>
            <a:r>
              <a:rPr lang="en-US" altLang="en-US" sz="5400">
                <a:latin typeface="Calibri" panose="020F0502020204030204" pitchFamily="34" charset="0"/>
                <a:cs typeface="Calibri" panose="020F0502020204030204" pitchFamily="34" charset="0"/>
              </a:rPr>
              <a:t>Que signifie pour vous être </a:t>
            </a:r>
            <a:r>
              <a:rPr lang="en-US" altLang="en-US" sz="5400">
                <a:solidFill>
                  <a:srgbClr val="00B050"/>
                </a:solidFill>
                <a:latin typeface="Calibri" panose="020F0502020204030204" pitchFamily="34" charset="0"/>
                <a:cs typeface="Calibri" panose="020F0502020204030204" pitchFamily="34" charset="0"/>
              </a:rPr>
              <a:t>en bonne santé ? </a:t>
            </a:r>
          </a:p>
        </p:txBody>
      </p:sp>
      <p:sp>
        <p:nvSpPr>
          <p:cNvPr id="2" name="Title 1">
            <a:extLst>
              <a:ext uri="{FF2B5EF4-FFF2-40B4-BE49-F238E27FC236}">
                <a16:creationId xmlns:a16="http://schemas.microsoft.com/office/drawing/2014/main" id="{3E873B76-A855-4009-9F54-E5251976A08A}"/>
              </a:ext>
            </a:extLst>
          </p:cNvPr>
          <p:cNvSpPr>
            <a:spLocks noGrp="1"/>
          </p:cNvSpPr>
          <p:nvPr>
            <p:ph type="title"/>
          </p:nvPr>
        </p:nvSpPr>
        <p:spPr/>
        <p:txBody>
          <a:bodyPr>
            <a:normAutofit fontScale="90000"/>
          </a:bodyPr>
          <a:lstStyle/>
          <a:p>
            <a:r>
              <a:rPr lang="en-US"/>
              <a:t>Activité</a:t>
            </a:r>
          </a:p>
        </p:txBody>
      </p:sp>
    </p:spTree>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1">
            <a:extLst>
              <a:ext uri="{FF2B5EF4-FFF2-40B4-BE49-F238E27FC236}">
                <a16:creationId xmlns:a16="http://schemas.microsoft.com/office/drawing/2014/main" id="{144BA17F-6958-4577-8CCD-EC62D37927CC}"/>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9163" y="1208088"/>
            <a:ext cx="7470775" cy="527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979" name="Rectangle 2">
            <a:extLst>
              <a:ext uri="{FF2B5EF4-FFF2-40B4-BE49-F238E27FC236}">
                <a16:creationId xmlns:a16="http://schemas.microsoft.com/office/drawing/2014/main" id="{76EFEE17-3BB1-4895-A703-4ABE997A1118}"/>
              </a:ext>
            </a:extLst>
          </p:cNvPr>
          <p:cNvSpPr>
            <a:spLocks noChangeArrowheads="1"/>
          </p:cNvSpPr>
          <p:nvPr/>
        </p:nvSpPr>
        <p:spPr bwMode="auto">
          <a:xfrm>
            <a:off x="82550" y="258763"/>
            <a:ext cx="89471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Ubuntu Light" panose="020B0304030602030204" pitchFamily="34" charset="0"/>
                <a:ea typeface="ヒラギノ角ゴ ProN W3" charset="-128"/>
              </a:defRPr>
            </a:lvl1pPr>
            <a:lvl2pPr marL="742950" indent="-285750">
              <a:defRPr>
                <a:solidFill>
                  <a:schemeClr val="tx1"/>
                </a:solidFill>
                <a:latin typeface="Ubuntu Light" panose="020B0304030602030204" pitchFamily="34" charset="0"/>
                <a:ea typeface="ヒラギノ角ゴ ProN W3" charset="-128"/>
              </a:defRPr>
            </a:lvl2pPr>
            <a:lvl3pPr marL="1143000" indent="-228600">
              <a:defRPr>
                <a:solidFill>
                  <a:schemeClr val="tx1"/>
                </a:solidFill>
                <a:latin typeface="Ubuntu Light" panose="020B0304030602030204" pitchFamily="34" charset="0"/>
                <a:ea typeface="ヒラギノ角ゴ ProN W3" charset="-128"/>
              </a:defRPr>
            </a:lvl3pPr>
            <a:lvl4pPr marL="1600200" indent="-228600">
              <a:defRPr>
                <a:solidFill>
                  <a:schemeClr val="tx1"/>
                </a:solidFill>
                <a:latin typeface="Ubuntu Light" panose="020B0304030602030204" pitchFamily="34" charset="0"/>
                <a:ea typeface="ヒラギノ角ゴ ProN W3" charset="-128"/>
              </a:defRPr>
            </a:lvl4pPr>
            <a:lvl5pPr marL="2057400" indent="-228600">
              <a:defRPr>
                <a:solidFill>
                  <a:schemeClr val="tx1"/>
                </a:solidFill>
                <a:latin typeface="Ubuntu Light" panose="020B0304030602030204" pitchFamily="34" charset="0"/>
                <a:ea typeface="ヒラギノ角ゴ ProN W3" charset="-128"/>
              </a:defRPr>
            </a:lvl5pPr>
            <a:lvl6pPr marL="25146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6pPr>
            <a:lvl7pPr marL="29718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7pPr>
            <a:lvl8pPr marL="34290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8pPr>
            <a:lvl9pPr marL="38862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9pPr>
          </a:lstStyle>
          <a:p>
            <a:pPr algn="ctr"/>
            <a:r>
              <a:rPr lang="en-US" altLang="en-US" sz="2400" b="1"/>
              <a:t>La santé est un état de complet bien-être physique, mental et social et ne consiste pas seulement en une absence de maladie ou d'infirmité. </a:t>
            </a:r>
          </a:p>
        </p:txBody>
      </p:sp>
    </p:spTree>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F39CE-9FD5-4D2F-A6BF-D7D3893EB3FB}"/>
              </a:ext>
            </a:extLst>
          </p:cNvPr>
          <p:cNvSpPr>
            <a:spLocks noGrp="1"/>
          </p:cNvSpPr>
          <p:nvPr>
            <p:ph type="title"/>
          </p:nvPr>
        </p:nvSpPr>
        <p:spPr/>
        <p:txBody>
          <a:bodyPr>
            <a:normAutofit fontScale="90000"/>
          </a:bodyPr>
          <a:lstStyle/>
          <a:p>
            <a:pPr>
              <a:defRPr/>
            </a:pPr>
            <a:endParaRPr lang="en-US"/>
          </a:p>
        </p:txBody>
      </p:sp>
      <p:sp>
        <p:nvSpPr>
          <p:cNvPr id="3" name="Content Placeholder 2">
            <a:extLst>
              <a:ext uri="{FF2B5EF4-FFF2-40B4-BE49-F238E27FC236}">
                <a16:creationId xmlns:a16="http://schemas.microsoft.com/office/drawing/2014/main" id="{4799C269-9860-4DFF-A3A9-4A43D6241CB9}"/>
              </a:ext>
            </a:extLst>
          </p:cNvPr>
          <p:cNvSpPr>
            <a:spLocks noGrp="1"/>
          </p:cNvSpPr>
          <p:nvPr>
            <p:ph idx="1"/>
          </p:nvPr>
        </p:nvSpPr>
        <p:spPr/>
        <p:txBody>
          <a:bodyPr/>
          <a:lstStyle/>
          <a:p>
            <a:pPr>
              <a:defRPr/>
            </a:pPr>
            <a:endParaRPr lang="en-US"/>
          </a:p>
        </p:txBody>
      </p:sp>
      <p:sp>
        <p:nvSpPr>
          <p:cNvPr id="4" name="Slide Number Placeholder 3">
            <a:extLst>
              <a:ext uri="{FF2B5EF4-FFF2-40B4-BE49-F238E27FC236}">
                <a16:creationId xmlns:a16="http://schemas.microsoft.com/office/drawing/2014/main" id="{2A4F73D4-30C6-4D50-8BBF-26269B0EDCCE}"/>
              </a:ext>
            </a:extLst>
          </p:cNvPr>
          <p:cNvSpPr>
            <a:spLocks noGrp="1"/>
          </p:cNvSpPr>
          <p:nvPr>
            <p:ph type="sldNum" sz="quarter" idx="10"/>
          </p:nvPr>
        </p:nvSpPr>
        <p:spPr/>
        <p:txBody>
          <a:bodyPr/>
          <a:lstStyle>
            <a:lvl1pPr eaLnBrk="0" hangingPunct="0">
              <a:defRPr>
                <a:solidFill>
                  <a:schemeClr val="tx1"/>
                </a:solidFill>
                <a:latin typeface="Ubuntu Light" panose="020B0304030602030204" pitchFamily="34" charset="0"/>
                <a:ea typeface="ヒラギノ角ゴ ProN W3" charset="-128"/>
              </a:defRPr>
            </a:lvl1pPr>
            <a:lvl2pPr marL="742950" indent="-285750" eaLnBrk="0" hangingPunct="0">
              <a:defRPr>
                <a:solidFill>
                  <a:schemeClr val="tx1"/>
                </a:solidFill>
                <a:latin typeface="Ubuntu Light" panose="020B0304030602030204" pitchFamily="34" charset="0"/>
                <a:ea typeface="ヒラギノ角ゴ ProN W3" charset="-128"/>
              </a:defRPr>
            </a:lvl2pPr>
            <a:lvl3pPr marL="1143000" indent="-228600" eaLnBrk="0" hangingPunct="0">
              <a:defRPr>
                <a:solidFill>
                  <a:schemeClr val="tx1"/>
                </a:solidFill>
                <a:latin typeface="Ubuntu Light" panose="020B0304030602030204" pitchFamily="34" charset="0"/>
                <a:ea typeface="ヒラギノ角ゴ ProN W3" charset="-128"/>
              </a:defRPr>
            </a:lvl3pPr>
            <a:lvl4pPr marL="1600200" indent="-228600" eaLnBrk="0" hangingPunct="0">
              <a:defRPr>
                <a:solidFill>
                  <a:schemeClr val="tx1"/>
                </a:solidFill>
                <a:latin typeface="Ubuntu Light" panose="020B0304030602030204" pitchFamily="34" charset="0"/>
                <a:ea typeface="ヒラギノ角ゴ ProN W3" charset="-128"/>
              </a:defRPr>
            </a:lvl4pPr>
            <a:lvl5pPr marL="2057400" indent="-228600" eaLnBrk="0" hangingPunct="0">
              <a:defRPr>
                <a:solidFill>
                  <a:schemeClr val="tx1"/>
                </a:solidFill>
                <a:latin typeface="Ubuntu Light" panose="020B0304030602030204" pitchFamily="34" charset="0"/>
                <a:ea typeface="ヒラギノ角ゴ ProN W3" charset="-128"/>
              </a:defRPr>
            </a:lvl5pPr>
            <a:lvl6pPr marL="25146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6pPr>
            <a:lvl7pPr marL="29718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7pPr>
            <a:lvl8pPr marL="34290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8pPr>
            <a:lvl9pPr marL="38862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9pPr>
          </a:lstStyle>
          <a:p>
            <a:pPr eaLnBrk="1" hangingPunct="1">
              <a:defRPr/>
            </a:pPr>
            <a:fld id="{C009BB3B-45A7-4932-9A14-A5C19F3C3A1E}" type="slidenum">
              <a:rPr lang="en-US" altLang="en-US" smtClean="0">
                <a:latin typeface="Ubuntu" panose="020B0504030602030204" pitchFamily="34" charset="0"/>
                <a:ea typeface="MS PGothic" panose="020B0600070205080204" pitchFamily="34" charset="-128"/>
              </a:rPr>
              <a:t>23</a:t>
            </a:fld>
            <a:r>
              <a:rPr lang="en-US" altLang="en-US">
                <a:solidFill>
                  <a:srgbClr val="2E3333"/>
                </a:solidFill>
                <a:latin typeface="Ubuntu" panose="020B0504030602030204" pitchFamily="34" charset="0"/>
                <a:ea typeface="MS PGothic" panose="020B0600070205080204" pitchFamily="34" charset="-128"/>
              </a:rPr>
              <a:t> / Special </a:t>
            </a:r>
            <a:r>
              <a:rPr lang="en-US" altLang="en-US">
                <a:solidFill>
                  <a:srgbClr val="2E3333"/>
                </a:solidFill>
                <a:latin typeface="Ubuntu" panose="020B0504030602030204" pitchFamily="34" charset="0"/>
                <a:ea typeface="MS PGothic" panose="020B0600070205080204" pitchFamily="34" charset="-128"/>
                <a:cs typeface="Ubuntu" panose="020B0504030602030204" pitchFamily="34" charset="0"/>
              </a:rPr>
              <a:t>Olympics</a:t>
            </a:r>
          </a:p>
        </p:txBody>
      </p:sp>
      <p:pic>
        <p:nvPicPr>
          <p:cNvPr id="118789" name="Picture 2" descr="R:\Brochures\Igniting a Movement booklet-photos\Corman shots\HOG-142ps2.jpg">
            <a:extLst>
              <a:ext uri="{FF2B5EF4-FFF2-40B4-BE49-F238E27FC236}">
                <a16:creationId xmlns:a16="http://schemas.microsoft.com/office/drawing/2014/main" id="{2B062353-E29A-4F81-93EC-AF62AB8B65C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0850" y="-495300"/>
            <a:ext cx="9734550" cy="7605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4A4B5-EB60-7845-A5DE-1E233F2BEF00}"/>
              </a:ext>
            </a:extLst>
          </p:cNvPr>
          <p:cNvSpPr>
            <a:spLocks noGrp="1"/>
          </p:cNvSpPr>
          <p:nvPr>
            <p:ph type="title"/>
          </p:nvPr>
        </p:nvSpPr>
        <p:spPr>
          <a:xfrm>
            <a:off x="339726" y="366713"/>
            <a:ext cx="7051675" cy="1046162"/>
          </a:xfrm>
        </p:spPr>
        <p:txBody>
          <a:bodyPr>
            <a:normAutofit fontScale="90000"/>
          </a:bodyPr>
          <a:lstStyle/>
          <a:p>
            <a:pPr eaLnBrk="1" hangingPunct="1">
              <a:defRPr/>
            </a:pPr>
            <a:r>
              <a:rPr lang="en-US" b="1">
                <a:sym typeface="Ubuntu Light" charset="0"/>
              </a:rPr>
              <a:t>Les Ambassadeurs de la santé sont des modèles à suivre</a:t>
            </a:r>
          </a:p>
        </p:txBody>
      </p:sp>
      <p:sp>
        <p:nvSpPr>
          <p:cNvPr id="3" name="Content Placeholder 2">
            <a:extLst>
              <a:ext uri="{FF2B5EF4-FFF2-40B4-BE49-F238E27FC236}">
                <a16:creationId xmlns:a16="http://schemas.microsoft.com/office/drawing/2014/main" id="{88C87C4C-7ACA-5840-A564-120CF8448F7A}"/>
              </a:ext>
            </a:extLst>
          </p:cNvPr>
          <p:cNvSpPr>
            <a:spLocks noGrp="1"/>
          </p:cNvSpPr>
          <p:nvPr>
            <p:ph idx="1"/>
          </p:nvPr>
        </p:nvSpPr>
        <p:spPr>
          <a:xfrm>
            <a:off x="315913" y="1805983"/>
            <a:ext cx="8512174" cy="4930775"/>
          </a:xfrm>
        </p:spPr>
        <p:txBody>
          <a:bodyPr>
            <a:normAutofit fontScale="92500" lnSpcReduction="20000"/>
          </a:bodyPr>
          <a:lstStyle/>
          <a:p>
            <a:pPr marL="0" indent="0" eaLnBrk="1" fontAlgn="auto" hangingPunct="1">
              <a:spcAft>
                <a:spcPts val="0"/>
              </a:spcAft>
              <a:buNone/>
              <a:defRPr/>
            </a:pPr>
            <a:r>
              <a:rPr lang="en-US" sz="3500" b="1">
                <a:sym typeface="Ubuntu" charset="0"/>
              </a:rPr>
              <a:t>ENCOURAGER. MOTIVER. SOUTENIR. </a:t>
            </a:r>
            <a:endParaRPr lang="en-US" sz="3500">
              <a:sym typeface="Ubuntu" charset="0"/>
            </a:endParaRPr>
          </a:p>
          <a:p>
            <a:pPr marL="0" indent="0" eaLnBrk="1" fontAlgn="auto" hangingPunct="1">
              <a:spcAft>
                <a:spcPts val="0"/>
              </a:spcAft>
              <a:buNone/>
              <a:defRPr/>
            </a:pPr>
            <a:endParaRPr lang="en-US">
              <a:sym typeface="Ubuntu" charset="0"/>
            </a:endParaRPr>
          </a:p>
          <a:p>
            <a:pPr marL="0" indent="0" eaLnBrk="1" fontAlgn="auto" hangingPunct="1">
              <a:spcAft>
                <a:spcPts val="0"/>
              </a:spcAft>
              <a:buNone/>
              <a:defRPr/>
            </a:pPr>
            <a:r>
              <a:rPr lang="en-US" sz="3000">
                <a:sym typeface="Ubuntu" charset="0"/>
              </a:rPr>
              <a:t>Faire des choix sains</a:t>
            </a:r>
          </a:p>
          <a:p>
            <a:pPr marL="342900" indent="-342900" eaLnBrk="1" fontAlgn="auto" hangingPunct="1">
              <a:spcAft>
                <a:spcPts val="0"/>
              </a:spcAft>
              <a:buFont typeface="Arial" panose="020B0604020202020204" pitchFamily="34" charset="0"/>
              <a:buChar char="•"/>
              <a:defRPr/>
            </a:pPr>
            <a:r>
              <a:rPr lang="en-US">
                <a:sym typeface="Ubuntu" charset="0"/>
              </a:rPr>
              <a:t>Manger des repas sains</a:t>
            </a:r>
          </a:p>
          <a:p>
            <a:pPr marL="342900" indent="-342900" eaLnBrk="1" fontAlgn="auto" hangingPunct="1">
              <a:spcAft>
                <a:spcPts val="0"/>
              </a:spcAft>
              <a:buFont typeface="Arial" panose="020B0604020202020204" pitchFamily="34" charset="0"/>
              <a:buChar char="•"/>
              <a:defRPr/>
            </a:pPr>
            <a:r>
              <a:rPr lang="en-US">
                <a:sym typeface="Ubuntu" charset="0"/>
              </a:rPr>
              <a:t>Faire de l'exercice quotidiennement</a:t>
            </a:r>
          </a:p>
          <a:p>
            <a:pPr marL="342900" indent="-342900" eaLnBrk="1" fontAlgn="auto" hangingPunct="1">
              <a:spcAft>
                <a:spcPts val="0"/>
              </a:spcAft>
              <a:buFont typeface="Arial" panose="020B0604020202020204" pitchFamily="34" charset="0"/>
              <a:buChar char="•"/>
              <a:defRPr/>
            </a:pPr>
            <a:r>
              <a:rPr lang="en-US">
                <a:sym typeface="Ubuntu" charset="0"/>
              </a:rPr>
              <a:t>Boire suffisamment d'eau</a:t>
            </a:r>
          </a:p>
          <a:p>
            <a:pPr marL="342900" indent="-342900" eaLnBrk="1" fontAlgn="auto" hangingPunct="1">
              <a:spcAft>
                <a:spcPts val="0"/>
              </a:spcAft>
              <a:buFont typeface="Arial" panose="020B0604020202020204" pitchFamily="34" charset="0"/>
              <a:buChar char="•"/>
              <a:defRPr/>
            </a:pPr>
            <a:r>
              <a:rPr lang="en-US">
                <a:sym typeface="Ubuntu" charset="0"/>
              </a:rPr>
              <a:t>Maintenir une bonne hygiène</a:t>
            </a:r>
          </a:p>
          <a:p>
            <a:pPr marL="342900" indent="-342900" eaLnBrk="1" fontAlgn="auto" hangingPunct="1">
              <a:spcAft>
                <a:spcPts val="0"/>
              </a:spcAft>
              <a:buFont typeface="Arial" panose="020B0604020202020204" pitchFamily="34" charset="0"/>
              <a:buChar char="•"/>
              <a:defRPr/>
            </a:pPr>
            <a:r>
              <a:rPr lang="en-US">
                <a:sym typeface="Ubuntu" charset="0"/>
              </a:rPr>
              <a:t>Dormir suffisamment</a:t>
            </a:r>
          </a:p>
          <a:p>
            <a:pPr marL="342900" indent="-342900" eaLnBrk="1" fontAlgn="auto" hangingPunct="1">
              <a:spcAft>
                <a:spcPts val="0"/>
              </a:spcAft>
              <a:buFont typeface="Arial" panose="020B0604020202020204" pitchFamily="34" charset="0"/>
              <a:buChar char="•"/>
              <a:defRPr/>
            </a:pPr>
            <a:r>
              <a:rPr lang="en-US">
                <a:sym typeface="Ubuntu" charset="0"/>
              </a:rPr>
              <a:t>Maintenir des relations saines</a:t>
            </a:r>
          </a:p>
          <a:p>
            <a:pPr marL="342900" indent="-342900" eaLnBrk="1" fontAlgn="auto" hangingPunct="1">
              <a:spcAft>
                <a:spcPts val="0"/>
              </a:spcAft>
              <a:buFont typeface="Arial" panose="020B0604020202020204" pitchFamily="34" charset="0"/>
              <a:buChar char="•"/>
              <a:defRPr/>
            </a:pPr>
            <a:r>
              <a:rPr lang="en-US">
                <a:sym typeface="Ubuntu" charset="0"/>
              </a:rPr>
              <a:t>Ne pas fumer</a:t>
            </a:r>
          </a:p>
          <a:p>
            <a:pPr marL="342900" indent="-342900" eaLnBrk="1" fontAlgn="auto" hangingPunct="1">
              <a:spcAft>
                <a:spcPts val="0"/>
              </a:spcAft>
              <a:buFont typeface="Arial" panose="020B0604020202020204" pitchFamily="34" charset="0"/>
              <a:buChar char="•"/>
              <a:defRPr/>
            </a:pPr>
            <a:r>
              <a:rPr lang="en-US">
                <a:sym typeface="Ubuntu" charset="0"/>
              </a:rPr>
              <a:t>Consulter régulièrement le médecin et le dentiste</a:t>
            </a:r>
          </a:p>
          <a:p>
            <a:pPr marL="0" indent="0" eaLnBrk="1" fontAlgn="auto" hangingPunct="1">
              <a:spcAft>
                <a:spcPts val="0"/>
              </a:spcAft>
              <a:defRPr/>
            </a:pPr>
            <a:endParaRPr lang="en-US">
              <a:sym typeface="Ubuntu" charset="0"/>
            </a:endParaRPr>
          </a:p>
          <a:p>
            <a:pPr eaLnBrk="1" hangingPunct="1">
              <a:defRPr/>
            </a:pPr>
            <a:endParaRPr lang="en-US">
              <a:sym typeface="Ubuntu" charset="0"/>
            </a:endParaRPr>
          </a:p>
        </p:txBody>
      </p:sp>
      <p:pic>
        <p:nvPicPr>
          <p:cNvPr id="5" name="Picture 7">
            <a:extLst>
              <a:ext uri="{FF2B5EF4-FFF2-40B4-BE49-F238E27FC236}">
                <a16:creationId xmlns:a16="http://schemas.microsoft.com/office/drawing/2014/main" id="{0928DA78-E8F3-4A32-8112-2FB6B9A21E61}"/>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74185" y="2768493"/>
            <a:ext cx="3253901" cy="2169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064EA-65B8-42AA-B71B-C0DF0BA62FA6}"/>
              </a:ext>
            </a:extLst>
          </p:cNvPr>
          <p:cNvSpPr>
            <a:spLocks noGrp="1"/>
          </p:cNvSpPr>
          <p:nvPr>
            <p:ph type="title"/>
          </p:nvPr>
        </p:nvSpPr>
        <p:spPr>
          <a:xfrm>
            <a:off x="169540" y="257390"/>
            <a:ext cx="7240587" cy="1046162"/>
          </a:xfrm>
        </p:spPr>
        <p:txBody>
          <a:bodyPr>
            <a:normAutofit fontScale="90000"/>
          </a:bodyPr>
          <a:lstStyle/>
          <a:p>
            <a:pPr>
              <a:defRPr/>
            </a:pPr>
            <a:r>
              <a:rPr lang="en-US"/>
              <a:t>Une alimentation saine est importante car elle...</a:t>
            </a:r>
          </a:p>
        </p:txBody>
      </p:sp>
      <p:sp>
        <p:nvSpPr>
          <p:cNvPr id="3" name="Content Placeholder 2">
            <a:extLst>
              <a:ext uri="{FF2B5EF4-FFF2-40B4-BE49-F238E27FC236}">
                <a16:creationId xmlns:a16="http://schemas.microsoft.com/office/drawing/2014/main" id="{8819F47F-A8A6-4A02-A00A-89A69E0F8E93}"/>
              </a:ext>
            </a:extLst>
          </p:cNvPr>
          <p:cNvSpPr>
            <a:spLocks noGrp="1"/>
          </p:cNvSpPr>
          <p:nvPr>
            <p:ph idx="1"/>
          </p:nvPr>
        </p:nvSpPr>
        <p:spPr>
          <a:xfrm>
            <a:off x="621869" y="1747477"/>
            <a:ext cx="7886700" cy="4351338"/>
          </a:xfrm>
        </p:spPr>
        <p:txBody>
          <a:bodyPr>
            <a:normAutofit/>
          </a:bodyPr>
          <a:lstStyle/>
          <a:p>
            <a:pPr marL="342900" indent="-342900">
              <a:buFont typeface="Arial" panose="020B0604020202020204" pitchFamily="34" charset="0"/>
              <a:buChar char="•"/>
              <a:defRPr/>
            </a:pPr>
            <a:r>
              <a:rPr lang="en-US" sz="3200"/>
              <a:t>Maintient le corps et l'esprit en bonne santé</a:t>
            </a:r>
          </a:p>
          <a:p>
            <a:pPr marL="342900" indent="-342900">
              <a:buFont typeface="Arial" panose="020B0604020202020204" pitchFamily="34" charset="0"/>
              <a:buChar char="•"/>
              <a:defRPr/>
            </a:pPr>
            <a:r>
              <a:rPr lang="en-US" sz="3200"/>
              <a:t>Donne à l'organisme l'énergie nécessaire pour être actif et bien fonctionner </a:t>
            </a:r>
          </a:p>
          <a:p>
            <a:pPr marL="342900" indent="-342900">
              <a:buFont typeface="Arial" panose="020B0604020202020204" pitchFamily="34" charset="0"/>
              <a:buChar char="•"/>
              <a:defRPr/>
            </a:pPr>
            <a:r>
              <a:rPr lang="en-US" sz="3200"/>
              <a:t>Aide l'organisme à se développer et à se réparer</a:t>
            </a:r>
          </a:p>
          <a:p>
            <a:pPr marL="342900" indent="-342900">
              <a:buFont typeface="Arial" panose="020B0604020202020204" pitchFamily="34" charset="0"/>
              <a:buChar char="•"/>
              <a:defRPr/>
            </a:pPr>
            <a:r>
              <a:rPr lang="en-US" sz="3200"/>
              <a:t>Aide l'organisme à lutter contre les infections et les maladies </a:t>
            </a:r>
          </a:p>
        </p:txBody>
      </p:sp>
      <p:sp>
        <p:nvSpPr>
          <p:cNvPr id="4" name="TextBox 3">
            <a:extLst>
              <a:ext uri="{FF2B5EF4-FFF2-40B4-BE49-F238E27FC236}">
                <a16:creationId xmlns:a16="http://schemas.microsoft.com/office/drawing/2014/main" id="{C5F2C026-2186-4BC7-B12C-F05E5FE26A7D}"/>
              </a:ext>
            </a:extLst>
          </p:cNvPr>
          <p:cNvSpPr txBox="1"/>
          <p:nvPr/>
        </p:nvSpPr>
        <p:spPr>
          <a:xfrm>
            <a:off x="503588" y="6480321"/>
            <a:ext cx="8166652" cy="369332"/>
          </a:xfrm>
          <a:prstGeom prst="rect">
            <a:avLst/>
          </a:prstGeom>
          <a:noFill/>
          <a:ln w="38100">
            <a:solidFill>
              <a:schemeClr val="tx1"/>
            </a:solidFill>
          </a:ln>
        </p:spPr>
        <p:txBody>
          <a:bodyPr wrap="square" rtlCol="0">
            <a:spAutoFit/>
          </a:bodyPr>
          <a:lstStyle/>
          <a:p>
            <a:pPr algn="ctr"/>
            <a:r>
              <a:rPr lang="en-US" b="1"/>
              <a:t>Objectif de consommation quotidienne : </a:t>
            </a:r>
            <a:r>
              <a:rPr lang="en-US"/>
              <a:t>2 portions de fruits + 3 portions de légumes = 5 portions</a:t>
            </a:r>
          </a:p>
        </p:txBody>
      </p:sp>
      <p:pic>
        <p:nvPicPr>
          <p:cNvPr id="5" name="Picture 4">
            <a:extLst>
              <a:ext uri="{FF2B5EF4-FFF2-40B4-BE49-F238E27FC236}">
                <a16:creationId xmlns:a16="http://schemas.microsoft.com/office/drawing/2014/main" id="{35D9B955-1C1F-441F-AEFC-986CC38A7AA3}"/>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26307" y="4281813"/>
            <a:ext cx="3579179" cy="200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87B83-C8E4-5348-A9BB-C903660E2F96}"/>
              </a:ext>
            </a:extLst>
          </p:cNvPr>
          <p:cNvSpPr>
            <a:spLocks noGrp="1"/>
          </p:cNvSpPr>
          <p:nvPr>
            <p:ph type="title"/>
          </p:nvPr>
        </p:nvSpPr>
        <p:spPr/>
        <p:txBody>
          <a:bodyPr>
            <a:normAutofit fontScale="90000"/>
          </a:bodyPr>
          <a:lstStyle/>
          <a:p>
            <a:pPr>
              <a:defRPr/>
            </a:pPr>
            <a:endParaRPr lang="en-US"/>
          </a:p>
        </p:txBody>
      </p:sp>
      <p:sp>
        <p:nvSpPr>
          <p:cNvPr id="3" name="Content Placeholder 2">
            <a:extLst>
              <a:ext uri="{FF2B5EF4-FFF2-40B4-BE49-F238E27FC236}">
                <a16:creationId xmlns:a16="http://schemas.microsoft.com/office/drawing/2014/main" id="{40B7F1CF-64A7-694B-9D9F-BDD4970A6369}"/>
              </a:ext>
            </a:extLst>
          </p:cNvPr>
          <p:cNvSpPr>
            <a:spLocks noGrp="1"/>
          </p:cNvSpPr>
          <p:nvPr>
            <p:ph sz="half" idx="1"/>
          </p:nvPr>
        </p:nvSpPr>
        <p:spPr>
          <a:xfrm>
            <a:off x="544513" y="1741488"/>
            <a:ext cx="3902075" cy="4464050"/>
          </a:xfrm>
        </p:spPr>
        <p:txBody>
          <a:bodyPr/>
          <a:lstStyle/>
          <a:p>
            <a:pPr marL="0" indent="0">
              <a:defRPr/>
            </a:pPr>
            <a:endParaRPr lang="en-US" altLang="en-US"/>
          </a:p>
        </p:txBody>
      </p:sp>
      <p:sp>
        <p:nvSpPr>
          <p:cNvPr id="4" name="Content Placeholder 3">
            <a:extLst>
              <a:ext uri="{FF2B5EF4-FFF2-40B4-BE49-F238E27FC236}">
                <a16:creationId xmlns:a16="http://schemas.microsoft.com/office/drawing/2014/main" id="{65AA6A51-EA6F-1742-9286-C2D807DE8D03}"/>
              </a:ext>
            </a:extLst>
          </p:cNvPr>
          <p:cNvSpPr>
            <a:spLocks noGrp="1"/>
          </p:cNvSpPr>
          <p:nvPr>
            <p:ph sz="half" idx="2"/>
          </p:nvPr>
        </p:nvSpPr>
        <p:spPr>
          <a:xfrm>
            <a:off x="4554538" y="1741488"/>
            <a:ext cx="3902075" cy="4464050"/>
          </a:xfrm>
        </p:spPr>
        <p:txBody>
          <a:bodyPr/>
          <a:lstStyle/>
          <a:p>
            <a:pPr marL="0" indent="0">
              <a:defRPr/>
            </a:pPr>
            <a:endParaRPr lang="en-US" altLang="en-US"/>
          </a:p>
        </p:txBody>
      </p:sp>
      <p:sp>
        <p:nvSpPr>
          <p:cNvPr id="5" name="Slide Number Placeholder 4">
            <a:extLst>
              <a:ext uri="{FF2B5EF4-FFF2-40B4-BE49-F238E27FC236}">
                <a16:creationId xmlns:a16="http://schemas.microsoft.com/office/drawing/2014/main" id="{260325D8-EE02-9A4C-9556-AB1C11AC19F4}"/>
              </a:ext>
            </a:extLst>
          </p:cNvPr>
          <p:cNvSpPr>
            <a:spLocks noGrp="1"/>
          </p:cNvSpPr>
          <p:nvPr>
            <p:ph type="sldNum" sz="quarter" idx="10"/>
          </p:nvPr>
        </p:nvSpPr>
        <p:spPr/>
        <p:txBody>
          <a:bodyPr/>
          <a:lstStyle>
            <a:lvl1pPr eaLnBrk="0" hangingPunct="0">
              <a:defRPr>
                <a:solidFill>
                  <a:schemeClr val="tx1"/>
                </a:solidFill>
                <a:latin typeface="Ubuntu Light" panose="020B0304030602030204" pitchFamily="34" charset="0"/>
                <a:ea typeface="ヒラギノ角ゴ ProN W3" charset="-128"/>
              </a:defRPr>
            </a:lvl1pPr>
            <a:lvl2pPr marL="742950" indent="-285750" eaLnBrk="0" hangingPunct="0">
              <a:defRPr>
                <a:solidFill>
                  <a:schemeClr val="tx1"/>
                </a:solidFill>
                <a:latin typeface="Ubuntu Light" panose="020B0304030602030204" pitchFamily="34" charset="0"/>
                <a:ea typeface="ヒラギノ角ゴ ProN W3" charset="-128"/>
              </a:defRPr>
            </a:lvl2pPr>
            <a:lvl3pPr marL="1143000" indent="-228600" eaLnBrk="0" hangingPunct="0">
              <a:defRPr>
                <a:solidFill>
                  <a:schemeClr val="tx1"/>
                </a:solidFill>
                <a:latin typeface="Ubuntu Light" panose="020B0304030602030204" pitchFamily="34" charset="0"/>
                <a:ea typeface="ヒラギノ角ゴ ProN W3" charset="-128"/>
              </a:defRPr>
            </a:lvl3pPr>
            <a:lvl4pPr marL="1600200" indent="-228600" eaLnBrk="0" hangingPunct="0">
              <a:defRPr>
                <a:solidFill>
                  <a:schemeClr val="tx1"/>
                </a:solidFill>
                <a:latin typeface="Ubuntu Light" panose="020B0304030602030204" pitchFamily="34" charset="0"/>
                <a:ea typeface="ヒラギノ角ゴ ProN W3" charset="-128"/>
              </a:defRPr>
            </a:lvl4pPr>
            <a:lvl5pPr marL="2057400" indent="-228600" eaLnBrk="0" hangingPunct="0">
              <a:defRPr>
                <a:solidFill>
                  <a:schemeClr val="tx1"/>
                </a:solidFill>
                <a:latin typeface="Ubuntu Light" panose="020B0304030602030204" pitchFamily="34" charset="0"/>
                <a:ea typeface="ヒラギノ角ゴ ProN W3" charset="-128"/>
              </a:defRPr>
            </a:lvl5pPr>
            <a:lvl6pPr marL="25146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6pPr>
            <a:lvl7pPr marL="29718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7pPr>
            <a:lvl8pPr marL="34290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8pPr>
            <a:lvl9pPr marL="38862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9pPr>
          </a:lstStyle>
          <a:p>
            <a:pPr eaLnBrk="1" hangingPunct="1">
              <a:defRPr/>
            </a:pPr>
            <a:fld id="{EAD536FF-266C-4790-ABD7-2CB7D1CFB85B}" type="slidenum">
              <a:rPr lang="en-US" altLang="en-US" smtClean="0">
                <a:latin typeface="Ubuntu" panose="020B0504030602030204" pitchFamily="34" charset="0"/>
                <a:ea typeface="MS PGothic" panose="020B0600070205080204" pitchFamily="34" charset="-128"/>
              </a:rPr>
              <a:t>26</a:t>
            </a:fld>
            <a:r>
              <a:rPr lang="en-US" altLang="en-US">
                <a:solidFill>
                  <a:srgbClr val="2E3333"/>
                </a:solidFill>
                <a:latin typeface="Ubuntu" panose="020B0504030602030204" pitchFamily="34" charset="0"/>
                <a:ea typeface="MS PGothic" panose="020B0600070205080204" pitchFamily="34" charset="-128"/>
              </a:rPr>
              <a:t> / Special </a:t>
            </a:r>
            <a:r>
              <a:rPr lang="en-US" altLang="en-US">
                <a:solidFill>
                  <a:srgbClr val="2E3333"/>
                </a:solidFill>
                <a:latin typeface="Ubuntu" panose="020B0504030602030204" pitchFamily="34" charset="0"/>
                <a:ea typeface="MS PGothic" panose="020B0600070205080204" pitchFamily="34" charset="-128"/>
                <a:cs typeface="Ubuntu" panose="020B0504030602030204" pitchFamily="34" charset="0"/>
              </a:rPr>
              <a:t>Olympics</a:t>
            </a:r>
          </a:p>
        </p:txBody>
      </p:sp>
      <p:pic>
        <p:nvPicPr>
          <p:cNvPr id="142341" name="Picture 2">
            <a:extLst>
              <a:ext uri="{FF2B5EF4-FFF2-40B4-BE49-F238E27FC236}">
                <a16:creationId xmlns:a16="http://schemas.microsoft.com/office/drawing/2014/main" id="{30A5F802-8B2D-4BE8-9B20-E63B258A35D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8000" y="0"/>
            <a:ext cx="10185400" cy="6875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53170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8F54E-7806-4430-AA92-6E39C359BB94}"/>
              </a:ext>
            </a:extLst>
          </p:cNvPr>
          <p:cNvSpPr>
            <a:spLocks noGrp="1"/>
          </p:cNvSpPr>
          <p:nvPr>
            <p:ph type="title"/>
          </p:nvPr>
        </p:nvSpPr>
        <p:spPr/>
        <p:txBody>
          <a:bodyPr>
            <a:normAutofit fontScale="90000"/>
          </a:bodyPr>
          <a:lstStyle/>
          <a:p>
            <a:pPr>
              <a:defRPr/>
            </a:pPr>
            <a:r>
              <a:rPr lang="en-US"/>
              <a:t>Pourquoi faire de l'exercice ?</a:t>
            </a:r>
          </a:p>
        </p:txBody>
      </p:sp>
      <p:sp>
        <p:nvSpPr>
          <p:cNvPr id="3" name="Content Placeholder 2">
            <a:extLst>
              <a:ext uri="{FF2B5EF4-FFF2-40B4-BE49-F238E27FC236}">
                <a16:creationId xmlns:a16="http://schemas.microsoft.com/office/drawing/2014/main" id="{D9543CD2-7E5E-4E9A-BD9B-CE1AB449E73E}"/>
              </a:ext>
            </a:extLst>
          </p:cNvPr>
          <p:cNvSpPr>
            <a:spLocks noGrp="1"/>
          </p:cNvSpPr>
          <p:nvPr>
            <p:ph idx="1"/>
          </p:nvPr>
        </p:nvSpPr>
        <p:spPr>
          <a:xfrm>
            <a:off x="380677" y="2104959"/>
            <a:ext cx="7886700" cy="4351338"/>
          </a:xfrm>
        </p:spPr>
        <p:txBody>
          <a:bodyPr>
            <a:normAutofit/>
          </a:bodyPr>
          <a:lstStyle/>
          <a:p>
            <a:pPr marL="342900" indent="-342900">
              <a:buFont typeface="Arial" panose="020B0604020202020204" pitchFamily="34" charset="0"/>
              <a:buChar char="•"/>
              <a:defRPr/>
            </a:pPr>
            <a:r>
              <a:rPr lang="en-US" sz="3200"/>
              <a:t>Devenir un meilleur athlète</a:t>
            </a:r>
          </a:p>
          <a:p>
            <a:pPr marL="342900" indent="-342900">
              <a:buFont typeface="Arial" panose="020B0604020202020204" pitchFamily="34" charset="0"/>
              <a:buChar char="•"/>
              <a:defRPr/>
            </a:pPr>
            <a:r>
              <a:rPr lang="en-US" sz="3200"/>
              <a:t>Avoir des muscles et des os plus solides</a:t>
            </a:r>
          </a:p>
          <a:p>
            <a:pPr marL="342900" indent="-342900">
              <a:buFont typeface="Arial" panose="020B0604020202020204" pitchFamily="34" charset="0"/>
              <a:buChar char="•"/>
              <a:defRPr/>
            </a:pPr>
            <a:r>
              <a:rPr lang="en-US" sz="3200"/>
              <a:t>Garder ou atteindre un poids santé</a:t>
            </a:r>
          </a:p>
          <a:p>
            <a:pPr marL="342900" indent="-342900">
              <a:buFont typeface="Arial" panose="020B0604020202020204" pitchFamily="34" charset="0"/>
              <a:buChar char="•"/>
              <a:defRPr/>
            </a:pPr>
            <a:r>
              <a:rPr lang="en-US" sz="3200"/>
              <a:t>Augmenter vos chances de vivre plus longtemps</a:t>
            </a:r>
          </a:p>
          <a:p>
            <a:pPr marL="342900" indent="-342900">
              <a:buFont typeface="Arial" panose="020B0604020202020204" pitchFamily="34" charset="0"/>
              <a:buChar char="•"/>
              <a:defRPr/>
            </a:pPr>
            <a:r>
              <a:rPr lang="en-US" sz="3200"/>
              <a:t>Augmenter votre niveau d'énergie</a:t>
            </a:r>
          </a:p>
          <a:p>
            <a:pPr marL="342900" indent="-342900">
              <a:buFont typeface="Arial" panose="020B0604020202020204" pitchFamily="34" charset="0"/>
              <a:buChar char="•"/>
              <a:defRPr/>
            </a:pPr>
            <a:r>
              <a:rPr lang="en-US" sz="3200"/>
              <a:t>Rendre plus heureux</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9988D-CEE1-4F64-9813-E373D642509B}"/>
              </a:ext>
            </a:extLst>
          </p:cNvPr>
          <p:cNvSpPr>
            <a:spLocks noGrp="1"/>
          </p:cNvSpPr>
          <p:nvPr>
            <p:ph type="title"/>
          </p:nvPr>
        </p:nvSpPr>
        <p:spPr/>
        <p:txBody>
          <a:bodyPr>
            <a:normAutofit fontScale="90000"/>
          </a:bodyPr>
          <a:lstStyle/>
          <a:p>
            <a:pPr>
              <a:defRPr/>
            </a:pPr>
            <a:r>
              <a:rPr lang="en-US"/>
              <a:t>Activité</a:t>
            </a:r>
          </a:p>
        </p:txBody>
      </p:sp>
      <p:sp>
        <p:nvSpPr>
          <p:cNvPr id="3" name="Content Placeholder 2">
            <a:extLst>
              <a:ext uri="{FF2B5EF4-FFF2-40B4-BE49-F238E27FC236}">
                <a16:creationId xmlns:a16="http://schemas.microsoft.com/office/drawing/2014/main" id="{ADA885D3-B99D-466F-B113-DCD450EA4930}"/>
              </a:ext>
            </a:extLst>
          </p:cNvPr>
          <p:cNvSpPr>
            <a:spLocks noGrp="1"/>
          </p:cNvSpPr>
          <p:nvPr>
            <p:ph idx="1"/>
          </p:nvPr>
        </p:nvSpPr>
        <p:spPr/>
        <p:txBody>
          <a:bodyPr>
            <a:normAutofit/>
          </a:bodyPr>
          <a:lstStyle/>
          <a:p>
            <a:pPr marL="342900" indent="-342900">
              <a:buFont typeface="Arial" panose="020B0604020202020204" pitchFamily="34" charset="0"/>
              <a:buChar char="•"/>
              <a:defRPr/>
            </a:pPr>
            <a:endParaRPr lang="en-US" sz="3200"/>
          </a:p>
          <a:p>
            <a:pPr marL="0" indent="0">
              <a:buNone/>
              <a:defRPr/>
            </a:pPr>
            <a:r>
              <a:rPr lang="en-US" sz="3200" b="1"/>
              <a:t>Des excuses, des excuses...</a:t>
            </a:r>
          </a:p>
          <a:p>
            <a:pPr marL="342900" indent="-342900">
              <a:buFont typeface="Arial" panose="020B0604020202020204" pitchFamily="34" charset="0"/>
              <a:buChar char="•"/>
              <a:defRPr/>
            </a:pPr>
            <a:r>
              <a:rPr lang="en-US" sz="3200"/>
              <a:t>"Je n'ai pas assez de temps."</a:t>
            </a:r>
          </a:p>
          <a:p>
            <a:pPr marL="342900" indent="-342900">
              <a:buFont typeface="Arial" panose="020B0604020202020204" pitchFamily="34" charset="0"/>
              <a:buChar char="•"/>
              <a:defRPr/>
            </a:pPr>
            <a:r>
              <a:rPr lang="en-US" sz="3200"/>
              <a:t>"L'exercice est trop difficile.</a:t>
            </a:r>
          </a:p>
          <a:p>
            <a:pPr marL="342900" indent="-342900">
              <a:buFont typeface="Arial" panose="020B0604020202020204" pitchFamily="34" charset="0"/>
              <a:buChar char="•"/>
              <a:defRPr/>
            </a:pPr>
            <a:r>
              <a:rPr lang="en-US" sz="3200"/>
              <a:t>"Je n'ai pas d'abonnement à la salle de sport".</a:t>
            </a:r>
          </a:p>
          <a:p>
            <a:pPr marL="342900" indent="-342900">
              <a:buFont typeface="Arial" panose="020B0604020202020204" pitchFamily="34" charset="0"/>
              <a:buChar char="•"/>
              <a:defRPr/>
            </a:pPr>
            <a:r>
              <a:rPr lang="en-US" sz="3200"/>
              <a:t>"Je ne sais pas comment commencer."</a:t>
            </a:r>
          </a:p>
          <a:p>
            <a:pPr marL="342900" indent="-342900">
              <a:buFont typeface="Arial" panose="020B0604020202020204" pitchFamily="34" charset="0"/>
              <a:buChar char="•"/>
              <a:defRPr/>
            </a:pPr>
            <a:endParaRPr lang="en-US" sz="3200"/>
          </a:p>
          <a:p>
            <a:pPr marL="342900" indent="-342900">
              <a:buFont typeface="Arial" panose="020B0604020202020204" pitchFamily="34" charset="0"/>
              <a:buChar char="•"/>
              <a:defRPr/>
            </a:pPr>
            <a:endParaRPr lang="en-US" sz="32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37504-1094-45ED-8A5E-81A048CA1779}"/>
              </a:ext>
            </a:extLst>
          </p:cNvPr>
          <p:cNvSpPr>
            <a:spLocks noGrp="1"/>
          </p:cNvSpPr>
          <p:nvPr>
            <p:ph type="title"/>
          </p:nvPr>
        </p:nvSpPr>
        <p:spPr/>
        <p:txBody>
          <a:bodyPr>
            <a:normAutofit fontScale="90000"/>
          </a:bodyPr>
          <a:lstStyle/>
          <a:p>
            <a:pPr>
              <a:defRPr/>
            </a:pPr>
            <a:r>
              <a:rPr lang="en-US"/>
              <a:t>Hydratation</a:t>
            </a:r>
          </a:p>
        </p:txBody>
      </p:sp>
      <p:sp>
        <p:nvSpPr>
          <p:cNvPr id="5" name="Content Placeholder 4">
            <a:extLst>
              <a:ext uri="{FF2B5EF4-FFF2-40B4-BE49-F238E27FC236}">
                <a16:creationId xmlns:a16="http://schemas.microsoft.com/office/drawing/2014/main" id="{F474B4C6-C2E5-4686-9CCF-DA68AD0CB360}"/>
              </a:ext>
            </a:extLst>
          </p:cNvPr>
          <p:cNvSpPr>
            <a:spLocks noGrp="1"/>
          </p:cNvSpPr>
          <p:nvPr>
            <p:ph idx="1"/>
          </p:nvPr>
        </p:nvSpPr>
        <p:spPr>
          <a:xfrm>
            <a:off x="743919" y="1825625"/>
            <a:ext cx="8121111" cy="4351338"/>
          </a:xfrm>
        </p:spPr>
        <p:txBody>
          <a:bodyPr>
            <a:normAutofit/>
          </a:bodyPr>
          <a:lstStyle/>
          <a:p>
            <a:pPr marL="342900" indent="-342900">
              <a:buFont typeface="Arial" panose="020B0604020202020204" pitchFamily="34" charset="0"/>
              <a:buChar char="•"/>
              <a:defRPr/>
            </a:pPr>
            <a:r>
              <a:rPr lang="en-US" sz="3200"/>
              <a:t>L'eau est le meilleur choix</a:t>
            </a:r>
          </a:p>
          <a:p>
            <a:pPr marL="342900" indent="-342900">
              <a:buFont typeface="Arial" panose="020B0604020202020204" pitchFamily="34" charset="0"/>
              <a:buChar char="•"/>
              <a:defRPr/>
            </a:pPr>
            <a:r>
              <a:rPr lang="en-US" sz="3200"/>
              <a:t>Boire de l'eau tout au long de la journée</a:t>
            </a:r>
          </a:p>
          <a:p>
            <a:pPr marL="342900" indent="-342900">
              <a:buFont typeface="Arial" panose="020B0604020202020204" pitchFamily="34" charset="0"/>
              <a:buChar char="•"/>
              <a:defRPr/>
            </a:pPr>
            <a:r>
              <a:rPr lang="en-US" sz="3200"/>
              <a:t>Concentrez-vous sur l'hydratation pendant que vous êtes actif</a:t>
            </a:r>
          </a:p>
        </p:txBody>
      </p:sp>
      <p:pic>
        <p:nvPicPr>
          <p:cNvPr id="163845" name="Picture 2">
            <a:extLst>
              <a:ext uri="{FF2B5EF4-FFF2-40B4-BE49-F238E27FC236}">
                <a16:creationId xmlns:a16="http://schemas.microsoft.com/office/drawing/2014/main" id="{2FA20498-2EBF-4B40-8A75-E22B581265B2}"/>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012950" y="4138047"/>
            <a:ext cx="5029200" cy="2545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qr code on a white background&#10;&#10;Description automatically generated">
            <a:extLst>
              <a:ext uri="{FF2B5EF4-FFF2-40B4-BE49-F238E27FC236}">
                <a16:creationId xmlns:a16="http://schemas.microsoft.com/office/drawing/2014/main" id="{B5503A8B-97BC-88CA-6555-EE3209BBB709}"/>
              </a:ext>
            </a:extLst>
          </p:cNvPr>
          <p:cNvPicPr>
            <a:picLocks noGrp="1" noChangeAspect="1"/>
          </p:cNvPicPr>
          <p:nvPr>
            <p:ph idx="1"/>
          </p:nvPr>
        </p:nvPicPr>
        <p:blipFill>
          <a:blip r:embed="rId3"/>
          <a:stretch>
            <a:fillRect/>
          </a:stretch>
        </p:blipFill>
        <p:spPr>
          <a:xfrm>
            <a:off x="1917510" y="1735765"/>
            <a:ext cx="4899547" cy="4899547"/>
          </a:xfrm>
        </p:spPr>
      </p:pic>
      <p:sp>
        <p:nvSpPr>
          <p:cNvPr id="7" name="Rectangle 4">
            <a:extLst>
              <a:ext uri="{FF2B5EF4-FFF2-40B4-BE49-F238E27FC236}">
                <a16:creationId xmlns:a16="http://schemas.microsoft.com/office/drawing/2014/main" id="{594486DA-1073-DF9C-F4E9-EB0F04801A25}"/>
              </a:ext>
            </a:extLst>
          </p:cNvPr>
          <p:cNvSpPr>
            <a:spLocks noGrp="1" noChangeArrowheads="1"/>
          </p:cNvSpPr>
          <p:nvPr>
            <p:ph type="title"/>
          </p:nvPr>
        </p:nvSpPr>
        <p:spPr bwMode="auto">
          <a:xfrm>
            <a:off x="446145" y="442879"/>
            <a:ext cx="1471365" cy="528358"/>
          </a:xfrm>
          <a:prstGeom prst="rect">
            <a:avLst/>
          </a:prstGeom>
          <a:noFill/>
          <a:ln>
            <a:noFill/>
          </a:ln>
          <a:effectLst/>
        </p:spPr>
        <p:txBody>
          <a:bodyPr vert="horz" wrap="none" lIns="0" tIns="-12696" rIns="0" bIns="-12696" numCol="1" anchor="ctr" anchorCtr="0" compatLnSpc="1">
            <a:prstTxWarp prst="textNoShape">
              <a:avLst/>
            </a:prstTxWarp>
            <a:spAutoFit/>
          </a:bodyPr>
          <a:lstStyle/>
          <a:p>
            <a:pPr lvl="0" eaLnBrk="0" fontAlgn="base" hangingPunct="0">
              <a:lnSpc>
                <a:spcPct val="100000"/>
              </a:lnSpc>
              <a:spcAft>
                <a:spcPct val="0"/>
              </a:spcAft>
            </a:pPr>
            <a:r>
              <a:rPr lang="en-US" altLang="en-US" sz="3600" b="0">
                <a:latin typeface="inherit"/>
              </a:rPr>
              <a:t>Pré-test</a:t>
            </a:r>
            <a:endParaRPr kumimoji="0" lang="ru-RU" altLang="en-US" sz="3600"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10251755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70" name="Picture 2">
            <a:extLst>
              <a:ext uri="{FF2B5EF4-FFF2-40B4-BE49-F238E27FC236}">
                <a16:creationId xmlns:a16="http://schemas.microsoft.com/office/drawing/2014/main" id="{0757CE84-4E7F-4A51-8EEE-491D14DF14F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738" y="2702275"/>
            <a:ext cx="9202738" cy="271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a:extLst>
              <a:ext uri="{FF2B5EF4-FFF2-40B4-BE49-F238E27FC236}">
                <a16:creationId xmlns:a16="http://schemas.microsoft.com/office/drawing/2014/main" id="{919B5124-35A9-4041-806C-E862BEEC83A8}"/>
              </a:ext>
            </a:extLst>
          </p:cNvPr>
          <p:cNvSpPr>
            <a:spLocks noGrp="1"/>
          </p:cNvSpPr>
          <p:nvPr>
            <p:ph type="title"/>
          </p:nvPr>
        </p:nvSpPr>
        <p:spPr/>
        <p:txBody>
          <a:bodyPr>
            <a:normAutofit fontScale="90000"/>
          </a:bodyPr>
          <a:lstStyle/>
          <a:p>
            <a:pPr>
              <a:defRPr/>
            </a:pPr>
            <a:r>
              <a:rPr lang="en-US"/>
              <a:t>En présentiel</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A5E07-BCAC-48CA-BAE1-C83758309076}"/>
              </a:ext>
            </a:extLst>
          </p:cNvPr>
          <p:cNvSpPr>
            <a:spLocks noGrp="1"/>
          </p:cNvSpPr>
          <p:nvPr>
            <p:ph type="title"/>
          </p:nvPr>
        </p:nvSpPr>
        <p:spPr>
          <a:xfrm>
            <a:off x="108488" y="468782"/>
            <a:ext cx="7886700" cy="585850"/>
          </a:xfrm>
        </p:spPr>
        <p:txBody>
          <a:bodyPr>
            <a:normAutofit fontScale="90000"/>
          </a:bodyPr>
          <a:lstStyle/>
          <a:p>
            <a:pPr>
              <a:defRPr/>
            </a:pPr>
            <a:r>
              <a:rPr lang="en-US"/>
              <a:t>Bonnes pratiques d'hygiène</a:t>
            </a:r>
          </a:p>
        </p:txBody>
      </p:sp>
      <p:sp>
        <p:nvSpPr>
          <p:cNvPr id="3" name="Content Placeholder 2">
            <a:extLst>
              <a:ext uri="{FF2B5EF4-FFF2-40B4-BE49-F238E27FC236}">
                <a16:creationId xmlns:a16="http://schemas.microsoft.com/office/drawing/2014/main" id="{8D859E5E-A06B-49DA-A244-5D8FB54CB3FB}"/>
              </a:ext>
            </a:extLst>
          </p:cNvPr>
          <p:cNvSpPr>
            <a:spLocks noGrp="1"/>
          </p:cNvSpPr>
          <p:nvPr>
            <p:ph idx="1"/>
          </p:nvPr>
        </p:nvSpPr>
        <p:spPr>
          <a:xfrm>
            <a:off x="0" y="1906621"/>
            <a:ext cx="9144000" cy="4951379"/>
          </a:xfrm>
        </p:spPr>
        <p:txBody>
          <a:bodyPr>
            <a:normAutofit lnSpcReduction="10000"/>
          </a:bodyPr>
          <a:lstStyle/>
          <a:p>
            <a:pPr marL="342900" indent="-342900">
              <a:buFont typeface="Arial" panose="020B0604020202020204" pitchFamily="34" charset="0"/>
              <a:buChar char="•"/>
              <a:defRPr/>
            </a:pPr>
            <a:r>
              <a:rPr lang="en-US" sz="3200"/>
              <a:t>Se laver les mains avec du savon et de l'eau propre pendant 20 secondes :</a:t>
            </a:r>
          </a:p>
          <a:p>
            <a:pPr marL="971550" lvl="1" indent="-514350">
              <a:buFont typeface="+mj-lt"/>
              <a:buAutoNum type="arabicPeriod"/>
              <a:defRPr/>
            </a:pPr>
            <a:r>
              <a:rPr lang="en-US" sz="2800"/>
              <a:t>Après avoir utilisé les toilettes.</a:t>
            </a:r>
          </a:p>
          <a:p>
            <a:pPr marL="971550" lvl="1" indent="-514350">
              <a:buFont typeface="+mj-lt"/>
              <a:buAutoNum type="arabicPeriod"/>
              <a:defRPr/>
            </a:pPr>
            <a:r>
              <a:rPr lang="en-US" sz="2800"/>
              <a:t>Avant de cuisiner et de manger des aliments.</a:t>
            </a:r>
          </a:p>
          <a:p>
            <a:pPr marL="971550" lvl="1" indent="-514350">
              <a:buFont typeface="+mj-lt"/>
              <a:buAutoNum type="arabicPeriod"/>
              <a:defRPr/>
            </a:pPr>
            <a:r>
              <a:rPr lang="en-US" sz="2800"/>
              <a:t>Après s'être mouché ou avoir toussé dans sa main.</a:t>
            </a:r>
          </a:p>
          <a:p>
            <a:pPr marL="342900" indent="-342900">
              <a:spcBef>
                <a:spcPts val="2400"/>
              </a:spcBef>
              <a:buFont typeface="Arial" panose="020B0604020202020204" pitchFamily="34" charset="0"/>
              <a:buChar char="•"/>
              <a:defRPr/>
            </a:pPr>
            <a:r>
              <a:rPr lang="en-US" sz="3200"/>
              <a:t>Prenez une douche ou un bain tous les jours et mettez du déodorant.</a:t>
            </a:r>
          </a:p>
          <a:p>
            <a:pPr marL="342900" indent="-342900">
              <a:spcBef>
                <a:spcPts val="2400"/>
              </a:spcBef>
              <a:buFont typeface="Arial" panose="020B0604020202020204" pitchFamily="34" charset="0"/>
              <a:buChar char="•"/>
              <a:defRPr/>
            </a:pPr>
            <a:r>
              <a:rPr lang="en-US" sz="3200"/>
              <a:t>Brossez-vous les dents deux fois par jour.</a:t>
            </a:r>
          </a:p>
          <a:p>
            <a:pPr marL="342900" indent="-342900">
              <a:spcBef>
                <a:spcPts val="2400"/>
              </a:spcBef>
              <a:buFont typeface="Arial" panose="020B0604020202020204" pitchFamily="34" charset="0"/>
              <a:buChar char="•"/>
              <a:defRPr/>
            </a:pPr>
            <a:r>
              <a:rPr lang="en-US" sz="3200"/>
              <a:t>Portez des vêtements et des chaussettes propres.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71C9C-DCBD-4E49-BE3C-95B2EBD62483}"/>
              </a:ext>
            </a:extLst>
          </p:cNvPr>
          <p:cNvSpPr>
            <a:spLocks noGrp="1"/>
          </p:cNvSpPr>
          <p:nvPr>
            <p:ph type="title"/>
          </p:nvPr>
        </p:nvSpPr>
        <p:spPr/>
        <p:txBody>
          <a:bodyPr>
            <a:normAutofit fontScale="90000"/>
          </a:bodyPr>
          <a:lstStyle/>
          <a:p>
            <a:pPr>
              <a:defRPr/>
            </a:pPr>
            <a:r>
              <a:rPr lang="en-US">
                <a:sym typeface="Ubuntu Light" panose="020B0604030602030204" pitchFamily="34" charset="0"/>
              </a:rPr>
              <a:t>Autres habitudes saines</a:t>
            </a:r>
          </a:p>
        </p:txBody>
      </p:sp>
      <p:sp>
        <p:nvSpPr>
          <p:cNvPr id="3" name="Content Placeholder 2">
            <a:extLst>
              <a:ext uri="{FF2B5EF4-FFF2-40B4-BE49-F238E27FC236}">
                <a16:creationId xmlns:a16="http://schemas.microsoft.com/office/drawing/2014/main" id="{BDE79D7C-71A4-4473-A306-64209C588017}"/>
              </a:ext>
            </a:extLst>
          </p:cNvPr>
          <p:cNvSpPr>
            <a:spLocks noGrp="1"/>
          </p:cNvSpPr>
          <p:nvPr>
            <p:ph idx="1"/>
          </p:nvPr>
        </p:nvSpPr>
        <p:spPr>
          <a:xfrm>
            <a:off x="262890" y="1875294"/>
            <a:ext cx="8881110" cy="4982705"/>
          </a:xfrm>
        </p:spPr>
        <p:txBody>
          <a:bodyPr>
            <a:normAutofit fontScale="92500" lnSpcReduction="10000"/>
          </a:bodyPr>
          <a:lstStyle/>
          <a:p>
            <a:pPr marL="342900" indent="-342900">
              <a:buFont typeface="Arial" panose="020B0604020202020204" pitchFamily="34" charset="0"/>
              <a:buChar char="•"/>
              <a:defRPr/>
            </a:pPr>
            <a:r>
              <a:rPr lang="en-US" sz="3500"/>
              <a:t>Éviter de fumer et de respirer la fumée des autres</a:t>
            </a:r>
          </a:p>
          <a:p>
            <a:pPr marL="342900" indent="-342900">
              <a:buFont typeface="Arial" panose="020B0604020202020204" pitchFamily="34" charset="0"/>
              <a:buChar char="•"/>
              <a:defRPr/>
            </a:pPr>
            <a:r>
              <a:rPr lang="en-US" sz="3500"/>
              <a:t>Établir des relations sûres, saines et positives avec la famille et les amis </a:t>
            </a:r>
          </a:p>
          <a:p>
            <a:pPr marL="342900" indent="-342900">
              <a:buFont typeface="Arial" panose="020B0604020202020204" pitchFamily="34" charset="0"/>
              <a:buChar char="•"/>
              <a:defRPr/>
            </a:pPr>
            <a:r>
              <a:rPr lang="en-US" sz="3500"/>
              <a:t>Dormir de 7 à 9 heures par nuit</a:t>
            </a:r>
          </a:p>
          <a:p>
            <a:pPr marL="342900" indent="-342900">
              <a:buFont typeface="Arial" panose="020B0604020202020204" pitchFamily="34" charset="0"/>
              <a:buChar char="•"/>
              <a:defRPr/>
            </a:pPr>
            <a:r>
              <a:rPr lang="en-US" sz="3500"/>
              <a:t>Rester positif</a:t>
            </a:r>
          </a:p>
          <a:p>
            <a:pPr marL="342900" indent="-342900">
              <a:buFont typeface="Arial" panose="020B0604020202020204" pitchFamily="34" charset="0"/>
              <a:buChar char="•"/>
              <a:defRPr/>
            </a:pPr>
            <a:r>
              <a:rPr lang="en-US" sz="3500"/>
              <a:t>Prendre le temps de se détendre</a:t>
            </a:r>
          </a:p>
          <a:p>
            <a:pPr marL="342900" indent="-342900">
              <a:buFont typeface="Arial" panose="020B0604020202020204" pitchFamily="34" charset="0"/>
              <a:buChar char="•"/>
              <a:defRPr/>
            </a:pPr>
            <a:r>
              <a:rPr lang="en-US" sz="3500"/>
              <a:t>Visite chez le médecin et le dentiste</a:t>
            </a:r>
          </a:p>
          <a:p>
            <a:pPr marL="638175" lvl="2" indent="-342900">
              <a:buFont typeface="Arial" panose="020B0604020202020204" pitchFamily="34" charset="0"/>
              <a:buChar char="•"/>
              <a:defRPr/>
            </a:pPr>
            <a:r>
              <a:rPr lang="en-US" sz="3000">
                <a:sym typeface="Ubuntu Light" panose="020B0604030602030204" pitchFamily="34" charset="0"/>
              </a:rPr>
              <a:t>Vous devriez consulter un médecin de premier recours une fois par an (ou aussi souvent que nécessaire).</a:t>
            </a:r>
          </a:p>
          <a:p>
            <a:pPr marL="638175" lvl="2" indent="-342900">
              <a:buFont typeface="Arial" panose="020B0604020202020204" pitchFamily="34" charset="0"/>
              <a:buChar char="•"/>
              <a:defRPr/>
            </a:pPr>
            <a:r>
              <a:rPr lang="en-US" sz="3000">
                <a:sym typeface="Ubuntu Light" panose="020B0604030602030204" pitchFamily="34" charset="0"/>
              </a:rPr>
              <a:t>Vous devriez consulter un dentiste tous les 6 mois (ou aussi souvent que nécessaire).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extBox 1">
            <a:extLst>
              <a:ext uri="{FF2B5EF4-FFF2-40B4-BE49-F238E27FC236}">
                <a16:creationId xmlns:a16="http://schemas.microsoft.com/office/drawing/2014/main" id="{8B682D73-C3EC-47E3-99CD-52F0E264AFBD}"/>
              </a:ext>
            </a:extLst>
          </p:cNvPr>
          <p:cNvSpPr txBox="1">
            <a:spLocks noChangeArrowheads="1"/>
          </p:cNvSpPr>
          <p:nvPr/>
        </p:nvSpPr>
        <p:spPr bwMode="auto">
          <a:xfrm>
            <a:off x="711038" y="2956112"/>
            <a:ext cx="735965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Ubuntu Light" panose="020B0304030602030204" pitchFamily="34" charset="0"/>
                <a:ea typeface="ヒラギノ角ゴ ProN W3" charset="-128"/>
              </a:defRPr>
            </a:lvl1pPr>
            <a:lvl2pPr marL="742950" indent="-285750">
              <a:defRPr>
                <a:solidFill>
                  <a:schemeClr val="tx1"/>
                </a:solidFill>
                <a:latin typeface="Ubuntu Light" panose="020B0304030602030204" pitchFamily="34" charset="0"/>
                <a:ea typeface="ヒラギノ角ゴ ProN W3" charset="-128"/>
              </a:defRPr>
            </a:lvl2pPr>
            <a:lvl3pPr marL="1143000" indent="-228600">
              <a:defRPr>
                <a:solidFill>
                  <a:schemeClr val="tx1"/>
                </a:solidFill>
                <a:latin typeface="Ubuntu Light" panose="020B0304030602030204" pitchFamily="34" charset="0"/>
                <a:ea typeface="ヒラギノ角ゴ ProN W3" charset="-128"/>
              </a:defRPr>
            </a:lvl3pPr>
            <a:lvl4pPr marL="1600200" indent="-228600">
              <a:defRPr>
                <a:solidFill>
                  <a:schemeClr val="tx1"/>
                </a:solidFill>
                <a:latin typeface="Ubuntu Light" panose="020B0304030602030204" pitchFamily="34" charset="0"/>
                <a:ea typeface="ヒラギノ角ゴ ProN W3" charset="-128"/>
              </a:defRPr>
            </a:lvl4pPr>
            <a:lvl5pPr marL="2057400" indent="-228600">
              <a:defRPr>
                <a:solidFill>
                  <a:schemeClr val="tx1"/>
                </a:solidFill>
                <a:latin typeface="Ubuntu Light" panose="020B0304030602030204" pitchFamily="34" charset="0"/>
                <a:ea typeface="ヒラギノ角ゴ ProN W3" charset="-128"/>
              </a:defRPr>
            </a:lvl5pPr>
            <a:lvl6pPr marL="25146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6pPr>
            <a:lvl7pPr marL="29718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7pPr>
            <a:lvl8pPr marL="34290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8pPr>
            <a:lvl9pPr marL="38862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9pPr>
          </a:lstStyle>
          <a:p>
            <a:pPr algn="ctr"/>
            <a:r>
              <a:rPr lang="en-US" altLang="en-US" sz="5400" b="1">
                <a:latin typeface="Calibri" panose="020F0502020204030204" pitchFamily="34" charset="0"/>
                <a:cs typeface="Calibri" panose="020F0502020204030204" pitchFamily="34" charset="0"/>
              </a:rPr>
              <a:t>Quiz sur les habitudes saines</a:t>
            </a:r>
          </a:p>
        </p:txBody>
      </p:sp>
      <p:sp>
        <p:nvSpPr>
          <p:cNvPr id="4" name="Title 1">
            <a:extLst>
              <a:ext uri="{FF2B5EF4-FFF2-40B4-BE49-F238E27FC236}">
                <a16:creationId xmlns:a16="http://schemas.microsoft.com/office/drawing/2014/main" id="{9D2EE964-E2EB-4856-B363-B6A1323F3DA6}"/>
              </a:ext>
            </a:extLst>
          </p:cNvPr>
          <p:cNvSpPr>
            <a:spLocks noGrp="1"/>
          </p:cNvSpPr>
          <p:nvPr>
            <p:ph type="title"/>
          </p:nvPr>
        </p:nvSpPr>
        <p:spPr>
          <a:xfrm>
            <a:off x="262890" y="401703"/>
            <a:ext cx="7886700" cy="585850"/>
          </a:xfrm>
        </p:spPr>
        <p:txBody>
          <a:bodyPr>
            <a:normAutofit fontScale="90000"/>
          </a:bodyPr>
          <a:lstStyle/>
          <a:p>
            <a:pPr>
              <a:defRPr/>
            </a:pPr>
            <a:r>
              <a:rPr lang="en-US"/>
              <a:t>Activité</a:t>
            </a:r>
          </a:p>
        </p:txBody>
      </p:sp>
    </p:spTree>
  </p:cSld>
  <p:clrMapOvr>
    <a:masterClrMapping/>
  </p:clrMapOvr>
  <p:transition spd="med">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0735" y="1797248"/>
            <a:ext cx="7886700" cy="3263504"/>
          </a:xfrm>
        </p:spPr>
        <p:txBody>
          <a:bodyPr>
            <a:noAutofit/>
          </a:bodyPr>
          <a:lstStyle/>
          <a:p>
            <a:pPr marL="514350" indent="-514350">
              <a:lnSpc>
                <a:spcPct val="110000"/>
              </a:lnSpc>
              <a:buFont typeface="+mj-lt"/>
              <a:buAutoNum type="arabicPeriod"/>
            </a:pPr>
            <a:r>
              <a:rPr lang="en-US"/>
              <a:t>Diviser en deux groupes</a:t>
            </a:r>
          </a:p>
          <a:p>
            <a:pPr marL="514350" indent="-514350">
              <a:lnSpc>
                <a:spcPct val="110000"/>
              </a:lnSpc>
              <a:buFont typeface="+mj-lt"/>
              <a:buAutoNum type="arabicPeriod"/>
            </a:pPr>
            <a:r>
              <a:rPr lang="en-US"/>
              <a:t>Chaque groupe doit choisir un chef pour dire les réponses.</a:t>
            </a:r>
          </a:p>
          <a:p>
            <a:pPr marL="514350" indent="-514350">
              <a:lnSpc>
                <a:spcPct val="110000"/>
              </a:lnSpc>
              <a:buFont typeface="+mj-lt"/>
              <a:buAutoNum type="arabicPeriod"/>
            </a:pPr>
            <a:r>
              <a:rPr lang="en-US"/>
              <a:t>Les questions seront présentées aux deux groupes</a:t>
            </a:r>
          </a:p>
          <a:p>
            <a:pPr marL="514350" indent="-514350">
              <a:lnSpc>
                <a:spcPct val="110000"/>
              </a:lnSpc>
              <a:buFont typeface="+mj-lt"/>
              <a:buAutoNum type="arabicPeriod"/>
            </a:pPr>
            <a:r>
              <a:rPr lang="en-US"/>
              <a:t>Les membres du groupe doivent aider leur chef à répondre à la question en 60 secondes.</a:t>
            </a:r>
          </a:p>
          <a:p>
            <a:pPr marL="514350" indent="-514350">
              <a:lnSpc>
                <a:spcPct val="110000"/>
              </a:lnSpc>
              <a:buFont typeface="+mj-lt"/>
              <a:buAutoNum type="arabicPeriod"/>
            </a:pPr>
            <a:r>
              <a:rPr lang="en-US"/>
              <a:t>Le groupe qui lève la main en premier répond à la question.</a:t>
            </a:r>
          </a:p>
          <a:p>
            <a:pPr marL="514350" indent="-514350">
              <a:lnSpc>
                <a:spcPct val="110000"/>
              </a:lnSpc>
              <a:buFont typeface="+mj-lt"/>
              <a:buAutoNum type="arabicPeriod"/>
            </a:pPr>
            <a:r>
              <a:rPr lang="en-US"/>
              <a:t>Le groupe qui obtient le score le plus élevé gagne</a:t>
            </a:r>
          </a:p>
          <a:p>
            <a:pPr marL="0" indent="0">
              <a:lnSpc>
                <a:spcPct val="110000"/>
              </a:lnSpc>
              <a:buNone/>
            </a:pPr>
            <a:endParaRPr lang="en-US"/>
          </a:p>
        </p:txBody>
      </p:sp>
      <p:sp>
        <p:nvSpPr>
          <p:cNvPr id="5" name="Title 1">
            <a:extLst>
              <a:ext uri="{FF2B5EF4-FFF2-40B4-BE49-F238E27FC236}">
                <a16:creationId xmlns:a16="http://schemas.microsoft.com/office/drawing/2014/main" id="{8E3B205D-19F6-4C7B-AC45-03231209F4F8}"/>
              </a:ext>
            </a:extLst>
          </p:cNvPr>
          <p:cNvSpPr txBox="1">
            <a:spLocks/>
          </p:cNvSpPr>
          <p:nvPr/>
        </p:nvSpPr>
        <p:spPr>
          <a:xfrm>
            <a:off x="95250" y="388112"/>
            <a:ext cx="7886700" cy="5858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bg1"/>
                </a:solidFill>
                <a:latin typeface="Ubuntu" charset="0"/>
                <a:ea typeface="Ubuntu" charset="0"/>
                <a:cs typeface="Ubuntu" charset="0"/>
              </a:defRPr>
            </a:lvl1pPr>
          </a:lstStyle>
          <a:p>
            <a:r>
              <a:rPr lang="en-US" sz="3400"/>
              <a:t>Notre plan ludique </a:t>
            </a:r>
          </a:p>
        </p:txBody>
      </p:sp>
    </p:spTree>
    <p:extLst>
      <p:ext uri="{BB962C8B-B14F-4D97-AF65-F5344CB8AC3E}">
        <p14:creationId xmlns:p14="http://schemas.microsoft.com/office/powerpoint/2010/main" val="8661431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7491" y="2118122"/>
            <a:ext cx="3868340" cy="617934"/>
          </a:xfrm>
        </p:spPr>
        <p:txBody>
          <a:bodyPr>
            <a:normAutofit/>
          </a:bodyPr>
          <a:lstStyle/>
          <a:p>
            <a:r>
              <a:rPr lang="en-US"/>
              <a:t>Option 1. Pain</a:t>
            </a:r>
          </a:p>
        </p:txBody>
      </p:sp>
      <p:pic>
        <p:nvPicPr>
          <p:cNvPr id="7" name="Content Placeholder 6"/>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419979" y="2905116"/>
            <a:ext cx="3638674" cy="2417445"/>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sp>
        <p:nvSpPr>
          <p:cNvPr id="5" name="Text Placeholder 4"/>
          <p:cNvSpPr>
            <a:spLocks noGrp="1"/>
          </p:cNvSpPr>
          <p:nvPr>
            <p:ph type="body" sz="quarter" idx="3"/>
          </p:nvPr>
        </p:nvSpPr>
        <p:spPr>
          <a:xfrm>
            <a:off x="4387830" y="2118122"/>
            <a:ext cx="3887391" cy="617934"/>
          </a:xfrm>
        </p:spPr>
        <p:txBody>
          <a:bodyPr>
            <a:normAutofit/>
          </a:bodyPr>
          <a:lstStyle/>
          <a:p>
            <a:r>
              <a:rPr lang="en-US"/>
              <a:t>Option 2. Fruits et légumes</a:t>
            </a:r>
          </a:p>
        </p:txBody>
      </p:sp>
      <p:pic>
        <p:nvPicPr>
          <p:cNvPr id="8" name="Content Placeholder 7"/>
          <p:cNvPicPr>
            <a:picLocks noGrp="1" noChangeAspect="1"/>
          </p:cNvPicPr>
          <p:nvPr>
            <p:ph sz="quarter" idx="4"/>
          </p:nvPr>
        </p:nvPicPr>
        <p:blipFill>
          <a:blip r:embed="rId4" cstate="email">
            <a:extLst>
              <a:ext uri="{28A0092B-C50C-407E-A947-70E740481C1C}">
                <a14:useLocalDpi xmlns:a14="http://schemas.microsoft.com/office/drawing/2010/main"/>
              </a:ext>
            </a:extLst>
          </a:blip>
          <a:stretch>
            <a:fillRect/>
          </a:stretch>
        </p:blipFill>
        <p:spPr>
          <a:xfrm>
            <a:off x="4652609" y="2905116"/>
            <a:ext cx="3357835" cy="2444504"/>
          </a:xfrm>
          <a:prstGeom prst="rect">
            <a:avLst/>
          </a:prstGeom>
          <a:blipFill>
            <a:blip r:embed="rId5">
              <a:extLst>
                <a:ext uri="{28A0092B-C50C-407E-A947-70E740481C1C}">
                  <a14:useLocalDpi xmlns:a14="http://schemas.microsoft.com/office/drawing/2010/main"/>
                </a:ext>
              </a:extLst>
            </a:blip>
            <a:tile tx="0" ty="0" sx="100000" sy="100000" flip="none" algn="tl"/>
          </a:blipFill>
          <a:ln w="38100" cap="sq">
            <a:solidFill>
              <a:schemeClr val="tx1"/>
            </a:solidFill>
            <a:prstDash val="solid"/>
            <a:miter lim="800000"/>
          </a:ln>
          <a:effectLst>
            <a:outerShdw blurRad="50800" dist="38100" dir="2700000" algn="tl" rotWithShape="0">
              <a:srgbClr val="000000">
                <a:alpha val="43000"/>
              </a:srgbClr>
            </a:outerShdw>
          </a:effectLst>
        </p:spPr>
      </p:pic>
      <p:sp>
        <p:nvSpPr>
          <p:cNvPr id="9" name="Title 1">
            <a:extLst>
              <a:ext uri="{FF2B5EF4-FFF2-40B4-BE49-F238E27FC236}">
                <a16:creationId xmlns:a16="http://schemas.microsoft.com/office/drawing/2014/main" id="{9F91DBF4-102D-45EE-AC63-926B5F082074}"/>
              </a:ext>
            </a:extLst>
          </p:cNvPr>
          <p:cNvSpPr txBox="1">
            <a:spLocks/>
          </p:cNvSpPr>
          <p:nvPr/>
        </p:nvSpPr>
        <p:spPr>
          <a:xfrm>
            <a:off x="0" y="552135"/>
            <a:ext cx="6331527" cy="5858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bg1"/>
                </a:solidFill>
                <a:latin typeface="Ubuntu" charset="0"/>
                <a:ea typeface="Ubuntu" charset="0"/>
                <a:cs typeface="Ubuntu" charset="0"/>
              </a:defRPr>
            </a:lvl1pPr>
          </a:lstStyle>
          <a:p>
            <a:r>
              <a:rPr lang="en-US" sz="3600"/>
              <a:t>Q1. Que devriez-vous manger ? </a:t>
            </a:r>
          </a:p>
          <a:p>
            <a:r>
              <a:rPr lang="en-US" sz="3600"/>
              <a:t>beaucoup de jours ?</a:t>
            </a:r>
          </a:p>
        </p:txBody>
      </p:sp>
    </p:spTree>
    <p:extLst>
      <p:ext uri="{BB962C8B-B14F-4D97-AF65-F5344CB8AC3E}">
        <p14:creationId xmlns:p14="http://schemas.microsoft.com/office/powerpoint/2010/main" val="10603479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93901" y="2102893"/>
            <a:ext cx="3868340" cy="823912"/>
          </a:xfrm>
        </p:spPr>
        <p:txBody>
          <a:bodyPr/>
          <a:lstStyle/>
          <a:p>
            <a:r>
              <a:rPr lang="en-US"/>
              <a:t>Option 1. Muffin aux myrtilles</a:t>
            </a:r>
          </a:p>
        </p:txBody>
      </p:sp>
      <p:sp>
        <p:nvSpPr>
          <p:cNvPr id="5" name="Text Placeholder 4"/>
          <p:cNvSpPr>
            <a:spLocks noGrp="1"/>
          </p:cNvSpPr>
          <p:nvPr>
            <p:ph type="body" sz="quarter" idx="3"/>
          </p:nvPr>
        </p:nvSpPr>
        <p:spPr>
          <a:xfrm>
            <a:off x="5050035" y="2102893"/>
            <a:ext cx="4805795" cy="823912"/>
          </a:xfrm>
        </p:spPr>
        <p:txBody>
          <a:bodyPr/>
          <a:lstStyle/>
          <a:p>
            <a:r>
              <a:rPr lang="en-US"/>
              <a:t>Option 2. Œufs</a:t>
            </a:r>
          </a:p>
        </p:txBody>
      </p:sp>
      <p:sp>
        <p:nvSpPr>
          <p:cNvPr id="9" name="Title 1">
            <a:extLst>
              <a:ext uri="{FF2B5EF4-FFF2-40B4-BE49-F238E27FC236}">
                <a16:creationId xmlns:a16="http://schemas.microsoft.com/office/drawing/2014/main" id="{486DF64C-E7AA-4F7C-8106-40A262DA6F69}"/>
              </a:ext>
            </a:extLst>
          </p:cNvPr>
          <p:cNvSpPr txBox="1">
            <a:spLocks/>
          </p:cNvSpPr>
          <p:nvPr/>
        </p:nvSpPr>
        <p:spPr>
          <a:xfrm>
            <a:off x="50280" y="448072"/>
            <a:ext cx="6735041" cy="5858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bg1"/>
                </a:solidFill>
                <a:latin typeface="Ubuntu" charset="0"/>
                <a:ea typeface="Ubuntu" charset="0"/>
                <a:cs typeface="Ubuntu" charset="0"/>
              </a:defRPr>
            </a:lvl1pPr>
          </a:lstStyle>
          <a:p>
            <a:r>
              <a:rPr lang="en-US" sz="3600"/>
              <a:t>Q2. Quel aliment est le plus sain ? </a:t>
            </a:r>
          </a:p>
          <a:p>
            <a:r>
              <a:rPr lang="en-US" sz="3600"/>
              <a:t>pour le petit déjeuner ?</a:t>
            </a:r>
          </a:p>
        </p:txBody>
      </p:sp>
      <p:pic>
        <p:nvPicPr>
          <p:cNvPr id="4100" name="Picture 4" descr="https://tse3.mm.bing.net/th?id=OIP.yvaHj_8XMSmyBN8Gd5X4gAHaFj&amp;pid=Api&amp;P=0&amp;w=248&amp;h=187">
            <a:extLst>
              <a:ext uri="{FF2B5EF4-FFF2-40B4-BE49-F238E27FC236}">
                <a16:creationId xmlns:a16="http://schemas.microsoft.com/office/drawing/2014/main" id="{9EF8F6B2-729A-45CC-91E4-7D3ABEDE29E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1028" y="3165533"/>
            <a:ext cx="3488951" cy="2616713"/>
          </a:xfrm>
          <a:prstGeom prst="rect">
            <a:avLst/>
          </a:prstGeom>
          <a:blipFill>
            <a:blip r:embed="rId4">
              <a:extLst>
                <a:ext uri="{28A0092B-C50C-407E-A947-70E740481C1C}">
                  <a14:useLocalDpi xmlns:a14="http://schemas.microsoft.com/office/drawing/2010/main"/>
                </a:ext>
              </a:extLst>
            </a:blip>
            <a:tile tx="0" ty="0" sx="100000" sy="100000" flip="none" algn="tl"/>
          </a:blipFill>
          <a:ln w="38100">
            <a:solidFill>
              <a:schemeClr val="tx1"/>
            </a:solidFill>
          </a:ln>
        </p:spPr>
      </p:pic>
      <p:pic>
        <p:nvPicPr>
          <p:cNvPr id="4102" name="Picture 6" descr="https://tse4.mm.bing.net/th?id=OIP.loMF8UJH5SYugVimNewMHAHaDt&amp;pid=Api&amp;P=0&amp;w=311&amp;h=156">
            <a:extLst>
              <a:ext uri="{FF2B5EF4-FFF2-40B4-BE49-F238E27FC236}">
                <a16:creationId xmlns:a16="http://schemas.microsoft.com/office/drawing/2014/main" id="{656F63C4-8A20-4660-A7E8-DF9493D82C61}"/>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356609" y="3300641"/>
            <a:ext cx="4101656" cy="2057422"/>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43446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34139" y="2427089"/>
            <a:ext cx="3868340" cy="617934"/>
          </a:xfrm>
        </p:spPr>
        <p:txBody>
          <a:bodyPr>
            <a:normAutofit fontScale="92500"/>
          </a:bodyPr>
          <a:lstStyle/>
          <a:p>
            <a:r>
              <a:rPr lang="en-US"/>
              <a:t>Option 1. Fromage à pâte filée</a:t>
            </a:r>
          </a:p>
        </p:txBody>
      </p:sp>
      <p:sp>
        <p:nvSpPr>
          <p:cNvPr id="5" name="Text Placeholder 4"/>
          <p:cNvSpPr>
            <a:spLocks noGrp="1"/>
          </p:cNvSpPr>
          <p:nvPr>
            <p:ph type="body" sz="quarter" idx="3"/>
          </p:nvPr>
        </p:nvSpPr>
        <p:spPr>
          <a:xfrm>
            <a:off x="5019775" y="2443695"/>
            <a:ext cx="3887391" cy="617934"/>
          </a:xfrm>
        </p:spPr>
        <p:txBody>
          <a:bodyPr>
            <a:normAutofit fontScale="92500"/>
          </a:bodyPr>
          <a:lstStyle/>
          <a:p>
            <a:r>
              <a:rPr lang="en-US"/>
              <a:t>Option 2. Smoothie</a:t>
            </a:r>
          </a:p>
        </p:txBody>
      </p:sp>
      <p:sp>
        <p:nvSpPr>
          <p:cNvPr id="9" name="Title 1">
            <a:extLst>
              <a:ext uri="{FF2B5EF4-FFF2-40B4-BE49-F238E27FC236}">
                <a16:creationId xmlns:a16="http://schemas.microsoft.com/office/drawing/2014/main" id="{CBD8383E-4823-41C1-81B5-1911F48204B5}"/>
              </a:ext>
            </a:extLst>
          </p:cNvPr>
          <p:cNvSpPr txBox="1">
            <a:spLocks/>
          </p:cNvSpPr>
          <p:nvPr/>
        </p:nvSpPr>
        <p:spPr>
          <a:xfrm>
            <a:off x="50457" y="400998"/>
            <a:ext cx="6735354" cy="61793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bg1"/>
                </a:solidFill>
                <a:latin typeface="Ubuntu" charset="0"/>
                <a:ea typeface="Ubuntu" charset="0"/>
                <a:cs typeface="Ubuntu" charset="0"/>
              </a:defRPr>
            </a:lvl1pPr>
          </a:lstStyle>
          <a:p>
            <a:r>
              <a:rPr lang="en-US" sz="3600"/>
              <a:t>Q3. Quel est le meilleur en-cas ?</a:t>
            </a:r>
          </a:p>
        </p:txBody>
      </p:sp>
      <p:pic>
        <p:nvPicPr>
          <p:cNvPr id="1028" name="Picture 4" descr="https://tse1.mm.bing.net/th?id=OIP.Y3zAQvr9yxHBT9Ig7rVO3wHaDt&amp;pid=Api&amp;P=0&amp;w=336&amp;h=169">
            <a:extLst>
              <a:ext uri="{FF2B5EF4-FFF2-40B4-BE49-F238E27FC236}">
                <a16:creationId xmlns:a16="http://schemas.microsoft.com/office/drawing/2014/main" id="{4210204F-4E34-4D06-AD8A-C7D76E4ACE0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11794" y="3359433"/>
            <a:ext cx="4290685" cy="2145343"/>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2" name="Picture 4" descr="Kiwi QuencherÂ®">
            <a:extLst>
              <a:ext uri="{FF2B5EF4-FFF2-40B4-BE49-F238E27FC236}">
                <a16:creationId xmlns:a16="http://schemas.microsoft.com/office/drawing/2014/main" id="{CA49F96D-A8AC-40FF-B80D-4E63018AFEB0}"/>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163947" y="3125796"/>
            <a:ext cx="2279589" cy="3419384"/>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28993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1078327" y="2221111"/>
            <a:ext cx="3868340" cy="617934"/>
          </a:xfrm>
        </p:spPr>
        <p:txBody>
          <a:bodyPr>
            <a:normAutofit fontScale="92500" lnSpcReduction="20000"/>
          </a:bodyPr>
          <a:lstStyle/>
          <a:p>
            <a:r>
              <a:rPr lang="en-US"/>
              <a:t>Option 1. Boissons pour sportifs</a:t>
            </a:r>
          </a:p>
        </p:txBody>
      </p:sp>
      <p:sp>
        <p:nvSpPr>
          <p:cNvPr id="6" name="Text Placeholder 5"/>
          <p:cNvSpPr>
            <a:spLocks noGrp="1"/>
          </p:cNvSpPr>
          <p:nvPr>
            <p:ph type="body" sz="quarter" idx="3"/>
          </p:nvPr>
        </p:nvSpPr>
        <p:spPr>
          <a:xfrm>
            <a:off x="5003223" y="2015133"/>
            <a:ext cx="3887391" cy="823912"/>
          </a:xfrm>
        </p:spPr>
        <p:txBody>
          <a:bodyPr>
            <a:normAutofit fontScale="92500" lnSpcReduction="20000"/>
          </a:bodyPr>
          <a:lstStyle/>
          <a:p>
            <a:r>
              <a:rPr lang="en-US"/>
              <a:t>Option 2. L'eau</a:t>
            </a:r>
          </a:p>
        </p:txBody>
      </p:sp>
      <p:sp>
        <p:nvSpPr>
          <p:cNvPr id="10" name="Title 1">
            <a:extLst>
              <a:ext uri="{FF2B5EF4-FFF2-40B4-BE49-F238E27FC236}">
                <a16:creationId xmlns:a16="http://schemas.microsoft.com/office/drawing/2014/main" id="{0A8DC29D-16D9-4095-BA60-735817B87E9B}"/>
              </a:ext>
            </a:extLst>
          </p:cNvPr>
          <p:cNvSpPr txBox="1">
            <a:spLocks/>
          </p:cNvSpPr>
          <p:nvPr/>
        </p:nvSpPr>
        <p:spPr>
          <a:xfrm>
            <a:off x="95250" y="388112"/>
            <a:ext cx="5834495" cy="5858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bg1"/>
                </a:solidFill>
                <a:latin typeface="Ubuntu" charset="0"/>
                <a:ea typeface="Ubuntu" charset="0"/>
                <a:cs typeface="Ubuntu" charset="0"/>
              </a:defRPr>
            </a:lvl1pPr>
          </a:lstStyle>
          <a:p>
            <a:r>
              <a:rPr lang="en-US" sz="3600"/>
              <a:t>Q4. Quelle est la meilleure boisson pour s'hydrater ?</a:t>
            </a:r>
          </a:p>
        </p:txBody>
      </p:sp>
      <p:pic>
        <p:nvPicPr>
          <p:cNvPr id="2050" name="Picture 2" descr="10 unhealthy foods disguised as healthy">
            <a:extLst>
              <a:ext uri="{FF2B5EF4-FFF2-40B4-BE49-F238E27FC236}">
                <a16:creationId xmlns:a16="http://schemas.microsoft.com/office/drawing/2014/main" id="{CBE4E37D-5BEE-4E37-A6B7-E588C73A537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1743" y="3028016"/>
            <a:ext cx="2356020" cy="3531577"/>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2052" name="Picture 4" descr="https://tse1.mm.bing.net/th?id=OIP.fI36KRQy1nOyaWHvHXPrSQAAAA&amp;pid=Api&amp;P=0&amp;w=300&amp;h=300">
            <a:extLst>
              <a:ext uri="{FF2B5EF4-FFF2-40B4-BE49-F238E27FC236}">
                <a16:creationId xmlns:a16="http://schemas.microsoft.com/office/drawing/2014/main" id="{AF595AC4-E397-4A21-8382-1F8F88CE6B3F}"/>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84229" y="3222886"/>
            <a:ext cx="2376268" cy="3033535"/>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49025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09520" y="2118122"/>
            <a:ext cx="3868340" cy="617934"/>
          </a:xfrm>
        </p:spPr>
        <p:txBody>
          <a:bodyPr>
            <a:normAutofit fontScale="92500"/>
          </a:bodyPr>
          <a:lstStyle/>
          <a:p>
            <a:r>
              <a:rPr lang="en-US" dirty="0"/>
              <a:t>Option 1. </a:t>
            </a:r>
            <a:r>
              <a:rPr lang="en-US" dirty="0" err="1"/>
              <a:t>S’Exercer</a:t>
            </a:r>
            <a:endParaRPr lang="en-US" dirty="0"/>
          </a:p>
        </p:txBody>
      </p:sp>
      <p:sp>
        <p:nvSpPr>
          <p:cNvPr id="5" name="Text Placeholder 4"/>
          <p:cNvSpPr>
            <a:spLocks noGrp="1"/>
          </p:cNvSpPr>
          <p:nvPr>
            <p:ph type="body" sz="quarter" idx="3"/>
          </p:nvPr>
        </p:nvSpPr>
        <p:spPr>
          <a:xfrm>
            <a:off x="4947814" y="2148602"/>
            <a:ext cx="3887391" cy="617934"/>
          </a:xfrm>
        </p:spPr>
        <p:txBody>
          <a:bodyPr>
            <a:normAutofit fontScale="92500"/>
          </a:bodyPr>
          <a:lstStyle/>
          <a:p>
            <a:r>
              <a:rPr lang="en-US"/>
              <a:t>Option 2. Regarder la télévision</a:t>
            </a:r>
          </a:p>
        </p:txBody>
      </p:sp>
      <p:sp>
        <p:nvSpPr>
          <p:cNvPr id="9" name="Title 1">
            <a:extLst>
              <a:ext uri="{FF2B5EF4-FFF2-40B4-BE49-F238E27FC236}">
                <a16:creationId xmlns:a16="http://schemas.microsoft.com/office/drawing/2014/main" id="{C08E7F6A-9446-4A9E-B2C9-85EF0E690781}"/>
              </a:ext>
            </a:extLst>
          </p:cNvPr>
          <p:cNvSpPr txBox="1">
            <a:spLocks/>
          </p:cNvSpPr>
          <p:nvPr/>
        </p:nvSpPr>
        <p:spPr>
          <a:xfrm>
            <a:off x="95250" y="388112"/>
            <a:ext cx="6735041" cy="5858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bg1"/>
                </a:solidFill>
                <a:latin typeface="Ubuntu" charset="0"/>
                <a:ea typeface="Ubuntu" charset="0"/>
                <a:cs typeface="Ubuntu" charset="0"/>
              </a:defRPr>
            </a:lvl1pPr>
          </a:lstStyle>
          <a:p>
            <a:r>
              <a:rPr lang="en-US" sz="3600"/>
              <a:t>Q5. Qu'est-ce qui vous aidera le mieux à réduire votre stress ?</a:t>
            </a:r>
          </a:p>
        </p:txBody>
      </p:sp>
      <p:pic>
        <p:nvPicPr>
          <p:cNvPr id="10" name="Picture 9">
            <a:extLst>
              <a:ext uri="{FF2B5EF4-FFF2-40B4-BE49-F238E27FC236}">
                <a16:creationId xmlns:a16="http://schemas.microsoft.com/office/drawing/2014/main" id="{36134045-66CE-41A5-842F-A8E0B6C6CFB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5788" y="3013687"/>
            <a:ext cx="3868339" cy="2578893"/>
          </a:xfrm>
          <a:prstGeom prst="rect">
            <a:avLst/>
          </a:prstGeom>
          <a:ln w="38100">
            <a:solidFill>
              <a:schemeClr val="tx1"/>
            </a:solidFill>
          </a:ln>
        </p:spPr>
      </p:pic>
      <p:pic>
        <p:nvPicPr>
          <p:cNvPr id="2050" name="Picture 2" descr="https://tse4.mm.bing.net/th?id=OIP.vJlRy0jZYQemWOQ1XM3zBgHaFD&amp;pid=Api&amp;P=0&amp;w=221&amp;h=152">
            <a:extLst>
              <a:ext uri="{FF2B5EF4-FFF2-40B4-BE49-F238E27FC236}">
                <a16:creationId xmlns:a16="http://schemas.microsoft.com/office/drawing/2014/main" id="{9E404C3F-5E09-4D4D-8ABE-8C29D5A406D5}"/>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678435" y="3013687"/>
            <a:ext cx="3774406" cy="2578893"/>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1875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04F524B1-8A1E-6528-762C-9AF6C8EC6818}"/>
              </a:ext>
            </a:extLst>
          </p:cNvPr>
          <p:cNvGraphicFramePr>
            <a:graphicFrameLocks noGrp="1"/>
          </p:cNvGraphicFramePr>
          <p:nvPr>
            <p:ph idx="1"/>
          </p:nvPr>
        </p:nvGraphicFramePr>
        <p:xfrm>
          <a:off x="628650" y="1610139"/>
          <a:ext cx="7886700" cy="5067408"/>
        </p:xfrm>
        <a:graphic>
          <a:graphicData uri="http://schemas.openxmlformats.org/drawingml/2006/table">
            <a:tbl>
              <a:tblPr firstRow="1" bandRow="1">
                <a:tableStyleId>{5C22544A-7EE6-4342-B048-85BDC9FD1C3A}</a:tableStyleId>
              </a:tblPr>
              <a:tblGrid>
                <a:gridCol w="1500401">
                  <a:extLst>
                    <a:ext uri="{9D8B030D-6E8A-4147-A177-3AD203B41FA5}">
                      <a16:colId xmlns:a16="http://schemas.microsoft.com/office/drawing/2014/main" val="3219784412"/>
                    </a:ext>
                  </a:extLst>
                </a:gridCol>
                <a:gridCol w="1323833">
                  <a:extLst>
                    <a:ext uri="{9D8B030D-6E8A-4147-A177-3AD203B41FA5}">
                      <a16:colId xmlns:a16="http://schemas.microsoft.com/office/drawing/2014/main" val="3394527514"/>
                    </a:ext>
                  </a:extLst>
                </a:gridCol>
                <a:gridCol w="5062466">
                  <a:extLst>
                    <a:ext uri="{9D8B030D-6E8A-4147-A177-3AD203B41FA5}">
                      <a16:colId xmlns:a16="http://schemas.microsoft.com/office/drawing/2014/main" val="4084008920"/>
                    </a:ext>
                  </a:extLst>
                </a:gridCol>
              </a:tblGrid>
              <a:tr h="362248">
                <a:tc>
                  <a:txBody>
                    <a:bodyPr/>
                    <a:lstStyle/>
                    <a:p>
                      <a:r>
                        <a:rPr lang="en-US" dirty="0">
                          <a:solidFill>
                            <a:schemeClr val="bg1"/>
                          </a:solidFill>
                        </a:rPr>
                        <a:t>Session</a:t>
                      </a:r>
                    </a:p>
                  </a:txBody>
                  <a:tcPr>
                    <a:solidFill>
                      <a:srgbClr val="C00000"/>
                    </a:solidFill>
                  </a:tcPr>
                </a:tc>
                <a:tc>
                  <a:txBody>
                    <a:bodyPr/>
                    <a:lstStyle/>
                    <a:p>
                      <a:endParaRPr lang="en-US" dirty="0">
                        <a:solidFill>
                          <a:schemeClr val="bg1"/>
                        </a:solidFill>
                      </a:endParaRPr>
                    </a:p>
                  </a:txBody>
                  <a:tcPr>
                    <a:solidFill>
                      <a:srgbClr val="C00000"/>
                    </a:solidFill>
                  </a:tcPr>
                </a:tc>
                <a:tc>
                  <a:txBody>
                    <a:bodyPr/>
                    <a:lstStyle/>
                    <a:p>
                      <a:r>
                        <a:rPr lang="en-US" dirty="0">
                          <a:solidFill>
                            <a:schemeClr val="bg1"/>
                          </a:solidFill>
                        </a:rPr>
                        <a:t>SUJET</a:t>
                      </a:r>
                    </a:p>
                  </a:txBody>
                  <a:tcPr>
                    <a:solidFill>
                      <a:srgbClr val="C00000"/>
                    </a:solidFill>
                  </a:tcPr>
                </a:tc>
                <a:extLst>
                  <a:ext uri="{0D108BD9-81ED-4DB2-BD59-A6C34878D82A}">
                    <a16:rowId xmlns:a16="http://schemas.microsoft.com/office/drawing/2014/main" val="3750380822"/>
                  </a:ext>
                </a:extLst>
              </a:tr>
              <a:tr h="765067">
                <a:tc>
                  <a:txBody>
                    <a:bodyPr/>
                    <a:lstStyle/>
                    <a:p>
                      <a:r>
                        <a:rPr lang="en-US" sz="2000" dirty="0">
                          <a:solidFill>
                            <a:schemeClr val="bg1"/>
                          </a:solidFill>
                          <a:latin typeface="Ubuntu" panose="020B0504030602030204" pitchFamily="34" charset="0"/>
                        </a:rPr>
                        <a:t>1</a:t>
                      </a:r>
                    </a:p>
                  </a:txBody>
                  <a:tcPr>
                    <a:solidFill>
                      <a:srgbClr val="EB2327"/>
                    </a:solidFill>
                  </a:tcPr>
                </a:tc>
                <a:tc>
                  <a:txBody>
                    <a:bodyPr/>
                    <a:lstStyle/>
                    <a:p>
                      <a:endParaRPr lang="en-US" sz="2000" dirty="0">
                        <a:solidFill>
                          <a:schemeClr val="bg1"/>
                        </a:solidFill>
                        <a:latin typeface="Ubuntu" panose="020B0504030602030204" pitchFamily="34" charset="0"/>
                      </a:endParaRPr>
                    </a:p>
                  </a:txBody>
                  <a:tcPr>
                    <a:solidFill>
                      <a:srgbClr val="EB2327"/>
                    </a:solidFill>
                  </a:tcPr>
                </a:tc>
                <a:tc>
                  <a:txBody>
                    <a:bodyPr/>
                    <a:lstStyle/>
                    <a:p>
                      <a:pPr>
                        <a:spcAft>
                          <a:spcPts val="600"/>
                        </a:spcAft>
                      </a:pPr>
                      <a:r>
                        <a:rPr lang="en-US" sz="2000" dirty="0">
                          <a:solidFill>
                            <a:schemeClr val="bg1"/>
                          </a:solidFill>
                          <a:latin typeface="Ubuntu" panose="020B0504030602030204" pitchFamily="34" charset="0"/>
                        </a:rPr>
                        <a:t>Introduction</a:t>
                      </a:r>
                    </a:p>
                    <a:p>
                      <a:pPr>
                        <a:spcAft>
                          <a:spcPts val="600"/>
                        </a:spcAft>
                      </a:pPr>
                      <a:r>
                        <a:rPr lang="en-US" sz="2000" dirty="0" err="1">
                          <a:solidFill>
                            <a:schemeClr val="bg1"/>
                          </a:solidFill>
                          <a:latin typeface="Ubuntu" panose="020B0504030602030204" pitchFamily="34" charset="0"/>
                        </a:rPr>
                        <a:t>Qu’est-ce</a:t>
                      </a:r>
                      <a:r>
                        <a:rPr lang="en-US" sz="2000" dirty="0">
                          <a:solidFill>
                            <a:schemeClr val="bg1"/>
                          </a:solidFill>
                          <a:latin typeface="Ubuntu" panose="020B0504030602030204" pitchFamily="34" charset="0"/>
                        </a:rPr>
                        <a:t> </a:t>
                      </a:r>
                      <a:r>
                        <a:rPr lang="en-US" sz="2000" dirty="0" err="1">
                          <a:solidFill>
                            <a:schemeClr val="bg1"/>
                          </a:solidFill>
                          <a:latin typeface="Ubuntu" panose="020B0504030602030204" pitchFamily="34" charset="0"/>
                        </a:rPr>
                        <a:t>qu’un</a:t>
                      </a:r>
                      <a:r>
                        <a:rPr lang="en-US" sz="2000" dirty="0">
                          <a:solidFill>
                            <a:schemeClr val="bg1"/>
                          </a:solidFill>
                          <a:latin typeface="Ubuntu" panose="020B0504030602030204" pitchFamily="34" charset="0"/>
                        </a:rPr>
                        <a:t> Health Messenger ?</a:t>
                      </a:r>
                    </a:p>
                  </a:txBody>
                  <a:tcPr>
                    <a:solidFill>
                      <a:srgbClr val="EB2327"/>
                    </a:solidFill>
                  </a:tcPr>
                </a:tc>
                <a:extLst>
                  <a:ext uri="{0D108BD9-81ED-4DB2-BD59-A6C34878D82A}">
                    <a16:rowId xmlns:a16="http://schemas.microsoft.com/office/drawing/2014/main" val="3191104126"/>
                  </a:ext>
                </a:extLst>
              </a:tr>
              <a:tr h="580918">
                <a:tc>
                  <a:txBody>
                    <a:bodyPr/>
                    <a:lstStyle/>
                    <a:p>
                      <a:r>
                        <a:rPr lang="en-US" sz="2000" dirty="0">
                          <a:solidFill>
                            <a:schemeClr val="bg1"/>
                          </a:solidFill>
                          <a:latin typeface="Ubuntu" panose="020B0504030602030204" pitchFamily="34" charset="0"/>
                        </a:rPr>
                        <a:t>2</a:t>
                      </a:r>
                    </a:p>
                  </a:txBody>
                  <a:tcPr>
                    <a:solidFill>
                      <a:srgbClr val="EB2327"/>
                    </a:solidFill>
                  </a:tcPr>
                </a:tc>
                <a:tc>
                  <a:txBody>
                    <a:bodyPr/>
                    <a:lstStyle/>
                    <a:p>
                      <a:endParaRPr lang="en-US" sz="2000" dirty="0">
                        <a:solidFill>
                          <a:schemeClr val="bg1"/>
                        </a:solidFill>
                        <a:latin typeface="Ubuntu" panose="020B0504030602030204" pitchFamily="34" charset="0"/>
                      </a:endParaRPr>
                    </a:p>
                  </a:txBody>
                  <a:tcPr>
                    <a:solidFill>
                      <a:srgbClr val="EB2327"/>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fr-FR" sz="2000" dirty="0">
                          <a:solidFill>
                            <a:schemeClr val="bg1"/>
                          </a:solidFill>
                          <a:latin typeface="Ubuntu" panose="020B0504030602030204" pitchFamily="34" charset="0"/>
                        </a:rPr>
                        <a:t>Disparités en matière de santé et SO Health</a:t>
                      </a:r>
                      <a:endParaRPr lang="en-US" sz="2000" dirty="0">
                        <a:solidFill>
                          <a:schemeClr val="bg1"/>
                        </a:solidFill>
                        <a:latin typeface="Ubuntu" panose="020B0504030602030204" pitchFamily="34" charset="0"/>
                      </a:endParaRPr>
                    </a:p>
                  </a:txBody>
                  <a:tcPr>
                    <a:solidFill>
                      <a:srgbClr val="EB2327"/>
                    </a:solidFill>
                  </a:tcPr>
                </a:tc>
                <a:extLst>
                  <a:ext uri="{0D108BD9-81ED-4DB2-BD59-A6C34878D82A}">
                    <a16:rowId xmlns:a16="http://schemas.microsoft.com/office/drawing/2014/main" val="2209431172"/>
                  </a:ext>
                </a:extLst>
              </a:tr>
              <a:tr h="467369">
                <a:tc>
                  <a:txBody>
                    <a:bodyPr/>
                    <a:lstStyle/>
                    <a:p>
                      <a:r>
                        <a:rPr lang="en-US" sz="2000" dirty="0">
                          <a:solidFill>
                            <a:schemeClr val="bg1"/>
                          </a:solidFill>
                          <a:latin typeface="Ubuntu" panose="020B0504030602030204" pitchFamily="34" charset="0"/>
                        </a:rPr>
                        <a:t>3</a:t>
                      </a:r>
                    </a:p>
                  </a:txBody>
                  <a:tcPr>
                    <a:solidFill>
                      <a:srgbClr val="EB2327"/>
                    </a:solidFill>
                  </a:tcPr>
                </a:tc>
                <a:tc>
                  <a:txBody>
                    <a:bodyPr/>
                    <a:lstStyle/>
                    <a:p>
                      <a:endParaRPr lang="en-US" sz="2000" dirty="0">
                        <a:solidFill>
                          <a:schemeClr val="bg1"/>
                        </a:solidFill>
                        <a:latin typeface="Ubuntu" panose="020B0504030602030204" pitchFamily="34" charset="0"/>
                      </a:endParaRPr>
                    </a:p>
                  </a:txBody>
                  <a:tcPr>
                    <a:solidFill>
                      <a:srgbClr val="EB2327"/>
                    </a:solidFill>
                  </a:tcPr>
                </a:tc>
                <a:tc>
                  <a:txBody>
                    <a:bodyPr/>
                    <a:lstStyle/>
                    <a:p>
                      <a:pPr>
                        <a:spcAft>
                          <a:spcPts val="600"/>
                        </a:spcAft>
                      </a:pPr>
                      <a:r>
                        <a:rPr lang="en-US" sz="2000" dirty="0">
                          <a:solidFill>
                            <a:schemeClr val="bg1"/>
                          </a:solidFill>
                          <a:latin typeface="Ubuntu" panose="020B0504030602030204" pitchFamily="34" charset="0"/>
                        </a:rPr>
                        <a:t>Aptitude</a:t>
                      </a:r>
                    </a:p>
                  </a:txBody>
                  <a:tcPr>
                    <a:solidFill>
                      <a:srgbClr val="EB2327"/>
                    </a:solidFill>
                  </a:tcPr>
                </a:tc>
                <a:extLst>
                  <a:ext uri="{0D108BD9-81ED-4DB2-BD59-A6C34878D82A}">
                    <a16:rowId xmlns:a16="http://schemas.microsoft.com/office/drawing/2014/main" val="3359720325"/>
                  </a:ext>
                </a:extLst>
              </a:tr>
              <a:tr h="611764">
                <a:tc>
                  <a:txBody>
                    <a:bodyPr/>
                    <a:lstStyle/>
                    <a:p>
                      <a:r>
                        <a:rPr lang="en-US" sz="2000" dirty="0">
                          <a:solidFill>
                            <a:schemeClr val="bg1"/>
                          </a:solidFill>
                          <a:latin typeface="Ubuntu" panose="020B0504030602030204" pitchFamily="34" charset="0"/>
                        </a:rPr>
                        <a:t>4</a:t>
                      </a:r>
                    </a:p>
                  </a:txBody>
                  <a:tcPr>
                    <a:solidFill>
                      <a:srgbClr val="EB2327"/>
                    </a:solidFill>
                  </a:tcPr>
                </a:tc>
                <a:tc>
                  <a:txBody>
                    <a:bodyPr/>
                    <a:lstStyle/>
                    <a:p>
                      <a:endParaRPr lang="en-US" sz="2000" dirty="0">
                        <a:solidFill>
                          <a:schemeClr val="bg1"/>
                        </a:solidFill>
                        <a:latin typeface="Ubuntu" panose="020B0504030602030204" pitchFamily="34" charset="0"/>
                      </a:endParaRPr>
                    </a:p>
                  </a:txBody>
                  <a:tcPr>
                    <a:solidFill>
                      <a:srgbClr val="EB2327"/>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2000" dirty="0">
                          <a:solidFill>
                            <a:schemeClr val="bg1"/>
                          </a:solidFill>
                          <a:latin typeface="Ubuntu" panose="020B0504030602030204" pitchFamily="34" charset="0"/>
                        </a:rPr>
                        <a:t>Nutrition et habitudes saines</a:t>
                      </a:r>
                    </a:p>
                  </a:txBody>
                  <a:tcPr>
                    <a:solidFill>
                      <a:srgbClr val="EB2327"/>
                    </a:solidFill>
                  </a:tcPr>
                </a:tc>
                <a:extLst>
                  <a:ext uri="{0D108BD9-81ED-4DB2-BD59-A6C34878D82A}">
                    <a16:rowId xmlns:a16="http://schemas.microsoft.com/office/drawing/2014/main" val="1545557502"/>
                  </a:ext>
                </a:extLst>
              </a:tr>
              <a:tr h="390034">
                <a:tc>
                  <a:txBody>
                    <a:bodyPr/>
                    <a:lstStyle/>
                    <a:p>
                      <a:r>
                        <a:rPr lang="en-US" sz="2000" dirty="0">
                          <a:solidFill>
                            <a:schemeClr val="bg1"/>
                          </a:solidFill>
                          <a:latin typeface="Ubuntu" panose="020B0504030602030204" pitchFamily="34" charset="0"/>
                        </a:rPr>
                        <a:t>5</a:t>
                      </a:r>
                    </a:p>
                  </a:txBody>
                  <a:tcPr>
                    <a:solidFill>
                      <a:srgbClr val="EB2327"/>
                    </a:solidFill>
                  </a:tcPr>
                </a:tc>
                <a:tc>
                  <a:txBody>
                    <a:bodyPr/>
                    <a:lstStyle/>
                    <a:p>
                      <a:endParaRPr lang="en-US" sz="2000" dirty="0">
                        <a:solidFill>
                          <a:schemeClr val="bg1"/>
                        </a:solidFill>
                        <a:latin typeface="Ubuntu" panose="020B0504030602030204" pitchFamily="34" charset="0"/>
                      </a:endParaRPr>
                    </a:p>
                  </a:txBody>
                  <a:tcPr>
                    <a:solidFill>
                      <a:srgbClr val="EB2327"/>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2000" dirty="0">
                          <a:solidFill>
                            <a:schemeClr val="bg1"/>
                          </a:solidFill>
                          <a:latin typeface="Ubuntu" panose="020B0504030602030204" pitchFamily="34" charset="0"/>
                        </a:rPr>
                        <a:t>Santé </a:t>
                      </a:r>
                      <a:r>
                        <a:rPr lang="en-US" sz="2000" dirty="0" err="1">
                          <a:solidFill>
                            <a:schemeClr val="bg1"/>
                          </a:solidFill>
                          <a:latin typeface="Ubuntu" panose="020B0504030602030204" pitchFamily="34" charset="0"/>
                        </a:rPr>
                        <a:t>émotionnelle</a:t>
                      </a:r>
                      <a:endParaRPr lang="en-US" sz="2000" dirty="0">
                        <a:solidFill>
                          <a:schemeClr val="bg1"/>
                        </a:solidFill>
                        <a:latin typeface="Ubuntu" panose="020B0504030602030204" pitchFamily="34" charset="0"/>
                      </a:endParaRPr>
                    </a:p>
                  </a:txBody>
                  <a:tcPr>
                    <a:solidFill>
                      <a:srgbClr val="EB2327"/>
                    </a:solidFill>
                  </a:tcPr>
                </a:tc>
                <a:extLst>
                  <a:ext uri="{0D108BD9-81ED-4DB2-BD59-A6C34878D82A}">
                    <a16:rowId xmlns:a16="http://schemas.microsoft.com/office/drawing/2014/main" val="1794588824"/>
                  </a:ext>
                </a:extLst>
              </a:tr>
              <a:tr h="536300">
                <a:tc>
                  <a:txBody>
                    <a:bodyPr/>
                    <a:lstStyle/>
                    <a:p>
                      <a:r>
                        <a:rPr lang="en-US" sz="2000" dirty="0">
                          <a:solidFill>
                            <a:schemeClr val="bg1"/>
                          </a:solidFill>
                          <a:latin typeface="Ubuntu" panose="020B0504030602030204" pitchFamily="34" charset="0"/>
                        </a:rPr>
                        <a:t>6</a:t>
                      </a:r>
                    </a:p>
                  </a:txBody>
                  <a:tcPr>
                    <a:solidFill>
                      <a:srgbClr val="EB2327"/>
                    </a:solidFill>
                  </a:tcPr>
                </a:tc>
                <a:tc>
                  <a:txBody>
                    <a:bodyPr/>
                    <a:lstStyle/>
                    <a:p>
                      <a:endParaRPr lang="en-US" sz="2000" dirty="0">
                        <a:solidFill>
                          <a:schemeClr val="bg1"/>
                        </a:solidFill>
                        <a:latin typeface="Ubuntu" panose="020B0504030602030204" pitchFamily="34" charset="0"/>
                      </a:endParaRPr>
                    </a:p>
                  </a:txBody>
                  <a:tcPr>
                    <a:solidFill>
                      <a:srgbClr val="EB2327"/>
                    </a:solidFill>
                  </a:tcPr>
                </a:tc>
                <a:tc>
                  <a:txBody>
                    <a:bodyPr/>
                    <a:lstStyle/>
                    <a:p>
                      <a:pPr>
                        <a:spcAft>
                          <a:spcPts val="600"/>
                        </a:spcAft>
                      </a:pPr>
                      <a:r>
                        <a:rPr lang="en-US" sz="2000" dirty="0">
                          <a:solidFill>
                            <a:schemeClr val="bg1"/>
                          </a:solidFill>
                          <a:latin typeface="Ubuntu" panose="020B0504030602030204" pitchFamily="34" charset="0"/>
                        </a:rPr>
                        <a:t>Communication</a:t>
                      </a:r>
                    </a:p>
                  </a:txBody>
                  <a:tcPr>
                    <a:solidFill>
                      <a:srgbClr val="EB2327"/>
                    </a:solidFill>
                  </a:tcPr>
                </a:tc>
                <a:extLst>
                  <a:ext uri="{0D108BD9-81ED-4DB2-BD59-A6C34878D82A}">
                    <a16:rowId xmlns:a16="http://schemas.microsoft.com/office/drawing/2014/main" val="117520732"/>
                  </a:ext>
                </a:extLst>
              </a:tr>
              <a:tr h="700720">
                <a:tc>
                  <a:txBody>
                    <a:bodyPr/>
                    <a:lstStyle/>
                    <a:p>
                      <a:r>
                        <a:rPr lang="en-US" sz="2000" dirty="0">
                          <a:solidFill>
                            <a:schemeClr val="bg1"/>
                          </a:solidFill>
                          <a:latin typeface="Ubuntu" panose="020B0504030602030204" pitchFamily="34" charset="0"/>
                        </a:rPr>
                        <a:t>7</a:t>
                      </a:r>
                    </a:p>
                  </a:txBody>
                  <a:tcPr>
                    <a:solidFill>
                      <a:srgbClr val="EB2327"/>
                    </a:solidFill>
                  </a:tcPr>
                </a:tc>
                <a:tc>
                  <a:txBody>
                    <a:bodyPr/>
                    <a:lstStyle/>
                    <a:p>
                      <a:endParaRPr lang="en-US" sz="2000" dirty="0">
                        <a:solidFill>
                          <a:schemeClr val="bg1"/>
                        </a:solidFill>
                        <a:latin typeface="Ubuntu" panose="020B0504030602030204" pitchFamily="34" charset="0"/>
                      </a:endParaRPr>
                    </a:p>
                  </a:txBody>
                  <a:tcPr>
                    <a:solidFill>
                      <a:srgbClr val="EB2327"/>
                    </a:solidFill>
                  </a:tcPr>
                </a:tc>
                <a:tc>
                  <a:txBody>
                    <a:bodyPr/>
                    <a:lstStyle/>
                    <a:p>
                      <a:pPr>
                        <a:spcAft>
                          <a:spcPts val="600"/>
                        </a:spcAft>
                      </a:pPr>
                      <a:r>
                        <a:rPr lang="en-US" sz="2000" dirty="0">
                          <a:solidFill>
                            <a:schemeClr val="bg1"/>
                          </a:solidFill>
                          <a:latin typeface="Ubuntu" panose="020B0504030602030204" pitchFamily="34" charset="0"/>
                        </a:rPr>
                        <a:t>Plaidoyer</a:t>
                      </a:r>
                    </a:p>
                  </a:txBody>
                  <a:tcPr>
                    <a:solidFill>
                      <a:srgbClr val="EB2327"/>
                    </a:solidFill>
                  </a:tcPr>
                </a:tc>
                <a:extLst>
                  <a:ext uri="{0D108BD9-81ED-4DB2-BD59-A6C34878D82A}">
                    <a16:rowId xmlns:a16="http://schemas.microsoft.com/office/drawing/2014/main" val="3309893178"/>
                  </a:ext>
                </a:extLst>
              </a:tr>
              <a:tr h="510975">
                <a:tc>
                  <a:txBody>
                    <a:bodyPr/>
                    <a:lstStyle/>
                    <a:p>
                      <a:r>
                        <a:rPr lang="en-US" sz="2000" dirty="0">
                          <a:solidFill>
                            <a:schemeClr val="bg1"/>
                          </a:solidFill>
                          <a:latin typeface="Ubuntu" panose="020B0504030602030204" pitchFamily="34" charset="0"/>
                        </a:rPr>
                        <a:t>8</a:t>
                      </a:r>
                    </a:p>
                  </a:txBody>
                  <a:tcPr>
                    <a:solidFill>
                      <a:srgbClr val="EB2327"/>
                    </a:solidFill>
                  </a:tcPr>
                </a:tc>
                <a:tc>
                  <a:txBody>
                    <a:bodyPr/>
                    <a:lstStyle/>
                    <a:p>
                      <a:endParaRPr lang="en-US" sz="2000" dirty="0">
                        <a:solidFill>
                          <a:schemeClr val="bg1"/>
                        </a:solidFill>
                        <a:latin typeface="Ubuntu" panose="020B0504030602030204" pitchFamily="34" charset="0"/>
                      </a:endParaRPr>
                    </a:p>
                  </a:txBody>
                  <a:tcPr>
                    <a:solidFill>
                      <a:srgbClr val="EB2327"/>
                    </a:solidFill>
                  </a:tcPr>
                </a:tc>
                <a:tc>
                  <a:txBody>
                    <a:bodyPr/>
                    <a:lstStyle/>
                    <a:p>
                      <a:pPr>
                        <a:spcAft>
                          <a:spcPts val="600"/>
                        </a:spcAft>
                      </a:pPr>
                      <a:r>
                        <a:rPr lang="en-US" sz="2000" dirty="0">
                          <a:solidFill>
                            <a:schemeClr val="bg1"/>
                          </a:solidFill>
                          <a:latin typeface="Ubuntu" panose="020B0504030602030204" pitchFamily="34" charset="0"/>
                        </a:rPr>
                        <a:t>Plan </a:t>
                      </a:r>
                      <a:r>
                        <a:rPr lang="en-US" sz="2000" dirty="0" err="1">
                          <a:solidFill>
                            <a:schemeClr val="bg1"/>
                          </a:solidFill>
                          <a:latin typeface="Ubuntu" panose="020B0504030602030204" pitchFamily="34" charset="0"/>
                        </a:rPr>
                        <a:t>d’activation</a:t>
                      </a:r>
                      <a:r>
                        <a:rPr lang="en-US" sz="2000" dirty="0">
                          <a:solidFill>
                            <a:schemeClr val="bg1"/>
                          </a:solidFill>
                          <a:latin typeface="Ubuntu" panose="020B0504030602030204" pitchFamily="34" charset="0"/>
                        </a:rPr>
                        <a:t> et </a:t>
                      </a:r>
                      <a:r>
                        <a:rPr lang="en-US" sz="2000" dirty="0" err="1">
                          <a:solidFill>
                            <a:schemeClr val="bg1"/>
                          </a:solidFill>
                          <a:latin typeface="Ubuntu" panose="020B0504030602030204" pitchFamily="34" charset="0"/>
                        </a:rPr>
                        <a:t>clôture</a:t>
                      </a:r>
                      <a:endParaRPr lang="en-US" sz="2000" dirty="0">
                        <a:solidFill>
                          <a:schemeClr val="bg1"/>
                        </a:solidFill>
                        <a:latin typeface="Ubuntu" panose="020B0504030602030204" pitchFamily="34" charset="0"/>
                      </a:endParaRPr>
                    </a:p>
                  </a:txBody>
                  <a:tcPr>
                    <a:solidFill>
                      <a:srgbClr val="EB2327"/>
                    </a:solidFill>
                  </a:tcPr>
                </a:tc>
                <a:extLst>
                  <a:ext uri="{0D108BD9-81ED-4DB2-BD59-A6C34878D82A}">
                    <a16:rowId xmlns:a16="http://schemas.microsoft.com/office/drawing/2014/main" val="1204975966"/>
                  </a:ext>
                </a:extLst>
              </a:tr>
            </a:tbl>
          </a:graphicData>
        </a:graphic>
      </p:graphicFrame>
      <p:pic>
        <p:nvPicPr>
          <p:cNvPr id="6" name="Graphic 5" descr="Doctor female with solid fill">
            <a:extLst>
              <a:ext uri="{FF2B5EF4-FFF2-40B4-BE49-F238E27FC236}">
                <a16:creationId xmlns:a16="http://schemas.microsoft.com/office/drawing/2014/main" id="{7FF448DC-B35C-5B9F-C936-C10C6EDA3C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17844" y="2800664"/>
            <a:ext cx="539087" cy="539087"/>
          </a:xfrm>
          <a:prstGeom prst="rect">
            <a:avLst/>
          </a:prstGeom>
        </p:spPr>
      </p:pic>
      <p:pic>
        <p:nvPicPr>
          <p:cNvPr id="10" name="Graphic 9" descr="Dumbbell with solid fill">
            <a:extLst>
              <a:ext uri="{FF2B5EF4-FFF2-40B4-BE49-F238E27FC236}">
                <a16:creationId xmlns:a16="http://schemas.microsoft.com/office/drawing/2014/main" id="{21FCD09D-DA78-E988-3848-99EA9F819EE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17844" y="3362897"/>
            <a:ext cx="539087" cy="539087"/>
          </a:xfrm>
          <a:prstGeom prst="rect">
            <a:avLst/>
          </a:prstGeom>
        </p:spPr>
      </p:pic>
      <p:pic>
        <p:nvPicPr>
          <p:cNvPr id="16" name="Graphic 15" descr="Smiling face with solid fill with solid fill">
            <a:extLst>
              <a:ext uri="{FF2B5EF4-FFF2-40B4-BE49-F238E27FC236}">
                <a16:creationId xmlns:a16="http://schemas.microsoft.com/office/drawing/2014/main" id="{B56E50C8-1C36-013F-3015-8D270559FDE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489471" y="4466591"/>
            <a:ext cx="463018" cy="463018"/>
          </a:xfrm>
          <a:prstGeom prst="rect">
            <a:avLst/>
          </a:prstGeom>
        </p:spPr>
      </p:pic>
      <p:pic>
        <p:nvPicPr>
          <p:cNvPr id="18" name="Graphic 17" descr="Lecturer with solid fill">
            <a:extLst>
              <a:ext uri="{FF2B5EF4-FFF2-40B4-BE49-F238E27FC236}">
                <a16:creationId xmlns:a16="http://schemas.microsoft.com/office/drawing/2014/main" id="{2E224BC1-B6B1-3C68-ED59-484BCE08AEC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417844" y="5604018"/>
            <a:ext cx="463018" cy="369449"/>
          </a:xfrm>
          <a:prstGeom prst="rect">
            <a:avLst/>
          </a:prstGeom>
        </p:spPr>
      </p:pic>
      <p:sp>
        <p:nvSpPr>
          <p:cNvPr id="3" name="Rectangle 1">
            <a:extLst>
              <a:ext uri="{FF2B5EF4-FFF2-40B4-BE49-F238E27FC236}">
                <a16:creationId xmlns:a16="http://schemas.microsoft.com/office/drawing/2014/main" id="{E2B4B00C-E01D-4B10-20C2-C45785E1D77A}"/>
              </a:ext>
            </a:extLst>
          </p:cNvPr>
          <p:cNvSpPr>
            <a:spLocks noGrp="1" noChangeArrowheads="1"/>
          </p:cNvSpPr>
          <p:nvPr>
            <p:ph type="title"/>
          </p:nvPr>
        </p:nvSpPr>
        <p:spPr bwMode="auto">
          <a:xfrm>
            <a:off x="262890" y="430449"/>
            <a:ext cx="3678892" cy="528358"/>
          </a:xfrm>
          <a:prstGeom prst="rect">
            <a:avLst/>
          </a:prstGeom>
          <a:noFill/>
          <a:ln>
            <a:noFill/>
          </a:ln>
          <a:effectLst/>
        </p:spPr>
        <p:txBody>
          <a:bodyPr vert="horz" wrap="none" lIns="0" tIns="-12696" rIns="0" bIns="-12696" numCol="1" anchor="ctr" anchorCtr="0" compatLnSpc="1">
            <a:prstTxWarp prst="textNoShape">
              <a:avLst/>
            </a:prstTxWarp>
            <a:spAutoFit/>
          </a:bodyPr>
          <a:lstStyle/>
          <a:p>
            <a:pPr lvl="0" eaLnBrk="0" fontAlgn="base" hangingPunct="0">
              <a:lnSpc>
                <a:spcPct val="100000"/>
              </a:lnSpc>
              <a:spcAft>
                <a:spcPct val="0"/>
              </a:spcAft>
            </a:pPr>
            <a:r>
              <a:rPr lang="en-US" altLang="en-US" sz="3600" b="0">
                <a:latin typeface="Ubuntu" panose="020B0504030602030204" pitchFamily="34" charset="0"/>
              </a:rPr>
              <a:t>Training schedule</a:t>
            </a:r>
            <a:endParaRPr kumimoji="0" lang="ru-RU" altLang="en-US" sz="3600" b="0" i="0" u="none" strike="noStrike" cap="none" normalizeH="0" baseline="0" dirty="0">
              <a:ln>
                <a:noFill/>
              </a:ln>
              <a:effectLst/>
              <a:latin typeface="Ubuntu" panose="020B0504030602030204" pitchFamily="34" charset="0"/>
            </a:endParaRPr>
          </a:p>
        </p:txBody>
      </p:sp>
      <p:pic>
        <p:nvPicPr>
          <p:cNvPr id="5" name="Graphic 4" descr="Apple with solid fill">
            <a:extLst>
              <a:ext uri="{FF2B5EF4-FFF2-40B4-BE49-F238E27FC236}">
                <a16:creationId xmlns:a16="http://schemas.microsoft.com/office/drawing/2014/main" id="{D19BFD7C-FE6E-BA62-A7C5-6F7289EE3817}"/>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417844" y="3895471"/>
            <a:ext cx="539087" cy="539087"/>
          </a:xfrm>
          <a:prstGeom prst="rect">
            <a:avLst/>
          </a:prstGeom>
        </p:spPr>
      </p:pic>
      <p:pic>
        <p:nvPicPr>
          <p:cNvPr id="13" name="Graphic 12" descr="Handshake outline">
            <a:extLst>
              <a:ext uri="{FF2B5EF4-FFF2-40B4-BE49-F238E27FC236}">
                <a16:creationId xmlns:a16="http://schemas.microsoft.com/office/drawing/2014/main" id="{786DD600-882B-83BC-B729-D0ADD071561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300566" y="2083415"/>
            <a:ext cx="731520" cy="731520"/>
          </a:xfrm>
          <a:prstGeom prst="rect">
            <a:avLst/>
          </a:prstGeom>
        </p:spPr>
      </p:pic>
      <p:pic>
        <p:nvPicPr>
          <p:cNvPr id="15" name="Graphic 14" descr="Open envelope with solid fill">
            <a:extLst>
              <a:ext uri="{FF2B5EF4-FFF2-40B4-BE49-F238E27FC236}">
                <a16:creationId xmlns:a16="http://schemas.microsoft.com/office/drawing/2014/main" id="{9988B15E-A02D-FD4C-7D2A-5B72096EEAF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437726" y="4982520"/>
            <a:ext cx="457200" cy="457200"/>
          </a:xfrm>
          <a:prstGeom prst="rect">
            <a:avLst/>
          </a:prstGeom>
        </p:spPr>
      </p:pic>
    </p:spTree>
    <p:extLst>
      <p:ext uri="{BB962C8B-B14F-4D97-AF65-F5344CB8AC3E}">
        <p14:creationId xmlns:p14="http://schemas.microsoft.com/office/powerpoint/2010/main" val="30239871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5043" y="2236615"/>
            <a:ext cx="3868340" cy="617934"/>
          </a:xfrm>
        </p:spPr>
        <p:txBody>
          <a:bodyPr/>
          <a:lstStyle/>
          <a:p>
            <a:r>
              <a:rPr lang="en-US" dirty="0"/>
              <a:t>Option 1. </a:t>
            </a:r>
            <a:r>
              <a:rPr lang="en-US" dirty="0" err="1"/>
              <a:t>Soulever</a:t>
            </a:r>
            <a:r>
              <a:rPr lang="en-US" dirty="0"/>
              <a:t> des </a:t>
            </a:r>
            <a:r>
              <a:rPr lang="en-US" dirty="0" err="1"/>
              <a:t>poids</a:t>
            </a:r>
            <a:endParaRPr lang="en-US" dirty="0"/>
          </a:p>
        </p:txBody>
      </p:sp>
      <p:sp>
        <p:nvSpPr>
          <p:cNvPr id="5" name="Text Placeholder 4"/>
          <p:cNvSpPr>
            <a:spLocks noGrp="1"/>
          </p:cNvSpPr>
          <p:nvPr>
            <p:ph type="body" sz="quarter" idx="3"/>
          </p:nvPr>
        </p:nvSpPr>
        <p:spPr>
          <a:xfrm>
            <a:off x="5256609" y="2236615"/>
            <a:ext cx="3887391" cy="617934"/>
          </a:xfrm>
        </p:spPr>
        <p:txBody>
          <a:bodyPr/>
          <a:lstStyle/>
          <a:p>
            <a:r>
              <a:rPr lang="en-US"/>
              <a:t>Option 2. Le yoga</a:t>
            </a:r>
          </a:p>
        </p:txBody>
      </p:sp>
      <p:sp>
        <p:nvSpPr>
          <p:cNvPr id="9" name="Title 1">
            <a:extLst>
              <a:ext uri="{FF2B5EF4-FFF2-40B4-BE49-F238E27FC236}">
                <a16:creationId xmlns:a16="http://schemas.microsoft.com/office/drawing/2014/main" id="{DDF81842-19C6-47FB-9CAD-7150A9147FFC}"/>
              </a:ext>
            </a:extLst>
          </p:cNvPr>
          <p:cNvSpPr txBox="1">
            <a:spLocks/>
          </p:cNvSpPr>
          <p:nvPr/>
        </p:nvSpPr>
        <p:spPr>
          <a:xfrm>
            <a:off x="95250" y="548532"/>
            <a:ext cx="6125441" cy="5858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bg1"/>
                </a:solidFill>
                <a:latin typeface="Ubuntu" charset="0"/>
                <a:ea typeface="Ubuntu" charset="0"/>
                <a:cs typeface="Ubuntu" charset="0"/>
              </a:defRPr>
            </a:lvl1pPr>
          </a:lstStyle>
          <a:p>
            <a:r>
              <a:rPr lang="en-US" sz="3600"/>
              <a:t>Q6. Quel est le meilleur exercice pour la flexibilité ?</a:t>
            </a:r>
          </a:p>
          <a:p>
            <a:endParaRPr lang="en-US" sz="3600"/>
          </a:p>
        </p:txBody>
      </p:sp>
      <p:pic>
        <p:nvPicPr>
          <p:cNvPr id="2056" name="Picture 8" descr="https://res.cloudinary.com/bulldog-yoga/image/upload/h_1600,w_1200/v1491336315/Villanova-Special-Olympics-2-e1486664993753_lih8k9.jpg">
            <a:extLst>
              <a:ext uri="{FF2B5EF4-FFF2-40B4-BE49-F238E27FC236}">
                <a16:creationId xmlns:a16="http://schemas.microsoft.com/office/drawing/2014/main" id="{8C250DAF-22A2-4E8C-A9D6-972A6E046E4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56609" y="3001871"/>
            <a:ext cx="2480698" cy="3307597"/>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4098" name="Picture 2" descr="https://tse3.mm.bing.net/th?id=OIP.EEGTZ-c9dadPbqhhMRuf8AHaEK&amp;pid=Api&amp;P=0&amp;w=319&amp;h=180">
            <a:extLst>
              <a:ext uri="{FF2B5EF4-FFF2-40B4-BE49-F238E27FC236}">
                <a16:creationId xmlns:a16="http://schemas.microsoft.com/office/drawing/2014/main" id="{1FD74410-F18B-44EC-8580-D1F315D903D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74456" y="3114205"/>
            <a:ext cx="3832131" cy="2162331"/>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66228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4597" y="2111182"/>
            <a:ext cx="4318295" cy="823912"/>
          </a:xfrm>
        </p:spPr>
        <p:txBody>
          <a:bodyPr>
            <a:normAutofit fontScale="92500"/>
          </a:bodyPr>
          <a:lstStyle/>
          <a:p>
            <a:r>
              <a:rPr lang="en-US"/>
              <a:t>Option 1. Prendre un analgésique</a:t>
            </a:r>
          </a:p>
        </p:txBody>
      </p:sp>
      <p:sp>
        <p:nvSpPr>
          <p:cNvPr id="5" name="Text Placeholder 4"/>
          <p:cNvSpPr>
            <a:spLocks noGrp="1"/>
          </p:cNvSpPr>
          <p:nvPr>
            <p:ph type="body" sz="quarter" idx="3"/>
          </p:nvPr>
        </p:nvSpPr>
        <p:spPr>
          <a:xfrm>
            <a:off x="4893470" y="2312992"/>
            <a:ext cx="3887391" cy="617934"/>
          </a:xfrm>
        </p:spPr>
        <p:txBody>
          <a:bodyPr>
            <a:normAutofit fontScale="92500"/>
          </a:bodyPr>
          <a:lstStyle/>
          <a:p>
            <a:r>
              <a:rPr lang="en-US"/>
              <a:t>Option 2. Aller chez le dentiste</a:t>
            </a:r>
          </a:p>
        </p:txBody>
      </p:sp>
      <p:sp>
        <p:nvSpPr>
          <p:cNvPr id="9" name="Title 1">
            <a:extLst>
              <a:ext uri="{FF2B5EF4-FFF2-40B4-BE49-F238E27FC236}">
                <a16:creationId xmlns:a16="http://schemas.microsoft.com/office/drawing/2014/main" id="{8B3A3A48-D94B-4F80-ABCF-7230777536EC}"/>
              </a:ext>
            </a:extLst>
          </p:cNvPr>
          <p:cNvSpPr txBox="1">
            <a:spLocks/>
          </p:cNvSpPr>
          <p:nvPr/>
        </p:nvSpPr>
        <p:spPr>
          <a:xfrm>
            <a:off x="95250" y="388112"/>
            <a:ext cx="6735041" cy="5858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bg1"/>
                </a:solidFill>
                <a:latin typeface="Ubuntu" charset="0"/>
                <a:ea typeface="Ubuntu" charset="0"/>
                <a:cs typeface="Ubuntu" charset="0"/>
              </a:defRPr>
            </a:lvl1pPr>
          </a:lstStyle>
          <a:p>
            <a:r>
              <a:rPr lang="en-US" sz="3600"/>
              <a:t>Q7. Quels conseils donneriez-vous à un ami qui a mal aux dents ?</a:t>
            </a:r>
          </a:p>
        </p:txBody>
      </p:sp>
      <p:pic>
        <p:nvPicPr>
          <p:cNvPr id="3074" name="Picture 2" descr="http://staging.resources.specialolympics.org/uploadedImages/special-olympics-resources/Taxonomy/Health/300x200-SS-Related.jpg">
            <a:extLst>
              <a:ext uri="{FF2B5EF4-FFF2-40B4-BE49-F238E27FC236}">
                <a16:creationId xmlns:a16="http://schemas.microsoft.com/office/drawing/2014/main" id="{B630041D-6029-4F0D-BF00-37F2F67630F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93469" y="3109216"/>
            <a:ext cx="3797733" cy="2531822"/>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3076" name="Picture 4" descr="http://www.almrsal.com/wp-content/uploads/2014/12/man-taking-pill-with-glass-of-water.jpg">
            <a:extLst>
              <a:ext uri="{FF2B5EF4-FFF2-40B4-BE49-F238E27FC236}">
                <a16:creationId xmlns:a16="http://schemas.microsoft.com/office/drawing/2014/main" id="{1E01ECBC-A941-46D4-BE88-475DA6C3938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59179" y="3037204"/>
            <a:ext cx="2475702" cy="3273655"/>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3999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355E9F9-EC2A-4E07-B88F-830A7E94E842}"/>
              </a:ext>
            </a:extLst>
          </p:cNvPr>
          <p:cNvSpPr txBox="1">
            <a:spLocks/>
          </p:cNvSpPr>
          <p:nvPr/>
        </p:nvSpPr>
        <p:spPr>
          <a:xfrm>
            <a:off x="95250" y="388112"/>
            <a:ext cx="6735041" cy="5858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bg1"/>
                </a:solidFill>
                <a:latin typeface="Ubuntu" charset="0"/>
                <a:ea typeface="Ubuntu" charset="0"/>
                <a:cs typeface="Ubuntu" charset="0"/>
              </a:defRPr>
            </a:lvl1pPr>
          </a:lstStyle>
          <a:p>
            <a:r>
              <a:rPr lang="en-US" sz="3600"/>
              <a:t>Q8. Vrai ou faux ?</a:t>
            </a:r>
          </a:p>
        </p:txBody>
      </p:sp>
      <p:sp>
        <p:nvSpPr>
          <p:cNvPr id="13" name="Text Placeholder 2">
            <a:extLst>
              <a:ext uri="{FF2B5EF4-FFF2-40B4-BE49-F238E27FC236}">
                <a16:creationId xmlns:a16="http://schemas.microsoft.com/office/drawing/2014/main" id="{5BEC6B0C-2C65-497F-9A0A-7398A4DF3D12}"/>
              </a:ext>
            </a:extLst>
          </p:cNvPr>
          <p:cNvSpPr>
            <a:spLocks noGrp="1"/>
          </p:cNvSpPr>
          <p:nvPr>
            <p:ph type="body" idx="1"/>
          </p:nvPr>
        </p:nvSpPr>
        <p:spPr>
          <a:xfrm>
            <a:off x="566208" y="2150933"/>
            <a:ext cx="7546659" cy="1498059"/>
          </a:xfrm>
        </p:spPr>
        <p:txBody>
          <a:bodyPr>
            <a:normAutofit/>
          </a:bodyPr>
          <a:lstStyle/>
          <a:p>
            <a:pPr algn="ctr"/>
            <a:r>
              <a:rPr lang="en-US" sz="3200"/>
              <a:t>Le soleil peut avoir des effets bénéfiques importants sur la santé ?</a:t>
            </a:r>
          </a:p>
        </p:txBody>
      </p:sp>
      <p:pic>
        <p:nvPicPr>
          <p:cNvPr id="16" name="Picture 15">
            <a:extLst>
              <a:ext uri="{FF2B5EF4-FFF2-40B4-BE49-F238E27FC236}">
                <a16:creationId xmlns:a16="http://schemas.microsoft.com/office/drawing/2014/main" id="{D405DADD-9E72-4795-9B88-6533F7B2A3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a:off x="2548329" y="3837485"/>
            <a:ext cx="3747540" cy="2810655"/>
          </a:xfrm>
          <a:prstGeom prst="rect">
            <a:avLst/>
          </a:prstGeom>
          <a:ln w="38100">
            <a:solidFill>
              <a:schemeClr val="tx1"/>
            </a:solidFill>
          </a:ln>
        </p:spPr>
      </p:pic>
    </p:spTree>
    <p:extLst>
      <p:ext uri="{BB962C8B-B14F-4D97-AF65-F5344CB8AC3E}">
        <p14:creationId xmlns:p14="http://schemas.microsoft.com/office/powerpoint/2010/main" val="17196934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4933" y="2140256"/>
            <a:ext cx="3868340" cy="617934"/>
          </a:xfrm>
        </p:spPr>
        <p:txBody>
          <a:bodyPr>
            <a:normAutofit fontScale="92500" lnSpcReduction="20000"/>
          </a:bodyPr>
          <a:lstStyle/>
          <a:p>
            <a:r>
              <a:rPr lang="en-US"/>
              <a:t>Option 1. Lire un livre </a:t>
            </a:r>
          </a:p>
        </p:txBody>
      </p:sp>
      <p:sp>
        <p:nvSpPr>
          <p:cNvPr id="5" name="Text Placeholder 4"/>
          <p:cNvSpPr>
            <a:spLocks noGrp="1"/>
          </p:cNvSpPr>
          <p:nvPr>
            <p:ph type="body" sz="quarter" idx="3"/>
          </p:nvPr>
        </p:nvSpPr>
        <p:spPr>
          <a:xfrm>
            <a:off x="4318265" y="2148102"/>
            <a:ext cx="4656257" cy="617934"/>
          </a:xfrm>
        </p:spPr>
        <p:txBody>
          <a:bodyPr>
            <a:normAutofit fontScale="92500" lnSpcReduction="20000"/>
          </a:bodyPr>
          <a:lstStyle/>
          <a:p>
            <a:r>
              <a:rPr lang="en-US"/>
              <a:t>Option 2. Faire défiler les médias sociaux </a:t>
            </a:r>
          </a:p>
        </p:txBody>
      </p:sp>
      <p:sp>
        <p:nvSpPr>
          <p:cNvPr id="8" name="Title 1">
            <a:extLst>
              <a:ext uri="{FF2B5EF4-FFF2-40B4-BE49-F238E27FC236}">
                <a16:creationId xmlns:a16="http://schemas.microsoft.com/office/drawing/2014/main" id="{7DA0206E-A50F-4C1C-A230-B04D4334D214}"/>
              </a:ext>
            </a:extLst>
          </p:cNvPr>
          <p:cNvSpPr txBox="1">
            <a:spLocks/>
          </p:cNvSpPr>
          <p:nvPr/>
        </p:nvSpPr>
        <p:spPr>
          <a:xfrm>
            <a:off x="95250" y="388112"/>
            <a:ext cx="6735041" cy="5858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bg1"/>
                </a:solidFill>
                <a:latin typeface="Ubuntu" charset="0"/>
                <a:ea typeface="Ubuntu" charset="0"/>
                <a:cs typeface="Ubuntu" charset="0"/>
              </a:defRPr>
            </a:lvl1pPr>
          </a:lstStyle>
          <a:p>
            <a:r>
              <a:rPr lang="en-US" sz="3600"/>
              <a:t>Q9. Que devriez-vous faire pour vous détendre avant de vous coucher ? </a:t>
            </a:r>
          </a:p>
        </p:txBody>
      </p:sp>
      <p:pic>
        <p:nvPicPr>
          <p:cNvPr id="5124" name="Picture 4" descr="https://tse1.mm.bing.net/th?id=OIP.9hBlRTMNEE7Kx1fV-21bWgHaEK&amp;pid=Api&amp;P=0&amp;w=300&amp;h=170">
            <a:extLst>
              <a:ext uri="{FF2B5EF4-FFF2-40B4-BE49-F238E27FC236}">
                <a16:creationId xmlns:a16="http://schemas.microsoft.com/office/drawing/2014/main" id="{C258836A-F84C-4378-A523-E5047287C2AA}"/>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4597773" y="3004872"/>
            <a:ext cx="3901650" cy="2286375"/>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1026" name="Picture 2" descr="https://tse4.mm.bing.net/th?id=OIP.3WO0uPnj4-zPBGWBRLkceAEjDW&amp;pid=Api&amp;P=0&amp;w=216&amp;h=160">
            <a:extLst>
              <a:ext uri="{FF2B5EF4-FFF2-40B4-BE49-F238E27FC236}">
                <a16:creationId xmlns:a16="http://schemas.microsoft.com/office/drawing/2014/main" id="{C9F2EB1F-BFA6-404E-A689-F96888FA22D0}"/>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438"/>
          <a:stretch/>
        </p:blipFill>
        <p:spPr bwMode="auto">
          <a:xfrm>
            <a:off x="561803" y="2942396"/>
            <a:ext cx="3606562" cy="2394103"/>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7302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66208" y="2840476"/>
            <a:ext cx="7546659" cy="1498059"/>
          </a:xfrm>
        </p:spPr>
        <p:txBody>
          <a:bodyPr>
            <a:normAutofit/>
          </a:bodyPr>
          <a:lstStyle/>
          <a:p>
            <a:pPr algn="ctr"/>
            <a:r>
              <a:rPr lang="en-US" sz="3200"/>
              <a:t>Je ne devrais aller chez le médecin que lorsque je me sens malade ou blessé ?</a:t>
            </a:r>
          </a:p>
        </p:txBody>
      </p:sp>
      <p:sp>
        <p:nvSpPr>
          <p:cNvPr id="9" name="Title 1">
            <a:extLst>
              <a:ext uri="{FF2B5EF4-FFF2-40B4-BE49-F238E27FC236}">
                <a16:creationId xmlns:a16="http://schemas.microsoft.com/office/drawing/2014/main" id="{5BA8DCED-3541-48F5-87B5-9D06728CF86D}"/>
              </a:ext>
            </a:extLst>
          </p:cNvPr>
          <p:cNvSpPr txBox="1">
            <a:spLocks/>
          </p:cNvSpPr>
          <p:nvPr/>
        </p:nvSpPr>
        <p:spPr>
          <a:xfrm>
            <a:off x="95250" y="388112"/>
            <a:ext cx="6735041" cy="5858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000" b="1" kern="1200">
                <a:solidFill>
                  <a:schemeClr val="bg1"/>
                </a:solidFill>
                <a:latin typeface="Ubuntu" charset="0"/>
                <a:ea typeface="Ubuntu" charset="0"/>
                <a:cs typeface="Ubuntu" charset="0"/>
              </a:defRPr>
            </a:lvl1pPr>
          </a:lstStyle>
          <a:p>
            <a:r>
              <a:rPr lang="en-US" sz="3600"/>
              <a:t>Q10. Vrai ou faux ?</a:t>
            </a:r>
          </a:p>
        </p:txBody>
      </p:sp>
    </p:spTree>
    <p:extLst>
      <p:ext uri="{BB962C8B-B14F-4D97-AF65-F5344CB8AC3E}">
        <p14:creationId xmlns:p14="http://schemas.microsoft.com/office/powerpoint/2010/main" val="17464308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8A1BD59-3127-56FE-15CF-F6F5BD29BBB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543956" y="1881692"/>
            <a:ext cx="3839111" cy="4334480"/>
          </a:xfrm>
          <a:prstGeom prst="rect">
            <a:avLst/>
          </a:prstGeom>
        </p:spPr>
      </p:pic>
    </p:spTree>
    <p:extLst>
      <p:ext uri="{BB962C8B-B14F-4D97-AF65-F5344CB8AC3E}">
        <p14:creationId xmlns:p14="http://schemas.microsoft.com/office/powerpoint/2010/main" val="131851194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extBox 1">
            <a:extLst>
              <a:ext uri="{FF2B5EF4-FFF2-40B4-BE49-F238E27FC236}">
                <a16:creationId xmlns:a16="http://schemas.microsoft.com/office/drawing/2014/main" id="{1DD1A8A8-F2B1-4F4D-BB95-7DA3B5F4AB37}"/>
              </a:ext>
            </a:extLst>
          </p:cNvPr>
          <p:cNvSpPr txBox="1">
            <a:spLocks noChangeArrowheads="1"/>
          </p:cNvSpPr>
          <p:nvPr/>
        </p:nvSpPr>
        <p:spPr bwMode="auto">
          <a:xfrm>
            <a:off x="0" y="2309653"/>
            <a:ext cx="8956964"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Ubuntu Light" panose="020B0304030602030204" pitchFamily="34" charset="0"/>
                <a:ea typeface="ヒラギノ角ゴ ProN W3" charset="-128"/>
              </a:defRPr>
            </a:lvl1pPr>
            <a:lvl2pPr marL="742950" indent="-285750">
              <a:defRPr>
                <a:solidFill>
                  <a:schemeClr val="tx1"/>
                </a:solidFill>
                <a:latin typeface="Ubuntu Light" panose="020B0304030602030204" pitchFamily="34" charset="0"/>
                <a:ea typeface="ヒラギノ角ゴ ProN W3" charset="-128"/>
              </a:defRPr>
            </a:lvl2pPr>
            <a:lvl3pPr marL="1143000" indent="-228600">
              <a:defRPr>
                <a:solidFill>
                  <a:schemeClr val="tx1"/>
                </a:solidFill>
                <a:latin typeface="Ubuntu Light" panose="020B0304030602030204" pitchFamily="34" charset="0"/>
                <a:ea typeface="ヒラギノ角ゴ ProN W3" charset="-128"/>
              </a:defRPr>
            </a:lvl3pPr>
            <a:lvl4pPr marL="1600200" indent="-228600">
              <a:defRPr>
                <a:solidFill>
                  <a:schemeClr val="tx1"/>
                </a:solidFill>
                <a:latin typeface="Ubuntu Light" panose="020B0304030602030204" pitchFamily="34" charset="0"/>
                <a:ea typeface="ヒラギノ角ゴ ProN W3" charset="-128"/>
              </a:defRPr>
            </a:lvl4pPr>
            <a:lvl5pPr marL="2057400" indent="-228600">
              <a:defRPr>
                <a:solidFill>
                  <a:schemeClr val="tx1"/>
                </a:solidFill>
                <a:latin typeface="Ubuntu Light" panose="020B0304030602030204" pitchFamily="34" charset="0"/>
                <a:ea typeface="ヒラギノ角ゴ ProN W3" charset="-128"/>
              </a:defRPr>
            </a:lvl5pPr>
            <a:lvl6pPr marL="25146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6pPr>
            <a:lvl7pPr marL="29718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7pPr>
            <a:lvl8pPr marL="34290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8pPr>
            <a:lvl9pPr marL="3886200" indent="-228600" defTabSz="457200" eaLnBrk="0" fontAlgn="base" hangingPunct="0">
              <a:spcBef>
                <a:spcPct val="0"/>
              </a:spcBef>
              <a:spcAft>
                <a:spcPct val="0"/>
              </a:spcAft>
              <a:defRPr>
                <a:solidFill>
                  <a:schemeClr val="tx1"/>
                </a:solidFill>
                <a:latin typeface="Ubuntu Light" panose="020B0304030602030204" pitchFamily="34" charset="0"/>
                <a:ea typeface="ヒラギノ角ゴ ProN W3" charset="-128"/>
              </a:defRPr>
            </a:lvl9pPr>
          </a:lstStyle>
          <a:p>
            <a:pPr marL="742950" indent="-742950">
              <a:buFont typeface="+mj-lt"/>
              <a:buAutoNum type="arabicPeriod"/>
            </a:pPr>
            <a:r>
              <a:rPr lang="en-US" altLang="en-US" sz="4400">
                <a:latin typeface="Calibri" panose="020F0502020204030204" pitchFamily="34" charset="0"/>
                <a:cs typeface="Calibri" panose="020F0502020204030204" pitchFamily="34" charset="0"/>
              </a:rPr>
              <a:t>Quels sont les défis que vous devez relever pour être en bonne santé ? </a:t>
            </a:r>
          </a:p>
          <a:p>
            <a:pPr marL="742950" indent="-742950">
              <a:buFont typeface="+mj-lt"/>
              <a:buAutoNum type="arabicPeriod" startAt="2"/>
            </a:pPr>
            <a:r>
              <a:rPr lang="en-US" altLang="en-US" sz="4400">
                <a:latin typeface="Calibri" panose="020F0502020204030204" pitchFamily="34" charset="0"/>
                <a:cs typeface="Calibri" panose="020F0502020204030204" pitchFamily="34" charset="0"/>
              </a:rPr>
              <a:t>Quels sont les défis auxquels sont confrontés les autres athlètes que vous connaissez ?</a:t>
            </a:r>
          </a:p>
          <a:p>
            <a:pPr marL="742950" indent="-742950">
              <a:buFont typeface="+mj-lt"/>
              <a:buAutoNum type="arabicPeriod" startAt="2"/>
            </a:pPr>
            <a:r>
              <a:rPr lang="en-US" altLang="en-US" sz="4400">
                <a:latin typeface="Calibri" panose="020F0502020204030204" pitchFamily="34" charset="0"/>
                <a:cs typeface="Calibri" panose="020F0502020204030204" pitchFamily="34" charset="0"/>
              </a:rPr>
              <a:t>Quelles sont les solutions pour relever ces défis ?</a:t>
            </a:r>
          </a:p>
        </p:txBody>
      </p:sp>
      <p:sp>
        <p:nvSpPr>
          <p:cNvPr id="2" name="Title 1">
            <a:extLst>
              <a:ext uri="{FF2B5EF4-FFF2-40B4-BE49-F238E27FC236}">
                <a16:creationId xmlns:a16="http://schemas.microsoft.com/office/drawing/2014/main" id="{3E873B76-A855-4009-9F54-E5251976A08A}"/>
              </a:ext>
            </a:extLst>
          </p:cNvPr>
          <p:cNvSpPr>
            <a:spLocks noGrp="1"/>
          </p:cNvSpPr>
          <p:nvPr>
            <p:ph type="title"/>
          </p:nvPr>
        </p:nvSpPr>
        <p:spPr/>
        <p:txBody>
          <a:bodyPr>
            <a:normAutofit fontScale="90000"/>
          </a:bodyPr>
          <a:lstStyle/>
          <a:p>
            <a:r>
              <a:rPr lang="en-US"/>
              <a:t>Activité</a:t>
            </a:r>
          </a:p>
        </p:txBody>
      </p:sp>
    </p:spTree>
    <p:extLst>
      <p:ext uri="{BB962C8B-B14F-4D97-AF65-F5344CB8AC3E}">
        <p14:creationId xmlns:p14="http://schemas.microsoft.com/office/powerpoint/2010/main" val="1425650786"/>
      </p:ext>
    </p:extLst>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A09E7-941D-88E7-4A62-FC1EFC09DD0F}"/>
              </a:ext>
            </a:extLst>
          </p:cNvPr>
          <p:cNvSpPr>
            <a:spLocks noGrp="1"/>
          </p:cNvSpPr>
          <p:nvPr>
            <p:ph type="title"/>
          </p:nvPr>
        </p:nvSpPr>
        <p:spPr/>
        <p:txBody>
          <a:bodyPr>
            <a:normAutofit fontScale="90000"/>
          </a:bodyPr>
          <a:lstStyle/>
          <a:p>
            <a:r>
              <a:rPr lang="en-US" dirty="0"/>
              <a:t>Aptitude</a:t>
            </a:r>
          </a:p>
        </p:txBody>
      </p:sp>
      <p:pic>
        <p:nvPicPr>
          <p:cNvPr id="3" name="Picture 2">
            <a:extLst>
              <a:ext uri="{FF2B5EF4-FFF2-40B4-BE49-F238E27FC236}">
                <a16:creationId xmlns:a16="http://schemas.microsoft.com/office/drawing/2014/main" id="{721DD450-B39A-2D92-353C-652855728E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0980" y="1825625"/>
            <a:ext cx="4543425" cy="4486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62267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A22E0-6408-8961-4C2C-6B84211F4461}"/>
              </a:ext>
            </a:extLst>
          </p:cNvPr>
          <p:cNvSpPr>
            <a:spLocks noGrp="1"/>
          </p:cNvSpPr>
          <p:nvPr>
            <p:ph type="title"/>
          </p:nvPr>
        </p:nvSpPr>
        <p:spPr/>
        <p:txBody>
          <a:bodyPr>
            <a:normAutofit fontScale="90000"/>
          </a:bodyPr>
          <a:lstStyle/>
          <a:p>
            <a:r>
              <a:rPr lang="en-US" dirty="0"/>
              <a:t>Nutrition et </a:t>
            </a:r>
            <a:r>
              <a:rPr lang="en-US" dirty="0" err="1"/>
              <a:t>hydratation</a:t>
            </a:r>
            <a:endParaRPr lang="en-US" dirty="0"/>
          </a:p>
        </p:txBody>
      </p:sp>
      <p:pic>
        <p:nvPicPr>
          <p:cNvPr id="4098" name="Picture 2">
            <a:extLst>
              <a:ext uri="{FF2B5EF4-FFF2-40B4-BE49-F238E27FC236}">
                <a16:creationId xmlns:a16="http://schemas.microsoft.com/office/drawing/2014/main" id="{B89292B4-5B0F-A2C8-034B-857607709E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1277" y="1998597"/>
            <a:ext cx="4533900" cy="445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901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3771C2-C0AF-9401-31E3-0E83F9DAA2AC}"/>
              </a:ext>
            </a:extLst>
          </p:cNvPr>
          <p:cNvSpPr>
            <a:spLocks noGrp="1"/>
          </p:cNvSpPr>
          <p:nvPr>
            <p:ph type="title"/>
          </p:nvPr>
        </p:nvSpPr>
        <p:spPr/>
        <p:txBody>
          <a:bodyPr>
            <a:normAutofit fontScale="90000"/>
          </a:bodyPr>
          <a:lstStyle/>
          <a:p>
            <a:r>
              <a:rPr lang="en-US" dirty="0"/>
              <a:t>Santé </a:t>
            </a:r>
            <a:r>
              <a:rPr lang="en-US" dirty="0" err="1"/>
              <a:t>émotionnelle</a:t>
            </a:r>
            <a:endParaRPr lang="en-US" dirty="0"/>
          </a:p>
        </p:txBody>
      </p:sp>
      <p:pic>
        <p:nvPicPr>
          <p:cNvPr id="2050" name="Picture 2">
            <a:extLst>
              <a:ext uri="{FF2B5EF4-FFF2-40B4-BE49-F238E27FC236}">
                <a16:creationId xmlns:a16="http://schemas.microsoft.com/office/drawing/2014/main" id="{C459D140-9F13-495B-4B58-EBE8CA8AFDC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56679" y="1825625"/>
            <a:ext cx="5630641"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2147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09DAF64-BFE9-4CEB-A4D2-976262F2088D}"/>
              </a:ext>
            </a:extLst>
          </p:cNvPr>
          <p:cNvSpPr>
            <a:spLocks noGrp="1"/>
          </p:cNvSpPr>
          <p:nvPr>
            <p:ph type="title"/>
          </p:nvPr>
        </p:nvSpPr>
        <p:spPr>
          <a:xfrm>
            <a:off x="531813" y="257175"/>
            <a:ext cx="7904162" cy="1195388"/>
          </a:xfrm>
        </p:spPr>
        <p:txBody>
          <a:bodyPr/>
          <a:lstStyle/>
          <a:p>
            <a:pPr>
              <a:defRPr/>
            </a:pPr>
            <a:r>
              <a:rPr lang="en-US">
                <a:sym typeface="Ubuntu Light" panose="020B0604030602030204" pitchFamily="34" charset="0"/>
              </a:rPr>
              <a:t>Objectifs</a:t>
            </a:r>
          </a:p>
        </p:txBody>
      </p:sp>
      <p:sp>
        <p:nvSpPr>
          <p:cNvPr id="7" name="Content Placeholder 6">
            <a:extLst>
              <a:ext uri="{FF2B5EF4-FFF2-40B4-BE49-F238E27FC236}">
                <a16:creationId xmlns:a16="http://schemas.microsoft.com/office/drawing/2014/main" id="{D0DC888B-FDAE-42B0-9FFA-BC6A29B62897}"/>
              </a:ext>
            </a:extLst>
          </p:cNvPr>
          <p:cNvSpPr>
            <a:spLocks noGrp="1"/>
          </p:cNvSpPr>
          <p:nvPr>
            <p:ph idx="1"/>
          </p:nvPr>
        </p:nvSpPr>
        <p:spPr>
          <a:xfrm>
            <a:off x="282575" y="2035363"/>
            <a:ext cx="8402638" cy="4008976"/>
          </a:xfrm>
        </p:spPr>
        <p:txBody>
          <a:bodyPr>
            <a:noAutofit/>
          </a:bodyPr>
          <a:lstStyle/>
          <a:p>
            <a:pPr marL="836597" lvl="1" indent="-514350">
              <a:buFont typeface="+mj-lt"/>
              <a:buAutoNum type="arabicPeriod"/>
              <a:defRPr/>
            </a:pPr>
            <a:r>
              <a:rPr lang="en-US" sz="3200">
                <a:sym typeface="Ubuntu Light" panose="020B0604030602030204" pitchFamily="34" charset="0"/>
              </a:rPr>
              <a:t>Apprenez à adopter des comportements positifs en matière de santé et à être un modèle.</a:t>
            </a:r>
          </a:p>
          <a:p>
            <a:pPr marL="836597" lvl="1" indent="-514350">
              <a:buFont typeface="+mj-lt"/>
              <a:buAutoNum type="arabicPeriod"/>
              <a:defRPr/>
            </a:pPr>
            <a:r>
              <a:rPr lang="en-US" sz="3200">
                <a:sym typeface="Ubuntu Light" panose="020B0604030602030204" pitchFamily="34" charset="0"/>
              </a:rPr>
              <a:t>Apprendre des compétences et des activités pour aider les autres à devenir plus sains.</a:t>
            </a:r>
          </a:p>
          <a:p>
            <a:pPr marL="836597" lvl="1" indent="-514350">
              <a:buFont typeface="+mj-lt"/>
              <a:buAutoNum type="arabicPeriod"/>
              <a:defRPr/>
            </a:pPr>
            <a:r>
              <a:rPr lang="en-US" sz="3200">
                <a:sym typeface="Ubuntu Light" panose="020B0604030602030204" pitchFamily="34" charset="0"/>
              </a:rPr>
              <a:t>Se sentir capable de défendre les besoins des personnes atteintes de DI en matière de santé.</a:t>
            </a:r>
          </a:p>
          <a:p>
            <a:pPr marL="836597" lvl="1" indent="-514350">
              <a:buFont typeface="+mj-lt"/>
              <a:buAutoNum type="arabicPeriod"/>
              <a:defRPr/>
            </a:pPr>
            <a:r>
              <a:rPr lang="en-US" sz="3200">
                <a:sym typeface="Ubuntu Light" panose="020B0604030602030204" pitchFamily="34" charset="0"/>
              </a:rPr>
              <a:t>Créer des plans d'activation individuels pour l'Ambassadeur de santé.</a:t>
            </a:r>
          </a:p>
          <a:p>
            <a:pPr marL="836597" lvl="1" indent="-514350">
              <a:buFont typeface="+mj-lt"/>
              <a:buAutoNum type="arabicPeriod"/>
              <a:defRPr/>
            </a:pPr>
            <a:r>
              <a:rPr lang="en-US" sz="3200">
                <a:sym typeface="Ubuntu Light" panose="020B0604030602030204" pitchFamily="34" charset="0"/>
              </a:rPr>
              <a:t>Mettre en place un réseau d'Ambassadeurs de la santé.</a:t>
            </a:r>
          </a:p>
        </p:txBody>
      </p:sp>
    </p:spTree>
  </p:cSld>
  <p:clrMapOvr>
    <a:masterClrMapping/>
  </p:clrMapOvr>
  <p:transition spd="med">
    <p:pull/>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430BA-4160-1394-969E-A0DCF3E60128}"/>
              </a:ext>
            </a:extLst>
          </p:cNvPr>
          <p:cNvSpPr>
            <a:spLocks noGrp="1"/>
          </p:cNvSpPr>
          <p:nvPr>
            <p:ph type="title"/>
          </p:nvPr>
        </p:nvSpPr>
        <p:spPr/>
        <p:txBody>
          <a:bodyPr>
            <a:normAutofit fontScale="90000"/>
          </a:bodyPr>
          <a:lstStyle/>
          <a:p>
            <a:r>
              <a:rPr lang="en-US" dirty="0"/>
              <a:t>Communications</a:t>
            </a:r>
          </a:p>
        </p:txBody>
      </p:sp>
      <p:sp>
        <p:nvSpPr>
          <p:cNvPr id="3" name="Content Placeholder 2">
            <a:extLst>
              <a:ext uri="{FF2B5EF4-FFF2-40B4-BE49-F238E27FC236}">
                <a16:creationId xmlns:a16="http://schemas.microsoft.com/office/drawing/2014/main" id="{F4A4C3D2-6C3B-7599-73B5-111C36C90300}"/>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79AFE453-DD74-DBFA-B0F6-88CE3443C42E}"/>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68521" y="1593351"/>
            <a:ext cx="5065777" cy="4663440"/>
          </a:xfrm>
          <a:prstGeom prst="rect">
            <a:avLst/>
          </a:prstGeom>
        </p:spPr>
      </p:pic>
    </p:spTree>
    <p:extLst>
      <p:ext uri="{BB962C8B-B14F-4D97-AF65-F5344CB8AC3E}">
        <p14:creationId xmlns:p14="http://schemas.microsoft.com/office/powerpoint/2010/main" val="22574230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3DF66-B0EF-4ED0-1B8E-857467B05553}"/>
              </a:ext>
            </a:extLst>
          </p:cNvPr>
          <p:cNvSpPr>
            <a:spLocks noGrp="1"/>
          </p:cNvSpPr>
          <p:nvPr>
            <p:ph type="title"/>
          </p:nvPr>
        </p:nvSpPr>
        <p:spPr/>
        <p:txBody>
          <a:bodyPr>
            <a:normAutofit fontScale="90000"/>
          </a:bodyPr>
          <a:lstStyle/>
          <a:p>
            <a:r>
              <a:rPr lang="en-US" dirty="0"/>
              <a:t>Plaidoyer</a:t>
            </a:r>
          </a:p>
        </p:txBody>
      </p:sp>
      <p:pic>
        <p:nvPicPr>
          <p:cNvPr id="4" name="Graphic 3" descr="Lecturer with solid fill">
            <a:extLst>
              <a:ext uri="{FF2B5EF4-FFF2-40B4-BE49-F238E27FC236}">
                <a16:creationId xmlns:a16="http://schemas.microsoft.com/office/drawing/2014/main" id="{38A16B8C-14DE-5B2D-384D-E828E26D9CD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58212" y="2393495"/>
            <a:ext cx="3627575" cy="3627575"/>
          </a:xfrm>
          <a:prstGeom prst="rect">
            <a:avLst/>
          </a:prstGeom>
        </p:spPr>
      </p:pic>
    </p:spTree>
    <p:extLst>
      <p:ext uri="{BB962C8B-B14F-4D97-AF65-F5344CB8AC3E}">
        <p14:creationId xmlns:p14="http://schemas.microsoft.com/office/powerpoint/2010/main" val="17153588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B636A-89A0-4C13-B9B4-8533293E2F97}"/>
              </a:ext>
            </a:extLst>
          </p:cNvPr>
          <p:cNvSpPr>
            <a:spLocks noGrp="1"/>
          </p:cNvSpPr>
          <p:nvPr>
            <p:ph type="title"/>
          </p:nvPr>
        </p:nvSpPr>
        <p:spPr>
          <a:xfrm>
            <a:off x="262890" y="401703"/>
            <a:ext cx="5703957" cy="585850"/>
          </a:xfrm>
        </p:spPr>
        <p:txBody>
          <a:bodyPr>
            <a:normAutofit fontScale="90000"/>
          </a:bodyPr>
          <a:lstStyle/>
          <a:p>
            <a:r>
              <a:rPr lang="en-US"/>
              <a:t>Activation de l'Ambassadeur de la santé</a:t>
            </a:r>
          </a:p>
        </p:txBody>
      </p:sp>
      <p:pic>
        <p:nvPicPr>
          <p:cNvPr id="5" name="Content Placeholder 4">
            <a:extLst>
              <a:ext uri="{FF2B5EF4-FFF2-40B4-BE49-F238E27FC236}">
                <a16:creationId xmlns:a16="http://schemas.microsoft.com/office/drawing/2014/main" id="{752DF10A-2D00-429D-A269-345A1562E361}"/>
              </a:ext>
            </a:extLst>
          </p:cNvPr>
          <p:cNvPicPr>
            <a:picLocks noGrp="1" noChangeAspect="1"/>
          </p:cNvPicPr>
          <p:nvPr>
            <p:ph idx="4294967295"/>
          </p:nvPr>
        </p:nvPicPr>
        <p:blipFill>
          <a:blip r:embed="rId3">
            <a:extLst>
              <a:ext uri="{28A0092B-C50C-407E-A947-70E740481C1C}">
                <a14:useLocalDpi xmlns:a14="http://schemas.microsoft.com/office/drawing/2010/main"/>
              </a:ext>
            </a:extLst>
          </a:blip>
          <a:stretch>
            <a:fillRect/>
          </a:stretch>
        </p:blipFill>
        <p:spPr>
          <a:xfrm>
            <a:off x="0" y="2079625"/>
            <a:ext cx="9144000" cy="4778375"/>
          </a:xfrm>
        </p:spPr>
      </p:pic>
    </p:spTree>
    <p:extLst>
      <p:ext uri="{BB962C8B-B14F-4D97-AF65-F5344CB8AC3E}">
        <p14:creationId xmlns:p14="http://schemas.microsoft.com/office/powerpoint/2010/main" val="20405880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14070-B195-EAF2-914F-C04FC6F2F1F1}"/>
              </a:ext>
            </a:extLst>
          </p:cNvPr>
          <p:cNvSpPr>
            <a:spLocks noGrp="1"/>
          </p:cNvSpPr>
          <p:nvPr>
            <p:ph type="title"/>
          </p:nvPr>
        </p:nvSpPr>
        <p:spPr/>
        <p:txBody>
          <a:bodyPr>
            <a:normAutofit fontScale="90000"/>
          </a:bodyPr>
          <a:lstStyle/>
          <a:p>
            <a:r>
              <a:rPr lang="en-US" dirty="0" err="1"/>
              <a:t>Exemples</a:t>
            </a:r>
            <a:endParaRPr lang="en-US" dirty="0"/>
          </a:p>
        </p:txBody>
      </p:sp>
      <p:sp>
        <p:nvSpPr>
          <p:cNvPr id="13" name="Content Placeholder 12">
            <a:extLst>
              <a:ext uri="{FF2B5EF4-FFF2-40B4-BE49-F238E27FC236}">
                <a16:creationId xmlns:a16="http://schemas.microsoft.com/office/drawing/2014/main" id="{0611E3DB-7C36-DB8B-718F-21002C6B3F98}"/>
              </a:ext>
            </a:extLst>
          </p:cNvPr>
          <p:cNvSpPr>
            <a:spLocks noGrp="1"/>
          </p:cNvSpPr>
          <p:nvPr>
            <p:ph idx="1"/>
          </p:nvPr>
        </p:nvSpPr>
        <p:spPr/>
        <p:txBody>
          <a:bodyPr/>
          <a:lstStyle/>
          <a:p>
            <a:endParaRPr lang="en-US" dirty="0"/>
          </a:p>
        </p:txBody>
      </p:sp>
      <p:graphicFrame>
        <p:nvGraphicFramePr>
          <p:cNvPr id="10" name="Diagram 9">
            <a:extLst>
              <a:ext uri="{FF2B5EF4-FFF2-40B4-BE49-F238E27FC236}">
                <a16:creationId xmlns:a16="http://schemas.microsoft.com/office/drawing/2014/main" id="{D31887A2-E111-7102-22F2-63679B4F189B}"/>
              </a:ext>
            </a:extLst>
          </p:cNvPr>
          <p:cNvGraphicFramePr/>
          <p:nvPr/>
        </p:nvGraphicFramePr>
        <p:xfrm>
          <a:off x="751114" y="1681955"/>
          <a:ext cx="7764235" cy="44950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30228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92229-7334-A8BD-955C-E23934DB1A79}"/>
              </a:ext>
            </a:extLst>
          </p:cNvPr>
          <p:cNvSpPr>
            <a:spLocks noGrp="1"/>
          </p:cNvSpPr>
          <p:nvPr>
            <p:ph type="title"/>
          </p:nvPr>
        </p:nvSpPr>
        <p:spPr/>
        <p:txBody>
          <a:bodyPr>
            <a:normAutofit fontScale="90000"/>
          </a:bodyPr>
          <a:lstStyle/>
          <a:p>
            <a:r>
              <a:rPr lang="en-US" dirty="0">
                <a:latin typeface="Ubuntu"/>
              </a:rPr>
              <a:t>Plan </a:t>
            </a:r>
            <a:r>
              <a:rPr lang="en-US" dirty="0" err="1">
                <a:latin typeface="Ubuntu"/>
              </a:rPr>
              <a:t>d’activation</a:t>
            </a:r>
            <a:r>
              <a:rPr lang="en-US" dirty="0">
                <a:latin typeface="Ubuntu"/>
              </a:rPr>
              <a:t> de Health Messenger</a:t>
            </a:r>
            <a:endParaRPr lang="en-US" dirty="0"/>
          </a:p>
        </p:txBody>
      </p:sp>
      <p:pic>
        <p:nvPicPr>
          <p:cNvPr id="3" name="Content Placeholder 8" descr="A green circle with white text&#10;&#10;Description automatically generated">
            <a:extLst>
              <a:ext uri="{FF2B5EF4-FFF2-40B4-BE49-F238E27FC236}">
                <a16:creationId xmlns:a16="http://schemas.microsoft.com/office/drawing/2014/main" id="{872B3039-4392-07D9-BE98-7429B4AEFC2B}"/>
              </a:ext>
            </a:extLst>
          </p:cNvPr>
          <p:cNvPicPr>
            <a:picLocks noChangeAspect="1"/>
          </p:cNvPicPr>
          <p:nvPr/>
        </p:nvPicPr>
        <p:blipFill>
          <a:blip r:embed="rId3"/>
          <a:stretch>
            <a:fillRect/>
          </a:stretch>
        </p:blipFill>
        <p:spPr>
          <a:xfrm>
            <a:off x="2419211" y="1825991"/>
            <a:ext cx="4305578" cy="4297680"/>
          </a:xfrm>
          <a:prstGeom prst="rect">
            <a:avLst/>
          </a:prstGeom>
        </p:spPr>
      </p:pic>
    </p:spTree>
    <p:extLst>
      <p:ext uri="{BB962C8B-B14F-4D97-AF65-F5344CB8AC3E}">
        <p14:creationId xmlns:p14="http://schemas.microsoft.com/office/powerpoint/2010/main" val="24097730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C977A-AD6B-184C-CE78-19EAE13E438D}"/>
              </a:ext>
            </a:extLst>
          </p:cNvPr>
          <p:cNvSpPr>
            <a:spLocks noGrp="1"/>
          </p:cNvSpPr>
          <p:nvPr>
            <p:ph type="title"/>
          </p:nvPr>
        </p:nvSpPr>
        <p:spPr/>
        <p:txBody>
          <a:bodyPr>
            <a:normAutofit fontScale="90000"/>
          </a:bodyPr>
          <a:lstStyle/>
          <a:p>
            <a:r>
              <a:rPr lang="en-US" dirty="0"/>
              <a:t>Inscription</a:t>
            </a:r>
          </a:p>
        </p:txBody>
      </p:sp>
      <p:pic>
        <p:nvPicPr>
          <p:cNvPr id="5" name="Content Placeholder 4" descr="A qr code on a white background&#10;&#10;Description automatically generated">
            <a:extLst>
              <a:ext uri="{FF2B5EF4-FFF2-40B4-BE49-F238E27FC236}">
                <a16:creationId xmlns:a16="http://schemas.microsoft.com/office/drawing/2014/main" id="{58C82E0B-5DBB-D826-FB3B-995DC280056E}"/>
              </a:ext>
            </a:extLst>
          </p:cNvPr>
          <p:cNvPicPr>
            <a:picLocks noGrp="1" noChangeAspect="1"/>
          </p:cNvPicPr>
          <p:nvPr>
            <p:ph idx="1"/>
          </p:nvPr>
        </p:nvPicPr>
        <p:blipFill>
          <a:blip r:embed="rId2"/>
          <a:stretch>
            <a:fillRect/>
          </a:stretch>
        </p:blipFill>
        <p:spPr>
          <a:xfrm>
            <a:off x="2219011" y="1750319"/>
            <a:ext cx="4705978" cy="4705978"/>
          </a:xfrm>
        </p:spPr>
      </p:pic>
    </p:spTree>
    <p:extLst>
      <p:ext uri="{BB962C8B-B14F-4D97-AF65-F5344CB8AC3E}">
        <p14:creationId xmlns:p14="http://schemas.microsoft.com/office/powerpoint/2010/main" val="6733079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083A8-D1E7-B90B-E23E-1428BB99516B}"/>
              </a:ext>
            </a:extLst>
          </p:cNvPr>
          <p:cNvSpPr>
            <a:spLocks noGrp="1"/>
          </p:cNvSpPr>
          <p:nvPr>
            <p:ph type="title"/>
          </p:nvPr>
        </p:nvSpPr>
        <p:spPr/>
        <p:txBody>
          <a:bodyPr>
            <a:normAutofit fontScale="90000"/>
          </a:bodyPr>
          <a:lstStyle/>
          <a:p>
            <a:r>
              <a:rPr lang="en-US" dirty="0"/>
              <a:t>Post-test</a:t>
            </a:r>
          </a:p>
        </p:txBody>
      </p:sp>
      <p:pic>
        <p:nvPicPr>
          <p:cNvPr id="5" name="Content Placeholder 4" descr="A qr code on a white background&#10;&#10;Description automatically generated">
            <a:extLst>
              <a:ext uri="{FF2B5EF4-FFF2-40B4-BE49-F238E27FC236}">
                <a16:creationId xmlns:a16="http://schemas.microsoft.com/office/drawing/2014/main" id="{0EFA0834-40A1-97B4-ADBA-7D87164DE65A}"/>
              </a:ext>
            </a:extLst>
          </p:cNvPr>
          <p:cNvPicPr>
            <a:picLocks noGrp="1" noChangeAspect="1"/>
          </p:cNvPicPr>
          <p:nvPr>
            <p:ph idx="1"/>
          </p:nvPr>
        </p:nvPicPr>
        <p:blipFill>
          <a:blip r:embed="rId3"/>
          <a:stretch>
            <a:fillRect/>
          </a:stretch>
        </p:blipFill>
        <p:spPr>
          <a:xfrm>
            <a:off x="2231409" y="1775115"/>
            <a:ext cx="4681182" cy="4681182"/>
          </a:xfrm>
        </p:spPr>
      </p:pic>
    </p:spTree>
    <p:extLst>
      <p:ext uri="{BB962C8B-B14F-4D97-AF65-F5344CB8AC3E}">
        <p14:creationId xmlns:p14="http://schemas.microsoft.com/office/powerpoint/2010/main" val="26687442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A6255-441C-1AF4-F4A0-A003177FB5CA}"/>
              </a:ext>
            </a:extLst>
          </p:cNvPr>
          <p:cNvSpPr>
            <a:spLocks noGrp="1"/>
          </p:cNvSpPr>
          <p:nvPr>
            <p:ph type="title"/>
          </p:nvPr>
        </p:nvSpPr>
        <p:spPr/>
        <p:txBody>
          <a:bodyPr>
            <a:normAutofit fontScale="90000"/>
          </a:bodyPr>
          <a:lstStyle/>
          <a:p>
            <a:r>
              <a:rPr lang="fr-FR" dirty="0"/>
              <a:t>Félicitations</a:t>
            </a:r>
            <a:br>
              <a:rPr lang="fr-FR" dirty="0"/>
            </a:br>
            <a:r>
              <a:rPr lang="fr-FR" dirty="0"/>
              <a:t>Messagers de la santé !</a:t>
            </a:r>
            <a:endParaRPr lang="en-US" dirty="0"/>
          </a:p>
        </p:txBody>
      </p:sp>
      <p:pic>
        <p:nvPicPr>
          <p:cNvPr id="4" name="Picture 3" descr="A group of people holding certificates&#10;&#10;Description automatically generated">
            <a:extLst>
              <a:ext uri="{FF2B5EF4-FFF2-40B4-BE49-F238E27FC236}">
                <a16:creationId xmlns:a16="http://schemas.microsoft.com/office/drawing/2014/main" id="{B2F42576-74C5-6439-55E3-1409D3A074D5}"/>
              </a:ext>
            </a:extLst>
          </p:cNvPr>
          <p:cNvPicPr>
            <a:picLocks noChangeAspect="1"/>
          </p:cNvPicPr>
          <p:nvPr/>
        </p:nvPicPr>
        <p:blipFill>
          <a:blip r:embed="rId2"/>
          <a:stretch>
            <a:fillRect/>
          </a:stretch>
        </p:blipFill>
        <p:spPr>
          <a:xfrm>
            <a:off x="914400" y="1518537"/>
            <a:ext cx="6583680" cy="4937760"/>
          </a:xfrm>
          <a:prstGeom prst="rect">
            <a:avLst/>
          </a:prstGeom>
        </p:spPr>
      </p:pic>
      <p:pic>
        <p:nvPicPr>
          <p:cNvPr id="5" name="Picture 4" descr="A group of people holding certificates&#10;&#10;Description automatically generated">
            <a:extLst>
              <a:ext uri="{FF2B5EF4-FFF2-40B4-BE49-F238E27FC236}">
                <a16:creationId xmlns:a16="http://schemas.microsoft.com/office/drawing/2014/main" id="{D20D33D7-39CE-1D20-C82F-D598D5161C27}"/>
              </a:ext>
            </a:extLst>
          </p:cNvPr>
          <p:cNvPicPr>
            <a:picLocks noChangeAspect="1"/>
          </p:cNvPicPr>
          <p:nvPr/>
        </p:nvPicPr>
        <p:blipFill>
          <a:blip r:embed="rId2"/>
          <a:stretch>
            <a:fillRect/>
          </a:stretch>
        </p:blipFill>
        <p:spPr>
          <a:xfrm>
            <a:off x="914400" y="1734207"/>
            <a:ext cx="6583680" cy="4937760"/>
          </a:xfrm>
          <a:prstGeom prst="rect">
            <a:avLst/>
          </a:prstGeom>
        </p:spPr>
      </p:pic>
    </p:spTree>
    <p:extLst>
      <p:ext uri="{BB962C8B-B14F-4D97-AF65-F5344CB8AC3E}">
        <p14:creationId xmlns:p14="http://schemas.microsoft.com/office/powerpoint/2010/main" val="62374125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E56B8-1FAB-2033-BD4D-8EBCEA48B1C5}"/>
              </a:ext>
            </a:extLst>
          </p:cNvPr>
          <p:cNvSpPr>
            <a:spLocks noGrp="1"/>
          </p:cNvSpPr>
          <p:nvPr>
            <p:ph type="title"/>
          </p:nvPr>
        </p:nvSpPr>
        <p:spPr/>
        <p:txBody>
          <a:bodyPr>
            <a:normAutofit fontScale="90000"/>
          </a:bodyPr>
          <a:lstStyle/>
          <a:p>
            <a:br>
              <a:rPr lang="en-US" dirty="0"/>
            </a:br>
            <a:br>
              <a:rPr lang="en-US" dirty="0"/>
            </a:br>
            <a:r>
              <a:rPr lang="en-US" dirty="0"/>
              <a:t>Reconnaissance</a:t>
            </a:r>
            <a:br>
              <a:rPr lang="en-US" dirty="0"/>
            </a:br>
            <a:endParaRPr lang="en-US" dirty="0"/>
          </a:p>
        </p:txBody>
      </p:sp>
      <p:sp>
        <p:nvSpPr>
          <p:cNvPr id="3" name="Content Placeholder 2">
            <a:extLst>
              <a:ext uri="{FF2B5EF4-FFF2-40B4-BE49-F238E27FC236}">
                <a16:creationId xmlns:a16="http://schemas.microsoft.com/office/drawing/2014/main" id="{C9022C51-E43C-3756-77FA-CE808B810BD0}"/>
              </a:ext>
            </a:extLst>
          </p:cNvPr>
          <p:cNvSpPr>
            <a:spLocks noGrp="1"/>
          </p:cNvSpPr>
          <p:nvPr>
            <p:ph idx="1"/>
          </p:nvPr>
        </p:nvSpPr>
        <p:spPr/>
        <p:txBody>
          <a:bodyPr>
            <a:normAutofit/>
          </a:bodyPr>
          <a:lstStyle/>
          <a:p>
            <a:pPr marL="0" marR="0" indent="0">
              <a:lnSpc>
                <a:spcPct val="107000"/>
              </a:lnSpc>
              <a:spcBef>
                <a:spcPts val="0"/>
              </a:spcBef>
              <a:spcAft>
                <a:spcPts val="800"/>
              </a:spcAft>
              <a:buNone/>
            </a:pPr>
            <a:r>
              <a:rPr lang="fr-FR" sz="1800" kern="100" dirty="0">
                <a:effectLst/>
                <a:latin typeface="Aptos" panose="020B0004020202020204" pitchFamily="34" charset="0"/>
                <a:ea typeface="Aptos" panose="020B0004020202020204" pitchFamily="34" charset="0"/>
                <a:cs typeface="Times New Roman" panose="02020603050405020304" pitchFamily="18" charset="0"/>
              </a:rPr>
              <a:t>La version originale de ce document a été élaborée grâce à des fonds provenant de plusieurs sources, y compris aux États-Unis dans le cadre de la subvention n° NU27DD000021 des Centers for </a:t>
            </a:r>
            <a:r>
              <a:rPr lang="fr-FR" sz="1800" kern="100" dirty="0" err="1">
                <a:effectLst/>
                <a:latin typeface="Aptos" panose="020B0004020202020204" pitchFamily="34" charset="0"/>
                <a:ea typeface="Aptos" panose="020B0004020202020204" pitchFamily="34" charset="0"/>
                <a:cs typeface="Times New Roman" panose="02020603050405020304" pitchFamily="18" charset="0"/>
              </a:rPr>
              <a:t>Disease</a:t>
            </a:r>
            <a:r>
              <a:rPr lang="fr-FR" sz="1800" kern="100" dirty="0">
                <a:effectLst/>
                <a:latin typeface="Aptos" panose="020B0004020202020204" pitchFamily="34" charset="0"/>
                <a:ea typeface="Aptos" panose="020B0004020202020204" pitchFamily="34" charset="0"/>
                <a:cs typeface="Times New Roman" panose="02020603050405020304" pitchFamily="18" charset="0"/>
              </a:rPr>
              <a:t> Control and Prevention (CDC) du ministère américain de la Santé et des Services sociaux (HHS), dont 18,1 millions de dollars (64 %) de financement fédéral américain, 10,2 millions de dollars (36 %) soutenus par des sources non fédérales.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Bef>
                <a:spcPts val="0"/>
              </a:spcBef>
              <a:spcAft>
                <a:spcPts val="800"/>
              </a:spcAft>
              <a:buNone/>
            </a:pPr>
            <a:r>
              <a:rPr lang="fr-FR" sz="1800" kern="100" dirty="0">
                <a:effectLst/>
                <a:latin typeface="Aptos" panose="020B0004020202020204" pitchFamily="34" charset="0"/>
                <a:ea typeface="Aptos" panose="020B0004020202020204" pitchFamily="34" charset="0"/>
                <a:cs typeface="Times New Roman" panose="02020603050405020304" pitchFamily="18" charset="0"/>
              </a:rPr>
              <a:t> Le contenu de ce document relève de la seule responsabilité des auteurs et ne représente pas nécessairement les points de vue officiels des Centers for </a:t>
            </a:r>
            <a:r>
              <a:rPr lang="fr-FR" sz="1800" kern="100" dirty="0" err="1">
                <a:effectLst/>
                <a:latin typeface="Aptos" panose="020B0004020202020204" pitchFamily="34" charset="0"/>
                <a:ea typeface="Aptos" panose="020B0004020202020204" pitchFamily="34" charset="0"/>
                <a:cs typeface="Times New Roman" panose="02020603050405020304" pitchFamily="18" charset="0"/>
              </a:rPr>
              <a:t>Disease</a:t>
            </a:r>
            <a:r>
              <a:rPr lang="fr-FR" sz="1800" kern="100" dirty="0">
                <a:effectLst/>
                <a:latin typeface="Aptos" panose="020B0004020202020204" pitchFamily="34" charset="0"/>
                <a:ea typeface="Aptos" panose="020B0004020202020204" pitchFamily="34" charset="0"/>
                <a:cs typeface="Times New Roman" panose="02020603050405020304" pitchFamily="18" charset="0"/>
              </a:rPr>
              <a:t> Control and Prevention des États-Unis ou du Département de la santé et des services sociaux des États-Unis.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68284674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75596-3611-47AF-B107-61AB0CEF68F8}"/>
              </a:ext>
            </a:extLst>
          </p:cNvPr>
          <p:cNvSpPr>
            <a:spLocks noGrp="1"/>
          </p:cNvSpPr>
          <p:nvPr>
            <p:ph type="title"/>
          </p:nvPr>
        </p:nvSpPr>
        <p:spPr>
          <a:xfrm>
            <a:off x="44557" y="247970"/>
            <a:ext cx="6813443" cy="1320859"/>
          </a:xfrm>
        </p:spPr>
        <p:txBody>
          <a:bodyPr>
            <a:normAutofit fontScale="90000"/>
          </a:bodyPr>
          <a:lstStyle/>
          <a:p>
            <a:r>
              <a:rPr lang="en-US"/>
              <a:t>S'habiller pour réussir : Conseils de l'Ambassadeur de la santé Natasha</a:t>
            </a:r>
            <a:br>
              <a:rPr lang="en-US">
                <a:solidFill>
                  <a:schemeClr val="tx1"/>
                </a:solidFill>
              </a:rPr>
            </a:br>
            <a:endParaRPr lang="en-US"/>
          </a:p>
        </p:txBody>
      </p:sp>
      <p:sp>
        <p:nvSpPr>
          <p:cNvPr id="3" name="Content Placeholder 2">
            <a:extLst>
              <a:ext uri="{FF2B5EF4-FFF2-40B4-BE49-F238E27FC236}">
                <a16:creationId xmlns:a16="http://schemas.microsoft.com/office/drawing/2014/main" id="{86344FC8-9F73-4DC1-BDD8-991C6A4B4991}"/>
              </a:ext>
            </a:extLst>
          </p:cNvPr>
          <p:cNvSpPr>
            <a:spLocks noGrp="1"/>
          </p:cNvSpPr>
          <p:nvPr>
            <p:ph idx="1"/>
          </p:nvPr>
        </p:nvSpPr>
        <p:spPr>
          <a:xfrm>
            <a:off x="-57150" y="1700800"/>
            <a:ext cx="8953499" cy="3091213"/>
          </a:xfrm>
        </p:spPr>
        <p:txBody>
          <a:bodyPr>
            <a:noAutofit/>
          </a:bodyPr>
          <a:lstStyle/>
          <a:p>
            <a:pPr marL="457200" indent="-457200">
              <a:buFont typeface="+mj-lt"/>
              <a:buAutoNum type="arabicPeriod"/>
            </a:pPr>
            <a:r>
              <a:rPr lang="en-US" sz="2000" dirty="0" err="1"/>
              <a:t>Ayez</a:t>
            </a:r>
            <a:r>
              <a:rPr lang="en-US" sz="2000" dirty="0"/>
              <a:t> </a:t>
            </a:r>
            <a:r>
              <a:rPr lang="en-US" sz="2000" dirty="0" err="1"/>
              <a:t>l'air</a:t>
            </a:r>
            <a:r>
              <a:rPr lang="en-US" sz="2000" dirty="0"/>
              <a:t> </a:t>
            </a:r>
            <a:r>
              <a:rPr lang="en-US" sz="2000" dirty="0" err="1"/>
              <a:t>professionnel</a:t>
            </a:r>
            <a:r>
              <a:rPr lang="en-US" sz="2000" dirty="0"/>
              <a:t> dans </a:t>
            </a:r>
            <a:r>
              <a:rPr lang="en-US" sz="2000" dirty="0" err="1"/>
              <a:t>votre</a:t>
            </a:r>
            <a:r>
              <a:rPr lang="en-US" sz="2000" dirty="0"/>
              <a:t> </a:t>
            </a:r>
            <a:r>
              <a:rPr lang="en-US" sz="2000" dirty="0" err="1"/>
              <a:t>rôle</a:t>
            </a:r>
            <a:r>
              <a:rPr lang="en-US" sz="2000" dirty="0"/>
              <a:t> </a:t>
            </a:r>
            <a:r>
              <a:rPr lang="en-US" sz="2000" dirty="0" err="1"/>
              <a:t>d'Ambassadeur</a:t>
            </a:r>
            <a:r>
              <a:rPr lang="en-US" sz="2000" dirty="0"/>
              <a:t> de </a:t>
            </a:r>
            <a:r>
              <a:rPr lang="en-US" sz="2000" dirty="0" err="1"/>
              <a:t>santé</a:t>
            </a:r>
            <a:r>
              <a:rPr lang="en-US" sz="2000" dirty="0"/>
              <a:t> et </a:t>
            </a:r>
            <a:r>
              <a:rPr lang="en-US" sz="2000" dirty="0" err="1"/>
              <a:t>en</a:t>
            </a:r>
            <a:r>
              <a:rPr lang="en-US" sz="2000" dirty="0"/>
              <a:t> tant que </a:t>
            </a:r>
            <a:r>
              <a:rPr lang="en-US" sz="2000" dirty="0" err="1"/>
              <a:t>représentant</a:t>
            </a:r>
            <a:r>
              <a:rPr lang="en-US" sz="2000" dirty="0"/>
              <a:t> de Special Olympics.</a:t>
            </a:r>
          </a:p>
          <a:p>
            <a:pPr marL="457200" indent="-457200">
              <a:buFont typeface="+mj-lt"/>
              <a:buAutoNum type="arabicPeriod"/>
            </a:pPr>
            <a:r>
              <a:rPr lang="en-US" sz="2000" dirty="0"/>
              <a:t>Pour les </a:t>
            </a:r>
            <a:r>
              <a:rPr lang="en-US" sz="2000" dirty="0" err="1"/>
              <a:t>événements</a:t>
            </a:r>
            <a:r>
              <a:rPr lang="en-US" sz="2000" dirty="0"/>
              <a:t> Special Olympics, </a:t>
            </a:r>
            <a:r>
              <a:rPr lang="en-US" sz="2000" dirty="0" err="1"/>
              <a:t>portez</a:t>
            </a:r>
            <a:r>
              <a:rPr lang="en-US" sz="2000" dirty="0"/>
              <a:t> </a:t>
            </a:r>
            <a:r>
              <a:rPr lang="en-US" sz="2000" dirty="0" err="1"/>
              <a:t>toujours</a:t>
            </a:r>
            <a:r>
              <a:rPr lang="en-US" sz="2000" dirty="0"/>
              <a:t> la chemise </a:t>
            </a:r>
            <a:r>
              <a:rPr lang="en-US" sz="2000" dirty="0" err="1"/>
              <a:t>Ambassadeur</a:t>
            </a:r>
            <a:r>
              <a:rPr lang="en-US" sz="2000" dirty="0"/>
              <a:t> de la </a:t>
            </a:r>
            <a:r>
              <a:rPr lang="en-US" sz="2000" dirty="0" err="1"/>
              <a:t>santé</a:t>
            </a:r>
            <a:r>
              <a:rPr lang="en-US" sz="2000" dirty="0"/>
              <a:t> avec un </a:t>
            </a:r>
            <a:r>
              <a:rPr lang="en-US" sz="2000" dirty="0" err="1"/>
              <a:t>pantalon</a:t>
            </a:r>
            <a:r>
              <a:rPr lang="en-US" sz="2000" dirty="0"/>
              <a:t> de soirée </a:t>
            </a:r>
            <a:r>
              <a:rPr lang="en-US" sz="2000" dirty="0" err="1"/>
              <a:t>ou</a:t>
            </a:r>
            <a:r>
              <a:rPr lang="en-US" sz="2000" dirty="0"/>
              <a:t> </a:t>
            </a:r>
            <a:r>
              <a:rPr lang="en-US" sz="2000" dirty="0" err="1"/>
              <a:t>une</a:t>
            </a:r>
            <a:r>
              <a:rPr lang="en-US" sz="2000" dirty="0"/>
              <a:t> </a:t>
            </a:r>
            <a:r>
              <a:rPr lang="en-US" sz="2000" dirty="0" err="1"/>
              <a:t>jupe</a:t>
            </a:r>
            <a:r>
              <a:rPr lang="en-US" sz="2000" dirty="0"/>
              <a:t> </a:t>
            </a:r>
            <a:r>
              <a:rPr lang="en-US" sz="2000" dirty="0" err="1"/>
              <a:t>afin</a:t>
            </a:r>
            <a:r>
              <a:rPr lang="en-US" sz="2000" dirty="0"/>
              <a:t> que les gens </a:t>
            </a:r>
            <a:r>
              <a:rPr lang="en-US" sz="2000" dirty="0" err="1"/>
              <a:t>aient</a:t>
            </a:r>
            <a:r>
              <a:rPr lang="en-US" sz="2000" dirty="0"/>
              <a:t> </a:t>
            </a:r>
            <a:r>
              <a:rPr lang="en-US" sz="2000" dirty="0" err="1"/>
              <a:t>une</a:t>
            </a:r>
            <a:r>
              <a:rPr lang="en-US" sz="2000" dirty="0"/>
              <a:t> bonne opinion de </a:t>
            </a:r>
            <a:r>
              <a:rPr lang="en-US" sz="2000" dirty="0" err="1"/>
              <a:t>vous</a:t>
            </a:r>
            <a:r>
              <a:rPr lang="en-US" sz="2000" dirty="0"/>
              <a:t>.</a:t>
            </a:r>
          </a:p>
          <a:p>
            <a:pPr marL="457200" indent="-457200">
              <a:buFont typeface="+mj-lt"/>
              <a:buAutoNum type="arabicPeriod"/>
            </a:pPr>
            <a:r>
              <a:rPr lang="en-US" sz="2000" dirty="0" err="1"/>
              <a:t>Veillez</a:t>
            </a:r>
            <a:r>
              <a:rPr lang="en-US" sz="2000" dirty="0"/>
              <a:t> </a:t>
            </a:r>
            <a:r>
              <a:rPr lang="en-US" sz="2000" dirty="0" err="1"/>
              <a:t>toujours</a:t>
            </a:r>
            <a:r>
              <a:rPr lang="en-US" sz="2000" dirty="0"/>
              <a:t> à </a:t>
            </a:r>
            <a:r>
              <a:rPr lang="en-US" sz="2000" dirty="0" err="1"/>
              <a:t>ce</a:t>
            </a:r>
            <a:r>
              <a:rPr lang="en-US" sz="2000" dirty="0"/>
              <a:t> que </a:t>
            </a:r>
            <a:r>
              <a:rPr lang="en-US" sz="2000" dirty="0" err="1"/>
              <a:t>vos</a:t>
            </a:r>
            <a:r>
              <a:rPr lang="en-US" sz="2000" dirty="0"/>
              <a:t> </a:t>
            </a:r>
            <a:r>
              <a:rPr lang="en-US" sz="2000" dirty="0" err="1"/>
              <a:t>vêtements</a:t>
            </a:r>
            <a:r>
              <a:rPr lang="en-US" sz="2000" dirty="0"/>
              <a:t> </a:t>
            </a:r>
            <a:r>
              <a:rPr lang="en-US" sz="2000" dirty="0" err="1"/>
              <a:t>soient</a:t>
            </a:r>
            <a:r>
              <a:rPr lang="en-US" sz="2000" dirty="0"/>
              <a:t> </a:t>
            </a:r>
            <a:r>
              <a:rPr lang="en-US" sz="2000" dirty="0" err="1"/>
              <a:t>propres</a:t>
            </a:r>
            <a:r>
              <a:rPr lang="en-US" sz="2000" dirty="0"/>
              <a:t> et bien </a:t>
            </a:r>
            <a:r>
              <a:rPr lang="en-US" sz="2000" dirty="0" err="1"/>
              <a:t>rangés</a:t>
            </a:r>
            <a:r>
              <a:rPr lang="en-US" sz="2000" dirty="0"/>
              <a:t> et à </a:t>
            </a:r>
            <a:r>
              <a:rPr lang="en-US" sz="2000" dirty="0" err="1"/>
              <a:t>ce</a:t>
            </a:r>
            <a:r>
              <a:rPr lang="en-US" sz="2000" dirty="0"/>
              <a:t> que </a:t>
            </a:r>
            <a:r>
              <a:rPr lang="en-US" sz="2000" dirty="0" err="1"/>
              <a:t>vos</a:t>
            </a:r>
            <a:r>
              <a:rPr lang="en-US" sz="2000" dirty="0"/>
              <a:t> </a:t>
            </a:r>
            <a:r>
              <a:rPr lang="en-US" sz="2000" dirty="0" err="1"/>
              <a:t>cheveux</a:t>
            </a:r>
            <a:r>
              <a:rPr lang="en-US" sz="2000" dirty="0"/>
              <a:t> </a:t>
            </a:r>
            <a:r>
              <a:rPr lang="en-US" sz="2000" dirty="0" err="1"/>
              <a:t>soient</a:t>
            </a:r>
            <a:r>
              <a:rPr lang="en-US" sz="2000" dirty="0"/>
              <a:t> </a:t>
            </a:r>
            <a:r>
              <a:rPr lang="en-US" sz="2000" dirty="0" err="1"/>
              <a:t>soigneusement</a:t>
            </a:r>
            <a:r>
              <a:rPr lang="en-US" sz="2000" dirty="0"/>
              <a:t> </a:t>
            </a:r>
            <a:r>
              <a:rPr lang="en-US" sz="2000" dirty="0" err="1"/>
              <a:t>brossés</a:t>
            </a:r>
            <a:r>
              <a:rPr lang="en-US" sz="2000" dirty="0"/>
              <a:t> </a:t>
            </a:r>
            <a:r>
              <a:rPr lang="en-US" sz="2000" dirty="0" err="1"/>
              <a:t>ou</a:t>
            </a:r>
            <a:r>
              <a:rPr lang="en-US" sz="2000" dirty="0"/>
              <a:t> </a:t>
            </a:r>
            <a:r>
              <a:rPr lang="en-US" sz="2000" dirty="0" err="1"/>
              <a:t>peignés</a:t>
            </a:r>
            <a:r>
              <a:rPr lang="en-US" sz="2000" dirty="0"/>
              <a:t>.</a:t>
            </a:r>
          </a:p>
          <a:p>
            <a:pPr marL="457200" indent="-457200">
              <a:buFont typeface="+mj-lt"/>
              <a:buAutoNum type="arabicPeriod"/>
            </a:pPr>
            <a:r>
              <a:rPr lang="en-US" sz="2000" dirty="0" err="1"/>
              <a:t>Portez</a:t>
            </a:r>
            <a:r>
              <a:rPr lang="en-US" sz="2000" dirty="0"/>
              <a:t> </a:t>
            </a:r>
            <a:r>
              <a:rPr lang="en-US" sz="2000" dirty="0" err="1"/>
              <a:t>toujours</a:t>
            </a:r>
            <a:r>
              <a:rPr lang="en-US" sz="2000" dirty="0"/>
              <a:t> des chaussures </a:t>
            </a:r>
            <a:r>
              <a:rPr lang="en-US" sz="2000" dirty="0" err="1"/>
              <a:t>confortables</a:t>
            </a:r>
            <a:r>
              <a:rPr lang="en-US" sz="2000" dirty="0"/>
              <a:t> pour passer du temps </a:t>
            </a:r>
            <a:r>
              <a:rPr lang="en-US" sz="2000" dirty="0" err="1"/>
              <a:t>debout</a:t>
            </a:r>
            <a:r>
              <a:rPr lang="en-US" sz="2000" dirty="0"/>
              <a:t> </a:t>
            </a:r>
            <a:r>
              <a:rPr lang="en-US" sz="2000" dirty="0" err="1"/>
              <a:t>lors</a:t>
            </a:r>
            <a:r>
              <a:rPr lang="en-US" sz="2000" dirty="0"/>
              <a:t> </a:t>
            </a:r>
            <a:r>
              <a:rPr lang="en-US" sz="2000" dirty="0" err="1"/>
              <a:t>d'événements</a:t>
            </a:r>
            <a:r>
              <a:rPr lang="en-US" sz="2000" dirty="0"/>
              <a:t>. Des chaussures </a:t>
            </a:r>
            <a:r>
              <a:rPr lang="en-US" sz="2000" dirty="0" err="1"/>
              <a:t>inconfortables</a:t>
            </a:r>
            <a:r>
              <a:rPr lang="en-US" sz="2000" dirty="0"/>
              <a:t> </a:t>
            </a:r>
            <a:r>
              <a:rPr lang="en-US" sz="2000" dirty="0" err="1"/>
              <a:t>peuvent</a:t>
            </a:r>
            <a:r>
              <a:rPr lang="en-US" sz="2000" dirty="0"/>
              <a:t> </a:t>
            </a:r>
            <a:r>
              <a:rPr lang="en-US" sz="2000" dirty="0" err="1"/>
              <a:t>vous</a:t>
            </a:r>
            <a:r>
              <a:rPr lang="en-US" sz="2000" dirty="0"/>
              <a:t> </a:t>
            </a:r>
            <a:r>
              <a:rPr lang="en-US" sz="2000" dirty="0" err="1"/>
              <a:t>fatiguer</a:t>
            </a:r>
            <a:r>
              <a:rPr lang="en-US" sz="2000" dirty="0"/>
              <a:t> </a:t>
            </a:r>
            <a:r>
              <a:rPr lang="en-US" sz="2000" dirty="0" err="1"/>
              <a:t>considérablement</a:t>
            </a:r>
            <a:r>
              <a:rPr lang="en-US" sz="2000" dirty="0"/>
              <a:t>.</a:t>
            </a:r>
          </a:p>
          <a:p>
            <a:pPr marL="457200" indent="-457200">
              <a:buFont typeface="+mj-lt"/>
              <a:buAutoNum type="arabicPeriod"/>
            </a:pPr>
            <a:r>
              <a:rPr lang="en-US" sz="2000" dirty="0"/>
              <a:t>Pour </a:t>
            </a:r>
            <a:r>
              <a:rPr lang="en-US" sz="2000" dirty="0" err="1"/>
              <a:t>être</a:t>
            </a:r>
            <a:r>
              <a:rPr lang="en-US" sz="2000" dirty="0"/>
              <a:t> à </a:t>
            </a:r>
            <a:r>
              <a:rPr lang="en-US" sz="2000" dirty="0" err="1"/>
              <a:t>l'aise</a:t>
            </a:r>
            <a:r>
              <a:rPr lang="en-US" sz="2000" dirty="0"/>
              <a:t>, </a:t>
            </a:r>
            <a:r>
              <a:rPr lang="en-US" sz="2000" dirty="0" err="1"/>
              <a:t>choisissez</a:t>
            </a:r>
            <a:r>
              <a:rPr lang="en-US" sz="2000" dirty="0"/>
              <a:t> </a:t>
            </a:r>
            <a:r>
              <a:rPr lang="en-US" sz="2000" dirty="0" err="1"/>
              <a:t>vos</a:t>
            </a:r>
            <a:r>
              <a:rPr lang="en-US" sz="2000" dirty="0"/>
              <a:t> tenues </a:t>
            </a:r>
            <a:r>
              <a:rPr lang="en-US" sz="2000" dirty="0" err="1"/>
              <a:t>en</a:t>
            </a:r>
            <a:r>
              <a:rPr lang="en-US" sz="2000" dirty="0"/>
              <a:t> </a:t>
            </a:r>
            <a:r>
              <a:rPr lang="en-US" sz="2000" dirty="0" err="1"/>
              <a:t>fonction</a:t>
            </a:r>
            <a:r>
              <a:rPr lang="en-US" sz="2000" dirty="0"/>
              <a:t> des </a:t>
            </a:r>
            <a:r>
              <a:rPr lang="en-US" sz="2000" dirty="0" err="1"/>
              <a:t>saisons</a:t>
            </a:r>
            <a:r>
              <a:rPr lang="en-US" sz="2000" dirty="0"/>
              <a:t> : Des </a:t>
            </a:r>
            <a:r>
              <a:rPr lang="en-US" sz="2000" dirty="0" err="1"/>
              <a:t>vêtements</a:t>
            </a:r>
            <a:r>
              <a:rPr lang="en-US" sz="2000" dirty="0"/>
              <a:t> plus </a:t>
            </a:r>
            <a:r>
              <a:rPr lang="en-US" sz="2000" dirty="0" err="1"/>
              <a:t>légers</a:t>
            </a:r>
            <a:r>
              <a:rPr lang="en-US" sz="2000" dirty="0"/>
              <a:t> </a:t>
            </a:r>
            <a:r>
              <a:rPr lang="en-US" sz="2000" dirty="0" err="1"/>
              <a:t>en</a:t>
            </a:r>
            <a:r>
              <a:rPr lang="en-US" sz="2000" dirty="0"/>
              <a:t> </a:t>
            </a:r>
            <a:r>
              <a:rPr lang="en-US" sz="2000" dirty="0" err="1"/>
              <a:t>été</a:t>
            </a:r>
            <a:r>
              <a:rPr lang="en-US" sz="2000" dirty="0"/>
              <a:t> et au </a:t>
            </a:r>
            <a:r>
              <a:rPr lang="en-US" sz="2000" dirty="0" err="1"/>
              <a:t>printemps</a:t>
            </a:r>
            <a:r>
              <a:rPr lang="en-US" sz="2000" dirty="0"/>
              <a:t>, des </a:t>
            </a:r>
            <a:r>
              <a:rPr lang="en-US" sz="2000" dirty="0" err="1"/>
              <a:t>vêtements</a:t>
            </a:r>
            <a:r>
              <a:rPr lang="en-US" sz="2000" dirty="0"/>
              <a:t> plus </a:t>
            </a:r>
            <a:r>
              <a:rPr lang="en-US" sz="2000" dirty="0" err="1"/>
              <a:t>chauds</a:t>
            </a:r>
            <a:r>
              <a:rPr lang="en-US" sz="2000" dirty="0"/>
              <a:t> </a:t>
            </a:r>
            <a:r>
              <a:rPr lang="en-US" sz="2000" dirty="0" err="1"/>
              <a:t>en</a:t>
            </a:r>
            <a:r>
              <a:rPr lang="en-US" sz="2000" dirty="0"/>
              <a:t> </a:t>
            </a:r>
            <a:r>
              <a:rPr lang="en-US" sz="2000" dirty="0" err="1"/>
              <a:t>automne</a:t>
            </a:r>
            <a:r>
              <a:rPr lang="en-US" sz="2000" dirty="0"/>
              <a:t> et </a:t>
            </a:r>
            <a:r>
              <a:rPr lang="en-US" sz="2000" dirty="0" err="1"/>
              <a:t>en</a:t>
            </a:r>
            <a:r>
              <a:rPr lang="en-US" sz="2000" dirty="0"/>
              <a:t> hiver.</a:t>
            </a:r>
          </a:p>
        </p:txBody>
      </p:sp>
      <p:sp>
        <p:nvSpPr>
          <p:cNvPr id="5" name="Content Placeholder 2">
            <a:extLst>
              <a:ext uri="{FF2B5EF4-FFF2-40B4-BE49-F238E27FC236}">
                <a16:creationId xmlns:a16="http://schemas.microsoft.com/office/drawing/2014/main" id="{BC4F2619-51AA-4372-91F3-F28B1FB4F235}"/>
              </a:ext>
            </a:extLst>
          </p:cNvPr>
          <p:cNvSpPr txBox="1">
            <a:spLocks/>
          </p:cNvSpPr>
          <p:nvPr/>
        </p:nvSpPr>
        <p:spPr>
          <a:xfrm>
            <a:off x="44557" y="5352659"/>
            <a:ext cx="6858000" cy="26320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dirty="0"/>
          </a:p>
          <a:p>
            <a:pPr marL="0" indent="0">
              <a:buNone/>
            </a:pPr>
            <a:r>
              <a:rPr lang="en-US" sz="1800" dirty="0"/>
              <a:t>"Un mode de vie </a:t>
            </a:r>
            <a:r>
              <a:rPr lang="en-US" sz="1800" dirty="0" err="1"/>
              <a:t>sain</a:t>
            </a:r>
            <a:r>
              <a:rPr lang="en-US" sz="1800" dirty="0"/>
              <a:t> </a:t>
            </a:r>
            <a:r>
              <a:rPr lang="en-US" sz="1800" dirty="0" err="1"/>
              <a:t>est</a:t>
            </a:r>
            <a:r>
              <a:rPr lang="en-US" sz="1800" dirty="0"/>
              <a:t> très important pour </a:t>
            </a:r>
            <a:r>
              <a:rPr lang="en-US" sz="1800" dirty="0" err="1"/>
              <a:t>moi</a:t>
            </a:r>
            <a:r>
              <a:rPr lang="en-US" sz="1800" dirty="0"/>
              <a:t>. </a:t>
            </a:r>
            <a:r>
              <a:rPr lang="en-US" sz="1800" dirty="0" err="1"/>
              <a:t>Choisir</a:t>
            </a:r>
            <a:r>
              <a:rPr lang="en-US" sz="1800" dirty="0"/>
              <a:t> des aliments </a:t>
            </a:r>
            <a:r>
              <a:rPr lang="en-US" sz="1800" dirty="0" err="1"/>
              <a:t>sains</a:t>
            </a:r>
            <a:r>
              <a:rPr lang="en-US" sz="1800" dirty="0"/>
              <a:t> et </a:t>
            </a:r>
            <a:r>
              <a:rPr lang="en-US" sz="1800" dirty="0" err="1"/>
              <a:t>rester</a:t>
            </a:r>
            <a:r>
              <a:rPr lang="en-US" sz="1800" dirty="0"/>
              <a:t> </a:t>
            </a:r>
            <a:r>
              <a:rPr lang="en-US" sz="1800" dirty="0" err="1"/>
              <a:t>en</a:t>
            </a:r>
            <a:r>
              <a:rPr lang="en-US" sz="1800" dirty="0"/>
              <a:t> </a:t>
            </a:r>
            <a:r>
              <a:rPr lang="en-US" sz="1800" dirty="0" err="1"/>
              <a:t>forme</a:t>
            </a:r>
            <a:r>
              <a:rPr lang="en-US" sz="1800" dirty="0"/>
              <a:t> </a:t>
            </a:r>
            <a:r>
              <a:rPr lang="en-US" sz="1800" dirty="0" err="1"/>
              <a:t>m'aide</a:t>
            </a:r>
            <a:r>
              <a:rPr lang="en-US" sz="1800" dirty="0"/>
              <a:t> à me </a:t>
            </a:r>
            <a:r>
              <a:rPr lang="en-US" sz="1800" dirty="0" err="1"/>
              <a:t>sentir</a:t>
            </a:r>
            <a:r>
              <a:rPr lang="en-US" sz="1800" dirty="0"/>
              <a:t> </a:t>
            </a:r>
            <a:r>
              <a:rPr lang="en-US" sz="1800" dirty="0" err="1"/>
              <a:t>énergique</a:t>
            </a:r>
            <a:r>
              <a:rPr lang="en-US" sz="1800" dirty="0"/>
              <a:t> et bien dans ma </a:t>
            </a:r>
            <a:r>
              <a:rPr lang="en-US" sz="1800" dirty="0" err="1"/>
              <a:t>peau</a:t>
            </a:r>
            <a:r>
              <a:rPr lang="en-US" sz="1800" dirty="0"/>
              <a:t>, à </a:t>
            </a:r>
            <a:r>
              <a:rPr lang="en-US" sz="1800" dirty="0" err="1"/>
              <a:t>acquérir</a:t>
            </a:r>
            <a:r>
              <a:rPr lang="en-US" sz="1800" dirty="0"/>
              <a:t> de </a:t>
            </a:r>
            <a:r>
              <a:rPr lang="en-US" sz="1800" dirty="0" err="1"/>
              <a:t>l'endurance</a:t>
            </a:r>
            <a:r>
              <a:rPr lang="en-US" sz="1800" dirty="0"/>
              <a:t> pour les sports que je pratique à Special Olympics et à </a:t>
            </a:r>
            <a:r>
              <a:rPr lang="en-US" sz="1800" dirty="0" err="1"/>
              <a:t>toujours</a:t>
            </a:r>
            <a:r>
              <a:rPr lang="en-US" sz="1800" dirty="0"/>
              <a:t> faire de </a:t>
            </a:r>
            <a:r>
              <a:rPr lang="en-US" sz="1800" dirty="0" err="1"/>
              <a:t>mon</a:t>
            </a:r>
            <a:r>
              <a:rPr lang="en-US" sz="1800" dirty="0"/>
              <a:t> </a:t>
            </a:r>
            <a:r>
              <a:rPr lang="en-US" sz="1800" dirty="0" err="1"/>
              <a:t>mieux</a:t>
            </a:r>
            <a:r>
              <a:rPr lang="en-US" sz="1800" dirty="0"/>
              <a:t>."</a:t>
            </a:r>
          </a:p>
          <a:p>
            <a:pPr marL="0" indent="0">
              <a:buNone/>
            </a:pPr>
            <a:r>
              <a:rPr lang="en-US" sz="1800" dirty="0"/>
              <a:t>Natasha De </a:t>
            </a:r>
            <a:r>
              <a:rPr lang="en-US" sz="1800" dirty="0" err="1"/>
              <a:t>Elye</a:t>
            </a:r>
            <a:r>
              <a:rPr lang="en-US" sz="1800" dirty="0"/>
              <a:t>-Cole, </a:t>
            </a:r>
            <a:r>
              <a:rPr lang="en-US" sz="1800" dirty="0" err="1"/>
              <a:t>athlète</a:t>
            </a:r>
            <a:r>
              <a:rPr lang="en-US" sz="1800" dirty="0"/>
              <a:t> de Special Olympics Connecticut et </a:t>
            </a:r>
            <a:r>
              <a:rPr lang="en-US" sz="1800" dirty="0" err="1"/>
              <a:t>Ambassadeur</a:t>
            </a:r>
            <a:r>
              <a:rPr lang="en-US" sz="1800" dirty="0"/>
              <a:t> de </a:t>
            </a:r>
            <a:r>
              <a:rPr lang="en-US" sz="1800" dirty="0" err="1"/>
              <a:t>santé</a:t>
            </a:r>
            <a:endParaRPr lang="en-US" sz="1800" dirty="0"/>
          </a:p>
          <a:p>
            <a:pPr marL="0" indent="0">
              <a:buFont typeface="Arial" panose="020B0604020202020204" pitchFamily="34" charset="0"/>
              <a:buNone/>
            </a:pPr>
            <a:endParaRPr lang="en-US" sz="1400" dirty="0"/>
          </a:p>
        </p:txBody>
      </p:sp>
      <p:sp>
        <p:nvSpPr>
          <p:cNvPr id="4" name="AutoShape 4" descr="https://mail.google.com/mail/u/0?ui=2&amp;ik=027dcb9f92&amp;attid=0.1&amp;permmsgid=msg-f:1615229970161399986&amp;th=166a73199a08f8b2&amp;view=fimg&amp;sz=s0-l75-ft&amp;attbid=ANGjdJ8NleewmEt0A57MiG4kC0VdrR6M8RmhIi6u_E2X88kalO7ipR_UXYwcjrrz24RPRvFvdbjdKZ5DiJ4EmOJpi5fwfoKI1WVmRywpAfOEfK7qCSRVQxp_Jk8M9CM&amp;disp=emb&amp;realattid=166a731008f1f37382f1">
            <a:extLst>
              <a:ext uri="{FF2B5EF4-FFF2-40B4-BE49-F238E27FC236}">
                <a16:creationId xmlns:a16="http://schemas.microsoft.com/office/drawing/2014/main" id="{9F400BE5-01B4-4B6B-81A2-58A1ED3CA157}"/>
              </a:ext>
            </a:extLst>
          </p:cNvPr>
          <p:cNvSpPr>
            <a:spLocks noChangeAspect="1" noChangeArrowheads="1"/>
          </p:cNvSpPr>
          <p:nvPr/>
        </p:nvSpPr>
        <p:spPr bwMode="auto">
          <a:xfrm>
            <a:off x="4419600" y="32670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itle 1">
            <a:extLst>
              <a:ext uri="{FF2B5EF4-FFF2-40B4-BE49-F238E27FC236}">
                <a16:creationId xmlns:a16="http://schemas.microsoft.com/office/drawing/2014/main" id="{BCCC5D89-A989-41DA-9987-C444755D8548}"/>
              </a:ext>
            </a:extLst>
          </p:cNvPr>
          <p:cNvSpPr txBox="1">
            <a:spLocks/>
          </p:cNvSpPr>
          <p:nvPr/>
        </p:nvSpPr>
        <p:spPr>
          <a:xfrm>
            <a:off x="306804" y="1499500"/>
            <a:ext cx="7886700" cy="58585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b="1" kern="1200">
                <a:solidFill>
                  <a:schemeClr val="bg1"/>
                </a:solidFill>
                <a:latin typeface="Ubuntu" charset="0"/>
                <a:ea typeface="Ubuntu" charset="0"/>
                <a:cs typeface="Ubuntu" charset="0"/>
              </a:defRPr>
            </a:lvl1pPr>
          </a:lstStyle>
          <a:p>
            <a:endParaRPr lang="en-US" sz="2400">
              <a:solidFill>
                <a:schemeClr val="tx1"/>
              </a:solidFill>
            </a:endParaRPr>
          </a:p>
        </p:txBody>
      </p:sp>
      <p:pic>
        <p:nvPicPr>
          <p:cNvPr id="7" name="Picture 6">
            <a:extLst>
              <a:ext uri="{FF2B5EF4-FFF2-40B4-BE49-F238E27FC236}">
                <a16:creationId xmlns:a16="http://schemas.microsoft.com/office/drawing/2014/main" id="{FCD7CBD6-D88B-4DF5-A92F-E649E1C9F6B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156825" y="4379595"/>
            <a:ext cx="1739524" cy="2377439"/>
          </a:xfrm>
          <a:prstGeom prst="rect">
            <a:avLst/>
          </a:prstGeom>
        </p:spPr>
      </p:pic>
    </p:spTree>
    <p:extLst>
      <p:ext uri="{BB962C8B-B14F-4D97-AF65-F5344CB8AC3E}">
        <p14:creationId xmlns:p14="http://schemas.microsoft.com/office/powerpoint/2010/main" val="3584883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721A2-4F3E-8F21-53AC-6FAC38CE1E6F}"/>
              </a:ext>
            </a:extLst>
          </p:cNvPr>
          <p:cNvSpPr>
            <a:spLocks noGrp="1"/>
          </p:cNvSpPr>
          <p:nvPr>
            <p:ph type="title"/>
          </p:nvPr>
        </p:nvSpPr>
        <p:spPr/>
        <p:txBody>
          <a:bodyPr>
            <a:normAutofit fontScale="90000"/>
          </a:bodyPr>
          <a:lstStyle/>
          <a:p>
            <a:r>
              <a:rPr lang="en-US" dirty="0" err="1"/>
              <a:t>Attentes</a:t>
            </a:r>
            <a:r>
              <a:rPr lang="en-US" dirty="0"/>
              <a:t> - </a:t>
            </a:r>
            <a:r>
              <a:rPr lang="en-US" dirty="0" err="1"/>
              <a:t>Athlètes</a:t>
            </a:r>
            <a:endParaRPr lang="en-US" dirty="0"/>
          </a:p>
        </p:txBody>
      </p:sp>
      <p:sp>
        <p:nvSpPr>
          <p:cNvPr id="3" name="Content Placeholder 2">
            <a:extLst>
              <a:ext uri="{FF2B5EF4-FFF2-40B4-BE49-F238E27FC236}">
                <a16:creationId xmlns:a16="http://schemas.microsoft.com/office/drawing/2014/main" id="{4D2E466B-256A-C81E-3CED-D48955DA8302}"/>
              </a:ext>
            </a:extLst>
          </p:cNvPr>
          <p:cNvSpPr>
            <a:spLocks noGrp="1"/>
          </p:cNvSpPr>
          <p:nvPr>
            <p:ph idx="1"/>
          </p:nvPr>
        </p:nvSpPr>
        <p:spPr/>
        <p:txBody>
          <a:bodyPr/>
          <a:lstStyle/>
          <a:p>
            <a:pPr fontAlgn="base"/>
            <a:r>
              <a:rPr lang="fr-FR" sz="3200" dirty="0">
                <a:solidFill>
                  <a:srgbClr val="000000"/>
                </a:solidFill>
              </a:rPr>
              <a:t>Soyez respectueux de la personne qui parle
Participez au cours
Posez des questions et demandez de l’aide à votre mentor si vous en avez besoin
Minimisez les distractions</a:t>
            </a:r>
            <a:endParaRPr lang="en-US" dirty="0"/>
          </a:p>
        </p:txBody>
      </p:sp>
    </p:spTree>
    <p:extLst>
      <p:ext uri="{BB962C8B-B14F-4D97-AF65-F5344CB8AC3E}">
        <p14:creationId xmlns:p14="http://schemas.microsoft.com/office/powerpoint/2010/main" val="3545871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F7618-133F-4EC3-BD46-1D5CD9E40D4D}"/>
              </a:ext>
            </a:extLst>
          </p:cNvPr>
          <p:cNvSpPr>
            <a:spLocks noGrp="1"/>
          </p:cNvSpPr>
          <p:nvPr>
            <p:ph type="title"/>
          </p:nvPr>
        </p:nvSpPr>
        <p:spPr/>
        <p:txBody>
          <a:bodyPr>
            <a:normAutofit fontScale="90000"/>
          </a:bodyPr>
          <a:lstStyle/>
          <a:p>
            <a:r>
              <a:rPr lang="en-US"/>
              <a:t>Ressources de l'Ambassadeur de la santé</a:t>
            </a:r>
          </a:p>
        </p:txBody>
      </p:sp>
      <p:pic>
        <p:nvPicPr>
          <p:cNvPr id="4" name="Content Placeholder 3">
            <a:extLst>
              <a:ext uri="{FF2B5EF4-FFF2-40B4-BE49-F238E27FC236}">
                <a16:creationId xmlns:a16="http://schemas.microsoft.com/office/drawing/2014/main" id="{2E8A61ED-E235-4489-9D10-20414EA04052}"/>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0" y="1327174"/>
            <a:ext cx="9144000" cy="4857751"/>
          </a:xfrm>
          <a:prstGeom prst="rect">
            <a:avLst/>
          </a:prstGeom>
          <a:ln w="12700" cmpd="sng">
            <a:solidFill>
              <a:schemeClr val="tx1"/>
            </a:solidFill>
            <a:bevel/>
          </a:ln>
        </p:spPr>
      </p:pic>
      <p:sp>
        <p:nvSpPr>
          <p:cNvPr id="5" name="Rectangle 4">
            <a:extLst>
              <a:ext uri="{FF2B5EF4-FFF2-40B4-BE49-F238E27FC236}">
                <a16:creationId xmlns:a16="http://schemas.microsoft.com/office/drawing/2014/main" id="{FD55E7D0-36ED-4FD5-ACF5-3E7E4E2A1DE6}"/>
              </a:ext>
            </a:extLst>
          </p:cNvPr>
          <p:cNvSpPr/>
          <p:nvPr/>
        </p:nvSpPr>
        <p:spPr>
          <a:xfrm>
            <a:off x="330624" y="6377001"/>
            <a:ext cx="8694844"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155CC"/>
                </a:solidFill>
                <a:effectLst/>
                <a:uLnTx/>
                <a:uFillTx/>
                <a:latin typeface="Ubuntu Light" panose="020B0304030602030204" pitchFamily="34" charset="0"/>
                <a:ea typeface="Calibri" panose="020F0502020204030204" pitchFamily="34" charset="0"/>
                <a:cs typeface="Calibri" panose="020F0502020204030204" pitchFamily="34" charset="0"/>
                <a:hlinkClick r:id="rId4"/>
              </a:rPr>
              <a:t>https://resources.specialolympics.org/Taxonomy/Health/Health_Messengers.aspx</a:t>
            </a:r>
            <a:endParaRPr kumimoji="0" lang="en-US" sz="18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94617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F7618-133F-4EC3-BD46-1D5CD9E40D4D}"/>
              </a:ext>
            </a:extLst>
          </p:cNvPr>
          <p:cNvSpPr>
            <a:spLocks noGrp="1"/>
          </p:cNvSpPr>
          <p:nvPr>
            <p:ph type="title"/>
          </p:nvPr>
        </p:nvSpPr>
        <p:spPr>
          <a:xfrm>
            <a:off x="330624" y="451695"/>
            <a:ext cx="6482155" cy="585850"/>
          </a:xfrm>
        </p:spPr>
        <p:txBody>
          <a:bodyPr>
            <a:normAutofit fontScale="90000"/>
          </a:bodyPr>
          <a:lstStyle/>
          <a:p>
            <a:r>
              <a:rPr lang="en-US"/>
              <a:t>Rejoignez notre groupe Facebook</a:t>
            </a:r>
          </a:p>
        </p:txBody>
      </p:sp>
      <p:sp>
        <p:nvSpPr>
          <p:cNvPr id="5" name="Rectangle 4">
            <a:extLst>
              <a:ext uri="{FF2B5EF4-FFF2-40B4-BE49-F238E27FC236}">
                <a16:creationId xmlns:a16="http://schemas.microsoft.com/office/drawing/2014/main" id="{FD55E7D0-36ED-4FD5-ACF5-3E7E4E2A1DE6}"/>
              </a:ext>
            </a:extLst>
          </p:cNvPr>
          <p:cNvSpPr/>
          <p:nvPr/>
        </p:nvSpPr>
        <p:spPr>
          <a:xfrm>
            <a:off x="330624" y="6377001"/>
            <a:ext cx="8694844" cy="369332"/>
          </a:xfrm>
          <a:prstGeom prst="rect">
            <a:avLst/>
          </a:prstGeom>
        </p:spPr>
        <p:txBody>
          <a:bodyPr wrap="square">
            <a:spAutoFit/>
          </a:bodyPr>
          <a:lstStyle/>
          <a:p>
            <a:pPr algn="ctr"/>
            <a:r>
              <a:rPr lang="en-US" b="1">
                <a:solidFill>
                  <a:srgbClr val="0070C0"/>
                </a:solidFill>
                <a:hlinkClick r:id="rId3"/>
              </a:rPr>
              <a:t>https://www.facebook.com/groups/soathleteleadersinhealth</a:t>
            </a:r>
            <a:endParaRPr lang="en-US" b="1">
              <a:solidFill>
                <a:srgbClr val="0070C0"/>
              </a:solidFill>
            </a:endParaRPr>
          </a:p>
        </p:txBody>
      </p:sp>
      <p:pic>
        <p:nvPicPr>
          <p:cNvPr id="9" name="Picture 8">
            <a:extLst>
              <a:ext uri="{FF2B5EF4-FFF2-40B4-BE49-F238E27FC236}">
                <a16:creationId xmlns:a16="http://schemas.microsoft.com/office/drawing/2014/main" id="{82598582-D28F-4BC3-9F64-D3002549601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2009553"/>
            <a:ext cx="9144000" cy="4104168"/>
          </a:xfrm>
          <a:prstGeom prst="rect">
            <a:avLst/>
          </a:prstGeom>
        </p:spPr>
      </p:pic>
    </p:spTree>
    <p:extLst>
      <p:ext uri="{BB962C8B-B14F-4D97-AF65-F5344CB8AC3E}">
        <p14:creationId xmlns:p14="http://schemas.microsoft.com/office/powerpoint/2010/main" val="1974141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C08F8-6DF0-5688-5435-6043710E0CED}"/>
              </a:ext>
            </a:extLst>
          </p:cNvPr>
          <p:cNvSpPr>
            <a:spLocks noGrp="1"/>
          </p:cNvSpPr>
          <p:nvPr>
            <p:ph type="title"/>
          </p:nvPr>
        </p:nvSpPr>
        <p:spPr/>
        <p:txBody>
          <a:bodyPr>
            <a:normAutofit fontScale="90000"/>
          </a:bodyPr>
          <a:lstStyle/>
          <a:p>
            <a:r>
              <a:rPr lang="en-US" dirty="0" err="1"/>
              <a:t>Attentes</a:t>
            </a:r>
            <a:r>
              <a:rPr lang="en-US" dirty="0"/>
              <a:t> - Mentors</a:t>
            </a:r>
          </a:p>
        </p:txBody>
      </p:sp>
      <p:sp>
        <p:nvSpPr>
          <p:cNvPr id="3" name="Content Placeholder 2">
            <a:extLst>
              <a:ext uri="{FF2B5EF4-FFF2-40B4-BE49-F238E27FC236}">
                <a16:creationId xmlns:a16="http://schemas.microsoft.com/office/drawing/2014/main" id="{EF4C3031-0B09-0344-03B2-2F8EC649266B}"/>
              </a:ext>
            </a:extLst>
          </p:cNvPr>
          <p:cNvSpPr>
            <a:spLocks noGrp="1"/>
          </p:cNvSpPr>
          <p:nvPr>
            <p:ph idx="1"/>
          </p:nvPr>
        </p:nvSpPr>
        <p:spPr>
          <a:xfrm>
            <a:off x="628650" y="1825625"/>
            <a:ext cx="7886700" cy="4351338"/>
          </a:xfrm>
        </p:spPr>
        <p:txBody>
          <a:bodyPr>
            <a:noAutofit/>
          </a:bodyPr>
          <a:lstStyle/>
          <a:p>
            <a:pPr algn="just" fontAlgn="base"/>
            <a:r>
              <a:rPr lang="fr-FR" sz="3200" dirty="0">
                <a:solidFill>
                  <a:srgbClr val="000000"/>
                </a:solidFill>
              </a:rPr>
              <a:t>Faire attention
Ne parlez pas au nom des athlètes ; n’apporter de l’aide que si l’athlète le demande
N’intervenez pas et ne supposez pas qu’ils ont besoin d’aide
Soyez énergique et positif
Minimisez les distractions</a:t>
            </a:r>
            <a:endParaRPr lang="en-US" sz="3200" dirty="0"/>
          </a:p>
        </p:txBody>
      </p:sp>
    </p:spTree>
    <p:extLst>
      <p:ext uri="{BB962C8B-B14F-4D97-AF65-F5344CB8AC3E}">
        <p14:creationId xmlns:p14="http://schemas.microsoft.com/office/powerpoint/2010/main" val="631475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34374-FF58-DB65-6E34-CC56B6C73A9C}"/>
              </a:ext>
            </a:extLst>
          </p:cNvPr>
          <p:cNvSpPr>
            <a:spLocks noGrp="1"/>
          </p:cNvSpPr>
          <p:nvPr>
            <p:ph type="title"/>
          </p:nvPr>
        </p:nvSpPr>
        <p:spPr/>
        <p:txBody>
          <a:bodyPr>
            <a:normAutofit fontScale="90000"/>
          </a:bodyPr>
          <a:lstStyle/>
          <a:p>
            <a:r>
              <a:rPr lang="en-US"/>
              <a:t>Parking</a:t>
            </a:r>
            <a:endParaRPr lang="en-US" dirty="0"/>
          </a:p>
        </p:txBody>
      </p:sp>
      <p:sp>
        <p:nvSpPr>
          <p:cNvPr id="4" name="Rectangle 3">
            <a:extLst>
              <a:ext uri="{FF2B5EF4-FFF2-40B4-BE49-F238E27FC236}">
                <a16:creationId xmlns:a16="http://schemas.microsoft.com/office/drawing/2014/main" id="{5BE5A95D-62EB-5F02-A53E-742C5CBA004D}"/>
              </a:ext>
            </a:extLst>
          </p:cNvPr>
          <p:cNvSpPr/>
          <p:nvPr/>
        </p:nvSpPr>
        <p:spPr>
          <a:xfrm>
            <a:off x="682388" y="2197289"/>
            <a:ext cx="7779224" cy="3794077"/>
          </a:xfrm>
          <a:prstGeom prst="rect">
            <a:avLst/>
          </a:prstGeom>
          <a:noFill/>
          <a:ln w="38100">
            <a:solidFill>
              <a:srgbClr val="FF000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Clipboard with solid fill">
            <a:extLst>
              <a:ext uri="{FF2B5EF4-FFF2-40B4-BE49-F238E27FC236}">
                <a16:creationId xmlns:a16="http://schemas.microsoft.com/office/drawing/2014/main" id="{22B8B5CB-F6F0-072F-F5FE-6DBEB2B0688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6759" y="4785120"/>
            <a:ext cx="914400" cy="914400"/>
          </a:xfrm>
          <a:prstGeom prst="rect">
            <a:avLst/>
          </a:prstGeom>
        </p:spPr>
      </p:pic>
      <p:pic>
        <p:nvPicPr>
          <p:cNvPr id="8" name="Graphic 7" descr="Good Idea with solid fill">
            <a:extLst>
              <a:ext uri="{FF2B5EF4-FFF2-40B4-BE49-F238E27FC236}">
                <a16:creationId xmlns:a16="http://schemas.microsoft.com/office/drawing/2014/main" id="{C8FE477F-61F7-8DB8-939E-B324813EAD2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57577" y="3589110"/>
            <a:ext cx="914400" cy="914400"/>
          </a:xfrm>
          <a:prstGeom prst="rect">
            <a:avLst/>
          </a:prstGeom>
        </p:spPr>
      </p:pic>
      <p:pic>
        <p:nvPicPr>
          <p:cNvPr id="10" name="Graphic 9" descr="Car with solid fill">
            <a:extLst>
              <a:ext uri="{FF2B5EF4-FFF2-40B4-BE49-F238E27FC236}">
                <a16:creationId xmlns:a16="http://schemas.microsoft.com/office/drawing/2014/main" id="{65FCBC72-0CEA-91E5-D43D-E43BF1A68DF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57577" y="2514600"/>
            <a:ext cx="914400" cy="914400"/>
          </a:xfrm>
          <a:prstGeom prst="rect">
            <a:avLst/>
          </a:prstGeom>
        </p:spPr>
      </p:pic>
      <p:sp>
        <p:nvSpPr>
          <p:cNvPr id="11" name="TextBox 10">
            <a:extLst>
              <a:ext uri="{FF2B5EF4-FFF2-40B4-BE49-F238E27FC236}">
                <a16:creationId xmlns:a16="http://schemas.microsoft.com/office/drawing/2014/main" id="{83C45C09-2505-5D13-856D-251B0BC3C342}"/>
              </a:ext>
            </a:extLst>
          </p:cNvPr>
          <p:cNvSpPr txBox="1"/>
          <p:nvPr/>
        </p:nvSpPr>
        <p:spPr>
          <a:xfrm>
            <a:off x="2265530" y="2663166"/>
            <a:ext cx="5711713" cy="2862322"/>
          </a:xfrm>
          <a:prstGeom prst="rect">
            <a:avLst/>
          </a:prstGeom>
          <a:noFill/>
        </p:spPr>
        <p:txBody>
          <a:bodyPr wrap="square" rtlCol="0">
            <a:spAutoFit/>
          </a:bodyPr>
          <a:lstStyle/>
          <a:p>
            <a:r>
              <a:rPr lang="fr-FR" sz="2000" dirty="0">
                <a:latin typeface="Ubuntu" panose="020B0504030602030204" pitchFamily="34" charset="0"/>
              </a:rPr>
              <a:t>Nous pouvons vous demander de mettre une idée ou une question dans le « Parking »</a:t>
            </a:r>
          </a:p>
          <a:p>
            <a:endParaRPr lang="en-US" sz="2000" dirty="0">
              <a:latin typeface="Ubuntu" panose="020B0504030602030204" pitchFamily="34" charset="0"/>
            </a:endParaRPr>
          </a:p>
          <a:p>
            <a:r>
              <a:rPr lang="fr-FR" sz="2000" dirty="0">
                <a:latin typeface="Ubuntu" panose="020B0504030602030204" pitchFamily="34" charset="0"/>
              </a:rPr>
              <a:t>Cela ne veut pas dire que c’est une mauvaise idée. Nous n’avons tout simplement pas le temps d’en parler pendant la formation.</a:t>
            </a:r>
          </a:p>
          <a:p>
            <a:endParaRPr lang="fr-FR" sz="2000" dirty="0">
              <a:latin typeface="Ubuntu" panose="020B0504030602030204" pitchFamily="34" charset="0"/>
            </a:endParaRPr>
          </a:p>
          <a:p>
            <a:endParaRPr lang="en-US" sz="2000" dirty="0">
              <a:latin typeface="Ubuntu" panose="020B0504030602030204" pitchFamily="34" charset="0"/>
            </a:endParaRPr>
          </a:p>
          <a:p>
            <a:r>
              <a:rPr lang="fr-FR" sz="2000" dirty="0">
                <a:latin typeface="Ubuntu" panose="020B0504030602030204" pitchFamily="34" charset="0"/>
              </a:rPr>
              <a:t>Ayez un stylo et du papier à portée de main !</a:t>
            </a:r>
            <a:endParaRPr lang="en-US" sz="2000" dirty="0">
              <a:latin typeface="Ubuntu" panose="020B0504030602030204" pitchFamily="34" charset="0"/>
            </a:endParaRPr>
          </a:p>
        </p:txBody>
      </p:sp>
    </p:spTree>
    <p:extLst>
      <p:ext uri="{BB962C8B-B14F-4D97-AF65-F5344CB8AC3E}">
        <p14:creationId xmlns:p14="http://schemas.microsoft.com/office/powerpoint/2010/main" val="4160924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1CFA0C-676D-4CED-B8B5-6BFA68767ADE}"/>
              </a:ext>
            </a:extLst>
          </p:cNvPr>
          <p:cNvSpPr txBox="1"/>
          <p:nvPr/>
        </p:nvSpPr>
        <p:spPr>
          <a:xfrm>
            <a:off x="854796" y="5734566"/>
            <a:ext cx="7434407" cy="646331"/>
          </a:xfrm>
          <a:prstGeom prst="rect">
            <a:avLst/>
          </a:prstGeom>
          <a:noFill/>
        </p:spPr>
        <p:txBody>
          <a:bodyPr wrap="none" rtlCol="0">
            <a:spAutoFit/>
          </a:bodyPr>
          <a:lstStyle/>
          <a:p>
            <a:r>
              <a:rPr lang="en-US" sz="3600" b="1"/>
              <a:t>Tout le monde a le même droit à la santé</a:t>
            </a:r>
          </a:p>
        </p:txBody>
      </p:sp>
      <p:sp>
        <p:nvSpPr>
          <p:cNvPr id="4" name="Content Placeholder 3">
            <a:extLst>
              <a:ext uri="{FF2B5EF4-FFF2-40B4-BE49-F238E27FC236}">
                <a16:creationId xmlns:a16="http://schemas.microsoft.com/office/drawing/2014/main" id="{69CC58B0-EBC8-58BE-DE6B-F48EC5C4A305}"/>
              </a:ext>
            </a:extLst>
          </p:cNvPr>
          <p:cNvSpPr>
            <a:spLocks noGrp="1"/>
          </p:cNvSpPr>
          <p:nvPr>
            <p:ph idx="1"/>
          </p:nvPr>
        </p:nvSpPr>
        <p:spPr/>
        <p:txBody>
          <a:bodyPr/>
          <a:lstStyle/>
          <a:p>
            <a:endParaRPr lang="en-DE"/>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TotalTime>
  <Words>5583</Words>
  <Application>Microsoft Office PowerPoint</Application>
  <PresentationFormat>On-screen Show (4:3)</PresentationFormat>
  <Paragraphs>569</Paragraphs>
  <Slides>61</Slides>
  <Notes>54</Notes>
  <HiddenSlides>3</HiddenSlides>
  <MMClips>0</MMClips>
  <ScaleCrop>false</ScaleCrop>
  <HeadingPairs>
    <vt:vector size="4" baseType="variant">
      <vt:variant>
        <vt:lpstr>Theme</vt:lpstr>
      </vt:variant>
      <vt:variant>
        <vt:i4>2</vt:i4>
      </vt:variant>
      <vt:variant>
        <vt:lpstr>Slide Titles</vt:lpstr>
      </vt:variant>
      <vt:variant>
        <vt:i4>61</vt:i4>
      </vt:variant>
    </vt:vector>
  </HeadingPairs>
  <TitlesOfParts>
    <vt:vector size="63" baseType="lpstr">
      <vt:lpstr>Office Theme</vt:lpstr>
      <vt:lpstr>Custom Design</vt:lpstr>
      <vt:lpstr>Messager de la santé </vt:lpstr>
      <vt:lpstr>Introduction</vt:lpstr>
      <vt:lpstr>Pré-test</vt:lpstr>
      <vt:lpstr>Training schedule</vt:lpstr>
      <vt:lpstr>Objectifs</vt:lpstr>
      <vt:lpstr>Attentes - Athlètes</vt:lpstr>
      <vt:lpstr>Attentes - Mentors</vt:lpstr>
      <vt:lpstr>Parking</vt:lpstr>
      <vt:lpstr>PowerPoint Presentation</vt:lpstr>
      <vt:lpstr>Statistiques</vt:lpstr>
      <vt:lpstr>PowerPoint Presentation</vt:lpstr>
      <vt:lpstr>Pourquoi les disparités existent-elles ? </vt:lpstr>
      <vt:lpstr>Objectifs de santé de Special Olympics</vt:lpstr>
      <vt:lpstr>Santé des Special Olympics</vt:lpstr>
      <vt:lpstr>PowerPoint Presentation</vt:lpstr>
      <vt:lpstr>PowerPoint Presentation</vt:lpstr>
      <vt:lpstr>Que font les Ambassadeursur de la santé ?</vt:lpstr>
      <vt:lpstr>Quelques pistes de réflexion</vt:lpstr>
      <vt:lpstr>PowerPoint Presentation</vt:lpstr>
      <vt:lpstr>PowerPoint Presentation</vt:lpstr>
      <vt:lpstr>Activité</vt:lpstr>
      <vt:lpstr>PowerPoint Presentation</vt:lpstr>
      <vt:lpstr>PowerPoint Presentation</vt:lpstr>
      <vt:lpstr>Les Ambassadeurs de la santé sont des modèles à suivre</vt:lpstr>
      <vt:lpstr>Une alimentation saine est importante car elle...</vt:lpstr>
      <vt:lpstr>PowerPoint Presentation</vt:lpstr>
      <vt:lpstr>Pourquoi faire de l'exercice ?</vt:lpstr>
      <vt:lpstr>Activité</vt:lpstr>
      <vt:lpstr>Hydratation</vt:lpstr>
      <vt:lpstr>En présentiel</vt:lpstr>
      <vt:lpstr>Bonnes pratiques d'hygiène</vt:lpstr>
      <vt:lpstr>Autres habitudes saines</vt:lpstr>
      <vt:lpstr>Activité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Activité</vt:lpstr>
      <vt:lpstr>Aptitude</vt:lpstr>
      <vt:lpstr>Nutrition et hydratation</vt:lpstr>
      <vt:lpstr>Santé émotionnelle</vt:lpstr>
      <vt:lpstr>Communications</vt:lpstr>
      <vt:lpstr>Plaidoyer</vt:lpstr>
      <vt:lpstr>Activation de l'Ambassadeur de la santé</vt:lpstr>
      <vt:lpstr>Exemples</vt:lpstr>
      <vt:lpstr>Plan d’activation de Health Messenger</vt:lpstr>
      <vt:lpstr>Inscription</vt:lpstr>
      <vt:lpstr>Post-test</vt:lpstr>
      <vt:lpstr>Félicitations Messagers de la santé !</vt:lpstr>
      <vt:lpstr>  Reconnaissance </vt:lpstr>
      <vt:lpstr>S'habiller pour réussir : Conseils de l'Ambassadeur de la santé Natasha </vt:lpstr>
      <vt:lpstr>Ressources de l'Ambassadeur de la santé</vt:lpstr>
      <vt:lpstr>Rejoignez notre groupe Facebook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Sub-title  Date</dc:title>
  <dc:creator>Microsoft Office User</dc:creator>
  <cp:keywords>, docId:9DBE1D81D49B2C00876AE020C117ADB4</cp:keywords>
  <cp:lastModifiedBy>Faith Chabedi</cp:lastModifiedBy>
  <cp:revision>2</cp:revision>
  <dcterms:created xsi:type="dcterms:W3CDTF">2016-07-26T16:26:50Z</dcterms:created>
  <dcterms:modified xsi:type="dcterms:W3CDTF">2024-11-04T15:44:33Z</dcterms:modified>
</cp:coreProperties>
</file>