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handoutMasterIdLst>
    <p:handoutMasterId r:id="rId22"/>
  </p:handoutMasterIdLst>
  <p:sldIdLst>
    <p:sldId id="347" r:id="rId5"/>
    <p:sldId id="346" r:id="rId6"/>
    <p:sldId id="340" r:id="rId7"/>
    <p:sldId id="339" r:id="rId8"/>
    <p:sldId id="341" r:id="rId9"/>
    <p:sldId id="342" r:id="rId10"/>
    <p:sldId id="343" r:id="rId11"/>
    <p:sldId id="344" r:id="rId12"/>
    <p:sldId id="333" r:id="rId13"/>
    <p:sldId id="334" r:id="rId14"/>
    <p:sldId id="335" r:id="rId15"/>
    <p:sldId id="336" r:id="rId16"/>
    <p:sldId id="337" r:id="rId17"/>
    <p:sldId id="338" r:id="rId18"/>
    <p:sldId id="345" r:id="rId19"/>
    <p:sldId id="382"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na Quinn" initials="CQ" lastIdx="6" clrIdx="0">
    <p:extLst>
      <p:ext uri="{19B8F6BF-5375-455C-9EA6-DF929625EA0E}">
        <p15:presenceInfo xmlns:p15="http://schemas.microsoft.com/office/powerpoint/2012/main" userId="S-1-5-21-2897855483-1492041518-4156851567-28364" providerId="AD"/>
      </p:ext>
    </p:extLst>
  </p:cmAuthor>
  <p:cmAuthor id="2" name="Chad Jones" initials="CJ" lastIdx="17" clrIdx="1">
    <p:extLst>
      <p:ext uri="{19B8F6BF-5375-455C-9EA6-DF929625EA0E}">
        <p15:presenceInfo xmlns:p15="http://schemas.microsoft.com/office/powerpoint/2012/main" userId="S-1-5-21-2897855483-1492041518-4156851567-27231" providerId="AD"/>
      </p:ext>
    </p:extLst>
  </p:cmAuthor>
  <p:cmAuthor id="3" name="Daniel Orzechowski" initials="DO" lastIdx="2" clrIdx="2">
    <p:extLst>
      <p:ext uri="{19B8F6BF-5375-455C-9EA6-DF929625EA0E}">
        <p15:presenceInfo xmlns:p15="http://schemas.microsoft.com/office/powerpoint/2012/main" userId="S-1-5-21-2897855483-1492041518-4156851567-27725" providerId="AD"/>
      </p:ext>
    </p:extLst>
  </p:cmAuthor>
  <p:cmAuthor id="4" name="Abigail Cooper" initials="AC" lastIdx="1" clrIdx="3">
    <p:extLst>
      <p:ext uri="{19B8F6BF-5375-455C-9EA6-DF929625EA0E}">
        <p15:presenceInfo xmlns:p15="http://schemas.microsoft.com/office/powerpoint/2012/main" userId="S-1-5-21-2897855483-1492041518-4156851567-27910" providerId="AD"/>
      </p:ext>
    </p:extLst>
  </p:cmAuthor>
  <p:cmAuthor id="5" name="Alicia Bazzano" initials="AB" lastIdx="1" clrIdx="4">
    <p:extLst>
      <p:ext uri="{19B8F6BF-5375-455C-9EA6-DF929625EA0E}">
        <p15:presenceInfo xmlns:p15="http://schemas.microsoft.com/office/powerpoint/2012/main" userId="S-1-5-21-2897855483-1492041518-4156851567-28579" providerId="AD"/>
      </p:ext>
    </p:extLst>
  </p:cmAuthor>
  <p:cmAuthor id="6" name="Kristin Hughes Srour" initials="KHS" lastIdx="5" clrIdx="5">
    <p:extLst>
      <p:ext uri="{19B8F6BF-5375-455C-9EA6-DF929625EA0E}">
        <p15:presenceInfo xmlns:p15="http://schemas.microsoft.com/office/powerpoint/2012/main" userId="S-1-5-21-2897855483-1492041518-4156851567-24152" providerId="AD"/>
      </p:ext>
    </p:extLst>
  </p:cmAuthor>
  <p:cmAuthor id="7" name="David Salinas" initials="DS" lastIdx="1" clrIdx="6">
    <p:extLst>
      <p:ext uri="{19B8F6BF-5375-455C-9EA6-DF929625EA0E}">
        <p15:presenceInfo xmlns:p15="http://schemas.microsoft.com/office/powerpoint/2012/main" userId="63b3a912a58f23b1" providerId="Windows Live"/>
      </p:ext>
    </p:extLst>
  </p:cmAuthor>
  <p:cmAuthor id="8" name="Lindsay DuBois" initials="LD" lastIdx="19" clrIdx="7">
    <p:extLst>
      <p:ext uri="{19B8F6BF-5375-455C-9EA6-DF929625EA0E}">
        <p15:presenceInfo xmlns:p15="http://schemas.microsoft.com/office/powerpoint/2012/main" userId="S::ldubois@specialolympics.org::0fe97613-13c2-4106-b33f-cfab5f1fc495" providerId="AD"/>
      </p:ext>
    </p:extLst>
  </p:cmAuthor>
  <p:cmAuthor id="9" name="Alicia Bazzano" initials="AB [2]" lastIdx="6" clrIdx="8">
    <p:extLst>
      <p:ext uri="{19B8F6BF-5375-455C-9EA6-DF929625EA0E}">
        <p15:presenceInfo xmlns:p15="http://schemas.microsoft.com/office/powerpoint/2012/main" userId="S::abazzano@specialolympics.org::fba8c0b6-bfa0-4f8d-86c1-1258791b9e9a" providerId="AD"/>
      </p:ext>
    </p:extLst>
  </p:cmAuthor>
  <p:cmAuthor id="10" name="Annemarie Hill" initials="AH" lastIdx="8" clrIdx="9">
    <p:extLst>
      <p:ext uri="{19B8F6BF-5375-455C-9EA6-DF929625EA0E}">
        <p15:presenceInfo xmlns:p15="http://schemas.microsoft.com/office/powerpoint/2012/main" userId="S::ahill@specialolympics.org::e7fcd0c5-c31f-41fe-8ba1-88fa6ebd0d98" providerId="AD"/>
      </p:ext>
    </p:extLst>
  </p:cmAuthor>
  <p:cmAuthor id="11" name="Jamie Valis" initials="JV" lastIdx="14" clrIdx="10">
    <p:extLst>
      <p:ext uri="{19B8F6BF-5375-455C-9EA6-DF929625EA0E}">
        <p15:presenceInfo xmlns:p15="http://schemas.microsoft.com/office/powerpoint/2012/main" userId="S::jvalis@specialolympics.org::97ef3d6b-e2a9-48e2-8dea-c08e271123bf" providerId="AD"/>
      </p:ext>
    </p:extLst>
  </p:cmAuthor>
  <p:cmAuthor id="12" name="Rebecca Ralston" initials="RR" lastIdx="7" clrIdx="11">
    <p:extLst>
      <p:ext uri="{19B8F6BF-5375-455C-9EA6-DF929625EA0E}">
        <p15:presenceInfo xmlns:p15="http://schemas.microsoft.com/office/powerpoint/2012/main" userId="S::rralston@specialolympics.org::58117cf7-8fa2-4846-88af-9ec27d915356" providerId="AD"/>
      </p:ext>
    </p:extLst>
  </p:cmAuthor>
  <p:cmAuthor id="13" name="Christy Weir" initials="CW" lastIdx="10" clrIdx="12">
    <p:extLst>
      <p:ext uri="{19B8F6BF-5375-455C-9EA6-DF929625EA0E}">
        <p15:presenceInfo xmlns:p15="http://schemas.microsoft.com/office/powerpoint/2012/main" userId="S::cweir@specialolympics.org::63bd9a0d-6a9d-46e3-9665-8551261d6314" providerId="AD"/>
      </p:ext>
    </p:extLst>
  </p:cmAuthor>
  <p:cmAuthor id="14" name="Ashlyn Smith" initials="AS" lastIdx="1" clrIdx="13">
    <p:extLst>
      <p:ext uri="{19B8F6BF-5375-455C-9EA6-DF929625EA0E}">
        <p15:presenceInfo xmlns:p15="http://schemas.microsoft.com/office/powerpoint/2012/main" userId="S::asmith@specialolympics.org::737bbf5e-11a2-4f69-b636-79aafa88e154" providerId="AD"/>
      </p:ext>
    </p:extLst>
  </p:cmAuthor>
  <p:cmAuthor id="15" name="Lindsay DuBois" initials="LD [2]" lastIdx="6" clrIdx="14">
    <p:extLst>
      <p:ext uri="{19B8F6BF-5375-455C-9EA6-DF929625EA0E}">
        <p15:presenceInfo xmlns:p15="http://schemas.microsoft.com/office/powerpoint/2012/main" userId="S-1-5-21-2897855483-1492041518-4156851567-274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0324"/>
    <a:srgbClr val="ED1C24"/>
    <a:srgbClr val="636359"/>
    <a:srgbClr val="000000"/>
    <a:srgbClr val="FF3399"/>
    <a:srgbClr val="FFFFFF"/>
    <a:srgbClr val="4A4D9C"/>
    <a:srgbClr val="FF9797"/>
    <a:srgbClr val="595959"/>
    <a:srgbClr val="4E73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61" autoAdjust="0"/>
    <p:restoredTop sz="63265" autoAdjust="0"/>
  </p:normalViewPr>
  <p:slideViewPr>
    <p:cSldViewPr snapToGrid="0">
      <p:cViewPr varScale="1">
        <p:scale>
          <a:sx n="35" d="100"/>
          <a:sy n="35" d="100"/>
        </p:scale>
        <p:origin x="1768" y="2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9FE822-408F-42E8-B603-8736273F44E3}" type="doc">
      <dgm:prSet loTypeId="urn:microsoft.com/office/officeart/2005/8/layout/rings+Icon" loCatId="relationship" qsTypeId="urn:microsoft.com/office/officeart/2005/8/quickstyle/simple1" qsCatId="simple" csTypeId="urn:microsoft.com/office/officeart/2005/8/colors/colorful5" csCatId="colorful" phldr="1"/>
      <dgm:spPr/>
    </dgm:pt>
    <dgm:pt modelId="{EE99C3E8-B351-469E-8CFC-E2CC1F41620C}">
      <dgm:prSet phldrT="[Text]"/>
      <dgm:spPr/>
      <dgm:t>
        <a:bodyPr/>
        <a:lstStyle/>
        <a:p>
          <a:r>
            <a:rPr lang="en-US" b="1" dirty="0">
              <a:latin typeface="Ubuntu" panose="020B0504030602030204" pitchFamily="34" charset="0"/>
            </a:rPr>
            <a:t>Au </a:t>
          </a:r>
          <a:r>
            <a:rPr lang="en-US" b="1" dirty="0" err="1">
              <a:latin typeface="Ubuntu" panose="020B0504030602030204" pitchFamily="34" charset="0"/>
            </a:rPr>
            <a:t>niveau</a:t>
          </a:r>
          <a:r>
            <a:rPr lang="en-US" b="1" dirty="0">
              <a:latin typeface="Ubuntu" panose="020B0504030602030204" pitchFamily="34" charset="0"/>
            </a:rPr>
            <a:t> individuel :</a:t>
          </a:r>
        </a:p>
        <a:p>
          <a:r>
            <a:rPr lang="en-US" dirty="0">
              <a:latin typeface="Ubuntu" panose="020B0504030602030204" pitchFamily="34" charset="0"/>
            </a:rPr>
            <a:t>Utilisez et partagez vos stratégies avec d'autres !</a:t>
          </a:r>
        </a:p>
      </dgm:t>
    </dgm:pt>
    <dgm:pt modelId="{E745D781-2669-4FF0-8FD6-95AA7269AD22}" type="parTrans" cxnId="{AB3F3400-37C9-41A4-824E-E6BDDC46BB31}">
      <dgm:prSet/>
      <dgm:spPr/>
      <dgm:t>
        <a:bodyPr/>
        <a:lstStyle/>
        <a:p>
          <a:endParaRPr lang="en-US"/>
        </a:p>
      </dgm:t>
    </dgm:pt>
    <dgm:pt modelId="{546FFEF3-A764-43E3-8B57-E44E364E0CAE}" type="sibTrans" cxnId="{AB3F3400-37C9-41A4-824E-E6BDDC46BB31}">
      <dgm:prSet/>
      <dgm:spPr/>
      <dgm:t>
        <a:bodyPr/>
        <a:lstStyle/>
        <a:p>
          <a:endParaRPr lang="en-US"/>
        </a:p>
      </dgm:t>
    </dgm:pt>
    <dgm:pt modelId="{F873FC7D-8591-4256-95B1-233D9744DE48}">
      <dgm:prSet phldrT="[Text]"/>
      <dgm:spPr/>
      <dgm:t>
        <a:bodyPr/>
        <a:lstStyle/>
        <a:p>
          <a:r>
            <a:rPr lang="en-US" b="1" dirty="0">
              <a:latin typeface="Ubuntu" panose="020B0504030602030204" pitchFamily="34" charset="0"/>
            </a:rPr>
            <a:t>Au </a:t>
          </a:r>
          <a:r>
            <a:rPr lang="en-US" b="1" dirty="0" err="1">
              <a:latin typeface="Ubuntu" panose="020B0504030602030204" pitchFamily="34" charset="0"/>
            </a:rPr>
            <a:t>niveau</a:t>
          </a:r>
          <a:r>
            <a:rPr lang="en-US" b="1" dirty="0">
              <a:latin typeface="Ubuntu" panose="020B0504030602030204" pitchFamily="34" charset="0"/>
            </a:rPr>
            <a:t> de l'équipe :</a:t>
          </a:r>
        </a:p>
        <a:p>
          <a:r>
            <a:rPr lang="en-US" dirty="0">
              <a:latin typeface="Ubuntu" panose="020B0504030602030204" pitchFamily="34" charset="0"/>
            </a:rPr>
            <a:t>Ajoutez des stratégies aux entraînements ou aux Jeux !</a:t>
          </a:r>
        </a:p>
      </dgm:t>
    </dgm:pt>
    <dgm:pt modelId="{45455DC1-7905-486D-B7E2-7DA1AEE91BFF}" type="parTrans" cxnId="{6B7CFDB0-D21B-4D3A-B11B-A920581FFF61}">
      <dgm:prSet/>
      <dgm:spPr/>
      <dgm:t>
        <a:bodyPr/>
        <a:lstStyle/>
        <a:p>
          <a:endParaRPr lang="en-US"/>
        </a:p>
      </dgm:t>
    </dgm:pt>
    <dgm:pt modelId="{80947017-FD58-4274-93EA-C847D9F06093}" type="sibTrans" cxnId="{6B7CFDB0-D21B-4D3A-B11B-A920581FFF61}">
      <dgm:prSet/>
      <dgm:spPr/>
      <dgm:t>
        <a:bodyPr/>
        <a:lstStyle/>
        <a:p>
          <a:endParaRPr lang="en-US"/>
        </a:p>
      </dgm:t>
    </dgm:pt>
    <dgm:pt modelId="{2A60A324-9606-4BB6-B5DE-336A6F147A31}">
      <dgm:prSet phldrT="[Text]"/>
      <dgm:spPr/>
      <dgm:t>
        <a:bodyPr/>
        <a:lstStyle/>
        <a:p>
          <a:r>
            <a:rPr lang="en-US" b="1" dirty="0">
              <a:latin typeface="Ubuntu" panose="020B0504030602030204" pitchFamily="34" charset="0"/>
            </a:rPr>
            <a:t>Au </a:t>
          </a:r>
          <a:r>
            <a:rPr lang="en-US" b="1" dirty="0" err="1">
              <a:latin typeface="Ubuntu" panose="020B0504030602030204" pitchFamily="34" charset="0"/>
            </a:rPr>
            <a:t>niveau</a:t>
          </a:r>
          <a:r>
            <a:rPr lang="en-US" b="1" dirty="0">
              <a:latin typeface="Ubuntu" panose="020B0504030602030204" pitchFamily="34" charset="0"/>
            </a:rPr>
            <a:t> du programme :</a:t>
          </a:r>
        </a:p>
        <a:p>
          <a:r>
            <a:rPr lang="en-US" dirty="0">
              <a:latin typeface="Ubuntu" panose="020B0504030602030204" pitchFamily="34" charset="0"/>
            </a:rPr>
            <a:t>Créez des messages avec le personnel du Programme !</a:t>
          </a:r>
        </a:p>
      </dgm:t>
    </dgm:pt>
    <dgm:pt modelId="{038D59A3-F619-4D68-8250-612A3CD4598B}" type="parTrans" cxnId="{7D697CDA-ED82-4B68-BCBB-CB28E7E86FC6}">
      <dgm:prSet/>
      <dgm:spPr/>
      <dgm:t>
        <a:bodyPr/>
        <a:lstStyle/>
        <a:p>
          <a:endParaRPr lang="en-US"/>
        </a:p>
      </dgm:t>
    </dgm:pt>
    <dgm:pt modelId="{066E0991-B9BD-4361-B388-4B86315B34AF}" type="sibTrans" cxnId="{7D697CDA-ED82-4B68-BCBB-CB28E7E86FC6}">
      <dgm:prSet/>
      <dgm:spPr/>
      <dgm:t>
        <a:bodyPr/>
        <a:lstStyle/>
        <a:p>
          <a:endParaRPr lang="en-US"/>
        </a:p>
      </dgm:t>
    </dgm:pt>
    <dgm:pt modelId="{8D5D5662-DDF5-451F-BD9E-CDE73D7757CE}" type="pres">
      <dgm:prSet presAssocID="{5B9FE822-408F-42E8-B603-8736273F44E3}" presName="Name0" presStyleCnt="0">
        <dgm:presLayoutVars>
          <dgm:chMax val="7"/>
          <dgm:dir/>
          <dgm:resizeHandles val="exact"/>
        </dgm:presLayoutVars>
      </dgm:prSet>
      <dgm:spPr/>
    </dgm:pt>
    <dgm:pt modelId="{5BEA8142-3010-489F-A6EA-51833E42AD08}" type="pres">
      <dgm:prSet presAssocID="{5B9FE822-408F-42E8-B603-8736273F44E3}" presName="ellipse1" presStyleLbl="vennNode1" presStyleIdx="0" presStyleCnt="3">
        <dgm:presLayoutVars>
          <dgm:bulletEnabled val="1"/>
        </dgm:presLayoutVars>
      </dgm:prSet>
      <dgm:spPr/>
    </dgm:pt>
    <dgm:pt modelId="{9544C5E5-68D7-4203-A2F0-F828CEEB7CEC}" type="pres">
      <dgm:prSet presAssocID="{5B9FE822-408F-42E8-B603-8736273F44E3}" presName="ellipse2" presStyleLbl="vennNode1" presStyleIdx="1" presStyleCnt="3">
        <dgm:presLayoutVars>
          <dgm:bulletEnabled val="1"/>
        </dgm:presLayoutVars>
      </dgm:prSet>
      <dgm:spPr/>
    </dgm:pt>
    <dgm:pt modelId="{F57DA33A-3E9F-4E49-803F-FE2DFB2B918A}" type="pres">
      <dgm:prSet presAssocID="{5B9FE822-408F-42E8-B603-8736273F44E3}" presName="ellipse3" presStyleLbl="vennNode1" presStyleIdx="2" presStyleCnt="3">
        <dgm:presLayoutVars>
          <dgm:bulletEnabled val="1"/>
        </dgm:presLayoutVars>
      </dgm:prSet>
      <dgm:spPr/>
    </dgm:pt>
  </dgm:ptLst>
  <dgm:cxnLst>
    <dgm:cxn modelId="{AB3F3400-37C9-41A4-824E-E6BDDC46BB31}" srcId="{5B9FE822-408F-42E8-B603-8736273F44E3}" destId="{EE99C3E8-B351-469E-8CFC-E2CC1F41620C}" srcOrd="0" destOrd="0" parTransId="{E745D781-2669-4FF0-8FD6-95AA7269AD22}" sibTransId="{546FFEF3-A764-43E3-8B57-E44E364E0CAE}"/>
    <dgm:cxn modelId="{2148DD42-EB99-44DC-B450-9F314D4C8885}" type="presOf" srcId="{2A60A324-9606-4BB6-B5DE-336A6F147A31}" destId="{F57DA33A-3E9F-4E49-803F-FE2DFB2B918A}" srcOrd="0" destOrd="0" presId="urn:microsoft.com/office/officeart/2005/8/layout/rings+Icon"/>
    <dgm:cxn modelId="{994A6D8F-4162-4085-BEC0-D061D45F1FB1}" type="presOf" srcId="{EE99C3E8-B351-469E-8CFC-E2CC1F41620C}" destId="{5BEA8142-3010-489F-A6EA-51833E42AD08}" srcOrd="0" destOrd="0" presId="urn:microsoft.com/office/officeart/2005/8/layout/rings+Icon"/>
    <dgm:cxn modelId="{5E6D689E-B82D-4D26-9000-CCFDA637B5D9}" type="presOf" srcId="{F873FC7D-8591-4256-95B1-233D9744DE48}" destId="{9544C5E5-68D7-4203-A2F0-F828CEEB7CEC}" srcOrd="0" destOrd="0" presId="urn:microsoft.com/office/officeart/2005/8/layout/rings+Icon"/>
    <dgm:cxn modelId="{6B7CFDB0-D21B-4D3A-B11B-A920581FFF61}" srcId="{5B9FE822-408F-42E8-B603-8736273F44E3}" destId="{F873FC7D-8591-4256-95B1-233D9744DE48}" srcOrd="1" destOrd="0" parTransId="{45455DC1-7905-486D-B7E2-7DA1AEE91BFF}" sibTransId="{80947017-FD58-4274-93EA-C847D9F06093}"/>
    <dgm:cxn modelId="{4F0717B7-9CCA-4ADF-A28A-E634AD342AE5}" type="presOf" srcId="{5B9FE822-408F-42E8-B603-8736273F44E3}" destId="{8D5D5662-DDF5-451F-BD9E-CDE73D7757CE}" srcOrd="0" destOrd="0" presId="urn:microsoft.com/office/officeart/2005/8/layout/rings+Icon"/>
    <dgm:cxn modelId="{7D697CDA-ED82-4B68-BCBB-CB28E7E86FC6}" srcId="{5B9FE822-408F-42E8-B603-8736273F44E3}" destId="{2A60A324-9606-4BB6-B5DE-336A6F147A31}" srcOrd="2" destOrd="0" parTransId="{038D59A3-F619-4D68-8250-612A3CD4598B}" sibTransId="{066E0991-B9BD-4361-B388-4B86315B34AF}"/>
    <dgm:cxn modelId="{8264C3D6-51A5-4A8A-AD9A-3A4555AE2BC5}" type="presParOf" srcId="{8D5D5662-DDF5-451F-BD9E-CDE73D7757CE}" destId="{5BEA8142-3010-489F-A6EA-51833E42AD08}" srcOrd="0" destOrd="0" presId="urn:microsoft.com/office/officeart/2005/8/layout/rings+Icon"/>
    <dgm:cxn modelId="{14824F42-D919-40BF-B788-7FA13156038B}" type="presParOf" srcId="{8D5D5662-DDF5-451F-BD9E-CDE73D7757CE}" destId="{9544C5E5-68D7-4203-A2F0-F828CEEB7CEC}" srcOrd="1" destOrd="0" presId="urn:microsoft.com/office/officeart/2005/8/layout/rings+Icon"/>
    <dgm:cxn modelId="{A9CD7C48-5ACE-4374-8C25-21D44050371A}" type="presParOf" srcId="{8D5D5662-DDF5-451F-BD9E-CDE73D7757CE}" destId="{F57DA33A-3E9F-4E49-803F-FE2DFB2B918A}"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D753D2-30F3-42AA-A1AF-AF7E53628409}" type="doc">
      <dgm:prSet loTypeId="urn:microsoft.com/office/officeart/2005/8/layout/hList1" loCatId="list" qsTypeId="urn:microsoft.com/office/officeart/2005/8/quickstyle/simple4" qsCatId="simple" csTypeId="urn:microsoft.com/office/officeart/2005/8/colors/colorful5" csCatId="colorful" phldr="1"/>
      <dgm:spPr/>
      <dgm:t>
        <a:bodyPr/>
        <a:lstStyle/>
        <a:p>
          <a:endParaRPr lang="en-US"/>
        </a:p>
      </dgm:t>
    </dgm:pt>
    <dgm:pt modelId="{33A6B68B-F3DE-4066-ADC5-F3FC4C089A73}">
      <dgm:prSet phldrT="[Text]"/>
      <dgm:spPr/>
      <dgm:t>
        <a:bodyPr/>
        <a:lstStyle/>
        <a:p>
          <a:r>
            <a:rPr lang="en-US" dirty="0">
              <a:latin typeface="Ubuntu" panose="020B0504030602030204" pitchFamily="34" charset="0"/>
            </a:rPr>
            <a:t>SIGNES ÉMOTIONNELS</a:t>
          </a:r>
        </a:p>
      </dgm:t>
    </dgm:pt>
    <dgm:pt modelId="{5506D75D-6179-47B2-88C6-4CB8E22CB335}" type="parTrans" cxnId="{7210CBA9-8826-4E56-B24E-ADC2D827601B}">
      <dgm:prSet/>
      <dgm:spPr/>
      <dgm:t>
        <a:bodyPr/>
        <a:lstStyle/>
        <a:p>
          <a:endParaRPr lang="en-US"/>
        </a:p>
      </dgm:t>
    </dgm:pt>
    <dgm:pt modelId="{46194C30-4EE0-4D7B-BBF7-37DB37025709}" type="sibTrans" cxnId="{7210CBA9-8826-4E56-B24E-ADC2D827601B}">
      <dgm:prSet/>
      <dgm:spPr/>
      <dgm:t>
        <a:bodyPr/>
        <a:lstStyle/>
        <a:p>
          <a:endParaRPr lang="en-US"/>
        </a:p>
      </dgm:t>
    </dgm:pt>
    <dgm:pt modelId="{C4B98381-8670-4406-BC7C-85AF9C5587E4}">
      <dgm:prSet phldrT="[Text]"/>
      <dgm:spPr/>
      <dgm:t>
        <a:bodyPr/>
        <a:lstStyle/>
        <a:p>
          <a:r>
            <a:rPr lang="en-US" dirty="0">
              <a:latin typeface="Ubuntu" panose="020B0504030602030204" pitchFamily="34" charset="0"/>
            </a:rPr>
            <a:t>Être facilement contrarié ou en colère</a:t>
          </a:r>
        </a:p>
      </dgm:t>
    </dgm:pt>
    <dgm:pt modelId="{F8A0D4A1-B9A1-4AAB-9AB3-8590C1236143}" type="parTrans" cxnId="{158FCC39-E720-4F79-9296-C5DD55C94F74}">
      <dgm:prSet/>
      <dgm:spPr/>
      <dgm:t>
        <a:bodyPr/>
        <a:lstStyle/>
        <a:p>
          <a:endParaRPr lang="en-US"/>
        </a:p>
      </dgm:t>
    </dgm:pt>
    <dgm:pt modelId="{B39608E9-432C-4680-B661-944EBE641D0D}" type="sibTrans" cxnId="{158FCC39-E720-4F79-9296-C5DD55C94F74}">
      <dgm:prSet/>
      <dgm:spPr/>
      <dgm:t>
        <a:bodyPr/>
        <a:lstStyle/>
        <a:p>
          <a:endParaRPr lang="en-US"/>
        </a:p>
      </dgm:t>
    </dgm:pt>
    <dgm:pt modelId="{BCF385EF-C753-4B50-918B-91321AFBBD8C}">
      <dgm:prSet phldrT="[Text]"/>
      <dgm:spPr/>
      <dgm:t>
        <a:bodyPr/>
        <a:lstStyle/>
        <a:p>
          <a:r>
            <a:rPr lang="en-US" dirty="0">
              <a:latin typeface="Ubuntu" panose="020B0504030602030204" pitchFamily="34" charset="0"/>
            </a:rPr>
            <a:t>Se sentir dépassé</a:t>
          </a:r>
        </a:p>
      </dgm:t>
    </dgm:pt>
    <dgm:pt modelId="{4BE677C9-DAF1-4612-98A5-67534CAD3E06}" type="parTrans" cxnId="{6A232057-ED02-4FDB-B7D3-3492F730F16F}">
      <dgm:prSet/>
      <dgm:spPr/>
      <dgm:t>
        <a:bodyPr/>
        <a:lstStyle/>
        <a:p>
          <a:endParaRPr lang="en-US"/>
        </a:p>
      </dgm:t>
    </dgm:pt>
    <dgm:pt modelId="{BBD9D006-2B0C-4392-A888-519A685040E7}" type="sibTrans" cxnId="{6A232057-ED02-4FDB-B7D3-3492F730F16F}">
      <dgm:prSet/>
      <dgm:spPr/>
      <dgm:t>
        <a:bodyPr/>
        <a:lstStyle/>
        <a:p>
          <a:endParaRPr lang="en-US"/>
        </a:p>
      </dgm:t>
    </dgm:pt>
    <dgm:pt modelId="{707470DB-3A02-47AF-B614-4D4335AFF3EE}">
      <dgm:prSet phldrT="[Text]"/>
      <dgm:spPr/>
      <dgm:t>
        <a:bodyPr/>
        <a:lstStyle/>
        <a:p>
          <a:r>
            <a:rPr lang="en-US" dirty="0">
              <a:latin typeface="Ubuntu" panose="020B0504030602030204" pitchFamily="34" charset="0"/>
            </a:rPr>
            <a:t>SIGNES PHYSIQUES</a:t>
          </a:r>
        </a:p>
      </dgm:t>
    </dgm:pt>
    <dgm:pt modelId="{20E3407B-E1F5-4867-9635-FA97F1C639A1}" type="parTrans" cxnId="{AE49864D-1A16-4EF2-872F-74A933202004}">
      <dgm:prSet/>
      <dgm:spPr/>
      <dgm:t>
        <a:bodyPr/>
        <a:lstStyle/>
        <a:p>
          <a:endParaRPr lang="en-US"/>
        </a:p>
      </dgm:t>
    </dgm:pt>
    <dgm:pt modelId="{FC5E8496-BAD8-4F05-9858-BA8FF63DBD9E}" type="sibTrans" cxnId="{AE49864D-1A16-4EF2-872F-74A933202004}">
      <dgm:prSet/>
      <dgm:spPr/>
      <dgm:t>
        <a:bodyPr/>
        <a:lstStyle/>
        <a:p>
          <a:endParaRPr lang="en-US"/>
        </a:p>
      </dgm:t>
    </dgm:pt>
    <dgm:pt modelId="{178AA77E-E4A1-42E9-BC6D-0D59913C3AEA}">
      <dgm:prSet phldrT="[Text]"/>
      <dgm:spPr/>
      <dgm:t>
        <a:bodyPr/>
        <a:lstStyle/>
        <a:p>
          <a:r>
            <a:rPr lang="en-US" dirty="0">
              <a:latin typeface="Ubuntu" panose="020B0504030602030204" pitchFamily="34" charset="0"/>
            </a:rPr>
            <a:t>Faible énergie</a:t>
          </a:r>
        </a:p>
      </dgm:t>
    </dgm:pt>
    <dgm:pt modelId="{F133574A-0AAA-4FFB-8F3A-775C761AFDFE}" type="parTrans" cxnId="{9BBA6C81-5C6D-4CFC-9257-CDB62A7BCD01}">
      <dgm:prSet/>
      <dgm:spPr/>
      <dgm:t>
        <a:bodyPr/>
        <a:lstStyle/>
        <a:p>
          <a:endParaRPr lang="en-US"/>
        </a:p>
      </dgm:t>
    </dgm:pt>
    <dgm:pt modelId="{C5DC1B63-D070-4249-9E83-EF3B50D76EB1}" type="sibTrans" cxnId="{9BBA6C81-5C6D-4CFC-9257-CDB62A7BCD01}">
      <dgm:prSet/>
      <dgm:spPr/>
      <dgm:t>
        <a:bodyPr/>
        <a:lstStyle/>
        <a:p>
          <a:endParaRPr lang="en-US"/>
        </a:p>
      </dgm:t>
    </dgm:pt>
    <dgm:pt modelId="{9C289905-0AB9-4670-A010-4CBE94F6778D}">
      <dgm:prSet phldrT="[Text]"/>
      <dgm:spPr/>
      <dgm:t>
        <a:bodyPr/>
        <a:lstStyle/>
        <a:p>
          <a:r>
            <a:rPr lang="en-US" dirty="0">
              <a:latin typeface="Ubuntu" panose="020B0504030602030204" pitchFamily="34" charset="0"/>
            </a:rPr>
            <a:t>Nervosité</a:t>
          </a:r>
        </a:p>
      </dgm:t>
    </dgm:pt>
    <dgm:pt modelId="{47CC1165-2F4C-4526-8466-643C120F171C}" type="parTrans" cxnId="{664161E4-99E5-457A-9217-12DC8894821C}">
      <dgm:prSet/>
      <dgm:spPr/>
      <dgm:t>
        <a:bodyPr/>
        <a:lstStyle/>
        <a:p>
          <a:endParaRPr lang="en-US"/>
        </a:p>
      </dgm:t>
    </dgm:pt>
    <dgm:pt modelId="{B6003EA4-15C9-4BFC-9118-75C8E7D3FBFC}" type="sibTrans" cxnId="{664161E4-99E5-457A-9217-12DC8894821C}">
      <dgm:prSet/>
      <dgm:spPr/>
      <dgm:t>
        <a:bodyPr/>
        <a:lstStyle/>
        <a:p>
          <a:endParaRPr lang="en-US"/>
        </a:p>
      </dgm:t>
    </dgm:pt>
    <dgm:pt modelId="{0A152769-620E-4D1C-A9F8-44B691D56642}">
      <dgm:prSet phldrT="[Text]"/>
      <dgm:spPr/>
      <dgm:t>
        <a:bodyPr/>
        <a:lstStyle/>
        <a:p>
          <a:r>
            <a:rPr lang="en-US" dirty="0">
              <a:latin typeface="Ubuntu" panose="020B0504030602030204" pitchFamily="34" charset="0"/>
            </a:rPr>
            <a:t>Maux de tête</a:t>
          </a:r>
        </a:p>
      </dgm:t>
    </dgm:pt>
    <dgm:pt modelId="{B652F216-1D1D-4A74-B8BC-F25505AD978C}" type="parTrans" cxnId="{39D9FEAA-9052-43BA-9A2F-C91A16C7C366}">
      <dgm:prSet/>
      <dgm:spPr/>
      <dgm:t>
        <a:bodyPr/>
        <a:lstStyle/>
        <a:p>
          <a:endParaRPr lang="en-US"/>
        </a:p>
      </dgm:t>
    </dgm:pt>
    <dgm:pt modelId="{A349A981-37EF-4CF7-9914-71B6E9BB6C8C}" type="sibTrans" cxnId="{39D9FEAA-9052-43BA-9A2F-C91A16C7C366}">
      <dgm:prSet/>
      <dgm:spPr/>
      <dgm:t>
        <a:bodyPr/>
        <a:lstStyle/>
        <a:p>
          <a:endParaRPr lang="en-US"/>
        </a:p>
      </dgm:t>
    </dgm:pt>
    <dgm:pt modelId="{9B4F5E60-3CFA-4090-9553-C892CEA8C2C4}">
      <dgm:prSet phldrT="[Text]"/>
      <dgm:spPr/>
      <dgm:t>
        <a:bodyPr/>
        <a:lstStyle/>
        <a:p>
          <a:r>
            <a:rPr lang="en-US" dirty="0">
              <a:latin typeface="Ubuntu" panose="020B0504030602030204" pitchFamily="34" charset="0"/>
            </a:rPr>
            <a:t>Maux d'estomac</a:t>
          </a:r>
        </a:p>
      </dgm:t>
    </dgm:pt>
    <dgm:pt modelId="{533048CC-22E7-4E83-AD92-D8CA5AF5FC88}" type="parTrans" cxnId="{EA32BD79-6039-463F-8D5C-F2ED66E15AA1}">
      <dgm:prSet/>
      <dgm:spPr/>
      <dgm:t>
        <a:bodyPr/>
        <a:lstStyle/>
        <a:p>
          <a:endParaRPr lang="en-US"/>
        </a:p>
      </dgm:t>
    </dgm:pt>
    <dgm:pt modelId="{455C3E31-E49F-4EBF-AB45-AEC35ABFEFCC}" type="sibTrans" cxnId="{EA32BD79-6039-463F-8D5C-F2ED66E15AA1}">
      <dgm:prSet/>
      <dgm:spPr/>
      <dgm:t>
        <a:bodyPr/>
        <a:lstStyle/>
        <a:p>
          <a:endParaRPr lang="en-US"/>
        </a:p>
      </dgm:t>
    </dgm:pt>
    <dgm:pt modelId="{89B33351-8F5F-4182-A37A-5C66A4FFC9C3}">
      <dgm:prSet phldrT="[Text]"/>
      <dgm:spPr/>
      <dgm:t>
        <a:bodyPr/>
        <a:lstStyle/>
        <a:p>
          <a:r>
            <a:rPr lang="en-US" dirty="0">
              <a:latin typeface="Ubuntu" panose="020B0504030602030204" pitchFamily="34" charset="0"/>
            </a:rPr>
            <a:t>Muscles tendus</a:t>
          </a:r>
        </a:p>
      </dgm:t>
    </dgm:pt>
    <dgm:pt modelId="{14BFCCB4-7FFC-4E72-BF56-3FF7A19DEC49}" type="parTrans" cxnId="{C3D0C51F-F938-43F6-A4D9-420FA2396450}">
      <dgm:prSet/>
      <dgm:spPr/>
      <dgm:t>
        <a:bodyPr/>
        <a:lstStyle/>
        <a:p>
          <a:endParaRPr lang="en-US"/>
        </a:p>
      </dgm:t>
    </dgm:pt>
    <dgm:pt modelId="{9F298C0E-7654-4260-B29E-6596116E39E7}" type="sibTrans" cxnId="{C3D0C51F-F938-43F6-A4D9-420FA2396450}">
      <dgm:prSet/>
      <dgm:spPr/>
      <dgm:t>
        <a:bodyPr/>
        <a:lstStyle/>
        <a:p>
          <a:endParaRPr lang="en-US"/>
        </a:p>
      </dgm:t>
    </dgm:pt>
    <dgm:pt modelId="{203F467C-C020-4436-A275-EE61E1E27867}">
      <dgm:prSet phldrT="[Text]"/>
      <dgm:spPr/>
      <dgm:t>
        <a:bodyPr/>
        <a:lstStyle/>
        <a:p>
          <a:r>
            <a:rPr lang="en-US" dirty="0">
              <a:latin typeface="Ubuntu" panose="020B0504030602030204" pitchFamily="34" charset="0"/>
            </a:rPr>
            <a:t>Troubles du sommeil</a:t>
          </a:r>
        </a:p>
      </dgm:t>
    </dgm:pt>
    <dgm:pt modelId="{4CB90421-9DE6-4E1B-A1F4-B6F4B334C807}" type="parTrans" cxnId="{205EE34F-543B-4349-ABE4-7867703CB8FA}">
      <dgm:prSet/>
      <dgm:spPr/>
      <dgm:t>
        <a:bodyPr/>
        <a:lstStyle/>
        <a:p>
          <a:endParaRPr lang="en-US"/>
        </a:p>
      </dgm:t>
    </dgm:pt>
    <dgm:pt modelId="{F3FB9241-1AC4-46B1-8D48-8E2E5D4BDFF5}" type="sibTrans" cxnId="{205EE34F-543B-4349-ABE4-7867703CB8FA}">
      <dgm:prSet/>
      <dgm:spPr/>
      <dgm:t>
        <a:bodyPr/>
        <a:lstStyle/>
        <a:p>
          <a:endParaRPr lang="en-US"/>
        </a:p>
      </dgm:t>
    </dgm:pt>
    <dgm:pt modelId="{B7981A68-7DBA-44F4-AFFA-185E71BC8FF0}">
      <dgm:prSet phldrT="[Text]"/>
      <dgm:spPr/>
      <dgm:t>
        <a:bodyPr/>
        <a:lstStyle/>
        <a:p>
          <a:r>
            <a:rPr lang="en-US" dirty="0">
              <a:latin typeface="Ubuntu" panose="020B0504030602030204" pitchFamily="34" charset="0"/>
            </a:rPr>
            <a:t>Courbatures et douleurs</a:t>
          </a:r>
        </a:p>
      </dgm:t>
    </dgm:pt>
    <dgm:pt modelId="{B0381A25-1564-445C-9A4D-82839301E984}" type="parTrans" cxnId="{E52CA280-F1B9-4F15-97C3-62CBC9FC3B8A}">
      <dgm:prSet/>
      <dgm:spPr/>
      <dgm:t>
        <a:bodyPr/>
        <a:lstStyle/>
        <a:p>
          <a:endParaRPr lang="en-US"/>
        </a:p>
      </dgm:t>
    </dgm:pt>
    <dgm:pt modelId="{5B5E0AA6-0448-4BD2-84CC-862610ED27AD}" type="sibTrans" cxnId="{E52CA280-F1B9-4F15-97C3-62CBC9FC3B8A}">
      <dgm:prSet/>
      <dgm:spPr/>
      <dgm:t>
        <a:bodyPr/>
        <a:lstStyle/>
        <a:p>
          <a:endParaRPr lang="en-US"/>
        </a:p>
      </dgm:t>
    </dgm:pt>
    <dgm:pt modelId="{921F3F48-AAF7-4831-81C3-AC55DABA3218}">
      <dgm:prSet phldrT="[Text]"/>
      <dgm:spPr/>
      <dgm:t>
        <a:bodyPr/>
        <a:lstStyle/>
        <a:p>
          <a:r>
            <a:rPr lang="en-US" dirty="0">
              <a:latin typeface="Ubuntu" panose="020B0504030602030204" pitchFamily="34" charset="0"/>
            </a:rPr>
            <a:t>Difficulté à se détendre</a:t>
          </a:r>
        </a:p>
      </dgm:t>
    </dgm:pt>
    <dgm:pt modelId="{2832E26B-FA22-4592-8FB1-2CFEA72A602E}" type="parTrans" cxnId="{97D5EEE5-0863-46DC-93FE-333D13907754}">
      <dgm:prSet/>
      <dgm:spPr/>
      <dgm:t>
        <a:bodyPr/>
        <a:lstStyle/>
        <a:p>
          <a:endParaRPr lang="en-US"/>
        </a:p>
      </dgm:t>
    </dgm:pt>
    <dgm:pt modelId="{5E8EC600-429D-48E9-80B8-E500D4BF8CF1}" type="sibTrans" cxnId="{97D5EEE5-0863-46DC-93FE-333D13907754}">
      <dgm:prSet/>
      <dgm:spPr/>
      <dgm:t>
        <a:bodyPr/>
        <a:lstStyle/>
        <a:p>
          <a:endParaRPr lang="en-US"/>
        </a:p>
      </dgm:t>
    </dgm:pt>
    <dgm:pt modelId="{834BDB5F-C652-4760-B74C-05034FC689DD}">
      <dgm:prSet phldrT="[Text]"/>
      <dgm:spPr/>
      <dgm:t>
        <a:bodyPr/>
        <a:lstStyle/>
        <a:p>
          <a:r>
            <a:rPr lang="en-US" dirty="0">
              <a:latin typeface="Ubuntu" panose="020B0504030602030204" pitchFamily="34" charset="0"/>
            </a:rPr>
            <a:t>Se sentir mal dans sa peau</a:t>
          </a:r>
        </a:p>
      </dgm:t>
    </dgm:pt>
    <dgm:pt modelId="{D7443D7A-5C6B-4A16-B285-E5327F56B72E}" type="parTrans" cxnId="{F45257CE-E1CA-4B42-B863-D8607AF2A819}">
      <dgm:prSet/>
      <dgm:spPr/>
      <dgm:t>
        <a:bodyPr/>
        <a:lstStyle/>
        <a:p>
          <a:endParaRPr lang="en-US"/>
        </a:p>
      </dgm:t>
    </dgm:pt>
    <dgm:pt modelId="{A5E1FE20-D18C-458C-840C-8B4F4EB8912F}" type="sibTrans" cxnId="{F45257CE-E1CA-4B42-B863-D8607AF2A819}">
      <dgm:prSet/>
      <dgm:spPr/>
      <dgm:t>
        <a:bodyPr/>
        <a:lstStyle/>
        <a:p>
          <a:endParaRPr lang="en-US"/>
        </a:p>
      </dgm:t>
    </dgm:pt>
    <dgm:pt modelId="{2435CA0A-2A27-4807-9753-CF79E2435FBD}">
      <dgm:prSet phldrT="[Text]"/>
      <dgm:spPr/>
      <dgm:t>
        <a:bodyPr/>
        <a:lstStyle/>
        <a:p>
          <a:r>
            <a:rPr lang="en-US" dirty="0">
              <a:latin typeface="Ubuntu" panose="020B0504030602030204" pitchFamily="34" charset="0"/>
            </a:rPr>
            <a:t>Éviter les autres</a:t>
          </a:r>
        </a:p>
      </dgm:t>
    </dgm:pt>
    <dgm:pt modelId="{78A0D07E-C43E-4622-A726-3499822AEB67}" type="parTrans" cxnId="{D4B6F0A4-3A1D-4D13-B821-CE7C0113D3B2}">
      <dgm:prSet/>
      <dgm:spPr/>
      <dgm:t>
        <a:bodyPr/>
        <a:lstStyle/>
        <a:p>
          <a:endParaRPr lang="en-US"/>
        </a:p>
      </dgm:t>
    </dgm:pt>
    <dgm:pt modelId="{3F274984-BBC5-4E6A-8921-38FE33D4016A}" type="sibTrans" cxnId="{D4B6F0A4-3A1D-4D13-B821-CE7C0113D3B2}">
      <dgm:prSet/>
      <dgm:spPr/>
      <dgm:t>
        <a:bodyPr/>
        <a:lstStyle/>
        <a:p>
          <a:endParaRPr lang="en-US"/>
        </a:p>
      </dgm:t>
    </dgm:pt>
    <dgm:pt modelId="{646C4B63-00A2-47E7-875D-B3E5B31D75C8}">
      <dgm:prSet phldrT="[Text]"/>
      <dgm:spPr/>
      <dgm:t>
        <a:bodyPr/>
        <a:lstStyle/>
        <a:p>
          <a:r>
            <a:rPr lang="en-US" dirty="0">
              <a:latin typeface="Ubuntu" panose="020B0504030602030204" pitchFamily="34" charset="0"/>
            </a:rPr>
            <a:t>Impossible de se concentrer</a:t>
          </a:r>
        </a:p>
      </dgm:t>
    </dgm:pt>
    <dgm:pt modelId="{FE2BCA80-11B3-460B-A151-1401370CB826}" type="parTrans" cxnId="{45B231C4-E784-4E6D-B111-6734069C7567}">
      <dgm:prSet/>
      <dgm:spPr/>
      <dgm:t>
        <a:bodyPr/>
        <a:lstStyle/>
        <a:p>
          <a:endParaRPr lang="en-US"/>
        </a:p>
      </dgm:t>
    </dgm:pt>
    <dgm:pt modelId="{6B22C09C-CB45-4636-BDE6-BE1903FCD1CE}" type="sibTrans" cxnId="{45B231C4-E784-4E6D-B111-6734069C7567}">
      <dgm:prSet/>
      <dgm:spPr/>
      <dgm:t>
        <a:bodyPr/>
        <a:lstStyle/>
        <a:p>
          <a:endParaRPr lang="en-US"/>
        </a:p>
      </dgm:t>
    </dgm:pt>
    <dgm:pt modelId="{9F0DC260-5009-4BBF-A4B0-921B7CF69083}">
      <dgm:prSet phldrT="[Text]"/>
      <dgm:spPr/>
      <dgm:t>
        <a:bodyPr/>
        <a:lstStyle/>
        <a:p>
          <a:r>
            <a:rPr lang="en-US" dirty="0">
              <a:latin typeface="Ubuntu" panose="020B0504030602030204" pitchFamily="34" charset="0"/>
            </a:rPr>
            <a:t>Toujours inquiet</a:t>
          </a:r>
        </a:p>
      </dgm:t>
    </dgm:pt>
    <dgm:pt modelId="{6A025445-5FF0-42C4-BA0E-D72FD0D32DC6}" type="parTrans" cxnId="{CD68669C-E67D-4B89-81C5-544CE4D44579}">
      <dgm:prSet/>
      <dgm:spPr/>
      <dgm:t>
        <a:bodyPr/>
        <a:lstStyle/>
        <a:p>
          <a:endParaRPr lang="en-US"/>
        </a:p>
      </dgm:t>
    </dgm:pt>
    <dgm:pt modelId="{142CDF63-7B2A-4559-A9BA-ECA3AD5CA114}" type="sibTrans" cxnId="{CD68669C-E67D-4B89-81C5-544CE4D44579}">
      <dgm:prSet/>
      <dgm:spPr/>
      <dgm:t>
        <a:bodyPr/>
        <a:lstStyle/>
        <a:p>
          <a:endParaRPr lang="en-US"/>
        </a:p>
      </dgm:t>
    </dgm:pt>
    <dgm:pt modelId="{A3A22EDC-C14A-44B6-B229-A06A86E50B96}">
      <dgm:prSet phldrT="[Text]"/>
      <dgm:spPr/>
      <dgm:t>
        <a:bodyPr/>
        <a:lstStyle/>
        <a:p>
          <a:r>
            <a:rPr lang="en-US" dirty="0">
              <a:latin typeface="Ubuntu" panose="020B0504030602030204" pitchFamily="34" charset="0"/>
            </a:rPr>
            <a:t>Mauvais jugement/prise de décision</a:t>
          </a:r>
        </a:p>
      </dgm:t>
    </dgm:pt>
    <dgm:pt modelId="{AC655267-6080-424A-9D22-ED90D539B876}" type="parTrans" cxnId="{792D0DC0-6266-486D-B285-27331131039A}">
      <dgm:prSet/>
      <dgm:spPr/>
      <dgm:t>
        <a:bodyPr/>
        <a:lstStyle/>
        <a:p>
          <a:endParaRPr lang="en-US"/>
        </a:p>
      </dgm:t>
    </dgm:pt>
    <dgm:pt modelId="{56BBE400-DD22-480F-902D-06017F75FF80}" type="sibTrans" cxnId="{792D0DC0-6266-486D-B285-27331131039A}">
      <dgm:prSet/>
      <dgm:spPr/>
      <dgm:t>
        <a:bodyPr/>
        <a:lstStyle/>
        <a:p>
          <a:endParaRPr lang="en-US"/>
        </a:p>
      </dgm:t>
    </dgm:pt>
    <dgm:pt modelId="{D7FBD1E3-B43C-4DCC-8917-52FF5F91AFEE}">
      <dgm:prSet phldrT="[Text]"/>
      <dgm:spPr/>
      <dgm:t>
        <a:bodyPr/>
        <a:lstStyle/>
        <a:p>
          <a:r>
            <a:rPr lang="en-US" dirty="0">
              <a:latin typeface="Ubuntu" panose="020B0504030602030204" pitchFamily="34" charset="0"/>
            </a:rPr>
            <a:t>Douleur thoracique et rythme cardiaque rapide</a:t>
          </a:r>
        </a:p>
      </dgm:t>
    </dgm:pt>
    <dgm:pt modelId="{70CCA22F-A8FD-49E3-AFCB-9D2F6806F6E8}" type="parTrans" cxnId="{7C49A82E-6FCA-4C4D-AC8E-6840E7D33D7C}">
      <dgm:prSet/>
      <dgm:spPr/>
      <dgm:t>
        <a:bodyPr/>
        <a:lstStyle/>
        <a:p>
          <a:endParaRPr lang="en-US"/>
        </a:p>
      </dgm:t>
    </dgm:pt>
    <dgm:pt modelId="{2FDA43F4-AA7F-4C79-AF65-7729536A5BE6}" type="sibTrans" cxnId="{7C49A82E-6FCA-4C4D-AC8E-6840E7D33D7C}">
      <dgm:prSet/>
      <dgm:spPr/>
      <dgm:t>
        <a:bodyPr/>
        <a:lstStyle/>
        <a:p>
          <a:endParaRPr lang="en-US"/>
        </a:p>
      </dgm:t>
    </dgm:pt>
    <dgm:pt modelId="{D78D6FDE-0E56-4678-BECA-19B55C35534F}" type="pres">
      <dgm:prSet presAssocID="{BCD753D2-30F3-42AA-A1AF-AF7E53628409}" presName="Name0" presStyleCnt="0">
        <dgm:presLayoutVars>
          <dgm:dir/>
          <dgm:animLvl val="lvl"/>
          <dgm:resizeHandles val="exact"/>
        </dgm:presLayoutVars>
      </dgm:prSet>
      <dgm:spPr/>
    </dgm:pt>
    <dgm:pt modelId="{D8CEED87-F4A6-4C6B-8C93-B76CF5AFFC5B}" type="pres">
      <dgm:prSet presAssocID="{33A6B68B-F3DE-4066-ADC5-F3FC4C089A73}" presName="composite" presStyleCnt="0"/>
      <dgm:spPr/>
    </dgm:pt>
    <dgm:pt modelId="{FCF1A003-B83B-44D3-85CF-204C792F7D72}" type="pres">
      <dgm:prSet presAssocID="{33A6B68B-F3DE-4066-ADC5-F3FC4C089A73}" presName="parTx" presStyleLbl="alignNode1" presStyleIdx="0" presStyleCnt="2" custScaleX="104697">
        <dgm:presLayoutVars>
          <dgm:chMax val="0"/>
          <dgm:chPref val="0"/>
          <dgm:bulletEnabled val="1"/>
        </dgm:presLayoutVars>
      </dgm:prSet>
      <dgm:spPr/>
    </dgm:pt>
    <dgm:pt modelId="{67173D19-6EA8-471A-B7A9-F23CD4ED7E1A}" type="pres">
      <dgm:prSet presAssocID="{33A6B68B-F3DE-4066-ADC5-F3FC4C089A73}" presName="desTx" presStyleLbl="alignAccFollowNode1" presStyleIdx="0" presStyleCnt="2" custScaleX="105251">
        <dgm:presLayoutVars>
          <dgm:bulletEnabled val="1"/>
        </dgm:presLayoutVars>
      </dgm:prSet>
      <dgm:spPr/>
    </dgm:pt>
    <dgm:pt modelId="{C76825A5-555D-4722-823E-95C2FF1E64AF}" type="pres">
      <dgm:prSet presAssocID="{46194C30-4EE0-4D7B-BBF7-37DB37025709}" presName="space" presStyleCnt="0"/>
      <dgm:spPr/>
    </dgm:pt>
    <dgm:pt modelId="{01D6149C-3E6C-4A49-8E24-28EC74288E80}" type="pres">
      <dgm:prSet presAssocID="{707470DB-3A02-47AF-B614-4D4335AFF3EE}" presName="composite" presStyleCnt="0"/>
      <dgm:spPr/>
    </dgm:pt>
    <dgm:pt modelId="{6AA3E21E-CFB7-4EDF-9432-FA3CAC76EEDA}" type="pres">
      <dgm:prSet presAssocID="{707470DB-3A02-47AF-B614-4D4335AFF3EE}" presName="parTx" presStyleLbl="alignNode1" presStyleIdx="1" presStyleCnt="2" custScaleX="115375">
        <dgm:presLayoutVars>
          <dgm:chMax val="0"/>
          <dgm:chPref val="0"/>
          <dgm:bulletEnabled val="1"/>
        </dgm:presLayoutVars>
      </dgm:prSet>
      <dgm:spPr/>
    </dgm:pt>
    <dgm:pt modelId="{78E98D0A-4634-4700-8B73-62414A0ED8CE}" type="pres">
      <dgm:prSet presAssocID="{707470DB-3A02-47AF-B614-4D4335AFF3EE}" presName="desTx" presStyleLbl="alignAccFollowNode1" presStyleIdx="1" presStyleCnt="2" custScaleX="115283">
        <dgm:presLayoutVars>
          <dgm:bulletEnabled val="1"/>
        </dgm:presLayoutVars>
      </dgm:prSet>
      <dgm:spPr/>
    </dgm:pt>
  </dgm:ptLst>
  <dgm:cxnLst>
    <dgm:cxn modelId="{7ABD0B0F-BDB2-4C51-9287-67F4C9D4E31F}" type="presOf" srcId="{0A152769-620E-4D1C-A9F8-44B691D56642}" destId="{78E98D0A-4634-4700-8B73-62414A0ED8CE}" srcOrd="0" destOrd="1" presId="urn:microsoft.com/office/officeart/2005/8/layout/hList1"/>
    <dgm:cxn modelId="{4075301D-42B3-4222-B4FD-6F5EA65FF4B4}" type="presOf" srcId="{89B33351-8F5F-4182-A37A-5C66A4FFC9C3}" destId="{78E98D0A-4634-4700-8B73-62414A0ED8CE}" srcOrd="0" destOrd="3" presId="urn:microsoft.com/office/officeart/2005/8/layout/hList1"/>
    <dgm:cxn modelId="{1E3CEE1D-750B-4A71-83B8-1C9542B8CEE4}" type="presOf" srcId="{9F0DC260-5009-4BBF-A4B0-921B7CF69083}" destId="{67173D19-6EA8-471A-B7A9-F23CD4ED7E1A}" srcOrd="0" destOrd="6" presId="urn:microsoft.com/office/officeart/2005/8/layout/hList1"/>
    <dgm:cxn modelId="{C3D0C51F-F938-43F6-A4D9-420FA2396450}" srcId="{707470DB-3A02-47AF-B614-4D4335AFF3EE}" destId="{89B33351-8F5F-4182-A37A-5C66A4FFC9C3}" srcOrd="3" destOrd="0" parTransId="{14BFCCB4-7FFC-4E72-BF56-3FF7A19DEC49}" sibTransId="{9F298C0E-7654-4260-B29E-6596116E39E7}"/>
    <dgm:cxn modelId="{4F6CD822-A35D-4BC3-9B50-5F2A434F05CA}" type="presOf" srcId="{9B4F5E60-3CFA-4090-9553-C892CEA8C2C4}" destId="{78E98D0A-4634-4700-8B73-62414A0ED8CE}" srcOrd="0" destOrd="2" presId="urn:microsoft.com/office/officeart/2005/8/layout/hList1"/>
    <dgm:cxn modelId="{7C49A82E-6FCA-4C4D-AC8E-6840E7D33D7C}" srcId="{707470DB-3A02-47AF-B614-4D4335AFF3EE}" destId="{D7FBD1E3-B43C-4DCC-8917-52FF5F91AFEE}" srcOrd="6" destOrd="0" parTransId="{70CCA22F-A8FD-49E3-AFCB-9D2F6806F6E8}" sibTransId="{2FDA43F4-AA7F-4C79-AF65-7729536A5BE6}"/>
    <dgm:cxn modelId="{472BBE35-8D00-416C-A27F-8FD01B52D715}" type="presOf" srcId="{921F3F48-AAF7-4831-81C3-AC55DABA3218}" destId="{67173D19-6EA8-471A-B7A9-F23CD4ED7E1A}" srcOrd="0" destOrd="2" presId="urn:microsoft.com/office/officeart/2005/8/layout/hList1"/>
    <dgm:cxn modelId="{158FCC39-E720-4F79-9296-C5DD55C94F74}" srcId="{33A6B68B-F3DE-4066-ADC5-F3FC4C089A73}" destId="{C4B98381-8670-4406-BC7C-85AF9C5587E4}" srcOrd="0" destOrd="0" parTransId="{F8A0D4A1-B9A1-4AAB-9AB3-8590C1236143}" sibTransId="{B39608E9-432C-4680-B661-944EBE641D0D}"/>
    <dgm:cxn modelId="{3011596B-3DC1-4874-8F75-E0BA028B41C6}" type="presOf" srcId="{2435CA0A-2A27-4807-9753-CF79E2435FBD}" destId="{67173D19-6EA8-471A-B7A9-F23CD4ED7E1A}" srcOrd="0" destOrd="4" presId="urn:microsoft.com/office/officeart/2005/8/layout/hList1"/>
    <dgm:cxn modelId="{AE49864D-1A16-4EF2-872F-74A933202004}" srcId="{BCD753D2-30F3-42AA-A1AF-AF7E53628409}" destId="{707470DB-3A02-47AF-B614-4D4335AFF3EE}" srcOrd="1" destOrd="0" parTransId="{20E3407B-E1F5-4867-9635-FA97F1C639A1}" sibTransId="{FC5E8496-BAD8-4F05-9858-BA8FF63DBD9E}"/>
    <dgm:cxn modelId="{624CB16E-CC3A-46C6-AF70-2F563D90F847}" type="presOf" srcId="{178AA77E-E4A1-42E9-BC6D-0D59913C3AEA}" destId="{78E98D0A-4634-4700-8B73-62414A0ED8CE}" srcOrd="0" destOrd="0" presId="urn:microsoft.com/office/officeart/2005/8/layout/hList1"/>
    <dgm:cxn modelId="{205EE34F-543B-4349-ABE4-7867703CB8FA}" srcId="{707470DB-3A02-47AF-B614-4D4335AFF3EE}" destId="{203F467C-C020-4436-A275-EE61E1E27867}" srcOrd="4" destOrd="0" parTransId="{4CB90421-9DE6-4E1B-A1F4-B6F4B334C807}" sibTransId="{F3FB9241-1AC4-46B1-8D48-8E2E5D4BDFF5}"/>
    <dgm:cxn modelId="{11E6C855-A189-4E4B-A32E-2F5BA96E0D2C}" type="presOf" srcId="{33A6B68B-F3DE-4066-ADC5-F3FC4C089A73}" destId="{FCF1A003-B83B-44D3-85CF-204C792F7D72}" srcOrd="0" destOrd="0" presId="urn:microsoft.com/office/officeart/2005/8/layout/hList1"/>
    <dgm:cxn modelId="{6A232057-ED02-4FDB-B7D3-3492F730F16F}" srcId="{33A6B68B-F3DE-4066-ADC5-F3FC4C089A73}" destId="{BCF385EF-C753-4B50-918B-91321AFBBD8C}" srcOrd="1" destOrd="0" parTransId="{4BE677C9-DAF1-4612-98A5-67534CAD3E06}" sibTransId="{BBD9D006-2B0C-4392-A888-519A685040E7}"/>
    <dgm:cxn modelId="{EA32BD79-6039-463F-8D5C-F2ED66E15AA1}" srcId="{707470DB-3A02-47AF-B614-4D4335AFF3EE}" destId="{9B4F5E60-3CFA-4090-9553-C892CEA8C2C4}" srcOrd="2" destOrd="0" parTransId="{533048CC-22E7-4E83-AD92-D8CA5AF5FC88}" sibTransId="{455C3E31-E49F-4EBF-AB45-AEC35ABFEFCC}"/>
    <dgm:cxn modelId="{E52CA280-F1B9-4F15-97C3-62CBC9FC3B8A}" srcId="{707470DB-3A02-47AF-B614-4D4335AFF3EE}" destId="{B7981A68-7DBA-44F4-AFFA-185E71BC8FF0}" srcOrd="7" destOrd="0" parTransId="{B0381A25-1564-445C-9A4D-82839301E984}" sibTransId="{5B5E0AA6-0448-4BD2-84CC-862610ED27AD}"/>
    <dgm:cxn modelId="{9BBA6C81-5C6D-4CFC-9257-CDB62A7BCD01}" srcId="{707470DB-3A02-47AF-B614-4D4335AFF3EE}" destId="{178AA77E-E4A1-42E9-BC6D-0D59913C3AEA}" srcOrd="0" destOrd="0" parTransId="{F133574A-0AAA-4FFB-8F3A-775C761AFDFE}" sibTransId="{C5DC1B63-D070-4249-9E83-EF3B50D76EB1}"/>
    <dgm:cxn modelId="{44CEAE8A-385D-4CC4-98E9-DE00CF048A91}" type="presOf" srcId="{646C4B63-00A2-47E7-875D-B3E5B31D75C8}" destId="{67173D19-6EA8-471A-B7A9-F23CD4ED7E1A}" srcOrd="0" destOrd="5" presId="urn:microsoft.com/office/officeart/2005/8/layout/hList1"/>
    <dgm:cxn modelId="{5FAA8C99-C26A-48A6-9C96-2F4DD842BF0B}" type="presOf" srcId="{B7981A68-7DBA-44F4-AFFA-185E71BC8FF0}" destId="{78E98D0A-4634-4700-8B73-62414A0ED8CE}" srcOrd="0" destOrd="7" presId="urn:microsoft.com/office/officeart/2005/8/layout/hList1"/>
    <dgm:cxn modelId="{CD68669C-E67D-4B89-81C5-544CE4D44579}" srcId="{33A6B68B-F3DE-4066-ADC5-F3FC4C089A73}" destId="{9F0DC260-5009-4BBF-A4B0-921B7CF69083}" srcOrd="6" destOrd="0" parTransId="{6A025445-5FF0-42C4-BA0E-D72FD0D32DC6}" sibTransId="{142CDF63-7B2A-4559-A9BA-ECA3AD5CA114}"/>
    <dgm:cxn modelId="{6419699C-6128-41AC-AE71-B91A7B830138}" type="presOf" srcId="{BCD753D2-30F3-42AA-A1AF-AF7E53628409}" destId="{D78D6FDE-0E56-4678-BECA-19B55C35534F}" srcOrd="0" destOrd="0" presId="urn:microsoft.com/office/officeart/2005/8/layout/hList1"/>
    <dgm:cxn modelId="{85EA92A1-E2A3-4332-A8C2-2B309B5B28A4}" type="presOf" srcId="{203F467C-C020-4436-A275-EE61E1E27867}" destId="{78E98D0A-4634-4700-8B73-62414A0ED8CE}" srcOrd="0" destOrd="4" presId="urn:microsoft.com/office/officeart/2005/8/layout/hList1"/>
    <dgm:cxn modelId="{D4B6F0A4-3A1D-4D13-B821-CE7C0113D3B2}" srcId="{33A6B68B-F3DE-4066-ADC5-F3FC4C089A73}" destId="{2435CA0A-2A27-4807-9753-CF79E2435FBD}" srcOrd="4" destOrd="0" parTransId="{78A0D07E-C43E-4622-A726-3499822AEB67}" sibTransId="{3F274984-BBC5-4E6A-8921-38FE33D4016A}"/>
    <dgm:cxn modelId="{7210CBA9-8826-4E56-B24E-ADC2D827601B}" srcId="{BCD753D2-30F3-42AA-A1AF-AF7E53628409}" destId="{33A6B68B-F3DE-4066-ADC5-F3FC4C089A73}" srcOrd="0" destOrd="0" parTransId="{5506D75D-6179-47B2-88C6-4CB8E22CB335}" sibTransId="{46194C30-4EE0-4D7B-BBF7-37DB37025709}"/>
    <dgm:cxn modelId="{39D9FEAA-9052-43BA-9A2F-C91A16C7C366}" srcId="{707470DB-3A02-47AF-B614-4D4335AFF3EE}" destId="{0A152769-620E-4D1C-A9F8-44B691D56642}" srcOrd="1" destOrd="0" parTransId="{B652F216-1D1D-4A74-B8BC-F25505AD978C}" sibTransId="{A349A981-37EF-4CF7-9914-71B6E9BB6C8C}"/>
    <dgm:cxn modelId="{6D488CB8-F2BD-4F14-8412-2FA04B054CCF}" type="presOf" srcId="{834BDB5F-C652-4760-B74C-05034FC689DD}" destId="{67173D19-6EA8-471A-B7A9-F23CD4ED7E1A}" srcOrd="0" destOrd="3" presId="urn:microsoft.com/office/officeart/2005/8/layout/hList1"/>
    <dgm:cxn modelId="{792D0DC0-6266-486D-B285-27331131039A}" srcId="{33A6B68B-F3DE-4066-ADC5-F3FC4C089A73}" destId="{A3A22EDC-C14A-44B6-B229-A06A86E50B96}" srcOrd="7" destOrd="0" parTransId="{AC655267-6080-424A-9D22-ED90D539B876}" sibTransId="{56BBE400-DD22-480F-902D-06017F75FF80}"/>
    <dgm:cxn modelId="{45B231C4-E784-4E6D-B111-6734069C7567}" srcId="{33A6B68B-F3DE-4066-ADC5-F3FC4C089A73}" destId="{646C4B63-00A2-47E7-875D-B3E5B31D75C8}" srcOrd="5" destOrd="0" parTransId="{FE2BCA80-11B3-460B-A151-1401370CB826}" sibTransId="{6B22C09C-CB45-4636-BDE6-BE1903FCD1CE}"/>
    <dgm:cxn modelId="{F45257CE-E1CA-4B42-B863-D8607AF2A819}" srcId="{33A6B68B-F3DE-4066-ADC5-F3FC4C089A73}" destId="{834BDB5F-C652-4760-B74C-05034FC689DD}" srcOrd="3" destOrd="0" parTransId="{D7443D7A-5C6B-4A16-B285-E5327F56B72E}" sibTransId="{A5E1FE20-D18C-458C-840C-8B4F4EB8912F}"/>
    <dgm:cxn modelId="{D0750FD4-A0A9-4426-B980-5B6CA4F35F5F}" type="presOf" srcId="{C4B98381-8670-4406-BC7C-85AF9C5587E4}" destId="{67173D19-6EA8-471A-B7A9-F23CD4ED7E1A}" srcOrd="0" destOrd="0" presId="urn:microsoft.com/office/officeart/2005/8/layout/hList1"/>
    <dgm:cxn modelId="{4AEECAD6-6573-4D9C-B19D-24A938AAE976}" type="presOf" srcId="{707470DB-3A02-47AF-B614-4D4335AFF3EE}" destId="{6AA3E21E-CFB7-4EDF-9432-FA3CAC76EEDA}" srcOrd="0" destOrd="0" presId="urn:microsoft.com/office/officeart/2005/8/layout/hList1"/>
    <dgm:cxn modelId="{96528BDC-44B9-4343-A2B6-A04296190381}" type="presOf" srcId="{9C289905-0AB9-4670-A010-4CBE94F6778D}" destId="{78E98D0A-4634-4700-8B73-62414A0ED8CE}" srcOrd="0" destOrd="5" presId="urn:microsoft.com/office/officeart/2005/8/layout/hList1"/>
    <dgm:cxn modelId="{A2EEBBE1-5E3A-4144-B963-7BCFAAA7DCAB}" type="presOf" srcId="{BCF385EF-C753-4B50-918B-91321AFBBD8C}" destId="{67173D19-6EA8-471A-B7A9-F23CD4ED7E1A}" srcOrd="0" destOrd="1" presId="urn:microsoft.com/office/officeart/2005/8/layout/hList1"/>
    <dgm:cxn modelId="{664161E4-99E5-457A-9217-12DC8894821C}" srcId="{707470DB-3A02-47AF-B614-4D4335AFF3EE}" destId="{9C289905-0AB9-4670-A010-4CBE94F6778D}" srcOrd="5" destOrd="0" parTransId="{47CC1165-2F4C-4526-8466-643C120F171C}" sibTransId="{B6003EA4-15C9-4BFC-9118-75C8E7D3FBFC}"/>
    <dgm:cxn modelId="{97D5EEE5-0863-46DC-93FE-333D13907754}" srcId="{33A6B68B-F3DE-4066-ADC5-F3FC4C089A73}" destId="{921F3F48-AAF7-4831-81C3-AC55DABA3218}" srcOrd="2" destOrd="0" parTransId="{2832E26B-FA22-4592-8FB1-2CFEA72A602E}" sibTransId="{5E8EC600-429D-48E9-80B8-E500D4BF8CF1}"/>
    <dgm:cxn modelId="{C97FE2E8-4C3F-4F3A-A317-030D9EA3340E}" type="presOf" srcId="{A3A22EDC-C14A-44B6-B229-A06A86E50B96}" destId="{67173D19-6EA8-471A-B7A9-F23CD4ED7E1A}" srcOrd="0" destOrd="7" presId="urn:microsoft.com/office/officeart/2005/8/layout/hList1"/>
    <dgm:cxn modelId="{138DDEF1-FB47-40A5-AC62-EB62C2B56C2A}" type="presOf" srcId="{D7FBD1E3-B43C-4DCC-8917-52FF5F91AFEE}" destId="{78E98D0A-4634-4700-8B73-62414A0ED8CE}" srcOrd="0" destOrd="6" presId="urn:microsoft.com/office/officeart/2005/8/layout/hList1"/>
    <dgm:cxn modelId="{2424F896-7BD8-4B2B-BFD7-0DFC4118A6AF}" type="presParOf" srcId="{D78D6FDE-0E56-4678-BECA-19B55C35534F}" destId="{D8CEED87-F4A6-4C6B-8C93-B76CF5AFFC5B}" srcOrd="0" destOrd="0" presId="urn:microsoft.com/office/officeart/2005/8/layout/hList1"/>
    <dgm:cxn modelId="{989E7976-D782-4F2C-997E-A1CC1D2E62D2}" type="presParOf" srcId="{D8CEED87-F4A6-4C6B-8C93-B76CF5AFFC5B}" destId="{FCF1A003-B83B-44D3-85CF-204C792F7D72}" srcOrd="0" destOrd="0" presId="urn:microsoft.com/office/officeart/2005/8/layout/hList1"/>
    <dgm:cxn modelId="{BF374761-7588-4FBA-9EC3-EAD260B971CE}" type="presParOf" srcId="{D8CEED87-F4A6-4C6B-8C93-B76CF5AFFC5B}" destId="{67173D19-6EA8-471A-B7A9-F23CD4ED7E1A}" srcOrd="1" destOrd="0" presId="urn:microsoft.com/office/officeart/2005/8/layout/hList1"/>
    <dgm:cxn modelId="{80EBB4EA-863C-4DCB-8314-9A5224F3757A}" type="presParOf" srcId="{D78D6FDE-0E56-4678-BECA-19B55C35534F}" destId="{C76825A5-555D-4722-823E-95C2FF1E64AF}" srcOrd="1" destOrd="0" presId="urn:microsoft.com/office/officeart/2005/8/layout/hList1"/>
    <dgm:cxn modelId="{0CF5B798-5E81-49E9-85C6-794032F76F80}" type="presParOf" srcId="{D78D6FDE-0E56-4678-BECA-19B55C35534F}" destId="{01D6149C-3E6C-4A49-8E24-28EC74288E80}" srcOrd="2" destOrd="0" presId="urn:microsoft.com/office/officeart/2005/8/layout/hList1"/>
    <dgm:cxn modelId="{17003F2B-E5A5-45B0-A9ED-B560C2CD1548}" type="presParOf" srcId="{01D6149C-3E6C-4A49-8E24-28EC74288E80}" destId="{6AA3E21E-CFB7-4EDF-9432-FA3CAC76EEDA}" srcOrd="0" destOrd="0" presId="urn:microsoft.com/office/officeart/2005/8/layout/hList1"/>
    <dgm:cxn modelId="{F25727BE-A061-49EA-8DFC-FCE1D2193E26}" type="presParOf" srcId="{01D6149C-3E6C-4A49-8E24-28EC74288E80}" destId="{78E98D0A-4634-4700-8B73-62414A0ED8C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A54C07-8D3F-4BEE-AD94-80A087DBDB3F}" type="doc">
      <dgm:prSet loTypeId="urn:microsoft.com/office/officeart/2005/8/layout/vList5" loCatId="list" qsTypeId="urn:microsoft.com/office/officeart/2005/8/quickstyle/simple5" qsCatId="simple" csTypeId="urn:microsoft.com/office/officeart/2005/8/colors/colorful2" csCatId="colorful" phldr="1"/>
      <dgm:spPr/>
      <dgm:t>
        <a:bodyPr/>
        <a:lstStyle/>
        <a:p>
          <a:endParaRPr lang="en-US"/>
        </a:p>
      </dgm:t>
    </dgm:pt>
    <dgm:pt modelId="{A68E66BD-A590-469D-8641-A580B92D1B5C}">
      <dgm:prSet phldrT="[Text]"/>
      <dgm:spPr/>
      <dgm:t>
        <a:bodyPr/>
        <a:lstStyle/>
        <a:p>
          <a:r>
            <a:rPr lang="en-US" dirty="0"/>
            <a:t>Tableau de vision des pensées positives </a:t>
          </a:r>
        </a:p>
      </dgm:t>
    </dgm:pt>
    <dgm:pt modelId="{435C68E3-BEB8-417D-A406-23C808E7E042}" type="parTrans" cxnId="{A5004367-1075-4595-9E05-8739BCE54BF1}">
      <dgm:prSet/>
      <dgm:spPr/>
      <dgm:t>
        <a:bodyPr/>
        <a:lstStyle/>
        <a:p>
          <a:endParaRPr lang="en-US"/>
        </a:p>
      </dgm:t>
    </dgm:pt>
    <dgm:pt modelId="{97C12A94-7FCD-4026-8EC6-E69658D9B88F}" type="sibTrans" cxnId="{A5004367-1075-4595-9E05-8739BCE54BF1}">
      <dgm:prSet/>
      <dgm:spPr/>
      <dgm:t>
        <a:bodyPr/>
        <a:lstStyle/>
        <a:p>
          <a:endParaRPr lang="en-US"/>
        </a:p>
      </dgm:t>
    </dgm:pt>
    <dgm:pt modelId="{B99038BB-E8D5-493C-BDBB-49A91D8914F1}">
      <dgm:prSet phldrT="[Text]"/>
      <dgm:spPr/>
      <dgm:t>
        <a:bodyPr/>
        <a:lstStyle/>
        <a:p>
          <a:r>
            <a:rPr lang="en-US" dirty="0"/>
            <a:t>Utilisez des images, des notes et des mots d'affirmation joyeux </a:t>
          </a:r>
        </a:p>
      </dgm:t>
    </dgm:pt>
    <dgm:pt modelId="{DAEE07C6-00A6-4F5D-96C0-D1CB33B2C288}" type="parTrans" cxnId="{EED5B4D6-3D70-44A8-AB94-DF2306A28605}">
      <dgm:prSet/>
      <dgm:spPr/>
      <dgm:t>
        <a:bodyPr/>
        <a:lstStyle/>
        <a:p>
          <a:endParaRPr lang="en-US"/>
        </a:p>
      </dgm:t>
    </dgm:pt>
    <dgm:pt modelId="{C6E52D9E-D909-4F92-9FE0-90E17FF3A645}" type="sibTrans" cxnId="{EED5B4D6-3D70-44A8-AB94-DF2306A28605}">
      <dgm:prSet/>
      <dgm:spPr/>
      <dgm:t>
        <a:bodyPr/>
        <a:lstStyle/>
        <a:p>
          <a:endParaRPr lang="en-US"/>
        </a:p>
      </dgm:t>
    </dgm:pt>
    <dgm:pt modelId="{0AE464F6-94EF-4C37-B86A-D595E1119B6C}">
      <dgm:prSet phldrT="[Text]"/>
      <dgm:spPr/>
      <dgm:t>
        <a:bodyPr/>
        <a:lstStyle/>
        <a:p>
          <a:r>
            <a:rPr lang="en-US" dirty="0"/>
            <a:t>Affectation</a:t>
          </a:r>
        </a:p>
      </dgm:t>
    </dgm:pt>
    <dgm:pt modelId="{F87EA97F-B04F-4B7B-B7F7-1441A5DA232A}" type="sibTrans" cxnId="{645ABA93-8829-4CE2-9D54-07B70E7C277B}">
      <dgm:prSet/>
      <dgm:spPr/>
      <dgm:t>
        <a:bodyPr/>
        <a:lstStyle/>
        <a:p>
          <a:endParaRPr lang="en-US"/>
        </a:p>
      </dgm:t>
    </dgm:pt>
    <dgm:pt modelId="{5EDA60AE-CF0B-4158-AB75-2959882D7DBE}" type="parTrans" cxnId="{645ABA93-8829-4CE2-9D54-07B70E7C277B}">
      <dgm:prSet/>
      <dgm:spPr/>
      <dgm:t>
        <a:bodyPr/>
        <a:lstStyle/>
        <a:p>
          <a:endParaRPr lang="en-US"/>
        </a:p>
      </dgm:t>
    </dgm:pt>
    <dgm:pt modelId="{0F1E402A-ED47-4179-B717-A88954B83495}" type="pres">
      <dgm:prSet presAssocID="{9AA54C07-8D3F-4BEE-AD94-80A087DBDB3F}" presName="Name0" presStyleCnt="0">
        <dgm:presLayoutVars>
          <dgm:dir/>
          <dgm:animLvl val="lvl"/>
          <dgm:resizeHandles val="exact"/>
        </dgm:presLayoutVars>
      </dgm:prSet>
      <dgm:spPr/>
    </dgm:pt>
    <dgm:pt modelId="{FBE21324-ECFE-44EA-8C52-F76D7AFD57F4}" type="pres">
      <dgm:prSet presAssocID="{0AE464F6-94EF-4C37-B86A-D595E1119B6C}" presName="linNode" presStyleCnt="0"/>
      <dgm:spPr/>
    </dgm:pt>
    <dgm:pt modelId="{C68CF2B5-813C-4763-8E7A-9216F93A9149}" type="pres">
      <dgm:prSet presAssocID="{0AE464F6-94EF-4C37-B86A-D595E1119B6C}" presName="parentText" presStyleLbl="node1" presStyleIdx="0" presStyleCnt="1">
        <dgm:presLayoutVars>
          <dgm:chMax val="1"/>
          <dgm:bulletEnabled val="1"/>
        </dgm:presLayoutVars>
      </dgm:prSet>
      <dgm:spPr/>
    </dgm:pt>
    <dgm:pt modelId="{8F77C9A3-2A7E-4052-ABB0-C662CBA9DFD8}" type="pres">
      <dgm:prSet presAssocID="{0AE464F6-94EF-4C37-B86A-D595E1119B6C}" presName="descendantText" presStyleLbl="alignAccFollowNode1" presStyleIdx="0" presStyleCnt="1">
        <dgm:presLayoutVars>
          <dgm:bulletEnabled val="1"/>
        </dgm:presLayoutVars>
      </dgm:prSet>
      <dgm:spPr/>
    </dgm:pt>
  </dgm:ptLst>
  <dgm:cxnLst>
    <dgm:cxn modelId="{CFA39D1F-BF89-4BE2-BC09-372269C6D102}" type="presOf" srcId="{0AE464F6-94EF-4C37-B86A-D595E1119B6C}" destId="{C68CF2B5-813C-4763-8E7A-9216F93A9149}" srcOrd="0" destOrd="0" presId="urn:microsoft.com/office/officeart/2005/8/layout/vList5"/>
    <dgm:cxn modelId="{A5004367-1075-4595-9E05-8739BCE54BF1}" srcId="{0AE464F6-94EF-4C37-B86A-D595E1119B6C}" destId="{A68E66BD-A590-469D-8641-A580B92D1B5C}" srcOrd="0" destOrd="0" parTransId="{435C68E3-BEB8-417D-A406-23C808E7E042}" sibTransId="{97C12A94-7FCD-4026-8EC6-E69658D9B88F}"/>
    <dgm:cxn modelId="{C25A7674-C7A7-49FC-931B-51FDB4FEA60F}" type="presOf" srcId="{9AA54C07-8D3F-4BEE-AD94-80A087DBDB3F}" destId="{0F1E402A-ED47-4179-B717-A88954B83495}" srcOrd="0" destOrd="0" presId="urn:microsoft.com/office/officeart/2005/8/layout/vList5"/>
    <dgm:cxn modelId="{645ABA93-8829-4CE2-9D54-07B70E7C277B}" srcId="{9AA54C07-8D3F-4BEE-AD94-80A087DBDB3F}" destId="{0AE464F6-94EF-4C37-B86A-D595E1119B6C}" srcOrd="0" destOrd="0" parTransId="{5EDA60AE-CF0B-4158-AB75-2959882D7DBE}" sibTransId="{F87EA97F-B04F-4B7B-B7F7-1441A5DA232A}"/>
    <dgm:cxn modelId="{3890099D-FFC3-4E63-A5E4-15BCAD44A979}" type="presOf" srcId="{B99038BB-E8D5-493C-BDBB-49A91D8914F1}" destId="{8F77C9A3-2A7E-4052-ABB0-C662CBA9DFD8}" srcOrd="0" destOrd="1" presId="urn:microsoft.com/office/officeart/2005/8/layout/vList5"/>
    <dgm:cxn modelId="{62B1EDAB-AFCF-4C94-B674-1BC072E3F398}" type="presOf" srcId="{A68E66BD-A590-469D-8641-A580B92D1B5C}" destId="{8F77C9A3-2A7E-4052-ABB0-C662CBA9DFD8}" srcOrd="0" destOrd="0" presId="urn:microsoft.com/office/officeart/2005/8/layout/vList5"/>
    <dgm:cxn modelId="{EED5B4D6-3D70-44A8-AB94-DF2306A28605}" srcId="{0AE464F6-94EF-4C37-B86A-D595E1119B6C}" destId="{B99038BB-E8D5-493C-BDBB-49A91D8914F1}" srcOrd="1" destOrd="0" parTransId="{DAEE07C6-00A6-4F5D-96C0-D1CB33B2C288}" sibTransId="{C6E52D9E-D909-4F92-9FE0-90E17FF3A645}"/>
    <dgm:cxn modelId="{39C0FAB6-53AF-4509-90A5-838F7060AABB}" type="presParOf" srcId="{0F1E402A-ED47-4179-B717-A88954B83495}" destId="{FBE21324-ECFE-44EA-8C52-F76D7AFD57F4}" srcOrd="0" destOrd="0" presId="urn:microsoft.com/office/officeart/2005/8/layout/vList5"/>
    <dgm:cxn modelId="{ED6FBC5F-FB30-4F87-AA53-BB2E5DB6C236}" type="presParOf" srcId="{FBE21324-ECFE-44EA-8C52-F76D7AFD57F4}" destId="{C68CF2B5-813C-4763-8E7A-9216F93A9149}" srcOrd="0" destOrd="0" presId="urn:microsoft.com/office/officeart/2005/8/layout/vList5"/>
    <dgm:cxn modelId="{4F50E7EE-6245-469C-9ED6-B6A3E5355D5E}" type="presParOf" srcId="{FBE21324-ECFE-44EA-8C52-F76D7AFD57F4}" destId="{8F77C9A3-2A7E-4052-ABB0-C662CBA9DFD8}"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EA8142-3010-489F-A6EA-51833E42AD08}">
      <dsp:nvSpPr>
        <dsp:cNvPr id="0" name=""/>
        <dsp:cNvSpPr/>
      </dsp:nvSpPr>
      <dsp:spPr>
        <a:xfrm>
          <a:off x="0" y="116530"/>
          <a:ext cx="2604872" cy="2604834"/>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Ubuntu" panose="020B0504030602030204" pitchFamily="34" charset="0"/>
            </a:rPr>
            <a:t>Au </a:t>
          </a:r>
          <a:r>
            <a:rPr lang="en-US" sz="1900" b="1" kern="1200" dirty="0" err="1">
              <a:latin typeface="Ubuntu" panose="020B0504030602030204" pitchFamily="34" charset="0"/>
            </a:rPr>
            <a:t>niveau</a:t>
          </a:r>
          <a:r>
            <a:rPr lang="en-US" sz="1900" b="1" kern="1200" dirty="0">
              <a:latin typeface="Ubuntu" panose="020B0504030602030204" pitchFamily="34" charset="0"/>
            </a:rPr>
            <a:t> individuel :</a:t>
          </a:r>
        </a:p>
        <a:p>
          <a:pPr marL="0" lvl="0" indent="0" algn="ctr" defTabSz="844550">
            <a:lnSpc>
              <a:spcPct val="90000"/>
            </a:lnSpc>
            <a:spcBef>
              <a:spcPct val="0"/>
            </a:spcBef>
            <a:spcAft>
              <a:spcPct val="35000"/>
            </a:spcAft>
            <a:buNone/>
          </a:pPr>
          <a:r>
            <a:rPr lang="en-US" sz="1900" kern="1200" dirty="0">
              <a:latin typeface="Ubuntu" panose="020B0504030602030204" pitchFamily="34" charset="0"/>
            </a:rPr>
            <a:t>Utilisez et partagez vos stratégies avec d'autres !</a:t>
          </a:r>
        </a:p>
      </dsp:txBody>
      <dsp:txXfrm>
        <a:off x="381475" y="497999"/>
        <a:ext cx="1841922" cy="1841896"/>
      </dsp:txXfrm>
    </dsp:sp>
    <dsp:sp modelId="{9544C5E5-68D7-4203-A2F0-F828CEEB7CEC}">
      <dsp:nvSpPr>
        <dsp:cNvPr id="0" name=""/>
        <dsp:cNvSpPr/>
      </dsp:nvSpPr>
      <dsp:spPr>
        <a:xfrm>
          <a:off x="1340750" y="1853810"/>
          <a:ext cx="2604872" cy="2604834"/>
        </a:xfrm>
        <a:prstGeom prst="ellipse">
          <a:avLst/>
        </a:prstGeom>
        <a:solidFill>
          <a:schemeClr val="accent5">
            <a:alpha val="50000"/>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Ubuntu" panose="020B0504030602030204" pitchFamily="34" charset="0"/>
            </a:rPr>
            <a:t>Au </a:t>
          </a:r>
          <a:r>
            <a:rPr lang="en-US" sz="1900" b="1" kern="1200" dirty="0" err="1">
              <a:latin typeface="Ubuntu" panose="020B0504030602030204" pitchFamily="34" charset="0"/>
            </a:rPr>
            <a:t>niveau</a:t>
          </a:r>
          <a:r>
            <a:rPr lang="en-US" sz="1900" b="1" kern="1200" dirty="0">
              <a:latin typeface="Ubuntu" panose="020B0504030602030204" pitchFamily="34" charset="0"/>
            </a:rPr>
            <a:t> de l'équipe :</a:t>
          </a:r>
        </a:p>
        <a:p>
          <a:pPr marL="0" lvl="0" indent="0" algn="ctr" defTabSz="844550">
            <a:lnSpc>
              <a:spcPct val="90000"/>
            </a:lnSpc>
            <a:spcBef>
              <a:spcPct val="0"/>
            </a:spcBef>
            <a:spcAft>
              <a:spcPct val="35000"/>
            </a:spcAft>
            <a:buNone/>
          </a:pPr>
          <a:r>
            <a:rPr lang="en-US" sz="1900" kern="1200" dirty="0">
              <a:latin typeface="Ubuntu" panose="020B0504030602030204" pitchFamily="34" charset="0"/>
            </a:rPr>
            <a:t>Ajoutez des stratégies aux entraînements ou aux Jeux !</a:t>
          </a:r>
        </a:p>
      </dsp:txBody>
      <dsp:txXfrm>
        <a:off x="1722225" y="2235279"/>
        <a:ext cx="1841922" cy="1841896"/>
      </dsp:txXfrm>
    </dsp:sp>
    <dsp:sp modelId="{F57DA33A-3E9F-4E49-803F-FE2DFB2B918A}">
      <dsp:nvSpPr>
        <dsp:cNvPr id="0" name=""/>
        <dsp:cNvSpPr/>
      </dsp:nvSpPr>
      <dsp:spPr>
        <a:xfrm>
          <a:off x="2679915" y="116530"/>
          <a:ext cx="2604872" cy="2604834"/>
        </a:xfrm>
        <a:prstGeom prst="ellipse">
          <a:avLst/>
        </a:prstGeom>
        <a:solidFill>
          <a:schemeClr val="accent5">
            <a:alpha val="50000"/>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Ubuntu" panose="020B0504030602030204" pitchFamily="34" charset="0"/>
            </a:rPr>
            <a:t>Au </a:t>
          </a:r>
          <a:r>
            <a:rPr lang="en-US" sz="1900" b="1" kern="1200" dirty="0" err="1">
              <a:latin typeface="Ubuntu" panose="020B0504030602030204" pitchFamily="34" charset="0"/>
            </a:rPr>
            <a:t>niveau</a:t>
          </a:r>
          <a:r>
            <a:rPr lang="en-US" sz="1900" b="1" kern="1200" dirty="0">
              <a:latin typeface="Ubuntu" panose="020B0504030602030204" pitchFamily="34" charset="0"/>
            </a:rPr>
            <a:t> du programme :</a:t>
          </a:r>
        </a:p>
        <a:p>
          <a:pPr marL="0" lvl="0" indent="0" algn="ctr" defTabSz="844550">
            <a:lnSpc>
              <a:spcPct val="90000"/>
            </a:lnSpc>
            <a:spcBef>
              <a:spcPct val="0"/>
            </a:spcBef>
            <a:spcAft>
              <a:spcPct val="35000"/>
            </a:spcAft>
            <a:buNone/>
          </a:pPr>
          <a:r>
            <a:rPr lang="en-US" sz="1900" kern="1200" dirty="0">
              <a:latin typeface="Ubuntu" panose="020B0504030602030204" pitchFamily="34" charset="0"/>
            </a:rPr>
            <a:t>Créez des messages avec le personnel du Programme !</a:t>
          </a:r>
        </a:p>
      </dsp:txBody>
      <dsp:txXfrm>
        <a:off x="3061390" y="497999"/>
        <a:ext cx="1841922" cy="18418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1A003-B83B-44D3-85CF-204C792F7D72}">
      <dsp:nvSpPr>
        <dsp:cNvPr id="0" name=""/>
        <dsp:cNvSpPr/>
      </dsp:nvSpPr>
      <dsp:spPr>
        <a:xfrm>
          <a:off x="17694" y="136270"/>
          <a:ext cx="4687646" cy="66240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Ubuntu" panose="020B0504030602030204" pitchFamily="34" charset="0"/>
            </a:rPr>
            <a:t>SIGNES ÉMOTIONNELS</a:t>
          </a:r>
        </a:p>
      </dsp:txBody>
      <dsp:txXfrm>
        <a:off x="17694" y="136270"/>
        <a:ext cx="4687646" cy="662400"/>
      </dsp:txXfrm>
    </dsp:sp>
    <dsp:sp modelId="{67173D19-6EA8-471A-B7A9-F23CD4ED7E1A}">
      <dsp:nvSpPr>
        <dsp:cNvPr id="0" name=""/>
        <dsp:cNvSpPr/>
      </dsp:nvSpPr>
      <dsp:spPr>
        <a:xfrm>
          <a:off x="5291" y="798670"/>
          <a:ext cx="4712450" cy="3713469"/>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latin typeface="Ubuntu" panose="020B0504030602030204" pitchFamily="34" charset="0"/>
            </a:rPr>
            <a:t>Être facilement contrarié ou en colère</a:t>
          </a:r>
        </a:p>
        <a:p>
          <a:pPr marL="228600" lvl="1" indent="-228600" algn="l" defTabSz="1022350">
            <a:lnSpc>
              <a:spcPct val="90000"/>
            </a:lnSpc>
            <a:spcBef>
              <a:spcPct val="0"/>
            </a:spcBef>
            <a:spcAft>
              <a:spcPct val="15000"/>
            </a:spcAft>
            <a:buChar char="•"/>
          </a:pPr>
          <a:r>
            <a:rPr lang="en-US" sz="2300" kern="1200" dirty="0">
              <a:latin typeface="Ubuntu" panose="020B0504030602030204" pitchFamily="34" charset="0"/>
            </a:rPr>
            <a:t>Se sentir dépassé</a:t>
          </a:r>
        </a:p>
        <a:p>
          <a:pPr marL="228600" lvl="1" indent="-228600" algn="l" defTabSz="1022350">
            <a:lnSpc>
              <a:spcPct val="90000"/>
            </a:lnSpc>
            <a:spcBef>
              <a:spcPct val="0"/>
            </a:spcBef>
            <a:spcAft>
              <a:spcPct val="15000"/>
            </a:spcAft>
            <a:buChar char="•"/>
          </a:pPr>
          <a:r>
            <a:rPr lang="en-US" sz="2300" kern="1200" dirty="0">
              <a:latin typeface="Ubuntu" panose="020B0504030602030204" pitchFamily="34" charset="0"/>
            </a:rPr>
            <a:t>Difficulté à se détendre</a:t>
          </a:r>
        </a:p>
        <a:p>
          <a:pPr marL="228600" lvl="1" indent="-228600" algn="l" defTabSz="1022350">
            <a:lnSpc>
              <a:spcPct val="90000"/>
            </a:lnSpc>
            <a:spcBef>
              <a:spcPct val="0"/>
            </a:spcBef>
            <a:spcAft>
              <a:spcPct val="15000"/>
            </a:spcAft>
            <a:buChar char="•"/>
          </a:pPr>
          <a:r>
            <a:rPr lang="en-US" sz="2300" kern="1200" dirty="0">
              <a:latin typeface="Ubuntu" panose="020B0504030602030204" pitchFamily="34" charset="0"/>
            </a:rPr>
            <a:t>Se sentir mal dans sa peau</a:t>
          </a:r>
        </a:p>
        <a:p>
          <a:pPr marL="228600" lvl="1" indent="-228600" algn="l" defTabSz="1022350">
            <a:lnSpc>
              <a:spcPct val="90000"/>
            </a:lnSpc>
            <a:spcBef>
              <a:spcPct val="0"/>
            </a:spcBef>
            <a:spcAft>
              <a:spcPct val="15000"/>
            </a:spcAft>
            <a:buChar char="•"/>
          </a:pPr>
          <a:r>
            <a:rPr lang="en-US" sz="2300" kern="1200" dirty="0">
              <a:latin typeface="Ubuntu" panose="020B0504030602030204" pitchFamily="34" charset="0"/>
            </a:rPr>
            <a:t>Éviter les autres</a:t>
          </a:r>
        </a:p>
        <a:p>
          <a:pPr marL="228600" lvl="1" indent="-228600" algn="l" defTabSz="1022350">
            <a:lnSpc>
              <a:spcPct val="90000"/>
            </a:lnSpc>
            <a:spcBef>
              <a:spcPct val="0"/>
            </a:spcBef>
            <a:spcAft>
              <a:spcPct val="15000"/>
            </a:spcAft>
            <a:buChar char="•"/>
          </a:pPr>
          <a:r>
            <a:rPr lang="en-US" sz="2300" kern="1200" dirty="0">
              <a:latin typeface="Ubuntu" panose="020B0504030602030204" pitchFamily="34" charset="0"/>
            </a:rPr>
            <a:t>Impossible de se concentrer</a:t>
          </a:r>
        </a:p>
        <a:p>
          <a:pPr marL="228600" lvl="1" indent="-228600" algn="l" defTabSz="1022350">
            <a:lnSpc>
              <a:spcPct val="90000"/>
            </a:lnSpc>
            <a:spcBef>
              <a:spcPct val="0"/>
            </a:spcBef>
            <a:spcAft>
              <a:spcPct val="15000"/>
            </a:spcAft>
            <a:buChar char="•"/>
          </a:pPr>
          <a:r>
            <a:rPr lang="en-US" sz="2300" kern="1200" dirty="0">
              <a:latin typeface="Ubuntu" panose="020B0504030602030204" pitchFamily="34" charset="0"/>
            </a:rPr>
            <a:t>Toujours inquiet</a:t>
          </a:r>
        </a:p>
        <a:p>
          <a:pPr marL="228600" lvl="1" indent="-228600" algn="l" defTabSz="1022350">
            <a:lnSpc>
              <a:spcPct val="90000"/>
            </a:lnSpc>
            <a:spcBef>
              <a:spcPct val="0"/>
            </a:spcBef>
            <a:spcAft>
              <a:spcPct val="15000"/>
            </a:spcAft>
            <a:buChar char="•"/>
          </a:pPr>
          <a:r>
            <a:rPr lang="en-US" sz="2300" kern="1200" dirty="0">
              <a:latin typeface="Ubuntu" panose="020B0504030602030204" pitchFamily="34" charset="0"/>
            </a:rPr>
            <a:t>Mauvais jugement/prise de décision</a:t>
          </a:r>
        </a:p>
      </dsp:txBody>
      <dsp:txXfrm>
        <a:off x="5291" y="798670"/>
        <a:ext cx="4712450" cy="3713469"/>
      </dsp:txXfrm>
    </dsp:sp>
    <dsp:sp modelId="{6AA3E21E-CFB7-4EDF-9432-FA3CAC76EEDA}">
      <dsp:nvSpPr>
        <dsp:cNvPr id="0" name=""/>
        <dsp:cNvSpPr/>
      </dsp:nvSpPr>
      <dsp:spPr>
        <a:xfrm>
          <a:off x="5344570" y="136270"/>
          <a:ext cx="5165737" cy="662400"/>
        </a:xfrm>
        <a:prstGeom prst="rect">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w="6350" cap="flat" cmpd="sng" algn="ctr">
          <a:solidFill>
            <a:schemeClr val="accent5">
              <a:hueOff val="-7353344"/>
              <a:satOff val="-10228"/>
              <a:lumOff val="-392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Ubuntu" panose="020B0504030602030204" pitchFamily="34" charset="0"/>
            </a:rPr>
            <a:t>SIGNES PHYSIQUES</a:t>
          </a:r>
        </a:p>
      </dsp:txBody>
      <dsp:txXfrm>
        <a:off x="5344570" y="136270"/>
        <a:ext cx="5165737" cy="662400"/>
      </dsp:txXfrm>
    </dsp:sp>
    <dsp:sp modelId="{78E98D0A-4634-4700-8B73-62414A0ED8CE}">
      <dsp:nvSpPr>
        <dsp:cNvPr id="0" name=""/>
        <dsp:cNvSpPr/>
      </dsp:nvSpPr>
      <dsp:spPr>
        <a:xfrm>
          <a:off x="5346630" y="798670"/>
          <a:ext cx="5161617" cy="3713469"/>
        </a:xfrm>
        <a:prstGeom prst="rect">
          <a:avLst/>
        </a:prstGeom>
        <a:solidFill>
          <a:schemeClr val="accent5">
            <a:tint val="40000"/>
            <a:alpha val="90000"/>
            <a:hueOff val="-7391755"/>
            <a:satOff val="-12816"/>
            <a:lumOff val="-1289"/>
            <a:alphaOff val="0"/>
          </a:schemeClr>
        </a:solidFill>
        <a:ln w="6350" cap="flat" cmpd="sng" algn="ctr">
          <a:solidFill>
            <a:schemeClr val="accent5">
              <a:tint val="40000"/>
              <a:alpha val="90000"/>
              <a:hueOff val="-7391755"/>
              <a:satOff val="-12816"/>
              <a:lumOff val="-128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latin typeface="Ubuntu" panose="020B0504030602030204" pitchFamily="34" charset="0"/>
            </a:rPr>
            <a:t>Faible énergie</a:t>
          </a:r>
        </a:p>
        <a:p>
          <a:pPr marL="228600" lvl="1" indent="-228600" algn="l" defTabSz="1022350">
            <a:lnSpc>
              <a:spcPct val="90000"/>
            </a:lnSpc>
            <a:spcBef>
              <a:spcPct val="0"/>
            </a:spcBef>
            <a:spcAft>
              <a:spcPct val="15000"/>
            </a:spcAft>
            <a:buChar char="•"/>
          </a:pPr>
          <a:r>
            <a:rPr lang="en-US" sz="2300" kern="1200" dirty="0">
              <a:latin typeface="Ubuntu" panose="020B0504030602030204" pitchFamily="34" charset="0"/>
            </a:rPr>
            <a:t>Maux de tête</a:t>
          </a:r>
        </a:p>
        <a:p>
          <a:pPr marL="228600" lvl="1" indent="-228600" algn="l" defTabSz="1022350">
            <a:lnSpc>
              <a:spcPct val="90000"/>
            </a:lnSpc>
            <a:spcBef>
              <a:spcPct val="0"/>
            </a:spcBef>
            <a:spcAft>
              <a:spcPct val="15000"/>
            </a:spcAft>
            <a:buChar char="•"/>
          </a:pPr>
          <a:r>
            <a:rPr lang="en-US" sz="2300" kern="1200" dirty="0">
              <a:latin typeface="Ubuntu" panose="020B0504030602030204" pitchFamily="34" charset="0"/>
            </a:rPr>
            <a:t>Maux d'estomac</a:t>
          </a:r>
        </a:p>
        <a:p>
          <a:pPr marL="228600" lvl="1" indent="-228600" algn="l" defTabSz="1022350">
            <a:lnSpc>
              <a:spcPct val="90000"/>
            </a:lnSpc>
            <a:spcBef>
              <a:spcPct val="0"/>
            </a:spcBef>
            <a:spcAft>
              <a:spcPct val="15000"/>
            </a:spcAft>
            <a:buChar char="•"/>
          </a:pPr>
          <a:r>
            <a:rPr lang="en-US" sz="2300" kern="1200" dirty="0">
              <a:latin typeface="Ubuntu" panose="020B0504030602030204" pitchFamily="34" charset="0"/>
            </a:rPr>
            <a:t>Muscles tendus</a:t>
          </a:r>
        </a:p>
        <a:p>
          <a:pPr marL="228600" lvl="1" indent="-228600" algn="l" defTabSz="1022350">
            <a:lnSpc>
              <a:spcPct val="90000"/>
            </a:lnSpc>
            <a:spcBef>
              <a:spcPct val="0"/>
            </a:spcBef>
            <a:spcAft>
              <a:spcPct val="15000"/>
            </a:spcAft>
            <a:buChar char="•"/>
          </a:pPr>
          <a:r>
            <a:rPr lang="en-US" sz="2300" kern="1200" dirty="0">
              <a:latin typeface="Ubuntu" panose="020B0504030602030204" pitchFamily="34" charset="0"/>
            </a:rPr>
            <a:t>Troubles du sommeil</a:t>
          </a:r>
        </a:p>
        <a:p>
          <a:pPr marL="228600" lvl="1" indent="-228600" algn="l" defTabSz="1022350">
            <a:lnSpc>
              <a:spcPct val="90000"/>
            </a:lnSpc>
            <a:spcBef>
              <a:spcPct val="0"/>
            </a:spcBef>
            <a:spcAft>
              <a:spcPct val="15000"/>
            </a:spcAft>
            <a:buChar char="•"/>
          </a:pPr>
          <a:r>
            <a:rPr lang="en-US" sz="2300" kern="1200" dirty="0">
              <a:latin typeface="Ubuntu" panose="020B0504030602030204" pitchFamily="34" charset="0"/>
            </a:rPr>
            <a:t>Nervosité</a:t>
          </a:r>
        </a:p>
        <a:p>
          <a:pPr marL="228600" lvl="1" indent="-228600" algn="l" defTabSz="1022350">
            <a:lnSpc>
              <a:spcPct val="90000"/>
            </a:lnSpc>
            <a:spcBef>
              <a:spcPct val="0"/>
            </a:spcBef>
            <a:spcAft>
              <a:spcPct val="15000"/>
            </a:spcAft>
            <a:buChar char="•"/>
          </a:pPr>
          <a:r>
            <a:rPr lang="en-US" sz="2300" kern="1200" dirty="0">
              <a:latin typeface="Ubuntu" panose="020B0504030602030204" pitchFamily="34" charset="0"/>
            </a:rPr>
            <a:t>Douleur thoracique et rythme cardiaque rapide</a:t>
          </a:r>
        </a:p>
        <a:p>
          <a:pPr marL="228600" lvl="1" indent="-228600" algn="l" defTabSz="1022350">
            <a:lnSpc>
              <a:spcPct val="90000"/>
            </a:lnSpc>
            <a:spcBef>
              <a:spcPct val="0"/>
            </a:spcBef>
            <a:spcAft>
              <a:spcPct val="15000"/>
            </a:spcAft>
            <a:buChar char="•"/>
          </a:pPr>
          <a:r>
            <a:rPr lang="en-US" sz="2300" kern="1200" dirty="0">
              <a:latin typeface="Ubuntu" panose="020B0504030602030204" pitchFamily="34" charset="0"/>
            </a:rPr>
            <a:t>Courbatures et douleurs</a:t>
          </a:r>
        </a:p>
      </dsp:txBody>
      <dsp:txXfrm>
        <a:off x="5346630" y="798670"/>
        <a:ext cx="5161617" cy="37134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77C9A3-2A7E-4052-ABB0-C662CBA9DFD8}">
      <dsp:nvSpPr>
        <dsp:cNvPr id="0" name=""/>
        <dsp:cNvSpPr/>
      </dsp:nvSpPr>
      <dsp:spPr>
        <a:xfrm rot="5400000">
          <a:off x="2263521" y="-12693"/>
          <a:ext cx="2700736" cy="3401307"/>
        </a:xfrm>
        <a:prstGeom prst="round2Same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a:t>Tableau de vision des pensées positives </a:t>
          </a:r>
        </a:p>
        <a:p>
          <a:pPr marL="228600" lvl="1" indent="-228600" algn="l" defTabSz="1111250">
            <a:lnSpc>
              <a:spcPct val="90000"/>
            </a:lnSpc>
            <a:spcBef>
              <a:spcPct val="0"/>
            </a:spcBef>
            <a:spcAft>
              <a:spcPct val="15000"/>
            </a:spcAft>
            <a:buChar char="•"/>
          </a:pPr>
          <a:r>
            <a:rPr lang="en-US" sz="2500" kern="1200" dirty="0"/>
            <a:t>Utilisez des images, des notes et des mots d'affirmation joyeux </a:t>
          </a:r>
        </a:p>
      </dsp:txBody>
      <dsp:txXfrm rot="-5400000">
        <a:off x="1913236" y="469432"/>
        <a:ext cx="3269468" cy="2437058"/>
      </dsp:txXfrm>
    </dsp:sp>
    <dsp:sp modelId="{C68CF2B5-813C-4763-8E7A-9216F93A9149}">
      <dsp:nvSpPr>
        <dsp:cNvPr id="0" name=""/>
        <dsp:cNvSpPr/>
      </dsp:nvSpPr>
      <dsp:spPr>
        <a:xfrm>
          <a:off x="0" y="0"/>
          <a:ext cx="1913235" cy="337592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Affectation</a:t>
          </a:r>
        </a:p>
      </dsp:txBody>
      <dsp:txXfrm>
        <a:off x="93396" y="93396"/>
        <a:ext cx="1726443" cy="3189128"/>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9"/>
            <a:ext cx="3185865" cy="10756904"/>
          </a:xfrm>
          <a:prstGeom prst="rect">
            <a:avLst/>
          </a:prstGeom>
        </p:spPr>
        <p:txBody>
          <a:bodyPr vert="horz" lIns="320115" tIns="160058" rIns="320115" bIns="160058" rtlCol="0"/>
          <a:lstStyle>
            <a:lvl1pPr algn="l">
              <a:defRPr sz="4200"/>
            </a:lvl1pPr>
          </a:lstStyle>
          <a:p>
            <a:endParaRPr lang="en-US"/>
          </a:p>
        </p:txBody>
      </p:sp>
      <p:sp>
        <p:nvSpPr>
          <p:cNvPr id="3" name="Date Placeholder 2"/>
          <p:cNvSpPr>
            <a:spLocks noGrp="1"/>
          </p:cNvSpPr>
          <p:nvPr>
            <p:ph type="dt" sz="quarter" idx="1"/>
          </p:nvPr>
        </p:nvSpPr>
        <p:spPr>
          <a:xfrm>
            <a:off x="4164434" y="9"/>
            <a:ext cx="3185865" cy="10756904"/>
          </a:xfrm>
          <a:prstGeom prst="rect">
            <a:avLst/>
          </a:prstGeom>
        </p:spPr>
        <p:txBody>
          <a:bodyPr vert="horz" lIns="320115" tIns="160058" rIns="320115" bIns="160058" rtlCol="0"/>
          <a:lstStyle>
            <a:lvl1pPr algn="r">
              <a:defRPr sz="4200"/>
            </a:lvl1pPr>
          </a:lstStyle>
          <a:p>
            <a:fld id="{B6E8A353-83FE-4FF6-8F00-0E4DF4F85D44}" type="datetimeFigureOut">
              <a:rPr lang="en-US" smtClean="0"/>
              <a:t>11/4/2024</a:t>
            </a:fld>
            <a:endParaRPr lang="en-US"/>
          </a:p>
        </p:txBody>
      </p:sp>
      <p:sp>
        <p:nvSpPr>
          <p:cNvPr id="4" name="Footer Placeholder 3"/>
          <p:cNvSpPr>
            <a:spLocks noGrp="1"/>
          </p:cNvSpPr>
          <p:nvPr>
            <p:ph type="ftr" sz="quarter" idx="2"/>
          </p:nvPr>
        </p:nvSpPr>
        <p:spPr>
          <a:xfrm>
            <a:off x="0" y="203636406"/>
            <a:ext cx="3185865" cy="10756877"/>
          </a:xfrm>
          <a:prstGeom prst="rect">
            <a:avLst/>
          </a:prstGeom>
        </p:spPr>
        <p:txBody>
          <a:bodyPr vert="horz" lIns="320115" tIns="160058" rIns="320115" bIns="160058" rtlCol="0" anchor="b"/>
          <a:lstStyle>
            <a:lvl1pPr algn="l">
              <a:defRPr sz="4200"/>
            </a:lvl1pPr>
          </a:lstStyle>
          <a:p>
            <a:endParaRPr lang="en-US"/>
          </a:p>
        </p:txBody>
      </p:sp>
      <p:sp>
        <p:nvSpPr>
          <p:cNvPr id="5" name="Slide Number Placeholder 4"/>
          <p:cNvSpPr>
            <a:spLocks noGrp="1"/>
          </p:cNvSpPr>
          <p:nvPr>
            <p:ph type="sldNum" sz="quarter" idx="3"/>
          </p:nvPr>
        </p:nvSpPr>
        <p:spPr>
          <a:xfrm>
            <a:off x="4164434" y="203636406"/>
            <a:ext cx="3185865" cy="10756877"/>
          </a:xfrm>
          <a:prstGeom prst="rect">
            <a:avLst/>
          </a:prstGeom>
        </p:spPr>
        <p:txBody>
          <a:bodyPr vert="horz" lIns="320115" tIns="160058" rIns="320115" bIns="160058" rtlCol="0" anchor="b"/>
          <a:lstStyle>
            <a:lvl1pPr algn="r">
              <a:defRPr sz="4200"/>
            </a:lvl1pPr>
          </a:lstStyle>
          <a:p>
            <a:fld id="{E2D8AB81-2E38-4A60-94B2-FDF2966F1B89}" type="slidenum">
              <a:rPr lang="en-US" smtClean="0"/>
              <a:t>‹#›</a:t>
            </a:fld>
            <a:endParaRPr lang="en-US"/>
          </a:p>
        </p:txBody>
      </p:sp>
    </p:spTree>
    <p:extLst>
      <p:ext uri="{BB962C8B-B14F-4D97-AF65-F5344CB8AC3E}">
        <p14:creationId xmlns:p14="http://schemas.microsoft.com/office/powerpoint/2010/main" val="29123527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9"/>
            <a:ext cx="3185865" cy="10756904"/>
          </a:xfrm>
          <a:prstGeom prst="rect">
            <a:avLst/>
          </a:prstGeom>
        </p:spPr>
        <p:txBody>
          <a:bodyPr vert="horz" lIns="320115" tIns="160058" rIns="320115" bIns="160058" rtlCol="0"/>
          <a:lstStyle>
            <a:lvl1pPr algn="l">
              <a:defRPr sz="4200"/>
            </a:lvl1pPr>
          </a:lstStyle>
          <a:p>
            <a:endParaRPr lang="en-US"/>
          </a:p>
        </p:txBody>
      </p:sp>
      <p:sp>
        <p:nvSpPr>
          <p:cNvPr id="3" name="Date Placeholder 2"/>
          <p:cNvSpPr>
            <a:spLocks noGrp="1"/>
          </p:cNvSpPr>
          <p:nvPr>
            <p:ph type="dt" idx="1"/>
          </p:nvPr>
        </p:nvSpPr>
        <p:spPr>
          <a:xfrm>
            <a:off x="4164434" y="9"/>
            <a:ext cx="3185865" cy="10756904"/>
          </a:xfrm>
          <a:prstGeom prst="rect">
            <a:avLst/>
          </a:prstGeom>
        </p:spPr>
        <p:txBody>
          <a:bodyPr vert="horz" lIns="320115" tIns="160058" rIns="320115" bIns="160058" rtlCol="0"/>
          <a:lstStyle>
            <a:lvl1pPr algn="r">
              <a:defRPr sz="4200"/>
            </a:lvl1pPr>
          </a:lstStyle>
          <a:p>
            <a:fld id="{EDFE1731-BD78-4010-A70D-2F3831B71A71}" type="datetimeFigureOut">
              <a:rPr lang="en-US" smtClean="0"/>
              <a:t>11/4/2024</a:t>
            </a:fld>
            <a:endParaRPr lang="en-US"/>
          </a:p>
        </p:txBody>
      </p:sp>
      <p:sp>
        <p:nvSpPr>
          <p:cNvPr id="4" name="Slide Image Placeholder 3"/>
          <p:cNvSpPr>
            <a:spLocks noGrp="1" noRot="1" noChangeAspect="1"/>
          </p:cNvSpPr>
          <p:nvPr>
            <p:ph type="sldImg" idx="2"/>
          </p:nvPr>
        </p:nvSpPr>
        <p:spPr>
          <a:xfrm>
            <a:off x="-60640913" y="26804938"/>
            <a:ext cx="128635126" cy="72356662"/>
          </a:xfrm>
          <a:prstGeom prst="rect">
            <a:avLst/>
          </a:prstGeom>
          <a:noFill/>
          <a:ln w="12700">
            <a:solidFill>
              <a:prstClr val="black"/>
            </a:solidFill>
          </a:ln>
        </p:spPr>
        <p:txBody>
          <a:bodyPr vert="horz" lIns="320115" tIns="160058" rIns="320115" bIns="160058" rtlCol="0" anchor="ctr"/>
          <a:lstStyle/>
          <a:p>
            <a:endParaRPr lang="en-US"/>
          </a:p>
        </p:txBody>
      </p:sp>
      <p:sp>
        <p:nvSpPr>
          <p:cNvPr id="5" name="Notes Placeholder 4"/>
          <p:cNvSpPr>
            <a:spLocks noGrp="1"/>
          </p:cNvSpPr>
          <p:nvPr>
            <p:ph type="body" sz="quarter" idx="3"/>
          </p:nvPr>
        </p:nvSpPr>
        <p:spPr>
          <a:xfrm>
            <a:off x="735203" y="103176743"/>
            <a:ext cx="5881601" cy="84417339"/>
          </a:xfrm>
          <a:prstGeom prst="rect">
            <a:avLst/>
          </a:prstGeom>
        </p:spPr>
        <p:txBody>
          <a:bodyPr vert="horz" lIns="320115" tIns="160058" rIns="320115" bIns="160058" rtlCol="0"/>
          <a:lstStyle/>
          <a:p>
            <a:pPr lvl="0"/>
            <a:r>
              <a:rPr lang="en-US"/>
              <a:t>Modifier les styles du texte maître</a:t>
            </a:r>
          </a:p>
          <a:p>
            <a:pPr lvl="1"/>
            <a:r>
              <a:rPr lang="en-US"/>
              <a:t>Deuxième niveau</a:t>
            </a:r>
          </a:p>
          <a:p>
            <a:pPr lvl="2"/>
            <a:r>
              <a:rPr lang="en-US"/>
              <a:t>Troisième niveau</a:t>
            </a:r>
          </a:p>
          <a:p>
            <a:pPr lvl="3"/>
            <a:r>
              <a:rPr lang="en-US"/>
              <a:t>Quatrième niveau</a:t>
            </a:r>
          </a:p>
          <a:p>
            <a:pPr lvl="4"/>
            <a:r>
              <a:rPr lang="en-US"/>
              <a:t>Cinquième niveau</a:t>
            </a:r>
          </a:p>
        </p:txBody>
      </p:sp>
      <p:sp>
        <p:nvSpPr>
          <p:cNvPr id="6" name="Footer Placeholder 5"/>
          <p:cNvSpPr>
            <a:spLocks noGrp="1"/>
          </p:cNvSpPr>
          <p:nvPr>
            <p:ph type="ftr" sz="quarter" idx="4"/>
          </p:nvPr>
        </p:nvSpPr>
        <p:spPr>
          <a:xfrm>
            <a:off x="0" y="203636406"/>
            <a:ext cx="3185865" cy="10756877"/>
          </a:xfrm>
          <a:prstGeom prst="rect">
            <a:avLst/>
          </a:prstGeom>
        </p:spPr>
        <p:txBody>
          <a:bodyPr vert="horz" lIns="320115" tIns="160058" rIns="320115" bIns="160058" rtlCol="0" anchor="b"/>
          <a:lstStyle>
            <a:lvl1pPr algn="l">
              <a:defRPr sz="4200"/>
            </a:lvl1pPr>
          </a:lstStyle>
          <a:p>
            <a:endParaRPr lang="en-US"/>
          </a:p>
        </p:txBody>
      </p:sp>
      <p:sp>
        <p:nvSpPr>
          <p:cNvPr id="7" name="Slide Number Placeholder 6"/>
          <p:cNvSpPr>
            <a:spLocks noGrp="1"/>
          </p:cNvSpPr>
          <p:nvPr>
            <p:ph type="sldNum" sz="quarter" idx="5"/>
          </p:nvPr>
        </p:nvSpPr>
        <p:spPr>
          <a:xfrm>
            <a:off x="4164434" y="203636406"/>
            <a:ext cx="3185865" cy="10756877"/>
          </a:xfrm>
          <a:prstGeom prst="rect">
            <a:avLst/>
          </a:prstGeom>
        </p:spPr>
        <p:txBody>
          <a:bodyPr vert="horz" lIns="320115" tIns="160058" rIns="320115" bIns="160058" rtlCol="0" anchor="b"/>
          <a:lstStyle>
            <a:lvl1pPr algn="r">
              <a:defRPr sz="4200"/>
            </a:lvl1pPr>
          </a:lstStyle>
          <a:p>
            <a:fld id="{B62F6823-B8E9-4699-902A-E3FD2D5D1567}" type="slidenum">
              <a:rPr lang="en-US" smtClean="0"/>
              <a:t>‹#›</a:t>
            </a:fld>
            <a:endParaRPr lang="en-US"/>
          </a:p>
        </p:txBody>
      </p:sp>
    </p:spTree>
    <p:extLst>
      <p:ext uri="{BB962C8B-B14F-4D97-AF65-F5344CB8AC3E}">
        <p14:creationId xmlns:p14="http://schemas.microsoft.com/office/powerpoint/2010/main" val="2321180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APERÇU :</a:t>
            </a:r>
          </a:p>
          <a:p>
            <a:r>
              <a:rPr lang="en-US" dirty="0"/>
              <a:t>Qu'est-ce que la santé émotionnelle ?</a:t>
            </a:r>
          </a:p>
          <a:p>
            <a:r>
              <a:rPr lang="en-US" dirty="0"/>
              <a:t>La santé émotionnelle est identique à la santé mentale.  Elle privilégie la santé de l'esprit, les pensées et les émotions.</a:t>
            </a:r>
          </a:p>
          <a:p>
            <a:endParaRPr lang="en-US" dirty="0"/>
          </a:p>
          <a:p>
            <a:r>
              <a:rPr lang="en-US" dirty="0"/>
              <a:t>Il est important que nous apprenions à garder une bonne santé émotionnelle, tout en apprenant à rester en bonne santé physique !</a:t>
            </a:r>
          </a:p>
          <a:p>
            <a:r>
              <a:rPr lang="en-US" dirty="0"/>
              <a:t>Nous devons prendre soin de nous à l'intérieur comme à l'extérieur !</a:t>
            </a:r>
          </a:p>
        </p:txBody>
      </p:sp>
      <p:sp>
        <p:nvSpPr>
          <p:cNvPr id="4" name="Slide Number Placeholder 3"/>
          <p:cNvSpPr>
            <a:spLocks noGrp="1"/>
          </p:cNvSpPr>
          <p:nvPr>
            <p:ph type="sldNum" sz="quarter" idx="5"/>
          </p:nvPr>
        </p:nvSpPr>
        <p:spPr/>
        <p:txBody>
          <a:bodyPr/>
          <a:lstStyle/>
          <a:p>
            <a:fld id="{B62F6823-B8E9-4699-902A-E3FD2D5D1567}" type="slidenum">
              <a:rPr lang="en-US" smtClean="0"/>
              <a:t>2</a:t>
            </a:fld>
            <a:endParaRPr lang="en-US"/>
          </a:p>
        </p:txBody>
      </p:sp>
    </p:spTree>
    <p:extLst>
      <p:ext uri="{BB962C8B-B14F-4D97-AF65-F5344CB8AC3E}">
        <p14:creationId xmlns:p14="http://schemas.microsoft.com/office/powerpoint/2010/main" val="2631457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indent="0">
              <a:buNone/>
            </a:pPr>
            <a:r>
              <a:rPr lang="en-US" dirty="0">
                <a:latin typeface="Ubuntu" panose="020B0504030602030204" pitchFamily="34" charset="0"/>
              </a:rPr>
              <a:t>Nous trouvons tous notre inspiration à des endroits différents et il est important de trouver ce qui vous convient.  De nombreuses personnes se sentent bien en écoutant leur musique préférée. D'autres ont une liste de mots encourageants à lire ou d'images à regarder - une sorte de discours d'encouragement pour soi-même. </a:t>
            </a:r>
          </a:p>
          <a:p>
            <a:endParaRPr lang="en-US" b="0" dirty="0"/>
          </a:p>
          <a:p>
            <a:r>
              <a:rPr lang="en-US" b="0" dirty="0"/>
              <a:t>J'ai quelque chose à partager, mon tableau de vision des </a:t>
            </a:r>
            <a:r>
              <a:rPr lang="en-US" b="0" dirty="0" err="1"/>
              <a:t>pensées</a:t>
            </a:r>
            <a:r>
              <a:rPr lang="en-US" b="0" baseline="0" dirty="0"/>
              <a:t> positives (</a:t>
            </a:r>
            <a:r>
              <a:rPr lang="en-US" b="0" dirty="0"/>
              <a:t>Positives Thoughts</a:t>
            </a:r>
            <a:r>
              <a:rPr lang="en-US" b="0" baseline="0" dirty="0"/>
              <a:t> </a:t>
            </a:r>
            <a:r>
              <a:rPr lang="en-US" b="0" dirty="0"/>
              <a:t>vision board) ! Il contient tous les mots et les images heureuses qui m'aident à me sentir bien.</a:t>
            </a:r>
          </a:p>
          <a:p>
            <a:endParaRPr lang="en-US" b="0" dirty="0"/>
          </a:p>
          <a:p>
            <a:r>
              <a:rPr lang="en-US" b="0" dirty="0"/>
              <a:t>Écrivez dans la boîte de dialogue des choses que vous mettriez sur votre tableau de vision des pensées positives.</a:t>
            </a:r>
          </a:p>
          <a:p>
            <a:endParaRPr lang="en-US" b="0" dirty="0"/>
          </a:p>
          <a:p>
            <a:endParaRPr lang="en-US" dirty="0"/>
          </a:p>
        </p:txBody>
      </p:sp>
      <p:sp>
        <p:nvSpPr>
          <p:cNvPr id="4" name="Slide Number Placeholder 3"/>
          <p:cNvSpPr>
            <a:spLocks noGrp="1"/>
          </p:cNvSpPr>
          <p:nvPr>
            <p:ph type="sldNum" sz="quarter" idx="5"/>
          </p:nvPr>
        </p:nvSpPr>
        <p:spPr/>
        <p:txBody>
          <a:bodyPr/>
          <a:lstStyle/>
          <a:p>
            <a:fld id="{B62F6823-B8E9-4699-902A-E3FD2D5D1567}" type="slidenum">
              <a:rPr lang="en-US" smtClean="0"/>
              <a:t>11</a:t>
            </a:fld>
            <a:endParaRPr lang="en-US"/>
          </a:p>
        </p:txBody>
      </p:sp>
    </p:spTree>
    <p:extLst>
      <p:ext uri="{BB962C8B-B14F-4D97-AF65-F5344CB8AC3E}">
        <p14:creationId xmlns:p14="http://schemas.microsoft.com/office/powerpoint/2010/main" val="122913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indent="0">
              <a:buNone/>
            </a:pPr>
            <a:r>
              <a:rPr lang="en-US" dirty="0">
                <a:latin typeface="Ubuntu" panose="020B0504030602030204" pitchFamily="34" charset="0"/>
              </a:rPr>
              <a:t>Respirer profondément peut vous aider à vous sentir plus détendu et plus calme.  Faites semblant de sentir une fleur en respirant lentement par le nez.  Ensuite, faites semblant de souffler lentement sur une bougie.   </a:t>
            </a:r>
          </a:p>
          <a:p>
            <a:pPr defTabSz="1745132"/>
            <a:endParaRPr lang="en-US" b="0" dirty="0"/>
          </a:p>
          <a:p>
            <a:pPr defTabSz="1745132"/>
            <a:r>
              <a:rPr lang="en-US" b="0" dirty="0"/>
              <a:t>- Inspirez pendant 5 fois et expirez pendant 5 fois. Répétez 3 fois.</a:t>
            </a:r>
          </a:p>
          <a:p>
            <a:endParaRPr lang="en-US" dirty="0"/>
          </a:p>
        </p:txBody>
      </p:sp>
      <p:sp>
        <p:nvSpPr>
          <p:cNvPr id="4" name="Slide Number Placeholder 3"/>
          <p:cNvSpPr>
            <a:spLocks noGrp="1"/>
          </p:cNvSpPr>
          <p:nvPr>
            <p:ph type="sldNum" sz="quarter" idx="5"/>
          </p:nvPr>
        </p:nvSpPr>
        <p:spPr/>
        <p:txBody>
          <a:bodyPr/>
          <a:lstStyle/>
          <a:p>
            <a:fld id="{B62F6823-B8E9-4699-902A-E3FD2D5D1567}" type="slidenum">
              <a:rPr lang="en-US" smtClean="0"/>
              <a:t>12</a:t>
            </a:fld>
            <a:endParaRPr lang="en-US"/>
          </a:p>
        </p:txBody>
      </p:sp>
    </p:spTree>
    <p:extLst>
      <p:ext uri="{BB962C8B-B14F-4D97-AF65-F5344CB8AC3E}">
        <p14:creationId xmlns:p14="http://schemas.microsoft.com/office/powerpoint/2010/main" val="2819903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Ubuntu" panose="020B0504030602030204" pitchFamily="34" charset="0"/>
              </a:rPr>
              <a:t>Les étirements peuvent aider votre corps à se détendre et à évacuer les émotions.  Essayez quelques étirements simples ou positions de yoga, mais n'oubliez pas de commencer lentement et en douceur ! </a:t>
            </a:r>
          </a:p>
          <a:p>
            <a:endParaRPr lang="en-US" dirty="0"/>
          </a:p>
          <a:p>
            <a:r>
              <a:rPr lang="en-US" dirty="0"/>
              <a:t>Voici quelques-uns de mes étirements préférés... </a:t>
            </a:r>
          </a:p>
          <a:p>
            <a:endParaRPr lang="en-US" dirty="0"/>
          </a:p>
          <a:p>
            <a:r>
              <a:rPr lang="en-US" dirty="0"/>
              <a:t>- Montrez deux de vos étirements préférés et étirez-vous pendant au moins 20 secondes de chaque côté.</a:t>
            </a:r>
          </a:p>
        </p:txBody>
      </p:sp>
      <p:sp>
        <p:nvSpPr>
          <p:cNvPr id="4" name="Slide Number Placeholder 3"/>
          <p:cNvSpPr>
            <a:spLocks noGrp="1"/>
          </p:cNvSpPr>
          <p:nvPr>
            <p:ph type="sldNum" sz="quarter" idx="5"/>
          </p:nvPr>
        </p:nvSpPr>
        <p:spPr/>
        <p:txBody>
          <a:bodyPr/>
          <a:lstStyle/>
          <a:p>
            <a:fld id="{B62F6823-B8E9-4699-902A-E3FD2D5D1567}" type="slidenum">
              <a:rPr lang="en-US" smtClean="0"/>
              <a:t>13</a:t>
            </a:fld>
            <a:endParaRPr lang="en-US"/>
          </a:p>
        </p:txBody>
      </p:sp>
    </p:spTree>
    <p:extLst>
      <p:ext uri="{BB962C8B-B14F-4D97-AF65-F5344CB8AC3E}">
        <p14:creationId xmlns:p14="http://schemas.microsoft.com/office/powerpoint/2010/main" val="1957046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indent="0">
              <a:buNone/>
            </a:pPr>
            <a:r>
              <a:rPr lang="en-US" dirty="0"/>
              <a:t>D'autres personnes peuvent nous aider lorsque nous essayons de gérer nos pensées et nos sentiments. Parler à des personnes en qui vous avez confiance peut vous aider, comme votre famille, vos amis et vos entraîneurs. </a:t>
            </a:r>
            <a:r>
              <a:rPr lang="en-US" dirty="0" err="1"/>
              <a:t>Tu</a:t>
            </a:r>
            <a:r>
              <a:rPr lang="en-US" dirty="0"/>
              <a:t> peux aussi t'adresser à un professionnel de la santé mentale, comme un psychologue ou un conseiller. </a:t>
            </a:r>
          </a:p>
          <a:p>
            <a:pPr marL="0" indent="0">
              <a:buNone/>
            </a:pPr>
            <a:r>
              <a:rPr lang="en-US" dirty="0"/>
              <a:t>Souriez aux autres au lieu de les féliciter.  </a:t>
            </a:r>
          </a:p>
          <a:p>
            <a:endParaRPr lang="en-US" dirty="0"/>
          </a:p>
          <a:p>
            <a:endParaRPr lang="en-US" dirty="0"/>
          </a:p>
        </p:txBody>
      </p:sp>
      <p:sp>
        <p:nvSpPr>
          <p:cNvPr id="4" name="Slide Number Placeholder 3"/>
          <p:cNvSpPr>
            <a:spLocks noGrp="1"/>
          </p:cNvSpPr>
          <p:nvPr>
            <p:ph type="sldNum" sz="quarter" idx="5"/>
          </p:nvPr>
        </p:nvSpPr>
        <p:spPr/>
        <p:txBody>
          <a:bodyPr/>
          <a:lstStyle/>
          <a:p>
            <a:fld id="{B62F6823-B8E9-4699-902A-E3FD2D5D1567}" type="slidenum">
              <a:rPr lang="en-US" smtClean="0"/>
              <a:t>14</a:t>
            </a:fld>
            <a:endParaRPr lang="en-US"/>
          </a:p>
        </p:txBody>
      </p:sp>
    </p:spTree>
    <p:extLst>
      <p:ext uri="{BB962C8B-B14F-4D97-AF65-F5344CB8AC3E}">
        <p14:creationId xmlns:p14="http://schemas.microsoft.com/office/powerpoint/2010/main" val="2721456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Faisons une activité qui nous aide à pratiquer la santé émotionnelle.</a:t>
            </a:r>
          </a:p>
          <a:p>
            <a:r>
              <a:rPr lang="en-US" b="0" dirty="0"/>
              <a:t>Nous créerons un tableau de bord de la santé émotionnelle !</a:t>
            </a:r>
          </a:p>
        </p:txBody>
      </p:sp>
      <p:sp>
        <p:nvSpPr>
          <p:cNvPr id="4" name="Slide Number Placeholder 3"/>
          <p:cNvSpPr>
            <a:spLocks noGrp="1"/>
          </p:cNvSpPr>
          <p:nvPr>
            <p:ph type="sldNum" sz="quarter" idx="5"/>
          </p:nvPr>
        </p:nvSpPr>
        <p:spPr/>
        <p:txBody>
          <a:bodyPr/>
          <a:lstStyle/>
          <a:p>
            <a:fld id="{B62F6823-B8E9-4699-902A-E3FD2D5D1567}" type="slidenum">
              <a:rPr lang="en-US" smtClean="0"/>
              <a:t>15</a:t>
            </a:fld>
            <a:endParaRPr lang="en-US"/>
          </a:p>
        </p:txBody>
      </p:sp>
    </p:spTree>
    <p:extLst>
      <p:ext uri="{BB962C8B-B14F-4D97-AF65-F5344CB8AC3E}">
        <p14:creationId xmlns:p14="http://schemas.microsoft.com/office/powerpoint/2010/main" val="457026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 </a:t>
            </a:r>
            <a:r>
              <a:rPr lang="en-US" dirty="0" err="1"/>
              <a:t>tant</a:t>
            </a:r>
            <a:r>
              <a:rPr lang="en-US" dirty="0"/>
              <a:t> </a:t>
            </a:r>
            <a:r>
              <a:rPr lang="en-US" dirty="0" err="1"/>
              <a:t>que</a:t>
            </a:r>
            <a:r>
              <a:rPr lang="en-US" baseline="0" dirty="0"/>
              <a:t> </a:t>
            </a:r>
            <a:r>
              <a:rPr lang="en-US" baseline="0" dirty="0" err="1"/>
              <a:t>messagers</a:t>
            </a:r>
            <a:r>
              <a:rPr lang="en-US" dirty="0"/>
              <a:t> de la santé, vous pouvez aider la communauté Special Olympics à rester sur la bonne voie en matière de santé émotionnelle. </a:t>
            </a:r>
          </a:p>
          <a:p>
            <a:endParaRPr lang="en-US" dirty="0"/>
          </a:p>
          <a:p>
            <a:r>
              <a:rPr lang="en-US" dirty="0"/>
              <a:t>En voici quelques exemples :</a:t>
            </a:r>
          </a:p>
          <a:p>
            <a:pPr marL="327212" indent="-327212">
              <a:buFontTx/>
              <a:buChar char="-"/>
            </a:pPr>
            <a:r>
              <a:rPr lang="en-US" dirty="0"/>
              <a:t>Au</a:t>
            </a:r>
            <a:r>
              <a:rPr lang="en-US" baseline="0" dirty="0"/>
              <a:t> </a:t>
            </a:r>
            <a:r>
              <a:rPr lang="en-US" baseline="0" dirty="0" err="1"/>
              <a:t>n</a:t>
            </a:r>
            <a:r>
              <a:rPr lang="en-US" dirty="0" err="1"/>
              <a:t>iveau</a:t>
            </a:r>
            <a:r>
              <a:rPr lang="en-US" dirty="0"/>
              <a:t> individuel : faire un exercice de respiration avec un ami si vous remarquez qu'il se sent stressé.</a:t>
            </a:r>
          </a:p>
          <a:p>
            <a:pPr marL="327212" indent="-327212">
              <a:buFontTx/>
              <a:buChar char="-"/>
            </a:pPr>
            <a:r>
              <a:rPr lang="en-US" dirty="0"/>
              <a:t>Au niveau du programme : Travaillez avec le personnel du programme Special</a:t>
            </a:r>
            <a:r>
              <a:rPr lang="en-US" baseline="0" dirty="0"/>
              <a:t> Olympics</a:t>
            </a:r>
            <a:r>
              <a:rPr lang="en-US" dirty="0"/>
              <a:t> pour créer des messages sur les </a:t>
            </a:r>
            <a:r>
              <a:rPr lang="en-US" dirty="0" err="1"/>
              <a:t>réseaux</a:t>
            </a:r>
            <a:r>
              <a:rPr lang="en-US" dirty="0"/>
              <a:t> </a:t>
            </a:r>
            <a:r>
              <a:rPr lang="en-US" dirty="0" err="1"/>
              <a:t>sociaux</a:t>
            </a:r>
            <a:r>
              <a:rPr lang="en-US" dirty="0"/>
              <a:t> qui peuvent être partagés avec la communauté de votre programme Special</a:t>
            </a:r>
            <a:r>
              <a:rPr lang="en-US" baseline="0" dirty="0"/>
              <a:t> Olympics</a:t>
            </a:r>
            <a:r>
              <a:rPr lang="en-US" dirty="0"/>
              <a:t>.</a:t>
            </a:r>
          </a:p>
          <a:p>
            <a:pPr marL="327212" indent="-327212">
              <a:buFontTx/>
              <a:buChar char="-"/>
            </a:pPr>
            <a:r>
              <a:rPr lang="en-US" dirty="0"/>
              <a:t>Au niveau de l'équipe : Travaillez avec votre entraîneur pour partager des "</a:t>
            </a:r>
            <a:r>
              <a:rPr lang="en-US" dirty="0" err="1"/>
              <a:t>astuces</a:t>
            </a:r>
            <a:r>
              <a:rPr lang="en-US" dirty="0"/>
              <a:t> pour </a:t>
            </a:r>
            <a:r>
              <a:rPr lang="en-US" dirty="0" err="1"/>
              <a:t>professionnels</a:t>
            </a:r>
            <a:r>
              <a:rPr lang="en-US" dirty="0"/>
              <a:t>" de santé mentale avec vos coéquipiers avant ou après l'entraînement.</a:t>
            </a:r>
          </a:p>
        </p:txBody>
      </p:sp>
      <p:sp>
        <p:nvSpPr>
          <p:cNvPr id="4" name="Slide Number Placeholder 3"/>
          <p:cNvSpPr>
            <a:spLocks noGrp="1"/>
          </p:cNvSpPr>
          <p:nvPr>
            <p:ph type="sldNum" sz="quarter" idx="5"/>
          </p:nvPr>
        </p:nvSpPr>
        <p:spPr/>
        <p:txBody>
          <a:bodyPr/>
          <a:lstStyle/>
          <a:p>
            <a:fld id="{B62F6823-B8E9-4699-902A-E3FD2D5D1567}" type="slidenum">
              <a:rPr lang="en-US" smtClean="0"/>
              <a:t>3</a:t>
            </a:fld>
            <a:endParaRPr lang="en-US"/>
          </a:p>
        </p:txBody>
      </p:sp>
    </p:spTree>
    <p:extLst>
      <p:ext uri="{BB962C8B-B14F-4D97-AF65-F5344CB8AC3E}">
        <p14:creationId xmlns:p14="http://schemas.microsoft.com/office/powerpoint/2010/main" val="854790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Concepts généraux de santé émotionnelle - il ne s'agit pas seulement de se sentir heureux ou triste.  Parlez-nous des autres émotions que vous ressentez.  Comment vos émotions se manifestent-elles ?</a:t>
            </a:r>
          </a:p>
          <a:p>
            <a:endParaRPr lang="en-US" b="0" dirty="0"/>
          </a:p>
          <a:p>
            <a:r>
              <a:rPr lang="en-US" b="0" dirty="0"/>
              <a:t>Il est normal de </a:t>
            </a:r>
            <a:r>
              <a:rPr lang="en-US" b="0" dirty="0" err="1"/>
              <a:t>ressentir</a:t>
            </a:r>
            <a:r>
              <a:rPr lang="en-US" b="0" dirty="0"/>
              <a:t> les </a:t>
            </a:r>
            <a:r>
              <a:rPr lang="en-US" b="0" dirty="0" err="1"/>
              <a:t>émotions</a:t>
            </a:r>
            <a:r>
              <a:rPr lang="en-US" b="0" dirty="0"/>
              <a:t> </a:t>
            </a:r>
            <a:r>
              <a:rPr lang="en-US" b="0" dirty="0" err="1"/>
              <a:t>diversement</a:t>
            </a:r>
            <a:r>
              <a:rPr lang="en-US" b="0" dirty="0"/>
              <a:t> - même de la tristesse ou de la colère ! Pour les </a:t>
            </a:r>
            <a:r>
              <a:rPr lang="en-US" b="0" dirty="0" err="1"/>
              <a:t>personne</a:t>
            </a:r>
            <a:r>
              <a:rPr lang="en-US" b="0" baseline="0" dirty="0" err="1"/>
              <a:t>s</a:t>
            </a:r>
            <a:r>
              <a:rPr lang="en-US" b="0" baseline="0" dirty="0"/>
              <a:t> </a:t>
            </a:r>
            <a:r>
              <a:rPr lang="en-US" b="0" dirty="0"/>
              <a:t>qui</a:t>
            </a:r>
            <a:r>
              <a:rPr lang="en-US" b="0" baseline="0" dirty="0"/>
              <a:t> </a:t>
            </a:r>
            <a:r>
              <a:rPr lang="en-US" b="0" baseline="0" dirty="0" err="1"/>
              <a:t>ont</a:t>
            </a:r>
            <a:r>
              <a:rPr lang="en-US" b="0" baseline="0" dirty="0"/>
              <a:t> </a:t>
            </a:r>
            <a:r>
              <a:rPr lang="en-US" b="0" dirty="0"/>
              <a:t>le film "Inside Out", </a:t>
            </a:r>
            <a:r>
              <a:rPr lang="en-US" b="0" dirty="0" err="1"/>
              <a:t>vous</a:t>
            </a:r>
            <a:r>
              <a:rPr lang="en-US" b="0" dirty="0"/>
              <a:t> </a:t>
            </a:r>
            <a:r>
              <a:rPr lang="en-US" b="0" dirty="0" err="1"/>
              <a:t>saurez</a:t>
            </a:r>
            <a:r>
              <a:rPr lang="en-US" b="0" baseline="0" dirty="0"/>
              <a:t> </a:t>
            </a:r>
            <a:r>
              <a:rPr lang="en-US" b="0" dirty="0" err="1"/>
              <a:t>que</a:t>
            </a:r>
            <a:r>
              <a:rPr lang="en-US" b="0" dirty="0"/>
              <a:t> TOUTES nos émotions travaillent ensemble pour faire de nous des personnes bien équilibrées, capables de réagir aux événements ou aux situations de manière appropriée.</a:t>
            </a:r>
          </a:p>
          <a:p>
            <a:endParaRPr lang="en-US" b="0" dirty="0"/>
          </a:p>
          <a:p>
            <a:r>
              <a:rPr lang="en-US" b="0" dirty="0"/>
              <a:t>Le</a:t>
            </a:r>
            <a:r>
              <a:rPr lang="en-US" b="0" baseline="0" dirty="0"/>
              <a:t> plus </a:t>
            </a:r>
            <a:r>
              <a:rPr lang="en-US" b="0" dirty="0"/>
              <a:t>important est de trouver des outils pour essayer de vous </a:t>
            </a:r>
            <a:r>
              <a:rPr lang="en-US" b="0" dirty="0" err="1"/>
              <a:t>remettre</a:t>
            </a:r>
            <a:r>
              <a:rPr lang="en-US" b="0" dirty="0"/>
              <a:t> en </a:t>
            </a:r>
            <a:r>
              <a:rPr lang="en-US" b="0" dirty="0" err="1"/>
              <a:t>selle</a:t>
            </a:r>
            <a:r>
              <a:rPr lang="en-US" b="0" dirty="0"/>
              <a:t>... il n'est pas sain de rester trop longtemps dans la zone négative.</a:t>
            </a:r>
          </a:p>
        </p:txBody>
      </p:sp>
      <p:sp>
        <p:nvSpPr>
          <p:cNvPr id="4" name="Slide Number Placeholder 3"/>
          <p:cNvSpPr>
            <a:spLocks noGrp="1"/>
          </p:cNvSpPr>
          <p:nvPr>
            <p:ph type="sldNum" sz="quarter" idx="5"/>
          </p:nvPr>
        </p:nvSpPr>
        <p:spPr/>
        <p:txBody>
          <a:bodyPr/>
          <a:lstStyle/>
          <a:p>
            <a:fld id="{B62F6823-B8E9-4699-902A-E3FD2D5D1567}" type="slidenum">
              <a:rPr lang="en-US" smtClean="0"/>
              <a:t>4</a:t>
            </a:fld>
            <a:endParaRPr lang="en-US"/>
          </a:p>
        </p:txBody>
      </p:sp>
    </p:spTree>
    <p:extLst>
      <p:ext uri="{BB962C8B-B14F-4D97-AF65-F5344CB8AC3E}">
        <p14:creationId xmlns:p14="http://schemas.microsoft.com/office/powerpoint/2010/main" val="4224337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745132"/>
            <a:r>
              <a:rPr lang="en-US" b="0" dirty="0"/>
              <a:t>De nombreuses menaces peuvent peser sur notre santé émotionnelle.  En voici une qui montre le lien entre nos émotions, nos pensées et notre corps : </a:t>
            </a:r>
            <a:r>
              <a:rPr lang="en-US" b="1" dirty="0"/>
              <a:t>LE STRESS</a:t>
            </a:r>
          </a:p>
          <a:p>
            <a:pPr defTabSz="1745132"/>
            <a:endParaRPr lang="en-US" b="1" dirty="0"/>
          </a:p>
          <a:p>
            <a:r>
              <a:rPr lang="en-US" dirty="0"/>
              <a:t>Le stress est une réaction corporelle que nous avons face à des situations stressantes (comme un exposé devant votre classe, la vue de l'océan lors d'une visite à la plage, ou lorsque vous êtes sur le point de prendre le départ d'une course).</a:t>
            </a:r>
          </a:p>
          <a:p>
            <a:endParaRPr lang="en-US" dirty="0"/>
          </a:p>
          <a:p>
            <a:r>
              <a:rPr lang="en-US" dirty="0"/>
              <a:t>Le stress peut nous donner l'impression que notre cœur s'emballe. La respiration peut s'accélérer. Nos paumes peuvent devenir moites et la </a:t>
            </a:r>
            <a:r>
              <a:rPr lang="en-US" dirty="0" err="1"/>
              <a:t>peur</a:t>
            </a:r>
            <a:r>
              <a:rPr lang="en-US" baseline="0" dirty="0"/>
              <a:t> </a:t>
            </a:r>
            <a:r>
              <a:rPr lang="en-US" baseline="0" dirty="0" err="1"/>
              <a:t>peut</a:t>
            </a:r>
            <a:r>
              <a:rPr lang="en-US" baseline="0" dirty="0"/>
              <a:t> </a:t>
            </a:r>
            <a:r>
              <a:rPr lang="en-US" baseline="0" dirty="0" err="1"/>
              <a:t>facilement</a:t>
            </a:r>
            <a:r>
              <a:rPr lang="en-US" baseline="0" dirty="0"/>
              <a:t> </a:t>
            </a:r>
            <a:r>
              <a:rPr lang="en-US" baseline="0" dirty="0" err="1"/>
              <a:t>s’installer</a:t>
            </a:r>
            <a:r>
              <a:rPr lang="en-US" dirty="0"/>
              <a:t>. Se sentir stressé est NORMAL. Dans certaines situations, c'est même une bonne chose, car cela indique à votre corps ce que vous devez faire pour bien réagir à une situation stressante. </a:t>
            </a:r>
          </a:p>
          <a:p>
            <a:endParaRPr lang="en-US" dirty="0"/>
          </a:p>
          <a:p>
            <a:r>
              <a:rPr lang="en-US" dirty="0"/>
              <a:t>Cependant, un excès de stress pendant des périodes prolongées n'est pas bon. Il peut contribuer à des problèmes de santé tels que l'hypertension artérielle et même avoir un impact sur notre mémoire</a:t>
            </a:r>
          </a:p>
          <a:p>
            <a:endParaRPr lang="en-US" dirty="0"/>
          </a:p>
        </p:txBody>
      </p:sp>
      <p:sp>
        <p:nvSpPr>
          <p:cNvPr id="4" name="Slide Number Placeholder 3"/>
          <p:cNvSpPr>
            <a:spLocks noGrp="1"/>
          </p:cNvSpPr>
          <p:nvPr>
            <p:ph type="sldNum" sz="quarter" idx="10"/>
          </p:nvPr>
        </p:nvSpPr>
        <p:spPr/>
        <p:txBody>
          <a:bodyPr/>
          <a:lstStyle/>
          <a:p>
            <a:fld id="{B62F6823-B8E9-4699-902A-E3FD2D5D1567}" type="slidenum">
              <a:rPr lang="en-US" smtClean="0"/>
              <a:t>5</a:t>
            </a:fld>
            <a:endParaRPr lang="en-US"/>
          </a:p>
        </p:txBody>
      </p:sp>
    </p:spTree>
    <p:extLst>
      <p:ext uri="{BB962C8B-B14F-4D97-AF65-F5344CB8AC3E}">
        <p14:creationId xmlns:p14="http://schemas.microsoft.com/office/powerpoint/2010/main" val="2301074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Passez en revue la diapositive et demandez aux participants s'ils ont déjà remarqué l'un ou l'autre de ces signes.</a:t>
            </a:r>
          </a:p>
          <a:p>
            <a:endParaRPr lang="en-US" dirty="0"/>
          </a:p>
          <a:p>
            <a:endParaRPr lang="en-US" dirty="0"/>
          </a:p>
        </p:txBody>
      </p:sp>
      <p:sp>
        <p:nvSpPr>
          <p:cNvPr id="4" name="Slide Number Placeholder 3"/>
          <p:cNvSpPr>
            <a:spLocks noGrp="1"/>
          </p:cNvSpPr>
          <p:nvPr>
            <p:ph type="sldNum" sz="quarter" idx="5"/>
          </p:nvPr>
        </p:nvSpPr>
        <p:spPr/>
        <p:txBody>
          <a:bodyPr/>
          <a:lstStyle/>
          <a:p>
            <a:fld id="{B62F6823-B8E9-4699-902A-E3FD2D5D1567}" type="slidenum">
              <a:rPr lang="en-US" smtClean="0"/>
              <a:t>6</a:t>
            </a:fld>
            <a:endParaRPr lang="en-US"/>
          </a:p>
        </p:txBody>
      </p:sp>
    </p:spTree>
    <p:extLst>
      <p:ext uri="{BB962C8B-B14F-4D97-AF65-F5344CB8AC3E}">
        <p14:creationId xmlns:p14="http://schemas.microsoft.com/office/powerpoint/2010/main" val="2922096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745132"/>
            <a:r>
              <a:rPr lang="en-US" dirty="0"/>
              <a:t>Dans différentes situations, la seule chose que vous pouvez contrôler, c'est vous-même. Voici quelques exemples de choses que nous ne pouvons pas contrôler : 1) le temps, 2) les autres personnes</a:t>
            </a:r>
          </a:p>
          <a:p>
            <a:endParaRPr lang="en-US" dirty="0"/>
          </a:p>
          <a:p>
            <a:r>
              <a:rPr lang="en-US" dirty="0"/>
              <a:t>Réagissez aux situations avec intention ! Ne vous contentez pas de réagir.  </a:t>
            </a:r>
          </a:p>
          <a:p>
            <a:r>
              <a:rPr lang="en-US" dirty="0"/>
              <a:t>Cela signifie qu'il faut prendre le temps de réfléchir à ce que l'on ressent et décider de ce qu'il faut faire pour gérer au mieux la situation.</a:t>
            </a:r>
          </a:p>
          <a:p>
            <a:endParaRPr lang="en-US" dirty="0"/>
          </a:p>
          <a:p>
            <a:r>
              <a:rPr lang="en-US" dirty="0"/>
              <a:t>Activité : Donnez des exemples de situations avec des réactions négatives et des réponses positives.  Aidez les participants à reconnaître les pensées, les sentiments et les comportements. </a:t>
            </a:r>
          </a:p>
        </p:txBody>
      </p:sp>
      <p:sp>
        <p:nvSpPr>
          <p:cNvPr id="4" name="Slide Number Placeholder 3"/>
          <p:cNvSpPr>
            <a:spLocks noGrp="1"/>
          </p:cNvSpPr>
          <p:nvPr>
            <p:ph type="sldNum" sz="quarter" idx="5"/>
          </p:nvPr>
        </p:nvSpPr>
        <p:spPr/>
        <p:txBody>
          <a:bodyPr/>
          <a:lstStyle/>
          <a:p>
            <a:fld id="{B62F6823-B8E9-4699-902A-E3FD2D5D1567}" type="slidenum">
              <a:rPr lang="en-US" smtClean="0"/>
              <a:t>7</a:t>
            </a:fld>
            <a:endParaRPr lang="en-US"/>
          </a:p>
        </p:txBody>
      </p:sp>
    </p:spTree>
    <p:extLst>
      <p:ext uri="{BB962C8B-B14F-4D97-AF65-F5344CB8AC3E}">
        <p14:creationId xmlns:p14="http://schemas.microsoft.com/office/powerpoint/2010/main" val="2613905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745132"/>
            <a:r>
              <a:rPr lang="en-US" dirty="0"/>
              <a:t>Commencer une discussion... Quelques exemples : ne pas voir ses amis et sa famille à cause du COVID.</a:t>
            </a:r>
          </a:p>
          <a:p>
            <a:pPr defTabSz="1745132"/>
            <a:endParaRPr lang="en-US" dirty="0"/>
          </a:p>
          <a:p>
            <a:pPr defTabSz="1745132"/>
            <a:r>
              <a:rPr lang="en-US" dirty="0"/>
              <a:t>Inviter le groupe à réfléchir aux choses qui l'ont stressé avant COVID.</a:t>
            </a:r>
          </a:p>
        </p:txBody>
      </p:sp>
      <p:sp>
        <p:nvSpPr>
          <p:cNvPr id="4" name="Slide Number Placeholder 3"/>
          <p:cNvSpPr>
            <a:spLocks noGrp="1"/>
          </p:cNvSpPr>
          <p:nvPr>
            <p:ph type="sldNum" sz="quarter" idx="5"/>
          </p:nvPr>
        </p:nvSpPr>
        <p:spPr/>
        <p:txBody>
          <a:bodyPr/>
          <a:lstStyle/>
          <a:p>
            <a:fld id="{B62F6823-B8E9-4699-902A-E3FD2D5D1567}" type="slidenum">
              <a:rPr lang="en-US" smtClean="0"/>
              <a:t>8</a:t>
            </a:fld>
            <a:endParaRPr lang="en-US"/>
          </a:p>
        </p:txBody>
      </p:sp>
    </p:spTree>
    <p:extLst>
      <p:ext uri="{BB962C8B-B14F-4D97-AF65-F5344CB8AC3E}">
        <p14:creationId xmlns:p14="http://schemas.microsoft.com/office/powerpoint/2010/main" val="1759532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745132"/>
            <a:r>
              <a:rPr lang="en-US" dirty="0"/>
              <a:t>Nous allons passer en revue ensemble 5 techniques qui favorisent notre santé émotionnelle. </a:t>
            </a:r>
          </a:p>
          <a:p>
            <a:endParaRPr lang="en-US" dirty="0"/>
          </a:p>
        </p:txBody>
      </p:sp>
      <p:sp>
        <p:nvSpPr>
          <p:cNvPr id="4" name="Slide Number Placeholder 3"/>
          <p:cNvSpPr>
            <a:spLocks noGrp="1"/>
          </p:cNvSpPr>
          <p:nvPr>
            <p:ph type="sldNum" sz="quarter" idx="5"/>
          </p:nvPr>
        </p:nvSpPr>
        <p:spPr/>
        <p:txBody>
          <a:bodyPr/>
          <a:lstStyle/>
          <a:p>
            <a:fld id="{B62F6823-B8E9-4699-902A-E3FD2D5D1567}" type="slidenum">
              <a:rPr lang="en-US" smtClean="0"/>
              <a:t>9</a:t>
            </a:fld>
            <a:endParaRPr lang="en-US"/>
          </a:p>
        </p:txBody>
      </p:sp>
    </p:spTree>
    <p:extLst>
      <p:ext uri="{BB962C8B-B14F-4D97-AF65-F5344CB8AC3E}">
        <p14:creationId xmlns:p14="http://schemas.microsoft.com/office/powerpoint/2010/main" val="3015643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Ubuntu" panose="020B0504030602030204" pitchFamily="34" charset="0"/>
              </a:rPr>
              <a:t>Si vous vous sentez stressé, en colère ou débordé, essayez de serrer une balle anti-stress pendant quelques minutes.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buntu" panose="020B0504030602030204" pitchFamily="34" charset="0"/>
              </a:rPr>
              <a:t>Pressez</a:t>
            </a:r>
            <a:r>
              <a:rPr lang="en-US" dirty="0">
                <a:latin typeface="Ubuntu" panose="020B0504030602030204" pitchFamily="34" charset="0"/>
              </a:rPr>
              <a:t> la balle pendant 3 secondes, relâchez-la lentement, puis répétez l'exercice 5 à 10 fois pendant 1 minute.  </a:t>
            </a:r>
          </a:p>
          <a:p>
            <a:endParaRPr lang="en-US" b="1" dirty="0"/>
          </a:p>
          <a:p>
            <a:r>
              <a:rPr lang="en-US" b="1" dirty="0"/>
              <a:t>Faisons 5 fois des pressions avec la balle de stress. </a:t>
            </a:r>
          </a:p>
          <a:p>
            <a:r>
              <a:rPr lang="en-US" b="1" baseline="0" dirty="0">
                <a:solidFill>
                  <a:schemeClr val="accent5"/>
                </a:solidFill>
              </a:rPr>
              <a:t>      </a:t>
            </a:r>
            <a:endParaRPr lang="en-US" b="1" dirty="0"/>
          </a:p>
          <a:p>
            <a:endParaRPr lang="en-US" b="1" dirty="0"/>
          </a:p>
        </p:txBody>
      </p:sp>
      <p:sp>
        <p:nvSpPr>
          <p:cNvPr id="4" name="Slide Number Placeholder 3"/>
          <p:cNvSpPr>
            <a:spLocks noGrp="1"/>
          </p:cNvSpPr>
          <p:nvPr>
            <p:ph type="sldNum" sz="quarter" idx="5"/>
          </p:nvPr>
        </p:nvSpPr>
        <p:spPr/>
        <p:txBody>
          <a:bodyPr/>
          <a:lstStyle/>
          <a:p>
            <a:fld id="{B62F6823-B8E9-4699-902A-E3FD2D5D1567}" type="slidenum">
              <a:rPr lang="en-US" smtClean="0"/>
              <a:t>10</a:t>
            </a:fld>
            <a:endParaRPr lang="en-US"/>
          </a:p>
        </p:txBody>
      </p:sp>
    </p:spTree>
    <p:extLst>
      <p:ext uri="{BB962C8B-B14F-4D97-AF65-F5344CB8AC3E}">
        <p14:creationId xmlns:p14="http://schemas.microsoft.com/office/powerpoint/2010/main" val="2907339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74D4D90-70F2-42DB-A009-0EE4A60DD012}"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92390-4E64-4F8F-9E72-748C8C5B5066}" type="slidenum">
              <a:rPr lang="en-US" smtClean="0"/>
              <a:t>‹#›</a:t>
            </a:fld>
            <a:endParaRPr lang="en-US"/>
          </a:p>
        </p:txBody>
      </p:sp>
    </p:spTree>
    <p:extLst>
      <p:ext uri="{BB962C8B-B14F-4D97-AF65-F5344CB8AC3E}">
        <p14:creationId xmlns:p14="http://schemas.microsoft.com/office/powerpoint/2010/main" val="34498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74D4D90-70F2-42DB-A009-0EE4A60DD012}"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92390-4E64-4F8F-9E72-748C8C5B5066}" type="slidenum">
              <a:rPr lang="en-US" smtClean="0"/>
              <a:t>‹#›</a:t>
            </a:fld>
            <a:endParaRPr lang="en-US"/>
          </a:p>
        </p:txBody>
      </p:sp>
    </p:spTree>
    <p:extLst>
      <p:ext uri="{BB962C8B-B14F-4D97-AF65-F5344CB8AC3E}">
        <p14:creationId xmlns:p14="http://schemas.microsoft.com/office/powerpoint/2010/main" val="985567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4D4D90-70F2-42DB-A009-0EE4A60DD012}"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92390-4E64-4F8F-9E72-748C8C5B5066}" type="slidenum">
              <a:rPr lang="en-US" smtClean="0"/>
              <a:t>‹#›</a:t>
            </a:fld>
            <a:endParaRPr lang="en-US"/>
          </a:p>
        </p:txBody>
      </p:sp>
    </p:spTree>
    <p:extLst>
      <p:ext uri="{BB962C8B-B14F-4D97-AF65-F5344CB8AC3E}">
        <p14:creationId xmlns:p14="http://schemas.microsoft.com/office/powerpoint/2010/main" val="1055650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4D4D90-70F2-42DB-A009-0EE4A60DD012}" type="datetimeFigureOut">
              <a:rPr lang="en-US" smtClean="0"/>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092390-4E64-4F8F-9E72-748C8C5B5066}" type="slidenum">
              <a:rPr lang="en-US" smtClean="0"/>
              <a:t>‹#›</a:t>
            </a:fld>
            <a:endParaRPr lang="en-US"/>
          </a:p>
        </p:txBody>
      </p:sp>
    </p:spTree>
    <p:extLst>
      <p:ext uri="{BB962C8B-B14F-4D97-AF65-F5344CB8AC3E}">
        <p14:creationId xmlns:p14="http://schemas.microsoft.com/office/powerpoint/2010/main" val="127090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4D4D90-70F2-42DB-A009-0EE4A60DD012}" type="datetimeFigureOut">
              <a:rPr lang="en-US" smtClean="0"/>
              <a:t>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092390-4E64-4F8F-9E72-748C8C5B5066}" type="slidenum">
              <a:rPr lang="en-US" smtClean="0"/>
              <a:t>‹#›</a:t>
            </a:fld>
            <a:endParaRPr lang="en-US"/>
          </a:p>
        </p:txBody>
      </p:sp>
    </p:spTree>
    <p:extLst>
      <p:ext uri="{BB962C8B-B14F-4D97-AF65-F5344CB8AC3E}">
        <p14:creationId xmlns:p14="http://schemas.microsoft.com/office/powerpoint/2010/main" val="17096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srcRect l="4375" t="43997" r="75040" b="48349"/>
          <a:stretch/>
        </p:blipFill>
        <p:spPr>
          <a:xfrm rot="5400000">
            <a:off x="-3062192" y="3050832"/>
            <a:ext cx="6870890" cy="750364"/>
          </a:xfrm>
          <a:prstGeom prst="rect">
            <a:avLst/>
          </a:prstGeom>
        </p:spPr>
      </p:pic>
      <p:sp>
        <p:nvSpPr>
          <p:cNvPr id="4" name="Slide Number Placeholder 2">
            <a:extLst>
              <a:ext uri="{FF2B5EF4-FFF2-40B4-BE49-F238E27FC236}">
                <a16:creationId xmlns:a16="http://schemas.microsoft.com/office/drawing/2014/main" id="{B3296301-4C2C-4449-9EEB-0F0DAC1409D8}"/>
              </a:ext>
            </a:extLst>
          </p:cNvPr>
          <p:cNvSpPr txBox="1">
            <a:spLocks/>
          </p:cNvSpPr>
          <p:nvPr userDrawn="1"/>
        </p:nvSpPr>
        <p:spPr>
          <a:xfrm>
            <a:off x="3104" y="6642916"/>
            <a:ext cx="2463005" cy="216000"/>
          </a:xfrm>
          <a:prstGeom prst="rect">
            <a:avLst/>
          </a:prstGeom>
          <a:solidFill>
            <a:srgbClr val="FFFFFF">
              <a:alpha val="50196"/>
            </a:srgbClr>
          </a:solidFill>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0">
                <a:solidFill>
                  <a:schemeClr val="tx1"/>
                </a:solidFill>
              </a:rPr>
              <a:t>Special Olympics International | </a:t>
            </a:r>
            <a:fld id="{734B0C50-C312-43B0-8322-372269A4893F}" type="slidenum">
              <a:rPr lang="en-US" b="0" smtClean="0">
                <a:solidFill>
                  <a:schemeClr val="tx1"/>
                </a:solidFill>
              </a:rPr>
              <a:pPr algn="l"/>
              <a:t>‹#›</a:t>
            </a:fld>
            <a:endParaRPr lang="en-US" b="0">
              <a:solidFill>
                <a:schemeClr val="tx1"/>
              </a:solidFill>
            </a:endParaRPr>
          </a:p>
        </p:txBody>
      </p:sp>
    </p:spTree>
    <p:extLst>
      <p:ext uri="{BB962C8B-B14F-4D97-AF65-F5344CB8AC3E}">
        <p14:creationId xmlns:p14="http://schemas.microsoft.com/office/powerpoint/2010/main" val="1885805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srcRect l="4375" t="43997" r="75040" b="48349"/>
          <a:stretch/>
        </p:blipFill>
        <p:spPr>
          <a:xfrm rot="5400000">
            <a:off x="-3062192" y="3050832"/>
            <a:ext cx="6870890" cy="750364"/>
          </a:xfrm>
          <a:prstGeom prst="rect">
            <a:avLst/>
          </a:prstGeom>
        </p:spPr>
      </p:pic>
      <p:sp>
        <p:nvSpPr>
          <p:cNvPr id="4" name="Slide Number Placeholder 2">
            <a:extLst>
              <a:ext uri="{FF2B5EF4-FFF2-40B4-BE49-F238E27FC236}">
                <a16:creationId xmlns:a16="http://schemas.microsoft.com/office/drawing/2014/main" id="{4BA02B71-F0A3-48BE-8A39-5297B661CBDC}"/>
              </a:ext>
            </a:extLst>
          </p:cNvPr>
          <p:cNvSpPr txBox="1">
            <a:spLocks/>
          </p:cNvSpPr>
          <p:nvPr userDrawn="1"/>
        </p:nvSpPr>
        <p:spPr>
          <a:xfrm>
            <a:off x="3104" y="6642916"/>
            <a:ext cx="2463005" cy="216000"/>
          </a:xfrm>
          <a:prstGeom prst="rect">
            <a:avLst/>
          </a:prstGeom>
          <a:solidFill>
            <a:srgbClr val="FFFFFF">
              <a:alpha val="50196"/>
            </a:srgbClr>
          </a:solidFill>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0">
                <a:solidFill>
                  <a:schemeClr val="tx1"/>
                </a:solidFill>
              </a:rPr>
              <a:t>Special Olympics International | </a:t>
            </a:r>
            <a:fld id="{734B0C50-C312-43B0-8322-372269A4893F}" type="slidenum">
              <a:rPr lang="en-US" b="0" smtClean="0">
                <a:solidFill>
                  <a:schemeClr val="tx1"/>
                </a:solidFill>
              </a:rPr>
              <a:pPr algn="l"/>
              <a:t>‹#›</a:t>
            </a:fld>
            <a:endParaRPr lang="en-US" b="0">
              <a:solidFill>
                <a:schemeClr val="tx1"/>
              </a:solidFill>
            </a:endParaRPr>
          </a:p>
        </p:txBody>
      </p:sp>
    </p:spTree>
    <p:extLst>
      <p:ext uri="{BB962C8B-B14F-4D97-AF65-F5344CB8AC3E}">
        <p14:creationId xmlns:p14="http://schemas.microsoft.com/office/powerpoint/2010/main" val="4031016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4D4D90-70F2-42DB-A009-0EE4A60DD012}" type="datetimeFigureOut">
              <a:rPr lang="en-US" smtClean="0"/>
              <a:t>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092390-4E64-4F8F-9E72-748C8C5B5066}" type="slidenum">
              <a:rPr lang="en-US" smtClean="0"/>
              <a:t>‹#›</a:t>
            </a:fld>
            <a:endParaRPr lang="en-US"/>
          </a:p>
        </p:txBody>
      </p:sp>
    </p:spTree>
    <p:extLst>
      <p:ext uri="{BB962C8B-B14F-4D97-AF65-F5344CB8AC3E}">
        <p14:creationId xmlns:p14="http://schemas.microsoft.com/office/powerpoint/2010/main" val="1513647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74D4D90-70F2-42DB-A009-0EE4A60DD012}"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92390-4E64-4F8F-9E72-748C8C5B5066}" type="slidenum">
              <a:rPr lang="en-US" smtClean="0"/>
              <a:t>‹#›</a:t>
            </a:fld>
            <a:endParaRPr lang="en-US"/>
          </a:p>
        </p:txBody>
      </p:sp>
    </p:spTree>
    <p:extLst>
      <p:ext uri="{BB962C8B-B14F-4D97-AF65-F5344CB8AC3E}">
        <p14:creationId xmlns:p14="http://schemas.microsoft.com/office/powerpoint/2010/main" val="2446653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74D4D90-70F2-42DB-A009-0EE4A60DD012}"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92390-4E64-4F8F-9E72-748C8C5B5066}" type="slidenum">
              <a:rPr lang="en-US" smtClean="0"/>
              <a:t>‹#›</a:t>
            </a:fld>
            <a:endParaRPr lang="en-US"/>
          </a:p>
        </p:txBody>
      </p:sp>
    </p:spTree>
    <p:extLst>
      <p:ext uri="{BB962C8B-B14F-4D97-AF65-F5344CB8AC3E}">
        <p14:creationId xmlns:p14="http://schemas.microsoft.com/office/powerpoint/2010/main" val="21369883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4D4D90-70F2-42DB-A009-0EE4A60DD012}"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92390-4E64-4F8F-9E72-748C8C5B5066}" type="slidenum">
              <a:rPr lang="en-US" smtClean="0"/>
              <a:t>‹#›</a:t>
            </a:fld>
            <a:endParaRPr lang="en-US"/>
          </a:p>
        </p:txBody>
      </p:sp>
    </p:spTree>
    <p:extLst>
      <p:ext uri="{BB962C8B-B14F-4D97-AF65-F5344CB8AC3E}">
        <p14:creationId xmlns:p14="http://schemas.microsoft.com/office/powerpoint/2010/main" val="1901086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3868F4-FE5A-4E6C-8403-63F1613F2F4F}"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9BB6D-A283-4E36-8BC8-0113323581C3}" type="slidenum">
              <a:rPr lang="en-US" smtClean="0"/>
              <a:t>‹#›</a:t>
            </a:fld>
            <a:endParaRPr lang="en-US"/>
          </a:p>
        </p:txBody>
      </p:sp>
      <p:sp>
        <p:nvSpPr>
          <p:cNvPr id="7" name="Moon 6"/>
          <p:cNvSpPr/>
          <p:nvPr userDrawn="1"/>
        </p:nvSpPr>
        <p:spPr>
          <a:xfrm rot="19912058">
            <a:off x="-1728393" y="29380"/>
            <a:ext cx="4935255" cy="8499205"/>
          </a:xfrm>
          <a:prstGeom prst="moon">
            <a:avLst>
              <a:gd name="adj" fmla="val 85455"/>
            </a:avLst>
          </a:prstGeom>
          <a:solidFill>
            <a:srgbClr val="C00000">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45901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4D4D90-70F2-42DB-A009-0EE4A60DD012}"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92390-4E64-4F8F-9E72-748C8C5B5066}" type="slidenum">
              <a:rPr lang="en-US" smtClean="0"/>
              <a:t>‹#›</a:t>
            </a:fld>
            <a:endParaRPr lang="en-US"/>
          </a:p>
        </p:txBody>
      </p:sp>
    </p:spTree>
    <p:extLst>
      <p:ext uri="{BB962C8B-B14F-4D97-AF65-F5344CB8AC3E}">
        <p14:creationId xmlns:p14="http://schemas.microsoft.com/office/powerpoint/2010/main" val="744054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37" name="Title Text"/>
          <p:cNvSpPr txBox="1">
            <a:spLocks noGrp="1"/>
          </p:cNvSpPr>
          <p:nvPr>
            <p:ph type="title"/>
          </p:nvPr>
        </p:nvSpPr>
        <p:spPr>
          <a:xfrm>
            <a:off x="2193727" y="312539"/>
            <a:ext cx="7804547" cy="1518048"/>
          </a:xfrm>
          <a:prstGeom prst="rect">
            <a:avLst/>
          </a:prstGeom>
        </p:spPr>
        <p:txBody>
          <a:bodyPr lIns="71436" tIns="71436" rIns="71436" bIns="71436" anchor="ctr"/>
          <a:lstStyle>
            <a:lvl1pPr algn="ctr" defTabSz="410765">
              <a:defRPr sz="5600">
                <a:latin typeface="Helvetica Light"/>
                <a:ea typeface="Helvetica Light"/>
                <a:cs typeface="Helvetica Light"/>
                <a:sym typeface="Helvetica Light"/>
              </a:defRPr>
            </a:lvl1pPr>
          </a:lstStyle>
          <a:p>
            <a:r>
              <a:t>Title Text</a:t>
            </a:r>
          </a:p>
        </p:txBody>
      </p:sp>
      <p:sp>
        <p:nvSpPr>
          <p:cNvPr id="138" name="Body Level One…"/>
          <p:cNvSpPr txBox="1">
            <a:spLocks noGrp="1"/>
          </p:cNvSpPr>
          <p:nvPr>
            <p:ph type="body" idx="1"/>
          </p:nvPr>
        </p:nvSpPr>
        <p:spPr>
          <a:xfrm>
            <a:off x="2193727" y="1830586"/>
            <a:ext cx="7804547" cy="4420197"/>
          </a:xfrm>
          <a:prstGeom prst="rect">
            <a:avLst/>
          </a:prstGeom>
        </p:spPr>
        <p:txBody>
          <a:bodyPr lIns="71436" tIns="71436" rIns="71436" bIns="71436" anchor="ctr"/>
          <a:lstStyle>
            <a:lvl1pPr marL="308681" indent="-308681" defTabSz="410765">
              <a:lnSpc>
                <a:spcPct val="100000"/>
              </a:lnSpc>
              <a:spcBef>
                <a:spcPts val="2950"/>
              </a:spcBef>
              <a:buSzPct val="75000"/>
              <a:buChar char="•"/>
              <a:defRPr sz="2500">
                <a:solidFill>
                  <a:srgbClr val="000000"/>
                </a:solidFill>
                <a:latin typeface="Helvetica Light"/>
                <a:ea typeface="Helvetica Light"/>
                <a:cs typeface="Helvetica Light"/>
                <a:sym typeface="Helvetica Light"/>
              </a:defRPr>
            </a:lvl1pPr>
            <a:lvl2pPr marL="530930" indent="-308681" defTabSz="410765">
              <a:lnSpc>
                <a:spcPct val="100000"/>
              </a:lnSpc>
              <a:spcBef>
                <a:spcPts val="2950"/>
              </a:spcBef>
              <a:buSzPct val="75000"/>
              <a:buChar char="•"/>
              <a:defRPr sz="2500">
                <a:solidFill>
                  <a:srgbClr val="000000"/>
                </a:solidFill>
                <a:latin typeface="Helvetica Light"/>
                <a:ea typeface="Helvetica Light"/>
                <a:cs typeface="Helvetica Light"/>
                <a:sym typeface="Helvetica Light"/>
              </a:defRPr>
            </a:lvl2pPr>
            <a:lvl3pPr marL="753180" indent="-308680" defTabSz="410765">
              <a:lnSpc>
                <a:spcPct val="100000"/>
              </a:lnSpc>
              <a:spcBef>
                <a:spcPts val="2950"/>
              </a:spcBef>
              <a:buSzPct val="75000"/>
              <a:buChar char="•"/>
              <a:defRPr sz="2500">
                <a:solidFill>
                  <a:srgbClr val="000000"/>
                </a:solidFill>
                <a:latin typeface="Helvetica Light"/>
                <a:ea typeface="Helvetica Light"/>
                <a:cs typeface="Helvetica Light"/>
                <a:sym typeface="Helvetica Light"/>
              </a:defRPr>
            </a:lvl3pPr>
            <a:lvl4pPr marL="975430" indent="-308680" defTabSz="410765">
              <a:lnSpc>
                <a:spcPct val="100000"/>
              </a:lnSpc>
              <a:spcBef>
                <a:spcPts val="2950"/>
              </a:spcBef>
              <a:buSzPct val="75000"/>
              <a:buChar char="•"/>
              <a:defRPr sz="2500">
                <a:solidFill>
                  <a:srgbClr val="000000"/>
                </a:solidFill>
                <a:latin typeface="Helvetica Light"/>
                <a:ea typeface="Helvetica Light"/>
                <a:cs typeface="Helvetica Light"/>
                <a:sym typeface="Helvetica Light"/>
              </a:defRPr>
            </a:lvl4pPr>
            <a:lvl5pPr marL="1197680" indent="-308680" defTabSz="410765">
              <a:lnSpc>
                <a:spcPct val="100000"/>
              </a:lnSpc>
              <a:spcBef>
                <a:spcPts val="2950"/>
              </a:spcBef>
              <a:buSzPct val="75000"/>
              <a:buChar char="•"/>
              <a:defRPr sz="25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xfrm>
            <a:off x="5925626" y="6505277"/>
            <a:ext cx="331819" cy="328933"/>
          </a:xfrm>
          <a:prstGeom prst="rect">
            <a:avLst/>
          </a:prstGeom>
        </p:spPr>
        <p:txBody>
          <a:bodyPr lIns="71436" tIns="71436" rIns="71436" bIns="71436" anchor="t"/>
          <a:lstStyle>
            <a:lvl1pPr algn="ctr" defTabSz="410765">
              <a:defRPr sz="1200">
                <a:solidFill>
                  <a:srgbClr val="000000"/>
                </a:solidFill>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1630561394"/>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8" name="Picture 7" descr="SO Master Deck PPT Images3.jpg"/>
          <p:cNvPicPr>
            <a:picLocks noChangeAspect="1"/>
          </p:cNvPicPr>
          <p:nvPr userDrawn="1"/>
        </p:nvPicPr>
        <p:blipFill>
          <a:blip r:embed="rId2">
            <a:clrChange>
              <a:clrFrom>
                <a:srgbClr val="FFFFFF"/>
              </a:clrFrom>
              <a:clrTo>
                <a:srgbClr val="FFFFFF">
                  <a:alpha val="0"/>
                </a:srgbClr>
              </a:clrTo>
            </a:clrChange>
          </a:blip>
          <a:srcRect r="9278" b="5441"/>
          <a:stretch>
            <a:fillRect/>
          </a:stretch>
        </p:blipFill>
        <p:spPr>
          <a:xfrm>
            <a:off x="0" y="0"/>
            <a:ext cx="12192000" cy="6858000"/>
          </a:xfrm>
          <a:prstGeom prst="rect">
            <a:avLst/>
          </a:prstGeom>
        </p:spPr>
      </p:pic>
      <p:sp>
        <p:nvSpPr>
          <p:cNvPr id="9" name="Slide Number Placeholder 2"/>
          <p:cNvSpPr txBox="1">
            <a:spLocks/>
          </p:cNvSpPr>
          <p:nvPr userDrawn="1"/>
        </p:nvSpPr>
        <p:spPr>
          <a:xfrm>
            <a:off x="3104" y="6476668"/>
            <a:ext cx="5463139" cy="38133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Special Olympics International | Deloitte | </a:t>
            </a:r>
            <a:fld id="{734B0C50-C312-43B0-8322-372269A4893F}" type="slidenum">
              <a:rPr lang="en-US" smtClean="0"/>
              <a:pPr algn="l"/>
              <a:t>‹#›</a:t>
            </a:fld>
            <a:endParaRPr lang="en-US"/>
          </a:p>
        </p:txBody>
      </p:sp>
      <p:pic>
        <p:nvPicPr>
          <p:cNvPr id="10" name="Picture 9" descr="SOI_Color_SingleLine.eps"/>
          <p:cNvPicPr>
            <a:picLocks noChangeAspect="1"/>
          </p:cNvPicPr>
          <p:nvPr userDrawn="1"/>
        </p:nvPicPr>
        <p:blipFill>
          <a:blip r:embed="rId3">
            <a:lum bright="100000" contrast="-100000"/>
          </a:blip>
          <a:stretch>
            <a:fillRect/>
          </a:stretch>
        </p:blipFill>
        <p:spPr>
          <a:xfrm>
            <a:off x="9643015" y="6157672"/>
            <a:ext cx="2548985" cy="692538"/>
          </a:xfrm>
          <a:prstGeom prst="rect">
            <a:avLst/>
          </a:prstGeom>
          <a:noFill/>
          <a:ln>
            <a:noFill/>
          </a:ln>
        </p:spPr>
      </p:pic>
      <p:sp>
        <p:nvSpPr>
          <p:cNvPr id="11" name="Title 1"/>
          <p:cNvSpPr>
            <a:spLocks noGrp="1"/>
          </p:cNvSpPr>
          <p:nvPr>
            <p:ph type="title"/>
          </p:nvPr>
        </p:nvSpPr>
        <p:spPr>
          <a:xfrm>
            <a:off x="142875" y="37859"/>
            <a:ext cx="10488930" cy="1325563"/>
          </a:xfrm>
        </p:spPr>
        <p:txBody>
          <a:bodyPr/>
          <a:lstStyle>
            <a:lvl1pPr>
              <a:defRPr b="1" cap="small" baseline="0">
                <a:solidFill>
                  <a:schemeClr val="tx1">
                    <a:lumMod val="65000"/>
                    <a:lumOff val="35000"/>
                  </a:schemeClr>
                </a:solidFill>
                <a:latin typeface="+mn-lt"/>
              </a:defRPr>
            </a:lvl1pPr>
          </a:lstStyle>
          <a:p>
            <a:r>
              <a:rPr lang="en-US"/>
              <a:t>Click to edit Master title style</a:t>
            </a:r>
          </a:p>
        </p:txBody>
      </p:sp>
      <p:sp>
        <p:nvSpPr>
          <p:cNvPr id="12" name="Content Placeholder 2"/>
          <p:cNvSpPr>
            <a:spLocks noGrp="1"/>
          </p:cNvSpPr>
          <p:nvPr>
            <p:ph idx="1"/>
          </p:nvPr>
        </p:nvSpPr>
        <p:spPr>
          <a:xfrm>
            <a:off x="142875" y="1412634"/>
            <a:ext cx="10515600" cy="4351338"/>
          </a:xfrm>
        </p:spPr>
        <p:txBody>
          <a:bodyPr/>
          <a:lstStyle>
            <a:lvl1pPr marL="228600" indent="-228600">
              <a:buFont typeface="Wingdings" panose="05000000000000000000" pitchFamily="2" charset="2"/>
              <a:buChar char="§"/>
              <a:defRPr>
                <a:solidFill>
                  <a:schemeClr val="tx1">
                    <a:lumMod val="65000"/>
                    <a:lumOff val="35000"/>
                  </a:schemeClr>
                </a:solidFill>
              </a:defRPr>
            </a:lvl1pPr>
            <a:lvl2pPr marL="685800" indent="-228600">
              <a:buFont typeface="Calibri" panose="020F0502020204030204" pitchFamily="34" charset="0"/>
              <a:buChar cha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p:cNvCxnSpPr/>
          <p:nvPr userDrawn="1"/>
        </p:nvCxnSpPr>
        <p:spPr>
          <a:xfrm flipV="1">
            <a:off x="0" y="1152525"/>
            <a:ext cx="8362950" cy="0"/>
          </a:xfrm>
          <a:prstGeom prst="line">
            <a:avLst/>
          </a:prstGeom>
          <a:ln w="57150">
            <a:solidFill>
              <a:srgbClr val="C5161D"/>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334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3868F4-FE5A-4E6C-8403-63F1613F2F4F}"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9BB6D-A283-4E36-8BC8-0113323581C3}" type="slidenum">
              <a:rPr lang="en-US" smtClean="0"/>
              <a:t>‹#›</a:t>
            </a:fld>
            <a:endParaRPr lang="en-US"/>
          </a:p>
        </p:txBody>
      </p:sp>
      <p:sp>
        <p:nvSpPr>
          <p:cNvPr id="7" name="Moon 6"/>
          <p:cNvSpPr/>
          <p:nvPr userDrawn="1"/>
        </p:nvSpPr>
        <p:spPr>
          <a:xfrm rot="19912058" flipH="1">
            <a:off x="9225839" y="-1830522"/>
            <a:ext cx="5170321" cy="8918765"/>
          </a:xfrm>
          <a:prstGeom prst="moon">
            <a:avLst>
              <a:gd name="adj" fmla="val 85455"/>
            </a:avLst>
          </a:prstGeom>
          <a:solidFill>
            <a:srgbClr val="C00000">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7363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l="4375" t="43997" r="75040" b="48349"/>
          <a:stretch/>
        </p:blipFill>
        <p:spPr>
          <a:xfrm>
            <a:off x="-1" y="6107636"/>
            <a:ext cx="12192001" cy="750364"/>
          </a:xfrm>
          <a:prstGeom prst="rect">
            <a:avLst/>
          </a:prstGeom>
        </p:spPr>
      </p:pic>
      <p:sp>
        <p:nvSpPr>
          <p:cNvPr id="9" name="Slide Number Placeholder 2"/>
          <p:cNvSpPr txBox="1">
            <a:spLocks/>
          </p:cNvSpPr>
          <p:nvPr userDrawn="1"/>
        </p:nvSpPr>
        <p:spPr>
          <a:xfrm>
            <a:off x="3104" y="6642916"/>
            <a:ext cx="2463005" cy="216000"/>
          </a:xfrm>
          <a:prstGeom prst="rect">
            <a:avLst/>
          </a:prstGeom>
          <a:solidFill>
            <a:srgbClr val="FFFFFF">
              <a:alpha val="50196"/>
            </a:srgbClr>
          </a:solidFill>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0">
                <a:solidFill>
                  <a:schemeClr val="tx1"/>
                </a:solidFill>
              </a:rPr>
              <a:t>Special Olympics International | </a:t>
            </a:r>
            <a:fld id="{734B0C50-C312-43B0-8322-372269A4893F}" type="slidenum">
              <a:rPr lang="en-US" b="0" smtClean="0">
                <a:solidFill>
                  <a:schemeClr val="tx1"/>
                </a:solidFill>
              </a:rPr>
              <a:pPr algn="l"/>
              <a:t>‹#›</a:t>
            </a:fld>
            <a:endParaRPr lang="en-US" b="0">
              <a:solidFill>
                <a:schemeClr val="tx1"/>
              </a:solidFill>
            </a:endParaRPr>
          </a:p>
        </p:txBody>
      </p:sp>
      <p:pic>
        <p:nvPicPr>
          <p:cNvPr id="10" name="Picture 9" descr="SOI_Color_SingleLine.eps"/>
          <p:cNvPicPr>
            <a:picLocks noChangeAspect="1"/>
          </p:cNvPicPr>
          <p:nvPr userDrawn="1"/>
        </p:nvPicPr>
        <p:blipFill>
          <a:blip r:embed="rId3">
            <a:lum bright="100000" contrast="-100000"/>
          </a:blip>
          <a:stretch>
            <a:fillRect/>
          </a:stretch>
        </p:blipFill>
        <p:spPr>
          <a:xfrm>
            <a:off x="9643015" y="6157672"/>
            <a:ext cx="2548985" cy="692538"/>
          </a:xfrm>
          <a:prstGeom prst="rect">
            <a:avLst/>
          </a:prstGeom>
          <a:noFill/>
          <a:ln>
            <a:noFill/>
          </a:ln>
        </p:spPr>
      </p:pic>
      <p:sp>
        <p:nvSpPr>
          <p:cNvPr id="11" name="Title 1"/>
          <p:cNvSpPr>
            <a:spLocks noGrp="1"/>
          </p:cNvSpPr>
          <p:nvPr>
            <p:ph type="title"/>
          </p:nvPr>
        </p:nvSpPr>
        <p:spPr>
          <a:xfrm>
            <a:off x="142875" y="1283"/>
            <a:ext cx="10488930" cy="1325563"/>
          </a:xfrm>
        </p:spPr>
        <p:txBody>
          <a:bodyPr/>
          <a:lstStyle>
            <a:lvl1pPr>
              <a:defRPr b="1" cap="small" baseline="0">
                <a:solidFill>
                  <a:schemeClr val="tx1">
                    <a:lumMod val="65000"/>
                    <a:lumOff val="35000"/>
                  </a:schemeClr>
                </a:solidFill>
                <a:latin typeface="+mn-lt"/>
              </a:defRPr>
            </a:lvl1pPr>
          </a:lstStyle>
          <a:p>
            <a:r>
              <a:rPr lang="en-US"/>
              <a:t>Click to edit Master title style</a:t>
            </a:r>
          </a:p>
        </p:txBody>
      </p:sp>
      <p:sp>
        <p:nvSpPr>
          <p:cNvPr id="12" name="Content Placeholder 2"/>
          <p:cNvSpPr>
            <a:spLocks noGrp="1"/>
          </p:cNvSpPr>
          <p:nvPr>
            <p:ph idx="1"/>
          </p:nvPr>
        </p:nvSpPr>
        <p:spPr>
          <a:xfrm>
            <a:off x="142875" y="1412634"/>
            <a:ext cx="10515600" cy="4351338"/>
          </a:xfrm>
        </p:spPr>
        <p:txBody>
          <a:bodyPr/>
          <a:lstStyle>
            <a:lvl1pPr marL="228600" indent="-228600">
              <a:buFont typeface="Wingdings" panose="05000000000000000000" pitchFamily="2" charset="2"/>
              <a:buChar char="§"/>
              <a:defRPr>
                <a:solidFill>
                  <a:schemeClr val="tx1">
                    <a:lumMod val="65000"/>
                    <a:lumOff val="35000"/>
                  </a:schemeClr>
                </a:solidFill>
              </a:defRPr>
            </a:lvl1pPr>
            <a:lvl2pPr marL="685800" indent="-228600">
              <a:buFont typeface="Calibri" panose="020F0502020204030204" pitchFamily="34" charset="0"/>
              <a:buChar cha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p:cNvCxnSpPr/>
          <p:nvPr userDrawn="1"/>
        </p:nvCxnSpPr>
        <p:spPr>
          <a:xfrm>
            <a:off x="0" y="981837"/>
            <a:ext cx="10552176" cy="8763"/>
          </a:xfrm>
          <a:prstGeom prst="line">
            <a:avLst/>
          </a:prstGeom>
          <a:ln w="57150">
            <a:solidFill>
              <a:srgbClr val="4A4D9C"/>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1550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l="4375" t="43997" r="75040" b="48349"/>
          <a:stretch/>
        </p:blipFill>
        <p:spPr>
          <a:xfrm rot="5400000">
            <a:off x="-3062192" y="3050832"/>
            <a:ext cx="6870890" cy="750364"/>
          </a:xfrm>
          <a:prstGeom prst="rect">
            <a:avLst/>
          </a:prstGeom>
        </p:spPr>
      </p:pic>
      <p:sp>
        <p:nvSpPr>
          <p:cNvPr id="2" name="Title 1"/>
          <p:cNvSpPr>
            <a:spLocks noGrp="1"/>
          </p:cNvSpPr>
          <p:nvPr>
            <p:ph type="title"/>
          </p:nvPr>
        </p:nvSpPr>
        <p:spPr>
          <a:xfrm>
            <a:off x="1390650" y="10414"/>
            <a:ext cx="10488930" cy="1325563"/>
          </a:xfrm>
        </p:spPr>
        <p:txBody>
          <a:bodyPr/>
          <a:lstStyle>
            <a:lvl1pPr algn="r">
              <a:defRPr b="1" cap="small" baseline="0">
                <a:solidFill>
                  <a:schemeClr val="tx1">
                    <a:lumMod val="65000"/>
                    <a:lumOff val="35000"/>
                  </a:schemeClr>
                </a:solidFill>
                <a:latin typeface="+mn-lt"/>
              </a:defRPr>
            </a:lvl1pPr>
          </a:lstStyle>
          <a:p>
            <a:r>
              <a:rPr lang="en-US"/>
              <a:t>Click to edit Master title style</a:t>
            </a:r>
          </a:p>
        </p:txBody>
      </p:sp>
      <p:sp>
        <p:nvSpPr>
          <p:cNvPr id="3" name="Content Placeholder 2"/>
          <p:cNvSpPr>
            <a:spLocks noGrp="1"/>
          </p:cNvSpPr>
          <p:nvPr>
            <p:ph idx="1"/>
          </p:nvPr>
        </p:nvSpPr>
        <p:spPr>
          <a:xfrm>
            <a:off x="1390650" y="1360424"/>
            <a:ext cx="10515600" cy="4351338"/>
          </a:xfrm>
        </p:spPr>
        <p:txBody>
          <a:bodyPr/>
          <a:lstStyle>
            <a:lvl1pPr marL="228600" indent="-228600">
              <a:buFont typeface="Wingdings" panose="05000000000000000000" pitchFamily="2" charset="2"/>
              <a:buChar char="§"/>
              <a:defRPr>
                <a:solidFill>
                  <a:schemeClr val="tx1">
                    <a:lumMod val="65000"/>
                    <a:lumOff val="35000"/>
                  </a:schemeClr>
                </a:solidFill>
              </a:defRPr>
            </a:lvl1pPr>
            <a:lvl2pPr marL="685800" indent="-228600">
              <a:buFont typeface="Calibri" panose="020F0502020204030204" pitchFamily="34" charset="0"/>
              <a:buChar cha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SOI_Color_SingleLine.eps"/>
          <p:cNvPicPr>
            <a:picLocks noChangeAspect="1"/>
          </p:cNvPicPr>
          <p:nvPr userDrawn="1"/>
        </p:nvPicPr>
        <p:blipFill>
          <a:blip r:embed="rId3">
            <a:lum/>
            <a:alphaModFix/>
          </a:blip>
          <a:stretch>
            <a:fillRect/>
          </a:stretch>
        </p:blipFill>
        <p:spPr>
          <a:xfrm>
            <a:off x="9630386" y="6152762"/>
            <a:ext cx="2548985" cy="692538"/>
          </a:xfrm>
          <a:prstGeom prst="rect">
            <a:avLst/>
          </a:prstGeom>
          <a:noFill/>
          <a:ln>
            <a:noFill/>
          </a:ln>
        </p:spPr>
      </p:pic>
      <p:cxnSp>
        <p:nvCxnSpPr>
          <p:cNvPr id="13" name="Straight Connector 12"/>
          <p:cNvCxnSpPr/>
          <p:nvPr userDrawn="1"/>
        </p:nvCxnSpPr>
        <p:spPr>
          <a:xfrm>
            <a:off x="2688336" y="996696"/>
            <a:ext cx="9551289" cy="9525"/>
          </a:xfrm>
          <a:prstGeom prst="line">
            <a:avLst/>
          </a:prstGeom>
          <a:ln w="57150">
            <a:solidFill>
              <a:srgbClr val="E00324"/>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Slide Number Placeholder 2">
            <a:extLst>
              <a:ext uri="{FF2B5EF4-FFF2-40B4-BE49-F238E27FC236}">
                <a16:creationId xmlns:a16="http://schemas.microsoft.com/office/drawing/2014/main" id="{7E756354-6C27-4D4E-9D6F-586C9C13099B}"/>
              </a:ext>
            </a:extLst>
          </p:cNvPr>
          <p:cNvSpPr txBox="1">
            <a:spLocks/>
          </p:cNvSpPr>
          <p:nvPr userDrawn="1"/>
        </p:nvSpPr>
        <p:spPr>
          <a:xfrm>
            <a:off x="3104" y="6642916"/>
            <a:ext cx="2463005" cy="216000"/>
          </a:xfrm>
          <a:prstGeom prst="rect">
            <a:avLst/>
          </a:prstGeom>
          <a:solidFill>
            <a:srgbClr val="FFFFFF">
              <a:alpha val="50196"/>
            </a:srgbClr>
          </a:solidFill>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0">
                <a:solidFill>
                  <a:schemeClr val="tx1"/>
                </a:solidFill>
              </a:rPr>
              <a:t>Special Olympics International | </a:t>
            </a:r>
            <a:fld id="{734B0C50-C312-43B0-8322-372269A4893F}" type="slidenum">
              <a:rPr lang="en-US" b="0" smtClean="0">
                <a:solidFill>
                  <a:schemeClr val="tx1"/>
                </a:solidFill>
              </a:rPr>
              <a:pPr algn="l"/>
              <a:t>‹#›</a:t>
            </a:fld>
            <a:endParaRPr lang="en-US" b="0">
              <a:solidFill>
                <a:schemeClr val="tx1"/>
              </a:solidFill>
            </a:endParaRPr>
          </a:p>
        </p:txBody>
      </p:sp>
    </p:spTree>
    <p:extLst>
      <p:ext uri="{BB962C8B-B14F-4D97-AF65-F5344CB8AC3E}">
        <p14:creationId xmlns:p14="http://schemas.microsoft.com/office/powerpoint/2010/main" val="716907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l="4375" t="43997" r="75040" b="48349"/>
          <a:stretch/>
        </p:blipFill>
        <p:spPr>
          <a:xfrm>
            <a:off x="-1" y="6107636"/>
            <a:ext cx="12192001" cy="750364"/>
          </a:xfrm>
          <a:prstGeom prst="rect">
            <a:avLst/>
          </a:prstGeom>
        </p:spPr>
      </p:pic>
      <p:pic>
        <p:nvPicPr>
          <p:cNvPr id="10" name="Picture 9" descr="SOI_Color_SingleLine.eps"/>
          <p:cNvPicPr>
            <a:picLocks noChangeAspect="1"/>
          </p:cNvPicPr>
          <p:nvPr userDrawn="1"/>
        </p:nvPicPr>
        <p:blipFill>
          <a:blip r:embed="rId3">
            <a:lum bright="100000" contrast="-100000"/>
          </a:blip>
          <a:stretch>
            <a:fillRect/>
          </a:stretch>
        </p:blipFill>
        <p:spPr>
          <a:xfrm>
            <a:off x="9643015" y="6157672"/>
            <a:ext cx="2548985" cy="692538"/>
          </a:xfrm>
          <a:prstGeom prst="rect">
            <a:avLst/>
          </a:prstGeom>
          <a:noFill/>
          <a:ln>
            <a:noFill/>
          </a:ln>
        </p:spPr>
      </p:pic>
      <p:sp>
        <p:nvSpPr>
          <p:cNvPr id="11" name="Title 1"/>
          <p:cNvSpPr>
            <a:spLocks noGrp="1"/>
          </p:cNvSpPr>
          <p:nvPr>
            <p:ph type="title"/>
          </p:nvPr>
        </p:nvSpPr>
        <p:spPr>
          <a:xfrm>
            <a:off x="142875" y="1283"/>
            <a:ext cx="10488930" cy="1325563"/>
          </a:xfrm>
        </p:spPr>
        <p:txBody>
          <a:bodyPr/>
          <a:lstStyle>
            <a:lvl1pPr>
              <a:defRPr b="1" cap="small" baseline="0">
                <a:solidFill>
                  <a:schemeClr val="tx1">
                    <a:lumMod val="65000"/>
                    <a:lumOff val="35000"/>
                  </a:schemeClr>
                </a:solidFill>
                <a:latin typeface="+mn-lt"/>
              </a:defRPr>
            </a:lvl1pPr>
          </a:lstStyle>
          <a:p>
            <a:r>
              <a:rPr lang="en-US"/>
              <a:t>Click to edit Master title style</a:t>
            </a:r>
          </a:p>
        </p:txBody>
      </p:sp>
      <p:sp>
        <p:nvSpPr>
          <p:cNvPr id="12" name="Content Placeholder 2"/>
          <p:cNvSpPr>
            <a:spLocks noGrp="1"/>
          </p:cNvSpPr>
          <p:nvPr>
            <p:ph idx="1"/>
          </p:nvPr>
        </p:nvSpPr>
        <p:spPr>
          <a:xfrm>
            <a:off x="142875" y="1412634"/>
            <a:ext cx="10515600" cy="4351338"/>
          </a:xfrm>
        </p:spPr>
        <p:txBody>
          <a:bodyPr/>
          <a:lstStyle>
            <a:lvl1pPr marL="228600" indent="-228600">
              <a:buFont typeface="Wingdings" panose="05000000000000000000" pitchFamily="2" charset="2"/>
              <a:buChar char="§"/>
              <a:defRPr>
                <a:solidFill>
                  <a:schemeClr val="tx1">
                    <a:lumMod val="65000"/>
                    <a:lumOff val="35000"/>
                  </a:schemeClr>
                </a:solidFill>
              </a:defRPr>
            </a:lvl1pPr>
            <a:lvl2pPr marL="685800" indent="-228600">
              <a:buFont typeface="Calibri" panose="020F0502020204030204" pitchFamily="34" charset="0"/>
              <a:buChar cha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p:cNvCxnSpPr/>
          <p:nvPr userDrawn="1"/>
        </p:nvCxnSpPr>
        <p:spPr>
          <a:xfrm>
            <a:off x="0" y="981837"/>
            <a:ext cx="10552176" cy="8763"/>
          </a:xfrm>
          <a:prstGeom prst="line">
            <a:avLst/>
          </a:prstGeom>
          <a:ln w="57150">
            <a:solidFill>
              <a:srgbClr val="4A4D9C"/>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Slide Number Placeholder 2">
            <a:extLst>
              <a:ext uri="{FF2B5EF4-FFF2-40B4-BE49-F238E27FC236}">
                <a16:creationId xmlns:a16="http://schemas.microsoft.com/office/drawing/2014/main" id="{5BF78A25-2DF5-4390-B1C1-BF1C31359F5B}"/>
              </a:ext>
            </a:extLst>
          </p:cNvPr>
          <p:cNvSpPr txBox="1">
            <a:spLocks/>
          </p:cNvSpPr>
          <p:nvPr userDrawn="1"/>
        </p:nvSpPr>
        <p:spPr>
          <a:xfrm>
            <a:off x="3104" y="6642916"/>
            <a:ext cx="2463005" cy="216000"/>
          </a:xfrm>
          <a:prstGeom prst="rect">
            <a:avLst/>
          </a:prstGeom>
          <a:solidFill>
            <a:srgbClr val="FFFFFF">
              <a:alpha val="50196"/>
            </a:srgbClr>
          </a:solidFill>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0">
                <a:solidFill>
                  <a:schemeClr val="tx1"/>
                </a:solidFill>
              </a:rPr>
              <a:t>Special Olympics International | </a:t>
            </a:r>
            <a:fld id="{734B0C50-C312-43B0-8322-372269A4893F}" type="slidenum">
              <a:rPr lang="en-US" b="0" smtClean="0">
                <a:solidFill>
                  <a:schemeClr val="tx1"/>
                </a:solidFill>
              </a:rPr>
              <a:pPr algn="l"/>
              <a:t>‹#›</a:t>
            </a:fld>
            <a:endParaRPr lang="en-US" b="0">
              <a:solidFill>
                <a:schemeClr val="tx1"/>
              </a:solidFill>
            </a:endParaRPr>
          </a:p>
        </p:txBody>
      </p:sp>
    </p:spTree>
    <p:extLst>
      <p:ext uri="{BB962C8B-B14F-4D97-AF65-F5344CB8AC3E}">
        <p14:creationId xmlns:p14="http://schemas.microsoft.com/office/powerpoint/2010/main" val="4096023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l="4375" t="43997" r="75040" b="48349"/>
          <a:stretch/>
        </p:blipFill>
        <p:spPr>
          <a:xfrm rot="5400000">
            <a:off x="-3062192" y="3050832"/>
            <a:ext cx="6870890" cy="750364"/>
          </a:xfrm>
          <a:prstGeom prst="rect">
            <a:avLst/>
          </a:prstGeom>
        </p:spPr>
      </p:pic>
      <p:sp>
        <p:nvSpPr>
          <p:cNvPr id="2" name="Title 1"/>
          <p:cNvSpPr>
            <a:spLocks noGrp="1"/>
          </p:cNvSpPr>
          <p:nvPr>
            <p:ph type="title"/>
          </p:nvPr>
        </p:nvSpPr>
        <p:spPr>
          <a:xfrm>
            <a:off x="1390650" y="10414"/>
            <a:ext cx="10488930" cy="1325563"/>
          </a:xfrm>
        </p:spPr>
        <p:txBody>
          <a:bodyPr/>
          <a:lstStyle>
            <a:lvl1pPr algn="r">
              <a:defRPr b="1" cap="small" baseline="0">
                <a:solidFill>
                  <a:schemeClr val="tx1">
                    <a:lumMod val="65000"/>
                    <a:lumOff val="35000"/>
                  </a:schemeClr>
                </a:solidFill>
                <a:latin typeface="+mn-lt"/>
              </a:defRPr>
            </a:lvl1pPr>
          </a:lstStyle>
          <a:p>
            <a:r>
              <a:rPr lang="en-US"/>
              <a:t>Click to edit Master title style</a:t>
            </a:r>
          </a:p>
        </p:txBody>
      </p:sp>
      <p:sp>
        <p:nvSpPr>
          <p:cNvPr id="3" name="Content Placeholder 2"/>
          <p:cNvSpPr>
            <a:spLocks noGrp="1"/>
          </p:cNvSpPr>
          <p:nvPr>
            <p:ph idx="1"/>
          </p:nvPr>
        </p:nvSpPr>
        <p:spPr>
          <a:xfrm>
            <a:off x="1390650" y="1360424"/>
            <a:ext cx="10515600" cy="4351338"/>
          </a:xfrm>
        </p:spPr>
        <p:txBody>
          <a:bodyPr/>
          <a:lstStyle>
            <a:lvl1pPr marL="228600" indent="-228600">
              <a:buFont typeface="Wingdings" panose="05000000000000000000" pitchFamily="2" charset="2"/>
              <a:buChar char="§"/>
              <a:defRPr>
                <a:solidFill>
                  <a:schemeClr val="tx1">
                    <a:lumMod val="65000"/>
                    <a:lumOff val="35000"/>
                  </a:schemeClr>
                </a:solidFill>
              </a:defRPr>
            </a:lvl1pPr>
            <a:lvl2pPr marL="685800" indent="-228600">
              <a:buFont typeface="Calibri" panose="020F0502020204030204" pitchFamily="34" charset="0"/>
              <a:buChar cha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SOI_Color_SingleLine.eps"/>
          <p:cNvPicPr>
            <a:picLocks noChangeAspect="1"/>
          </p:cNvPicPr>
          <p:nvPr userDrawn="1"/>
        </p:nvPicPr>
        <p:blipFill>
          <a:blip r:embed="rId3">
            <a:lum/>
            <a:alphaModFix/>
          </a:blip>
          <a:stretch>
            <a:fillRect/>
          </a:stretch>
        </p:blipFill>
        <p:spPr>
          <a:xfrm>
            <a:off x="9630386" y="6152762"/>
            <a:ext cx="2548985" cy="692538"/>
          </a:xfrm>
          <a:prstGeom prst="rect">
            <a:avLst/>
          </a:prstGeom>
          <a:noFill/>
          <a:ln>
            <a:noFill/>
          </a:ln>
        </p:spPr>
      </p:pic>
      <p:cxnSp>
        <p:nvCxnSpPr>
          <p:cNvPr id="13" name="Straight Connector 12"/>
          <p:cNvCxnSpPr/>
          <p:nvPr userDrawn="1"/>
        </p:nvCxnSpPr>
        <p:spPr>
          <a:xfrm>
            <a:off x="2688336" y="996696"/>
            <a:ext cx="9551289" cy="9525"/>
          </a:xfrm>
          <a:prstGeom prst="line">
            <a:avLst/>
          </a:prstGeom>
          <a:ln w="57150">
            <a:solidFill>
              <a:srgbClr val="E00324"/>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Slide Number Placeholder 2">
            <a:extLst>
              <a:ext uri="{FF2B5EF4-FFF2-40B4-BE49-F238E27FC236}">
                <a16:creationId xmlns:a16="http://schemas.microsoft.com/office/drawing/2014/main" id="{5A220AE2-55FB-4C26-AB07-19047F56488B}"/>
              </a:ext>
            </a:extLst>
          </p:cNvPr>
          <p:cNvSpPr txBox="1">
            <a:spLocks/>
          </p:cNvSpPr>
          <p:nvPr userDrawn="1"/>
        </p:nvSpPr>
        <p:spPr>
          <a:xfrm>
            <a:off x="3104" y="6642916"/>
            <a:ext cx="2463005" cy="216000"/>
          </a:xfrm>
          <a:prstGeom prst="rect">
            <a:avLst/>
          </a:prstGeom>
          <a:solidFill>
            <a:srgbClr val="FFFFFF">
              <a:alpha val="50196"/>
            </a:srgbClr>
          </a:solidFill>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0">
                <a:solidFill>
                  <a:schemeClr val="tx1"/>
                </a:solidFill>
              </a:rPr>
              <a:t>Special Olympics International | </a:t>
            </a:r>
            <a:fld id="{734B0C50-C312-43B0-8322-372269A4893F}" type="slidenum">
              <a:rPr lang="en-US" b="0" smtClean="0">
                <a:solidFill>
                  <a:schemeClr val="tx1"/>
                </a:solidFill>
              </a:rPr>
              <a:pPr algn="l"/>
              <a:t>‹#›</a:t>
            </a:fld>
            <a:endParaRPr lang="en-US" b="0">
              <a:solidFill>
                <a:schemeClr val="tx1"/>
              </a:solidFill>
            </a:endParaRPr>
          </a:p>
        </p:txBody>
      </p:sp>
    </p:spTree>
    <p:extLst>
      <p:ext uri="{BB962C8B-B14F-4D97-AF65-F5344CB8AC3E}">
        <p14:creationId xmlns:p14="http://schemas.microsoft.com/office/powerpoint/2010/main" val="1123964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descr="SO Master Deck PPT Images3.jpg"/>
          <p:cNvPicPr>
            <a:picLocks noChangeAspect="1"/>
          </p:cNvPicPr>
          <p:nvPr userDrawn="1"/>
        </p:nvPicPr>
        <p:blipFill>
          <a:blip r:embed="rId2">
            <a:clrChange>
              <a:clrFrom>
                <a:srgbClr val="FFFFFF"/>
              </a:clrFrom>
              <a:clrTo>
                <a:srgbClr val="FFFFFF">
                  <a:alpha val="0"/>
                </a:srgbClr>
              </a:clrTo>
            </a:clrChange>
          </a:blip>
          <a:srcRect r="9278" b="5441"/>
          <a:stretch>
            <a:fillRect/>
          </a:stretch>
        </p:blipFill>
        <p:spPr>
          <a:xfrm rot="10800000">
            <a:off x="0" y="0"/>
            <a:ext cx="12192000" cy="6858000"/>
          </a:xfrm>
          <a:prstGeom prst="rect">
            <a:avLst/>
          </a:prstGeom>
        </p:spPr>
      </p:pic>
      <p:sp>
        <p:nvSpPr>
          <p:cNvPr id="9" name="Slide Number Placeholder 2"/>
          <p:cNvSpPr txBox="1">
            <a:spLocks/>
          </p:cNvSpPr>
          <p:nvPr userDrawn="1"/>
        </p:nvSpPr>
        <p:spPr>
          <a:xfrm>
            <a:off x="222179" y="6476668"/>
            <a:ext cx="5463139" cy="38133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Special Olympics International | [Partner Name] | </a:t>
            </a:r>
            <a:fld id="{734B0C50-C312-43B0-8322-372269A4893F}" type="slidenum">
              <a:rPr lang="en-US" smtClean="0"/>
              <a:pPr algn="l"/>
              <a:t>‹#›</a:t>
            </a:fld>
            <a:endParaRPr lang="en-US"/>
          </a:p>
        </p:txBody>
      </p:sp>
      <p:pic>
        <p:nvPicPr>
          <p:cNvPr id="11" name="Picture 10" descr="SOI_Color_SingleLine.eps"/>
          <p:cNvPicPr>
            <a:picLocks noChangeAspect="1"/>
          </p:cNvPicPr>
          <p:nvPr userDrawn="1"/>
        </p:nvPicPr>
        <p:blipFill>
          <a:blip r:embed="rId3">
            <a:lum/>
            <a:alphaModFix/>
          </a:blip>
          <a:stretch>
            <a:fillRect/>
          </a:stretch>
        </p:blipFill>
        <p:spPr>
          <a:xfrm>
            <a:off x="9630386" y="6143237"/>
            <a:ext cx="2548985" cy="692538"/>
          </a:xfrm>
          <a:prstGeom prst="rect">
            <a:avLst/>
          </a:prstGeom>
          <a:noFill/>
          <a:ln>
            <a:noFill/>
          </a:ln>
        </p:spPr>
      </p:pic>
      <p:sp>
        <p:nvSpPr>
          <p:cNvPr id="12" name="Slide Number Placeholder 2"/>
          <p:cNvSpPr txBox="1">
            <a:spLocks/>
          </p:cNvSpPr>
          <p:nvPr userDrawn="1"/>
        </p:nvSpPr>
        <p:spPr>
          <a:xfrm>
            <a:off x="0" y="6464431"/>
            <a:ext cx="5463139" cy="38133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tx1">
                    <a:lumMod val="65000"/>
                    <a:lumOff val="35000"/>
                  </a:schemeClr>
                </a:solidFill>
              </a:rPr>
              <a:t>Special Olympics International | NASA | </a:t>
            </a:r>
            <a:fld id="{734B0C50-C312-43B0-8322-372269A4893F}" type="slidenum">
              <a:rPr lang="en-US" smtClean="0">
                <a:solidFill>
                  <a:schemeClr val="tx1">
                    <a:lumMod val="65000"/>
                    <a:lumOff val="35000"/>
                  </a:schemeClr>
                </a:solidFill>
              </a:rPr>
              <a:pPr algn="l"/>
              <a:t>‹#›</a:t>
            </a:fld>
            <a:endParaRPr lang="en-US">
              <a:solidFill>
                <a:schemeClr val="tx1">
                  <a:lumMod val="65000"/>
                  <a:lumOff val="35000"/>
                </a:schemeClr>
              </a:solidFill>
            </a:endParaRPr>
          </a:p>
        </p:txBody>
      </p:sp>
      <p:sp>
        <p:nvSpPr>
          <p:cNvPr id="13" name="Title 1"/>
          <p:cNvSpPr>
            <a:spLocks noGrp="1"/>
          </p:cNvSpPr>
          <p:nvPr>
            <p:ph type="title"/>
          </p:nvPr>
        </p:nvSpPr>
        <p:spPr>
          <a:xfrm>
            <a:off x="371475" y="1298575"/>
            <a:ext cx="10488930" cy="1325563"/>
          </a:xfrm>
        </p:spPr>
        <p:txBody>
          <a:bodyPr/>
          <a:lstStyle>
            <a:lvl1pPr>
              <a:defRPr b="1" cap="small" baseline="0">
                <a:solidFill>
                  <a:schemeClr val="tx1">
                    <a:lumMod val="65000"/>
                    <a:lumOff val="35000"/>
                  </a:schemeClr>
                </a:solidFill>
                <a:latin typeface="+mn-lt"/>
              </a:defRPr>
            </a:lvl1pPr>
          </a:lstStyle>
          <a:p>
            <a:r>
              <a:rPr lang="en-US"/>
              <a:t>Click to edit Master title style</a:t>
            </a:r>
          </a:p>
        </p:txBody>
      </p:sp>
      <p:sp>
        <p:nvSpPr>
          <p:cNvPr id="14" name="Content Placeholder 2"/>
          <p:cNvSpPr>
            <a:spLocks noGrp="1"/>
          </p:cNvSpPr>
          <p:nvPr>
            <p:ph idx="1"/>
          </p:nvPr>
        </p:nvSpPr>
        <p:spPr>
          <a:xfrm>
            <a:off x="390525" y="2759075"/>
            <a:ext cx="10515600" cy="4351338"/>
          </a:xfrm>
        </p:spPr>
        <p:txBody>
          <a:bodyPr/>
          <a:lstStyle>
            <a:lvl1pPr marL="228600" indent="-228600">
              <a:buFont typeface="Wingdings" panose="05000000000000000000" pitchFamily="2" charset="2"/>
              <a:buChar char="§"/>
              <a:defRPr>
                <a:solidFill>
                  <a:schemeClr val="tx1">
                    <a:lumMod val="65000"/>
                    <a:lumOff val="35000"/>
                  </a:schemeClr>
                </a:solidFill>
              </a:defRPr>
            </a:lvl1pPr>
            <a:lvl2pPr marL="685800" indent="-228600">
              <a:buFont typeface="Calibri" panose="020F0502020204030204" pitchFamily="34" charset="0"/>
              <a:buChar cha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7753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4D4D90-70F2-42DB-A009-0EE4A60DD012}"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92390-4E64-4F8F-9E72-748C8C5B5066}" type="slidenum">
              <a:rPr lang="en-US" smtClean="0"/>
              <a:t>‹#›</a:t>
            </a:fld>
            <a:endParaRPr lang="en-US"/>
          </a:p>
        </p:txBody>
      </p:sp>
    </p:spTree>
    <p:extLst>
      <p:ext uri="{BB962C8B-B14F-4D97-AF65-F5344CB8AC3E}">
        <p14:creationId xmlns:p14="http://schemas.microsoft.com/office/powerpoint/2010/main" val="1529648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Cliquez pour modifier le style du titre principal</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Modifier les styles du texte maître</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4D4D90-70F2-42DB-A009-0EE4A60DD012}" type="datetimeFigureOut">
              <a:rPr lang="en-US" smtClean="0"/>
              <a:t>11/4/2024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92390-4E64-4F8F-9E72-748C8C5B5066}" type="slidenum">
              <a:rPr lang="en-US" smtClean="0"/>
              <a:t>‹#›</a:t>
            </a:fld>
            <a:endParaRPr lang="en-US"/>
          </a:p>
        </p:txBody>
      </p:sp>
    </p:spTree>
    <p:extLst>
      <p:ext uri="{BB962C8B-B14F-4D97-AF65-F5344CB8AC3E}">
        <p14:creationId xmlns:p14="http://schemas.microsoft.com/office/powerpoint/2010/main" val="2130945913"/>
      </p:ext>
    </p:extLst>
  </p:cSld>
  <p:clrMap bg1="lt1" tx1="dk1" bg2="lt2" tx2="dk2" accent1="accent1" accent2="accent2" accent3="accent3" accent4="accent4" accent5="accent5" accent6="accent6" hlink="hlink" folHlink="folHlink"/>
  <p:sldLayoutIdLst>
    <p:sldLayoutId id="2147483649" r:id="rId1"/>
    <p:sldLayoutId id="2147483678" r:id="rId2"/>
    <p:sldLayoutId id="2147483679" r:id="rId3"/>
    <p:sldLayoutId id="2147483685" r:id="rId4"/>
    <p:sldLayoutId id="2147483686" r:id="rId5"/>
    <p:sldLayoutId id="2147483680" r:id="rId6"/>
    <p:sldLayoutId id="2147483681" r:id="rId7"/>
    <p:sldLayoutId id="2147483682" r:id="rId8"/>
    <p:sldLayoutId id="2147483650" r:id="rId9"/>
    <p:sldLayoutId id="2147483651" r:id="rId10"/>
    <p:sldLayoutId id="2147483652" r:id="rId11"/>
    <p:sldLayoutId id="2147483653" r:id="rId12"/>
    <p:sldLayoutId id="2147483654" r:id="rId13"/>
    <p:sldLayoutId id="2147483687" r:id="rId14"/>
    <p:sldLayoutId id="2147483683" r:id="rId15"/>
    <p:sldLayoutId id="2147483655" r:id="rId16"/>
    <p:sldLayoutId id="2147483656" r:id="rId17"/>
    <p:sldLayoutId id="2147483657" r:id="rId18"/>
    <p:sldLayoutId id="2147483658" r:id="rId19"/>
    <p:sldLayoutId id="2147483659" r:id="rId20"/>
    <p:sldLayoutId id="2147483684" r:id="rId21"/>
    <p:sldLayoutId id="214748366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3.jpg"/><Relationship Id="rId7" Type="http://schemas.openxmlformats.org/officeDocument/2006/relationships/diagramColors" Target="../diagrams/colors3.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8.jpeg"/><Relationship Id="rId4" Type="http://schemas.openxmlformats.org/officeDocument/2006/relationships/diagramLayout" Target="../diagrams/layout1.xml"/><Relationship Id="rId9"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D8B45-972D-498B-A3E5-186D8E30937A}"/>
              </a:ext>
            </a:extLst>
          </p:cNvPr>
          <p:cNvSpPr txBox="1">
            <a:spLocks/>
          </p:cNvSpPr>
          <p:nvPr/>
        </p:nvSpPr>
        <p:spPr>
          <a:xfrm>
            <a:off x="2249070" y="633076"/>
            <a:ext cx="9533744" cy="238760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r>
              <a:rPr lang="en-US" b="1" dirty="0">
                <a:latin typeface="Ubuntu" charset="0"/>
                <a:ea typeface="Ubuntu" charset="0"/>
                <a:cs typeface="Ubuntu" charset="0"/>
              </a:rPr>
            </a:br>
            <a:br>
              <a:rPr lang="en-US" b="1" dirty="0">
                <a:latin typeface="Ubuntu" charset="0"/>
                <a:ea typeface="Ubuntu" charset="0"/>
                <a:cs typeface="Ubuntu" charset="0"/>
              </a:rPr>
            </a:br>
            <a:r>
              <a:rPr lang="en-US" sz="4100" b="1" dirty="0">
                <a:latin typeface="Ubuntu" charset="0"/>
                <a:ea typeface="Ubuntu" charset="0"/>
                <a:cs typeface="Ubuntu" charset="0"/>
              </a:rPr>
              <a:t>Santé émotionnelle</a:t>
            </a:r>
            <a:br>
              <a:rPr lang="en-US" dirty="0">
                <a:latin typeface="Ubuntu" charset="0"/>
                <a:ea typeface="Ubuntu" charset="0"/>
                <a:cs typeface="Ubuntu" charset="0"/>
              </a:rPr>
            </a:br>
            <a:endParaRPr lang="en-US" dirty="0">
              <a:latin typeface="Ubuntu" charset="0"/>
              <a:ea typeface="Ubuntu" charset="0"/>
              <a:cs typeface="Ubuntu" charset="0"/>
            </a:endParaRPr>
          </a:p>
        </p:txBody>
      </p:sp>
      <p:pic>
        <p:nvPicPr>
          <p:cNvPr id="8" name="Picture 7" descr="Graphical user interface, website&#10;&#10;Description automatically generated">
            <a:extLst>
              <a:ext uri="{FF2B5EF4-FFF2-40B4-BE49-F238E27FC236}">
                <a16:creationId xmlns:a16="http://schemas.microsoft.com/office/drawing/2014/main" id="{50F5D30B-4AE5-4F9B-AF2B-50863D08BB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1171" y="4723940"/>
            <a:ext cx="3261643" cy="1713124"/>
          </a:xfrm>
          <a:prstGeom prst="rect">
            <a:avLst/>
          </a:prstGeom>
        </p:spPr>
      </p:pic>
    </p:spTree>
    <p:extLst>
      <p:ext uri="{BB962C8B-B14F-4D97-AF65-F5344CB8AC3E}">
        <p14:creationId xmlns:p14="http://schemas.microsoft.com/office/powerpoint/2010/main" val="4279409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6" y="-35170"/>
            <a:ext cx="10488930" cy="1325563"/>
          </a:xfrm>
        </p:spPr>
        <p:txBody>
          <a:bodyPr>
            <a:normAutofit/>
          </a:bodyPr>
          <a:lstStyle/>
          <a:p>
            <a:r>
              <a:rPr lang="en-US" sz="3600" dirty="0">
                <a:latin typeface="Ubuntu" panose="020B0504030602030204" pitchFamily="34" charset="0"/>
              </a:rPr>
              <a:t>Stratégie 1 : Utilisation d'une pression</a:t>
            </a:r>
          </a:p>
        </p:txBody>
      </p:sp>
      <p:sp>
        <p:nvSpPr>
          <p:cNvPr id="3" name="Content Placeholder 2"/>
          <p:cNvSpPr>
            <a:spLocks noGrp="1"/>
          </p:cNvSpPr>
          <p:nvPr>
            <p:ph idx="1"/>
          </p:nvPr>
        </p:nvSpPr>
        <p:spPr>
          <a:xfrm>
            <a:off x="142876" y="4604242"/>
            <a:ext cx="11867416" cy="1269020"/>
          </a:xfrm>
        </p:spPr>
        <p:txBody>
          <a:bodyPr>
            <a:normAutofit fontScale="92500"/>
          </a:bodyPr>
          <a:lstStyle/>
          <a:p>
            <a:pPr marL="0" indent="0">
              <a:buNone/>
            </a:pPr>
            <a:r>
              <a:rPr lang="en-US" dirty="0">
                <a:latin typeface="Ubuntu" panose="020B0504030602030204" pitchFamily="34" charset="0"/>
              </a:rPr>
              <a:t>Si vous vous sentez stressé, en colère ou débordé, essayez de serrer quelque chose comme une balle anti-stress. Serrez la balle pendant 3 secondes, relâchez-la lentement, puis répétez l'opération 5 à 10 fois pendant 1 minute.  </a:t>
            </a:r>
          </a:p>
        </p:txBody>
      </p:sp>
      <p:pic>
        <p:nvPicPr>
          <p:cNvPr id="4" name="Picture 3"/>
          <p:cNvPicPr>
            <a:picLocks noChangeAspect="1"/>
          </p:cNvPicPr>
          <p:nvPr/>
        </p:nvPicPr>
        <p:blipFill>
          <a:blip r:embed="rId3"/>
          <a:stretch>
            <a:fillRect/>
          </a:stretch>
        </p:blipFill>
        <p:spPr>
          <a:xfrm>
            <a:off x="5146158" y="1685897"/>
            <a:ext cx="6283843" cy="2918345"/>
          </a:xfrm>
          <a:prstGeom prst="rect">
            <a:avLst/>
          </a:prstGeom>
        </p:spPr>
      </p:pic>
      <p:pic>
        <p:nvPicPr>
          <p:cNvPr id="6" name="Picture 5" descr="A picture containing person, sport, player, crowd&#10;&#10;Description automatically generated">
            <a:extLst>
              <a:ext uri="{FF2B5EF4-FFF2-40B4-BE49-F238E27FC236}">
                <a16:creationId xmlns:a16="http://schemas.microsoft.com/office/drawing/2014/main" id="{10D46D17-EC2B-4B98-9322-26C9A2121E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273" y="1326846"/>
            <a:ext cx="4160154" cy="3204490"/>
          </a:xfrm>
          <a:prstGeom prst="rect">
            <a:avLst/>
          </a:prstGeom>
        </p:spPr>
      </p:pic>
      <p:sp>
        <p:nvSpPr>
          <p:cNvPr id="7" name="ZoneTexte 6"/>
          <p:cNvSpPr txBox="1"/>
          <p:nvPr/>
        </p:nvSpPr>
        <p:spPr>
          <a:xfrm>
            <a:off x="5146158" y="1228697"/>
            <a:ext cx="3560617" cy="914400"/>
          </a:xfrm>
          <a:prstGeom prst="rect">
            <a:avLst/>
          </a:prstGeom>
          <a:noFill/>
        </p:spPr>
        <p:txBody>
          <a:bodyPr wrap="square" rtlCol="0">
            <a:spAutoFit/>
          </a:bodyPr>
          <a:lstStyle/>
          <a:p>
            <a:endParaRPr lang="fr-FR" dirty="0"/>
          </a:p>
        </p:txBody>
      </p:sp>
    </p:spTree>
    <p:extLst>
      <p:ext uri="{BB962C8B-B14F-4D97-AF65-F5344CB8AC3E}">
        <p14:creationId xmlns:p14="http://schemas.microsoft.com/office/powerpoint/2010/main" val="2968849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Ubuntu" panose="020B0504030602030204" pitchFamily="34" charset="0"/>
              </a:rPr>
              <a:t>Stratégie 2 : Pensées positives</a:t>
            </a:r>
          </a:p>
        </p:txBody>
      </p:sp>
      <p:sp>
        <p:nvSpPr>
          <p:cNvPr id="3" name="Content Placeholder 2"/>
          <p:cNvSpPr>
            <a:spLocks noGrp="1"/>
          </p:cNvSpPr>
          <p:nvPr>
            <p:ph idx="1"/>
          </p:nvPr>
        </p:nvSpPr>
        <p:spPr>
          <a:xfrm>
            <a:off x="228600" y="4176346"/>
            <a:ext cx="11781691" cy="1696916"/>
          </a:xfrm>
        </p:spPr>
        <p:txBody>
          <a:bodyPr>
            <a:noAutofit/>
          </a:bodyPr>
          <a:lstStyle/>
          <a:p>
            <a:pPr marL="0" indent="0">
              <a:buNone/>
            </a:pPr>
            <a:r>
              <a:rPr lang="en-US" dirty="0">
                <a:latin typeface="Ubuntu" panose="020B0504030602030204" pitchFamily="34" charset="0"/>
              </a:rPr>
              <a:t>Nous trouvons tous notre inspiration à des endroits différents et il est important de trouver ce qui vous convient. De nombreuses personnes se sentent bien en écoutant leur musique préférée. D'autres ont une liste de mots encourageants à lire ou d'images à regarder - un peu comme un discours d'encouragement pour soi-même. </a:t>
            </a:r>
          </a:p>
        </p:txBody>
      </p:sp>
      <p:pic>
        <p:nvPicPr>
          <p:cNvPr id="5" name="Picture 4"/>
          <p:cNvPicPr>
            <a:picLocks noChangeAspect="1"/>
          </p:cNvPicPr>
          <p:nvPr/>
        </p:nvPicPr>
        <p:blipFill>
          <a:blip r:embed="rId3"/>
          <a:stretch>
            <a:fillRect/>
          </a:stretch>
        </p:blipFill>
        <p:spPr>
          <a:xfrm>
            <a:off x="1815977" y="1107038"/>
            <a:ext cx="8237392" cy="3069308"/>
          </a:xfrm>
          <a:prstGeom prst="rect">
            <a:avLst/>
          </a:prstGeom>
        </p:spPr>
      </p:pic>
    </p:spTree>
    <p:extLst>
      <p:ext uri="{BB962C8B-B14F-4D97-AF65-F5344CB8AC3E}">
        <p14:creationId xmlns:p14="http://schemas.microsoft.com/office/powerpoint/2010/main" val="902203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Ubuntu" panose="020B0504030602030204" pitchFamily="34" charset="0"/>
              </a:rPr>
              <a:t>Stratégie 3 : Respiration profonde</a:t>
            </a:r>
          </a:p>
        </p:txBody>
      </p:sp>
      <p:sp>
        <p:nvSpPr>
          <p:cNvPr id="3" name="Content Placeholder 2"/>
          <p:cNvSpPr>
            <a:spLocks noGrp="1"/>
          </p:cNvSpPr>
          <p:nvPr>
            <p:ph idx="1"/>
          </p:nvPr>
        </p:nvSpPr>
        <p:spPr>
          <a:xfrm>
            <a:off x="362682" y="4604242"/>
            <a:ext cx="11647609" cy="1269020"/>
          </a:xfrm>
        </p:spPr>
        <p:txBody>
          <a:bodyPr>
            <a:normAutofit fontScale="92500"/>
          </a:bodyPr>
          <a:lstStyle/>
          <a:p>
            <a:pPr marL="0" indent="0">
              <a:buNone/>
            </a:pPr>
            <a:r>
              <a:rPr lang="en-US" dirty="0">
                <a:latin typeface="Ubuntu" panose="020B0504030602030204" pitchFamily="34" charset="0"/>
              </a:rPr>
              <a:t>Respirer profondément peut vous aider à vous sentir plus détendu et plus calme. </a:t>
            </a:r>
            <a:r>
              <a:rPr lang="en-US" dirty="0" err="1">
                <a:latin typeface="Ubuntu" panose="020B0504030602030204" pitchFamily="34" charset="0"/>
              </a:rPr>
              <a:t>Faites</a:t>
            </a:r>
            <a:r>
              <a:rPr lang="en-US" dirty="0">
                <a:latin typeface="Ubuntu" panose="020B0504030602030204" pitchFamily="34" charset="0"/>
              </a:rPr>
              <a:t> semblant de sentir une fleur en respirant lentement par le nez.  Ensuite, faites semblant de souffler lentement sur une bougie.   </a:t>
            </a:r>
          </a:p>
        </p:txBody>
      </p:sp>
      <p:pic>
        <p:nvPicPr>
          <p:cNvPr id="5" name="Picture 4"/>
          <p:cNvPicPr>
            <a:picLocks noChangeAspect="1"/>
          </p:cNvPicPr>
          <p:nvPr/>
        </p:nvPicPr>
        <p:blipFill>
          <a:blip r:embed="rId3"/>
          <a:stretch>
            <a:fillRect/>
          </a:stretch>
        </p:blipFill>
        <p:spPr>
          <a:xfrm>
            <a:off x="1894742" y="1253468"/>
            <a:ext cx="7469066" cy="3129497"/>
          </a:xfrm>
          <a:prstGeom prst="rect">
            <a:avLst/>
          </a:prstGeom>
        </p:spPr>
      </p:pic>
    </p:spTree>
    <p:extLst>
      <p:ext uri="{BB962C8B-B14F-4D97-AF65-F5344CB8AC3E}">
        <p14:creationId xmlns:p14="http://schemas.microsoft.com/office/powerpoint/2010/main" val="3583550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Ubuntu" panose="020B0504030602030204" pitchFamily="34" charset="0"/>
              </a:rPr>
              <a:t>Stratégie 4 : Étirements</a:t>
            </a:r>
          </a:p>
        </p:txBody>
      </p:sp>
      <p:sp>
        <p:nvSpPr>
          <p:cNvPr id="3" name="Content Placeholder 2"/>
          <p:cNvSpPr>
            <a:spLocks noGrp="1"/>
          </p:cNvSpPr>
          <p:nvPr>
            <p:ph idx="1"/>
          </p:nvPr>
        </p:nvSpPr>
        <p:spPr>
          <a:xfrm>
            <a:off x="362682" y="4604242"/>
            <a:ext cx="11647609" cy="1269020"/>
          </a:xfrm>
        </p:spPr>
        <p:txBody>
          <a:bodyPr/>
          <a:lstStyle/>
          <a:p>
            <a:pPr marL="0" indent="0">
              <a:buNone/>
            </a:pPr>
            <a:r>
              <a:rPr lang="en-US" dirty="0">
                <a:latin typeface="Ubuntu" panose="020B0504030602030204" pitchFamily="34" charset="0"/>
              </a:rPr>
              <a:t>Les étirements peuvent aider votre corps à se détendre et à évacuer les émotions. </a:t>
            </a:r>
            <a:r>
              <a:rPr lang="en-US" dirty="0" err="1">
                <a:latin typeface="Ubuntu" panose="020B0504030602030204" pitchFamily="34" charset="0"/>
              </a:rPr>
              <a:t>Essayez</a:t>
            </a:r>
            <a:r>
              <a:rPr lang="en-US" dirty="0">
                <a:latin typeface="Ubuntu" panose="020B0504030602030204" pitchFamily="34" charset="0"/>
              </a:rPr>
              <a:t> quelques étirements simples ou positions de yoga, mais n'oubliez pas de commencer lentement et en douceur ! </a:t>
            </a:r>
          </a:p>
        </p:txBody>
      </p:sp>
      <p:pic>
        <p:nvPicPr>
          <p:cNvPr id="5" name="Picture 4"/>
          <p:cNvPicPr>
            <a:picLocks noChangeAspect="1"/>
          </p:cNvPicPr>
          <p:nvPr/>
        </p:nvPicPr>
        <p:blipFill>
          <a:blip r:embed="rId3"/>
          <a:stretch>
            <a:fillRect/>
          </a:stretch>
        </p:blipFill>
        <p:spPr>
          <a:xfrm>
            <a:off x="1355480" y="1542655"/>
            <a:ext cx="8880787" cy="2845777"/>
          </a:xfrm>
          <a:prstGeom prst="rect">
            <a:avLst/>
          </a:prstGeom>
        </p:spPr>
      </p:pic>
    </p:spTree>
    <p:extLst>
      <p:ext uri="{BB962C8B-B14F-4D97-AF65-F5344CB8AC3E}">
        <p14:creationId xmlns:p14="http://schemas.microsoft.com/office/powerpoint/2010/main" val="2008206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Stratégie 5 : Obtenir un soutien</a:t>
            </a:r>
          </a:p>
        </p:txBody>
      </p:sp>
      <p:sp>
        <p:nvSpPr>
          <p:cNvPr id="3" name="Content Placeholder 2"/>
          <p:cNvSpPr>
            <a:spLocks noGrp="1"/>
          </p:cNvSpPr>
          <p:nvPr>
            <p:ph idx="1"/>
          </p:nvPr>
        </p:nvSpPr>
        <p:spPr>
          <a:xfrm>
            <a:off x="362682" y="4604242"/>
            <a:ext cx="11647609" cy="1269020"/>
          </a:xfrm>
        </p:spPr>
        <p:txBody>
          <a:bodyPr>
            <a:normAutofit fontScale="70000" lnSpcReduction="20000"/>
          </a:bodyPr>
          <a:lstStyle/>
          <a:p>
            <a:pPr marL="0" indent="0">
              <a:buNone/>
            </a:pPr>
            <a:r>
              <a:rPr lang="en-US" dirty="0"/>
              <a:t>D'autres personnes peuvent nous aider lorsque nous essayons de gérer nos pensées et nos sentiments.  Parler à des personnes en qui vous avez confiance peut vous aider, comme votre famille, vos amis et vos entraîneurs. </a:t>
            </a:r>
          </a:p>
          <a:p>
            <a:pPr marL="0" indent="0">
              <a:buNone/>
            </a:pPr>
            <a:r>
              <a:rPr lang="en-US" dirty="0"/>
              <a:t>Donnez aux autres un sourire, </a:t>
            </a:r>
            <a:r>
              <a:rPr lang="en-US" dirty="0">
                <a:solidFill>
                  <a:srgbClr val="FF0000"/>
                </a:solidFill>
              </a:rPr>
              <a:t>un coup de poing </a:t>
            </a:r>
            <a:r>
              <a:rPr lang="en-US" dirty="0"/>
              <a:t>ou des mots d'encouragement (au lieu d'un high five).  </a:t>
            </a:r>
          </a:p>
        </p:txBody>
      </p:sp>
      <p:pic>
        <p:nvPicPr>
          <p:cNvPr id="5" name="Picture 4"/>
          <p:cNvPicPr>
            <a:picLocks noChangeAspect="1"/>
          </p:cNvPicPr>
          <p:nvPr/>
        </p:nvPicPr>
        <p:blipFill>
          <a:blip r:embed="rId3"/>
          <a:stretch>
            <a:fillRect/>
          </a:stretch>
        </p:blipFill>
        <p:spPr>
          <a:xfrm>
            <a:off x="0" y="1326846"/>
            <a:ext cx="8636890" cy="3069308"/>
          </a:xfrm>
          <a:prstGeom prst="rect">
            <a:avLst/>
          </a:prstGeom>
        </p:spPr>
      </p:pic>
      <p:sp>
        <p:nvSpPr>
          <p:cNvPr id="7" name="Oval 6">
            <a:extLst>
              <a:ext uri="{FF2B5EF4-FFF2-40B4-BE49-F238E27FC236}">
                <a16:creationId xmlns:a16="http://schemas.microsoft.com/office/drawing/2014/main" id="{B5215FC8-5387-4CFC-8F85-4800E6EBE4A5}"/>
              </a:ext>
            </a:extLst>
          </p:cNvPr>
          <p:cNvSpPr/>
          <p:nvPr/>
        </p:nvSpPr>
        <p:spPr>
          <a:xfrm>
            <a:off x="8069580" y="114300"/>
            <a:ext cx="4488179" cy="4281854"/>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1270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5532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952499" y="-122501"/>
            <a:ext cx="5314536" cy="1325563"/>
          </a:xfrm>
        </p:spPr>
        <p:txBody>
          <a:bodyPr>
            <a:normAutofit/>
          </a:bodyPr>
          <a:lstStyle/>
          <a:p>
            <a:r>
              <a:rPr lang="en-US" dirty="0"/>
              <a:t>Devoirs</a:t>
            </a:r>
          </a:p>
        </p:txBody>
      </p:sp>
      <p:sp>
        <p:nvSpPr>
          <p:cNvPr id="14" name="Freeform: Shape 13">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erson running in a race&#10;&#10;Description automatically generated with medium confidence">
            <a:extLst>
              <a:ext uri="{FF2B5EF4-FFF2-40B4-BE49-F238E27FC236}">
                <a16:creationId xmlns:a16="http://schemas.microsoft.com/office/drawing/2014/main" id="{63F5B71F-7FBC-4DD0-A275-AF7E4B2E7EE3}"/>
              </a:ext>
            </a:extLst>
          </p:cNvPr>
          <p:cNvPicPr>
            <a:picLocks noChangeAspect="1"/>
          </p:cNvPicPr>
          <p:nvPr/>
        </p:nvPicPr>
        <p:blipFill rotWithShape="1">
          <a:blip r:embed="rId3">
            <a:extLst>
              <a:ext uri="{28A0092B-C50C-407E-A947-70E740481C1C}">
                <a14:useLocalDpi xmlns:a14="http://schemas.microsoft.com/office/drawing/2010/main" val="0"/>
              </a:ext>
            </a:extLst>
          </a:blip>
          <a:srcRect l="13962" r="25894"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graphicFrame>
        <p:nvGraphicFramePr>
          <p:cNvPr id="9" name="Content Placeholder 8"/>
          <p:cNvGraphicFramePr>
            <a:graphicFrameLocks noGrp="1"/>
          </p:cNvGraphicFramePr>
          <p:nvPr>
            <p:ph idx="1"/>
            <p:extLst>
              <p:ext uri="{D42A27DB-BD31-4B8C-83A1-F6EECF244321}">
                <p14:modId xmlns:p14="http://schemas.microsoft.com/office/powerpoint/2010/main" val="828348347"/>
              </p:ext>
            </p:extLst>
          </p:nvPr>
        </p:nvGraphicFramePr>
        <p:xfrm>
          <a:off x="762000" y="2279018"/>
          <a:ext cx="5314543" cy="33759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36664924"/>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E56B8-1FAB-2033-BD4D-8EBCEA48B1C5}"/>
              </a:ext>
            </a:extLst>
          </p:cNvPr>
          <p:cNvSpPr>
            <a:spLocks noGrp="1"/>
          </p:cNvSpPr>
          <p:nvPr>
            <p:ph type="title"/>
          </p:nvPr>
        </p:nvSpPr>
        <p:spPr/>
        <p:txBody>
          <a:bodyPr>
            <a:normAutofit fontScale="90000"/>
          </a:bodyPr>
          <a:lstStyle/>
          <a:p>
            <a:br>
              <a:rPr lang="en-US" dirty="0"/>
            </a:br>
            <a:br>
              <a:rPr lang="en-US" dirty="0"/>
            </a:br>
            <a:r>
              <a:rPr lang="en-US" dirty="0"/>
              <a:t>Reconnaissance</a:t>
            </a:r>
            <a:br>
              <a:rPr lang="en-US" dirty="0"/>
            </a:br>
            <a:endParaRPr lang="en-US" dirty="0"/>
          </a:p>
        </p:txBody>
      </p:sp>
      <p:sp>
        <p:nvSpPr>
          <p:cNvPr id="3" name="Content Placeholder 2">
            <a:extLst>
              <a:ext uri="{FF2B5EF4-FFF2-40B4-BE49-F238E27FC236}">
                <a16:creationId xmlns:a16="http://schemas.microsoft.com/office/drawing/2014/main" id="{C9022C51-E43C-3756-77FA-CE808B810BD0}"/>
              </a:ext>
            </a:extLst>
          </p:cNvPr>
          <p:cNvSpPr>
            <a:spLocks noGrp="1"/>
          </p:cNvSpPr>
          <p:nvPr>
            <p:ph idx="1"/>
          </p:nvPr>
        </p:nvSpPr>
        <p:spPr/>
        <p:txBody>
          <a:bodyPr>
            <a:normAutofit/>
          </a:bodyPr>
          <a:lstStyle/>
          <a:p>
            <a:pPr marL="0" indent="0">
              <a:lnSpc>
                <a:spcPct val="107000"/>
              </a:lnSpc>
              <a:spcBef>
                <a:spcPts val="0"/>
              </a:spcBef>
              <a:spcAft>
                <a:spcPts val="800"/>
              </a:spcAft>
              <a:buNone/>
            </a:pPr>
            <a:r>
              <a:rPr lang="fr-FR" sz="1800" kern="100" dirty="0">
                <a:latin typeface="Aptos" panose="020B0004020202020204" pitchFamily="34" charset="0"/>
                <a:ea typeface="Aptos" panose="020B0004020202020204" pitchFamily="34" charset="0"/>
                <a:cs typeface="Times New Roman" panose="02020603050405020304" pitchFamily="18" charset="0"/>
              </a:rPr>
              <a:t>La version originale de ce document a été élaborée grâce à des fonds provenant de plusieurs sources, y compris aux États-Unis dans le cadre de la subvention n° NU27DD000021 des Centers for </a:t>
            </a:r>
            <a:r>
              <a:rPr lang="fr-FR" sz="1800" kern="100" dirty="0" err="1">
                <a:latin typeface="Aptos" panose="020B0004020202020204" pitchFamily="34" charset="0"/>
                <a:ea typeface="Aptos" panose="020B0004020202020204" pitchFamily="34" charset="0"/>
                <a:cs typeface="Times New Roman" panose="02020603050405020304" pitchFamily="18" charset="0"/>
              </a:rPr>
              <a:t>Disease</a:t>
            </a:r>
            <a:r>
              <a:rPr lang="fr-FR" sz="1800" kern="100" dirty="0">
                <a:latin typeface="Aptos" panose="020B0004020202020204" pitchFamily="34" charset="0"/>
                <a:ea typeface="Aptos" panose="020B0004020202020204" pitchFamily="34" charset="0"/>
                <a:cs typeface="Times New Roman" panose="02020603050405020304" pitchFamily="18" charset="0"/>
              </a:rPr>
              <a:t> Control and Prevention (CDC) du ministère américain de la Santé et des Services sociaux (HHS), dont 18,1 millions de dollars (64 %) de financement fédéral américain, 10,2 millions de dollars (36 %) soutenus par des sources non fédérales.</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Bef>
                <a:spcPts val="0"/>
              </a:spcBef>
              <a:spcAft>
                <a:spcPts val="800"/>
              </a:spcAft>
              <a:buNone/>
            </a:pPr>
            <a:r>
              <a:rPr lang="fr-FR" sz="1800" kern="100" dirty="0">
                <a:latin typeface="Aptos" panose="020B0004020202020204" pitchFamily="34" charset="0"/>
                <a:ea typeface="Aptos" panose="020B0004020202020204" pitchFamily="34" charset="0"/>
                <a:cs typeface="Times New Roman" panose="02020603050405020304" pitchFamily="18" charset="0"/>
              </a:rPr>
              <a:t> Le contenu de ce document relève de la seule responsabilité des auteurs et ne représente pas nécessairement les points de vue officiels des Centers for </a:t>
            </a:r>
            <a:r>
              <a:rPr lang="fr-FR" sz="1800" kern="100" dirty="0" err="1">
                <a:latin typeface="Aptos" panose="020B0004020202020204" pitchFamily="34" charset="0"/>
                <a:ea typeface="Aptos" panose="020B0004020202020204" pitchFamily="34" charset="0"/>
                <a:cs typeface="Times New Roman" panose="02020603050405020304" pitchFamily="18" charset="0"/>
              </a:rPr>
              <a:t>Disease</a:t>
            </a:r>
            <a:r>
              <a:rPr lang="fr-FR" sz="1800" kern="100" dirty="0">
                <a:latin typeface="Aptos" panose="020B0004020202020204" pitchFamily="34" charset="0"/>
                <a:ea typeface="Aptos" panose="020B0004020202020204" pitchFamily="34" charset="0"/>
                <a:cs typeface="Times New Roman" panose="02020603050405020304" pitchFamily="18" charset="0"/>
              </a:rPr>
              <a:t> Control and Prevention des États-Unis ou du Département de la santé et des services sociaux des États-Unis.</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82846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FB9AEB-CBBF-45D1-9E2D-33DA0F8FF6AA}"/>
              </a:ext>
            </a:extLst>
          </p:cNvPr>
          <p:cNvSpPr txBox="1"/>
          <p:nvPr/>
        </p:nvSpPr>
        <p:spPr>
          <a:xfrm>
            <a:off x="640080" y="5576887"/>
            <a:ext cx="10911840" cy="640081"/>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dirty="0">
                <a:solidFill>
                  <a:srgbClr val="FF0000"/>
                </a:solidFill>
                <a:effectLst>
                  <a:outerShdw blurRad="38100" dist="38100" dir="2700000" algn="tl">
                    <a:srgbClr val="000000">
                      <a:alpha val="43137"/>
                    </a:srgbClr>
                  </a:outerShdw>
                </a:effectLst>
                <a:latin typeface="+mj-lt"/>
                <a:ea typeface="+mj-ea"/>
                <a:cs typeface="+mj-cs"/>
              </a:rPr>
              <a:t>Qu'est-ce que la santé émotionnelle ?</a:t>
            </a:r>
          </a:p>
        </p:txBody>
      </p:sp>
      <p:pic>
        <p:nvPicPr>
          <p:cNvPr id="3" name="Picture 2" descr="A group of people sitting together&#10;&#10;Description automatically generated with medium confidence">
            <a:extLst>
              <a:ext uri="{FF2B5EF4-FFF2-40B4-BE49-F238E27FC236}">
                <a16:creationId xmlns:a16="http://schemas.microsoft.com/office/drawing/2014/main" id="{38B7023C-60E8-45AD-A9E0-5E6258955895}"/>
              </a:ext>
            </a:extLst>
          </p:cNvPr>
          <p:cNvPicPr>
            <a:picLocks noChangeAspect="1"/>
          </p:cNvPicPr>
          <p:nvPr/>
        </p:nvPicPr>
        <p:blipFill rotWithShape="1">
          <a:blip r:embed="rId3">
            <a:extLst>
              <a:ext uri="{28A0092B-C50C-407E-A947-70E740481C1C}">
                <a14:useLocalDpi xmlns:a14="http://schemas.microsoft.com/office/drawing/2010/main" val="0"/>
              </a:ext>
            </a:extLst>
          </a:blip>
          <a:srcRect r="1" b="21199"/>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58084742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281" y="10415"/>
            <a:ext cx="11174464" cy="1126680"/>
          </a:xfrm>
        </p:spPr>
        <p:txBody>
          <a:bodyPr>
            <a:normAutofit/>
          </a:bodyPr>
          <a:lstStyle/>
          <a:p>
            <a:pPr algn="l"/>
            <a:r>
              <a:rPr lang="en-US" sz="4000" dirty="0">
                <a:latin typeface="Ubuntu" panose="020B0504030602030204" pitchFamily="34" charset="0"/>
              </a:rPr>
              <a:t>Votre rôle en </a:t>
            </a:r>
            <a:r>
              <a:rPr lang="en-US" sz="4000" dirty="0" err="1">
                <a:latin typeface="Ubuntu" panose="020B0504030602030204" pitchFamily="34" charset="0"/>
              </a:rPr>
              <a:t>tant</a:t>
            </a:r>
            <a:r>
              <a:rPr lang="en-US" sz="4000" dirty="0">
                <a:latin typeface="Ubuntu" panose="020B0504030602030204" pitchFamily="34" charset="0"/>
              </a:rPr>
              <a:t> </a:t>
            </a:r>
            <a:r>
              <a:rPr lang="en-US" sz="4000" dirty="0" err="1">
                <a:latin typeface="Ubuntu" panose="020B0504030602030204" pitchFamily="34" charset="0"/>
              </a:rPr>
              <a:t>que</a:t>
            </a:r>
            <a:r>
              <a:rPr lang="en-US" sz="4000" dirty="0">
                <a:latin typeface="Ubuntu" panose="020B0504030602030204" pitchFamily="34" charset="0"/>
              </a:rPr>
              <a:t> </a:t>
            </a:r>
            <a:r>
              <a:rPr lang="en-US" sz="4000" dirty="0" err="1">
                <a:latin typeface="Ubuntu" panose="020B0504030602030204" pitchFamily="34" charset="0"/>
              </a:rPr>
              <a:t>messager</a:t>
            </a:r>
            <a:r>
              <a:rPr lang="en-US" sz="4000" dirty="0">
                <a:latin typeface="Ubuntu" panose="020B0504030602030204" pitchFamily="34" charset="0"/>
              </a:rPr>
              <a:t> de la santé</a:t>
            </a: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3274219835"/>
              </p:ext>
            </p:extLst>
          </p:nvPr>
        </p:nvGraphicFramePr>
        <p:xfrm>
          <a:off x="6499749" y="1254634"/>
          <a:ext cx="5284788" cy="4575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group of people standing in a room&#10;&#10;Description automatically generated">
            <a:extLst>
              <a:ext uri="{FF2B5EF4-FFF2-40B4-BE49-F238E27FC236}">
                <a16:creationId xmlns:a16="http://schemas.microsoft.com/office/drawing/2014/main" id="{0046BE12-FC7D-49EE-84C0-9A85DD8A0A5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99577" y="4238688"/>
            <a:ext cx="3913347" cy="2608898"/>
          </a:xfrm>
          <a:prstGeom prst="rect">
            <a:avLst/>
          </a:prstGeom>
        </p:spPr>
      </p:pic>
      <p:pic>
        <p:nvPicPr>
          <p:cNvPr id="8" name="Picture 7" descr="A group of people holding a sign&#10;&#10;Description automatically generated">
            <a:extLst>
              <a:ext uri="{FF2B5EF4-FFF2-40B4-BE49-F238E27FC236}">
                <a16:creationId xmlns:a16="http://schemas.microsoft.com/office/drawing/2014/main" id="{00FDBCE8-4664-4EBC-8DFE-0C24D86EA3D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1281" y="1137094"/>
            <a:ext cx="4411980" cy="2941320"/>
          </a:xfrm>
          <a:prstGeom prst="rect">
            <a:avLst/>
          </a:prstGeom>
        </p:spPr>
      </p:pic>
      <p:pic>
        <p:nvPicPr>
          <p:cNvPr id="15" name="Picture 14" descr="A person sitting at a table with a computer&#10;&#10;Description automatically generated">
            <a:extLst>
              <a:ext uri="{FF2B5EF4-FFF2-40B4-BE49-F238E27FC236}">
                <a16:creationId xmlns:a16="http://schemas.microsoft.com/office/drawing/2014/main" id="{FF7C7C3A-809C-41D4-82DC-B86D7D1D6A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1281" y="4576413"/>
            <a:ext cx="2900172" cy="1933448"/>
          </a:xfrm>
          <a:prstGeom prst="rect">
            <a:avLst/>
          </a:prstGeom>
        </p:spPr>
      </p:pic>
    </p:spTree>
    <p:extLst>
      <p:ext uri="{BB962C8B-B14F-4D97-AF65-F5344CB8AC3E}">
        <p14:creationId xmlns:p14="http://schemas.microsoft.com/office/powerpoint/2010/main" val="3888861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latin typeface="Ubuntu" panose="020B0504030602030204" pitchFamily="34" charset="0"/>
              </a:rPr>
              <a:t>Émotions</a:t>
            </a:r>
          </a:p>
        </p:txBody>
      </p:sp>
      <p:pic>
        <p:nvPicPr>
          <p:cNvPr id="1026" name="Picture 2" descr="Why are two of Riley's five emotions in Inside Out male? - Movies ..."/>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219200" y="1890712"/>
            <a:ext cx="9753600" cy="307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19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5" y="1283"/>
            <a:ext cx="11914909" cy="1325563"/>
          </a:xfrm>
        </p:spPr>
        <p:txBody>
          <a:bodyPr>
            <a:normAutofit/>
          </a:bodyPr>
          <a:lstStyle/>
          <a:p>
            <a:r>
              <a:rPr lang="en-US" sz="3600" dirty="0">
                <a:latin typeface="Ubuntu" panose="020B0504030602030204" pitchFamily="34" charset="0"/>
              </a:rPr>
              <a:t>Menaces pour la santé émotionnelle : Le stress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72398" y="1326846"/>
            <a:ext cx="5436523" cy="4704210"/>
          </a:xfrm>
        </p:spPr>
      </p:pic>
      <p:cxnSp>
        <p:nvCxnSpPr>
          <p:cNvPr id="5" name="Straight Connector 4">
            <a:extLst>
              <a:ext uri="{FF2B5EF4-FFF2-40B4-BE49-F238E27FC236}">
                <a16:creationId xmlns:a16="http://schemas.microsoft.com/office/drawing/2014/main" id="{A3B8D737-FB70-4202-ACA0-A6F90F07CFA4}"/>
              </a:ext>
            </a:extLst>
          </p:cNvPr>
          <p:cNvCxnSpPr>
            <a:cxnSpLocks/>
          </p:cNvCxnSpPr>
          <p:nvPr/>
        </p:nvCxnSpPr>
        <p:spPr>
          <a:xfrm>
            <a:off x="5875020" y="2067321"/>
            <a:ext cx="0" cy="349758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8" name="Picture 7" descr="A picture containing text, water sport, sport, swimming&#10;&#10;Description automatically generated">
            <a:extLst>
              <a:ext uri="{FF2B5EF4-FFF2-40B4-BE49-F238E27FC236}">
                <a16:creationId xmlns:a16="http://schemas.microsoft.com/office/drawing/2014/main" id="{32B56251-F064-432D-A9E1-A600DC0CF5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690" y="1326846"/>
            <a:ext cx="5106430" cy="4704210"/>
          </a:xfrm>
          <a:prstGeom prst="rect">
            <a:avLst/>
          </a:prstGeom>
        </p:spPr>
      </p:pic>
    </p:spTree>
    <p:extLst>
      <p:ext uri="{BB962C8B-B14F-4D97-AF65-F5344CB8AC3E}">
        <p14:creationId xmlns:p14="http://schemas.microsoft.com/office/powerpoint/2010/main" val="3471067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Ubuntu" panose="020B0504030602030204" pitchFamily="34" charset="0"/>
              </a:rPr>
              <a:t>Signes de stress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679247698"/>
              </p:ext>
            </p:extLst>
          </p:nvPr>
        </p:nvGraphicFramePr>
        <p:xfrm>
          <a:off x="1390650" y="1370692"/>
          <a:ext cx="10515600" cy="4648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0006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145746"/>
            <a:ext cx="11805739" cy="1325563"/>
          </a:xfrm>
        </p:spPr>
        <p:txBody>
          <a:bodyPr>
            <a:normAutofit/>
          </a:bodyPr>
          <a:lstStyle/>
          <a:p>
            <a:r>
              <a:rPr lang="en-US" sz="3600" dirty="0">
                <a:latin typeface="Ubuntu" panose="020B0504030602030204" pitchFamily="34" charset="0"/>
              </a:rPr>
              <a:t>Que pouvons-nous contrôler lorsque nous sommes stressés ?</a:t>
            </a:r>
          </a:p>
        </p:txBody>
      </p:sp>
      <p:sp>
        <p:nvSpPr>
          <p:cNvPr id="15" name="TextBox 14"/>
          <p:cNvSpPr txBox="1"/>
          <p:nvPr/>
        </p:nvSpPr>
        <p:spPr>
          <a:xfrm>
            <a:off x="386261" y="1630093"/>
            <a:ext cx="3555657" cy="523220"/>
          </a:xfrm>
          <a:prstGeom prst="rect">
            <a:avLst/>
          </a:prstGeom>
          <a:noFill/>
        </p:spPr>
        <p:txBody>
          <a:bodyPr wrap="square" rtlCol="0">
            <a:spAutoFit/>
          </a:bodyPr>
          <a:lstStyle/>
          <a:p>
            <a:pPr algn="ctr"/>
            <a:r>
              <a:rPr lang="en-US" sz="2800" b="1" dirty="0">
                <a:solidFill>
                  <a:srgbClr val="00B050"/>
                </a:solidFill>
                <a:latin typeface="Ubuntu" panose="020B0504030602030204" pitchFamily="34" charset="0"/>
              </a:rPr>
              <a:t>Je peux contrôler...</a:t>
            </a:r>
          </a:p>
        </p:txBody>
      </p:sp>
      <p:sp>
        <p:nvSpPr>
          <p:cNvPr id="18" name="TextBox 17"/>
          <p:cNvSpPr txBox="1"/>
          <p:nvPr/>
        </p:nvSpPr>
        <p:spPr>
          <a:xfrm>
            <a:off x="7955280" y="1389730"/>
            <a:ext cx="3850459" cy="523220"/>
          </a:xfrm>
          <a:prstGeom prst="rect">
            <a:avLst/>
          </a:prstGeom>
          <a:noFill/>
        </p:spPr>
        <p:txBody>
          <a:bodyPr wrap="square" rtlCol="0">
            <a:spAutoFit/>
          </a:bodyPr>
          <a:lstStyle/>
          <a:p>
            <a:pPr algn="ctr"/>
            <a:r>
              <a:rPr lang="en-US" sz="2800" b="1" dirty="0">
                <a:solidFill>
                  <a:srgbClr val="FF0000"/>
                </a:solidFill>
                <a:latin typeface="Ubuntu" panose="020B0504030602030204" pitchFamily="34" charset="0"/>
              </a:rPr>
              <a:t>Je ne peux pas contrôler...</a:t>
            </a:r>
          </a:p>
        </p:txBody>
      </p:sp>
      <p:sp>
        <p:nvSpPr>
          <p:cNvPr id="16" name="TextBox 15"/>
          <p:cNvSpPr txBox="1"/>
          <p:nvPr/>
        </p:nvSpPr>
        <p:spPr>
          <a:xfrm>
            <a:off x="4151552" y="3558035"/>
            <a:ext cx="3803728" cy="584775"/>
          </a:xfrm>
          <a:prstGeom prst="rect">
            <a:avLst/>
          </a:prstGeom>
          <a:noFill/>
        </p:spPr>
        <p:txBody>
          <a:bodyPr wrap="square" rtlCol="0">
            <a:spAutoFit/>
          </a:bodyPr>
          <a:lstStyle/>
          <a:p>
            <a:pPr algn="ctr"/>
            <a:r>
              <a:rPr lang="en-US" sz="3200" b="1" dirty="0" err="1">
                <a:ln w="22225">
                  <a:solidFill>
                    <a:schemeClr val="accent2"/>
                  </a:solidFill>
                  <a:prstDash val="solid"/>
                </a:ln>
                <a:solidFill>
                  <a:schemeClr val="accent2">
                    <a:lumMod val="40000"/>
                    <a:lumOff val="60000"/>
                  </a:schemeClr>
                </a:solidFill>
              </a:rPr>
              <a:t>Répondre</a:t>
            </a:r>
            <a:r>
              <a:rPr lang="en-US" sz="3200" b="1" dirty="0">
                <a:ln w="22225">
                  <a:solidFill>
                    <a:schemeClr val="accent2"/>
                  </a:solidFill>
                  <a:prstDash val="solid"/>
                </a:ln>
                <a:solidFill>
                  <a:schemeClr val="accent2">
                    <a:lumMod val="40000"/>
                    <a:lumOff val="60000"/>
                  </a:schemeClr>
                </a:solidFill>
              </a:rPr>
              <a:t> vs. </a:t>
            </a:r>
            <a:r>
              <a:rPr lang="en-US" sz="3200" b="1" dirty="0" err="1">
                <a:ln w="22225">
                  <a:solidFill>
                    <a:schemeClr val="accent2"/>
                  </a:solidFill>
                  <a:prstDash val="solid"/>
                </a:ln>
                <a:solidFill>
                  <a:schemeClr val="accent2">
                    <a:lumMod val="40000"/>
                    <a:lumOff val="60000"/>
                  </a:schemeClr>
                </a:solidFill>
              </a:rPr>
              <a:t>Réagir</a:t>
            </a:r>
            <a:endParaRPr lang="en-US" sz="3200" b="1" dirty="0">
              <a:ln w="22225">
                <a:solidFill>
                  <a:schemeClr val="accent2"/>
                </a:solidFill>
                <a:prstDash val="solid"/>
              </a:ln>
              <a:solidFill>
                <a:schemeClr val="accent2">
                  <a:lumMod val="40000"/>
                  <a:lumOff val="60000"/>
                </a:schemeClr>
              </a:solidFill>
            </a:endParaRPr>
          </a:p>
        </p:txBody>
      </p:sp>
      <p:pic>
        <p:nvPicPr>
          <p:cNvPr id="4" name="Picture 3" descr="A person in a blue shirt&#10;&#10;Description automatically generated">
            <a:extLst>
              <a:ext uri="{FF2B5EF4-FFF2-40B4-BE49-F238E27FC236}">
                <a16:creationId xmlns:a16="http://schemas.microsoft.com/office/drawing/2014/main" id="{D342804E-9E7F-4657-BB5E-188FA0F19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261" y="2485650"/>
            <a:ext cx="3659266" cy="2891413"/>
          </a:xfrm>
          <a:prstGeom prst="rect">
            <a:avLst/>
          </a:prstGeom>
        </p:spPr>
      </p:pic>
      <p:pic>
        <p:nvPicPr>
          <p:cNvPr id="6" name="Picture 5" descr="A picture containing building, person, snow, table&#10;&#10;Description automatically generated">
            <a:extLst>
              <a:ext uri="{FF2B5EF4-FFF2-40B4-BE49-F238E27FC236}">
                <a16:creationId xmlns:a16="http://schemas.microsoft.com/office/drawing/2014/main" id="{AB64816E-3154-47B5-BEF0-66B0B7D3B6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4182" y="2232576"/>
            <a:ext cx="3631557" cy="3235694"/>
          </a:xfrm>
          <a:prstGeom prst="rect">
            <a:avLst/>
          </a:prstGeom>
        </p:spPr>
      </p:pic>
      <p:sp>
        <p:nvSpPr>
          <p:cNvPr id="10" name="TextBox 9">
            <a:extLst>
              <a:ext uri="{FF2B5EF4-FFF2-40B4-BE49-F238E27FC236}">
                <a16:creationId xmlns:a16="http://schemas.microsoft.com/office/drawing/2014/main" id="{BC54E065-2931-4538-A2CC-F2E9CD650395}"/>
              </a:ext>
            </a:extLst>
          </p:cNvPr>
          <p:cNvSpPr txBox="1"/>
          <p:nvPr/>
        </p:nvSpPr>
        <p:spPr>
          <a:xfrm>
            <a:off x="386260" y="5555471"/>
            <a:ext cx="3555657" cy="523220"/>
          </a:xfrm>
          <a:prstGeom prst="rect">
            <a:avLst/>
          </a:prstGeom>
          <a:noFill/>
        </p:spPr>
        <p:txBody>
          <a:bodyPr wrap="square" rtlCol="0">
            <a:spAutoFit/>
          </a:bodyPr>
          <a:lstStyle/>
          <a:p>
            <a:pPr algn="ctr"/>
            <a:r>
              <a:rPr lang="en-US" sz="2800" b="1" dirty="0">
                <a:solidFill>
                  <a:srgbClr val="00B050"/>
                </a:solidFill>
                <a:latin typeface="Ubuntu" panose="020B0504030602030204" pitchFamily="34" charset="0"/>
              </a:rPr>
              <a:t>MOI-MEME</a:t>
            </a:r>
          </a:p>
        </p:txBody>
      </p:sp>
      <p:sp>
        <p:nvSpPr>
          <p:cNvPr id="11" name="TextBox 10">
            <a:extLst>
              <a:ext uri="{FF2B5EF4-FFF2-40B4-BE49-F238E27FC236}">
                <a16:creationId xmlns:a16="http://schemas.microsoft.com/office/drawing/2014/main" id="{7D9FC4CB-F678-48C6-9BFF-082C9C464596}"/>
              </a:ext>
            </a:extLst>
          </p:cNvPr>
          <p:cNvSpPr txBox="1"/>
          <p:nvPr/>
        </p:nvSpPr>
        <p:spPr>
          <a:xfrm>
            <a:off x="7955280" y="5555471"/>
            <a:ext cx="3850459" cy="523220"/>
          </a:xfrm>
          <a:prstGeom prst="rect">
            <a:avLst/>
          </a:prstGeom>
          <a:noFill/>
        </p:spPr>
        <p:txBody>
          <a:bodyPr wrap="square" rtlCol="0">
            <a:spAutoFit/>
          </a:bodyPr>
          <a:lstStyle/>
          <a:p>
            <a:pPr algn="ctr"/>
            <a:r>
              <a:rPr lang="en-US" sz="2800" b="1" dirty="0">
                <a:solidFill>
                  <a:srgbClr val="FF0000"/>
                </a:solidFill>
                <a:latin typeface="Ubuntu" panose="020B0504030602030204" pitchFamily="34" charset="0"/>
              </a:rPr>
              <a:t>LES AUTRES</a:t>
            </a:r>
          </a:p>
        </p:txBody>
      </p:sp>
    </p:spTree>
    <p:extLst>
      <p:ext uri="{BB962C8B-B14F-4D97-AF65-F5344CB8AC3E}">
        <p14:creationId xmlns:p14="http://schemas.microsoft.com/office/powerpoint/2010/main" val="252633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Ubuntu" panose="020B0504030602030204" pitchFamily="34" charset="0"/>
              </a:rPr>
              <a:t>Sources de stress</a:t>
            </a:r>
          </a:p>
        </p:txBody>
      </p:sp>
      <p:sp>
        <p:nvSpPr>
          <p:cNvPr id="6" name="Rectangle 5"/>
          <p:cNvSpPr/>
          <p:nvPr/>
        </p:nvSpPr>
        <p:spPr>
          <a:xfrm>
            <a:off x="5144042" y="1950519"/>
            <a:ext cx="6840140" cy="3416320"/>
          </a:xfrm>
          <a:prstGeom prst="rect">
            <a:avLst/>
          </a:prstGeom>
          <a:noFill/>
        </p:spPr>
        <p:txBody>
          <a:bodyPr wrap="square" lIns="91440" tIns="45720" rIns="91440" bIns="45720">
            <a:spAutoFit/>
          </a:bodyPr>
          <a:lstStyle/>
          <a:p>
            <a:pPr algn="ctr"/>
            <a:r>
              <a:rPr lang="en-US" sz="5400" b="1" dirty="0" err="1">
                <a:ln w="22225">
                  <a:solidFill>
                    <a:schemeClr val="accent2"/>
                  </a:solidFill>
                  <a:prstDash val="solid"/>
                </a:ln>
                <a:solidFill>
                  <a:schemeClr val="accent2">
                    <a:lumMod val="40000"/>
                    <a:lumOff val="60000"/>
                  </a:schemeClr>
                </a:solidFill>
                <a:latin typeface="Ubuntu" panose="020B0504030602030204" pitchFamily="34" charset="0"/>
              </a:rPr>
              <a:t>Qu’est-ce</a:t>
            </a:r>
            <a:r>
              <a:rPr lang="en-US" sz="5400" b="1" dirty="0">
                <a:ln w="22225">
                  <a:solidFill>
                    <a:schemeClr val="accent2"/>
                  </a:solidFill>
                  <a:prstDash val="solid"/>
                </a:ln>
                <a:solidFill>
                  <a:schemeClr val="accent2">
                    <a:lumMod val="40000"/>
                    <a:lumOff val="60000"/>
                  </a:schemeClr>
                </a:solidFill>
                <a:latin typeface="Ubuntu" panose="020B0504030602030204" pitchFamily="34" charset="0"/>
              </a:rPr>
              <a:t> qui </a:t>
            </a:r>
            <a:r>
              <a:rPr lang="en-US" sz="5400" b="1" dirty="0" err="1">
                <a:ln w="22225">
                  <a:solidFill>
                    <a:schemeClr val="accent2"/>
                  </a:solidFill>
                  <a:prstDash val="solid"/>
                </a:ln>
                <a:solidFill>
                  <a:schemeClr val="accent2">
                    <a:lumMod val="40000"/>
                    <a:lumOff val="60000"/>
                  </a:schemeClr>
                </a:solidFill>
                <a:latin typeface="Ubuntu" panose="020B0504030602030204" pitchFamily="34" charset="0"/>
              </a:rPr>
              <a:t>vous</a:t>
            </a:r>
            <a:r>
              <a:rPr lang="en-US" sz="5400" b="1" dirty="0">
                <a:ln w="22225">
                  <a:solidFill>
                    <a:schemeClr val="accent2"/>
                  </a:solidFill>
                  <a:prstDash val="solid"/>
                </a:ln>
                <a:solidFill>
                  <a:schemeClr val="accent2">
                    <a:lumMod val="40000"/>
                    <a:lumOff val="60000"/>
                  </a:schemeClr>
                </a:solidFill>
                <a:latin typeface="Ubuntu" panose="020B0504030602030204" pitchFamily="34" charset="0"/>
              </a:rPr>
              <a:t> </a:t>
            </a:r>
            <a:r>
              <a:rPr lang="en-US" sz="5400" b="1" dirty="0" err="1">
                <a:ln w="22225">
                  <a:solidFill>
                    <a:schemeClr val="accent2"/>
                  </a:solidFill>
                  <a:prstDash val="solid"/>
                </a:ln>
                <a:solidFill>
                  <a:schemeClr val="accent2">
                    <a:lumMod val="40000"/>
                    <a:lumOff val="60000"/>
                  </a:schemeClr>
                </a:solidFill>
                <a:latin typeface="Ubuntu" panose="020B0504030602030204" pitchFamily="34" charset="0"/>
              </a:rPr>
              <a:t>stresse</a:t>
            </a:r>
            <a:r>
              <a:rPr lang="en-US" sz="5400" b="1" cap="none" spc="0" dirty="0">
                <a:ln w="22225">
                  <a:solidFill>
                    <a:schemeClr val="accent2"/>
                  </a:solidFill>
                  <a:prstDash val="solid"/>
                </a:ln>
                <a:solidFill>
                  <a:schemeClr val="accent2">
                    <a:lumMod val="40000"/>
                    <a:lumOff val="60000"/>
                  </a:schemeClr>
                </a:solidFill>
                <a:effectLst/>
                <a:latin typeface="Ubuntu" panose="020B0504030602030204" pitchFamily="34" charset="0"/>
              </a:rPr>
              <a:t>?</a:t>
            </a:r>
          </a:p>
          <a:p>
            <a:pPr algn="ctr"/>
            <a:endParaRPr lang="en-US" sz="5400" b="1" dirty="0">
              <a:ln w="22225">
                <a:solidFill>
                  <a:schemeClr val="accent2"/>
                </a:solidFill>
                <a:prstDash val="solid"/>
              </a:ln>
              <a:solidFill>
                <a:schemeClr val="accent2">
                  <a:lumMod val="40000"/>
                  <a:lumOff val="60000"/>
                </a:schemeClr>
              </a:solidFill>
              <a:latin typeface="Ubuntu" panose="020B0504030602030204" pitchFamily="34" charset="0"/>
            </a:endParaRPr>
          </a:p>
          <a:p>
            <a:pPr algn="ctr"/>
            <a:r>
              <a:rPr lang="en-US" sz="5400" b="1" cap="none" spc="0" dirty="0">
                <a:ln w="22225">
                  <a:solidFill>
                    <a:schemeClr val="accent2"/>
                  </a:solidFill>
                  <a:prstDash val="solid"/>
                </a:ln>
                <a:solidFill>
                  <a:schemeClr val="accent2">
                    <a:lumMod val="40000"/>
                    <a:lumOff val="60000"/>
                  </a:schemeClr>
                </a:solidFill>
                <a:effectLst/>
                <a:latin typeface="Ubuntu" panose="020B0504030602030204" pitchFamily="34" charset="0"/>
              </a:rPr>
              <a:t>Réfléchissons...</a:t>
            </a:r>
          </a:p>
        </p:txBody>
      </p:sp>
      <p:pic>
        <p:nvPicPr>
          <p:cNvPr id="3" name="Picture 2" descr="A person in a red shirt playing football&#10;&#10;Description automatically generated with low confidence">
            <a:extLst>
              <a:ext uri="{FF2B5EF4-FFF2-40B4-BE49-F238E27FC236}">
                <a16:creationId xmlns:a16="http://schemas.microsoft.com/office/drawing/2014/main" id="{580840BC-7158-41F0-A8BB-02E6ECB1B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543" y="10414"/>
            <a:ext cx="4038057" cy="6618986"/>
          </a:xfrm>
          <a:prstGeom prst="rect">
            <a:avLst/>
          </a:prstGeom>
        </p:spPr>
      </p:pic>
    </p:spTree>
    <p:extLst>
      <p:ext uri="{BB962C8B-B14F-4D97-AF65-F5344CB8AC3E}">
        <p14:creationId xmlns:p14="http://schemas.microsoft.com/office/powerpoint/2010/main" val="872837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272696"/>
            <a:ext cx="5314536" cy="1325563"/>
          </a:xfrm>
        </p:spPr>
        <p:txBody>
          <a:bodyPr vert="horz" lIns="91440" tIns="45720" rIns="91440" bIns="45720" rtlCol="0" anchor="ctr">
            <a:normAutofit fontScale="90000"/>
          </a:bodyPr>
          <a:lstStyle/>
          <a:p>
            <a:r>
              <a:rPr lang="en-US" dirty="0">
                <a:solidFill>
                  <a:schemeClr val="tx1"/>
                </a:solidFill>
                <a:latin typeface="+mj-lt"/>
              </a:rPr>
              <a:t>Se concentrer sur </a:t>
            </a:r>
            <a:br>
              <a:rPr lang="en-US" dirty="0">
                <a:solidFill>
                  <a:schemeClr val="tx1"/>
                </a:solidFill>
                <a:latin typeface="+mj-lt"/>
              </a:rPr>
            </a:br>
            <a:r>
              <a:rPr lang="en-US" dirty="0">
                <a:solidFill>
                  <a:schemeClr val="tx1"/>
                </a:solidFill>
                <a:latin typeface="+mj-lt"/>
              </a:rPr>
              <a:t>      La santé émotionnelle</a:t>
            </a:r>
          </a:p>
        </p:txBody>
      </p:sp>
      <p:sp>
        <p:nvSpPr>
          <p:cNvPr id="3" name="Content Placeholder 2"/>
          <p:cNvSpPr>
            <a:spLocks noGrp="1"/>
          </p:cNvSpPr>
          <p:nvPr>
            <p:ph idx="1"/>
          </p:nvPr>
        </p:nvSpPr>
        <p:spPr>
          <a:xfrm>
            <a:off x="464541" y="1422385"/>
            <a:ext cx="6285600" cy="3375920"/>
          </a:xfrm>
        </p:spPr>
        <p:txBody>
          <a:bodyPr vert="horz" lIns="91440" tIns="45720" rIns="91440" bIns="45720" rtlCol="0" anchor="t">
            <a:noAutofit/>
          </a:bodyPr>
          <a:lstStyle/>
          <a:p>
            <a:pPr marL="0" indent="0">
              <a:buNone/>
            </a:pPr>
            <a:r>
              <a:rPr lang="en-US" sz="2200" dirty="0">
                <a:solidFill>
                  <a:schemeClr val="tx1"/>
                </a:solidFill>
              </a:rPr>
              <a:t>De nombreuses personnes peuvent se sentir tristes, stressées ou désorientées, surtout maintenant que nous sommes confrontés à une pandémie. Il est important de réfléchir à ce que vous pouvez faire pour votre santé émotionnelle.</a:t>
            </a:r>
          </a:p>
          <a:p>
            <a:pPr marL="0" indent="0">
              <a:buNone/>
            </a:pPr>
            <a:r>
              <a:rPr lang="en-US" sz="2200" dirty="0">
                <a:solidFill>
                  <a:schemeClr val="tx1"/>
                </a:solidFill>
              </a:rPr>
              <a:t>Voici 5 techniques que vous pouvez mettre en œuvre au quotidien pour améliorer votre santé émotionnelle !</a:t>
            </a:r>
          </a:p>
          <a:p>
            <a:pPr marL="514350">
              <a:buFont typeface="Arial" panose="020B0604020202020204" pitchFamily="34" charset="0"/>
              <a:buChar char="•"/>
            </a:pPr>
            <a:r>
              <a:rPr lang="en-US" sz="2200" dirty="0">
                <a:solidFill>
                  <a:schemeClr val="tx1"/>
                </a:solidFill>
              </a:rPr>
              <a:t>Utilisation d'une balle anti-stress</a:t>
            </a:r>
          </a:p>
          <a:p>
            <a:pPr marL="514350">
              <a:buFont typeface="Arial" panose="020B0604020202020204" pitchFamily="34" charset="0"/>
              <a:buChar char="•"/>
            </a:pPr>
            <a:r>
              <a:rPr lang="en-US" sz="2200" dirty="0">
                <a:solidFill>
                  <a:schemeClr val="tx1"/>
                </a:solidFill>
              </a:rPr>
              <a:t>Pensées positives</a:t>
            </a:r>
          </a:p>
          <a:p>
            <a:pPr marL="514350">
              <a:buFont typeface="Arial" panose="020B0604020202020204" pitchFamily="34" charset="0"/>
              <a:buChar char="•"/>
            </a:pPr>
            <a:r>
              <a:rPr lang="en-US" sz="2200" dirty="0">
                <a:solidFill>
                  <a:schemeClr val="tx1"/>
                </a:solidFill>
              </a:rPr>
              <a:t>Respiration profonde</a:t>
            </a:r>
          </a:p>
          <a:p>
            <a:pPr marL="514350">
              <a:buFont typeface="Arial" panose="020B0604020202020204" pitchFamily="34" charset="0"/>
              <a:buChar char="•"/>
            </a:pPr>
            <a:r>
              <a:rPr lang="en-US" sz="2200" dirty="0">
                <a:solidFill>
                  <a:schemeClr val="tx1"/>
                </a:solidFill>
              </a:rPr>
              <a:t>Étirements</a:t>
            </a:r>
          </a:p>
          <a:p>
            <a:pPr marL="514350">
              <a:buFont typeface="Arial" panose="020B0604020202020204" pitchFamily="34" charset="0"/>
              <a:buChar char="•"/>
            </a:pPr>
            <a:r>
              <a:rPr lang="en-US" sz="2200" dirty="0">
                <a:solidFill>
                  <a:schemeClr val="tx1"/>
                </a:solidFill>
              </a:rPr>
              <a:t>Obtenir de l'aide</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erson wearing a helmet and gloves&#10;&#10;Description automatically generated with low confidence">
            <a:extLst>
              <a:ext uri="{FF2B5EF4-FFF2-40B4-BE49-F238E27FC236}">
                <a16:creationId xmlns:a16="http://schemas.microsoft.com/office/drawing/2014/main" id="{F4C1ED83-7C4A-46C1-A639-4EFF4DE3F6C3}"/>
              </a:ext>
            </a:extLst>
          </p:cNvPr>
          <p:cNvPicPr>
            <a:picLocks noChangeAspect="1"/>
          </p:cNvPicPr>
          <p:nvPr/>
        </p:nvPicPr>
        <p:blipFill rotWithShape="1">
          <a:blip r:embed="rId3">
            <a:extLst>
              <a:ext uri="{28A0092B-C50C-407E-A947-70E740481C1C}">
                <a14:useLocalDpi xmlns:a14="http://schemas.microsoft.com/office/drawing/2010/main" val="0"/>
              </a:ext>
            </a:extLst>
          </a:blip>
          <a:srcRect l="16801" r="14634"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21963103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86E43570C675241AD0770FD02353473" ma:contentTypeVersion="10" ma:contentTypeDescription="Create a new document." ma:contentTypeScope="" ma:versionID="bb1f730b9d1f3a8ef5c0f8a584886117">
  <xsd:schema xmlns:xsd="http://www.w3.org/2001/XMLSchema" xmlns:xs="http://www.w3.org/2001/XMLSchema" xmlns:p="http://schemas.microsoft.com/office/2006/metadata/properties" xmlns:ns2="7caa4be8-4d2a-4852-a8ae-d326c7966dc4" xmlns:ns3="6b5e7dea-ba08-47ce-944e-768e98d134fc" targetNamespace="http://schemas.microsoft.com/office/2006/metadata/properties" ma:root="true" ma:fieldsID="60309439ccd85d844288c651a0db8e20" ns2:_="" ns3:_="">
    <xsd:import namespace="7caa4be8-4d2a-4852-a8ae-d326c7966dc4"/>
    <xsd:import namespace="6b5e7dea-ba08-47ce-944e-768e98d134f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aa4be8-4d2a-4852-a8ae-d326c7966d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b5e7dea-ba08-47ce-944e-768e98d134f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DB73A49-498A-48D5-A7AC-D4695718D744}">
  <ds:schemaRefs>
    <ds:schemaRef ds:uri="http://schemas.microsoft.com/sharepoint/v3/contenttype/forms"/>
  </ds:schemaRefs>
</ds:datastoreItem>
</file>

<file path=customXml/itemProps2.xml><?xml version="1.0" encoding="utf-8"?>
<ds:datastoreItem xmlns:ds="http://schemas.openxmlformats.org/officeDocument/2006/customXml" ds:itemID="{5187342B-D7D1-4752-BFAF-E3C7F8627F66}">
  <ds:schemaRefs>
    <ds:schemaRef ds:uri="7caa4be8-4d2a-4852-a8ae-d326c7966dc4"/>
    <ds:schemaRef ds:uri="http://purl.org/dc/terms/"/>
    <ds:schemaRef ds:uri="http://schemas.microsoft.com/office/2006/metadata/properties"/>
    <ds:schemaRef ds:uri="http://schemas.openxmlformats.org/package/2006/metadata/core-properties"/>
    <ds:schemaRef ds:uri="http://purl.org/dc/elements/1.1/"/>
    <ds:schemaRef ds:uri="http://www.w3.org/XML/1998/namespace"/>
    <ds:schemaRef ds:uri="http://schemas.microsoft.com/office/2006/documentManagement/types"/>
    <ds:schemaRef ds:uri="http://schemas.microsoft.com/office/infopath/2007/PartnerControls"/>
    <ds:schemaRef ds:uri="6b5e7dea-ba08-47ce-944e-768e98d134fc"/>
    <ds:schemaRef ds:uri="http://purl.org/dc/dcmitype/"/>
  </ds:schemaRefs>
</ds:datastoreItem>
</file>

<file path=customXml/itemProps3.xml><?xml version="1.0" encoding="utf-8"?>
<ds:datastoreItem xmlns:ds="http://schemas.openxmlformats.org/officeDocument/2006/customXml" ds:itemID="{E619BFE3-2C39-494A-967A-7AD05FFBC2E7}">
  <ds:schemaRefs>
    <ds:schemaRef ds:uri="6b5e7dea-ba08-47ce-944e-768e98d134fc"/>
    <ds:schemaRef ds:uri="7caa4be8-4d2a-4852-a8ae-d326c7966dc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7041</TotalTime>
  <Words>1673</Words>
  <Application>Microsoft Office PowerPoint</Application>
  <PresentationFormat>Widescreen</PresentationFormat>
  <Paragraphs>142</Paragraphs>
  <Slides>16</Slides>
  <Notes>14</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Votre rôle en tant que messager de la santé</vt:lpstr>
      <vt:lpstr>Émotions</vt:lpstr>
      <vt:lpstr>Menaces pour la santé émotionnelle : Le stress</vt:lpstr>
      <vt:lpstr>Signes de stress</vt:lpstr>
      <vt:lpstr>Que pouvons-nous contrôler lorsque nous sommes stressés ?</vt:lpstr>
      <vt:lpstr>Sources de stress</vt:lpstr>
      <vt:lpstr>Se concentrer sur        La santé émotionnelle</vt:lpstr>
      <vt:lpstr>Stratégie 1 : Utilisation d'une pression</vt:lpstr>
      <vt:lpstr>Stratégie 2 : Pensées positives</vt:lpstr>
      <vt:lpstr>Stratégie 3 : Respiration profonde</vt:lpstr>
      <vt:lpstr>Stratégie 4 : Étirements</vt:lpstr>
      <vt:lpstr>Stratégie 5 : Obtenir un soutien</vt:lpstr>
      <vt:lpstr>Devoirs</vt:lpstr>
      <vt:lpstr>  Reconnaissance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Christina Quinn</dc:creator>
  <cp:keywords>, docId:45C94CF3523556B262C905F0E0BD5C10</cp:keywords>
  <cp:lastModifiedBy>Faith Chabedi</cp:lastModifiedBy>
  <cp:revision>233</cp:revision>
  <cp:lastPrinted>2020-11-04T13:13:30Z</cp:lastPrinted>
  <dcterms:created xsi:type="dcterms:W3CDTF">2018-11-14T02:12:36Z</dcterms:created>
  <dcterms:modified xsi:type="dcterms:W3CDTF">2024-11-04T16:00:47Z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0x010100786E43570C675241AD0770FD02353473</vt:lpwstr>
  </property>
</Properties>
</file>