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1"/>
  </p:notesMasterIdLst>
  <p:sldIdLst>
    <p:sldId id="256" r:id="rId3"/>
    <p:sldId id="266" r:id="rId4"/>
    <p:sldId id="278" r:id="rId5"/>
    <p:sldId id="267" r:id="rId6"/>
    <p:sldId id="265" r:id="rId7"/>
    <p:sldId id="260" r:id="rId8"/>
    <p:sldId id="268" r:id="rId9"/>
    <p:sldId id="258" r:id="rId10"/>
    <p:sldId id="277" r:id="rId11"/>
    <p:sldId id="269" r:id="rId12"/>
    <p:sldId id="270" r:id="rId13"/>
    <p:sldId id="271" r:id="rId14"/>
    <p:sldId id="272" r:id="rId15"/>
    <p:sldId id="275" r:id="rId16"/>
    <p:sldId id="274" r:id="rId17"/>
    <p:sldId id="276" r:id="rId18"/>
    <p:sldId id="263" r:id="rId19"/>
    <p:sldId id="38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han Hussey" initials="MH" lastIdx="6" clrIdx="0">
    <p:extLst>
      <p:ext uri="{19B8F6BF-5375-455C-9EA6-DF929625EA0E}">
        <p15:presenceInfo xmlns:p15="http://schemas.microsoft.com/office/powerpoint/2012/main" userId="S-1-5-21-2897855483-1492041518-4156851567-275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B41E81-CD2A-4490-BF1D-D7871AC17414}" v="1" dt="2024-10-16T13:53:24.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87" autoAdjust="0"/>
    <p:restoredTop sz="70813" autoAdjust="0"/>
  </p:normalViewPr>
  <p:slideViewPr>
    <p:cSldViewPr snapToGrid="0" snapToObjects="1">
      <p:cViewPr varScale="1">
        <p:scale>
          <a:sx n="40" d="100"/>
          <a:sy n="40" d="100"/>
        </p:scale>
        <p:origin x="1668" y="292"/>
      </p:cViewPr>
      <p:guideLst/>
    </p:cSldViewPr>
  </p:slideViewPr>
  <p:outlineViewPr>
    <p:cViewPr>
      <p:scale>
        <a:sx n="33" d="100"/>
        <a:sy n="33" d="100"/>
      </p:scale>
      <p:origin x="0" y="-5112"/>
    </p:cViewPr>
  </p:outlineViewPr>
  <p:notesTextViewPr>
    <p:cViewPr>
      <p:scale>
        <a:sx n="1" d="1"/>
        <a:sy n="1" d="1"/>
      </p:scale>
      <p:origin x="0" y="0"/>
    </p:cViewPr>
  </p:notesTextViewPr>
  <p:notesViewPr>
    <p:cSldViewPr snapToGrid="0" snapToObjects="1">
      <p:cViewPr varScale="1">
        <p:scale>
          <a:sx n="51" d="100"/>
          <a:sy n="51" d="100"/>
        </p:scale>
        <p:origin x="269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2546D3-9EF4-4F05-BAA0-0F48C37008ED}" type="doc">
      <dgm:prSet loTypeId="urn:microsoft.com/office/officeart/2005/8/layout/hierarchy4" loCatId="list" qsTypeId="urn:microsoft.com/office/officeart/2005/8/quickstyle/simple1" qsCatId="simple" csTypeId="urn:microsoft.com/office/officeart/2005/8/colors/accent3_5" csCatId="accent3" phldr="1"/>
      <dgm:spPr/>
    </dgm:pt>
    <dgm:pt modelId="{4BBA367C-5D88-42BF-8036-D5CBF25BA911}">
      <dgm:prSet phldrT="[Text]"/>
      <dgm:spPr/>
      <dgm:t>
        <a:bodyPr/>
        <a:lstStyle/>
        <a:p>
          <a:r>
            <a:rPr lang="en-US" dirty="0"/>
            <a:t>Objectifs</a:t>
          </a:r>
        </a:p>
      </dgm:t>
    </dgm:pt>
    <dgm:pt modelId="{09539791-D655-4C27-8CCC-A780EBE091CE}" type="parTrans" cxnId="{3312C2C2-EF9A-4B9D-9ECB-0F894FFA77D3}">
      <dgm:prSet/>
      <dgm:spPr/>
      <dgm:t>
        <a:bodyPr/>
        <a:lstStyle/>
        <a:p>
          <a:endParaRPr lang="en-US"/>
        </a:p>
      </dgm:t>
    </dgm:pt>
    <dgm:pt modelId="{F0922D14-68FE-4F93-8918-C13A678ED53F}" type="sibTrans" cxnId="{3312C2C2-EF9A-4B9D-9ECB-0F894FFA77D3}">
      <dgm:prSet/>
      <dgm:spPr/>
      <dgm:t>
        <a:bodyPr/>
        <a:lstStyle/>
        <a:p>
          <a:endParaRPr lang="en-US"/>
        </a:p>
      </dgm:t>
    </dgm:pt>
    <dgm:pt modelId="{905D01A7-0403-4CE6-A779-E955B59C21D7}">
      <dgm:prSet phldrT="[Text]"/>
      <dgm:spPr/>
      <dgm:t>
        <a:bodyPr/>
        <a:lstStyle/>
        <a:p>
          <a:r>
            <a:rPr lang="en-US" dirty="0"/>
            <a:t>Parties prenantes</a:t>
          </a:r>
        </a:p>
      </dgm:t>
    </dgm:pt>
    <dgm:pt modelId="{8D20781A-DB7F-4552-BF1D-FE10BD8BD7CB}" type="parTrans" cxnId="{041A1F7B-D086-4A0B-A02D-34B28027CB59}">
      <dgm:prSet/>
      <dgm:spPr/>
      <dgm:t>
        <a:bodyPr/>
        <a:lstStyle/>
        <a:p>
          <a:endParaRPr lang="en-US"/>
        </a:p>
      </dgm:t>
    </dgm:pt>
    <dgm:pt modelId="{CDBF0437-04B8-42A6-BF52-4F8D6F9AAD4C}" type="sibTrans" cxnId="{041A1F7B-D086-4A0B-A02D-34B28027CB59}">
      <dgm:prSet/>
      <dgm:spPr/>
      <dgm:t>
        <a:bodyPr/>
        <a:lstStyle/>
        <a:p>
          <a:endParaRPr lang="en-US"/>
        </a:p>
      </dgm:t>
    </dgm:pt>
    <dgm:pt modelId="{987A8DAB-BD5B-4168-901F-12D98FF945CC}">
      <dgm:prSet phldrT="[Text]"/>
      <dgm:spPr/>
      <dgm:t>
        <a:bodyPr/>
        <a:lstStyle/>
        <a:p>
          <a:r>
            <a:rPr lang="en-US" dirty="0"/>
            <a:t>Environnement </a:t>
          </a:r>
          <a:r>
            <a:rPr lang="en-US"/>
            <a:t>Pladoyer</a:t>
          </a:r>
        </a:p>
      </dgm:t>
    </dgm:pt>
    <dgm:pt modelId="{6096D0BD-853A-439A-B33F-E2CA61BF5CDD}" type="parTrans" cxnId="{C7380469-8CE9-48B8-86D7-29FE62C4E7EC}">
      <dgm:prSet/>
      <dgm:spPr/>
    </dgm:pt>
    <dgm:pt modelId="{E9F1C70E-D033-48B9-BCC7-14607B8C05A9}" type="sibTrans" cxnId="{C7380469-8CE9-48B8-86D7-29FE62C4E7EC}">
      <dgm:prSet/>
      <dgm:spPr/>
    </dgm:pt>
    <dgm:pt modelId="{AEF24A20-ED08-4533-98D0-D3A43012B2F7}" type="pres">
      <dgm:prSet presAssocID="{EB2546D3-9EF4-4F05-BAA0-0F48C37008ED}" presName="Name0" presStyleCnt="0">
        <dgm:presLayoutVars>
          <dgm:chPref val="1"/>
          <dgm:dir/>
          <dgm:animOne val="branch"/>
          <dgm:animLvl val="lvl"/>
          <dgm:resizeHandles/>
        </dgm:presLayoutVars>
      </dgm:prSet>
      <dgm:spPr/>
    </dgm:pt>
    <dgm:pt modelId="{23BEA52F-2935-47DE-BCBE-B9562CA383E3}" type="pres">
      <dgm:prSet presAssocID="{4BBA367C-5D88-42BF-8036-D5CBF25BA911}" presName="vertOne" presStyleCnt="0"/>
      <dgm:spPr/>
    </dgm:pt>
    <dgm:pt modelId="{C8233948-1707-4858-A3F1-D525A8D74306}" type="pres">
      <dgm:prSet presAssocID="{4BBA367C-5D88-42BF-8036-D5CBF25BA911}" presName="txOne" presStyleLbl="node0" presStyleIdx="0" presStyleCnt="3">
        <dgm:presLayoutVars>
          <dgm:chPref val="3"/>
        </dgm:presLayoutVars>
      </dgm:prSet>
      <dgm:spPr/>
    </dgm:pt>
    <dgm:pt modelId="{30140315-D17D-4264-A388-774A6C9BBDA6}" type="pres">
      <dgm:prSet presAssocID="{4BBA367C-5D88-42BF-8036-D5CBF25BA911}" presName="horzOne" presStyleCnt="0"/>
      <dgm:spPr/>
    </dgm:pt>
    <dgm:pt modelId="{4DC0954F-8ADC-4178-A5AF-C908BA8A52FF}" type="pres">
      <dgm:prSet presAssocID="{F0922D14-68FE-4F93-8918-C13A678ED53F}" presName="sibSpaceOne" presStyleCnt="0"/>
      <dgm:spPr/>
    </dgm:pt>
    <dgm:pt modelId="{DABFEAFA-16B3-4133-8194-D8C9288FC66B}" type="pres">
      <dgm:prSet presAssocID="{987A8DAB-BD5B-4168-901F-12D98FF945CC}" presName="vertOne" presStyleCnt="0"/>
      <dgm:spPr/>
    </dgm:pt>
    <dgm:pt modelId="{0D1BB28C-0A60-4FA3-B906-42A2020C5DED}" type="pres">
      <dgm:prSet presAssocID="{987A8DAB-BD5B-4168-901F-12D98FF945CC}" presName="txOne" presStyleLbl="node0" presStyleIdx="1" presStyleCnt="3">
        <dgm:presLayoutVars>
          <dgm:chPref val="3"/>
        </dgm:presLayoutVars>
      </dgm:prSet>
      <dgm:spPr/>
    </dgm:pt>
    <dgm:pt modelId="{7C7D7F16-CA6A-48E4-ADD6-120D27ADA800}" type="pres">
      <dgm:prSet presAssocID="{987A8DAB-BD5B-4168-901F-12D98FF945CC}" presName="horzOne" presStyleCnt="0"/>
      <dgm:spPr/>
    </dgm:pt>
    <dgm:pt modelId="{B351AF26-A386-4F13-8BA4-13DB8FD7EB2C}" type="pres">
      <dgm:prSet presAssocID="{E9F1C70E-D033-48B9-BCC7-14607B8C05A9}" presName="sibSpaceOne" presStyleCnt="0"/>
      <dgm:spPr/>
    </dgm:pt>
    <dgm:pt modelId="{A98AF02A-B022-473D-AE01-2C4ECF405E34}" type="pres">
      <dgm:prSet presAssocID="{905D01A7-0403-4CE6-A779-E955B59C21D7}" presName="vertOne" presStyleCnt="0"/>
      <dgm:spPr/>
    </dgm:pt>
    <dgm:pt modelId="{4B5FAC4F-AD7D-4D4F-BC7C-231D53A38B70}" type="pres">
      <dgm:prSet presAssocID="{905D01A7-0403-4CE6-A779-E955B59C21D7}" presName="txOne" presStyleLbl="node0" presStyleIdx="2" presStyleCnt="3">
        <dgm:presLayoutVars>
          <dgm:chPref val="3"/>
        </dgm:presLayoutVars>
      </dgm:prSet>
      <dgm:spPr/>
    </dgm:pt>
    <dgm:pt modelId="{8B6F9CE0-D88B-4E35-916E-B99950B23A08}" type="pres">
      <dgm:prSet presAssocID="{905D01A7-0403-4CE6-A779-E955B59C21D7}" presName="horzOne" presStyleCnt="0"/>
      <dgm:spPr/>
    </dgm:pt>
  </dgm:ptLst>
  <dgm:cxnLst>
    <dgm:cxn modelId="{A6E00814-06FB-4DDD-9139-BFA41BAEC183}" type="presOf" srcId="{4BBA367C-5D88-42BF-8036-D5CBF25BA911}" destId="{C8233948-1707-4858-A3F1-D525A8D74306}" srcOrd="0" destOrd="0" presId="urn:microsoft.com/office/officeart/2005/8/layout/hierarchy4"/>
    <dgm:cxn modelId="{C4ACAF31-8638-4094-B21B-B1560B487057}" type="presOf" srcId="{905D01A7-0403-4CE6-A779-E955B59C21D7}" destId="{4B5FAC4F-AD7D-4D4F-BC7C-231D53A38B70}" srcOrd="0" destOrd="0" presId="urn:microsoft.com/office/officeart/2005/8/layout/hierarchy4"/>
    <dgm:cxn modelId="{C7380469-8CE9-48B8-86D7-29FE62C4E7EC}" srcId="{EB2546D3-9EF4-4F05-BAA0-0F48C37008ED}" destId="{987A8DAB-BD5B-4168-901F-12D98FF945CC}" srcOrd="1" destOrd="0" parTransId="{6096D0BD-853A-439A-B33F-E2CA61BF5CDD}" sibTransId="{E9F1C70E-D033-48B9-BCC7-14607B8C05A9}"/>
    <dgm:cxn modelId="{D2159656-190D-4E85-8701-29AC9B1E30F1}" type="presOf" srcId="{987A8DAB-BD5B-4168-901F-12D98FF945CC}" destId="{0D1BB28C-0A60-4FA3-B906-42A2020C5DED}" srcOrd="0" destOrd="0" presId="urn:microsoft.com/office/officeart/2005/8/layout/hierarchy4"/>
    <dgm:cxn modelId="{041A1F7B-D086-4A0B-A02D-34B28027CB59}" srcId="{EB2546D3-9EF4-4F05-BAA0-0F48C37008ED}" destId="{905D01A7-0403-4CE6-A779-E955B59C21D7}" srcOrd="2" destOrd="0" parTransId="{8D20781A-DB7F-4552-BF1D-FE10BD8BD7CB}" sibTransId="{CDBF0437-04B8-42A6-BF52-4F8D6F9AAD4C}"/>
    <dgm:cxn modelId="{774D8FB2-ED14-4B57-B5F1-263CAD133559}" type="presOf" srcId="{EB2546D3-9EF4-4F05-BAA0-0F48C37008ED}" destId="{AEF24A20-ED08-4533-98D0-D3A43012B2F7}" srcOrd="0" destOrd="0" presId="urn:microsoft.com/office/officeart/2005/8/layout/hierarchy4"/>
    <dgm:cxn modelId="{3312C2C2-EF9A-4B9D-9ECB-0F894FFA77D3}" srcId="{EB2546D3-9EF4-4F05-BAA0-0F48C37008ED}" destId="{4BBA367C-5D88-42BF-8036-D5CBF25BA911}" srcOrd="0" destOrd="0" parTransId="{09539791-D655-4C27-8CCC-A780EBE091CE}" sibTransId="{F0922D14-68FE-4F93-8918-C13A678ED53F}"/>
    <dgm:cxn modelId="{A2401C0B-B7BA-4B7D-A928-68DF021B778C}" type="presParOf" srcId="{AEF24A20-ED08-4533-98D0-D3A43012B2F7}" destId="{23BEA52F-2935-47DE-BCBE-B9562CA383E3}" srcOrd="0" destOrd="0" presId="urn:microsoft.com/office/officeart/2005/8/layout/hierarchy4"/>
    <dgm:cxn modelId="{757366C6-E8AC-4EC4-9534-8E7740D734DD}" type="presParOf" srcId="{23BEA52F-2935-47DE-BCBE-B9562CA383E3}" destId="{C8233948-1707-4858-A3F1-D525A8D74306}" srcOrd="0" destOrd="0" presId="urn:microsoft.com/office/officeart/2005/8/layout/hierarchy4"/>
    <dgm:cxn modelId="{69BB8A0B-97B2-4DFC-AC76-E901F8D3721D}" type="presParOf" srcId="{23BEA52F-2935-47DE-BCBE-B9562CA383E3}" destId="{30140315-D17D-4264-A388-774A6C9BBDA6}" srcOrd="1" destOrd="0" presId="urn:microsoft.com/office/officeart/2005/8/layout/hierarchy4"/>
    <dgm:cxn modelId="{879E2B85-1154-480B-85BB-3F8E06656A45}" type="presParOf" srcId="{AEF24A20-ED08-4533-98D0-D3A43012B2F7}" destId="{4DC0954F-8ADC-4178-A5AF-C908BA8A52FF}" srcOrd="1" destOrd="0" presId="urn:microsoft.com/office/officeart/2005/8/layout/hierarchy4"/>
    <dgm:cxn modelId="{58F3C985-333A-4C8B-9B14-EBBD071AD918}" type="presParOf" srcId="{AEF24A20-ED08-4533-98D0-D3A43012B2F7}" destId="{DABFEAFA-16B3-4133-8194-D8C9288FC66B}" srcOrd="2" destOrd="0" presId="urn:microsoft.com/office/officeart/2005/8/layout/hierarchy4"/>
    <dgm:cxn modelId="{3D47BDD6-48C6-4908-98F8-3EB9D0C1D5D5}" type="presParOf" srcId="{DABFEAFA-16B3-4133-8194-D8C9288FC66B}" destId="{0D1BB28C-0A60-4FA3-B906-42A2020C5DED}" srcOrd="0" destOrd="0" presId="urn:microsoft.com/office/officeart/2005/8/layout/hierarchy4"/>
    <dgm:cxn modelId="{C7A1E37C-A202-41B9-A3D8-3BFBE534102E}" type="presParOf" srcId="{DABFEAFA-16B3-4133-8194-D8C9288FC66B}" destId="{7C7D7F16-CA6A-48E4-ADD6-120D27ADA800}" srcOrd="1" destOrd="0" presId="urn:microsoft.com/office/officeart/2005/8/layout/hierarchy4"/>
    <dgm:cxn modelId="{AE298F4B-1194-4E52-BA12-E13917981EEB}" type="presParOf" srcId="{AEF24A20-ED08-4533-98D0-D3A43012B2F7}" destId="{B351AF26-A386-4F13-8BA4-13DB8FD7EB2C}" srcOrd="3" destOrd="0" presId="urn:microsoft.com/office/officeart/2005/8/layout/hierarchy4"/>
    <dgm:cxn modelId="{9B51C9D2-16D4-4C41-B938-C194C24BAFA8}" type="presParOf" srcId="{AEF24A20-ED08-4533-98D0-D3A43012B2F7}" destId="{A98AF02A-B022-473D-AE01-2C4ECF405E34}" srcOrd="4" destOrd="0" presId="urn:microsoft.com/office/officeart/2005/8/layout/hierarchy4"/>
    <dgm:cxn modelId="{AC814662-126D-4720-BB02-CBD02D13C267}" type="presParOf" srcId="{A98AF02A-B022-473D-AE01-2C4ECF405E34}" destId="{4B5FAC4F-AD7D-4D4F-BC7C-231D53A38B70}" srcOrd="0" destOrd="0" presId="urn:microsoft.com/office/officeart/2005/8/layout/hierarchy4"/>
    <dgm:cxn modelId="{A6DBE86E-1000-4336-9442-AC02CD3EAF10}" type="presParOf" srcId="{A98AF02A-B022-473D-AE01-2C4ECF405E34}" destId="{8B6F9CE0-D88B-4E35-916E-B99950B23A0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2546D3-9EF4-4F05-BAA0-0F48C37008ED}" type="doc">
      <dgm:prSet loTypeId="urn:microsoft.com/office/officeart/2005/8/layout/vList2" loCatId="list" qsTypeId="urn:microsoft.com/office/officeart/2005/8/quickstyle/simple1" qsCatId="simple" csTypeId="urn:microsoft.com/office/officeart/2005/8/colors/accent3_5" csCatId="accent3" phldr="1"/>
      <dgm:spPr/>
    </dgm:pt>
    <dgm:pt modelId="{4BBA367C-5D88-42BF-8036-D5CBF25BA911}">
      <dgm:prSet phldrT="[Text]"/>
      <dgm:spPr/>
      <dgm:t>
        <a:bodyPr/>
        <a:lstStyle/>
        <a:p>
          <a:r>
            <a:rPr lang="en-US" dirty="0"/>
            <a:t>Objectifs</a:t>
          </a:r>
        </a:p>
      </dgm:t>
    </dgm:pt>
    <dgm:pt modelId="{09539791-D655-4C27-8CCC-A780EBE091CE}" type="parTrans" cxnId="{3312C2C2-EF9A-4B9D-9ECB-0F894FFA77D3}">
      <dgm:prSet/>
      <dgm:spPr/>
      <dgm:t>
        <a:bodyPr/>
        <a:lstStyle/>
        <a:p>
          <a:endParaRPr lang="en-US"/>
        </a:p>
      </dgm:t>
    </dgm:pt>
    <dgm:pt modelId="{F0922D14-68FE-4F93-8918-C13A678ED53F}" type="sibTrans" cxnId="{3312C2C2-EF9A-4B9D-9ECB-0F894FFA77D3}">
      <dgm:prSet/>
      <dgm:spPr/>
      <dgm:t>
        <a:bodyPr/>
        <a:lstStyle/>
        <a:p>
          <a:endParaRPr lang="en-US"/>
        </a:p>
      </dgm:t>
    </dgm:pt>
    <dgm:pt modelId="{D01665AB-DE32-48D9-BC97-B62C0B66E2A7}">
      <dgm:prSet phldrT="[Text]"/>
      <dgm:spPr/>
      <dgm:t>
        <a:bodyPr/>
        <a:lstStyle/>
        <a:p>
          <a:r>
            <a:rPr lang="en-US" dirty="0"/>
            <a:t>Parties prenantes</a:t>
          </a:r>
        </a:p>
      </dgm:t>
    </dgm:pt>
    <dgm:pt modelId="{2FBF032A-3D44-4299-B245-95DF3C51106F}" type="parTrans" cxnId="{B8CE06AA-A7D2-49CB-9AE1-BBA0D4A5DDCA}">
      <dgm:prSet/>
      <dgm:spPr/>
      <dgm:t>
        <a:bodyPr/>
        <a:lstStyle/>
        <a:p>
          <a:endParaRPr lang="en-US"/>
        </a:p>
      </dgm:t>
    </dgm:pt>
    <dgm:pt modelId="{DB4DB1BF-8B94-4668-8C5C-1B380B48A0B9}" type="sibTrans" cxnId="{B8CE06AA-A7D2-49CB-9AE1-BBA0D4A5DDCA}">
      <dgm:prSet/>
      <dgm:spPr/>
      <dgm:t>
        <a:bodyPr/>
        <a:lstStyle/>
        <a:p>
          <a:endParaRPr lang="en-US"/>
        </a:p>
      </dgm:t>
    </dgm:pt>
    <dgm:pt modelId="{D5963BDB-C746-4610-9998-4D224670DA6A}">
      <dgm:prSet phldrT="[Text]"/>
      <dgm:spPr/>
      <dgm:t>
        <a:bodyPr/>
        <a:lstStyle/>
        <a:p>
          <a:r>
            <a:rPr lang="en-US" dirty="0"/>
            <a:t>Quels sont les acteurs concernés par mes objectifs ?</a:t>
          </a:r>
        </a:p>
      </dgm:t>
    </dgm:pt>
    <dgm:pt modelId="{F251EEC0-29CA-4074-AFF5-B53C9A7C643C}" type="parTrans" cxnId="{F1791B3A-9ED2-4C45-90A7-6D1C90DDC0F6}">
      <dgm:prSet/>
      <dgm:spPr/>
      <dgm:t>
        <a:bodyPr/>
        <a:lstStyle/>
        <a:p>
          <a:endParaRPr lang="en-US"/>
        </a:p>
      </dgm:t>
    </dgm:pt>
    <dgm:pt modelId="{77AB7E17-DBEF-42F1-9D13-9123E7CD953C}" type="sibTrans" cxnId="{F1791B3A-9ED2-4C45-90A7-6D1C90DDC0F6}">
      <dgm:prSet/>
      <dgm:spPr/>
      <dgm:t>
        <a:bodyPr/>
        <a:lstStyle/>
        <a:p>
          <a:endParaRPr lang="en-US"/>
        </a:p>
      </dgm:t>
    </dgm:pt>
    <dgm:pt modelId="{1234D32E-F79A-40A4-A119-B8C3C7C43089}">
      <dgm:prSet phldrT="[Text]"/>
      <dgm:spPr/>
      <dgm:t>
        <a:bodyPr/>
        <a:lstStyle/>
        <a:p>
          <a:r>
            <a:rPr lang="en-US" dirty="0"/>
            <a:t>Qui prend les décisions ?</a:t>
          </a:r>
        </a:p>
      </dgm:t>
    </dgm:pt>
    <dgm:pt modelId="{510DBD3F-2E9E-4EE3-B2A9-91941E6B18E5}" type="parTrans" cxnId="{66DCC3F0-37A0-4746-B63A-26E310B5D446}">
      <dgm:prSet/>
      <dgm:spPr/>
      <dgm:t>
        <a:bodyPr/>
        <a:lstStyle/>
        <a:p>
          <a:endParaRPr lang="en-US"/>
        </a:p>
      </dgm:t>
    </dgm:pt>
    <dgm:pt modelId="{B5730BAA-729C-49DC-ABEE-7D6696264D5A}" type="sibTrans" cxnId="{66DCC3F0-37A0-4746-B63A-26E310B5D446}">
      <dgm:prSet/>
      <dgm:spPr/>
      <dgm:t>
        <a:bodyPr/>
        <a:lstStyle/>
        <a:p>
          <a:endParaRPr lang="en-US"/>
        </a:p>
      </dgm:t>
    </dgm:pt>
    <dgm:pt modelId="{D149D3C4-AB51-4FA5-9B95-8588C1150BB8}">
      <dgm:prSet phldrT="[Text]"/>
      <dgm:spPr/>
      <dgm:t>
        <a:bodyPr/>
        <a:lstStyle/>
        <a:p>
          <a:r>
            <a:rPr lang="en-US" dirty="0"/>
            <a:t>Quelles sont les règles en matière de Pladoyer dans mon pays ?</a:t>
          </a:r>
        </a:p>
      </dgm:t>
    </dgm:pt>
    <dgm:pt modelId="{A2952B31-C3F6-42E3-B479-61C983ADEBC0}" type="parTrans" cxnId="{AB7BAED9-1AB3-4921-A10E-C68FAE046683}">
      <dgm:prSet/>
      <dgm:spPr/>
      <dgm:t>
        <a:bodyPr/>
        <a:lstStyle/>
        <a:p>
          <a:endParaRPr lang="en-US"/>
        </a:p>
      </dgm:t>
    </dgm:pt>
    <dgm:pt modelId="{044A95C0-7CA6-4E54-967D-350BF6A4E8EE}" type="sibTrans" cxnId="{AB7BAED9-1AB3-4921-A10E-C68FAE046683}">
      <dgm:prSet/>
      <dgm:spPr/>
      <dgm:t>
        <a:bodyPr/>
        <a:lstStyle/>
        <a:p>
          <a:endParaRPr lang="en-US"/>
        </a:p>
      </dgm:t>
    </dgm:pt>
    <dgm:pt modelId="{5AC217A2-F7AC-4850-A230-184F0ADC7A11}">
      <dgm:prSet phldrT="[Text]"/>
      <dgm:spPr/>
      <dgm:t>
        <a:bodyPr/>
        <a:lstStyle/>
        <a:p>
          <a:r>
            <a:rPr lang="en-US" dirty="0"/>
            <a:t>Puis-je défendre une cause en toute sécurité dans mon pays ?</a:t>
          </a:r>
        </a:p>
      </dgm:t>
    </dgm:pt>
    <dgm:pt modelId="{0CE221A2-71C1-4C22-9AA9-D0D20DD2F7AD}" type="parTrans" cxnId="{19B8327A-5469-4787-8B83-34D99C34227A}">
      <dgm:prSet/>
      <dgm:spPr/>
      <dgm:t>
        <a:bodyPr/>
        <a:lstStyle/>
        <a:p>
          <a:endParaRPr lang="en-US"/>
        </a:p>
      </dgm:t>
    </dgm:pt>
    <dgm:pt modelId="{F7C899CB-6578-4798-A861-D171AEA79001}" type="sibTrans" cxnId="{19B8327A-5469-4787-8B83-34D99C34227A}">
      <dgm:prSet/>
      <dgm:spPr/>
      <dgm:t>
        <a:bodyPr/>
        <a:lstStyle/>
        <a:p>
          <a:endParaRPr lang="en-US"/>
        </a:p>
      </dgm:t>
    </dgm:pt>
    <dgm:pt modelId="{4A935239-7C17-4D5A-AC13-D44698A515F3}">
      <dgm:prSet phldrT="[Text]"/>
      <dgm:spPr/>
      <dgm:t>
        <a:bodyPr/>
        <a:lstStyle/>
        <a:p>
          <a:r>
            <a:rPr lang="en-US" dirty="0"/>
            <a:t>Est-il prudent pour moi de défendre l'objectif particulier que j'ai choisi ?</a:t>
          </a:r>
        </a:p>
      </dgm:t>
    </dgm:pt>
    <dgm:pt modelId="{2B255DCE-E809-4757-BA80-E6CD20D1B2C6}" type="parTrans" cxnId="{8D85C39E-9EB7-4523-B947-609C08E16647}">
      <dgm:prSet/>
      <dgm:spPr/>
      <dgm:t>
        <a:bodyPr/>
        <a:lstStyle/>
        <a:p>
          <a:endParaRPr lang="en-US"/>
        </a:p>
      </dgm:t>
    </dgm:pt>
    <dgm:pt modelId="{22095C4E-9F19-4EAB-8563-5798650EEFFD}" type="sibTrans" cxnId="{8D85C39E-9EB7-4523-B947-609C08E16647}">
      <dgm:prSet/>
      <dgm:spPr/>
      <dgm:t>
        <a:bodyPr/>
        <a:lstStyle/>
        <a:p>
          <a:endParaRPr lang="en-US"/>
        </a:p>
      </dgm:t>
    </dgm:pt>
    <dgm:pt modelId="{104D335D-F4D4-4436-BAC8-7493D99327DB}">
      <dgm:prSet phldrT="[Text]"/>
      <dgm:spPr/>
      <dgm:t>
        <a:bodyPr/>
        <a:lstStyle/>
        <a:p>
          <a:r>
            <a:rPr lang="en-US" dirty="0"/>
            <a:t>Qu'est-ce que les parties prenantes ont dit ou fait en rapport avec mon objectif ?</a:t>
          </a:r>
        </a:p>
      </dgm:t>
    </dgm:pt>
    <dgm:pt modelId="{6248676A-F2FA-44B1-AB76-5991E986CADF}" type="parTrans" cxnId="{D45C9AEF-262D-4D03-AC91-C8EFB5CD0406}">
      <dgm:prSet/>
      <dgm:spPr/>
      <dgm:t>
        <a:bodyPr/>
        <a:lstStyle/>
        <a:p>
          <a:endParaRPr lang="en-US"/>
        </a:p>
      </dgm:t>
    </dgm:pt>
    <dgm:pt modelId="{D05AF06E-CCBE-4B9A-BF35-7D6CC25EF795}" type="sibTrans" cxnId="{D45C9AEF-262D-4D03-AC91-C8EFB5CD0406}">
      <dgm:prSet/>
      <dgm:spPr/>
      <dgm:t>
        <a:bodyPr/>
        <a:lstStyle/>
        <a:p>
          <a:endParaRPr lang="en-US"/>
        </a:p>
      </dgm:t>
    </dgm:pt>
    <dgm:pt modelId="{A9404B8F-5627-485D-B7B4-582C091BC20D}">
      <dgm:prSet phldrT="[Text]"/>
      <dgm:spPr/>
      <dgm:t>
        <a:bodyPr/>
        <a:lstStyle/>
        <a:p>
          <a:r>
            <a:rPr lang="en-US" dirty="0"/>
            <a:t>Environnement </a:t>
          </a:r>
          <a:r>
            <a:rPr lang="en-US"/>
            <a:t>Pladoyer</a:t>
          </a:r>
        </a:p>
      </dgm:t>
    </dgm:pt>
    <dgm:pt modelId="{E6DCD1D1-1C58-42C4-832E-4DE6A9B4ACA9}" type="parTrans" cxnId="{0D5EFA3B-AF22-47B1-ACF6-80BFD32DE7EB}">
      <dgm:prSet/>
      <dgm:spPr/>
    </dgm:pt>
    <dgm:pt modelId="{87849623-17E0-4076-AE87-CE2DC3C3CD2E}" type="sibTrans" cxnId="{0D5EFA3B-AF22-47B1-ACF6-80BFD32DE7EB}">
      <dgm:prSet/>
      <dgm:spPr/>
    </dgm:pt>
    <dgm:pt modelId="{12B37772-8E72-4092-BFE9-C1FD0F7322E5}">
      <dgm:prSet phldrT="[Text]"/>
      <dgm:spPr/>
      <dgm:t>
        <a:bodyPr/>
        <a:lstStyle/>
        <a:p>
          <a:r>
            <a:rPr lang="en-US" dirty="0"/>
            <a:t>Quels sont mes objectifs ?</a:t>
          </a:r>
        </a:p>
      </dgm:t>
    </dgm:pt>
    <dgm:pt modelId="{F97966F8-7783-43CD-B6CA-F96A366E81BB}" type="parTrans" cxnId="{E884F925-4FE7-4042-98EB-F8288227F7E5}">
      <dgm:prSet/>
      <dgm:spPr/>
    </dgm:pt>
    <dgm:pt modelId="{326335A4-9850-4280-9CE2-082842D8B400}" type="sibTrans" cxnId="{E884F925-4FE7-4042-98EB-F8288227F7E5}">
      <dgm:prSet/>
      <dgm:spPr/>
    </dgm:pt>
    <dgm:pt modelId="{16992902-C4AE-4237-959E-0AA264D49683}" type="pres">
      <dgm:prSet presAssocID="{EB2546D3-9EF4-4F05-BAA0-0F48C37008ED}" presName="linear" presStyleCnt="0">
        <dgm:presLayoutVars>
          <dgm:animLvl val="lvl"/>
          <dgm:resizeHandles val="exact"/>
        </dgm:presLayoutVars>
      </dgm:prSet>
      <dgm:spPr/>
    </dgm:pt>
    <dgm:pt modelId="{A451A46B-B357-45D5-BFFA-5DB09EF0847D}" type="pres">
      <dgm:prSet presAssocID="{4BBA367C-5D88-42BF-8036-D5CBF25BA911}" presName="parentText" presStyleLbl="node1" presStyleIdx="0" presStyleCnt="3">
        <dgm:presLayoutVars>
          <dgm:chMax val="0"/>
          <dgm:bulletEnabled val="1"/>
        </dgm:presLayoutVars>
      </dgm:prSet>
      <dgm:spPr/>
    </dgm:pt>
    <dgm:pt modelId="{D1DBBBCC-7F32-43C8-8D5D-69D85EA7DA16}" type="pres">
      <dgm:prSet presAssocID="{4BBA367C-5D88-42BF-8036-D5CBF25BA911}" presName="childText" presStyleLbl="revTx" presStyleIdx="0" presStyleCnt="3">
        <dgm:presLayoutVars>
          <dgm:bulletEnabled val="1"/>
        </dgm:presLayoutVars>
      </dgm:prSet>
      <dgm:spPr/>
    </dgm:pt>
    <dgm:pt modelId="{BE34FF55-FEB2-480A-B176-082C41BDA9AA}" type="pres">
      <dgm:prSet presAssocID="{A9404B8F-5627-485D-B7B4-582C091BC20D}" presName="parentText" presStyleLbl="node1" presStyleIdx="1" presStyleCnt="3">
        <dgm:presLayoutVars>
          <dgm:chMax val="0"/>
          <dgm:bulletEnabled val="1"/>
        </dgm:presLayoutVars>
      </dgm:prSet>
      <dgm:spPr/>
    </dgm:pt>
    <dgm:pt modelId="{C9F03D8B-B92A-4D0B-8AB3-FA285B4974CE}" type="pres">
      <dgm:prSet presAssocID="{A9404B8F-5627-485D-B7B4-582C091BC20D}" presName="childText" presStyleLbl="revTx" presStyleIdx="1" presStyleCnt="3">
        <dgm:presLayoutVars>
          <dgm:bulletEnabled val="1"/>
        </dgm:presLayoutVars>
      </dgm:prSet>
      <dgm:spPr/>
    </dgm:pt>
    <dgm:pt modelId="{C5290B28-DE5B-43D6-B9F7-87235F1A9FEB}" type="pres">
      <dgm:prSet presAssocID="{D01665AB-DE32-48D9-BC97-B62C0B66E2A7}" presName="parentText" presStyleLbl="node1" presStyleIdx="2" presStyleCnt="3">
        <dgm:presLayoutVars>
          <dgm:chMax val="0"/>
          <dgm:bulletEnabled val="1"/>
        </dgm:presLayoutVars>
      </dgm:prSet>
      <dgm:spPr/>
    </dgm:pt>
    <dgm:pt modelId="{8FF7D307-4B27-46F6-829A-950124D39D99}" type="pres">
      <dgm:prSet presAssocID="{D01665AB-DE32-48D9-BC97-B62C0B66E2A7}" presName="childText" presStyleLbl="revTx" presStyleIdx="2" presStyleCnt="3">
        <dgm:presLayoutVars>
          <dgm:bulletEnabled val="1"/>
        </dgm:presLayoutVars>
      </dgm:prSet>
      <dgm:spPr/>
    </dgm:pt>
  </dgm:ptLst>
  <dgm:cxnLst>
    <dgm:cxn modelId="{DB464406-FCA0-4971-AC96-7E6E4D7EE160}" type="presOf" srcId="{12B37772-8E72-4092-BFE9-C1FD0F7322E5}" destId="{D1DBBBCC-7F32-43C8-8D5D-69D85EA7DA16}" srcOrd="0" destOrd="0" presId="urn:microsoft.com/office/officeart/2005/8/layout/vList2"/>
    <dgm:cxn modelId="{E884F925-4FE7-4042-98EB-F8288227F7E5}" srcId="{4BBA367C-5D88-42BF-8036-D5CBF25BA911}" destId="{12B37772-8E72-4092-BFE9-C1FD0F7322E5}" srcOrd="0" destOrd="0" parTransId="{F97966F8-7783-43CD-B6CA-F96A366E81BB}" sibTransId="{326335A4-9850-4280-9CE2-082842D8B400}"/>
    <dgm:cxn modelId="{C3455227-1769-46FE-A688-405FECD72224}" type="presOf" srcId="{4BBA367C-5D88-42BF-8036-D5CBF25BA911}" destId="{A451A46B-B357-45D5-BFFA-5DB09EF0847D}" srcOrd="0" destOrd="0" presId="urn:microsoft.com/office/officeart/2005/8/layout/vList2"/>
    <dgm:cxn modelId="{F1791B3A-9ED2-4C45-90A7-6D1C90DDC0F6}" srcId="{D01665AB-DE32-48D9-BC97-B62C0B66E2A7}" destId="{D5963BDB-C746-4610-9998-4D224670DA6A}" srcOrd="0" destOrd="0" parTransId="{F251EEC0-29CA-4074-AFF5-B53C9A7C643C}" sibTransId="{77AB7E17-DBEF-42F1-9D13-9123E7CD953C}"/>
    <dgm:cxn modelId="{92512C3A-D03D-4723-9FCA-0987853EB3C7}" type="presOf" srcId="{D5963BDB-C746-4610-9998-4D224670DA6A}" destId="{8FF7D307-4B27-46F6-829A-950124D39D99}" srcOrd="0" destOrd="0" presId="urn:microsoft.com/office/officeart/2005/8/layout/vList2"/>
    <dgm:cxn modelId="{0D5EFA3B-AF22-47B1-ACF6-80BFD32DE7EB}" srcId="{EB2546D3-9EF4-4F05-BAA0-0F48C37008ED}" destId="{A9404B8F-5627-485D-B7B4-582C091BC20D}" srcOrd="1" destOrd="0" parTransId="{E6DCD1D1-1C58-42C4-832E-4DE6A9B4ACA9}" sibTransId="{87849623-17E0-4076-AE87-CE2DC3C3CD2E}"/>
    <dgm:cxn modelId="{C2F4545B-78AE-4198-964A-7F071298E456}" type="presOf" srcId="{A9404B8F-5627-485D-B7B4-582C091BC20D}" destId="{BE34FF55-FEB2-480A-B176-082C41BDA9AA}" srcOrd="0" destOrd="0" presId="urn:microsoft.com/office/officeart/2005/8/layout/vList2"/>
    <dgm:cxn modelId="{DB1CC060-DD3E-4600-9D1B-243F269DFAA8}" type="presOf" srcId="{D01665AB-DE32-48D9-BC97-B62C0B66E2A7}" destId="{C5290B28-DE5B-43D6-B9F7-87235F1A9FEB}" srcOrd="0" destOrd="0" presId="urn:microsoft.com/office/officeart/2005/8/layout/vList2"/>
    <dgm:cxn modelId="{C9B90849-EF55-44C5-80D1-E36106D37113}" type="presOf" srcId="{1234D32E-F79A-40A4-A119-B8C3C7C43089}" destId="{8FF7D307-4B27-46F6-829A-950124D39D99}" srcOrd="0" destOrd="1" presId="urn:microsoft.com/office/officeart/2005/8/layout/vList2"/>
    <dgm:cxn modelId="{FD4B7674-FE95-473D-ABC1-B14685D044F6}" type="presOf" srcId="{4A935239-7C17-4D5A-AC13-D44698A515F3}" destId="{C9F03D8B-B92A-4D0B-8AB3-FA285B4974CE}" srcOrd="0" destOrd="2" presId="urn:microsoft.com/office/officeart/2005/8/layout/vList2"/>
    <dgm:cxn modelId="{E359B174-5285-4013-BE23-2E66C30060AE}" type="presOf" srcId="{5AC217A2-F7AC-4850-A230-184F0ADC7A11}" destId="{C9F03D8B-B92A-4D0B-8AB3-FA285B4974CE}" srcOrd="0" destOrd="1" presId="urn:microsoft.com/office/officeart/2005/8/layout/vList2"/>
    <dgm:cxn modelId="{19B8327A-5469-4787-8B83-34D99C34227A}" srcId="{A9404B8F-5627-485D-B7B4-582C091BC20D}" destId="{5AC217A2-F7AC-4850-A230-184F0ADC7A11}" srcOrd="1" destOrd="0" parTransId="{0CE221A2-71C1-4C22-9AA9-D0D20DD2F7AD}" sibTransId="{F7C899CB-6578-4798-A861-D171AEA79001}"/>
    <dgm:cxn modelId="{69DDC893-BC8A-46F7-8EB1-24E3187E69A9}" type="presOf" srcId="{104D335D-F4D4-4436-BAC8-7493D99327DB}" destId="{C9F03D8B-B92A-4D0B-8AB3-FA285B4974CE}" srcOrd="0" destOrd="3" presId="urn:microsoft.com/office/officeart/2005/8/layout/vList2"/>
    <dgm:cxn modelId="{8D85C39E-9EB7-4523-B947-609C08E16647}" srcId="{A9404B8F-5627-485D-B7B4-582C091BC20D}" destId="{4A935239-7C17-4D5A-AC13-D44698A515F3}" srcOrd="2" destOrd="0" parTransId="{2B255DCE-E809-4757-BA80-E6CD20D1B2C6}" sibTransId="{22095C4E-9F19-4EAB-8563-5798650EEFFD}"/>
    <dgm:cxn modelId="{EE780F9F-538E-4243-B6CB-9F48E075D34A}" type="presOf" srcId="{D149D3C4-AB51-4FA5-9B95-8588C1150BB8}" destId="{C9F03D8B-B92A-4D0B-8AB3-FA285B4974CE}" srcOrd="0" destOrd="0" presId="urn:microsoft.com/office/officeart/2005/8/layout/vList2"/>
    <dgm:cxn modelId="{B8CE06AA-A7D2-49CB-9AE1-BBA0D4A5DDCA}" srcId="{EB2546D3-9EF4-4F05-BAA0-0F48C37008ED}" destId="{D01665AB-DE32-48D9-BC97-B62C0B66E2A7}" srcOrd="2" destOrd="0" parTransId="{2FBF032A-3D44-4299-B245-95DF3C51106F}" sibTransId="{DB4DB1BF-8B94-4668-8C5C-1B380B48A0B9}"/>
    <dgm:cxn modelId="{3312C2C2-EF9A-4B9D-9ECB-0F894FFA77D3}" srcId="{EB2546D3-9EF4-4F05-BAA0-0F48C37008ED}" destId="{4BBA367C-5D88-42BF-8036-D5CBF25BA911}" srcOrd="0" destOrd="0" parTransId="{09539791-D655-4C27-8CCC-A780EBE091CE}" sibTransId="{F0922D14-68FE-4F93-8918-C13A678ED53F}"/>
    <dgm:cxn modelId="{AB7BAED9-1AB3-4921-A10E-C68FAE046683}" srcId="{A9404B8F-5627-485D-B7B4-582C091BC20D}" destId="{D149D3C4-AB51-4FA5-9B95-8588C1150BB8}" srcOrd="0" destOrd="0" parTransId="{A2952B31-C3F6-42E3-B479-61C983ADEBC0}" sibTransId="{044A95C0-7CA6-4E54-967D-350BF6A4E8EE}"/>
    <dgm:cxn modelId="{D45C9AEF-262D-4D03-AC91-C8EFB5CD0406}" srcId="{A9404B8F-5627-485D-B7B4-582C091BC20D}" destId="{104D335D-F4D4-4436-BAC8-7493D99327DB}" srcOrd="3" destOrd="0" parTransId="{6248676A-F2FA-44B1-AB76-5991E986CADF}" sibTransId="{D05AF06E-CCBE-4B9A-BF35-7D6CC25EF795}"/>
    <dgm:cxn modelId="{66DCC3F0-37A0-4746-B63A-26E310B5D446}" srcId="{D01665AB-DE32-48D9-BC97-B62C0B66E2A7}" destId="{1234D32E-F79A-40A4-A119-B8C3C7C43089}" srcOrd="1" destOrd="0" parTransId="{510DBD3F-2E9E-4EE3-B2A9-91941E6B18E5}" sibTransId="{B5730BAA-729C-49DC-ABEE-7D6696264D5A}"/>
    <dgm:cxn modelId="{08FC56F3-7BFB-4BA9-B328-B2BCA70BD832}" type="presOf" srcId="{EB2546D3-9EF4-4F05-BAA0-0F48C37008ED}" destId="{16992902-C4AE-4237-959E-0AA264D49683}" srcOrd="0" destOrd="0" presId="urn:microsoft.com/office/officeart/2005/8/layout/vList2"/>
    <dgm:cxn modelId="{B5AAE3F2-271E-4D2B-8730-A177A2E4059E}" type="presParOf" srcId="{16992902-C4AE-4237-959E-0AA264D49683}" destId="{A451A46B-B357-45D5-BFFA-5DB09EF0847D}" srcOrd="0" destOrd="0" presId="urn:microsoft.com/office/officeart/2005/8/layout/vList2"/>
    <dgm:cxn modelId="{0583899C-36A1-48EA-B7F7-C12B2E7B08DB}" type="presParOf" srcId="{16992902-C4AE-4237-959E-0AA264D49683}" destId="{D1DBBBCC-7F32-43C8-8D5D-69D85EA7DA16}" srcOrd="1" destOrd="0" presId="urn:microsoft.com/office/officeart/2005/8/layout/vList2"/>
    <dgm:cxn modelId="{5CAC20C4-2055-4491-9FE7-E2B7A34AA824}" type="presParOf" srcId="{16992902-C4AE-4237-959E-0AA264D49683}" destId="{BE34FF55-FEB2-480A-B176-082C41BDA9AA}" srcOrd="2" destOrd="0" presId="urn:microsoft.com/office/officeart/2005/8/layout/vList2"/>
    <dgm:cxn modelId="{3D57BFFC-FDC9-4258-9848-807E0459E8BE}" type="presParOf" srcId="{16992902-C4AE-4237-959E-0AA264D49683}" destId="{C9F03D8B-B92A-4D0B-8AB3-FA285B4974CE}" srcOrd="3" destOrd="0" presId="urn:microsoft.com/office/officeart/2005/8/layout/vList2"/>
    <dgm:cxn modelId="{678D76FE-16D5-4014-807F-324F98579333}" type="presParOf" srcId="{16992902-C4AE-4237-959E-0AA264D49683}" destId="{C5290B28-DE5B-43D6-B9F7-87235F1A9FEB}" srcOrd="4" destOrd="0" presId="urn:microsoft.com/office/officeart/2005/8/layout/vList2"/>
    <dgm:cxn modelId="{A51383FD-73CC-4CB5-8313-960F19A3304F}" type="presParOf" srcId="{16992902-C4AE-4237-959E-0AA264D49683}" destId="{8FF7D307-4B27-46F6-829A-950124D39D99}"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2546D3-9EF4-4F05-BAA0-0F48C37008ED}" type="doc">
      <dgm:prSet loTypeId="urn:microsoft.com/office/officeart/2005/8/layout/vList2" loCatId="list" qsTypeId="urn:microsoft.com/office/officeart/2005/8/quickstyle/simple1" qsCatId="simple" csTypeId="urn:microsoft.com/office/officeart/2005/8/colors/accent3_5" csCatId="accent3" phldr="1"/>
      <dgm:spPr/>
    </dgm:pt>
    <dgm:pt modelId="{4BBA367C-5D88-42BF-8036-D5CBF25BA911}">
      <dgm:prSet phldrT="[Text]" custT="1"/>
      <dgm:spPr/>
      <dgm:t>
        <a:bodyPr/>
        <a:lstStyle/>
        <a:p>
          <a:r>
            <a:rPr lang="en-US" sz="2000" dirty="0"/>
            <a:t>Objectifs</a:t>
          </a:r>
        </a:p>
      </dgm:t>
    </dgm:pt>
    <dgm:pt modelId="{09539791-D655-4C27-8CCC-A780EBE091CE}" type="parTrans" cxnId="{3312C2C2-EF9A-4B9D-9ECB-0F894FFA77D3}">
      <dgm:prSet/>
      <dgm:spPr/>
      <dgm:t>
        <a:bodyPr/>
        <a:lstStyle/>
        <a:p>
          <a:endParaRPr lang="en-US" sz="2400"/>
        </a:p>
      </dgm:t>
    </dgm:pt>
    <dgm:pt modelId="{F0922D14-68FE-4F93-8918-C13A678ED53F}" type="sibTrans" cxnId="{3312C2C2-EF9A-4B9D-9ECB-0F894FFA77D3}">
      <dgm:prSet/>
      <dgm:spPr/>
      <dgm:t>
        <a:bodyPr/>
        <a:lstStyle/>
        <a:p>
          <a:endParaRPr lang="en-US" sz="2400"/>
        </a:p>
      </dgm:t>
    </dgm:pt>
    <dgm:pt modelId="{F210BF5F-5ECF-4796-AFD6-52EF9EA36017}">
      <dgm:prSet phldrT="[Text]" custT="1"/>
      <dgm:spPr/>
      <dgm:t>
        <a:bodyPr/>
        <a:lstStyle/>
        <a:p>
          <a:r>
            <a:rPr lang="en-US" sz="1600" dirty="0"/>
            <a:t>Lois, politiques ou plans nationaux ou locaux</a:t>
          </a:r>
        </a:p>
      </dgm:t>
    </dgm:pt>
    <dgm:pt modelId="{D71B9494-6466-4507-A111-6AE03421AE1F}" type="parTrans" cxnId="{C8EEEE4A-9045-4BD3-8CF3-CAF51CD1BF9F}">
      <dgm:prSet/>
      <dgm:spPr/>
      <dgm:t>
        <a:bodyPr/>
        <a:lstStyle/>
        <a:p>
          <a:endParaRPr lang="en-US" sz="2400"/>
        </a:p>
      </dgm:t>
    </dgm:pt>
    <dgm:pt modelId="{B8BB869D-98FF-4142-B638-7734AA3DEDF2}" type="sibTrans" cxnId="{C8EEEE4A-9045-4BD3-8CF3-CAF51CD1BF9F}">
      <dgm:prSet/>
      <dgm:spPr/>
      <dgm:t>
        <a:bodyPr/>
        <a:lstStyle/>
        <a:p>
          <a:endParaRPr lang="en-US" sz="2400"/>
        </a:p>
      </dgm:t>
    </dgm:pt>
    <dgm:pt modelId="{8B95952E-9E36-4841-B196-BA8C7A94F609}">
      <dgm:prSet phldrT="[Text]" custT="1"/>
      <dgm:spPr/>
      <dgm:t>
        <a:bodyPr/>
        <a:lstStyle/>
        <a:p>
          <a:r>
            <a:rPr lang="en-US" sz="1600" dirty="0"/>
            <a:t>Engagements et traités internationaux (Objectifs de développement durable, Convention relative aux droits des personnes handicapées).</a:t>
          </a:r>
        </a:p>
      </dgm:t>
    </dgm:pt>
    <dgm:pt modelId="{EFA01385-1F61-4849-9B7F-22EAD9DC10E6}" type="parTrans" cxnId="{4663666F-E011-4721-9A6B-7F6FC1218B21}">
      <dgm:prSet/>
      <dgm:spPr/>
      <dgm:t>
        <a:bodyPr/>
        <a:lstStyle/>
        <a:p>
          <a:endParaRPr lang="en-US" sz="2400"/>
        </a:p>
      </dgm:t>
    </dgm:pt>
    <dgm:pt modelId="{C6C86A45-A888-4495-BD45-E3A37C0A2145}" type="sibTrans" cxnId="{4663666F-E011-4721-9A6B-7F6FC1218B21}">
      <dgm:prSet/>
      <dgm:spPr/>
      <dgm:t>
        <a:bodyPr/>
        <a:lstStyle/>
        <a:p>
          <a:endParaRPr lang="en-US" sz="2400"/>
        </a:p>
      </dgm:t>
    </dgm:pt>
    <dgm:pt modelId="{BEFFB61C-0E43-46C9-B239-99E9408426BF}">
      <dgm:prSet phldrT="[Text]" custT="1"/>
      <dgm:spPr/>
      <dgm:t>
        <a:bodyPr/>
        <a:lstStyle/>
        <a:p>
          <a:r>
            <a:rPr lang="en-US" sz="1600" dirty="0"/>
            <a:t>Attentes, règles ou coutumes concernant qui peut parler à qui</a:t>
          </a:r>
        </a:p>
      </dgm:t>
    </dgm:pt>
    <dgm:pt modelId="{3F8EBC05-9241-4609-8E4C-40D55DF5EE30}" type="parTrans" cxnId="{C1C86909-03EE-4FDC-AC71-9DCB63001C15}">
      <dgm:prSet/>
      <dgm:spPr/>
      <dgm:t>
        <a:bodyPr/>
        <a:lstStyle/>
        <a:p>
          <a:endParaRPr lang="en-US" sz="2400"/>
        </a:p>
      </dgm:t>
    </dgm:pt>
    <dgm:pt modelId="{220AE586-A70E-4063-BB55-C2A22F836626}" type="sibTrans" cxnId="{C1C86909-03EE-4FDC-AC71-9DCB63001C15}">
      <dgm:prSet/>
      <dgm:spPr/>
      <dgm:t>
        <a:bodyPr/>
        <a:lstStyle/>
        <a:p>
          <a:endParaRPr lang="en-US" sz="2400"/>
        </a:p>
      </dgm:t>
    </dgm:pt>
    <dgm:pt modelId="{10BFC871-1A76-4350-9DF7-D3107B6011B4}">
      <dgm:prSet phldrT="[Text]" custT="1"/>
      <dgm:spPr/>
      <dgm:t>
        <a:bodyPr/>
        <a:lstStyle/>
        <a:p>
          <a:r>
            <a:rPr lang="en-US" sz="2000"/>
            <a:t>Parties prenantes</a:t>
          </a:r>
          <a:endParaRPr lang="en-US" sz="1600" dirty="0"/>
        </a:p>
      </dgm:t>
    </dgm:pt>
    <dgm:pt modelId="{4A369C0A-E2D5-4953-B7CD-B67079FE25A9}" type="parTrans" cxnId="{87E38B04-CD93-4D47-9013-1896BA354417}">
      <dgm:prSet/>
      <dgm:spPr/>
      <dgm:t>
        <a:bodyPr/>
        <a:lstStyle/>
        <a:p>
          <a:endParaRPr lang="en-CH"/>
        </a:p>
      </dgm:t>
    </dgm:pt>
    <dgm:pt modelId="{A889E7D9-4158-4AE7-8F9A-9873819792AC}" type="sibTrans" cxnId="{87E38B04-CD93-4D47-9013-1896BA354417}">
      <dgm:prSet/>
      <dgm:spPr/>
      <dgm:t>
        <a:bodyPr/>
        <a:lstStyle/>
        <a:p>
          <a:endParaRPr lang="en-CH"/>
        </a:p>
      </dgm:t>
    </dgm:pt>
    <dgm:pt modelId="{A5BB5B07-756B-4155-867C-67C71566F42A}">
      <dgm:prSet phldrT="[Text]" custT="1"/>
      <dgm:spPr/>
      <dgm:t>
        <a:bodyPr/>
        <a:lstStyle/>
        <a:p>
          <a:r>
            <a:rPr lang="en-US" sz="1600" dirty="0"/>
            <a:t>Partenariat avec une organisation pour la fourniture de biens, de services ou de fonds</a:t>
          </a:r>
        </a:p>
      </dgm:t>
    </dgm:pt>
    <dgm:pt modelId="{696F4BDB-C464-4D8C-A9DD-E2682CB6E565}" type="parTrans" cxnId="{83692CFA-DF77-481C-A376-DEA7074A853C}">
      <dgm:prSet/>
      <dgm:spPr/>
      <dgm:t>
        <a:bodyPr/>
        <a:lstStyle/>
        <a:p>
          <a:endParaRPr lang="en-CH"/>
        </a:p>
      </dgm:t>
    </dgm:pt>
    <dgm:pt modelId="{986C8D76-526B-48C5-A38F-E98DBF85FC63}" type="sibTrans" cxnId="{83692CFA-DF77-481C-A376-DEA7074A853C}">
      <dgm:prSet/>
      <dgm:spPr/>
      <dgm:t>
        <a:bodyPr/>
        <a:lstStyle/>
        <a:p>
          <a:endParaRPr lang="en-CH"/>
        </a:p>
      </dgm:t>
    </dgm:pt>
    <dgm:pt modelId="{A10D2B1F-5A62-4ACD-BB3D-5CEC64657624}">
      <dgm:prSet phldrT="[Text]" custT="1"/>
      <dgm:spPr/>
      <dgm:t>
        <a:bodyPr/>
        <a:lstStyle/>
        <a:p>
          <a:r>
            <a:rPr lang="en-US" sz="1600" dirty="0"/>
            <a:t>Partenariat avec une organisation pour rendre ses activités inclusives</a:t>
          </a:r>
        </a:p>
      </dgm:t>
    </dgm:pt>
    <dgm:pt modelId="{A6FB2AD1-9652-4C7B-9708-F3998659F4CE}" type="parTrans" cxnId="{EC980FB5-216E-41A9-816C-077D720A4908}">
      <dgm:prSet/>
      <dgm:spPr/>
      <dgm:t>
        <a:bodyPr/>
        <a:lstStyle/>
        <a:p>
          <a:endParaRPr lang="en-CH"/>
        </a:p>
      </dgm:t>
    </dgm:pt>
    <dgm:pt modelId="{B16DAB12-37C1-4E5C-8D1B-F4AB48AEB5B7}" type="sibTrans" cxnId="{EC980FB5-216E-41A9-816C-077D720A4908}">
      <dgm:prSet/>
      <dgm:spPr/>
      <dgm:t>
        <a:bodyPr/>
        <a:lstStyle/>
        <a:p>
          <a:endParaRPr lang="en-CH"/>
        </a:p>
      </dgm:t>
    </dgm:pt>
    <dgm:pt modelId="{EEC72A94-F30F-469E-BCFD-2888342EC91D}">
      <dgm:prSet phldrT="[Text]" custT="1"/>
      <dgm:spPr/>
      <dgm:t>
        <a:bodyPr/>
        <a:lstStyle/>
        <a:p>
          <a:r>
            <a:rPr lang="en-US" sz="1600" dirty="0"/>
            <a:t>Changement de politique - un partenariat renforcé ou un nouvel ensemble de règles</a:t>
          </a:r>
        </a:p>
      </dgm:t>
    </dgm:pt>
    <dgm:pt modelId="{E6B670FE-EEFB-4533-A3D3-84712294B7E4}" type="parTrans" cxnId="{BFB5496A-9B44-440A-B957-23EB15D4A729}">
      <dgm:prSet/>
      <dgm:spPr/>
      <dgm:t>
        <a:bodyPr/>
        <a:lstStyle/>
        <a:p>
          <a:endParaRPr lang="en-CH"/>
        </a:p>
      </dgm:t>
    </dgm:pt>
    <dgm:pt modelId="{D443DC85-2673-485F-8A2E-D6A9EBFAA414}" type="sibTrans" cxnId="{BFB5496A-9B44-440A-B957-23EB15D4A729}">
      <dgm:prSet/>
      <dgm:spPr/>
      <dgm:t>
        <a:bodyPr/>
        <a:lstStyle/>
        <a:p>
          <a:endParaRPr lang="en-CH"/>
        </a:p>
      </dgm:t>
    </dgm:pt>
    <dgm:pt modelId="{7265BC9F-9030-4B75-AB47-CAAD258CD28C}">
      <dgm:prSet phldrT="[Text]" custT="1"/>
      <dgm:spPr/>
      <dgm:t>
        <a:bodyPr/>
        <a:lstStyle/>
        <a:p>
          <a:r>
            <a:rPr lang="en-US" sz="2000" dirty="0"/>
            <a:t>Environnement </a:t>
          </a:r>
          <a:r>
            <a:rPr lang="en-US" sz="2000"/>
            <a:t>Pladoyer</a:t>
          </a:r>
        </a:p>
      </dgm:t>
    </dgm:pt>
    <dgm:pt modelId="{3ADC4480-5D05-4D75-981D-82EB10392D23}" type="parTrans" cxnId="{6E47753B-8178-470B-A692-4F26F39E1616}">
      <dgm:prSet/>
      <dgm:spPr/>
      <dgm:t>
        <a:bodyPr/>
        <a:lstStyle/>
        <a:p>
          <a:endParaRPr lang="en-CH"/>
        </a:p>
      </dgm:t>
    </dgm:pt>
    <dgm:pt modelId="{42A64562-4401-422F-A89D-2F2C795D4250}" type="sibTrans" cxnId="{6E47753B-8178-470B-A692-4F26F39E1616}">
      <dgm:prSet/>
      <dgm:spPr/>
      <dgm:t>
        <a:bodyPr/>
        <a:lstStyle/>
        <a:p>
          <a:endParaRPr lang="en-CH"/>
        </a:p>
      </dgm:t>
    </dgm:pt>
    <dgm:pt modelId="{16992902-C4AE-4237-959E-0AA264D49683}" type="pres">
      <dgm:prSet presAssocID="{EB2546D3-9EF4-4F05-BAA0-0F48C37008ED}" presName="linear" presStyleCnt="0">
        <dgm:presLayoutVars>
          <dgm:animLvl val="lvl"/>
          <dgm:resizeHandles val="exact"/>
        </dgm:presLayoutVars>
      </dgm:prSet>
      <dgm:spPr/>
    </dgm:pt>
    <dgm:pt modelId="{A451A46B-B357-45D5-BFFA-5DB09EF0847D}" type="pres">
      <dgm:prSet presAssocID="{4BBA367C-5D88-42BF-8036-D5CBF25BA911}" presName="parentText" presStyleLbl="node1" presStyleIdx="0" presStyleCnt="3">
        <dgm:presLayoutVars>
          <dgm:chMax val="0"/>
          <dgm:bulletEnabled val="1"/>
        </dgm:presLayoutVars>
      </dgm:prSet>
      <dgm:spPr/>
    </dgm:pt>
    <dgm:pt modelId="{59A2FAC6-4DE1-438A-8B09-7B6C77C11FBD}" type="pres">
      <dgm:prSet presAssocID="{4BBA367C-5D88-42BF-8036-D5CBF25BA911}" presName="childText" presStyleLbl="revTx" presStyleIdx="0" presStyleCnt="2">
        <dgm:presLayoutVars>
          <dgm:bulletEnabled val="1"/>
        </dgm:presLayoutVars>
      </dgm:prSet>
      <dgm:spPr/>
    </dgm:pt>
    <dgm:pt modelId="{5AC57090-EB46-47F0-9EE3-DB9D607672F6}" type="pres">
      <dgm:prSet presAssocID="{7265BC9F-9030-4B75-AB47-CAAD258CD28C}" presName="parentText" presStyleLbl="node1" presStyleIdx="1" presStyleCnt="3">
        <dgm:presLayoutVars>
          <dgm:chMax val="0"/>
          <dgm:bulletEnabled val="1"/>
        </dgm:presLayoutVars>
      </dgm:prSet>
      <dgm:spPr/>
    </dgm:pt>
    <dgm:pt modelId="{3B8C0433-E4B1-4DA2-A25F-5B63CD5C3B44}" type="pres">
      <dgm:prSet presAssocID="{7265BC9F-9030-4B75-AB47-CAAD258CD28C}" presName="childText" presStyleLbl="revTx" presStyleIdx="1" presStyleCnt="2">
        <dgm:presLayoutVars>
          <dgm:bulletEnabled val="1"/>
        </dgm:presLayoutVars>
      </dgm:prSet>
      <dgm:spPr/>
    </dgm:pt>
    <dgm:pt modelId="{E7E42865-353D-4CAE-815C-E90530824137}" type="pres">
      <dgm:prSet presAssocID="{10BFC871-1A76-4350-9DF7-D3107B6011B4}" presName="parentText" presStyleLbl="node1" presStyleIdx="2" presStyleCnt="3">
        <dgm:presLayoutVars>
          <dgm:chMax val="0"/>
          <dgm:bulletEnabled val="1"/>
        </dgm:presLayoutVars>
      </dgm:prSet>
      <dgm:spPr/>
    </dgm:pt>
  </dgm:ptLst>
  <dgm:cxnLst>
    <dgm:cxn modelId="{87E38B04-CD93-4D47-9013-1896BA354417}" srcId="{EB2546D3-9EF4-4F05-BAA0-0F48C37008ED}" destId="{10BFC871-1A76-4350-9DF7-D3107B6011B4}" srcOrd="2" destOrd="0" parTransId="{4A369C0A-E2D5-4953-B7CD-B67079FE25A9}" sibTransId="{A889E7D9-4158-4AE7-8F9A-9873819792AC}"/>
    <dgm:cxn modelId="{C1C86909-03EE-4FDC-AC71-9DCB63001C15}" srcId="{7265BC9F-9030-4B75-AB47-CAAD258CD28C}" destId="{BEFFB61C-0E43-46C9-B239-99E9408426BF}" srcOrd="2" destOrd="0" parTransId="{3F8EBC05-9241-4609-8E4C-40D55DF5EE30}" sibTransId="{220AE586-A70E-4063-BB55-C2A22F836626}"/>
    <dgm:cxn modelId="{20B82D1B-2B73-4959-A508-99950AD08D5B}" type="presOf" srcId="{EEC72A94-F30F-469E-BCFD-2888342EC91D}" destId="{59A2FAC6-4DE1-438A-8B09-7B6C77C11FBD}" srcOrd="0" destOrd="2" presId="urn:microsoft.com/office/officeart/2005/8/layout/vList2"/>
    <dgm:cxn modelId="{C3455227-1769-46FE-A688-405FECD72224}" type="presOf" srcId="{4BBA367C-5D88-42BF-8036-D5CBF25BA911}" destId="{A451A46B-B357-45D5-BFFA-5DB09EF0847D}" srcOrd="0" destOrd="0" presId="urn:microsoft.com/office/officeart/2005/8/layout/vList2"/>
    <dgm:cxn modelId="{257C1B2D-0533-4378-B810-701BE13969E9}" type="presOf" srcId="{7265BC9F-9030-4B75-AB47-CAAD258CD28C}" destId="{5AC57090-EB46-47F0-9EE3-DB9D607672F6}" srcOrd="0" destOrd="0" presId="urn:microsoft.com/office/officeart/2005/8/layout/vList2"/>
    <dgm:cxn modelId="{1024D62D-7BD3-4A5D-BB48-0A55223A6B14}" type="presOf" srcId="{F210BF5F-5ECF-4796-AFD6-52EF9EA36017}" destId="{3B8C0433-E4B1-4DA2-A25F-5B63CD5C3B44}" srcOrd="0" destOrd="0" presId="urn:microsoft.com/office/officeart/2005/8/layout/vList2"/>
    <dgm:cxn modelId="{0615722E-84E3-4668-8C1A-311BD0EF8438}" type="presOf" srcId="{8B95952E-9E36-4841-B196-BA8C7A94F609}" destId="{3B8C0433-E4B1-4DA2-A25F-5B63CD5C3B44}" srcOrd="0" destOrd="1" presId="urn:microsoft.com/office/officeart/2005/8/layout/vList2"/>
    <dgm:cxn modelId="{6E47753B-8178-470B-A692-4F26F39E1616}" srcId="{EB2546D3-9EF4-4F05-BAA0-0F48C37008ED}" destId="{7265BC9F-9030-4B75-AB47-CAAD258CD28C}" srcOrd="1" destOrd="0" parTransId="{3ADC4480-5D05-4D75-981D-82EB10392D23}" sibTransId="{42A64562-4401-422F-A89D-2F2C795D4250}"/>
    <dgm:cxn modelId="{BFB5496A-9B44-440A-B957-23EB15D4A729}" srcId="{4BBA367C-5D88-42BF-8036-D5CBF25BA911}" destId="{EEC72A94-F30F-469E-BCFD-2888342EC91D}" srcOrd="2" destOrd="0" parTransId="{E6B670FE-EEFB-4533-A3D3-84712294B7E4}" sibTransId="{D443DC85-2673-485F-8A2E-D6A9EBFAA414}"/>
    <dgm:cxn modelId="{C8EEEE4A-9045-4BD3-8CF3-CAF51CD1BF9F}" srcId="{7265BC9F-9030-4B75-AB47-CAAD258CD28C}" destId="{F210BF5F-5ECF-4796-AFD6-52EF9EA36017}" srcOrd="0" destOrd="0" parTransId="{D71B9494-6466-4507-A111-6AE03421AE1F}" sibTransId="{B8BB869D-98FF-4142-B638-7734AA3DEDF2}"/>
    <dgm:cxn modelId="{4663666F-E011-4721-9A6B-7F6FC1218B21}" srcId="{7265BC9F-9030-4B75-AB47-CAAD258CD28C}" destId="{8B95952E-9E36-4841-B196-BA8C7A94F609}" srcOrd="1" destOrd="0" parTransId="{EFA01385-1F61-4849-9B7F-22EAD9DC10E6}" sibTransId="{C6C86A45-A888-4495-BD45-E3A37C0A2145}"/>
    <dgm:cxn modelId="{E06C0380-C4DC-4EA1-A480-DDF6E0C72D06}" type="presOf" srcId="{10BFC871-1A76-4350-9DF7-D3107B6011B4}" destId="{E7E42865-353D-4CAE-815C-E90530824137}" srcOrd="0" destOrd="0" presId="urn:microsoft.com/office/officeart/2005/8/layout/vList2"/>
    <dgm:cxn modelId="{DC9C3DA0-B7A9-4E5A-BEF4-294FF52680F4}" type="presOf" srcId="{BEFFB61C-0E43-46C9-B239-99E9408426BF}" destId="{3B8C0433-E4B1-4DA2-A25F-5B63CD5C3B44}" srcOrd="0" destOrd="2" presId="urn:microsoft.com/office/officeart/2005/8/layout/vList2"/>
    <dgm:cxn modelId="{EC980FB5-216E-41A9-816C-077D720A4908}" srcId="{4BBA367C-5D88-42BF-8036-D5CBF25BA911}" destId="{A10D2B1F-5A62-4ACD-BB3D-5CEC64657624}" srcOrd="1" destOrd="0" parTransId="{A6FB2AD1-9652-4C7B-9708-F3998659F4CE}" sibTransId="{B16DAB12-37C1-4E5C-8D1B-F4AB48AEB5B7}"/>
    <dgm:cxn modelId="{3312C2C2-EF9A-4B9D-9ECB-0F894FFA77D3}" srcId="{EB2546D3-9EF4-4F05-BAA0-0F48C37008ED}" destId="{4BBA367C-5D88-42BF-8036-D5CBF25BA911}" srcOrd="0" destOrd="0" parTransId="{09539791-D655-4C27-8CCC-A780EBE091CE}" sibTransId="{F0922D14-68FE-4F93-8918-C13A678ED53F}"/>
    <dgm:cxn modelId="{5D2CBED5-50DA-40CC-BEEB-E05E2AA35BAB}" type="presOf" srcId="{A5BB5B07-756B-4155-867C-67C71566F42A}" destId="{59A2FAC6-4DE1-438A-8B09-7B6C77C11FBD}" srcOrd="0" destOrd="0" presId="urn:microsoft.com/office/officeart/2005/8/layout/vList2"/>
    <dgm:cxn modelId="{08FC56F3-7BFB-4BA9-B328-B2BCA70BD832}" type="presOf" srcId="{EB2546D3-9EF4-4F05-BAA0-0F48C37008ED}" destId="{16992902-C4AE-4237-959E-0AA264D49683}" srcOrd="0" destOrd="0" presId="urn:microsoft.com/office/officeart/2005/8/layout/vList2"/>
    <dgm:cxn modelId="{83692CFA-DF77-481C-A376-DEA7074A853C}" srcId="{4BBA367C-5D88-42BF-8036-D5CBF25BA911}" destId="{A5BB5B07-756B-4155-867C-67C71566F42A}" srcOrd="0" destOrd="0" parTransId="{696F4BDB-C464-4D8C-A9DD-E2682CB6E565}" sibTransId="{986C8D76-526B-48C5-A38F-E98DBF85FC63}"/>
    <dgm:cxn modelId="{F3651FFE-B006-43EC-B22C-78C25B0EDCF4}" type="presOf" srcId="{A10D2B1F-5A62-4ACD-BB3D-5CEC64657624}" destId="{59A2FAC6-4DE1-438A-8B09-7B6C77C11FBD}" srcOrd="0" destOrd="1" presId="urn:microsoft.com/office/officeart/2005/8/layout/vList2"/>
    <dgm:cxn modelId="{B5AAE3F2-271E-4D2B-8730-A177A2E4059E}" type="presParOf" srcId="{16992902-C4AE-4237-959E-0AA264D49683}" destId="{A451A46B-B357-45D5-BFFA-5DB09EF0847D}" srcOrd="0" destOrd="0" presId="urn:microsoft.com/office/officeart/2005/8/layout/vList2"/>
    <dgm:cxn modelId="{B885AD41-BA25-4E7D-B2D1-894E548D2D8D}" type="presParOf" srcId="{16992902-C4AE-4237-959E-0AA264D49683}" destId="{59A2FAC6-4DE1-438A-8B09-7B6C77C11FBD}" srcOrd="1" destOrd="0" presId="urn:microsoft.com/office/officeart/2005/8/layout/vList2"/>
    <dgm:cxn modelId="{8482070A-E986-4B70-B0E8-C7BFD8E2AC02}" type="presParOf" srcId="{16992902-C4AE-4237-959E-0AA264D49683}" destId="{5AC57090-EB46-47F0-9EE3-DB9D607672F6}" srcOrd="2" destOrd="0" presId="urn:microsoft.com/office/officeart/2005/8/layout/vList2"/>
    <dgm:cxn modelId="{4C0EA515-32DC-48FA-AD0B-AB245978E78D}" type="presParOf" srcId="{16992902-C4AE-4237-959E-0AA264D49683}" destId="{3B8C0433-E4B1-4DA2-A25F-5B63CD5C3B44}" srcOrd="3" destOrd="0" presId="urn:microsoft.com/office/officeart/2005/8/layout/vList2"/>
    <dgm:cxn modelId="{ED3C55AD-2D17-4351-844F-A05A2126C3D6}" type="presParOf" srcId="{16992902-C4AE-4237-959E-0AA264D49683}" destId="{E7E42865-353D-4CAE-815C-E90530824137}"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2546D3-9EF4-4F05-BAA0-0F48C37008ED}" type="doc">
      <dgm:prSet loTypeId="urn:microsoft.com/office/officeart/2005/8/layout/hierarchy4" loCatId="list" qsTypeId="urn:microsoft.com/office/officeart/2005/8/quickstyle/simple1" qsCatId="simple" csTypeId="urn:microsoft.com/office/officeart/2005/8/colors/accent3_5" csCatId="accent3" phldr="1"/>
      <dgm:spPr/>
    </dgm:pt>
    <dgm:pt modelId="{4BBA367C-5D88-42BF-8036-D5CBF25BA911}">
      <dgm:prSet phldrT="[Text]"/>
      <dgm:spPr/>
      <dgm:t>
        <a:bodyPr/>
        <a:lstStyle/>
        <a:p>
          <a:r>
            <a:rPr lang="en-US" dirty="0"/>
            <a:t>Objectifs</a:t>
          </a:r>
        </a:p>
      </dgm:t>
    </dgm:pt>
    <dgm:pt modelId="{09539791-D655-4C27-8CCC-A780EBE091CE}" type="parTrans" cxnId="{3312C2C2-EF9A-4B9D-9ECB-0F894FFA77D3}">
      <dgm:prSet/>
      <dgm:spPr/>
      <dgm:t>
        <a:bodyPr/>
        <a:lstStyle/>
        <a:p>
          <a:endParaRPr lang="en-US"/>
        </a:p>
      </dgm:t>
    </dgm:pt>
    <dgm:pt modelId="{F0922D14-68FE-4F93-8918-C13A678ED53F}" type="sibTrans" cxnId="{3312C2C2-EF9A-4B9D-9ECB-0F894FFA77D3}">
      <dgm:prSet/>
      <dgm:spPr/>
      <dgm:t>
        <a:bodyPr/>
        <a:lstStyle/>
        <a:p>
          <a:endParaRPr lang="en-US"/>
        </a:p>
      </dgm:t>
    </dgm:pt>
    <dgm:pt modelId="{905D01A7-0403-4CE6-A779-E955B59C21D7}">
      <dgm:prSet phldrT="[Text]"/>
      <dgm:spPr/>
      <dgm:t>
        <a:bodyPr/>
        <a:lstStyle/>
        <a:p>
          <a:r>
            <a:rPr lang="en-US" dirty="0"/>
            <a:t>Parties prenantes</a:t>
          </a:r>
        </a:p>
      </dgm:t>
    </dgm:pt>
    <dgm:pt modelId="{8D20781A-DB7F-4552-BF1D-FE10BD8BD7CB}" type="parTrans" cxnId="{041A1F7B-D086-4A0B-A02D-34B28027CB59}">
      <dgm:prSet/>
      <dgm:spPr/>
      <dgm:t>
        <a:bodyPr/>
        <a:lstStyle/>
        <a:p>
          <a:endParaRPr lang="en-US"/>
        </a:p>
      </dgm:t>
    </dgm:pt>
    <dgm:pt modelId="{CDBF0437-04B8-42A6-BF52-4F8D6F9AAD4C}" type="sibTrans" cxnId="{041A1F7B-D086-4A0B-A02D-34B28027CB59}">
      <dgm:prSet/>
      <dgm:spPr/>
      <dgm:t>
        <a:bodyPr/>
        <a:lstStyle/>
        <a:p>
          <a:endParaRPr lang="en-US"/>
        </a:p>
      </dgm:t>
    </dgm:pt>
    <dgm:pt modelId="{7B2CD263-DB48-418C-A7D6-F068BDA15E27}">
      <dgm:prSet phldrT="[Text]"/>
      <dgm:spPr/>
      <dgm:t>
        <a:bodyPr/>
        <a:lstStyle/>
        <a:p>
          <a:r>
            <a:rPr lang="en-US" dirty="0"/>
            <a:t>Environnement </a:t>
          </a:r>
          <a:r>
            <a:rPr lang="en-US"/>
            <a:t>Pladoyer</a:t>
          </a:r>
        </a:p>
      </dgm:t>
    </dgm:pt>
    <dgm:pt modelId="{4A59C754-2EC1-4682-A8A9-2D4EAF546157}" type="parTrans" cxnId="{57679663-2857-42F2-810D-94515D856993}">
      <dgm:prSet/>
      <dgm:spPr/>
    </dgm:pt>
    <dgm:pt modelId="{15CE6077-D6C0-49E9-9F7E-35462992F3CA}" type="sibTrans" cxnId="{57679663-2857-42F2-810D-94515D856993}">
      <dgm:prSet/>
      <dgm:spPr/>
    </dgm:pt>
    <dgm:pt modelId="{AEF24A20-ED08-4533-98D0-D3A43012B2F7}" type="pres">
      <dgm:prSet presAssocID="{EB2546D3-9EF4-4F05-BAA0-0F48C37008ED}" presName="Name0" presStyleCnt="0">
        <dgm:presLayoutVars>
          <dgm:chPref val="1"/>
          <dgm:dir/>
          <dgm:animOne val="branch"/>
          <dgm:animLvl val="lvl"/>
          <dgm:resizeHandles/>
        </dgm:presLayoutVars>
      </dgm:prSet>
      <dgm:spPr/>
    </dgm:pt>
    <dgm:pt modelId="{23BEA52F-2935-47DE-BCBE-B9562CA383E3}" type="pres">
      <dgm:prSet presAssocID="{4BBA367C-5D88-42BF-8036-D5CBF25BA911}" presName="vertOne" presStyleCnt="0"/>
      <dgm:spPr/>
    </dgm:pt>
    <dgm:pt modelId="{C8233948-1707-4858-A3F1-D525A8D74306}" type="pres">
      <dgm:prSet presAssocID="{4BBA367C-5D88-42BF-8036-D5CBF25BA911}" presName="txOne" presStyleLbl="node0" presStyleIdx="0" presStyleCnt="3">
        <dgm:presLayoutVars>
          <dgm:chPref val="3"/>
        </dgm:presLayoutVars>
      </dgm:prSet>
      <dgm:spPr/>
    </dgm:pt>
    <dgm:pt modelId="{30140315-D17D-4264-A388-774A6C9BBDA6}" type="pres">
      <dgm:prSet presAssocID="{4BBA367C-5D88-42BF-8036-D5CBF25BA911}" presName="horzOne" presStyleCnt="0"/>
      <dgm:spPr/>
    </dgm:pt>
    <dgm:pt modelId="{4DC0954F-8ADC-4178-A5AF-C908BA8A52FF}" type="pres">
      <dgm:prSet presAssocID="{F0922D14-68FE-4F93-8918-C13A678ED53F}" presName="sibSpaceOne" presStyleCnt="0"/>
      <dgm:spPr/>
    </dgm:pt>
    <dgm:pt modelId="{871C4FEF-B780-450D-8E3F-B5AE5DE4C870}" type="pres">
      <dgm:prSet presAssocID="{7B2CD263-DB48-418C-A7D6-F068BDA15E27}" presName="vertOne" presStyleCnt="0"/>
      <dgm:spPr/>
    </dgm:pt>
    <dgm:pt modelId="{616EACF2-2718-41B5-8969-47D7B52A2060}" type="pres">
      <dgm:prSet presAssocID="{7B2CD263-DB48-418C-A7D6-F068BDA15E27}" presName="txOne" presStyleLbl="node0" presStyleIdx="1" presStyleCnt="3">
        <dgm:presLayoutVars>
          <dgm:chPref val="3"/>
        </dgm:presLayoutVars>
      </dgm:prSet>
      <dgm:spPr/>
    </dgm:pt>
    <dgm:pt modelId="{951E3402-6FA7-4EA8-AF89-2F896201B578}" type="pres">
      <dgm:prSet presAssocID="{7B2CD263-DB48-418C-A7D6-F068BDA15E27}" presName="horzOne" presStyleCnt="0"/>
      <dgm:spPr/>
    </dgm:pt>
    <dgm:pt modelId="{8DEF66F6-FBC5-4AC0-A655-5FA24661ACC1}" type="pres">
      <dgm:prSet presAssocID="{15CE6077-D6C0-49E9-9F7E-35462992F3CA}" presName="sibSpaceOne" presStyleCnt="0"/>
      <dgm:spPr/>
    </dgm:pt>
    <dgm:pt modelId="{A98AF02A-B022-473D-AE01-2C4ECF405E34}" type="pres">
      <dgm:prSet presAssocID="{905D01A7-0403-4CE6-A779-E955B59C21D7}" presName="vertOne" presStyleCnt="0"/>
      <dgm:spPr/>
    </dgm:pt>
    <dgm:pt modelId="{4B5FAC4F-AD7D-4D4F-BC7C-231D53A38B70}" type="pres">
      <dgm:prSet presAssocID="{905D01A7-0403-4CE6-A779-E955B59C21D7}" presName="txOne" presStyleLbl="node0" presStyleIdx="2" presStyleCnt="3">
        <dgm:presLayoutVars>
          <dgm:chPref val="3"/>
        </dgm:presLayoutVars>
      </dgm:prSet>
      <dgm:spPr/>
    </dgm:pt>
    <dgm:pt modelId="{8B6F9CE0-D88B-4E35-916E-B99950B23A08}" type="pres">
      <dgm:prSet presAssocID="{905D01A7-0403-4CE6-A779-E955B59C21D7}" presName="horzOne" presStyleCnt="0"/>
      <dgm:spPr/>
    </dgm:pt>
  </dgm:ptLst>
  <dgm:cxnLst>
    <dgm:cxn modelId="{034D360B-9185-4C66-BB63-7AF0D1403889}" type="presOf" srcId="{7B2CD263-DB48-418C-A7D6-F068BDA15E27}" destId="{616EACF2-2718-41B5-8969-47D7B52A2060}" srcOrd="0" destOrd="0" presId="urn:microsoft.com/office/officeart/2005/8/layout/hierarchy4"/>
    <dgm:cxn modelId="{A6E00814-06FB-4DDD-9139-BFA41BAEC183}" type="presOf" srcId="{4BBA367C-5D88-42BF-8036-D5CBF25BA911}" destId="{C8233948-1707-4858-A3F1-D525A8D74306}" srcOrd="0" destOrd="0" presId="urn:microsoft.com/office/officeart/2005/8/layout/hierarchy4"/>
    <dgm:cxn modelId="{C4ACAF31-8638-4094-B21B-B1560B487057}" type="presOf" srcId="{905D01A7-0403-4CE6-A779-E955B59C21D7}" destId="{4B5FAC4F-AD7D-4D4F-BC7C-231D53A38B70}" srcOrd="0" destOrd="0" presId="urn:microsoft.com/office/officeart/2005/8/layout/hierarchy4"/>
    <dgm:cxn modelId="{57679663-2857-42F2-810D-94515D856993}" srcId="{EB2546D3-9EF4-4F05-BAA0-0F48C37008ED}" destId="{7B2CD263-DB48-418C-A7D6-F068BDA15E27}" srcOrd="1" destOrd="0" parTransId="{4A59C754-2EC1-4682-A8A9-2D4EAF546157}" sibTransId="{15CE6077-D6C0-49E9-9F7E-35462992F3CA}"/>
    <dgm:cxn modelId="{041A1F7B-D086-4A0B-A02D-34B28027CB59}" srcId="{EB2546D3-9EF4-4F05-BAA0-0F48C37008ED}" destId="{905D01A7-0403-4CE6-A779-E955B59C21D7}" srcOrd="2" destOrd="0" parTransId="{8D20781A-DB7F-4552-BF1D-FE10BD8BD7CB}" sibTransId="{CDBF0437-04B8-42A6-BF52-4F8D6F9AAD4C}"/>
    <dgm:cxn modelId="{774D8FB2-ED14-4B57-B5F1-263CAD133559}" type="presOf" srcId="{EB2546D3-9EF4-4F05-BAA0-0F48C37008ED}" destId="{AEF24A20-ED08-4533-98D0-D3A43012B2F7}" srcOrd="0" destOrd="0" presId="urn:microsoft.com/office/officeart/2005/8/layout/hierarchy4"/>
    <dgm:cxn modelId="{3312C2C2-EF9A-4B9D-9ECB-0F894FFA77D3}" srcId="{EB2546D3-9EF4-4F05-BAA0-0F48C37008ED}" destId="{4BBA367C-5D88-42BF-8036-D5CBF25BA911}" srcOrd="0" destOrd="0" parTransId="{09539791-D655-4C27-8CCC-A780EBE091CE}" sibTransId="{F0922D14-68FE-4F93-8918-C13A678ED53F}"/>
    <dgm:cxn modelId="{A2401C0B-B7BA-4B7D-A928-68DF021B778C}" type="presParOf" srcId="{AEF24A20-ED08-4533-98D0-D3A43012B2F7}" destId="{23BEA52F-2935-47DE-BCBE-B9562CA383E3}" srcOrd="0" destOrd="0" presId="urn:microsoft.com/office/officeart/2005/8/layout/hierarchy4"/>
    <dgm:cxn modelId="{757366C6-E8AC-4EC4-9534-8E7740D734DD}" type="presParOf" srcId="{23BEA52F-2935-47DE-BCBE-B9562CA383E3}" destId="{C8233948-1707-4858-A3F1-D525A8D74306}" srcOrd="0" destOrd="0" presId="urn:microsoft.com/office/officeart/2005/8/layout/hierarchy4"/>
    <dgm:cxn modelId="{69BB8A0B-97B2-4DFC-AC76-E901F8D3721D}" type="presParOf" srcId="{23BEA52F-2935-47DE-BCBE-B9562CA383E3}" destId="{30140315-D17D-4264-A388-774A6C9BBDA6}" srcOrd="1" destOrd="0" presId="urn:microsoft.com/office/officeart/2005/8/layout/hierarchy4"/>
    <dgm:cxn modelId="{879E2B85-1154-480B-85BB-3F8E06656A45}" type="presParOf" srcId="{AEF24A20-ED08-4533-98D0-D3A43012B2F7}" destId="{4DC0954F-8ADC-4178-A5AF-C908BA8A52FF}" srcOrd="1" destOrd="0" presId="urn:microsoft.com/office/officeart/2005/8/layout/hierarchy4"/>
    <dgm:cxn modelId="{8A880378-2A36-4188-80F1-9F1F046A45AE}" type="presParOf" srcId="{AEF24A20-ED08-4533-98D0-D3A43012B2F7}" destId="{871C4FEF-B780-450D-8E3F-B5AE5DE4C870}" srcOrd="2" destOrd="0" presId="urn:microsoft.com/office/officeart/2005/8/layout/hierarchy4"/>
    <dgm:cxn modelId="{73C3DA3F-4AE9-48E7-9312-E5A70B51F828}" type="presParOf" srcId="{871C4FEF-B780-450D-8E3F-B5AE5DE4C870}" destId="{616EACF2-2718-41B5-8969-47D7B52A2060}" srcOrd="0" destOrd="0" presId="urn:microsoft.com/office/officeart/2005/8/layout/hierarchy4"/>
    <dgm:cxn modelId="{195B2104-F1E5-404D-885D-0D687324447A}" type="presParOf" srcId="{871C4FEF-B780-450D-8E3F-B5AE5DE4C870}" destId="{951E3402-6FA7-4EA8-AF89-2F896201B578}" srcOrd="1" destOrd="0" presId="urn:microsoft.com/office/officeart/2005/8/layout/hierarchy4"/>
    <dgm:cxn modelId="{3BADA171-F207-4DDD-AA88-BB1E39BDE86C}" type="presParOf" srcId="{AEF24A20-ED08-4533-98D0-D3A43012B2F7}" destId="{8DEF66F6-FBC5-4AC0-A655-5FA24661ACC1}" srcOrd="3" destOrd="0" presId="urn:microsoft.com/office/officeart/2005/8/layout/hierarchy4"/>
    <dgm:cxn modelId="{9B51C9D2-16D4-4C41-B938-C194C24BAFA8}" type="presParOf" srcId="{AEF24A20-ED08-4533-98D0-D3A43012B2F7}" destId="{A98AF02A-B022-473D-AE01-2C4ECF405E34}" srcOrd="4" destOrd="0" presId="urn:microsoft.com/office/officeart/2005/8/layout/hierarchy4"/>
    <dgm:cxn modelId="{AC814662-126D-4720-BB02-CBD02D13C267}" type="presParOf" srcId="{A98AF02A-B022-473D-AE01-2C4ECF405E34}" destId="{4B5FAC4F-AD7D-4D4F-BC7C-231D53A38B70}" srcOrd="0" destOrd="0" presId="urn:microsoft.com/office/officeart/2005/8/layout/hierarchy4"/>
    <dgm:cxn modelId="{A6DBE86E-1000-4336-9442-AC02CD3EAF10}" type="presParOf" srcId="{A98AF02A-B022-473D-AE01-2C4ECF405E34}" destId="{8B6F9CE0-D88B-4E35-916E-B99950B23A0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2546D3-9EF4-4F05-BAA0-0F48C37008ED}" type="doc">
      <dgm:prSet loTypeId="urn:microsoft.com/office/officeart/2005/8/layout/hierarchy4" loCatId="list" qsTypeId="urn:microsoft.com/office/officeart/2005/8/quickstyle/simple1" qsCatId="simple" csTypeId="urn:microsoft.com/office/officeart/2005/8/colors/accent3_5" csCatId="accent3" phldr="1"/>
      <dgm:spPr/>
    </dgm:pt>
    <dgm:pt modelId="{4BBA367C-5D88-42BF-8036-D5CBF25BA911}">
      <dgm:prSet phldrT="[Text]"/>
      <dgm:spPr/>
      <dgm:t>
        <a:bodyPr/>
        <a:lstStyle/>
        <a:p>
          <a:r>
            <a:rPr lang="en-US" dirty="0"/>
            <a:t>Activités</a:t>
          </a:r>
        </a:p>
      </dgm:t>
    </dgm:pt>
    <dgm:pt modelId="{09539791-D655-4C27-8CCC-A780EBE091CE}" type="parTrans" cxnId="{3312C2C2-EF9A-4B9D-9ECB-0F894FFA77D3}">
      <dgm:prSet/>
      <dgm:spPr/>
      <dgm:t>
        <a:bodyPr/>
        <a:lstStyle/>
        <a:p>
          <a:endParaRPr lang="en-US"/>
        </a:p>
      </dgm:t>
    </dgm:pt>
    <dgm:pt modelId="{F0922D14-68FE-4F93-8918-C13A678ED53F}" type="sibTrans" cxnId="{3312C2C2-EF9A-4B9D-9ECB-0F894FFA77D3}">
      <dgm:prSet/>
      <dgm:spPr/>
      <dgm:t>
        <a:bodyPr/>
        <a:lstStyle/>
        <a:p>
          <a:endParaRPr lang="en-US"/>
        </a:p>
      </dgm:t>
    </dgm:pt>
    <dgm:pt modelId="{B5E76E43-1223-4674-B67A-A0300AE6F5C7}">
      <dgm:prSet phldrT="[Text]"/>
      <dgm:spPr/>
      <dgm:t>
        <a:bodyPr/>
        <a:lstStyle/>
        <a:p>
          <a:r>
            <a:rPr lang="en-US" dirty="0"/>
            <a:t>Messages</a:t>
          </a:r>
        </a:p>
      </dgm:t>
    </dgm:pt>
    <dgm:pt modelId="{0F0AAA4D-308C-408F-9BF4-A6BA0D52FD8D}" type="parTrans" cxnId="{B02B0E13-90D9-4823-8F55-15D36B68F654}">
      <dgm:prSet/>
      <dgm:spPr/>
      <dgm:t>
        <a:bodyPr/>
        <a:lstStyle/>
        <a:p>
          <a:endParaRPr lang="en-US"/>
        </a:p>
      </dgm:t>
    </dgm:pt>
    <dgm:pt modelId="{C8D6E7DE-CEC6-4EE0-8D84-F342C6262F0A}" type="sibTrans" cxnId="{B02B0E13-90D9-4823-8F55-15D36B68F654}">
      <dgm:prSet/>
      <dgm:spPr/>
      <dgm:t>
        <a:bodyPr/>
        <a:lstStyle/>
        <a:p>
          <a:endParaRPr lang="en-US"/>
        </a:p>
      </dgm:t>
    </dgm:pt>
    <dgm:pt modelId="{CCA5275C-E691-44EE-80C8-3F3EAA76399A}">
      <dgm:prSet phldrT="[Text]"/>
      <dgm:spPr/>
      <dgm:t>
        <a:bodyPr/>
        <a:lstStyle/>
        <a:p>
          <a:r>
            <a:rPr lang="en-US" dirty="0"/>
            <a:t>L'équipe Pladoyer</a:t>
          </a:r>
        </a:p>
      </dgm:t>
    </dgm:pt>
    <dgm:pt modelId="{232AFDF6-E002-4A35-BF20-233860EAC304}" type="parTrans" cxnId="{AC754554-D772-42C3-A034-4676944A2A85}">
      <dgm:prSet/>
      <dgm:spPr/>
      <dgm:t>
        <a:bodyPr/>
        <a:lstStyle/>
        <a:p>
          <a:endParaRPr lang="en-CH"/>
        </a:p>
      </dgm:t>
    </dgm:pt>
    <dgm:pt modelId="{659A52F0-B3FF-4406-8208-F511411D2515}" type="sibTrans" cxnId="{AC754554-D772-42C3-A034-4676944A2A85}">
      <dgm:prSet/>
      <dgm:spPr/>
      <dgm:t>
        <a:bodyPr/>
        <a:lstStyle/>
        <a:p>
          <a:endParaRPr lang="en-CH"/>
        </a:p>
      </dgm:t>
    </dgm:pt>
    <dgm:pt modelId="{AEF24A20-ED08-4533-98D0-D3A43012B2F7}" type="pres">
      <dgm:prSet presAssocID="{EB2546D3-9EF4-4F05-BAA0-0F48C37008ED}" presName="Name0" presStyleCnt="0">
        <dgm:presLayoutVars>
          <dgm:chPref val="1"/>
          <dgm:dir/>
          <dgm:animOne val="branch"/>
          <dgm:animLvl val="lvl"/>
          <dgm:resizeHandles/>
        </dgm:presLayoutVars>
      </dgm:prSet>
      <dgm:spPr/>
    </dgm:pt>
    <dgm:pt modelId="{F2C556A4-9F53-43D9-986D-1018F15719D4}" type="pres">
      <dgm:prSet presAssocID="{CCA5275C-E691-44EE-80C8-3F3EAA76399A}" presName="vertOne" presStyleCnt="0"/>
      <dgm:spPr/>
    </dgm:pt>
    <dgm:pt modelId="{D8675A48-72B4-4C85-A6EE-D9F38A98EBD9}" type="pres">
      <dgm:prSet presAssocID="{CCA5275C-E691-44EE-80C8-3F3EAA76399A}" presName="txOne" presStyleLbl="node0" presStyleIdx="0" presStyleCnt="3">
        <dgm:presLayoutVars>
          <dgm:chPref val="3"/>
        </dgm:presLayoutVars>
      </dgm:prSet>
      <dgm:spPr/>
    </dgm:pt>
    <dgm:pt modelId="{37E3F7EA-D7B3-442B-8754-350BF69F1F42}" type="pres">
      <dgm:prSet presAssocID="{CCA5275C-E691-44EE-80C8-3F3EAA76399A}" presName="horzOne" presStyleCnt="0"/>
      <dgm:spPr/>
    </dgm:pt>
    <dgm:pt modelId="{C57F9247-4614-43EC-9D97-207C7F87759A}" type="pres">
      <dgm:prSet presAssocID="{659A52F0-B3FF-4406-8208-F511411D2515}" presName="sibSpaceOne" presStyleCnt="0"/>
      <dgm:spPr/>
    </dgm:pt>
    <dgm:pt modelId="{23BEA52F-2935-47DE-BCBE-B9562CA383E3}" type="pres">
      <dgm:prSet presAssocID="{4BBA367C-5D88-42BF-8036-D5CBF25BA911}" presName="vertOne" presStyleCnt="0"/>
      <dgm:spPr/>
    </dgm:pt>
    <dgm:pt modelId="{C8233948-1707-4858-A3F1-D525A8D74306}" type="pres">
      <dgm:prSet presAssocID="{4BBA367C-5D88-42BF-8036-D5CBF25BA911}" presName="txOne" presStyleLbl="node0" presStyleIdx="1" presStyleCnt="3">
        <dgm:presLayoutVars>
          <dgm:chPref val="3"/>
        </dgm:presLayoutVars>
      </dgm:prSet>
      <dgm:spPr/>
    </dgm:pt>
    <dgm:pt modelId="{30140315-D17D-4264-A388-774A6C9BBDA6}" type="pres">
      <dgm:prSet presAssocID="{4BBA367C-5D88-42BF-8036-D5CBF25BA911}" presName="horzOne" presStyleCnt="0"/>
      <dgm:spPr/>
    </dgm:pt>
    <dgm:pt modelId="{4DC0954F-8ADC-4178-A5AF-C908BA8A52FF}" type="pres">
      <dgm:prSet presAssocID="{F0922D14-68FE-4F93-8918-C13A678ED53F}" presName="sibSpaceOne" presStyleCnt="0"/>
      <dgm:spPr/>
    </dgm:pt>
    <dgm:pt modelId="{F238EBBD-C2BF-4F30-9A1A-C231F6366C91}" type="pres">
      <dgm:prSet presAssocID="{B5E76E43-1223-4674-B67A-A0300AE6F5C7}" presName="vertOne" presStyleCnt="0"/>
      <dgm:spPr/>
    </dgm:pt>
    <dgm:pt modelId="{598B2203-C23B-42EA-B930-7FFF86C03CD3}" type="pres">
      <dgm:prSet presAssocID="{B5E76E43-1223-4674-B67A-A0300AE6F5C7}" presName="txOne" presStyleLbl="node0" presStyleIdx="2" presStyleCnt="3">
        <dgm:presLayoutVars>
          <dgm:chPref val="3"/>
        </dgm:presLayoutVars>
      </dgm:prSet>
      <dgm:spPr/>
    </dgm:pt>
    <dgm:pt modelId="{AD1F5CFB-9DAA-4180-A7DE-C4E04C5C3E06}" type="pres">
      <dgm:prSet presAssocID="{B5E76E43-1223-4674-B67A-A0300AE6F5C7}" presName="horzOne" presStyleCnt="0"/>
      <dgm:spPr/>
    </dgm:pt>
  </dgm:ptLst>
  <dgm:cxnLst>
    <dgm:cxn modelId="{B02B0E13-90D9-4823-8F55-15D36B68F654}" srcId="{EB2546D3-9EF4-4F05-BAA0-0F48C37008ED}" destId="{B5E76E43-1223-4674-B67A-A0300AE6F5C7}" srcOrd="2" destOrd="0" parTransId="{0F0AAA4D-308C-408F-9BF4-A6BA0D52FD8D}" sibTransId="{C8D6E7DE-CEC6-4EE0-8D84-F342C6262F0A}"/>
    <dgm:cxn modelId="{A6E00814-06FB-4DDD-9139-BFA41BAEC183}" type="presOf" srcId="{4BBA367C-5D88-42BF-8036-D5CBF25BA911}" destId="{C8233948-1707-4858-A3F1-D525A8D74306}" srcOrd="0" destOrd="0" presId="urn:microsoft.com/office/officeart/2005/8/layout/hierarchy4"/>
    <dgm:cxn modelId="{AC754554-D772-42C3-A034-4676944A2A85}" srcId="{EB2546D3-9EF4-4F05-BAA0-0F48C37008ED}" destId="{CCA5275C-E691-44EE-80C8-3F3EAA76399A}" srcOrd="0" destOrd="0" parTransId="{232AFDF6-E002-4A35-BF20-233860EAC304}" sibTransId="{659A52F0-B3FF-4406-8208-F511411D2515}"/>
    <dgm:cxn modelId="{B67B028B-4DF1-4032-8932-53B39A1300E5}" type="presOf" srcId="{B5E76E43-1223-4674-B67A-A0300AE6F5C7}" destId="{598B2203-C23B-42EA-B930-7FFF86C03CD3}" srcOrd="0" destOrd="0" presId="urn:microsoft.com/office/officeart/2005/8/layout/hierarchy4"/>
    <dgm:cxn modelId="{774D8FB2-ED14-4B57-B5F1-263CAD133559}" type="presOf" srcId="{EB2546D3-9EF4-4F05-BAA0-0F48C37008ED}" destId="{AEF24A20-ED08-4533-98D0-D3A43012B2F7}" srcOrd="0" destOrd="0" presId="urn:microsoft.com/office/officeart/2005/8/layout/hierarchy4"/>
    <dgm:cxn modelId="{3312C2C2-EF9A-4B9D-9ECB-0F894FFA77D3}" srcId="{EB2546D3-9EF4-4F05-BAA0-0F48C37008ED}" destId="{4BBA367C-5D88-42BF-8036-D5CBF25BA911}" srcOrd="1" destOrd="0" parTransId="{09539791-D655-4C27-8CCC-A780EBE091CE}" sibTransId="{F0922D14-68FE-4F93-8918-C13A678ED53F}"/>
    <dgm:cxn modelId="{A9600AEF-737A-4CD5-8988-D568D6E55CFD}" type="presOf" srcId="{CCA5275C-E691-44EE-80C8-3F3EAA76399A}" destId="{D8675A48-72B4-4C85-A6EE-D9F38A98EBD9}" srcOrd="0" destOrd="0" presId="urn:microsoft.com/office/officeart/2005/8/layout/hierarchy4"/>
    <dgm:cxn modelId="{6354B61D-6ABC-4963-BB26-0B12BEEB4F70}" type="presParOf" srcId="{AEF24A20-ED08-4533-98D0-D3A43012B2F7}" destId="{F2C556A4-9F53-43D9-986D-1018F15719D4}" srcOrd="0" destOrd="0" presId="urn:microsoft.com/office/officeart/2005/8/layout/hierarchy4"/>
    <dgm:cxn modelId="{8AB29A91-FA60-45EA-A223-75B446CC90F1}" type="presParOf" srcId="{F2C556A4-9F53-43D9-986D-1018F15719D4}" destId="{D8675A48-72B4-4C85-A6EE-D9F38A98EBD9}" srcOrd="0" destOrd="0" presId="urn:microsoft.com/office/officeart/2005/8/layout/hierarchy4"/>
    <dgm:cxn modelId="{E7FD1F6A-8AB1-4E32-AA74-2621F1C06180}" type="presParOf" srcId="{F2C556A4-9F53-43D9-986D-1018F15719D4}" destId="{37E3F7EA-D7B3-442B-8754-350BF69F1F42}" srcOrd="1" destOrd="0" presId="urn:microsoft.com/office/officeart/2005/8/layout/hierarchy4"/>
    <dgm:cxn modelId="{34353BA8-943A-45E2-A2E2-AFAB6E68C48E}" type="presParOf" srcId="{AEF24A20-ED08-4533-98D0-D3A43012B2F7}" destId="{C57F9247-4614-43EC-9D97-207C7F87759A}" srcOrd="1" destOrd="0" presId="urn:microsoft.com/office/officeart/2005/8/layout/hierarchy4"/>
    <dgm:cxn modelId="{A2401C0B-B7BA-4B7D-A928-68DF021B778C}" type="presParOf" srcId="{AEF24A20-ED08-4533-98D0-D3A43012B2F7}" destId="{23BEA52F-2935-47DE-BCBE-B9562CA383E3}" srcOrd="2" destOrd="0" presId="urn:microsoft.com/office/officeart/2005/8/layout/hierarchy4"/>
    <dgm:cxn modelId="{757366C6-E8AC-4EC4-9534-8E7740D734DD}" type="presParOf" srcId="{23BEA52F-2935-47DE-BCBE-B9562CA383E3}" destId="{C8233948-1707-4858-A3F1-D525A8D74306}" srcOrd="0" destOrd="0" presId="urn:microsoft.com/office/officeart/2005/8/layout/hierarchy4"/>
    <dgm:cxn modelId="{69BB8A0B-97B2-4DFC-AC76-E901F8D3721D}" type="presParOf" srcId="{23BEA52F-2935-47DE-BCBE-B9562CA383E3}" destId="{30140315-D17D-4264-A388-774A6C9BBDA6}" srcOrd="1" destOrd="0" presId="urn:microsoft.com/office/officeart/2005/8/layout/hierarchy4"/>
    <dgm:cxn modelId="{879E2B85-1154-480B-85BB-3F8E06656A45}" type="presParOf" srcId="{AEF24A20-ED08-4533-98D0-D3A43012B2F7}" destId="{4DC0954F-8ADC-4178-A5AF-C908BA8A52FF}" srcOrd="3" destOrd="0" presId="urn:microsoft.com/office/officeart/2005/8/layout/hierarchy4"/>
    <dgm:cxn modelId="{EC3C9B40-0DC4-42C0-845E-CC16ECE87271}" type="presParOf" srcId="{AEF24A20-ED08-4533-98D0-D3A43012B2F7}" destId="{F238EBBD-C2BF-4F30-9A1A-C231F6366C91}" srcOrd="4" destOrd="0" presId="urn:microsoft.com/office/officeart/2005/8/layout/hierarchy4"/>
    <dgm:cxn modelId="{B3F4CF4F-C683-4E05-B201-2C0C7842DFAE}" type="presParOf" srcId="{F238EBBD-C2BF-4F30-9A1A-C231F6366C91}" destId="{598B2203-C23B-42EA-B930-7FFF86C03CD3}" srcOrd="0" destOrd="0" presId="urn:microsoft.com/office/officeart/2005/8/layout/hierarchy4"/>
    <dgm:cxn modelId="{197D8C1B-171C-46ED-90E9-1B96C0192EBB}" type="presParOf" srcId="{F238EBBD-C2BF-4F30-9A1A-C231F6366C91}" destId="{AD1F5CFB-9DAA-4180-A7DE-C4E04C5C3E06}"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2546D3-9EF4-4F05-BAA0-0F48C37008ED}" type="doc">
      <dgm:prSet loTypeId="urn:microsoft.com/office/officeart/2005/8/layout/vList2" loCatId="list" qsTypeId="urn:microsoft.com/office/officeart/2005/8/quickstyle/simple1" qsCatId="simple" csTypeId="urn:microsoft.com/office/officeart/2005/8/colors/accent3_5" csCatId="accent3" phldr="1"/>
      <dgm:spPr/>
    </dgm:pt>
    <dgm:pt modelId="{4BBA367C-5D88-42BF-8036-D5CBF25BA911}">
      <dgm:prSet phldrT="[Text]"/>
      <dgm:spPr/>
      <dgm:t>
        <a:bodyPr/>
        <a:lstStyle/>
        <a:p>
          <a:r>
            <a:rPr lang="en-US" dirty="0"/>
            <a:t>Activités</a:t>
          </a:r>
        </a:p>
      </dgm:t>
    </dgm:pt>
    <dgm:pt modelId="{09539791-D655-4C27-8CCC-A780EBE091CE}" type="parTrans" cxnId="{3312C2C2-EF9A-4B9D-9ECB-0F894FFA77D3}">
      <dgm:prSet/>
      <dgm:spPr/>
      <dgm:t>
        <a:bodyPr/>
        <a:lstStyle/>
        <a:p>
          <a:endParaRPr lang="en-US"/>
        </a:p>
      </dgm:t>
    </dgm:pt>
    <dgm:pt modelId="{F0922D14-68FE-4F93-8918-C13A678ED53F}" type="sibTrans" cxnId="{3312C2C2-EF9A-4B9D-9ECB-0F894FFA77D3}">
      <dgm:prSet/>
      <dgm:spPr/>
      <dgm:t>
        <a:bodyPr/>
        <a:lstStyle/>
        <a:p>
          <a:endParaRPr lang="en-US"/>
        </a:p>
      </dgm:t>
    </dgm:pt>
    <dgm:pt modelId="{44EC131C-F911-4FF1-A883-163DE3E6283C}">
      <dgm:prSet phldrT="[Text]"/>
      <dgm:spPr/>
      <dgm:t>
        <a:bodyPr/>
        <a:lstStyle/>
        <a:p>
          <a:r>
            <a:rPr lang="en-US" dirty="0"/>
            <a:t>Dépend des objectifs et des parties prenantes</a:t>
          </a:r>
        </a:p>
      </dgm:t>
    </dgm:pt>
    <dgm:pt modelId="{FF4132C9-FF3D-41D5-9C8F-28B745FA95B3}" type="parTrans" cxnId="{87CD8E58-966A-47A1-8A2A-B79440252200}">
      <dgm:prSet/>
      <dgm:spPr/>
      <dgm:t>
        <a:bodyPr/>
        <a:lstStyle/>
        <a:p>
          <a:endParaRPr lang="en-US"/>
        </a:p>
      </dgm:t>
    </dgm:pt>
    <dgm:pt modelId="{0BE24703-47BC-4104-9B61-3F9333271448}" type="sibTrans" cxnId="{87CD8E58-966A-47A1-8A2A-B79440252200}">
      <dgm:prSet/>
      <dgm:spPr/>
      <dgm:t>
        <a:bodyPr/>
        <a:lstStyle/>
        <a:p>
          <a:endParaRPr lang="en-US"/>
        </a:p>
      </dgm:t>
    </dgm:pt>
    <dgm:pt modelId="{60A35533-4494-4BB9-9EB2-A7D4F542EBDF}">
      <dgm:prSet phldrT="[Text]"/>
      <dgm:spPr/>
      <dgm:t>
        <a:bodyPr/>
        <a:lstStyle/>
        <a:p>
          <a:r>
            <a:rPr lang="en-US" dirty="0"/>
            <a:t>Messages</a:t>
          </a:r>
        </a:p>
      </dgm:t>
    </dgm:pt>
    <dgm:pt modelId="{110ED516-0516-4140-B736-49E56FA30DB8}" type="parTrans" cxnId="{CFA3891E-E92E-40F5-BF43-D9389B3A545A}">
      <dgm:prSet/>
      <dgm:spPr/>
      <dgm:t>
        <a:bodyPr/>
        <a:lstStyle/>
        <a:p>
          <a:endParaRPr lang="en-US"/>
        </a:p>
      </dgm:t>
    </dgm:pt>
    <dgm:pt modelId="{E3E786CD-E527-47C0-9B63-1B92693460CF}" type="sibTrans" cxnId="{CFA3891E-E92E-40F5-BF43-D9389B3A545A}">
      <dgm:prSet/>
      <dgm:spPr/>
      <dgm:t>
        <a:bodyPr/>
        <a:lstStyle/>
        <a:p>
          <a:endParaRPr lang="en-US"/>
        </a:p>
      </dgm:t>
    </dgm:pt>
    <dgm:pt modelId="{F210BF5F-5ECF-4796-AFD6-52EF9EA36017}">
      <dgm:prSet phldrT="[Text]"/>
      <dgm:spPr/>
      <dgm:t>
        <a:bodyPr/>
        <a:lstStyle/>
        <a:p>
          <a:br>
            <a:rPr lang="en-US" dirty="0"/>
          </a:br>
          <a:br>
            <a:rPr lang="en-US" dirty="0"/>
          </a:br>
          <a:br>
            <a:rPr lang="en-US" dirty="0"/>
          </a:br>
          <a:br>
            <a:rPr lang="en-US" dirty="0"/>
          </a:br>
          <a:endParaRPr lang="en-US" dirty="0"/>
        </a:p>
      </dgm:t>
    </dgm:pt>
    <dgm:pt modelId="{B8BB869D-98FF-4142-B638-7734AA3DEDF2}" type="sibTrans" cxnId="{C8EEEE4A-9045-4BD3-8CF3-CAF51CD1BF9F}">
      <dgm:prSet/>
      <dgm:spPr/>
      <dgm:t>
        <a:bodyPr/>
        <a:lstStyle/>
        <a:p>
          <a:endParaRPr lang="en-US"/>
        </a:p>
      </dgm:t>
    </dgm:pt>
    <dgm:pt modelId="{D71B9494-6466-4507-A111-6AE03421AE1F}" type="parTrans" cxnId="{C8EEEE4A-9045-4BD3-8CF3-CAF51CD1BF9F}">
      <dgm:prSet/>
      <dgm:spPr/>
      <dgm:t>
        <a:bodyPr/>
        <a:lstStyle/>
        <a:p>
          <a:endParaRPr lang="en-US"/>
        </a:p>
      </dgm:t>
    </dgm:pt>
    <dgm:pt modelId="{AD06BC6C-FEFC-4168-9A82-75CF5FD6B2EA}">
      <dgm:prSet phldrT="[Text]"/>
      <dgm:spPr/>
      <dgm:t>
        <a:bodyPr/>
        <a:lstStyle/>
        <a:p>
          <a:r>
            <a:rPr lang="en-US" dirty="0"/>
            <a:t>Incluent souvent des données</a:t>
          </a:r>
        </a:p>
      </dgm:t>
    </dgm:pt>
    <dgm:pt modelId="{987FA5CA-D323-4CAB-91E6-DDA188EA735C}" type="parTrans" cxnId="{019BF063-5F5D-45DA-90D6-FEBCE69CC9CB}">
      <dgm:prSet/>
      <dgm:spPr/>
      <dgm:t>
        <a:bodyPr/>
        <a:lstStyle/>
        <a:p>
          <a:endParaRPr lang="en-US"/>
        </a:p>
      </dgm:t>
    </dgm:pt>
    <dgm:pt modelId="{0E8B5DC6-D824-4FFF-A427-F7CF441AC415}" type="sibTrans" cxnId="{019BF063-5F5D-45DA-90D6-FEBCE69CC9CB}">
      <dgm:prSet/>
      <dgm:spPr/>
      <dgm:t>
        <a:bodyPr/>
        <a:lstStyle/>
        <a:p>
          <a:endParaRPr lang="en-US"/>
        </a:p>
      </dgm:t>
    </dgm:pt>
    <dgm:pt modelId="{691DDB79-48B7-4A82-8C2C-DA14C794BE91}">
      <dgm:prSet phldrT="[Text]"/>
      <dgm:spPr/>
      <dgm:t>
        <a:bodyPr/>
        <a:lstStyle/>
        <a:p>
          <a:r>
            <a:rPr lang="en-US" dirty="0"/>
            <a:t>L'équipe Pladoyer</a:t>
          </a:r>
        </a:p>
      </dgm:t>
    </dgm:pt>
    <dgm:pt modelId="{299015C7-2473-40FB-ACE3-5F1C63BF510D}" type="parTrans" cxnId="{83A70629-E1F3-4167-AB02-E959F9FBA129}">
      <dgm:prSet/>
      <dgm:spPr/>
      <dgm:t>
        <a:bodyPr/>
        <a:lstStyle/>
        <a:p>
          <a:endParaRPr lang="en-US"/>
        </a:p>
      </dgm:t>
    </dgm:pt>
    <dgm:pt modelId="{C66CC9AE-4718-4149-8D0A-615AE8F26F6D}" type="sibTrans" cxnId="{83A70629-E1F3-4167-AB02-E959F9FBA129}">
      <dgm:prSet/>
      <dgm:spPr/>
      <dgm:t>
        <a:bodyPr/>
        <a:lstStyle/>
        <a:p>
          <a:endParaRPr lang="en-US"/>
        </a:p>
      </dgm:t>
    </dgm:pt>
    <dgm:pt modelId="{BB0DEDCA-BBB8-4544-B603-7E88B3253A60}">
      <dgm:prSet phldrT="[Text]"/>
      <dgm:spPr/>
      <dgm:t>
        <a:bodyPr/>
        <a:lstStyle/>
        <a:p>
          <a:r>
            <a:rPr lang="en-US" dirty="0"/>
            <a:t>Peut inclure de nombreuses personnes</a:t>
          </a:r>
        </a:p>
      </dgm:t>
    </dgm:pt>
    <dgm:pt modelId="{0E326A36-F022-4287-A12D-0C276A215D86}" type="parTrans" cxnId="{2ED3C2D9-FB91-4469-A979-BECDED916230}">
      <dgm:prSet/>
      <dgm:spPr/>
      <dgm:t>
        <a:bodyPr/>
        <a:lstStyle/>
        <a:p>
          <a:endParaRPr lang="en-US"/>
        </a:p>
      </dgm:t>
    </dgm:pt>
    <dgm:pt modelId="{9665441D-4363-4696-A1CE-8037CB5E8238}" type="sibTrans" cxnId="{2ED3C2D9-FB91-4469-A979-BECDED916230}">
      <dgm:prSet/>
      <dgm:spPr/>
      <dgm:t>
        <a:bodyPr/>
        <a:lstStyle/>
        <a:p>
          <a:endParaRPr lang="en-US"/>
        </a:p>
      </dgm:t>
    </dgm:pt>
    <dgm:pt modelId="{AF0ECDB2-EF14-489B-9E87-A5E2BDC3C70C}">
      <dgm:prSet phldrT="[Text]"/>
      <dgm:spPr/>
      <dgm:t>
        <a:bodyPr/>
        <a:lstStyle/>
        <a:p>
          <a:r>
            <a:rPr lang="en-US" dirty="0"/>
            <a:t>Réfléchir aux objectifs et aux parties prenantes lors de la constitution de l'équipe</a:t>
          </a:r>
        </a:p>
      </dgm:t>
    </dgm:pt>
    <dgm:pt modelId="{DEB0CFBE-BE92-4980-AE30-9F952798BF26}" type="parTrans" cxnId="{FD1F4FAF-14FD-42C1-82F1-D784782E26D2}">
      <dgm:prSet/>
      <dgm:spPr/>
      <dgm:t>
        <a:bodyPr/>
        <a:lstStyle/>
        <a:p>
          <a:endParaRPr lang="en-US"/>
        </a:p>
      </dgm:t>
    </dgm:pt>
    <dgm:pt modelId="{0F6C394D-941B-4655-A8DF-03245E90D9FF}" type="sibTrans" cxnId="{FD1F4FAF-14FD-42C1-82F1-D784782E26D2}">
      <dgm:prSet/>
      <dgm:spPr/>
      <dgm:t>
        <a:bodyPr/>
        <a:lstStyle/>
        <a:p>
          <a:endParaRPr lang="en-US"/>
        </a:p>
      </dgm:t>
    </dgm:pt>
    <dgm:pt modelId="{9E561A0D-5909-44BD-8CD7-4AA70C4FCB26}">
      <dgm:prSet phldrT="[Text]"/>
      <dgm:spPr/>
      <dgm:t>
        <a:bodyPr/>
        <a:lstStyle/>
        <a:p>
          <a:r>
            <a:rPr lang="en-US" dirty="0"/>
            <a:t>Il faut toujours inclure un Ambassadeur de la santé !</a:t>
          </a:r>
        </a:p>
      </dgm:t>
    </dgm:pt>
    <dgm:pt modelId="{C6483CBC-F2E7-4F8C-8B41-0956F6C0B3B6}" type="parTrans" cxnId="{89120088-47DD-40DE-B133-5DFDC46EFAD0}">
      <dgm:prSet/>
      <dgm:spPr/>
      <dgm:t>
        <a:bodyPr/>
        <a:lstStyle/>
        <a:p>
          <a:endParaRPr lang="en-US"/>
        </a:p>
      </dgm:t>
    </dgm:pt>
    <dgm:pt modelId="{570F7732-73CA-4975-A8D4-32A3D5331F9E}" type="sibTrans" cxnId="{89120088-47DD-40DE-B133-5DFDC46EFAD0}">
      <dgm:prSet/>
      <dgm:spPr/>
      <dgm:t>
        <a:bodyPr/>
        <a:lstStyle/>
        <a:p>
          <a:endParaRPr lang="en-US"/>
        </a:p>
      </dgm:t>
    </dgm:pt>
    <dgm:pt modelId="{16992902-C4AE-4237-959E-0AA264D49683}" type="pres">
      <dgm:prSet presAssocID="{EB2546D3-9EF4-4F05-BAA0-0F48C37008ED}" presName="linear" presStyleCnt="0">
        <dgm:presLayoutVars>
          <dgm:animLvl val="lvl"/>
          <dgm:resizeHandles val="exact"/>
        </dgm:presLayoutVars>
      </dgm:prSet>
      <dgm:spPr/>
    </dgm:pt>
    <dgm:pt modelId="{C53EF456-6371-4F23-BFE5-C8A345B1D3C2}" type="pres">
      <dgm:prSet presAssocID="{691DDB79-48B7-4A82-8C2C-DA14C794BE91}" presName="parentText" presStyleLbl="node1" presStyleIdx="0" presStyleCnt="3">
        <dgm:presLayoutVars>
          <dgm:chMax val="0"/>
          <dgm:bulletEnabled val="1"/>
        </dgm:presLayoutVars>
      </dgm:prSet>
      <dgm:spPr/>
    </dgm:pt>
    <dgm:pt modelId="{4020BABB-0A0C-4EE9-9D62-49DCBA0545A0}" type="pres">
      <dgm:prSet presAssocID="{691DDB79-48B7-4A82-8C2C-DA14C794BE91}" presName="childText" presStyleLbl="revTx" presStyleIdx="0" presStyleCnt="3">
        <dgm:presLayoutVars>
          <dgm:bulletEnabled val="1"/>
        </dgm:presLayoutVars>
      </dgm:prSet>
      <dgm:spPr/>
    </dgm:pt>
    <dgm:pt modelId="{A451A46B-B357-45D5-BFFA-5DB09EF0847D}" type="pres">
      <dgm:prSet presAssocID="{4BBA367C-5D88-42BF-8036-D5CBF25BA911}" presName="parentText" presStyleLbl="node1" presStyleIdx="1" presStyleCnt="3">
        <dgm:presLayoutVars>
          <dgm:chMax val="0"/>
          <dgm:bulletEnabled val="1"/>
        </dgm:presLayoutVars>
      </dgm:prSet>
      <dgm:spPr/>
    </dgm:pt>
    <dgm:pt modelId="{D431A164-2B91-4844-8658-45219223F6C3}" type="pres">
      <dgm:prSet presAssocID="{4BBA367C-5D88-42BF-8036-D5CBF25BA911}" presName="childText" presStyleLbl="revTx" presStyleIdx="1" presStyleCnt="3">
        <dgm:presLayoutVars>
          <dgm:bulletEnabled val="1"/>
        </dgm:presLayoutVars>
      </dgm:prSet>
      <dgm:spPr/>
    </dgm:pt>
    <dgm:pt modelId="{C8BDF331-C596-43D2-BAE7-04A660BD5324}" type="pres">
      <dgm:prSet presAssocID="{60A35533-4494-4BB9-9EB2-A7D4F542EBDF}" presName="parentText" presStyleLbl="node1" presStyleIdx="2" presStyleCnt="3">
        <dgm:presLayoutVars>
          <dgm:chMax val="0"/>
          <dgm:bulletEnabled val="1"/>
        </dgm:presLayoutVars>
      </dgm:prSet>
      <dgm:spPr/>
    </dgm:pt>
    <dgm:pt modelId="{3937F067-CE6E-42FD-9059-F8D7B5524CE4}" type="pres">
      <dgm:prSet presAssocID="{60A35533-4494-4BB9-9EB2-A7D4F542EBDF}" presName="childText" presStyleLbl="revTx" presStyleIdx="2" presStyleCnt="3">
        <dgm:presLayoutVars>
          <dgm:bulletEnabled val="1"/>
        </dgm:presLayoutVars>
      </dgm:prSet>
      <dgm:spPr/>
    </dgm:pt>
  </dgm:ptLst>
  <dgm:cxnLst>
    <dgm:cxn modelId="{AFF58801-496B-4CD5-B2D2-C3A7D50FD8EF}" type="presOf" srcId="{60A35533-4494-4BB9-9EB2-A7D4F542EBDF}" destId="{C8BDF331-C596-43D2-BAE7-04A660BD5324}" srcOrd="0" destOrd="0" presId="urn:microsoft.com/office/officeart/2005/8/layout/vList2"/>
    <dgm:cxn modelId="{CFA3891E-E92E-40F5-BF43-D9389B3A545A}" srcId="{EB2546D3-9EF4-4F05-BAA0-0F48C37008ED}" destId="{60A35533-4494-4BB9-9EB2-A7D4F542EBDF}" srcOrd="2" destOrd="0" parTransId="{110ED516-0516-4140-B736-49E56FA30DB8}" sibTransId="{E3E786CD-E527-47C0-9B63-1B92693460CF}"/>
    <dgm:cxn modelId="{C3455227-1769-46FE-A688-405FECD72224}" type="presOf" srcId="{4BBA367C-5D88-42BF-8036-D5CBF25BA911}" destId="{A451A46B-B357-45D5-BFFA-5DB09EF0847D}" srcOrd="0" destOrd="0" presId="urn:microsoft.com/office/officeart/2005/8/layout/vList2"/>
    <dgm:cxn modelId="{83A70629-E1F3-4167-AB02-E959F9FBA129}" srcId="{EB2546D3-9EF4-4F05-BAA0-0F48C37008ED}" destId="{691DDB79-48B7-4A82-8C2C-DA14C794BE91}" srcOrd="0" destOrd="0" parTransId="{299015C7-2473-40FB-ACE3-5F1C63BF510D}" sibTransId="{C66CC9AE-4718-4149-8D0A-615AE8F26F6D}"/>
    <dgm:cxn modelId="{019BF063-5F5D-45DA-90D6-FEBCE69CC9CB}" srcId="{60A35533-4494-4BB9-9EB2-A7D4F542EBDF}" destId="{AD06BC6C-FEFC-4168-9A82-75CF5FD6B2EA}" srcOrd="1" destOrd="0" parTransId="{987FA5CA-D323-4CAB-91E6-DDA188EA735C}" sibTransId="{0E8B5DC6-D824-4FFF-A427-F7CF441AC415}"/>
    <dgm:cxn modelId="{C8EEEE4A-9045-4BD3-8CF3-CAF51CD1BF9F}" srcId="{4BBA367C-5D88-42BF-8036-D5CBF25BA911}" destId="{F210BF5F-5ECF-4796-AFD6-52EF9EA36017}" srcOrd="0" destOrd="0" parTransId="{D71B9494-6466-4507-A111-6AE03421AE1F}" sibTransId="{B8BB869D-98FF-4142-B638-7734AA3DEDF2}"/>
    <dgm:cxn modelId="{87CD8E58-966A-47A1-8A2A-B79440252200}" srcId="{60A35533-4494-4BB9-9EB2-A7D4F542EBDF}" destId="{44EC131C-F911-4FF1-A883-163DE3E6283C}" srcOrd="0" destOrd="0" parTransId="{FF4132C9-FF3D-41D5-9C8F-28B745FA95B3}" sibTransId="{0BE24703-47BC-4104-9B61-3F9333271448}"/>
    <dgm:cxn modelId="{E72B507C-E863-4E05-A0F6-26316F0F7B86}" type="presOf" srcId="{AD06BC6C-FEFC-4168-9A82-75CF5FD6B2EA}" destId="{3937F067-CE6E-42FD-9059-F8D7B5524CE4}" srcOrd="0" destOrd="1" presId="urn:microsoft.com/office/officeart/2005/8/layout/vList2"/>
    <dgm:cxn modelId="{89120088-47DD-40DE-B133-5DFDC46EFAD0}" srcId="{691DDB79-48B7-4A82-8C2C-DA14C794BE91}" destId="{9E561A0D-5909-44BD-8CD7-4AA70C4FCB26}" srcOrd="1" destOrd="0" parTransId="{C6483CBC-F2E7-4F8C-8B41-0956F6C0B3B6}" sibTransId="{570F7732-73CA-4975-A8D4-32A3D5331F9E}"/>
    <dgm:cxn modelId="{777DCA8C-0DB1-455D-806F-15D79211E68E}" type="presOf" srcId="{BB0DEDCA-BBB8-4544-B603-7E88B3253A60}" destId="{4020BABB-0A0C-4EE9-9D62-49DCBA0545A0}" srcOrd="0" destOrd="0" presId="urn:microsoft.com/office/officeart/2005/8/layout/vList2"/>
    <dgm:cxn modelId="{86ACB597-34FE-48BD-9E0A-12FBB8705B38}" type="presOf" srcId="{691DDB79-48B7-4A82-8C2C-DA14C794BE91}" destId="{C53EF456-6371-4F23-BFE5-C8A345B1D3C2}" srcOrd="0" destOrd="0" presId="urn:microsoft.com/office/officeart/2005/8/layout/vList2"/>
    <dgm:cxn modelId="{1320BCA3-4B4F-4D94-AEC9-FD0BD01E3A61}" type="presOf" srcId="{9E561A0D-5909-44BD-8CD7-4AA70C4FCB26}" destId="{4020BABB-0A0C-4EE9-9D62-49DCBA0545A0}" srcOrd="0" destOrd="1" presId="urn:microsoft.com/office/officeart/2005/8/layout/vList2"/>
    <dgm:cxn modelId="{FD1F4FAF-14FD-42C1-82F1-D784782E26D2}" srcId="{691DDB79-48B7-4A82-8C2C-DA14C794BE91}" destId="{AF0ECDB2-EF14-489B-9E87-A5E2BDC3C70C}" srcOrd="2" destOrd="0" parTransId="{DEB0CFBE-BE92-4980-AE30-9F952798BF26}" sibTransId="{0F6C394D-941B-4655-A8DF-03245E90D9FF}"/>
    <dgm:cxn modelId="{3312C2C2-EF9A-4B9D-9ECB-0F894FFA77D3}" srcId="{EB2546D3-9EF4-4F05-BAA0-0F48C37008ED}" destId="{4BBA367C-5D88-42BF-8036-D5CBF25BA911}" srcOrd="1" destOrd="0" parTransId="{09539791-D655-4C27-8CCC-A780EBE091CE}" sibTransId="{F0922D14-68FE-4F93-8918-C13A678ED53F}"/>
    <dgm:cxn modelId="{AA0851C4-E223-4E1C-8E04-383614B09740}" type="presOf" srcId="{F210BF5F-5ECF-4796-AFD6-52EF9EA36017}" destId="{D431A164-2B91-4844-8658-45219223F6C3}" srcOrd="0" destOrd="0" presId="urn:microsoft.com/office/officeart/2005/8/layout/vList2"/>
    <dgm:cxn modelId="{BAA708CD-D66F-47EB-93A4-32900D175175}" type="presOf" srcId="{AF0ECDB2-EF14-489B-9E87-A5E2BDC3C70C}" destId="{4020BABB-0A0C-4EE9-9D62-49DCBA0545A0}" srcOrd="0" destOrd="2" presId="urn:microsoft.com/office/officeart/2005/8/layout/vList2"/>
    <dgm:cxn modelId="{2ED3C2D9-FB91-4469-A979-BECDED916230}" srcId="{691DDB79-48B7-4A82-8C2C-DA14C794BE91}" destId="{BB0DEDCA-BBB8-4544-B603-7E88B3253A60}" srcOrd="0" destOrd="0" parTransId="{0E326A36-F022-4287-A12D-0C276A215D86}" sibTransId="{9665441D-4363-4696-A1CE-8037CB5E8238}"/>
    <dgm:cxn modelId="{5A854EED-554B-49AD-A92A-CC2E866F3336}" type="presOf" srcId="{44EC131C-F911-4FF1-A883-163DE3E6283C}" destId="{3937F067-CE6E-42FD-9059-F8D7B5524CE4}" srcOrd="0" destOrd="0" presId="urn:microsoft.com/office/officeart/2005/8/layout/vList2"/>
    <dgm:cxn modelId="{08FC56F3-7BFB-4BA9-B328-B2BCA70BD832}" type="presOf" srcId="{EB2546D3-9EF4-4F05-BAA0-0F48C37008ED}" destId="{16992902-C4AE-4237-959E-0AA264D49683}" srcOrd="0" destOrd="0" presId="urn:microsoft.com/office/officeart/2005/8/layout/vList2"/>
    <dgm:cxn modelId="{DDF9FAAB-F2CA-4436-8BB1-D4881F61F747}" type="presParOf" srcId="{16992902-C4AE-4237-959E-0AA264D49683}" destId="{C53EF456-6371-4F23-BFE5-C8A345B1D3C2}" srcOrd="0" destOrd="0" presId="urn:microsoft.com/office/officeart/2005/8/layout/vList2"/>
    <dgm:cxn modelId="{C9F2ABF1-7F18-40D0-A7BA-2A468AB9DBA9}" type="presParOf" srcId="{16992902-C4AE-4237-959E-0AA264D49683}" destId="{4020BABB-0A0C-4EE9-9D62-49DCBA0545A0}" srcOrd="1" destOrd="0" presId="urn:microsoft.com/office/officeart/2005/8/layout/vList2"/>
    <dgm:cxn modelId="{B5AAE3F2-271E-4D2B-8730-A177A2E4059E}" type="presParOf" srcId="{16992902-C4AE-4237-959E-0AA264D49683}" destId="{A451A46B-B357-45D5-BFFA-5DB09EF0847D}" srcOrd="2" destOrd="0" presId="urn:microsoft.com/office/officeart/2005/8/layout/vList2"/>
    <dgm:cxn modelId="{3A27C298-7F43-4690-98DD-62BA520F290C}" type="presParOf" srcId="{16992902-C4AE-4237-959E-0AA264D49683}" destId="{D431A164-2B91-4844-8658-45219223F6C3}" srcOrd="3" destOrd="0" presId="urn:microsoft.com/office/officeart/2005/8/layout/vList2"/>
    <dgm:cxn modelId="{FEC4DAB0-8CD7-486E-A7E8-3EDE685A2986}" type="presParOf" srcId="{16992902-C4AE-4237-959E-0AA264D49683}" destId="{C8BDF331-C596-43D2-BAE7-04A660BD5324}" srcOrd="4" destOrd="0" presId="urn:microsoft.com/office/officeart/2005/8/layout/vList2"/>
    <dgm:cxn modelId="{E6C1B5F7-620A-4C24-A85B-0A7AD3C6B28D}" type="presParOf" srcId="{16992902-C4AE-4237-959E-0AA264D49683}" destId="{3937F067-CE6E-42FD-9059-F8D7B5524CE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0C598F-719E-41DA-9795-3997DF575FB0}" type="doc">
      <dgm:prSet loTypeId="urn:microsoft.com/office/officeart/2005/8/layout/vList5" loCatId="list" qsTypeId="urn:microsoft.com/office/officeart/2005/8/quickstyle/simple1" qsCatId="simple" csTypeId="urn:microsoft.com/office/officeart/2005/8/colors/accent3_3" csCatId="accent3" phldr="1"/>
      <dgm:spPr/>
    </dgm:pt>
    <dgm:pt modelId="{16D4C766-A023-41F9-BEC3-4D3E38677C69}">
      <dgm:prSet phldrT="[Text]"/>
      <dgm:spPr/>
      <dgm:t>
        <a:bodyPr/>
        <a:lstStyle/>
        <a:p>
          <a:r>
            <a:rPr lang="en-US" dirty="0"/>
            <a:t>Qui</a:t>
          </a:r>
        </a:p>
      </dgm:t>
    </dgm:pt>
    <dgm:pt modelId="{49E415F4-7505-4007-ABF7-BA534DEC1576}" type="parTrans" cxnId="{C9CD9B86-B0A0-4C7C-859B-ACE355946944}">
      <dgm:prSet/>
      <dgm:spPr/>
      <dgm:t>
        <a:bodyPr/>
        <a:lstStyle/>
        <a:p>
          <a:endParaRPr lang="en-US"/>
        </a:p>
      </dgm:t>
    </dgm:pt>
    <dgm:pt modelId="{11074F26-2200-4E1C-8F0E-C749F9ED1526}" type="sibTrans" cxnId="{C9CD9B86-B0A0-4C7C-859B-ACE355946944}">
      <dgm:prSet/>
      <dgm:spPr/>
      <dgm:t>
        <a:bodyPr/>
        <a:lstStyle/>
        <a:p>
          <a:endParaRPr lang="en-US"/>
        </a:p>
      </dgm:t>
    </dgm:pt>
    <dgm:pt modelId="{E0842C9B-B8B2-4464-8066-34461AADCFDB}">
      <dgm:prSet phldrT="[Text]"/>
      <dgm:spPr/>
      <dgm:t>
        <a:bodyPr/>
        <a:lstStyle/>
        <a:p>
          <a:r>
            <a:rPr lang="en-US" dirty="0"/>
            <a:t>Ce qu'il faut faire</a:t>
          </a:r>
        </a:p>
      </dgm:t>
    </dgm:pt>
    <dgm:pt modelId="{5A08FE15-A205-4381-B8B6-35F21E3014F0}" type="parTrans" cxnId="{018E426C-7447-45DC-8BC1-2BECD2C4ACD7}">
      <dgm:prSet/>
      <dgm:spPr/>
      <dgm:t>
        <a:bodyPr/>
        <a:lstStyle/>
        <a:p>
          <a:endParaRPr lang="en-US"/>
        </a:p>
      </dgm:t>
    </dgm:pt>
    <dgm:pt modelId="{2606427E-81F8-4D6E-BCCF-BEE807A4728A}" type="sibTrans" cxnId="{018E426C-7447-45DC-8BC1-2BECD2C4ACD7}">
      <dgm:prSet/>
      <dgm:spPr/>
      <dgm:t>
        <a:bodyPr/>
        <a:lstStyle/>
        <a:p>
          <a:endParaRPr lang="en-US"/>
        </a:p>
      </dgm:t>
    </dgm:pt>
    <dgm:pt modelId="{521DD0E1-7DA3-491C-B15B-09804141CA78}">
      <dgm:prSet phldrT="[Text]"/>
      <dgm:spPr/>
      <dgm:t>
        <a:bodyPr/>
        <a:lstStyle/>
        <a:p>
          <a:r>
            <a:rPr lang="en-US" dirty="0"/>
            <a:t>Pourquoi</a:t>
          </a:r>
        </a:p>
      </dgm:t>
    </dgm:pt>
    <dgm:pt modelId="{E4044BFC-4975-4295-9DB5-7976DDF38D7D}" type="parTrans" cxnId="{8AD29D87-7E9A-4754-B1ED-06330BB590D0}">
      <dgm:prSet/>
      <dgm:spPr/>
      <dgm:t>
        <a:bodyPr/>
        <a:lstStyle/>
        <a:p>
          <a:endParaRPr lang="en-US"/>
        </a:p>
      </dgm:t>
    </dgm:pt>
    <dgm:pt modelId="{5A197AFE-E1DC-4D63-9803-EF48D5F24F9D}" type="sibTrans" cxnId="{8AD29D87-7E9A-4754-B1ED-06330BB590D0}">
      <dgm:prSet/>
      <dgm:spPr/>
      <dgm:t>
        <a:bodyPr/>
        <a:lstStyle/>
        <a:p>
          <a:endParaRPr lang="en-US"/>
        </a:p>
      </dgm:t>
    </dgm:pt>
    <dgm:pt modelId="{21A0944B-5DE5-4769-B675-71E51A4397D8}">
      <dgm:prSet phldrT="[Text]"/>
      <dgm:spPr/>
      <dgm:t>
        <a:bodyPr/>
        <a:lstStyle/>
        <a:p>
          <a:r>
            <a:rPr lang="en-US" dirty="0"/>
            <a:t>vous êtes ! votre nom, votre lieu de résidence, depuis combien de temps vous êtes athlète, les sports que vous pratiquez, votre lieu d'étude ou de travail</a:t>
          </a:r>
        </a:p>
      </dgm:t>
    </dgm:pt>
    <dgm:pt modelId="{1AA0F016-25B2-44CB-830A-422FF46C4E75}" type="parTrans" cxnId="{5EB878CA-4BA4-4C01-9AEF-59756ABF1B29}">
      <dgm:prSet/>
      <dgm:spPr/>
      <dgm:t>
        <a:bodyPr/>
        <a:lstStyle/>
        <a:p>
          <a:endParaRPr lang="en-US"/>
        </a:p>
      </dgm:t>
    </dgm:pt>
    <dgm:pt modelId="{91CCF25E-1603-45E9-9116-FE54E9155014}" type="sibTrans" cxnId="{5EB878CA-4BA4-4C01-9AEF-59756ABF1B29}">
      <dgm:prSet/>
      <dgm:spPr/>
      <dgm:t>
        <a:bodyPr/>
        <a:lstStyle/>
        <a:p>
          <a:endParaRPr lang="en-US"/>
        </a:p>
      </dgm:t>
    </dgm:pt>
    <dgm:pt modelId="{41C4E427-6800-4CA1-A61B-83E903D1BE13}">
      <dgm:prSet phldrT="[Text]"/>
      <dgm:spPr/>
      <dgm:t>
        <a:bodyPr/>
        <a:lstStyle/>
        <a:p>
          <a:r>
            <a:rPr lang="en-US" dirty="0"/>
            <a:t>des informations que votre public devrait connaître sur la santé des personnes atteintes d'une DI - par exemple, des données ou des expériences que vous ou d'autres athlètes avez eues dans le système de santé et/ou avec le </a:t>
          </a:r>
          <a:r>
            <a:rPr lang="en-US" dirty="0" err="1"/>
            <a:t>programme</a:t>
          </a:r>
          <a:r>
            <a:rPr lang="en-US" dirty="0"/>
            <a:t> de </a:t>
          </a:r>
          <a:r>
            <a:rPr lang="en-US" dirty="0" err="1"/>
            <a:t>santé</a:t>
          </a:r>
          <a:r>
            <a:rPr lang="en-US" dirty="0"/>
            <a:t> de </a:t>
          </a:r>
          <a:r>
            <a:rPr lang="en-US"/>
            <a:t>Special Olympics</a:t>
          </a:r>
          <a:endParaRPr lang="en-US" dirty="0"/>
        </a:p>
      </dgm:t>
    </dgm:pt>
    <dgm:pt modelId="{60C722E3-7211-4092-B73C-6B33907C4FE7}" type="parTrans" cxnId="{1AD2630A-B378-490F-83E9-87DDEFBA3DC6}">
      <dgm:prSet/>
      <dgm:spPr/>
      <dgm:t>
        <a:bodyPr/>
        <a:lstStyle/>
        <a:p>
          <a:endParaRPr lang="en-US"/>
        </a:p>
      </dgm:t>
    </dgm:pt>
    <dgm:pt modelId="{C9B5118E-8D4D-4AA2-AD90-CC38F7D134D6}" type="sibTrans" cxnId="{1AD2630A-B378-490F-83E9-87DDEFBA3DC6}">
      <dgm:prSet/>
      <dgm:spPr/>
      <dgm:t>
        <a:bodyPr/>
        <a:lstStyle/>
        <a:p>
          <a:endParaRPr lang="en-US"/>
        </a:p>
      </dgm:t>
    </dgm:pt>
    <dgm:pt modelId="{EC728A3A-EA2C-4D3D-8636-34B244C76287}">
      <dgm:prSet phldrT="[Text]"/>
      <dgm:spPr/>
      <dgm:t>
        <a:bodyPr/>
        <a:lstStyle/>
        <a:p>
          <a:r>
            <a:rPr lang="en-US" dirty="0"/>
            <a:t>souhaitez-vous l'aide du décideur ? </a:t>
          </a:r>
        </a:p>
      </dgm:t>
    </dgm:pt>
    <dgm:pt modelId="{7C9D30D1-26AB-42D0-A955-F8A67443ED02}" type="parTrans" cxnId="{9134832F-FB44-4FBE-9449-3775E90C2E90}">
      <dgm:prSet/>
      <dgm:spPr/>
      <dgm:t>
        <a:bodyPr/>
        <a:lstStyle/>
        <a:p>
          <a:endParaRPr lang="en-US"/>
        </a:p>
      </dgm:t>
    </dgm:pt>
    <dgm:pt modelId="{20C6F11B-53DD-4DD5-A301-D47CDB884C1F}" type="sibTrans" cxnId="{9134832F-FB44-4FBE-9449-3775E90C2E90}">
      <dgm:prSet/>
      <dgm:spPr/>
      <dgm:t>
        <a:bodyPr/>
        <a:lstStyle/>
        <a:p>
          <a:endParaRPr lang="en-US"/>
        </a:p>
      </dgm:t>
    </dgm:pt>
    <dgm:pt modelId="{65FEFDA5-6E84-4563-A281-9E601643663C}">
      <dgm:prSet phldrT="[Text]"/>
      <dgm:spPr/>
      <dgm:t>
        <a:bodyPr/>
        <a:lstStyle/>
        <a:p>
          <a:r>
            <a:rPr lang="en-US" dirty="0"/>
            <a:t>Comment</a:t>
          </a:r>
        </a:p>
      </dgm:t>
    </dgm:pt>
    <dgm:pt modelId="{F355AF62-6171-4C6C-B029-AA1D7B874353}" type="parTrans" cxnId="{E589598F-D55B-4DE2-80AD-4B6119B52F58}">
      <dgm:prSet/>
      <dgm:spPr/>
      <dgm:t>
        <a:bodyPr/>
        <a:lstStyle/>
        <a:p>
          <a:endParaRPr lang="en-US"/>
        </a:p>
      </dgm:t>
    </dgm:pt>
    <dgm:pt modelId="{DA77264D-CC16-42CF-B3E5-7BB3108204CD}" type="sibTrans" cxnId="{E589598F-D55B-4DE2-80AD-4B6119B52F58}">
      <dgm:prSet/>
      <dgm:spPr/>
      <dgm:t>
        <a:bodyPr/>
        <a:lstStyle/>
        <a:p>
          <a:endParaRPr lang="en-US"/>
        </a:p>
      </dgm:t>
    </dgm:pt>
    <dgm:pt modelId="{55BA60DA-D996-4810-883B-5987D8A4932B}">
      <dgm:prSet phldrT="[Text]"/>
      <dgm:spPr/>
      <dgm:t>
        <a:bodyPr/>
        <a:lstStyle/>
        <a:p>
          <a:r>
            <a:rPr lang="en-US" dirty="0"/>
            <a:t>est-il important d'agir ?</a:t>
          </a:r>
        </a:p>
      </dgm:t>
    </dgm:pt>
    <dgm:pt modelId="{DA4C0013-D279-4AAB-875B-6380FC6911DB}" type="parTrans" cxnId="{B05A72A6-0729-4564-99FE-02CB1A72CD62}">
      <dgm:prSet/>
      <dgm:spPr/>
      <dgm:t>
        <a:bodyPr/>
        <a:lstStyle/>
        <a:p>
          <a:endParaRPr lang="en-US"/>
        </a:p>
      </dgm:t>
    </dgm:pt>
    <dgm:pt modelId="{FD15B2AE-4782-49C8-A85F-0AF22A0A7118}" type="sibTrans" cxnId="{B05A72A6-0729-4564-99FE-02CB1A72CD62}">
      <dgm:prSet/>
      <dgm:spPr/>
      <dgm:t>
        <a:bodyPr/>
        <a:lstStyle/>
        <a:p>
          <a:endParaRPr lang="en-US"/>
        </a:p>
      </dgm:t>
    </dgm:pt>
    <dgm:pt modelId="{50CE74F2-A650-4644-8A4A-88F45F5E87BF}" type="pres">
      <dgm:prSet presAssocID="{430C598F-719E-41DA-9795-3997DF575FB0}" presName="Name0" presStyleCnt="0">
        <dgm:presLayoutVars>
          <dgm:dir/>
          <dgm:animLvl val="lvl"/>
          <dgm:resizeHandles val="exact"/>
        </dgm:presLayoutVars>
      </dgm:prSet>
      <dgm:spPr/>
    </dgm:pt>
    <dgm:pt modelId="{FFAF20C9-A2ED-45B2-BCA3-52AB0C416C72}" type="pres">
      <dgm:prSet presAssocID="{16D4C766-A023-41F9-BEC3-4D3E38677C69}" presName="linNode" presStyleCnt="0"/>
      <dgm:spPr/>
    </dgm:pt>
    <dgm:pt modelId="{3277FF73-DBC3-4A9A-8C2C-34C6B7227A2C}" type="pres">
      <dgm:prSet presAssocID="{16D4C766-A023-41F9-BEC3-4D3E38677C69}" presName="parentText" presStyleLbl="node1" presStyleIdx="0" presStyleCnt="4" custScaleX="85788">
        <dgm:presLayoutVars>
          <dgm:chMax val="1"/>
          <dgm:bulletEnabled val="1"/>
        </dgm:presLayoutVars>
      </dgm:prSet>
      <dgm:spPr/>
    </dgm:pt>
    <dgm:pt modelId="{8E2F49EC-F5A7-447A-A225-903A97635CF5}" type="pres">
      <dgm:prSet presAssocID="{16D4C766-A023-41F9-BEC3-4D3E38677C69}" presName="descendantText" presStyleLbl="alignAccFollowNode1" presStyleIdx="0" presStyleCnt="4">
        <dgm:presLayoutVars>
          <dgm:bulletEnabled val="1"/>
        </dgm:presLayoutVars>
      </dgm:prSet>
      <dgm:spPr/>
    </dgm:pt>
    <dgm:pt modelId="{16BBF802-E6D6-46E7-8FAA-C73F5603A34E}" type="pres">
      <dgm:prSet presAssocID="{11074F26-2200-4E1C-8F0E-C749F9ED1526}" presName="sp" presStyleCnt="0"/>
      <dgm:spPr/>
    </dgm:pt>
    <dgm:pt modelId="{7EA7D04B-9F7C-4E83-9491-0B7B35D0A2AD}" type="pres">
      <dgm:prSet presAssocID="{E0842C9B-B8B2-4464-8066-34461AADCFDB}" presName="linNode" presStyleCnt="0"/>
      <dgm:spPr/>
    </dgm:pt>
    <dgm:pt modelId="{3EC8EF87-D7B7-4F0E-BE63-987A51F86EB0}" type="pres">
      <dgm:prSet presAssocID="{E0842C9B-B8B2-4464-8066-34461AADCFDB}" presName="parentText" presStyleLbl="node1" presStyleIdx="1" presStyleCnt="4" custScaleX="85788">
        <dgm:presLayoutVars>
          <dgm:chMax val="1"/>
          <dgm:bulletEnabled val="1"/>
        </dgm:presLayoutVars>
      </dgm:prSet>
      <dgm:spPr/>
    </dgm:pt>
    <dgm:pt modelId="{DEB63F3D-B366-45A5-9819-6F0C3EF1474E}" type="pres">
      <dgm:prSet presAssocID="{E0842C9B-B8B2-4464-8066-34461AADCFDB}" presName="descendantText" presStyleLbl="alignAccFollowNode1" presStyleIdx="1" presStyleCnt="4" custScaleY="131080">
        <dgm:presLayoutVars>
          <dgm:bulletEnabled val="1"/>
        </dgm:presLayoutVars>
      </dgm:prSet>
      <dgm:spPr/>
    </dgm:pt>
    <dgm:pt modelId="{382B7B52-3820-4BBC-9F67-8E97DC880191}" type="pres">
      <dgm:prSet presAssocID="{2606427E-81F8-4D6E-BCCF-BEE807A4728A}" presName="sp" presStyleCnt="0"/>
      <dgm:spPr/>
    </dgm:pt>
    <dgm:pt modelId="{537C5196-6B1E-49DE-9C0B-D47483037EF9}" type="pres">
      <dgm:prSet presAssocID="{521DD0E1-7DA3-491C-B15B-09804141CA78}" presName="linNode" presStyleCnt="0"/>
      <dgm:spPr/>
    </dgm:pt>
    <dgm:pt modelId="{85873AF1-A4AB-4B75-95D0-41C1A891F7FA}" type="pres">
      <dgm:prSet presAssocID="{521DD0E1-7DA3-491C-B15B-09804141CA78}" presName="parentText" presStyleLbl="node1" presStyleIdx="2" presStyleCnt="4" custScaleX="85788">
        <dgm:presLayoutVars>
          <dgm:chMax val="1"/>
          <dgm:bulletEnabled val="1"/>
        </dgm:presLayoutVars>
      </dgm:prSet>
      <dgm:spPr/>
    </dgm:pt>
    <dgm:pt modelId="{C18D561E-6F82-461A-8714-C89DF96C3FE9}" type="pres">
      <dgm:prSet presAssocID="{521DD0E1-7DA3-491C-B15B-09804141CA78}" presName="descendantText" presStyleLbl="alignAccFollowNode1" presStyleIdx="2" presStyleCnt="4">
        <dgm:presLayoutVars>
          <dgm:bulletEnabled val="1"/>
        </dgm:presLayoutVars>
      </dgm:prSet>
      <dgm:spPr/>
    </dgm:pt>
    <dgm:pt modelId="{F87E55B9-C7DF-46E6-9376-E3DF1BE4F22A}" type="pres">
      <dgm:prSet presAssocID="{5A197AFE-E1DC-4D63-9803-EF48D5F24F9D}" presName="sp" presStyleCnt="0"/>
      <dgm:spPr/>
    </dgm:pt>
    <dgm:pt modelId="{BFEE5FE7-881A-42DE-A3D1-C5C4C80B4D24}" type="pres">
      <dgm:prSet presAssocID="{65FEFDA5-6E84-4563-A281-9E601643663C}" presName="linNode" presStyleCnt="0"/>
      <dgm:spPr/>
    </dgm:pt>
    <dgm:pt modelId="{40E3106A-91C3-4A33-B868-8931B7274846}" type="pres">
      <dgm:prSet presAssocID="{65FEFDA5-6E84-4563-A281-9E601643663C}" presName="parentText" presStyleLbl="node1" presStyleIdx="3" presStyleCnt="4" custScaleX="85104">
        <dgm:presLayoutVars>
          <dgm:chMax val="1"/>
          <dgm:bulletEnabled val="1"/>
        </dgm:presLayoutVars>
      </dgm:prSet>
      <dgm:spPr/>
    </dgm:pt>
    <dgm:pt modelId="{0EF632B7-E5E7-43EF-A70B-CABE42F03805}" type="pres">
      <dgm:prSet presAssocID="{65FEFDA5-6E84-4563-A281-9E601643663C}" presName="descendantText" presStyleLbl="alignAccFollowNode1" presStyleIdx="3" presStyleCnt="4" custScaleX="101879" custLinFactNeighborX="-1445" custLinFactNeighborY="-7499">
        <dgm:presLayoutVars>
          <dgm:bulletEnabled val="1"/>
        </dgm:presLayoutVars>
      </dgm:prSet>
      <dgm:spPr/>
    </dgm:pt>
  </dgm:ptLst>
  <dgm:cxnLst>
    <dgm:cxn modelId="{8007DC04-CF99-4A97-86AF-251320B45B58}" type="presOf" srcId="{430C598F-719E-41DA-9795-3997DF575FB0}" destId="{50CE74F2-A650-4644-8A4A-88F45F5E87BF}" srcOrd="0" destOrd="0" presId="urn:microsoft.com/office/officeart/2005/8/layout/vList5"/>
    <dgm:cxn modelId="{1AD2630A-B378-490F-83E9-87DDEFBA3DC6}" srcId="{E0842C9B-B8B2-4464-8066-34461AADCFDB}" destId="{41C4E427-6800-4CA1-A61B-83E903D1BE13}" srcOrd="0" destOrd="0" parTransId="{60C722E3-7211-4092-B73C-6B33907C4FE7}" sibTransId="{C9B5118E-8D4D-4AA2-AD90-CC38F7D134D6}"/>
    <dgm:cxn modelId="{8C892C11-61BA-445C-A972-DBD20EF497DD}" type="presOf" srcId="{55BA60DA-D996-4810-883B-5987D8A4932B}" destId="{C18D561E-6F82-461A-8714-C89DF96C3FE9}" srcOrd="0" destOrd="0" presId="urn:microsoft.com/office/officeart/2005/8/layout/vList5"/>
    <dgm:cxn modelId="{9134832F-FB44-4FBE-9449-3775E90C2E90}" srcId="{65FEFDA5-6E84-4563-A281-9E601643663C}" destId="{EC728A3A-EA2C-4D3D-8636-34B244C76287}" srcOrd="0" destOrd="0" parTransId="{7C9D30D1-26AB-42D0-A955-F8A67443ED02}" sibTransId="{20C6F11B-53DD-4DD5-A301-D47CDB884C1F}"/>
    <dgm:cxn modelId="{018E426C-7447-45DC-8BC1-2BECD2C4ACD7}" srcId="{430C598F-719E-41DA-9795-3997DF575FB0}" destId="{E0842C9B-B8B2-4464-8066-34461AADCFDB}" srcOrd="1" destOrd="0" parTransId="{5A08FE15-A205-4381-B8B6-35F21E3014F0}" sibTransId="{2606427E-81F8-4D6E-BCCF-BEE807A4728A}"/>
    <dgm:cxn modelId="{432E2A6F-2B1F-42FE-8C85-1CEF3B784428}" type="presOf" srcId="{521DD0E1-7DA3-491C-B15B-09804141CA78}" destId="{85873AF1-A4AB-4B75-95D0-41C1A891F7FA}" srcOrd="0" destOrd="0" presId="urn:microsoft.com/office/officeart/2005/8/layout/vList5"/>
    <dgm:cxn modelId="{C9CD9B86-B0A0-4C7C-859B-ACE355946944}" srcId="{430C598F-719E-41DA-9795-3997DF575FB0}" destId="{16D4C766-A023-41F9-BEC3-4D3E38677C69}" srcOrd="0" destOrd="0" parTransId="{49E415F4-7505-4007-ABF7-BA534DEC1576}" sibTransId="{11074F26-2200-4E1C-8F0E-C749F9ED1526}"/>
    <dgm:cxn modelId="{8AD29D87-7E9A-4754-B1ED-06330BB590D0}" srcId="{430C598F-719E-41DA-9795-3997DF575FB0}" destId="{521DD0E1-7DA3-491C-B15B-09804141CA78}" srcOrd="2" destOrd="0" parTransId="{E4044BFC-4975-4295-9DB5-7976DDF38D7D}" sibTransId="{5A197AFE-E1DC-4D63-9803-EF48D5F24F9D}"/>
    <dgm:cxn modelId="{5CAC6E8C-8154-47AF-A123-00815AF547C0}" type="presOf" srcId="{16D4C766-A023-41F9-BEC3-4D3E38677C69}" destId="{3277FF73-DBC3-4A9A-8C2C-34C6B7227A2C}" srcOrd="0" destOrd="0" presId="urn:microsoft.com/office/officeart/2005/8/layout/vList5"/>
    <dgm:cxn modelId="{E589598F-D55B-4DE2-80AD-4B6119B52F58}" srcId="{430C598F-719E-41DA-9795-3997DF575FB0}" destId="{65FEFDA5-6E84-4563-A281-9E601643663C}" srcOrd="3" destOrd="0" parTransId="{F355AF62-6171-4C6C-B029-AA1D7B874353}" sibTransId="{DA77264D-CC16-42CF-B3E5-7BB3108204CD}"/>
    <dgm:cxn modelId="{B05A72A6-0729-4564-99FE-02CB1A72CD62}" srcId="{521DD0E1-7DA3-491C-B15B-09804141CA78}" destId="{55BA60DA-D996-4810-883B-5987D8A4932B}" srcOrd="0" destOrd="0" parTransId="{DA4C0013-D279-4AAB-875B-6380FC6911DB}" sibTransId="{FD15B2AE-4782-49C8-A85F-0AF22A0A7118}"/>
    <dgm:cxn modelId="{13BEE7BE-77BB-4505-9ED7-45C0621947E4}" type="presOf" srcId="{E0842C9B-B8B2-4464-8066-34461AADCFDB}" destId="{3EC8EF87-D7B7-4F0E-BE63-987A51F86EB0}" srcOrd="0" destOrd="0" presId="urn:microsoft.com/office/officeart/2005/8/layout/vList5"/>
    <dgm:cxn modelId="{DEFBE5C9-1B06-4D52-981C-664F67522D39}" type="presOf" srcId="{21A0944B-5DE5-4769-B675-71E51A4397D8}" destId="{8E2F49EC-F5A7-447A-A225-903A97635CF5}" srcOrd="0" destOrd="0" presId="urn:microsoft.com/office/officeart/2005/8/layout/vList5"/>
    <dgm:cxn modelId="{5EB878CA-4BA4-4C01-9AEF-59756ABF1B29}" srcId="{16D4C766-A023-41F9-BEC3-4D3E38677C69}" destId="{21A0944B-5DE5-4769-B675-71E51A4397D8}" srcOrd="0" destOrd="0" parTransId="{1AA0F016-25B2-44CB-830A-422FF46C4E75}" sibTransId="{91CCF25E-1603-45E9-9116-FE54E9155014}"/>
    <dgm:cxn modelId="{E3E6D9E1-F76F-4ED8-AED5-3CE40897AC56}" type="presOf" srcId="{65FEFDA5-6E84-4563-A281-9E601643663C}" destId="{40E3106A-91C3-4A33-B868-8931B7274846}" srcOrd="0" destOrd="0" presId="urn:microsoft.com/office/officeart/2005/8/layout/vList5"/>
    <dgm:cxn modelId="{A9B6B7EC-3DF9-4DD6-A4D8-203F42CCDF1D}" type="presOf" srcId="{EC728A3A-EA2C-4D3D-8636-34B244C76287}" destId="{0EF632B7-E5E7-43EF-A70B-CABE42F03805}" srcOrd="0" destOrd="0" presId="urn:microsoft.com/office/officeart/2005/8/layout/vList5"/>
    <dgm:cxn modelId="{FD4898EE-67B9-44E1-89FE-C4EAD281BF22}" type="presOf" srcId="{41C4E427-6800-4CA1-A61B-83E903D1BE13}" destId="{DEB63F3D-B366-45A5-9819-6F0C3EF1474E}" srcOrd="0" destOrd="0" presId="urn:microsoft.com/office/officeart/2005/8/layout/vList5"/>
    <dgm:cxn modelId="{04FE602C-3B43-48CC-B1F5-E73583BF6F1D}" type="presParOf" srcId="{50CE74F2-A650-4644-8A4A-88F45F5E87BF}" destId="{FFAF20C9-A2ED-45B2-BCA3-52AB0C416C72}" srcOrd="0" destOrd="0" presId="urn:microsoft.com/office/officeart/2005/8/layout/vList5"/>
    <dgm:cxn modelId="{EBDA0047-0ACA-43C0-B7EE-610D7F33DB69}" type="presParOf" srcId="{FFAF20C9-A2ED-45B2-BCA3-52AB0C416C72}" destId="{3277FF73-DBC3-4A9A-8C2C-34C6B7227A2C}" srcOrd="0" destOrd="0" presId="urn:microsoft.com/office/officeart/2005/8/layout/vList5"/>
    <dgm:cxn modelId="{2F070EC2-3113-4F68-8B7B-6E2167664CEC}" type="presParOf" srcId="{FFAF20C9-A2ED-45B2-BCA3-52AB0C416C72}" destId="{8E2F49EC-F5A7-447A-A225-903A97635CF5}" srcOrd="1" destOrd="0" presId="urn:microsoft.com/office/officeart/2005/8/layout/vList5"/>
    <dgm:cxn modelId="{20D49DB5-C3CF-479F-80CB-6C7FC6709560}" type="presParOf" srcId="{50CE74F2-A650-4644-8A4A-88F45F5E87BF}" destId="{16BBF802-E6D6-46E7-8FAA-C73F5603A34E}" srcOrd="1" destOrd="0" presId="urn:microsoft.com/office/officeart/2005/8/layout/vList5"/>
    <dgm:cxn modelId="{3AE1EBB3-E5A9-4BB5-B0A7-4C57DE85F655}" type="presParOf" srcId="{50CE74F2-A650-4644-8A4A-88F45F5E87BF}" destId="{7EA7D04B-9F7C-4E83-9491-0B7B35D0A2AD}" srcOrd="2" destOrd="0" presId="urn:microsoft.com/office/officeart/2005/8/layout/vList5"/>
    <dgm:cxn modelId="{8EBA18F3-015D-474B-93BA-C2D3B8DA15AC}" type="presParOf" srcId="{7EA7D04B-9F7C-4E83-9491-0B7B35D0A2AD}" destId="{3EC8EF87-D7B7-4F0E-BE63-987A51F86EB0}" srcOrd="0" destOrd="0" presId="urn:microsoft.com/office/officeart/2005/8/layout/vList5"/>
    <dgm:cxn modelId="{7C57D07B-F9F5-40B4-A2C3-E197BCD2A1A7}" type="presParOf" srcId="{7EA7D04B-9F7C-4E83-9491-0B7B35D0A2AD}" destId="{DEB63F3D-B366-45A5-9819-6F0C3EF1474E}" srcOrd="1" destOrd="0" presId="urn:microsoft.com/office/officeart/2005/8/layout/vList5"/>
    <dgm:cxn modelId="{954828BB-5181-4630-AE14-3797224F2C4E}" type="presParOf" srcId="{50CE74F2-A650-4644-8A4A-88F45F5E87BF}" destId="{382B7B52-3820-4BBC-9F67-8E97DC880191}" srcOrd="3" destOrd="0" presId="urn:microsoft.com/office/officeart/2005/8/layout/vList5"/>
    <dgm:cxn modelId="{46D09D65-B572-4BE6-8144-5F0A66133F18}" type="presParOf" srcId="{50CE74F2-A650-4644-8A4A-88F45F5E87BF}" destId="{537C5196-6B1E-49DE-9C0B-D47483037EF9}" srcOrd="4" destOrd="0" presId="urn:microsoft.com/office/officeart/2005/8/layout/vList5"/>
    <dgm:cxn modelId="{15231556-1954-47B7-A382-C2058356DFF4}" type="presParOf" srcId="{537C5196-6B1E-49DE-9C0B-D47483037EF9}" destId="{85873AF1-A4AB-4B75-95D0-41C1A891F7FA}" srcOrd="0" destOrd="0" presId="urn:microsoft.com/office/officeart/2005/8/layout/vList5"/>
    <dgm:cxn modelId="{D00EC6F0-9CAC-4084-AE9E-1A77F5D17E48}" type="presParOf" srcId="{537C5196-6B1E-49DE-9C0B-D47483037EF9}" destId="{C18D561E-6F82-461A-8714-C89DF96C3FE9}" srcOrd="1" destOrd="0" presId="urn:microsoft.com/office/officeart/2005/8/layout/vList5"/>
    <dgm:cxn modelId="{9BFEFD15-2A30-4600-8A1F-CB1AE77DCC2D}" type="presParOf" srcId="{50CE74F2-A650-4644-8A4A-88F45F5E87BF}" destId="{F87E55B9-C7DF-46E6-9376-E3DF1BE4F22A}" srcOrd="5" destOrd="0" presId="urn:microsoft.com/office/officeart/2005/8/layout/vList5"/>
    <dgm:cxn modelId="{963C8BDC-69FF-4A6A-9AA3-18B197817BD4}" type="presParOf" srcId="{50CE74F2-A650-4644-8A4A-88F45F5E87BF}" destId="{BFEE5FE7-881A-42DE-A3D1-C5C4C80B4D24}" srcOrd="6" destOrd="0" presId="urn:microsoft.com/office/officeart/2005/8/layout/vList5"/>
    <dgm:cxn modelId="{7AD0CE93-E550-4C49-AA72-1E478224C4C4}" type="presParOf" srcId="{BFEE5FE7-881A-42DE-A3D1-C5C4C80B4D24}" destId="{40E3106A-91C3-4A33-B868-8931B7274846}" srcOrd="0" destOrd="0" presId="urn:microsoft.com/office/officeart/2005/8/layout/vList5"/>
    <dgm:cxn modelId="{94013E81-8C73-4925-B4E8-D6ABA741B204}" type="presParOf" srcId="{BFEE5FE7-881A-42DE-A3D1-C5C4C80B4D24}" destId="{0EF632B7-E5E7-43EF-A70B-CABE42F0380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33948-1707-4858-A3F1-D525A8D74306}">
      <dsp:nvSpPr>
        <dsp:cNvPr id="0" name=""/>
        <dsp:cNvSpPr/>
      </dsp:nvSpPr>
      <dsp:spPr>
        <a:xfrm>
          <a:off x="5838" y="0"/>
          <a:ext cx="2360618" cy="2457008"/>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Objectifs</a:t>
          </a:r>
        </a:p>
      </dsp:txBody>
      <dsp:txXfrm>
        <a:off x="74978" y="69140"/>
        <a:ext cx="2222338" cy="2318728"/>
      </dsp:txXfrm>
    </dsp:sp>
    <dsp:sp modelId="{0D1BB28C-0A60-4FA3-B906-42A2020C5DED}">
      <dsp:nvSpPr>
        <dsp:cNvPr id="0" name=""/>
        <dsp:cNvSpPr/>
      </dsp:nvSpPr>
      <dsp:spPr>
        <a:xfrm>
          <a:off x="2763040" y="0"/>
          <a:ext cx="2360618" cy="2457008"/>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Environnement </a:t>
          </a:r>
          <a:r>
            <a:rPr lang="en-US" sz="2500" kern="1200"/>
            <a:t>Pladoyer</a:t>
          </a:r>
        </a:p>
      </dsp:txBody>
      <dsp:txXfrm>
        <a:off x="2832180" y="69140"/>
        <a:ext cx="2222338" cy="2318728"/>
      </dsp:txXfrm>
    </dsp:sp>
    <dsp:sp modelId="{4B5FAC4F-AD7D-4D4F-BC7C-231D53A38B70}">
      <dsp:nvSpPr>
        <dsp:cNvPr id="0" name=""/>
        <dsp:cNvSpPr/>
      </dsp:nvSpPr>
      <dsp:spPr>
        <a:xfrm>
          <a:off x="5520243" y="0"/>
          <a:ext cx="2360618" cy="2457008"/>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Parties prenantes</a:t>
          </a:r>
        </a:p>
      </dsp:txBody>
      <dsp:txXfrm>
        <a:off x="5589383" y="69140"/>
        <a:ext cx="2222338" cy="2318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1A46B-B357-45D5-BFFA-5DB09EF0847D}">
      <dsp:nvSpPr>
        <dsp:cNvPr id="0" name=""/>
        <dsp:cNvSpPr/>
      </dsp:nvSpPr>
      <dsp:spPr>
        <a:xfrm>
          <a:off x="0" y="2368"/>
          <a:ext cx="4364832" cy="479700"/>
        </a:xfrm>
        <a:prstGeom prst="round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Objectifs</a:t>
          </a:r>
        </a:p>
      </dsp:txBody>
      <dsp:txXfrm>
        <a:off x="23417" y="25785"/>
        <a:ext cx="4317998" cy="432866"/>
      </dsp:txXfrm>
    </dsp:sp>
    <dsp:sp modelId="{D1DBBBCC-7F32-43C8-8D5D-69D85EA7DA16}">
      <dsp:nvSpPr>
        <dsp:cNvPr id="0" name=""/>
        <dsp:cNvSpPr/>
      </dsp:nvSpPr>
      <dsp:spPr>
        <a:xfrm>
          <a:off x="0" y="482068"/>
          <a:ext cx="4364832"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58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Quels sont mes objectifs ?</a:t>
          </a:r>
        </a:p>
      </dsp:txBody>
      <dsp:txXfrm>
        <a:off x="0" y="482068"/>
        <a:ext cx="4364832" cy="331200"/>
      </dsp:txXfrm>
    </dsp:sp>
    <dsp:sp modelId="{BE34FF55-FEB2-480A-B176-082C41BDA9AA}">
      <dsp:nvSpPr>
        <dsp:cNvPr id="0" name=""/>
        <dsp:cNvSpPr/>
      </dsp:nvSpPr>
      <dsp:spPr>
        <a:xfrm>
          <a:off x="0" y="813269"/>
          <a:ext cx="4364832" cy="479700"/>
        </a:xfrm>
        <a:prstGeom prst="roundRect">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Environnement </a:t>
          </a:r>
          <a:r>
            <a:rPr lang="en-US" sz="2000" kern="1200"/>
            <a:t>Pladoyer</a:t>
          </a:r>
        </a:p>
      </dsp:txBody>
      <dsp:txXfrm>
        <a:off x="23417" y="836686"/>
        <a:ext cx="4317998" cy="432866"/>
      </dsp:txXfrm>
    </dsp:sp>
    <dsp:sp modelId="{C9F03D8B-B92A-4D0B-8AB3-FA285B4974CE}">
      <dsp:nvSpPr>
        <dsp:cNvPr id="0" name=""/>
        <dsp:cNvSpPr/>
      </dsp:nvSpPr>
      <dsp:spPr>
        <a:xfrm>
          <a:off x="0" y="1292969"/>
          <a:ext cx="4364832" cy="19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58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Quelles sont les règles en matière de Pladoyer dans mon pays ?</a:t>
          </a:r>
        </a:p>
        <a:p>
          <a:pPr marL="171450" lvl="1" indent="-171450" algn="l" defTabSz="711200">
            <a:lnSpc>
              <a:spcPct val="90000"/>
            </a:lnSpc>
            <a:spcBef>
              <a:spcPct val="0"/>
            </a:spcBef>
            <a:spcAft>
              <a:spcPct val="20000"/>
            </a:spcAft>
            <a:buChar char="•"/>
          </a:pPr>
          <a:r>
            <a:rPr lang="en-US" sz="1600" kern="1200" dirty="0"/>
            <a:t>Puis-je défendre une cause en toute sécurité dans mon pays ?</a:t>
          </a:r>
        </a:p>
        <a:p>
          <a:pPr marL="171450" lvl="1" indent="-171450" algn="l" defTabSz="711200">
            <a:lnSpc>
              <a:spcPct val="90000"/>
            </a:lnSpc>
            <a:spcBef>
              <a:spcPct val="0"/>
            </a:spcBef>
            <a:spcAft>
              <a:spcPct val="20000"/>
            </a:spcAft>
            <a:buChar char="•"/>
          </a:pPr>
          <a:r>
            <a:rPr lang="en-US" sz="1600" kern="1200" dirty="0"/>
            <a:t>Est-il prudent pour moi de défendre l'objectif particulier que j'ai choisi ?</a:t>
          </a:r>
        </a:p>
        <a:p>
          <a:pPr marL="171450" lvl="1" indent="-171450" algn="l" defTabSz="711200">
            <a:lnSpc>
              <a:spcPct val="90000"/>
            </a:lnSpc>
            <a:spcBef>
              <a:spcPct val="0"/>
            </a:spcBef>
            <a:spcAft>
              <a:spcPct val="20000"/>
            </a:spcAft>
            <a:buChar char="•"/>
          </a:pPr>
          <a:r>
            <a:rPr lang="en-US" sz="1600" kern="1200" dirty="0"/>
            <a:t>Qu'est-ce que les parties prenantes ont dit ou fait en rapport avec mon objectif ?</a:t>
          </a:r>
        </a:p>
      </dsp:txBody>
      <dsp:txXfrm>
        <a:off x="0" y="1292969"/>
        <a:ext cx="4364832" cy="1987200"/>
      </dsp:txXfrm>
    </dsp:sp>
    <dsp:sp modelId="{C5290B28-DE5B-43D6-B9F7-87235F1A9FEB}">
      <dsp:nvSpPr>
        <dsp:cNvPr id="0" name=""/>
        <dsp:cNvSpPr/>
      </dsp:nvSpPr>
      <dsp:spPr>
        <a:xfrm>
          <a:off x="0" y="3280169"/>
          <a:ext cx="4364832" cy="479700"/>
        </a:xfrm>
        <a:prstGeom prst="round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Parties prenantes</a:t>
          </a:r>
        </a:p>
      </dsp:txBody>
      <dsp:txXfrm>
        <a:off x="23417" y="3303586"/>
        <a:ext cx="4317998" cy="432866"/>
      </dsp:txXfrm>
    </dsp:sp>
    <dsp:sp modelId="{8FF7D307-4B27-46F6-829A-950124D39D99}">
      <dsp:nvSpPr>
        <dsp:cNvPr id="0" name=""/>
        <dsp:cNvSpPr/>
      </dsp:nvSpPr>
      <dsp:spPr>
        <a:xfrm>
          <a:off x="0" y="3759869"/>
          <a:ext cx="4364832"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58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Quels sont les acteurs concernés par mes objectifs ?</a:t>
          </a:r>
        </a:p>
        <a:p>
          <a:pPr marL="171450" lvl="1" indent="-171450" algn="l" defTabSz="711200">
            <a:lnSpc>
              <a:spcPct val="90000"/>
            </a:lnSpc>
            <a:spcBef>
              <a:spcPct val="0"/>
            </a:spcBef>
            <a:spcAft>
              <a:spcPct val="20000"/>
            </a:spcAft>
            <a:buChar char="•"/>
          </a:pPr>
          <a:r>
            <a:rPr lang="en-US" sz="1600" kern="1200" dirty="0"/>
            <a:t>Qui prend les décisions ?</a:t>
          </a:r>
        </a:p>
      </dsp:txBody>
      <dsp:txXfrm>
        <a:off x="0" y="3759869"/>
        <a:ext cx="4364832" cy="7865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1A46B-B357-45D5-BFFA-5DB09EF0847D}">
      <dsp:nvSpPr>
        <dsp:cNvPr id="0" name=""/>
        <dsp:cNvSpPr/>
      </dsp:nvSpPr>
      <dsp:spPr>
        <a:xfrm>
          <a:off x="0" y="7134"/>
          <a:ext cx="7886700" cy="580320"/>
        </a:xfrm>
        <a:prstGeom prst="round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Objectifs</a:t>
          </a:r>
        </a:p>
      </dsp:txBody>
      <dsp:txXfrm>
        <a:off x="28329" y="35463"/>
        <a:ext cx="7830042" cy="523662"/>
      </dsp:txXfrm>
    </dsp:sp>
    <dsp:sp modelId="{59A2FAC6-4DE1-438A-8B09-7B6C77C11FBD}">
      <dsp:nvSpPr>
        <dsp:cNvPr id="0" name=""/>
        <dsp:cNvSpPr/>
      </dsp:nvSpPr>
      <dsp:spPr>
        <a:xfrm>
          <a:off x="0" y="587454"/>
          <a:ext cx="7886700" cy="818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Partenariat avec une organisation pour la fourniture de biens, de services ou de fonds</a:t>
          </a:r>
        </a:p>
        <a:p>
          <a:pPr marL="171450" lvl="1" indent="-171450" algn="l" defTabSz="711200">
            <a:lnSpc>
              <a:spcPct val="90000"/>
            </a:lnSpc>
            <a:spcBef>
              <a:spcPct val="0"/>
            </a:spcBef>
            <a:spcAft>
              <a:spcPct val="20000"/>
            </a:spcAft>
            <a:buChar char="•"/>
          </a:pPr>
          <a:r>
            <a:rPr lang="en-US" sz="1600" kern="1200" dirty="0"/>
            <a:t>Partenariat avec une organisation pour rendre ses activités inclusives</a:t>
          </a:r>
        </a:p>
        <a:p>
          <a:pPr marL="171450" lvl="1" indent="-171450" algn="l" defTabSz="711200">
            <a:lnSpc>
              <a:spcPct val="90000"/>
            </a:lnSpc>
            <a:spcBef>
              <a:spcPct val="0"/>
            </a:spcBef>
            <a:spcAft>
              <a:spcPct val="20000"/>
            </a:spcAft>
            <a:buChar char="•"/>
          </a:pPr>
          <a:r>
            <a:rPr lang="en-US" sz="1600" kern="1200" dirty="0"/>
            <a:t>Changement de politique - un partenariat renforcé ou un nouvel ensemble de règles</a:t>
          </a:r>
        </a:p>
      </dsp:txBody>
      <dsp:txXfrm>
        <a:off x="0" y="587454"/>
        <a:ext cx="7886700" cy="818167"/>
      </dsp:txXfrm>
    </dsp:sp>
    <dsp:sp modelId="{5AC57090-EB46-47F0-9EE3-DB9D607672F6}">
      <dsp:nvSpPr>
        <dsp:cNvPr id="0" name=""/>
        <dsp:cNvSpPr/>
      </dsp:nvSpPr>
      <dsp:spPr>
        <a:xfrm>
          <a:off x="0" y="1405621"/>
          <a:ext cx="7886700" cy="580320"/>
        </a:xfrm>
        <a:prstGeom prst="roundRect">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Environnement </a:t>
          </a:r>
          <a:r>
            <a:rPr lang="en-US" sz="2000" kern="1200"/>
            <a:t>Pladoyer</a:t>
          </a:r>
        </a:p>
      </dsp:txBody>
      <dsp:txXfrm>
        <a:off x="28329" y="1433950"/>
        <a:ext cx="7830042" cy="523662"/>
      </dsp:txXfrm>
    </dsp:sp>
    <dsp:sp modelId="{3B8C0433-E4B1-4DA2-A25F-5B63CD5C3B44}">
      <dsp:nvSpPr>
        <dsp:cNvPr id="0" name=""/>
        <dsp:cNvSpPr/>
      </dsp:nvSpPr>
      <dsp:spPr>
        <a:xfrm>
          <a:off x="0" y="1985941"/>
          <a:ext cx="7886700" cy="1058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Lois, politiques ou plans nationaux ou locaux</a:t>
          </a:r>
        </a:p>
        <a:p>
          <a:pPr marL="171450" lvl="1" indent="-171450" algn="l" defTabSz="711200">
            <a:lnSpc>
              <a:spcPct val="90000"/>
            </a:lnSpc>
            <a:spcBef>
              <a:spcPct val="0"/>
            </a:spcBef>
            <a:spcAft>
              <a:spcPct val="20000"/>
            </a:spcAft>
            <a:buChar char="•"/>
          </a:pPr>
          <a:r>
            <a:rPr lang="en-US" sz="1600" kern="1200" dirty="0"/>
            <a:t>Engagements et traités internationaux (Objectifs de développement durable, Convention relative aux droits des personnes handicapées).</a:t>
          </a:r>
        </a:p>
        <a:p>
          <a:pPr marL="171450" lvl="1" indent="-171450" algn="l" defTabSz="711200">
            <a:lnSpc>
              <a:spcPct val="90000"/>
            </a:lnSpc>
            <a:spcBef>
              <a:spcPct val="0"/>
            </a:spcBef>
            <a:spcAft>
              <a:spcPct val="20000"/>
            </a:spcAft>
            <a:buChar char="•"/>
          </a:pPr>
          <a:r>
            <a:rPr lang="en-US" sz="1600" kern="1200" dirty="0"/>
            <a:t>Attentes, règles ou coutumes concernant qui peut parler à qui</a:t>
          </a:r>
        </a:p>
      </dsp:txBody>
      <dsp:txXfrm>
        <a:off x="0" y="1985941"/>
        <a:ext cx="7886700" cy="1058805"/>
      </dsp:txXfrm>
    </dsp:sp>
    <dsp:sp modelId="{E7E42865-353D-4CAE-815C-E90530824137}">
      <dsp:nvSpPr>
        <dsp:cNvPr id="0" name=""/>
        <dsp:cNvSpPr/>
      </dsp:nvSpPr>
      <dsp:spPr>
        <a:xfrm>
          <a:off x="0" y="3044746"/>
          <a:ext cx="7886700" cy="580320"/>
        </a:xfrm>
        <a:prstGeom prst="round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Parties prenantes</a:t>
          </a:r>
          <a:endParaRPr lang="en-US" sz="1600" kern="1200" dirty="0"/>
        </a:p>
      </dsp:txBody>
      <dsp:txXfrm>
        <a:off x="28329" y="3073075"/>
        <a:ext cx="7830042" cy="5236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33948-1707-4858-A3F1-D525A8D74306}">
      <dsp:nvSpPr>
        <dsp:cNvPr id="0" name=""/>
        <dsp:cNvSpPr/>
      </dsp:nvSpPr>
      <dsp:spPr>
        <a:xfrm>
          <a:off x="5838" y="0"/>
          <a:ext cx="2360618" cy="2457008"/>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Objectifs</a:t>
          </a:r>
        </a:p>
      </dsp:txBody>
      <dsp:txXfrm>
        <a:off x="74978" y="69140"/>
        <a:ext cx="2222338" cy="2318728"/>
      </dsp:txXfrm>
    </dsp:sp>
    <dsp:sp modelId="{616EACF2-2718-41B5-8969-47D7B52A2060}">
      <dsp:nvSpPr>
        <dsp:cNvPr id="0" name=""/>
        <dsp:cNvSpPr/>
      </dsp:nvSpPr>
      <dsp:spPr>
        <a:xfrm>
          <a:off x="2763040" y="0"/>
          <a:ext cx="2360618" cy="2457008"/>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Environnement </a:t>
          </a:r>
          <a:r>
            <a:rPr lang="en-US" sz="2500" kern="1200"/>
            <a:t>Pladoyer</a:t>
          </a:r>
        </a:p>
      </dsp:txBody>
      <dsp:txXfrm>
        <a:off x="2832180" y="69140"/>
        <a:ext cx="2222338" cy="2318728"/>
      </dsp:txXfrm>
    </dsp:sp>
    <dsp:sp modelId="{4B5FAC4F-AD7D-4D4F-BC7C-231D53A38B70}">
      <dsp:nvSpPr>
        <dsp:cNvPr id="0" name=""/>
        <dsp:cNvSpPr/>
      </dsp:nvSpPr>
      <dsp:spPr>
        <a:xfrm>
          <a:off x="5520243" y="0"/>
          <a:ext cx="2360618" cy="2457008"/>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Parties prenantes</a:t>
          </a:r>
        </a:p>
      </dsp:txBody>
      <dsp:txXfrm>
        <a:off x="5589383" y="69140"/>
        <a:ext cx="2222338" cy="23187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75A48-72B4-4C85-A6EE-D9F38A98EBD9}">
      <dsp:nvSpPr>
        <dsp:cNvPr id="0" name=""/>
        <dsp:cNvSpPr/>
      </dsp:nvSpPr>
      <dsp:spPr>
        <a:xfrm>
          <a:off x="5838" y="0"/>
          <a:ext cx="2360618" cy="2457008"/>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L'équipe Pladoyer</a:t>
          </a:r>
        </a:p>
      </dsp:txBody>
      <dsp:txXfrm>
        <a:off x="74978" y="69140"/>
        <a:ext cx="2222338" cy="2318728"/>
      </dsp:txXfrm>
    </dsp:sp>
    <dsp:sp modelId="{C8233948-1707-4858-A3F1-D525A8D74306}">
      <dsp:nvSpPr>
        <dsp:cNvPr id="0" name=""/>
        <dsp:cNvSpPr/>
      </dsp:nvSpPr>
      <dsp:spPr>
        <a:xfrm>
          <a:off x="2763040" y="0"/>
          <a:ext cx="2360618" cy="2457008"/>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Activités</a:t>
          </a:r>
        </a:p>
      </dsp:txBody>
      <dsp:txXfrm>
        <a:off x="2832180" y="69140"/>
        <a:ext cx="2222338" cy="2318728"/>
      </dsp:txXfrm>
    </dsp:sp>
    <dsp:sp modelId="{598B2203-C23B-42EA-B930-7FFF86C03CD3}">
      <dsp:nvSpPr>
        <dsp:cNvPr id="0" name=""/>
        <dsp:cNvSpPr/>
      </dsp:nvSpPr>
      <dsp:spPr>
        <a:xfrm>
          <a:off x="5520243" y="0"/>
          <a:ext cx="2360618" cy="2457008"/>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Messages</a:t>
          </a:r>
        </a:p>
      </dsp:txBody>
      <dsp:txXfrm>
        <a:off x="5589383" y="69140"/>
        <a:ext cx="2222338" cy="23187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EF456-6371-4F23-BFE5-C8A345B1D3C2}">
      <dsp:nvSpPr>
        <dsp:cNvPr id="0" name=""/>
        <dsp:cNvSpPr/>
      </dsp:nvSpPr>
      <dsp:spPr>
        <a:xfrm>
          <a:off x="0" y="7077"/>
          <a:ext cx="7886700" cy="575639"/>
        </a:xfrm>
        <a:prstGeom prst="round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L'équipe Pladoyer</a:t>
          </a:r>
        </a:p>
      </dsp:txBody>
      <dsp:txXfrm>
        <a:off x="28100" y="35177"/>
        <a:ext cx="7830500" cy="519439"/>
      </dsp:txXfrm>
    </dsp:sp>
    <dsp:sp modelId="{4020BABB-0A0C-4EE9-9D62-49DCBA0545A0}">
      <dsp:nvSpPr>
        <dsp:cNvPr id="0" name=""/>
        <dsp:cNvSpPr/>
      </dsp:nvSpPr>
      <dsp:spPr>
        <a:xfrm>
          <a:off x="0" y="582717"/>
          <a:ext cx="7886700"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Peut inclure de nombreuses personnes</a:t>
          </a:r>
        </a:p>
        <a:p>
          <a:pPr marL="171450" lvl="1" indent="-171450" algn="l" defTabSz="844550">
            <a:lnSpc>
              <a:spcPct val="90000"/>
            </a:lnSpc>
            <a:spcBef>
              <a:spcPct val="0"/>
            </a:spcBef>
            <a:spcAft>
              <a:spcPct val="20000"/>
            </a:spcAft>
            <a:buChar char="•"/>
          </a:pPr>
          <a:r>
            <a:rPr lang="en-US" sz="1900" kern="1200" dirty="0"/>
            <a:t>Il faut toujours inclure un Ambassadeur de la santé !</a:t>
          </a:r>
        </a:p>
        <a:p>
          <a:pPr marL="171450" lvl="1" indent="-171450" algn="l" defTabSz="844550">
            <a:lnSpc>
              <a:spcPct val="90000"/>
            </a:lnSpc>
            <a:spcBef>
              <a:spcPct val="0"/>
            </a:spcBef>
            <a:spcAft>
              <a:spcPct val="20000"/>
            </a:spcAft>
            <a:buChar char="•"/>
          </a:pPr>
          <a:r>
            <a:rPr lang="en-US" sz="1900" kern="1200" dirty="0"/>
            <a:t>Réfléchir aux objectifs et aux parties prenantes lors de la constitution de l'équipe</a:t>
          </a:r>
        </a:p>
      </dsp:txBody>
      <dsp:txXfrm>
        <a:off x="0" y="582717"/>
        <a:ext cx="7886700" cy="1242000"/>
      </dsp:txXfrm>
    </dsp:sp>
    <dsp:sp modelId="{A451A46B-B357-45D5-BFFA-5DB09EF0847D}">
      <dsp:nvSpPr>
        <dsp:cNvPr id="0" name=""/>
        <dsp:cNvSpPr/>
      </dsp:nvSpPr>
      <dsp:spPr>
        <a:xfrm>
          <a:off x="0" y="1824717"/>
          <a:ext cx="7886700" cy="575639"/>
        </a:xfrm>
        <a:prstGeom prst="roundRect">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Activités</a:t>
          </a:r>
        </a:p>
      </dsp:txBody>
      <dsp:txXfrm>
        <a:off x="28100" y="1852817"/>
        <a:ext cx="7830500" cy="519439"/>
      </dsp:txXfrm>
    </dsp:sp>
    <dsp:sp modelId="{D431A164-2B91-4844-8658-45219223F6C3}">
      <dsp:nvSpPr>
        <dsp:cNvPr id="0" name=""/>
        <dsp:cNvSpPr/>
      </dsp:nvSpPr>
      <dsp:spPr>
        <a:xfrm>
          <a:off x="0" y="2400357"/>
          <a:ext cx="7886700"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0480" rIns="170688" bIns="30480" numCol="1" spcCol="1270" anchor="t" anchorCtr="0">
          <a:noAutofit/>
        </a:bodyPr>
        <a:lstStyle/>
        <a:p>
          <a:pPr marL="171450" lvl="1" indent="-171450" algn="l" defTabSz="844550">
            <a:lnSpc>
              <a:spcPct val="90000"/>
            </a:lnSpc>
            <a:spcBef>
              <a:spcPct val="0"/>
            </a:spcBef>
            <a:spcAft>
              <a:spcPct val="20000"/>
            </a:spcAft>
            <a:buChar char="•"/>
          </a:pPr>
          <a:br>
            <a:rPr lang="en-US" sz="1900" kern="1200" dirty="0"/>
          </a:br>
          <a:br>
            <a:rPr lang="en-US" sz="1900" kern="1200" dirty="0"/>
          </a:br>
          <a:br>
            <a:rPr lang="en-US" sz="1900" kern="1200" dirty="0"/>
          </a:br>
          <a:br>
            <a:rPr lang="en-US" sz="1900" kern="1200" dirty="0"/>
          </a:br>
          <a:endParaRPr lang="en-US" sz="1900" kern="1200" dirty="0"/>
        </a:p>
      </dsp:txBody>
      <dsp:txXfrm>
        <a:off x="0" y="2400357"/>
        <a:ext cx="7886700" cy="1391040"/>
      </dsp:txXfrm>
    </dsp:sp>
    <dsp:sp modelId="{C8BDF331-C596-43D2-BAE7-04A660BD5324}">
      <dsp:nvSpPr>
        <dsp:cNvPr id="0" name=""/>
        <dsp:cNvSpPr/>
      </dsp:nvSpPr>
      <dsp:spPr>
        <a:xfrm>
          <a:off x="0" y="3791397"/>
          <a:ext cx="7886700" cy="575639"/>
        </a:xfrm>
        <a:prstGeom prst="round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Messages</a:t>
          </a:r>
        </a:p>
      </dsp:txBody>
      <dsp:txXfrm>
        <a:off x="28100" y="3819497"/>
        <a:ext cx="7830500" cy="519439"/>
      </dsp:txXfrm>
    </dsp:sp>
    <dsp:sp modelId="{3937F067-CE6E-42FD-9059-F8D7B5524CE4}">
      <dsp:nvSpPr>
        <dsp:cNvPr id="0" name=""/>
        <dsp:cNvSpPr/>
      </dsp:nvSpPr>
      <dsp:spPr>
        <a:xfrm>
          <a:off x="0" y="4367037"/>
          <a:ext cx="7886700"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Dépend des objectifs et des parties prenantes</a:t>
          </a:r>
        </a:p>
        <a:p>
          <a:pPr marL="171450" lvl="1" indent="-171450" algn="l" defTabSz="844550">
            <a:lnSpc>
              <a:spcPct val="90000"/>
            </a:lnSpc>
            <a:spcBef>
              <a:spcPct val="0"/>
            </a:spcBef>
            <a:spcAft>
              <a:spcPct val="20000"/>
            </a:spcAft>
            <a:buChar char="•"/>
          </a:pPr>
          <a:r>
            <a:rPr lang="en-US" sz="1900" kern="1200" dirty="0"/>
            <a:t>Incluent souvent des données</a:t>
          </a:r>
        </a:p>
      </dsp:txBody>
      <dsp:txXfrm>
        <a:off x="0" y="4367037"/>
        <a:ext cx="7886700" cy="6582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F49EC-F5A7-447A-A225-903A97635CF5}">
      <dsp:nvSpPr>
        <dsp:cNvPr id="0" name=""/>
        <dsp:cNvSpPr/>
      </dsp:nvSpPr>
      <dsp:spPr>
        <a:xfrm rot="5400000">
          <a:off x="5183144" y="-2249374"/>
          <a:ext cx="798933" cy="5499797"/>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vous êtes ! votre nom, votre lieu de résidence, depuis combien de temps vous êtes athlète, les sports que vous pratiquez, votre lieu d'étude ou de travail</a:t>
          </a:r>
        </a:p>
      </dsp:txBody>
      <dsp:txXfrm rot="-5400000">
        <a:off x="2832713" y="140058"/>
        <a:ext cx="5460796" cy="720931"/>
      </dsp:txXfrm>
    </dsp:sp>
    <dsp:sp modelId="{3277FF73-DBC3-4A9A-8C2C-34C6B7227A2C}">
      <dsp:nvSpPr>
        <dsp:cNvPr id="0" name=""/>
        <dsp:cNvSpPr/>
      </dsp:nvSpPr>
      <dsp:spPr>
        <a:xfrm>
          <a:off x="178743" y="1191"/>
          <a:ext cx="2653968" cy="998666"/>
        </a:xfrm>
        <a:prstGeom prst="round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Qui</a:t>
          </a:r>
        </a:p>
      </dsp:txBody>
      <dsp:txXfrm>
        <a:off x="227494" y="49942"/>
        <a:ext cx="2556466" cy="901164"/>
      </dsp:txXfrm>
    </dsp:sp>
    <dsp:sp modelId="{DEB63F3D-B366-45A5-9819-6F0C3EF1474E}">
      <dsp:nvSpPr>
        <dsp:cNvPr id="0" name=""/>
        <dsp:cNvSpPr/>
      </dsp:nvSpPr>
      <dsp:spPr>
        <a:xfrm rot="5400000">
          <a:off x="5048440" y="-1171118"/>
          <a:ext cx="1047241" cy="5489061"/>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des informations que votre public devrait connaître sur la santé des personnes atteintes d'une DI - par exemple, des données ou des expériences que vous ou d'autres athlètes avez eues dans le système de santé et/ou avec le </a:t>
          </a:r>
          <a:r>
            <a:rPr lang="en-US" sz="1400" kern="1200" dirty="0" err="1"/>
            <a:t>programme</a:t>
          </a:r>
          <a:r>
            <a:rPr lang="en-US" sz="1400" kern="1200" dirty="0"/>
            <a:t> de </a:t>
          </a:r>
          <a:r>
            <a:rPr lang="en-US" sz="1400" kern="1200" dirty="0" err="1"/>
            <a:t>santé</a:t>
          </a:r>
          <a:r>
            <a:rPr lang="en-US" sz="1400" kern="1200" dirty="0"/>
            <a:t> de </a:t>
          </a:r>
          <a:r>
            <a:rPr lang="en-US" sz="1400" kern="1200"/>
            <a:t>Special Olympics</a:t>
          </a:r>
          <a:endParaRPr lang="en-US" sz="1400" kern="1200" dirty="0"/>
        </a:p>
      </dsp:txBody>
      <dsp:txXfrm rot="-5400000">
        <a:off x="2827530" y="1100914"/>
        <a:ext cx="5437939" cy="944997"/>
      </dsp:txXfrm>
    </dsp:sp>
    <dsp:sp modelId="{3EC8EF87-D7B7-4F0E-BE63-987A51F86EB0}">
      <dsp:nvSpPr>
        <dsp:cNvPr id="0" name=""/>
        <dsp:cNvSpPr/>
      </dsp:nvSpPr>
      <dsp:spPr>
        <a:xfrm>
          <a:off x="178743" y="1074078"/>
          <a:ext cx="2648787" cy="998666"/>
        </a:xfrm>
        <a:prstGeom prst="roundRect">
          <a:avLst/>
        </a:prstGeom>
        <a:solidFill>
          <a:schemeClr val="accent3">
            <a:shade val="80000"/>
            <a:hueOff val="0"/>
            <a:satOff val="0"/>
            <a:lumOff val="63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Ce qu'il faut faire</a:t>
          </a:r>
        </a:p>
      </dsp:txBody>
      <dsp:txXfrm>
        <a:off x="227494" y="1122829"/>
        <a:ext cx="2551285" cy="901164"/>
      </dsp:txXfrm>
    </dsp:sp>
    <dsp:sp modelId="{C18D561E-6F82-461A-8714-C89DF96C3FE9}">
      <dsp:nvSpPr>
        <dsp:cNvPr id="0" name=""/>
        <dsp:cNvSpPr/>
      </dsp:nvSpPr>
      <dsp:spPr>
        <a:xfrm rot="5400000">
          <a:off x="5183144" y="-103598"/>
          <a:ext cx="798933" cy="5499797"/>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est-il important d'agir ?</a:t>
          </a:r>
        </a:p>
      </dsp:txBody>
      <dsp:txXfrm rot="-5400000">
        <a:off x="2832713" y="2285834"/>
        <a:ext cx="5460796" cy="720931"/>
      </dsp:txXfrm>
    </dsp:sp>
    <dsp:sp modelId="{85873AF1-A4AB-4B75-95D0-41C1A891F7FA}">
      <dsp:nvSpPr>
        <dsp:cNvPr id="0" name=""/>
        <dsp:cNvSpPr/>
      </dsp:nvSpPr>
      <dsp:spPr>
        <a:xfrm>
          <a:off x="178743" y="2146966"/>
          <a:ext cx="2653968" cy="998666"/>
        </a:xfrm>
        <a:prstGeom prst="roundRect">
          <a:avLst/>
        </a:prstGeom>
        <a:solidFill>
          <a:schemeClr val="accent3">
            <a:shade val="80000"/>
            <a:hueOff val="0"/>
            <a:satOff val="0"/>
            <a:lumOff val="127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Pourquoi</a:t>
          </a:r>
        </a:p>
      </dsp:txBody>
      <dsp:txXfrm>
        <a:off x="227494" y="2195717"/>
        <a:ext cx="2556466" cy="901164"/>
      </dsp:txXfrm>
    </dsp:sp>
    <dsp:sp modelId="{0EF632B7-E5E7-43EF-A70B-CABE42F03805}">
      <dsp:nvSpPr>
        <dsp:cNvPr id="0" name=""/>
        <dsp:cNvSpPr/>
      </dsp:nvSpPr>
      <dsp:spPr>
        <a:xfrm rot="5400000">
          <a:off x="5168951" y="833418"/>
          <a:ext cx="798933" cy="56031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souhaitez-vous l'aide du décideur ? </a:t>
          </a:r>
        </a:p>
      </dsp:txBody>
      <dsp:txXfrm rot="-5400000">
        <a:off x="2766849" y="3274522"/>
        <a:ext cx="5564137" cy="720931"/>
      </dsp:txXfrm>
    </dsp:sp>
    <dsp:sp modelId="{40E3106A-91C3-4A33-B868-8931B7274846}">
      <dsp:nvSpPr>
        <dsp:cNvPr id="0" name=""/>
        <dsp:cNvSpPr/>
      </dsp:nvSpPr>
      <dsp:spPr>
        <a:xfrm>
          <a:off x="178743" y="3195566"/>
          <a:ext cx="2632808" cy="998666"/>
        </a:xfrm>
        <a:prstGeom prst="roundRect">
          <a:avLst/>
        </a:prstGeom>
        <a:solidFill>
          <a:schemeClr val="accent3">
            <a:shade val="80000"/>
            <a:hueOff val="0"/>
            <a:satOff val="0"/>
            <a:lumOff val="19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Comment</a:t>
          </a:r>
        </a:p>
      </dsp:txBody>
      <dsp:txXfrm>
        <a:off x="227494" y="3244317"/>
        <a:ext cx="2535306" cy="9011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AB39AE-49BA-4CE2-BDB1-332DD572926F}" type="datetimeFigureOut">
              <a:rPr lang="en-US" smtClean="0"/>
              <a:t>11/4/2024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58801-E8CE-474A-8691-45AE0B656EDE}" type="slidenum">
              <a:rPr lang="en-US" smtClean="0"/>
              <a:t>‹#›</a:t>
            </a:fld>
            <a:endParaRPr lang="en-US"/>
          </a:p>
        </p:txBody>
      </p:sp>
    </p:spTree>
    <p:extLst>
      <p:ext uri="{BB962C8B-B14F-4D97-AF65-F5344CB8AC3E}">
        <p14:creationId xmlns:p14="http://schemas.microsoft.com/office/powerpoint/2010/main" val="2619326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 suis ravie de vous parler aujourd'hui du </a:t>
            </a:r>
            <a:r>
              <a:rPr lang="en-US" baseline="0" dirty="0"/>
              <a:t>Pladoyer pour la santé </a:t>
            </a:r>
            <a:r>
              <a:rPr lang="en-US" dirty="0"/>
              <a:t>inclusive.</a:t>
            </a:r>
            <a:r>
              <a:rPr lang="en-US" baseline="0" dirty="0"/>
              <a:t> Il s'agit d'un nouveau domaine de travail pour de nombreux programmes Special Olympics. </a:t>
            </a:r>
          </a:p>
          <a:p>
            <a:endParaRPr lang="en-US" baseline="0" dirty="0"/>
          </a:p>
          <a:p>
            <a:r>
              <a:rPr lang="en-US" baseline="0" dirty="0"/>
              <a:t>Comme je vais le dire, une grande partie du travail de Pladoyer est très spécifique et local. C'est pourquoi cette présentation contient beaucoup d'informations générales qui s'apparentent davantage à des conseils. </a:t>
            </a:r>
          </a:p>
        </p:txBody>
      </p:sp>
      <p:sp>
        <p:nvSpPr>
          <p:cNvPr id="4" name="Slide Number Placeholder 3"/>
          <p:cNvSpPr>
            <a:spLocks noGrp="1"/>
          </p:cNvSpPr>
          <p:nvPr>
            <p:ph type="sldNum" sz="quarter" idx="5"/>
          </p:nvPr>
        </p:nvSpPr>
        <p:spPr/>
        <p:txBody>
          <a:bodyPr/>
          <a:lstStyle/>
          <a:p>
            <a:fld id="{0C258801-E8CE-474A-8691-45AE0B656EDE}" type="slidenum">
              <a:rPr lang="en-US" smtClean="0"/>
              <a:t>1</a:t>
            </a:fld>
            <a:endParaRPr lang="en-US"/>
          </a:p>
        </p:txBody>
      </p:sp>
    </p:spTree>
    <p:extLst>
      <p:ext uri="{BB962C8B-B14F-4D97-AF65-F5344CB8AC3E}">
        <p14:creationId xmlns:p14="http://schemas.microsoft.com/office/powerpoint/2010/main" val="3336408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10</a:t>
            </a:fld>
            <a:endParaRPr lang="en-US"/>
          </a:p>
        </p:txBody>
      </p:sp>
    </p:spTree>
    <p:extLst>
      <p:ext uri="{BB962C8B-B14F-4D97-AF65-F5344CB8AC3E}">
        <p14:creationId xmlns:p14="http://schemas.microsoft.com/office/powerpoint/2010/main" val="1722382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11</a:t>
            </a:fld>
            <a:endParaRPr lang="en-US"/>
          </a:p>
        </p:txBody>
      </p:sp>
    </p:spTree>
    <p:extLst>
      <p:ext uri="{BB962C8B-B14F-4D97-AF65-F5344CB8AC3E}">
        <p14:creationId xmlns:p14="http://schemas.microsoft.com/office/powerpoint/2010/main" val="251841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12</a:t>
            </a:fld>
            <a:endParaRPr lang="en-US"/>
          </a:p>
        </p:txBody>
      </p:sp>
    </p:spTree>
    <p:extLst>
      <p:ext uri="{BB962C8B-B14F-4D97-AF65-F5344CB8AC3E}">
        <p14:creationId xmlns:p14="http://schemas.microsoft.com/office/powerpoint/2010/main" val="1948287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13</a:t>
            </a:fld>
            <a:endParaRPr lang="en-US"/>
          </a:p>
        </p:txBody>
      </p:sp>
    </p:spTree>
    <p:extLst>
      <p:ext uri="{BB962C8B-B14F-4D97-AF65-F5344CB8AC3E}">
        <p14:creationId xmlns:p14="http://schemas.microsoft.com/office/powerpoint/2010/main" val="4233840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14</a:t>
            </a:fld>
            <a:endParaRPr lang="en-US"/>
          </a:p>
        </p:txBody>
      </p:sp>
    </p:spTree>
    <p:extLst>
      <p:ext uri="{BB962C8B-B14F-4D97-AF65-F5344CB8AC3E}">
        <p14:creationId xmlns:p14="http://schemas.microsoft.com/office/powerpoint/2010/main" val="330443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C258801-E8CE-474A-8691-45AE0B656EDE}" type="slidenum">
              <a:rPr lang="en-US" smtClean="0"/>
              <a:t>15</a:t>
            </a:fld>
            <a:endParaRPr lang="en-US"/>
          </a:p>
        </p:txBody>
      </p:sp>
    </p:spTree>
    <p:extLst>
      <p:ext uri="{BB962C8B-B14F-4D97-AF65-F5344CB8AC3E}">
        <p14:creationId xmlns:p14="http://schemas.microsoft.com/office/powerpoint/2010/main" val="3755966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a:p>
        </p:txBody>
      </p:sp>
      <p:sp>
        <p:nvSpPr>
          <p:cNvPr id="4" name="Slide Number Placeholder 3"/>
          <p:cNvSpPr>
            <a:spLocks noGrp="1"/>
          </p:cNvSpPr>
          <p:nvPr>
            <p:ph type="sldNum" sz="quarter" idx="5"/>
          </p:nvPr>
        </p:nvSpPr>
        <p:spPr/>
        <p:txBody>
          <a:bodyPr/>
          <a:lstStyle/>
          <a:p>
            <a:fld id="{0C258801-E8CE-474A-8691-45AE0B656EDE}" type="slidenum">
              <a:rPr lang="en-US" smtClean="0"/>
              <a:t>16</a:t>
            </a:fld>
            <a:endParaRPr lang="en-US"/>
          </a:p>
        </p:txBody>
      </p:sp>
    </p:spTree>
    <p:extLst>
      <p:ext uri="{BB962C8B-B14F-4D97-AF65-F5344CB8AC3E}">
        <p14:creationId xmlns:p14="http://schemas.microsoft.com/office/powerpoint/2010/main" val="1341254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17</a:t>
            </a:fld>
            <a:endParaRPr lang="en-US"/>
          </a:p>
        </p:txBody>
      </p:sp>
    </p:spTree>
    <p:extLst>
      <p:ext uri="{BB962C8B-B14F-4D97-AF65-F5344CB8AC3E}">
        <p14:creationId xmlns:p14="http://schemas.microsoft.com/office/powerpoint/2010/main" val="223672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258801-E8CE-474A-8691-45AE0B656EDE}" type="slidenum">
              <a:rPr lang="en-US" smtClean="0"/>
              <a:t>2</a:t>
            </a:fld>
            <a:endParaRPr lang="en-US"/>
          </a:p>
        </p:txBody>
      </p:sp>
    </p:spTree>
    <p:extLst>
      <p:ext uri="{BB962C8B-B14F-4D97-AF65-F5344CB8AC3E}">
        <p14:creationId xmlns:p14="http://schemas.microsoft.com/office/powerpoint/2010/main" val="3113580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258801-E8CE-474A-8691-45AE0B656EDE}" type="slidenum">
              <a:rPr lang="en-US" smtClean="0"/>
              <a:t>3</a:t>
            </a:fld>
            <a:endParaRPr lang="en-US"/>
          </a:p>
        </p:txBody>
      </p:sp>
    </p:spTree>
    <p:extLst>
      <p:ext uri="{BB962C8B-B14F-4D97-AF65-F5344CB8AC3E}">
        <p14:creationId xmlns:p14="http://schemas.microsoft.com/office/powerpoint/2010/main" val="4276182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C258801-E8CE-474A-8691-45AE0B656EDE}" type="slidenum">
              <a:rPr lang="en-US" smtClean="0"/>
              <a:t>4</a:t>
            </a:fld>
            <a:endParaRPr lang="en-US"/>
          </a:p>
        </p:txBody>
      </p:sp>
    </p:spTree>
    <p:extLst>
      <p:ext uri="{BB962C8B-B14F-4D97-AF65-F5344CB8AC3E}">
        <p14:creationId xmlns:p14="http://schemas.microsoft.com/office/powerpoint/2010/main" val="4260123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5</a:t>
            </a:fld>
            <a:endParaRPr lang="en-US"/>
          </a:p>
        </p:txBody>
      </p:sp>
    </p:spTree>
    <p:extLst>
      <p:ext uri="{BB962C8B-B14F-4D97-AF65-F5344CB8AC3E}">
        <p14:creationId xmlns:p14="http://schemas.microsoft.com/office/powerpoint/2010/main" val="3874097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6</a:t>
            </a:fld>
            <a:endParaRPr lang="en-US"/>
          </a:p>
        </p:txBody>
      </p:sp>
    </p:spTree>
    <p:extLst>
      <p:ext uri="{BB962C8B-B14F-4D97-AF65-F5344CB8AC3E}">
        <p14:creationId xmlns:p14="http://schemas.microsoft.com/office/powerpoint/2010/main" val="3754048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7</a:t>
            </a:fld>
            <a:endParaRPr lang="en-US"/>
          </a:p>
        </p:txBody>
      </p:sp>
    </p:spTree>
    <p:extLst>
      <p:ext uri="{BB962C8B-B14F-4D97-AF65-F5344CB8AC3E}">
        <p14:creationId xmlns:p14="http://schemas.microsoft.com/office/powerpoint/2010/main" val="194035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A" dirty="0" err="1"/>
              <a:t>Tenter d'influencer les décisions</a:t>
            </a:r>
            <a:endParaRPr lang="en-US" dirty="0"/>
          </a:p>
          <a:p>
            <a:endParaRPr lang="en-US" b="1" dirty="0"/>
          </a:p>
        </p:txBody>
      </p:sp>
      <p:sp>
        <p:nvSpPr>
          <p:cNvPr id="4" name="Slide Number Placeholder 3"/>
          <p:cNvSpPr>
            <a:spLocks noGrp="1"/>
          </p:cNvSpPr>
          <p:nvPr>
            <p:ph type="sldNum" sz="quarter" idx="5"/>
          </p:nvPr>
        </p:nvSpPr>
        <p:spPr/>
        <p:txBody>
          <a:bodyPr/>
          <a:lstStyle/>
          <a:p>
            <a:fld id="{0C258801-E8CE-474A-8691-45AE0B656EDE}" type="slidenum">
              <a:rPr lang="en-US" smtClean="0"/>
              <a:t>8</a:t>
            </a:fld>
            <a:endParaRPr lang="en-US"/>
          </a:p>
        </p:txBody>
      </p:sp>
    </p:spTree>
    <p:extLst>
      <p:ext uri="{BB962C8B-B14F-4D97-AF65-F5344CB8AC3E}">
        <p14:creationId xmlns:p14="http://schemas.microsoft.com/office/powerpoint/2010/main" val="2956842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A" dirty="0" err="1"/>
              <a:t>Tenter d'influencer les décisions</a:t>
            </a:r>
            <a:endParaRPr lang="en-US" dirty="0"/>
          </a:p>
          <a:p>
            <a:endParaRPr lang="en-US" b="1" dirty="0"/>
          </a:p>
        </p:txBody>
      </p:sp>
      <p:sp>
        <p:nvSpPr>
          <p:cNvPr id="4" name="Slide Number Placeholder 3"/>
          <p:cNvSpPr>
            <a:spLocks noGrp="1"/>
          </p:cNvSpPr>
          <p:nvPr>
            <p:ph type="sldNum" sz="quarter" idx="5"/>
          </p:nvPr>
        </p:nvSpPr>
        <p:spPr/>
        <p:txBody>
          <a:bodyPr/>
          <a:lstStyle/>
          <a:p>
            <a:fld id="{0C258801-E8CE-474A-8691-45AE0B656EDE}" type="slidenum">
              <a:rPr lang="en-US" smtClean="0"/>
              <a:t>9</a:t>
            </a:fld>
            <a:endParaRPr lang="en-US"/>
          </a:p>
        </p:txBody>
      </p:sp>
    </p:spTree>
    <p:extLst>
      <p:ext uri="{BB962C8B-B14F-4D97-AF65-F5344CB8AC3E}">
        <p14:creationId xmlns:p14="http://schemas.microsoft.com/office/powerpoint/2010/main" val="2876161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421752-013A-F846-A224-C050C598DA3C}"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384778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21752-013A-F846-A224-C050C598DA3C}"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46529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21752-013A-F846-A224-C050C598DA3C}"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292535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CC6F34-350C-9D48-A06E-294113D0B0B9}"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580490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C6F34-350C-9D48-A06E-294113D0B0B9}"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084116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C6F34-350C-9D48-A06E-294113D0B0B9}"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493964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CC6F34-350C-9D48-A06E-294113D0B0B9}"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681256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CC6F34-350C-9D48-A06E-294113D0B0B9}"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644975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CC6F34-350C-9D48-A06E-294113D0B0B9}"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405513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C6F34-350C-9D48-A06E-294113D0B0B9}"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498706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C6F34-350C-9D48-A06E-294113D0B0B9}"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93152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21752-013A-F846-A224-C050C598DA3C}"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687025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C6F34-350C-9D48-A06E-294113D0B0B9}"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994703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C6F34-350C-9D48-A06E-294113D0B0B9}"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971671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C6F34-350C-9D48-A06E-294113D0B0B9}"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6707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421752-013A-F846-A224-C050C598DA3C}"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614398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421752-013A-F846-A224-C050C598DA3C}"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10228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421752-013A-F846-A224-C050C598DA3C}"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86104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421752-013A-F846-A224-C050C598DA3C}"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51367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21752-013A-F846-A224-C050C598DA3C}"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495279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421752-013A-F846-A224-C050C598DA3C}"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52281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421752-013A-F846-A224-C050C598DA3C}"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59259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2890" y="401703"/>
            <a:ext cx="7886700" cy="585850"/>
          </a:xfrm>
          <a:prstGeom prst="rect">
            <a:avLst/>
          </a:prstGeom>
        </p:spPr>
        <p:txBody>
          <a:bodyPr vert="horz" lIns="91440" tIns="45720" rIns="91440" bIns="45720" rtlCol="0" anchor="ctr">
            <a:normAutofit/>
          </a:bodyPr>
          <a:lstStyle/>
          <a:p>
            <a:r>
              <a:rPr lang="en-US" dirty="0"/>
              <a:t>Cliquez pour modifier le style du titre principal</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Cliquez pour modifier les styles de texte du Master</a:t>
            </a:r>
          </a:p>
          <a:p>
            <a:pPr lvl="1"/>
            <a:r>
              <a:rPr lang="en-US" dirty="0"/>
              <a:t>Deuxième niveau</a:t>
            </a:r>
          </a:p>
          <a:p>
            <a:pPr lvl="2"/>
            <a:r>
              <a:rPr lang="en-US" dirty="0"/>
              <a:t>Troisième niveau</a:t>
            </a:r>
          </a:p>
          <a:p>
            <a:pPr lvl="3"/>
            <a:r>
              <a:rPr lang="en-US" dirty="0"/>
              <a:t>Quatrième niveau</a:t>
            </a:r>
          </a:p>
          <a:p>
            <a:pPr lvl="4"/>
            <a:r>
              <a:rPr lang="en-US" dirty="0"/>
              <a:t>Cinquième niveau</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21752-013A-F846-A224-C050C598DA3C}" type="datetimeFigureOut">
              <a:rPr lang="en-US" smtClean="0"/>
              <a:t>11/4/2024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DEDA7-8FE2-BE49-B2EE-5CB0341EADE5}" type="slidenum">
              <a:rPr lang="en-US" smtClean="0"/>
              <a:t>‹#›</a:t>
            </a:fld>
            <a:endParaRPr lang="en-US"/>
          </a:p>
        </p:txBody>
      </p:sp>
    </p:spTree>
    <p:extLst>
      <p:ext uri="{BB962C8B-B14F-4D97-AF65-F5344CB8AC3E}">
        <p14:creationId xmlns:p14="http://schemas.microsoft.com/office/powerpoint/2010/main" val="1185178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C6F34-350C-9D48-A06E-294113D0B0B9}" type="datetimeFigureOut">
              <a:rPr lang="en-US" smtClean="0"/>
              <a:t>11/4/2024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43A04-39EC-6A40-89AD-6AAB51D20199}" type="slidenum">
              <a:rPr lang="en-US" smtClean="0"/>
              <a:t>‹#›</a:t>
            </a:fld>
            <a:endParaRPr lang="en-US"/>
          </a:p>
        </p:txBody>
      </p:sp>
    </p:spTree>
    <p:extLst>
      <p:ext uri="{BB962C8B-B14F-4D97-AF65-F5344CB8AC3E}">
        <p14:creationId xmlns:p14="http://schemas.microsoft.com/office/powerpoint/2010/main" val="4016851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pn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7.png"/><Relationship Id="rId4" Type="http://schemas.openxmlformats.org/officeDocument/2006/relationships/diagramData" Target="../diagrams/data2.xml"/><Relationship Id="rId9" Type="http://schemas.openxmlformats.org/officeDocument/2006/relationships/image" Target="../media/image26.jpg"/></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8.jp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31.jpg"/><Relationship Id="rId5" Type="http://schemas.openxmlformats.org/officeDocument/2006/relationships/diagramLayout" Target="../diagrams/layout3.xml"/><Relationship Id="rId10" Type="http://schemas.openxmlformats.org/officeDocument/2006/relationships/image" Target="../media/image30.jfif"/><Relationship Id="rId4" Type="http://schemas.openxmlformats.org/officeDocument/2006/relationships/diagramData" Target="../diagrams/data3.xml"/><Relationship Id="rId9" Type="http://schemas.openxmlformats.org/officeDocument/2006/relationships/image" Target="../media/image29.jp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microsoft.com/office/2007/relationships/hdphoto" Target="../media/hdphoto2.wdp"/><Relationship Id="rId5" Type="http://schemas.openxmlformats.org/officeDocument/2006/relationships/diagramQuickStyle" Target="../diagrams/quickStyle6.xml"/><Relationship Id="rId10" Type="http://schemas.openxmlformats.org/officeDocument/2006/relationships/image" Target="../media/image34.png"/><Relationship Id="rId4" Type="http://schemas.openxmlformats.org/officeDocument/2006/relationships/diagramLayout" Target="../diagrams/layout6.xml"/><Relationship Id="rId9"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36.jf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jfif"/></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dAF7qgaN3mE?feature=oembed" TargetMode="Externa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496" y="1783245"/>
            <a:ext cx="8255712" cy="2387600"/>
          </a:xfrm>
        </p:spPr>
        <p:txBody>
          <a:bodyPr>
            <a:normAutofit fontScale="90000"/>
          </a:bodyPr>
          <a:lstStyle/>
          <a:p>
            <a:pPr algn="l"/>
            <a:r>
              <a:rPr lang="en-US" b="1" dirty="0">
                <a:solidFill>
                  <a:schemeClr val="bg1"/>
                </a:solidFill>
                <a:latin typeface="Ubuntu" charset="0"/>
                <a:ea typeface="Ubuntu" charset="0"/>
                <a:cs typeface="Ubuntu" charset="0"/>
              </a:rPr>
              <a:t>Pladoyer pour une santé inclusive</a:t>
            </a:r>
            <a:br>
              <a:rPr lang="en-US" dirty="0">
                <a:solidFill>
                  <a:schemeClr val="bg1"/>
                </a:solidFill>
                <a:latin typeface="Ubuntu" charset="0"/>
                <a:ea typeface="Ubuntu" charset="0"/>
                <a:cs typeface="Ubuntu" charset="0"/>
              </a:rPr>
            </a:br>
            <a:br>
              <a:rPr lang="en-US" sz="3200" i="1" dirty="0">
                <a:solidFill>
                  <a:schemeClr val="bg1"/>
                </a:solidFill>
                <a:latin typeface="Ubuntu" charset="0"/>
                <a:ea typeface="Ubuntu" charset="0"/>
                <a:cs typeface="Ubuntu" charset="0"/>
              </a:rPr>
            </a:br>
            <a:endParaRPr lang="en-US" dirty="0">
              <a:latin typeface="Ubuntu" charset="0"/>
              <a:ea typeface="Ubuntu" charset="0"/>
              <a:cs typeface="Ubuntu" charset="0"/>
            </a:endParaRPr>
          </a:p>
        </p:txBody>
      </p:sp>
    </p:spTree>
    <p:extLst>
      <p:ext uri="{BB962C8B-B14F-4D97-AF65-F5344CB8AC3E}">
        <p14:creationId xmlns:p14="http://schemas.microsoft.com/office/powerpoint/2010/main" val="105614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401703"/>
            <a:ext cx="6346254" cy="585850"/>
          </a:xfrm>
        </p:spPr>
        <p:txBody>
          <a:bodyPr>
            <a:normAutofit fontScale="90000"/>
          </a:bodyPr>
          <a:lstStyle/>
          <a:p>
            <a:r>
              <a:rPr lang="en-US" dirty="0"/>
              <a:t>Considérations importantes pour Pladoyer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98398488"/>
              </p:ext>
            </p:extLst>
          </p:nvPr>
        </p:nvGraphicFramePr>
        <p:xfrm>
          <a:off x="628650" y="1825625"/>
          <a:ext cx="7886700" cy="2457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4974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401703"/>
            <a:ext cx="6346254" cy="585850"/>
          </a:xfrm>
        </p:spPr>
        <p:txBody>
          <a:bodyPr>
            <a:normAutofit fontScale="90000"/>
          </a:bodyPr>
          <a:lstStyle/>
          <a:p>
            <a:r>
              <a:rPr lang="en-US" dirty="0"/>
              <a:t>Considérations importantes pour Pladoyer</a:t>
            </a:r>
          </a:p>
        </p:txBody>
      </p:sp>
      <p:pic>
        <p:nvPicPr>
          <p:cNvPr id="3" name="Picture 2" descr="Ücretsiz vektör çizim: Bulut, Düşünme, Düşünce, Kabarcık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30266">
            <a:off x="5356224" y="1520831"/>
            <a:ext cx="3963966" cy="2448575"/>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3504149032"/>
              </p:ext>
            </p:extLst>
          </p:nvPr>
        </p:nvGraphicFramePr>
        <p:xfrm>
          <a:off x="292894" y="1751950"/>
          <a:ext cx="4364832" cy="45488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048915">
            <a:off x="5642005" y="1934043"/>
            <a:ext cx="3233388" cy="1481343"/>
          </a:xfrm>
          <a:prstGeom prst="ellipse">
            <a:avLst/>
          </a:prstGeom>
          <a:ln w="38100">
            <a:noFill/>
          </a:ln>
        </p:spPr>
      </p:pic>
      <p:pic>
        <p:nvPicPr>
          <p:cNvPr id="7" name="Picture 6"/>
          <p:cNvPicPr>
            <a:picLocks noChangeAspect="1"/>
          </p:cNvPicPr>
          <p:nvPr/>
        </p:nvPicPr>
        <p:blipFill rotWithShape="1">
          <a:blip r:embed="rId10">
            <a:extLst>
              <a:ext uri="{28A0092B-C50C-407E-A947-70E740481C1C}">
                <a14:useLocalDpi xmlns:a14="http://schemas.microsoft.com/office/drawing/2010/main" val="0"/>
              </a:ext>
            </a:extLst>
          </a:blip>
          <a:srcRect l="60547"/>
          <a:stretch/>
        </p:blipFill>
        <p:spPr>
          <a:xfrm>
            <a:off x="4822813" y="4502685"/>
            <a:ext cx="1585912" cy="2355315"/>
          </a:xfrm>
          <a:prstGeom prst="rect">
            <a:avLst/>
          </a:prstGeom>
        </p:spPr>
      </p:pic>
    </p:spTree>
    <p:extLst>
      <p:ext uri="{BB962C8B-B14F-4D97-AF65-F5344CB8AC3E}">
        <p14:creationId xmlns:p14="http://schemas.microsoft.com/office/powerpoint/2010/main" val="786216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995" r="23811"/>
          <a:stretch/>
        </p:blipFill>
        <p:spPr>
          <a:xfrm>
            <a:off x="6915151" y="5250710"/>
            <a:ext cx="2228849" cy="1578715"/>
          </a:xfrm>
          <a:prstGeom prst="rect">
            <a:avLst/>
          </a:prstGeom>
        </p:spPr>
      </p:pic>
      <p:sp>
        <p:nvSpPr>
          <p:cNvPr id="2" name="Title 1"/>
          <p:cNvSpPr>
            <a:spLocks noGrp="1"/>
          </p:cNvSpPr>
          <p:nvPr>
            <p:ph type="title"/>
          </p:nvPr>
        </p:nvSpPr>
        <p:spPr>
          <a:xfrm>
            <a:off x="262890" y="401703"/>
            <a:ext cx="6346254" cy="585850"/>
          </a:xfrm>
        </p:spPr>
        <p:txBody>
          <a:bodyPr>
            <a:normAutofit fontScale="90000"/>
          </a:bodyPr>
          <a:lstStyle/>
          <a:p>
            <a:r>
              <a:rPr lang="en-US" dirty="0"/>
              <a:t>Considérations importantes pour Pladoyer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8945292"/>
              </p:ext>
            </p:extLst>
          </p:nvPr>
        </p:nvGraphicFramePr>
        <p:xfrm>
          <a:off x="628650" y="1825624"/>
          <a:ext cx="7886700" cy="36322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descr="A picture containing text, wall, person, indoor&#10;&#10;Description automatically generated">
            <a:extLst>
              <a:ext uri="{FF2B5EF4-FFF2-40B4-BE49-F238E27FC236}">
                <a16:creationId xmlns:a16="http://schemas.microsoft.com/office/drawing/2014/main" id="{AC244316-F15A-4C35-A8C9-DD29F0141C59}"/>
              </a:ext>
            </a:extLst>
          </p:cNvPr>
          <p:cNvPicPr>
            <a:picLocks noChangeAspect="1"/>
          </p:cNvPicPr>
          <p:nvPr/>
        </p:nvPicPr>
        <p:blipFill>
          <a:blip r:embed="rId9"/>
          <a:stretch>
            <a:fillRect/>
          </a:stretch>
        </p:blipFill>
        <p:spPr>
          <a:xfrm>
            <a:off x="-12589" y="5377014"/>
            <a:ext cx="2342751" cy="1452411"/>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97362E2A-0284-44C5-99CE-637BD7547E3A}"/>
              </a:ext>
            </a:extLst>
          </p:cNvPr>
          <p:cNvPicPr>
            <a:picLocks noChangeAspect="1"/>
          </p:cNvPicPr>
          <p:nvPr/>
        </p:nvPicPr>
        <p:blipFill>
          <a:blip r:embed="rId10"/>
          <a:stretch>
            <a:fillRect/>
          </a:stretch>
        </p:blipFill>
        <p:spPr>
          <a:xfrm>
            <a:off x="5117180" y="5533836"/>
            <a:ext cx="1647473" cy="1036220"/>
          </a:xfrm>
          <a:prstGeom prst="rect">
            <a:avLst/>
          </a:prstGeom>
        </p:spPr>
      </p:pic>
      <p:pic>
        <p:nvPicPr>
          <p:cNvPr id="13" name="Picture 12" descr="A group of people in a room&#10;&#10;Description automatically generated with low confidence">
            <a:extLst>
              <a:ext uri="{FF2B5EF4-FFF2-40B4-BE49-F238E27FC236}">
                <a16:creationId xmlns:a16="http://schemas.microsoft.com/office/drawing/2014/main" id="{41189351-5866-45B2-9FA0-9909BCDF053E}"/>
              </a:ext>
            </a:extLst>
          </p:cNvPr>
          <p:cNvPicPr>
            <a:picLocks noChangeAspect="1"/>
          </p:cNvPicPr>
          <p:nvPr/>
        </p:nvPicPr>
        <p:blipFill>
          <a:blip r:embed="rId11"/>
          <a:stretch>
            <a:fillRect/>
          </a:stretch>
        </p:blipFill>
        <p:spPr>
          <a:xfrm>
            <a:off x="2330162" y="5364611"/>
            <a:ext cx="2711769" cy="1481328"/>
          </a:xfrm>
          <a:prstGeom prst="rect">
            <a:avLst/>
          </a:prstGeom>
        </p:spPr>
      </p:pic>
    </p:spTree>
    <p:extLst>
      <p:ext uri="{BB962C8B-B14F-4D97-AF65-F5344CB8AC3E}">
        <p14:creationId xmlns:p14="http://schemas.microsoft.com/office/powerpoint/2010/main" val="3529498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401703"/>
            <a:ext cx="6346254" cy="585850"/>
          </a:xfrm>
        </p:spPr>
        <p:txBody>
          <a:bodyPr>
            <a:normAutofit fontScale="90000"/>
          </a:bodyPr>
          <a:lstStyle/>
          <a:p>
            <a:r>
              <a:rPr lang="en-US" dirty="0"/>
              <a:t>Considérations importantes pour Pladoyer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10484566"/>
              </p:ext>
            </p:extLst>
          </p:nvPr>
        </p:nvGraphicFramePr>
        <p:xfrm>
          <a:off x="628650" y="1825625"/>
          <a:ext cx="7886700" cy="2457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5"/>
          <p:cNvGraphicFramePr>
            <a:graphicFrameLocks/>
          </p:cNvGraphicFramePr>
          <p:nvPr>
            <p:extLst>
              <p:ext uri="{D42A27DB-BD31-4B8C-83A1-F6EECF244321}">
                <p14:modId xmlns:p14="http://schemas.microsoft.com/office/powerpoint/2010/main" val="4015746874"/>
              </p:ext>
            </p:extLst>
          </p:nvPr>
        </p:nvGraphicFramePr>
        <p:xfrm>
          <a:off x="628650" y="4368197"/>
          <a:ext cx="7886700" cy="24570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77741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401703"/>
            <a:ext cx="6346254" cy="585850"/>
          </a:xfrm>
        </p:spPr>
        <p:txBody>
          <a:bodyPr>
            <a:normAutofit fontScale="90000"/>
          </a:bodyPr>
          <a:lstStyle/>
          <a:p>
            <a:r>
              <a:rPr lang="en-US" dirty="0"/>
              <a:t>Considérations importantes pour Pladoyer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1757436"/>
              </p:ext>
            </p:extLst>
          </p:nvPr>
        </p:nvGraphicFramePr>
        <p:xfrm>
          <a:off x="628650" y="1825624"/>
          <a:ext cx="7886700" cy="503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b="8316"/>
          <a:stretch/>
        </p:blipFill>
        <p:spPr>
          <a:xfrm>
            <a:off x="753426" y="4086225"/>
            <a:ext cx="1429723" cy="1415688"/>
          </a:xfrm>
          <a:prstGeom prst="rect">
            <a:avLst/>
          </a:prstGeom>
        </p:spPr>
      </p:pic>
      <p:pic>
        <p:nvPicPr>
          <p:cNvPr id="5" name="Picture 4" descr="Free picture: workers, sitting, table, discussing"/>
          <p:cNvPicPr>
            <a:picLocks noChangeAspect="1"/>
          </p:cNvPicPr>
          <p:nvPr/>
        </p:nvPicPr>
        <p:blipFill rotWithShape="1">
          <a:blip r:embed="rId9">
            <a:extLst>
              <a:ext uri="{28A0092B-C50C-407E-A947-70E740481C1C}">
                <a14:useLocalDpi xmlns:a14="http://schemas.microsoft.com/office/drawing/2010/main" val="0"/>
              </a:ext>
            </a:extLst>
          </a:blip>
          <a:srcRect l="9751" t="11308" r="12635" b="34686"/>
          <a:stretch/>
        </p:blipFill>
        <p:spPr>
          <a:xfrm>
            <a:off x="4872038" y="4214813"/>
            <a:ext cx="1732288" cy="1228715"/>
          </a:xfrm>
          <a:prstGeom prst="rect">
            <a:avLst/>
          </a:prstGeom>
        </p:spPr>
      </p:pic>
      <p:pic>
        <p:nvPicPr>
          <p:cNvPr id="7" name="Picture 6" descr="3D person giving an interview isolated over a white ..."/>
          <p:cNvPicPr>
            <a:picLocks noChangeAspect="1"/>
          </p:cNvPicPr>
          <p:nvPr/>
        </p:nvPicPr>
        <p:blipFill>
          <a:blip r:embed="rId10">
            <a:extLst>
              <a:ext uri="{BEBA8EAE-BF5A-486C-A8C5-ECC9F3942E4B}">
                <a14:imgProps xmlns:a14="http://schemas.microsoft.com/office/drawing/2010/main">
                  <a14:imgLayer r:embed="rId11">
                    <a14:imgEffect>
                      <a14:colorTemperature colorTemp="5886"/>
                    </a14:imgEffect>
                    <a14:imgEffect>
                      <a14:saturation sat="0"/>
                    </a14:imgEffect>
                  </a14:imgLayer>
                </a14:imgProps>
              </a:ext>
              <a:ext uri="{28A0092B-C50C-407E-A947-70E740481C1C}">
                <a14:useLocalDpi xmlns:a14="http://schemas.microsoft.com/office/drawing/2010/main" val="0"/>
              </a:ext>
            </a:extLst>
          </a:blip>
          <a:stretch>
            <a:fillRect/>
          </a:stretch>
        </p:blipFill>
        <p:spPr>
          <a:xfrm>
            <a:off x="2892405" y="4086225"/>
            <a:ext cx="1333005" cy="1333005"/>
          </a:xfrm>
          <a:prstGeom prst="rect">
            <a:avLst/>
          </a:prstGeom>
        </p:spPr>
      </p:pic>
      <p:pic>
        <p:nvPicPr>
          <p:cNvPr id="8" name="Picture 7" descr="Public Speaker Talker Education · Free vector graphic on ..."/>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29450" y="4160519"/>
            <a:ext cx="800099" cy="1283009"/>
          </a:xfrm>
          <a:prstGeom prst="rect">
            <a:avLst/>
          </a:prstGeom>
        </p:spPr>
      </p:pic>
    </p:spTree>
    <p:extLst>
      <p:ext uri="{BB962C8B-B14F-4D97-AF65-F5344CB8AC3E}">
        <p14:creationId xmlns:p14="http://schemas.microsoft.com/office/powerpoint/2010/main" val="3774319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401703"/>
            <a:ext cx="6346254" cy="585850"/>
          </a:xfrm>
        </p:spPr>
        <p:txBody>
          <a:bodyPr>
            <a:normAutofit fontScale="90000"/>
          </a:bodyPr>
          <a:lstStyle/>
          <a:p>
            <a:r>
              <a:rPr lang="en-US" dirty="0"/>
              <a:t>Considérations importantes pour Pladoyer</a:t>
            </a:r>
          </a:p>
        </p:txBody>
      </p:sp>
      <p:sp>
        <p:nvSpPr>
          <p:cNvPr id="9" name="Content Placeholder 8"/>
          <p:cNvSpPr>
            <a:spLocks noGrp="1"/>
          </p:cNvSpPr>
          <p:nvPr>
            <p:ph idx="1"/>
          </p:nvPr>
        </p:nvSpPr>
        <p:spPr>
          <a:xfrm>
            <a:off x="262890" y="2692238"/>
            <a:ext cx="4776789" cy="3817938"/>
          </a:xfrm>
        </p:spPr>
        <p:txBody>
          <a:bodyPr>
            <a:normAutofit/>
          </a:bodyPr>
          <a:lstStyle/>
          <a:p>
            <a:r>
              <a:rPr lang="en-US" sz="2000" dirty="0"/>
              <a:t>6 athlètes Special Olympics des Caraïbes sur 10 ayant fait l'objet d'un dépistage dans le cadre d'Athlètes en Bonne Santé présentent des problèmes de souplesse.</a:t>
            </a:r>
          </a:p>
          <a:p>
            <a:r>
              <a:rPr lang="en-US" sz="2000" dirty="0"/>
              <a:t>Près de la moitié (48 %) des athlètes de Special Olympics </a:t>
            </a:r>
            <a:r>
              <a:rPr lang="en-US" sz="2000" dirty="0" err="1"/>
              <a:t>Caraïbes</a:t>
            </a:r>
            <a:r>
              <a:rPr lang="en-US" sz="2000" dirty="0"/>
              <a:t> </a:t>
            </a:r>
            <a:r>
              <a:rPr lang="en-US" sz="2000" dirty="0" err="1"/>
              <a:t>examinés</a:t>
            </a:r>
            <a:r>
              <a:rPr lang="en-US" sz="2000" dirty="0"/>
              <a:t> </a:t>
            </a:r>
            <a:r>
              <a:rPr lang="en-US" sz="2000" dirty="0" err="1"/>
              <a:t>lors</a:t>
            </a:r>
            <a:r>
              <a:rPr lang="en-US" sz="2000" dirty="0"/>
              <a:t> des consultations </a:t>
            </a:r>
            <a:r>
              <a:rPr lang="en-US" sz="2000" dirty="0" err="1"/>
              <a:t>Athlètes</a:t>
            </a:r>
            <a:r>
              <a:rPr lang="en-US" sz="2000" dirty="0"/>
              <a:t> </a:t>
            </a:r>
            <a:r>
              <a:rPr lang="en-US" sz="2000" dirty="0" err="1"/>
              <a:t>en</a:t>
            </a:r>
            <a:r>
              <a:rPr lang="en-US" sz="2000" dirty="0"/>
              <a:t> Bonne </a:t>
            </a:r>
            <a:r>
              <a:rPr lang="en-US" sz="2000" dirty="0" err="1"/>
              <a:t>Santé</a:t>
            </a:r>
            <a:r>
              <a:rPr lang="en-US" sz="2000" dirty="0"/>
              <a:t> </a:t>
            </a:r>
            <a:r>
              <a:rPr lang="en-US" sz="2000" dirty="0" err="1"/>
              <a:t>présentaient</a:t>
            </a:r>
            <a:r>
              <a:rPr lang="en-US" sz="2000" dirty="0"/>
              <a:t> des caries dentaires non traitées !</a:t>
            </a:r>
          </a:p>
          <a:p>
            <a:pPr marL="0" indent="0">
              <a:buNone/>
            </a:pPr>
            <a:endParaRPr lang="en-US" sz="2000" dirty="0"/>
          </a:p>
          <a:p>
            <a:endParaRPr lang="en-US" sz="2000" dirty="0"/>
          </a:p>
          <a:p>
            <a:endParaRPr lang="en-US" sz="2000" dirty="0"/>
          </a:p>
          <a:p>
            <a:pPr marL="0" indent="0">
              <a:buNone/>
            </a:pPr>
            <a:endParaRPr 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5439" y="2371725"/>
            <a:ext cx="3367088" cy="224064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483" y="4738465"/>
            <a:ext cx="3683000" cy="2071688"/>
          </a:xfrm>
          <a:prstGeom prst="rect">
            <a:avLst/>
          </a:prstGeom>
        </p:spPr>
      </p:pic>
      <p:sp>
        <p:nvSpPr>
          <p:cNvPr id="11" name="Rectangle 10"/>
          <p:cNvSpPr/>
          <p:nvPr/>
        </p:nvSpPr>
        <p:spPr>
          <a:xfrm>
            <a:off x="748664" y="1693458"/>
            <a:ext cx="7480935" cy="954107"/>
          </a:xfrm>
          <a:prstGeom prst="rect">
            <a:avLst/>
          </a:prstGeom>
        </p:spPr>
        <p:txBody>
          <a:bodyPr wrap="square">
            <a:spAutoFit/>
          </a:bodyPr>
          <a:lstStyle/>
          <a:p>
            <a:r>
              <a:rPr lang="en-US" sz="2800" b="1" dirty="0"/>
              <a:t>Les données sont des </a:t>
            </a:r>
            <a:r>
              <a:rPr lang="en-US" sz="2800" b="1" dirty="0" err="1"/>
              <a:t>éléments</a:t>
            </a:r>
            <a:r>
              <a:rPr lang="en-US" sz="2800" b="1" dirty="0"/>
              <a:t> d'information. Exemples de données :</a:t>
            </a:r>
          </a:p>
        </p:txBody>
      </p:sp>
    </p:spTree>
    <p:extLst>
      <p:ext uri="{BB962C8B-B14F-4D97-AF65-F5344CB8AC3E}">
        <p14:creationId xmlns:p14="http://schemas.microsoft.com/office/powerpoint/2010/main" val="3050294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401703"/>
            <a:ext cx="6346254" cy="585850"/>
          </a:xfrm>
        </p:spPr>
        <p:txBody>
          <a:bodyPr>
            <a:normAutofit fontScale="90000"/>
          </a:bodyPr>
          <a:lstStyle/>
          <a:p>
            <a:r>
              <a:rPr lang="en-US" dirty="0"/>
              <a:t>Considérations importantes pour le </a:t>
            </a:r>
            <a:r>
              <a:rPr lang="en-US" dirty="0" err="1"/>
              <a:t>Pladoyer</a:t>
            </a:r>
            <a:endParaRPr lang="en-US" dirty="0"/>
          </a:p>
        </p:txBody>
      </p:sp>
      <p:graphicFrame>
        <p:nvGraphicFramePr>
          <p:cNvPr id="5" name="Diagram 4"/>
          <p:cNvGraphicFramePr/>
          <p:nvPr>
            <p:extLst>
              <p:ext uri="{D42A27DB-BD31-4B8C-83A1-F6EECF244321}">
                <p14:modId xmlns:p14="http://schemas.microsoft.com/office/powerpoint/2010/main" val="3162358992"/>
              </p:ext>
            </p:extLst>
          </p:nvPr>
        </p:nvGraphicFramePr>
        <p:xfrm>
          <a:off x="276156" y="2020179"/>
          <a:ext cx="8593434" cy="4195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6845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AF16-A349-4892-8F6F-999B90586595}"/>
              </a:ext>
            </a:extLst>
          </p:cNvPr>
          <p:cNvSpPr>
            <a:spLocks noGrp="1"/>
          </p:cNvSpPr>
          <p:nvPr>
            <p:ph type="title"/>
          </p:nvPr>
        </p:nvSpPr>
        <p:spPr/>
        <p:txBody>
          <a:bodyPr>
            <a:normAutofit fontScale="90000"/>
          </a:bodyPr>
          <a:lstStyle/>
          <a:p>
            <a:r>
              <a:rPr lang="en-US" dirty="0"/>
              <a:t>Activité</a:t>
            </a:r>
          </a:p>
        </p:txBody>
      </p:sp>
      <p:sp>
        <p:nvSpPr>
          <p:cNvPr id="3" name="Content Placeholder 2">
            <a:extLst>
              <a:ext uri="{FF2B5EF4-FFF2-40B4-BE49-F238E27FC236}">
                <a16:creationId xmlns:a16="http://schemas.microsoft.com/office/drawing/2014/main" id="{475A8AC3-D297-4948-A4BF-6DC6123E6181}"/>
              </a:ext>
            </a:extLst>
          </p:cNvPr>
          <p:cNvSpPr>
            <a:spLocks noGrp="1"/>
          </p:cNvSpPr>
          <p:nvPr>
            <p:ph idx="1"/>
          </p:nvPr>
        </p:nvSpPr>
        <p:spPr>
          <a:xfrm>
            <a:off x="628650" y="2104959"/>
            <a:ext cx="7886700" cy="4351338"/>
          </a:xfrm>
        </p:spPr>
        <p:txBody>
          <a:bodyPr>
            <a:normAutofit/>
          </a:bodyPr>
          <a:lstStyle/>
          <a:p>
            <a:pPr marL="514350" indent="-514350">
              <a:buFont typeface="+mj-lt"/>
              <a:buAutoNum type="arabicPeriod"/>
            </a:pPr>
            <a:r>
              <a:rPr lang="en-US" dirty="0"/>
              <a:t>Choisissez un problème de santé spécifique et inclusif que vous souhaitez résoudre.</a:t>
            </a:r>
          </a:p>
          <a:p>
            <a:pPr marL="514350" indent="-514350">
              <a:buFont typeface="+mj-lt"/>
              <a:buAutoNum type="arabicPeriod"/>
            </a:pPr>
            <a:r>
              <a:rPr lang="en-US" dirty="0"/>
              <a:t>Quel objectif voulez-vous atteindre ?</a:t>
            </a:r>
          </a:p>
          <a:p>
            <a:pPr marL="514350" indent="-514350">
              <a:buFont typeface="+mj-lt"/>
              <a:buAutoNum type="arabicPeriod"/>
            </a:pPr>
            <a:r>
              <a:rPr lang="en-US" dirty="0"/>
              <a:t>Qui, dans votre communauté locale, votre État, votre province, votre région ou votre pays, peut vous aider à atteindre votre objectif ?</a:t>
            </a:r>
          </a:p>
          <a:p>
            <a:pPr marL="514350" indent="-514350">
              <a:buFont typeface="+mj-lt"/>
              <a:buAutoNum type="arabicPeriod"/>
            </a:pPr>
            <a:r>
              <a:rPr lang="en-US" dirty="0"/>
              <a:t>Que peut faire cette personne ?</a:t>
            </a:r>
          </a:p>
          <a:p>
            <a:pPr marL="514350" indent="-514350">
              <a:buFont typeface="+mj-lt"/>
              <a:buAutoNum type="arabicPeriod"/>
            </a:pPr>
            <a:r>
              <a:rPr lang="en-US" dirty="0"/>
              <a:t>Que voulez-vous qu'ils sachent ?</a:t>
            </a:r>
          </a:p>
        </p:txBody>
      </p:sp>
    </p:spTree>
    <p:extLst>
      <p:ext uri="{BB962C8B-B14F-4D97-AF65-F5344CB8AC3E}">
        <p14:creationId xmlns:p14="http://schemas.microsoft.com/office/powerpoint/2010/main" val="742724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E56B8-1FAB-2033-BD4D-8EBCEA48B1C5}"/>
              </a:ext>
            </a:extLst>
          </p:cNvPr>
          <p:cNvSpPr>
            <a:spLocks noGrp="1"/>
          </p:cNvSpPr>
          <p:nvPr>
            <p:ph type="title"/>
          </p:nvPr>
        </p:nvSpPr>
        <p:spPr/>
        <p:txBody>
          <a:bodyPr>
            <a:normAutofit fontScale="90000"/>
          </a:bodyPr>
          <a:lstStyle/>
          <a:p>
            <a:br>
              <a:rPr lang="en-US" dirty="0"/>
            </a:br>
            <a:br>
              <a:rPr lang="en-US" dirty="0"/>
            </a:br>
            <a:r>
              <a:rPr lang="en-US" dirty="0"/>
              <a:t>Reconnaissance</a:t>
            </a:r>
            <a:br>
              <a:rPr lang="en-US" dirty="0"/>
            </a:br>
            <a:endParaRPr lang="en-US" dirty="0"/>
          </a:p>
        </p:txBody>
      </p:sp>
      <p:sp>
        <p:nvSpPr>
          <p:cNvPr id="3" name="Content Placeholder 2">
            <a:extLst>
              <a:ext uri="{FF2B5EF4-FFF2-40B4-BE49-F238E27FC236}">
                <a16:creationId xmlns:a16="http://schemas.microsoft.com/office/drawing/2014/main" id="{C9022C51-E43C-3756-77FA-CE808B810BD0}"/>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fr-FR" sz="1800" kern="100" dirty="0">
                <a:effectLst/>
                <a:latin typeface="Aptos" panose="020B0004020202020204" pitchFamily="34" charset="0"/>
                <a:ea typeface="Aptos" panose="020B0004020202020204" pitchFamily="34" charset="0"/>
                <a:cs typeface="Times New Roman" panose="02020603050405020304" pitchFamily="18" charset="0"/>
              </a:rPr>
              <a:t>La version originale de ce document a été élaborée grâce à des fonds provenant de plusieurs sources, y compris aux États-Unis dans le cadre de la subvention n° NU27DD000021 des Centers for </a:t>
            </a:r>
            <a:r>
              <a:rPr lang="fr-FR" sz="1800" kern="100" dirty="0" err="1">
                <a:effectLst/>
                <a:latin typeface="Aptos" panose="020B0004020202020204" pitchFamily="34" charset="0"/>
                <a:ea typeface="Aptos" panose="020B0004020202020204" pitchFamily="34" charset="0"/>
                <a:cs typeface="Times New Roman" panose="02020603050405020304" pitchFamily="18" charset="0"/>
              </a:rPr>
              <a:t>Disease</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 Control and Prevention (CDC) du ministère américain de la Santé et des Services sociaux (HHS), dont 18,1 millions de dollars (64 %) de financement fédéral américain, 10,2 millions de dollars (36 %) soutenus par des sources non fédérales.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fr-FR" sz="1800" kern="100" dirty="0">
                <a:effectLst/>
                <a:latin typeface="Aptos" panose="020B0004020202020204" pitchFamily="34" charset="0"/>
                <a:ea typeface="Aptos" panose="020B0004020202020204" pitchFamily="34" charset="0"/>
                <a:cs typeface="Times New Roman" panose="02020603050405020304" pitchFamily="18" charset="0"/>
              </a:rPr>
              <a:t> Le contenu de ce document relève de la seule responsabilité des auteurs et ne représente pas nécessairement les points de vue officiels des Centers for </a:t>
            </a:r>
            <a:r>
              <a:rPr lang="fr-FR" sz="1800" kern="100" dirty="0" err="1">
                <a:effectLst/>
                <a:latin typeface="Aptos" panose="020B0004020202020204" pitchFamily="34" charset="0"/>
                <a:ea typeface="Aptos" panose="020B0004020202020204" pitchFamily="34" charset="0"/>
                <a:cs typeface="Times New Roman" panose="02020603050405020304" pitchFamily="18" charset="0"/>
              </a:rPr>
              <a:t>Disease</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 Control and Prevention des États-Unis ou du Département de la santé et des services sociaux des États-Unis.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82846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A" dirty="0" err="1"/>
              <a:t>Qu'est-ce que la santé </a:t>
            </a:r>
            <a:r>
              <a:rPr lang="es-PA" dirty="0"/>
              <a:t>inclusive </a:t>
            </a:r>
            <a:r>
              <a:rPr lang="en-US" dirty="0"/>
              <a:t>?</a:t>
            </a:r>
          </a:p>
        </p:txBody>
      </p:sp>
      <p:sp>
        <p:nvSpPr>
          <p:cNvPr id="3" name="Content Placeholder 2"/>
          <p:cNvSpPr>
            <a:spLocks noGrp="1"/>
          </p:cNvSpPr>
          <p:nvPr>
            <p:ph idx="1"/>
          </p:nvPr>
        </p:nvSpPr>
        <p:spPr>
          <a:xfrm>
            <a:off x="628650" y="1825625"/>
            <a:ext cx="7886700" cy="4528876"/>
          </a:xfrm>
        </p:spPr>
        <p:txBody>
          <a:bodyPr>
            <a:normAutofit/>
          </a:bodyPr>
          <a:lstStyle/>
          <a:p>
            <a:pPr marL="0" indent="0">
              <a:buNone/>
            </a:pPr>
            <a:r>
              <a:rPr lang="en-US" dirty="0"/>
              <a:t>La santé inclusive signifie</a:t>
            </a:r>
          </a:p>
          <a:p>
            <a:pPr marL="0" indent="0">
              <a:buNone/>
            </a:pPr>
            <a:r>
              <a:rPr lang="en-US" dirty="0"/>
              <a:t>Les personnes Ayant des Déficiences Intellectuelles (DI) ont </a:t>
            </a:r>
            <a:r>
              <a:rPr lang="en-US" b="1" dirty="0"/>
              <a:t>accès à des </a:t>
            </a:r>
            <a:r>
              <a:rPr lang="en-US" dirty="0"/>
              <a:t>soins de santé de qualité qui </a:t>
            </a:r>
            <a:r>
              <a:rPr lang="en-US" b="1" dirty="0"/>
              <a:t>répondent à leurs besoins</a:t>
            </a:r>
            <a:r>
              <a:rPr lang="en-US" dirty="0"/>
              <a:t>. </a:t>
            </a:r>
          </a:p>
          <a:p>
            <a:pPr marL="0" indent="0">
              <a:buNone/>
            </a:pPr>
            <a:endParaRPr lang="en-US" dirty="0"/>
          </a:p>
          <a:p>
            <a:pPr lvl="1"/>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008" y="3568144"/>
            <a:ext cx="5805107" cy="3161267"/>
          </a:xfrm>
          <a:prstGeom prst="rect">
            <a:avLst/>
          </a:prstGeom>
        </p:spPr>
      </p:pic>
    </p:spTree>
    <p:extLst>
      <p:ext uri="{BB962C8B-B14F-4D97-AF65-F5344CB8AC3E}">
        <p14:creationId xmlns:p14="http://schemas.microsoft.com/office/powerpoint/2010/main" val="837932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A" dirty="0" err="1"/>
              <a:t>Qu'est-ce que la santé </a:t>
            </a:r>
            <a:r>
              <a:rPr lang="es-PA" dirty="0"/>
              <a:t>inclusive </a:t>
            </a:r>
            <a:r>
              <a:rPr lang="en-US" dirty="0"/>
              <a:t>?</a:t>
            </a:r>
          </a:p>
        </p:txBody>
      </p:sp>
      <p:sp>
        <p:nvSpPr>
          <p:cNvPr id="3" name="Content Placeholder 2"/>
          <p:cNvSpPr>
            <a:spLocks noGrp="1"/>
          </p:cNvSpPr>
          <p:nvPr>
            <p:ph idx="1"/>
          </p:nvPr>
        </p:nvSpPr>
        <p:spPr>
          <a:xfrm>
            <a:off x="628650" y="1825625"/>
            <a:ext cx="7886700" cy="4528876"/>
          </a:xfrm>
        </p:spPr>
        <p:txBody>
          <a:bodyPr>
            <a:normAutofit/>
          </a:bodyPr>
          <a:lstStyle/>
          <a:p>
            <a:pPr marL="0" indent="0">
              <a:buNone/>
            </a:pPr>
            <a:r>
              <a:rPr lang="en-US" dirty="0"/>
              <a:t>Pas d'accès = mauvaise santé</a:t>
            </a:r>
          </a:p>
          <a:p>
            <a:pPr marL="0" indent="0">
              <a:buNone/>
            </a:pPr>
            <a:r>
              <a:rPr lang="en-US" dirty="0"/>
              <a:t>Accès à des soins de mauvaise qualité = mauvaise santé</a:t>
            </a:r>
          </a:p>
          <a:p>
            <a:pPr marL="0" indent="0">
              <a:buNone/>
            </a:pPr>
            <a:endParaRPr lang="en-US" dirty="0"/>
          </a:p>
          <a:p>
            <a:pPr marL="0" indent="0">
              <a:buNone/>
            </a:pPr>
            <a:r>
              <a:rPr lang="en-US" dirty="0"/>
              <a:t>Accès </a:t>
            </a:r>
          </a:p>
          <a:p>
            <a:pPr marL="0" indent="0">
              <a:buNone/>
            </a:pPr>
            <a:r>
              <a:rPr lang="en-US" dirty="0"/>
              <a:t>+ des soins de bonne qualité </a:t>
            </a:r>
          </a:p>
          <a:p>
            <a:pPr marL="0" indent="0">
              <a:buNone/>
            </a:pPr>
            <a:r>
              <a:rPr lang="en-US" dirty="0"/>
              <a:t>+ répond à vos besoins =</a:t>
            </a:r>
          </a:p>
          <a:p>
            <a:pPr marL="0" indent="0">
              <a:buNone/>
            </a:pPr>
            <a:r>
              <a:rPr lang="en-US" b="1" dirty="0"/>
              <a:t>Santé inclusive</a:t>
            </a:r>
          </a:p>
        </p:txBody>
      </p:sp>
    </p:spTree>
    <p:extLst>
      <p:ext uri="{BB962C8B-B14F-4D97-AF65-F5344CB8AC3E}">
        <p14:creationId xmlns:p14="http://schemas.microsoft.com/office/powerpoint/2010/main" val="197028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Running People Vector Art - Hurc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905" y="5898155"/>
            <a:ext cx="1762981" cy="959845"/>
          </a:xfrm>
          <a:prstGeom prst="rect">
            <a:avLst/>
          </a:prstGeom>
        </p:spPr>
      </p:pic>
      <p:sp>
        <p:nvSpPr>
          <p:cNvPr id="2" name="Title 1"/>
          <p:cNvSpPr>
            <a:spLocks noGrp="1"/>
          </p:cNvSpPr>
          <p:nvPr>
            <p:ph type="title"/>
          </p:nvPr>
        </p:nvSpPr>
        <p:spPr/>
        <p:txBody>
          <a:bodyPr>
            <a:normAutofit fontScale="90000"/>
          </a:bodyPr>
          <a:lstStyle/>
          <a:p>
            <a:r>
              <a:rPr lang="es-PA" dirty="0" err="1"/>
              <a:t>Qu'est-ce que la santé </a:t>
            </a:r>
            <a:r>
              <a:rPr lang="es-PA" dirty="0"/>
              <a:t>inclusive </a:t>
            </a:r>
            <a:r>
              <a:rPr lang="en-US" dirty="0"/>
              <a:t>?</a:t>
            </a:r>
          </a:p>
        </p:txBody>
      </p:sp>
      <p:sp>
        <p:nvSpPr>
          <p:cNvPr id="3" name="Content Placeholder 2"/>
          <p:cNvSpPr>
            <a:spLocks noGrp="1"/>
          </p:cNvSpPr>
          <p:nvPr>
            <p:ph idx="1"/>
          </p:nvPr>
        </p:nvSpPr>
        <p:spPr>
          <a:xfrm>
            <a:off x="628650" y="2032085"/>
            <a:ext cx="7886700" cy="4528876"/>
          </a:xfrm>
        </p:spPr>
        <p:txBody>
          <a:bodyPr>
            <a:normAutofit/>
          </a:bodyPr>
          <a:lstStyle/>
          <a:p>
            <a:pPr lvl="1"/>
            <a:r>
              <a:rPr lang="en-US" dirty="0"/>
              <a:t>Les systèmes de santé fournissent certains </a:t>
            </a:r>
            <a:r>
              <a:rPr lang="en-US" b="1" dirty="0"/>
              <a:t>services</a:t>
            </a:r>
          </a:p>
          <a:p>
            <a:pPr lvl="1"/>
            <a:endParaRPr lang="en-US" dirty="0"/>
          </a:p>
          <a:p>
            <a:pPr marL="457200" lvl="1" indent="0">
              <a:buNone/>
            </a:pPr>
            <a:endParaRPr lang="en-US" dirty="0"/>
          </a:p>
          <a:p>
            <a:pPr lvl="1"/>
            <a:endParaRPr lang="en-US" dirty="0"/>
          </a:p>
          <a:p>
            <a:pPr lvl="1"/>
            <a:r>
              <a:rPr lang="en-US" dirty="0"/>
              <a:t>Il n'y a pas ou peu d'obstacles à l'</a:t>
            </a:r>
            <a:r>
              <a:rPr lang="en-US" b="1" dirty="0"/>
              <a:t>accès des </a:t>
            </a:r>
            <a:r>
              <a:rPr lang="en-US" dirty="0" err="1"/>
              <a:t>personnes</a:t>
            </a:r>
            <a:r>
              <a:rPr lang="en-US" dirty="0"/>
              <a:t> </a:t>
            </a:r>
            <a:r>
              <a:rPr lang="en-US" dirty="0" err="1"/>
              <a:t>déficientes</a:t>
            </a:r>
            <a:r>
              <a:rPr lang="en-US" dirty="0"/>
              <a:t> intellectuelles à ces services.</a:t>
            </a:r>
          </a:p>
          <a:p>
            <a:pPr marL="457200" lvl="1" indent="0">
              <a:buNone/>
            </a:pPr>
            <a:endParaRPr lang="en-US" dirty="0"/>
          </a:p>
          <a:p>
            <a:pPr marL="457200" lvl="1" indent="0">
              <a:buNone/>
            </a:pPr>
            <a:endParaRPr lang="en-US" dirty="0"/>
          </a:p>
          <a:p>
            <a:pPr lvl="1"/>
            <a:endParaRPr lang="en-US" dirty="0"/>
          </a:p>
          <a:p>
            <a:pPr lvl="1"/>
            <a:r>
              <a:rPr lang="en-US" dirty="0"/>
              <a:t>Les professionnels de la santé fournissent des soins de </a:t>
            </a:r>
            <a:r>
              <a:rPr lang="en-US" b="1" dirty="0"/>
              <a:t>qualité </a:t>
            </a:r>
            <a:r>
              <a:rPr lang="en-US" dirty="0"/>
              <a:t>à tous</a:t>
            </a:r>
          </a:p>
          <a:p>
            <a:pPr lvl="1"/>
            <a:endParaRPr lang="en-US" dirty="0"/>
          </a:p>
        </p:txBody>
      </p:sp>
      <p:pic>
        <p:nvPicPr>
          <p:cNvPr id="4" name="Picture 3" descr="Bus Coach Black - Free vector graphic on Pixab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6914" y="4561160"/>
            <a:ext cx="1458410" cy="899353"/>
          </a:xfrm>
          <a:prstGeom prst="rect">
            <a:avLst/>
          </a:prstGeom>
        </p:spPr>
      </p:pic>
      <p:pic>
        <p:nvPicPr>
          <p:cNvPr id="5" name="Picture 4" descr="Cash Money · Free vector graphic on Pixabay"/>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3803045" y="4561160"/>
            <a:ext cx="1496753" cy="901170"/>
          </a:xfrm>
          <a:prstGeom prst="rect">
            <a:avLst/>
          </a:prstGeom>
        </p:spPr>
      </p:pic>
      <p:pic>
        <p:nvPicPr>
          <p:cNvPr id="7" name="Picture 6" descr="The Syringe Vaccine Treatment Damn - Free vector graphic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1793" y="2588518"/>
            <a:ext cx="716456" cy="757904"/>
          </a:xfrm>
          <a:prstGeom prst="rect">
            <a:avLst/>
          </a:prstGeom>
        </p:spPr>
      </p:pic>
      <p:pic>
        <p:nvPicPr>
          <p:cNvPr id="8" name="Picture 7" descr="Blood Pressure Instruments Free Stock Photo - Public ..."/>
          <p:cNvPicPr>
            <a:picLocks noChangeAspect="1"/>
          </p:cNvPicPr>
          <p:nvPr/>
        </p:nvPicPr>
        <p:blipFill rotWithShape="1">
          <a:blip r:embed="rId8">
            <a:extLst>
              <a:ext uri="{28A0092B-C50C-407E-A947-70E740481C1C}">
                <a14:useLocalDpi xmlns:a14="http://schemas.microsoft.com/office/drawing/2010/main" val="0"/>
              </a:ext>
            </a:extLst>
          </a:blip>
          <a:srcRect t="6887" r="11434" b="29949"/>
          <a:stretch/>
        </p:blipFill>
        <p:spPr>
          <a:xfrm>
            <a:off x="2453832" y="2443984"/>
            <a:ext cx="1408796" cy="902437"/>
          </a:xfrm>
          <a:prstGeom prst="rect">
            <a:avLst/>
          </a:prstGeom>
        </p:spPr>
      </p:pic>
      <p:pic>
        <p:nvPicPr>
          <p:cNvPr id="9" name="Picture 8" descr="Free vector graphic: Teeth, Dental, Green, Medicine - Free ..."/>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45912" y="2426222"/>
            <a:ext cx="963861" cy="936752"/>
          </a:xfrm>
          <a:prstGeom prst="rect">
            <a:avLst/>
          </a:prstGeom>
        </p:spPr>
      </p:pic>
      <p:pic>
        <p:nvPicPr>
          <p:cNvPr id="10" name="Picture 9" descr="Medicine Doctor Vitamin · Free image on Pixabay"/>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72377" y="2247216"/>
            <a:ext cx="1245331" cy="1245331"/>
          </a:xfrm>
          <a:prstGeom prst="rect">
            <a:avLst/>
          </a:prstGeom>
        </p:spPr>
      </p:pic>
      <p:pic>
        <p:nvPicPr>
          <p:cNvPr id="11" name="Picture 10" descr="Kostenlose Vektorgrafik: Brillen, Bilder, Objektive ..."/>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06240" y="2403137"/>
            <a:ext cx="1823012" cy="911506"/>
          </a:xfrm>
          <a:prstGeom prst="rect">
            <a:avLst/>
          </a:prstGeom>
        </p:spPr>
      </p:pic>
      <p:pic>
        <p:nvPicPr>
          <p:cNvPr id="13" name="Picture 12"/>
          <p:cNvPicPr>
            <a:picLocks noChangeAspect="1"/>
          </p:cNvPicPr>
          <p:nvPr/>
        </p:nvPicPr>
        <p:blipFill rotWithShape="1">
          <a:blip r:embed="rId12">
            <a:extLst>
              <a:ext uri="{28A0092B-C50C-407E-A947-70E740481C1C}">
                <a14:useLocalDpi xmlns:a14="http://schemas.microsoft.com/office/drawing/2010/main" val="0"/>
              </a:ext>
            </a:extLst>
          </a:blip>
          <a:srcRect l="14214" t="7022" r="11023" b="8159"/>
          <a:stretch/>
        </p:blipFill>
        <p:spPr>
          <a:xfrm>
            <a:off x="6085213" y="4221962"/>
            <a:ext cx="960699" cy="1240368"/>
          </a:xfrm>
          <a:prstGeom prst="rect">
            <a:avLst/>
          </a:prstGeom>
        </p:spPr>
      </p:pic>
      <p:pic>
        <p:nvPicPr>
          <p:cNvPr id="15" name="Picture 14" descr="Smiley face | everywhereisimagined | Flickr"/>
          <p:cNvPicPr>
            <a:picLocks noChangeAspect="1"/>
          </p:cNvPicPr>
          <p:nvPr/>
        </p:nvPicPr>
        <p:blipFill rotWithShape="1">
          <a:blip r:embed="rId13">
            <a:extLst>
              <a:ext uri="{28A0092B-C50C-407E-A947-70E740481C1C}">
                <a14:useLocalDpi xmlns:a14="http://schemas.microsoft.com/office/drawing/2010/main" val="0"/>
              </a:ext>
            </a:extLst>
          </a:blip>
          <a:srcRect l="2507" t="15490" r="1182" b="16416"/>
          <a:stretch/>
        </p:blipFill>
        <p:spPr>
          <a:xfrm>
            <a:off x="1821924" y="6172301"/>
            <a:ext cx="648182" cy="648184"/>
          </a:xfrm>
          <a:prstGeom prst="rect">
            <a:avLst/>
          </a:prstGeom>
        </p:spPr>
      </p:pic>
      <p:pic>
        <p:nvPicPr>
          <p:cNvPr id="17" name="Picture 16" descr="Healthy Lifestyle Free Stock Photo - Public Domain Pictures"/>
          <p:cNvPicPr>
            <a:picLocks noChangeAspect="1"/>
          </p:cNvPicPr>
          <p:nvPr/>
        </p:nvPicPr>
        <p:blipFill rotWithShape="1">
          <a:blip r:embed="rId14">
            <a:extLst>
              <a:ext uri="{28A0092B-C50C-407E-A947-70E740481C1C}">
                <a14:useLocalDpi xmlns:a14="http://schemas.microsoft.com/office/drawing/2010/main" val="0"/>
              </a:ext>
            </a:extLst>
          </a:blip>
          <a:srcRect t="13214" b="42131"/>
          <a:stretch/>
        </p:blipFill>
        <p:spPr>
          <a:xfrm>
            <a:off x="3627237" y="6137577"/>
            <a:ext cx="1428750" cy="706056"/>
          </a:xfrm>
          <a:prstGeom prst="rect">
            <a:avLst/>
          </a:prstGeom>
        </p:spPr>
      </p:pic>
      <p:sp>
        <p:nvSpPr>
          <p:cNvPr id="6" name="TextBox 5"/>
          <p:cNvSpPr txBox="1"/>
          <p:nvPr/>
        </p:nvSpPr>
        <p:spPr>
          <a:xfrm>
            <a:off x="810318" y="1543669"/>
            <a:ext cx="3874194" cy="523220"/>
          </a:xfrm>
          <a:prstGeom prst="rect">
            <a:avLst/>
          </a:prstGeom>
          <a:noFill/>
        </p:spPr>
        <p:txBody>
          <a:bodyPr wrap="square" rtlCol="0">
            <a:spAutoFit/>
          </a:bodyPr>
          <a:lstStyle/>
          <a:p>
            <a:r>
              <a:rPr lang="en-US" sz="2800" dirty="0"/>
              <a:t>La santé inclusive signifie :</a:t>
            </a:r>
          </a:p>
        </p:txBody>
      </p:sp>
    </p:spTree>
    <p:extLst>
      <p:ext uri="{BB962C8B-B14F-4D97-AF65-F5344CB8AC3E}">
        <p14:creationId xmlns:p14="http://schemas.microsoft.com/office/powerpoint/2010/main" val="2051884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5B29A4-D55A-4FBF-8FFF-500F4EC01A4B}"/>
              </a:ext>
            </a:extLst>
          </p:cNvPr>
          <p:cNvSpPr>
            <a:spLocks noGrp="1"/>
          </p:cNvSpPr>
          <p:nvPr>
            <p:ph idx="1"/>
          </p:nvPr>
        </p:nvSpPr>
        <p:spPr>
          <a:xfrm>
            <a:off x="113122" y="1929322"/>
            <a:ext cx="8634952" cy="4726002"/>
          </a:xfrm>
        </p:spPr>
        <p:txBody>
          <a:bodyPr>
            <a:normAutofit lnSpcReduction="10000"/>
          </a:bodyPr>
          <a:lstStyle/>
          <a:p>
            <a:pPr>
              <a:spcAft>
                <a:spcPts val="1200"/>
              </a:spcAft>
            </a:pPr>
            <a:r>
              <a:rPr lang="en-US" dirty="0"/>
              <a:t>La santé est importante pour pouvoir participer à la société. </a:t>
            </a:r>
          </a:p>
          <a:p>
            <a:pPr marL="0" indent="0">
              <a:spcAft>
                <a:spcPts val="1200"/>
              </a:spcAft>
              <a:buNone/>
            </a:pPr>
            <a:endParaRPr lang="en-US" dirty="0"/>
          </a:p>
          <a:p>
            <a:pPr>
              <a:spcAft>
                <a:spcPts val="1200"/>
              </a:spcAft>
            </a:pPr>
            <a:endParaRPr lang="en-US" dirty="0"/>
          </a:p>
          <a:p>
            <a:pPr>
              <a:spcAft>
                <a:spcPts val="1200"/>
              </a:spcAft>
            </a:pPr>
            <a:endParaRPr lang="en-US" dirty="0"/>
          </a:p>
          <a:p>
            <a:pPr>
              <a:spcAft>
                <a:spcPts val="1200"/>
              </a:spcAft>
            </a:pPr>
            <a:r>
              <a:rPr lang="en-US" dirty="0"/>
              <a:t>Toute personne mérite d'être en bonne santé. Tous les individus ont droit à la santé.</a:t>
            </a:r>
          </a:p>
          <a:p>
            <a:pPr>
              <a:spcAft>
                <a:spcPts val="1200"/>
              </a:spcAft>
            </a:pPr>
            <a:r>
              <a:rPr lang="en-US" dirty="0"/>
              <a:t>Mais les personnes </a:t>
            </a:r>
            <a:r>
              <a:rPr lang="en-US" b="1" dirty="0"/>
              <a:t>atteintes d'une DI sont </a:t>
            </a:r>
            <a:r>
              <a:rPr lang="en-US" dirty="0"/>
              <a:t>généralement en moins bonne santé que les autres.</a:t>
            </a:r>
          </a:p>
          <a:p>
            <a:pPr marL="0" indent="0">
              <a:spcAft>
                <a:spcPts val="1200"/>
              </a:spcAft>
              <a:buNone/>
            </a:pPr>
            <a:endParaRPr lang="en-US" dirty="0"/>
          </a:p>
          <a:p>
            <a:pPr>
              <a:spcAft>
                <a:spcPts val="1200"/>
              </a:spcAft>
            </a:pPr>
            <a:endParaRPr lang="en-US" dirty="0"/>
          </a:p>
        </p:txBody>
      </p:sp>
      <p:sp>
        <p:nvSpPr>
          <p:cNvPr id="5" name="Title 1">
            <a:extLst>
              <a:ext uri="{FF2B5EF4-FFF2-40B4-BE49-F238E27FC236}">
                <a16:creationId xmlns:a16="http://schemas.microsoft.com/office/drawing/2014/main" id="{D53CE0A0-3A59-4266-B154-99AC9500BAAA}"/>
              </a:ext>
            </a:extLst>
          </p:cNvPr>
          <p:cNvSpPr>
            <a:spLocks noGrp="1"/>
          </p:cNvSpPr>
          <p:nvPr>
            <p:ph type="title"/>
          </p:nvPr>
        </p:nvSpPr>
        <p:spPr>
          <a:xfrm>
            <a:off x="262890" y="401703"/>
            <a:ext cx="6323105" cy="585850"/>
          </a:xfrm>
        </p:spPr>
        <p:txBody>
          <a:bodyPr>
            <a:normAutofit fontScale="90000"/>
          </a:bodyPr>
          <a:lstStyle/>
          <a:p>
            <a:r>
              <a:rPr lang="en-US" dirty="0"/>
              <a:t>Pourquoi avons-nous besoin d'une santé inclusive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332" y="2357437"/>
            <a:ext cx="1295881" cy="11468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332" y="3628733"/>
            <a:ext cx="1295881" cy="11525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6368" y="2599747"/>
            <a:ext cx="1729806" cy="1153926"/>
          </a:xfrm>
          <a:prstGeom prst="rect">
            <a:avLst/>
          </a:prstGeom>
        </p:spPr>
      </p:pic>
      <p:pic>
        <p:nvPicPr>
          <p:cNvPr id="10" name="Picture 9" descr="A group of men playing football&#10;&#10;Description automatically generated">
            <a:extLst>
              <a:ext uri="{FF2B5EF4-FFF2-40B4-BE49-F238E27FC236}">
                <a16:creationId xmlns:a16="http://schemas.microsoft.com/office/drawing/2014/main" id="{12324392-9537-45B6-84DB-F35EF255E73B}"/>
              </a:ext>
            </a:extLst>
          </p:cNvPr>
          <p:cNvPicPr>
            <a:picLocks noChangeAspect="1"/>
          </p:cNvPicPr>
          <p:nvPr/>
        </p:nvPicPr>
        <p:blipFill rotWithShape="1">
          <a:blip r:embed="rId6"/>
          <a:srcRect l="20706" r="15613"/>
          <a:stretch/>
        </p:blipFill>
        <p:spPr>
          <a:xfrm>
            <a:off x="4930677" y="3176711"/>
            <a:ext cx="1152000" cy="1356769"/>
          </a:xfrm>
          <a:prstGeom prst="rect">
            <a:avLst/>
          </a:prstGeom>
        </p:spPr>
      </p:pic>
      <p:pic>
        <p:nvPicPr>
          <p:cNvPr id="12" name="Picture 11" descr="A picture containing text, indoor, person, table&#10;&#10;Description automatically generated">
            <a:extLst>
              <a:ext uri="{FF2B5EF4-FFF2-40B4-BE49-F238E27FC236}">
                <a16:creationId xmlns:a16="http://schemas.microsoft.com/office/drawing/2014/main" id="{D9DB33D0-88FD-4B0A-A395-6BBAEDAE18AB}"/>
              </a:ext>
            </a:extLst>
          </p:cNvPr>
          <p:cNvPicPr>
            <a:picLocks noChangeAspect="1"/>
          </p:cNvPicPr>
          <p:nvPr/>
        </p:nvPicPr>
        <p:blipFill>
          <a:blip r:embed="rId7"/>
          <a:stretch>
            <a:fillRect/>
          </a:stretch>
        </p:blipFill>
        <p:spPr>
          <a:xfrm>
            <a:off x="3211704" y="2344154"/>
            <a:ext cx="1547332" cy="1160137"/>
          </a:xfrm>
          <a:prstGeom prst="rect">
            <a:avLst/>
          </a:prstGeom>
        </p:spPr>
      </p:pic>
    </p:spTree>
    <p:extLst>
      <p:ext uri="{BB962C8B-B14F-4D97-AF65-F5344CB8AC3E}">
        <p14:creationId xmlns:p14="http://schemas.microsoft.com/office/powerpoint/2010/main" val="39734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E0A0-3A59-4266-B154-99AC9500BAAA}"/>
              </a:ext>
            </a:extLst>
          </p:cNvPr>
          <p:cNvSpPr>
            <a:spLocks noGrp="1"/>
          </p:cNvSpPr>
          <p:nvPr>
            <p:ph type="title"/>
          </p:nvPr>
        </p:nvSpPr>
        <p:spPr>
          <a:xfrm>
            <a:off x="262890" y="401703"/>
            <a:ext cx="6323105" cy="585850"/>
          </a:xfrm>
        </p:spPr>
        <p:txBody>
          <a:bodyPr>
            <a:normAutofit fontScale="90000"/>
          </a:bodyPr>
          <a:lstStyle/>
          <a:p>
            <a:r>
              <a:rPr lang="en-US" dirty="0"/>
              <a:t>Pourquoi avons-nous besoin d'une santé inclusive ?</a:t>
            </a:r>
          </a:p>
        </p:txBody>
      </p:sp>
      <p:sp>
        <p:nvSpPr>
          <p:cNvPr id="3" name="Content Placeholder 2">
            <a:extLst>
              <a:ext uri="{FF2B5EF4-FFF2-40B4-BE49-F238E27FC236}">
                <a16:creationId xmlns:a16="http://schemas.microsoft.com/office/drawing/2014/main" id="{8A5B29A4-D55A-4FBF-8FFF-500F4EC01A4B}"/>
              </a:ext>
            </a:extLst>
          </p:cNvPr>
          <p:cNvSpPr>
            <a:spLocks noGrp="1"/>
          </p:cNvSpPr>
          <p:nvPr>
            <p:ph idx="1"/>
          </p:nvPr>
        </p:nvSpPr>
        <p:spPr>
          <a:xfrm>
            <a:off x="636555" y="1836854"/>
            <a:ext cx="7859262" cy="4726002"/>
          </a:xfrm>
        </p:spPr>
        <p:txBody>
          <a:bodyPr>
            <a:normAutofit fontScale="92500" lnSpcReduction="10000"/>
          </a:bodyPr>
          <a:lstStyle/>
          <a:p>
            <a:pPr marL="0" indent="0">
              <a:buNone/>
            </a:pPr>
            <a:r>
              <a:rPr lang="en-US" dirty="0"/>
              <a:t>Les personnes </a:t>
            </a:r>
            <a:r>
              <a:rPr lang="en-US" b="1" dirty="0"/>
              <a:t>atteintes d'</a:t>
            </a:r>
            <a:r>
              <a:rPr lang="en-US" dirty="0"/>
              <a:t>une DI sont généralement en moins bonne santé que les autres.</a:t>
            </a:r>
          </a:p>
          <a:p>
            <a:r>
              <a:rPr lang="en-US" dirty="0"/>
              <a:t>Il s'agit de </a:t>
            </a:r>
          </a:p>
          <a:p>
            <a:pPr lvl="1"/>
            <a:r>
              <a:rPr lang="en-US" dirty="0"/>
              <a:t>5 fois plus de risques de souffrir de </a:t>
            </a:r>
            <a:r>
              <a:rPr lang="en-US" b="1" dirty="0"/>
              <a:t>diabète</a:t>
            </a:r>
          </a:p>
          <a:p>
            <a:pPr marL="457200" lvl="1" indent="0">
              <a:buNone/>
            </a:pPr>
            <a:endParaRPr lang="en-US" dirty="0"/>
          </a:p>
          <a:p>
            <a:pPr lvl="1"/>
            <a:r>
              <a:rPr lang="en-US" dirty="0"/>
              <a:t>3 fois plus de risques de souffrir d'</a:t>
            </a:r>
            <a:r>
              <a:rPr lang="en-US" b="1" dirty="0"/>
              <a:t>arthrite</a:t>
            </a:r>
          </a:p>
          <a:p>
            <a:pPr marL="457200" lvl="1" indent="0">
              <a:buNone/>
            </a:pPr>
            <a:endParaRPr lang="en-US" dirty="0"/>
          </a:p>
          <a:p>
            <a:pPr lvl="1"/>
            <a:r>
              <a:rPr lang="en-US" dirty="0"/>
              <a:t>2 fois plus susceptibles d'avoir </a:t>
            </a:r>
          </a:p>
          <a:p>
            <a:pPr marL="457200" lvl="1" indent="0">
              <a:buNone/>
            </a:pPr>
            <a:r>
              <a:rPr lang="en-US" b="1" dirty="0"/>
              <a:t>les maladies cardiaques </a:t>
            </a:r>
            <a:r>
              <a:rPr lang="en-US" dirty="0"/>
              <a:t>et l'</a:t>
            </a:r>
            <a:r>
              <a:rPr lang="en-US" b="1" dirty="0"/>
              <a:t>asthme</a:t>
            </a:r>
          </a:p>
          <a:p>
            <a:pPr marL="457200" lvl="1" indent="0">
              <a:buNone/>
            </a:pPr>
            <a:endParaRPr lang="en-US" dirty="0"/>
          </a:p>
          <a:p>
            <a:r>
              <a:rPr lang="en-US" dirty="0"/>
              <a:t>La prévalence de l'obésité est supérieure à 10 %.</a:t>
            </a:r>
          </a:p>
          <a:p>
            <a:pPr>
              <a:spcAft>
                <a:spcPts val="600"/>
              </a:spcAft>
            </a:pPr>
            <a:r>
              <a:rPr lang="en-US" dirty="0"/>
              <a:t>meurent en moyenne 16 ans plus tôt</a:t>
            </a:r>
          </a:p>
          <a:p>
            <a:pPr lvl="1">
              <a:spcAft>
                <a:spcPts val="600"/>
              </a:spcAft>
            </a:pPr>
            <a:endParaRPr lang="en-US" dirty="0"/>
          </a:p>
          <a:p>
            <a:pPr marL="457200" lvl="1" indent="0">
              <a:spcAft>
                <a:spcPts val="600"/>
              </a:spcAft>
              <a:buNone/>
            </a:pPr>
            <a:endParaRPr lang="en-US" dirty="0"/>
          </a:p>
        </p:txBody>
      </p:sp>
      <p:pic>
        <p:nvPicPr>
          <p:cNvPr id="4" name="Picture 3" descr="File:Depiction of a home test for diabetes, test results ..."/>
          <p:cNvPicPr>
            <a:picLocks noChangeAspect="1"/>
          </p:cNvPicPr>
          <p:nvPr/>
        </p:nvPicPr>
        <p:blipFill rotWithShape="1">
          <a:blip r:embed="rId3">
            <a:extLst>
              <a:ext uri="{28A0092B-C50C-407E-A947-70E740481C1C}">
                <a14:useLocalDpi xmlns:a14="http://schemas.microsoft.com/office/drawing/2010/main" val="0"/>
              </a:ext>
            </a:extLst>
          </a:blip>
          <a:srcRect l="34436" b="24952"/>
          <a:stretch/>
        </p:blipFill>
        <p:spPr>
          <a:xfrm>
            <a:off x="6547852" y="2257267"/>
            <a:ext cx="1483788" cy="1086389"/>
          </a:xfrm>
          <a:prstGeom prst="ellipse">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4721" y="3420521"/>
            <a:ext cx="1621221" cy="17587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0263" y="4021358"/>
            <a:ext cx="1404333" cy="1336800"/>
          </a:xfrm>
          <a:prstGeom prst="rect">
            <a:avLst/>
          </a:prstGeom>
        </p:spPr>
      </p:pic>
    </p:spTree>
    <p:extLst>
      <p:ext uri="{BB962C8B-B14F-4D97-AF65-F5344CB8AC3E}">
        <p14:creationId xmlns:p14="http://schemas.microsoft.com/office/powerpoint/2010/main" val="2949604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E0A0-3A59-4266-B154-99AC9500BAAA}"/>
              </a:ext>
            </a:extLst>
          </p:cNvPr>
          <p:cNvSpPr>
            <a:spLocks noGrp="1"/>
          </p:cNvSpPr>
          <p:nvPr>
            <p:ph type="title"/>
          </p:nvPr>
        </p:nvSpPr>
        <p:spPr>
          <a:xfrm>
            <a:off x="262890" y="401703"/>
            <a:ext cx="6323105" cy="585850"/>
          </a:xfrm>
        </p:spPr>
        <p:txBody>
          <a:bodyPr>
            <a:normAutofit fontScale="90000"/>
          </a:bodyPr>
          <a:lstStyle/>
          <a:p>
            <a:r>
              <a:rPr lang="en-US" dirty="0"/>
              <a:t>Pourquoi avons-nous besoin d'une santé inclusive ?</a:t>
            </a:r>
          </a:p>
        </p:txBody>
      </p:sp>
      <p:sp>
        <p:nvSpPr>
          <p:cNvPr id="3" name="Content Placeholder 2">
            <a:extLst>
              <a:ext uri="{FF2B5EF4-FFF2-40B4-BE49-F238E27FC236}">
                <a16:creationId xmlns:a16="http://schemas.microsoft.com/office/drawing/2014/main" id="{8A5B29A4-D55A-4FBF-8FFF-500F4EC01A4B}"/>
              </a:ext>
            </a:extLst>
          </p:cNvPr>
          <p:cNvSpPr>
            <a:spLocks noGrp="1"/>
          </p:cNvSpPr>
          <p:nvPr>
            <p:ph idx="1"/>
          </p:nvPr>
        </p:nvSpPr>
        <p:spPr>
          <a:xfrm>
            <a:off x="636555" y="1836854"/>
            <a:ext cx="7859262" cy="4726002"/>
          </a:xfrm>
        </p:spPr>
        <p:txBody>
          <a:bodyPr>
            <a:normAutofit/>
          </a:bodyPr>
          <a:lstStyle/>
          <a:p>
            <a:pPr>
              <a:spcAft>
                <a:spcPts val="1200"/>
              </a:spcAft>
            </a:pPr>
            <a:r>
              <a:rPr lang="en-US" dirty="0"/>
              <a:t>Les systèmes de santé peuvent améliorer la santé des populations. Ils peuvent le faire en fournissant des services de santé et d'éducation. Le mieux est que ces services et cette éducation soient dispensés au sein de la communauté !</a:t>
            </a:r>
          </a:p>
          <a:p>
            <a:pPr>
              <a:spcAft>
                <a:spcPts val="1200"/>
              </a:spcAft>
            </a:pPr>
            <a:r>
              <a:rPr lang="en-US" dirty="0"/>
              <a:t>Souvent, les systèmes de santé n'offrent pas aux personnes atteintes de DI les services et l'éducation qui répondent à leurs besoins. Il s'agit là d'un problème majeur !</a:t>
            </a:r>
          </a:p>
        </p:txBody>
      </p:sp>
    </p:spTree>
    <p:extLst>
      <p:ext uri="{BB962C8B-B14F-4D97-AF65-F5344CB8AC3E}">
        <p14:creationId xmlns:p14="http://schemas.microsoft.com/office/powerpoint/2010/main" val="716451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Qu'est-ce que le Pladoyer ?</a:t>
            </a:r>
          </a:p>
        </p:txBody>
      </p:sp>
      <p:pic>
        <p:nvPicPr>
          <p:cNvPr id="6" name="Online Media 5" title="Meet a Self-Advocate: Renee Manfredi">
            <a:hlinkClick r:id="" action="ppaction://media"/>
            <a:extLst>
              <a:ext uri="{FF2B5EF4-FFF2-40B4-BE49-F238E27FC236}">
                <a16:creationId xmlns:a16="http://schemas.microsoft.com/office/drawing/2014/main" id="{9672F8A0-9A6D-4FF9-9294-26B97246EAD6}"/>
              </a:ext>
            </a:extLst>
          </p:cNvPr>
          <p:cNvPicPr>
            <a:picLocks noGrp="1" noRot="1" noChangeAspect="1"/>
          </p:cNvPicPr>
          <p:nvPr>
            <p:ph idx="1"/>
            <a:videoFile r:link="rId1"/>
          </p:nvPr>
        </p:nvPicPr>
        <p:blipFill>
          <a:blip r:embed="rId4"/>
          <a:stretch>
            <a:fillRect/>
          </a:stretch>
        </p:blipFill>
        <p:spPr>
          <a:xfrm>
            <a:off x="722313" y="1835052"/>
            <a:ext cx="7700962" cy="4351338"/>
          </a:xfrm>
          <a:prstGeom prst="rect">
            <a:avLst/>
          </a:prstGeom>
        </p:spPr>
      </p:pic>
    </p:spTree>
    <p:extLst>
      <p:ext uri="{BB962C8B-B14F-4D97-AF65-F5344CB8AC3E}">
        <p14:creationId xmlns:p14="http://schemas.microsoft.com/office/powerpoint/2010/main" val="212959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Qu'est-ce que le Pladoyer ?</a:t>
            </a:r>
          </a:p>
        </p:txBody>
      </p:sp>
      <p:sp>
        <p:nvSpPr>
          <p:cNvPr id="3" name="Content Placeholder 2"/>
          <p:cNvSpPr>
            <a:spLocks noGrp="1"/>
          </p:cNvSpPr>
          <p:nvPr>
            <p:ph idx="1"/>
          </p:nvPr>
        </p:nvSpPr>
        <p:spPr>
          <a:xfrm>
            <a:off x="191770" y="1896745"/>
            <a:ext cx="5086286" cy="4351338"/>
          </a:xfrm>
        </p:spPr>
        <p:txBody>
          <a:bodyPr/>
          <a:lstStyle/>
          <a:p>
            <a:pPr marL="514350" indent="-514350">
              <a:spcAft>
                <a:spcPts val="1200"/>
              </a:spcAft>
              <a:buAutoNum type="arabicPeriod"/>
            </a:pPr>
            <a:r>
              <a:rPr lang="en-US" dirty="0"/>
              <a:t>S'exprimer en son nom propre</a:t>
            </a:r>
          </a:p>
          <a:p>
            <a:pPr marL="514350" indent="-514350">
              <a:spcAft>
                <a:spcPts val="1200"/>
              </a:spcAft>
              <a:buAutoNum type="arabicPeriod"/>
            </a:pPr>
            <a:r>
              <a:rPr lang="en-US" dirty="0"/>
              <a:t>Prendre la parole pour les autres</a:t>
            </a:r>
          </a:p>
          <a:p>
            <a:pPr marL="514350" indent="-514350">
              <a:spcAft>
                <a:spcPts val="1200"/>
              </a:spcAft>
              <a:buFont typeface="Arial" panose="020B0604020202020204" pitchFamily="34" charset="0"/>
              <a:buAutoNum type="arabicPeriod"/>
            </a:pPr>
            <a:r>
              <a:rPr lang="en-US" dirty="0"/>
              <a:t>Défendre sa communauté</a:t>
            </a:r>
          </a:p>
          <a:p>
            <a:pPr marL="0" indent="0">
              <a:buNone/>
            </a:pPr>
            <a:endParaRPr lang="en-US" dirty="0"/>
          </a:p>
        </p:txBody>
      </p:sp>
      <p:pic>
        <p:nvPicPr>
          <p:cNvPr id="1026" name="Picture 2" descr="CapitolHillDay2018PRphoto.jpg">
            <a:extLst>
              <a:ext uri="{FF2B5EF4-FFF2-40B4-BE49-F238E27FC236}">
                <a16:creationId xmlns:a16="http://schemas.microsoft.com/office/drawing/2014/main" id="{3AA159CC-DD3F-4147-8E49-49F29282E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160" y="2928859"/>
            <a:ext cx="3865944" cy="2287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0231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TotalTime>
  <Words>1021</Words>
  <Application>Microsoft Office PowerPoint</Application>
  <PresentationFormat>On-screen Show (4:3)</PresentationFormat>
  <Paragraphs>140</Paragraphs>
  <Slides>18</Slides>
  <Notes>17</Notes>
  <HiddenSlides>0</HiddenSlides>
  <MMClips>1</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Custom Design</vt:lpstr>
      <vt:lpstr>Pladoyer pour une santé inclusive  </vt:lpstr>
      <vt:lpstr>Qu'est-ce que la santé inclusive ?</vt:lpstr>
      <vt:lpstr>Qu'est-ce que la santé inclusive ?</vt:lpstr>
      <vt:lpstr>Qu'est-ce que la santé inclusive ?</vt:lpstr>
      <vt:lpstr>Pourquoi avons-nous besoin d'une santé inclusive ?</vt:lpstr>
      <vt:lpstr>Pourquoi avons-nous besoin d'une santé inclusive ?</vt:lpstr>
      <vt:lpstr>Pourquoi avons-nous besoin d'une santé inclusive ?</vt:lpstr>
      <vt:lpstr>Qu'est-ce que le Pladoyer ?</vt:lpstr>
      <vt:lpstr>Qu'est-ce que le Pladoyer ?</vt:lpstr>
      <vt:lpstr>Considérations importantes pour Pladoyer</vt:lpstr>
      <vt:lpstr>Considérations importantes pour Pladoyer</vt:lpstr>
      <vt:lpstr>Considérations importantes pour Pladoyer</vt:lpstr>
      <vt:lpstr>Considérations importantes pour Pladoyer</vt:lpstr>
      <vt:lpstr>Considérations importantes pour Pladoyer</vt:lpstr>
      <vt:lpstr>Considérations importantes pour Pladoyer</vt:lpstr>
      <vt:lpstr>Considérations importantes pour le Pladoyer</vt:lpstr>
      <vt:lpstr>Activité</vt:lpstr>
      <vt:lpstr>  Reconnaissance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  Date</dc:title>
  <dc:creator>Microsoft Office User</dc:creator>
  <cp:keywords>, docId:0EE6ACA1A9E25096D0D89F15B25FDA4D</cp:keywords>
  <cp:lastModifiedBy>Faith Chabedi</cp:lastModifiedBy>
  <cp:revision>101</cp:revision>
  <dcterms:created xsi:type="dcterms:W3CDTF">2016-07-26T16:26:50Z</dcterms:created>
  <dcterms:modified xsi:type="dcterms:W3CDTF">2024-11-04T16:55:07Z</dcterms:modified>
</cp:coreProperties>
</file>