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8"/>
    <p:restoredTop sz="94643"/>
  </p:normalViewPr>
  <p:slideViewPr>
    <p:cSldViewPr snapToGrid="0" snapToObjects="1">
      <p:cViewPr varScale="1">
        <p:scale>
          <a:sx n="79" d="100"/>
          <a:sy n="79" d="100"/>
        </p:scale>
        <p:origin x="14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za Alzahran" userId="65de03d5-ba38-425b-afc5-ab3b345bad43" providerId="ADAL" clId="{D889A30F-47C9-41FC-A352-11EC8AA0ED84}"/>
    <pc:docChg chg="custSel modSld">
      <pc:chgData name="Hamza Alzahran" userId="65de03d5-ba38-425b-afc5-ab3b345bad43" providerId="ADAL" clId="{D889A30F-47C9-41FC-A352-11EC8AA0ED84}" dt="2024-07-29T14:48:43.728" v="1" actId="478"/>
      <pc:docMkLst>
        <pc:docMk/>
      </pc:docMkLst>
      <pc:sldChg chg="delSp mod">
        <pc:chgData name="Hamza Alzahran" userId="65de03d5-ba38-425b-afc5-ab3b345bad43" providerId="ADAL" clId="{D889A30F-47C9-41FC-A352-11EC8AA0ED84}" dt="2024-07-29T14:48:43.728" v="1" actId="478"/>
        <pc:sldMkLst>
          <pc:docMk/>
          <pc:sldMk cId="588033774" sldId="257"/>
        </pc:sldMkLst>
        <pc:spChg chg="del">
          <ac:chgData name="Hamza Alzahran" userId="65de03d5-ba38-425b-afc5-ab3b345bad43" providerId="ADAL" clId="{D889A30F-47C9-41FC-A352-11EC8AA0ED84}" dt="2024-07-29T14:48:43.728" v="1" actId="478"/>
          <ac:spMkLst>
            <pc:docMk/>
            <pc:sldMk cId="588033774" sldId="257"/>
            <ac:spMk id="6" creationId="{00000000-0000-0000-0000-000000000000}"/>
          </ac:spMkLst>
        </pc:spChg>
        <pc:picChg chg="del">
          <ac:chgData name="Hamza Alzahran" userId="65de03d5-ba38-425b-afc5-ab3b345bad43" providerId="ADAL" clId="{D889A30F-47C9-41FC-A352-11EC8AA0ED84}" dt="2024-07-29T14:48:42.232" v="0" actId="478"/>
          <ac:picMkLst>
            <pc:docMk/>
            <pc:sldMk cId="588033774" sldId="257"/>
            <ac:picMk id="13" creationId="{579B3B20-E6CD-3D4E-92EF-D8FD44C7D80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BA7F-E775-6F41-A631-4E0ECA4131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0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909"/>
            <a:ext cx="9144000" cy="7065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916" y="5791327"/>
            <a:ext cx="21276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Tim Shriver, PhD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Chairman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Special Olympics International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15610" y="1765005"/>
            <a:ext cx="3700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This certificate recognizes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6238" y="2247014"/>
            <a:ext cx="6312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Ubuntu Light" charset="0"/>
                <a:ea typeface="Ubuntu Light" charset="0"/>
                <a:cs typeface="Ubuntu Light" charset="0"/>
              </a:rPr>
              <a:t>Athlete Name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915" y="3313501"/>
            <a:ext cx="8026165" cy="16971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for successfully completing the </a:t>
            </a:r>
          </a:p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Special Olympics "Becoming A Health Messenger" training</a:t>
            </a:r>
          </a:p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and committing to promote, educate and encourage healthy lifestyle choices and advocate for the health of people with intellectual disabilities.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88485" y="5791327"/>
            <a:ext cx="219791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Mary Davis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Chief Executive Officer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Special Olympics International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1907" y="5497969"/>
            <a:ext cx="76675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 descr="Diagram&#10;&#10;Description automatically generated with low confidence">
            <a:extLst>
              <a:ext uri="{FF2B5EF4-FFF2-40B4-BE49-F238E27FC236}">
                <a16:creationId xmlns:a16="http://schemas.microsoft.com/office/drawing/2014/main" id="{F9875966-8EFA-36F4-3D6A-9247958C5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1311" y="5147570"/>
            <a:ext cx="2048236" cy="7006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54E683-F5AC-42AF-4013-6E3F1F840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579" y="5153790"/>
            <a:ext cx="1713359" cy="68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3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Ubuntu</vt:lpstr>
      <vt:lpstr>Ubuntu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Hamza Alzahran</cp:lastModifiedBy>
  <cp:revision>20</cp:revision>
  <dcterms:created xsi:type="dcterms:W3CDTF">2018-08-14T14:20:27Z</dcterms:created>
  <dcterms:modified xsi:type="dcterms:W3CDTF">2024-07-29T14:48:44Z</dcterms:modified>
</cp:coreProperties>
</file>