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za Alzahran" userId="65de03d5-ba38-425b-afc5-ab3b345bad43" providerId="ADAL" clId="{D889A30F-47C9-41FC-A352-11EC8AA0ED84}"/>
    <pc:docChg chg="custSel modSld">
      <pc:chgData name="Hamza Alzahran" userId="65de03d5-ba38-425b-afc5-ab3b345bad43" providerId="ADAL" clId="{D889A30F-47C9-41FC-A352-11EC8AA0ED84}" dt="2024-07-29T14:48:43.728" v="1" actId="478"/>
      <pc:docMkLst>
        <pc:docMk/>
      </pc:docMkLst>
      <pc:sldChg chg="delSp mod">
        <pc:chgData name="Hamza Alzahran" userId="65de03d5-ba38-425b-afc5-ab3b345bad43" providerId="ADAL" clId="{D889A30F-47C9-41FC-A352-11EC8AA0ED84}" dt="2024-07-29T14:48:43.728" v="1" actId="478"/>
        <pc:sldMkLst>
          <pc:docMk/>
          <pc:sldMk cId="588033774" sldId="257"/>
        </pc:sldMkLst>
        <pc:spChg chg="del">
          <ac:chgData name="Hamza Alzahran" userId="65de03d5-ba38-425b-afc5-ab3b345bad43" providerId="ADAL" clId="{D889A30F-47C9-41FC-A352-11EC8AA0ED84}" dt="2024-07-29T14:48:43.728" v="1" actId="478"/>
          <ac:spMkLst>
            <pc:docMk/>
            <pc:sldMk cId="588033774" sldId="257"/>
            <ac:spMk id="6" creationId="{00000000-0000-0000-0000-000000000000}"/>
          </ac:spMkLst>
        </pc:spChg>
        <pc:picChg chg="del">
          <ac:chgData name="Hamza Alzahran" userId="65de03d5-ba38-425b-afc5-ab3b345bad43" providerId="ADAL" clId="{D889A30F-47C9-41FC-A352-11EC8AA0ED84}" dt="2024-07-29T14:48:42.232" v="0" actId="478"/>
          <ac:picMkLst>
            <pc:docMk/>
            <pc:sldMk cId="588033774" sldId="257"/>
            <ac:picMk id="13" creationId="{579B3B20-E6CD-3D4E-92EF-D8FD44C7D80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916" y="5791327"/>
            <a:ext cx="212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Tim Shriver, PhD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Chairman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This certificate recognizes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Athlete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697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for successfully completing the 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Special Olympics "Becoming A Health Messenger" training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and committing to promote, educate and encourage healthy lifestyle choices and advocate for the health of people with intellectual disabilities.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8485" y="5791327"/>
            <a:ext cx="21979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Chief Executive Officer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311" y="5147570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Hamza Alzahran</cp:lastModifiedBy>
  <cp:revision>20</cp:revision>
  <dcterms:created xsi:type="dcterms:W3CDTF">2018-08-14T14:20:27Z</dcterms:created>
  <dcterms:modified xsi:type="dcterms:W3CDTF">2024-07-29T14:48:44Z</dcterms:modified>
</cp:coreProperties>
</file>