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/>
    <p:restoredTop sz="94643"/>
  </p:normalViewPr>
  <p:slideViewPr>
    <p:cSldViewPr snapToGrid="0" snapToObjects="1">
      <p:cViewPr varScale="1">
        <p:scale>
          <a:sx n="62" d="100"/>
          <a:sy n="62" d="100"/>
        </p:scale>
        <p:origin x="12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69838"/>
            <a:ext cx="9144000" cy="71666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8579" y="5746675"/>
            <a:ext cx="208885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Tim Shriver, PhD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Chairman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15741" y="5791326"/>
            <a:ext cx="2489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Alicia Bazzano, </a:t>
            </a:r>
            <a:r>
              <a:rPr lang="es-E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MD, PhD, MPH</a:t>
            </a:r>
            <a:endParaRPr lang="en-US" sz="1050" b="1" dirty="0">
              <a:latin typeface="Ubuntu" charset="0"/>
              <a:ea typeface="Ubuntu" charset="0"/>
              <a:cs typeface="Ubuntu" charset="0"/>
            </a:endParaRP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Chief Health Officer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5610" y="1765005"/>
            <a:ext cx="37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This certificate recognizes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6238" y="2247014"/>
            <a:ext cx="6312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Ubuntu Light" charset="0"/>
              </a:rPr>
              <a:t>Athlete Name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915" y="3313501"/>
            <a:ext cx="8026165" cy="16971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for successfully completing the </a:t>
            </a:r>
          </a:p>
          <a:p>
            <a:pPr algn="ctr">
              <a:lnSpc>
                <a:spcPct val="150000"/>
              </a:lnSpc>
            </a:pPr>
            <a:r>
              <a:rPr lang="en-US" i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Special Olympics "Becoming A Health Messenger" training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and committing to promote, educate and encourage healthy lifestyle choices and advocate for the health of people with intellectual disabilities.</a:t>
            </a:r>
          </a:p>
        </p:txBody>
      </p:sp>
      <p:pic>
        <p:nvPicPr>
          <p:cNvPr id="10" name="Picture 9" descr="A picture containing text&#10;&#10;Description automatically generated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" b="17124"/>
          <a:stretch/>
        </p:blipFill>
        <p:spPr bwMode="auto">
          <a:xfrm>
            <a:off x="1" y="-100859"/>
            <a:ext cx="9144000" cy="2495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86684" y="5781362"/>
            <a:ext cx="256283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Mary Davis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Chief Executive Officer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1725" y="5377343"/>
            <a:ext cx="71897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51DBC9C2-A73C-5522-38E2-FF21E3FC8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913" y="4644821"/>
            <a:ext cx="1834376" cy="183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505CDC-629F-F698-E746-D79AEA59C9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579" y="5153790"/>
            <a:ext cx="1713359" cy="684952"/>
          </a:xfrm>
          <a:prstGeom prst="rect">
            <a:avLst/>
          </a:prstGeom>
        </p:spPr>
      </p:pic>
      <p:pic>
        <p:nvPicPr>
          <p:cNvPr id="13" name="Picture 12" descr="Diagram&#10;&#10;Description automatically generated with low confidence">
            <a:extLst>
              <a:ext uri="{FF2B5EF4-FFF2-40B4-BE49-F238E27FC236}">
                <a16:creationId xmlns:a16="http://schemas.microsoft.com/office/drawing/2014/main" id="{33BA6ED5-15B8-2548-0F4D-14BE9C1D34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5256" y="5150559"/>
            <a:ext cx="2000945" cy="68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70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Ubuntu</vt:lpstr>
      <vt:lpstr>Ubuntu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Anjela Jenkins</cp:lastModifiedBy>
  <cp:revision>21</cp:revision>
  <dcterms:created xsi:type="dcterms:W3CDTF">2018-08-14T14:20:27Z</dcterms:created>
  <dcterms:modified xsi:type="dcterms:W3CDTF">2022-08-26T13:20:43Z</dcterms:modified>
</cp:coreProperties>
</file>