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98998" y="1"/>
            <a:ext cx="16255999" cy="56064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My Personal Health Goal</a:t>
            </a:r>
            <a:endParaRPr lang="en-US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656435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67" dirty="0"/>
              <a:t>Name: 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1" y="1217084"/>
            <a:ext cx="6858001" cy="1888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57" y="1293004"/>
            <a:ext cx="635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My personal health goal is: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 will know I have reached my goal </a:t>
            </a:r>
            <a:r>
              <a:rPr lang="en-US" sz="2400" dirty="0" smtClean="0"/>
              <a:t>when: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-1" y="3190628"/>
            <a:ext cx="6858001" cy="350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181429"/>
            <a:ext cx="62791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reach my goal, I will do these </a:t>
            </a:r>
            <a:r>
              <a:rPr lang="en-US" sz="2400" dirty="0" smtClean="0"/>
              <a:t>things</a:t>
            </a:r>
            <a:r>
              <a:rPr lang="en-US" sz="2400" dirty="0"/>
              <a:t>:</a:t>
            </a:r>
          </a:p>
          <a:p>
            <a:r>
              <a:rPr lang="en-US" sz="2400" dirty="0" smtClean="0"/>
              <a:t>1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40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My Personal Health Goal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lastModifiedBy>Kristin Hughes</cp:lastModifiedBy>
  <cp:revision>2</cp:revision>
  <cp:lastPrinted>2016-12-05T21:09:10Z</cp:lastPrinted>
  <dcterms:created xsi:type="dcterms:W3CDTF">2016-12-05T21:01:53Z</dcterms:created>
  <dcterms:modified xsi:type="dcterms:W3CDTF">2016-12-05T21:12:26Z</dcterms:modified>
</cp:coreProperties>
</file>