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7" r:id="rId5"/>
    <p:sldId id="346" r:id="rId6"/>
    <p:sldId id="340" r:id="rId7"/>
    <p:sldId id="339" r:id="rId8"/>
    <p:sldId id="341" r:id="rId9"/>
    <p:sldId id="342" r:id="rId10"/>
    <p:sldId id="343" r:id="rId11"/>
    <p:sldId id="344" r:id="rId12"/>
    <p:sldId id="333" r:id="rId13"/>
    <p:sldId id="334" r:id="rId14"/>
    <p:sldId id="335" r:id="rId15"/>
    <p:sldId id="336" r:id="rId16"/>
    <p:sldId id="337" r:id="rId17"/>
    <p:sldId id="338" r:id="rId18"/>
    <p:sldId id="345" r:id="rId19"/>
    <p:sldId id="27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Quinn" initials="CQ" lastIdx="6" clrIdx="0">
    <p:extLst>
      <p:ext uri="{19B8F6BF-5375-455C-9EA6-DF929625EA0E}">
        <p15:presenceInfo xmlns:p15="http://schemas.microsoft.com/office/powerpoint/2012/main" userId="S-1-5-21-2897855483-1492041518-4156851567-28364" providerId="AD"/>
      </p:ext>
    </p:extLst>
  </p:cmAuthor>
  <p:cmAuthor id="2" name="Chad Jones" initials="CJ" lastIdx="17" clrIdx="1">
    <p:extLst>
      <p:ext uri="{19B8F6BF-5375-455C-9EA6-DF929625EA0E}">
        <p15:presenceInfo xmlns:p15="http://schemas.microsoft.com/office/powerpoint/2012/main" userId="S-1-5-21-2897855483-1492041518-4156851567-27231" providerId="AD"/>
      </p:ext>
    </p:extLst>
  </p:cmAuthor>
  <p:cmAuthor id="3" name="Daniel Orzechowski" initials="DO" lastIdx="2" clrIdx="2">
    <p:extLst>
      <p:ext uri="{19B8F6BF-5375-455C-9EA6-DF929625EA0E}">
        <p15:presenceInfo xmlns:p15="http://schemas.microsoft.com/office/powerpoint/2012/main" userId="S-1-5-21-2897855483-1492041518-4156851567-27725" providerId="AD"/>
      </p:ext>
    </p:extLst>
  </p:cmAuthor>
  <p:cmAuthor id="4" name="Abigail Cooper" initials="AC" lastIdx="1" clrIdx="3">
    <p:extLst>
      <p:ext uri="{19B8F6BF-5375-455C-9EA6-DF929625EA0E}">
        <p15:presenceInfo xmlns:p15="http://schemas.microsoft.com/office/powerpoint/2012/main" userId="S-1-5-21-2897855483-1492041518-4156851567-27910" providerId="AD"/>
      </p:ext>
    </p:extLst>
  </p:cmAuthor>
  <p:cmAuthor id="5" name="Alicia Bazzano" initials="AB" lastIdx="1" clrIdx="4">
    <p:extLst>
      <p:ext uri="{19B8F6BF-5375-455C-9EA6-DF929625EA0E}">
        <p15:presenceInfo xmlns:p15="http://schemas.microsoft.com/office/powerpoint/2012/main" userId="S-1-5-21-2897855483-1492041518-4156851567-28579" providerId="AD"/>
      </p:ext>
    </p:extLst>
  </p:cmAuthor>
  <p:cmAuthor id="6" name="Kristin Hughes Srour" initials="KHS" lastIdx="5" clrIdx="5">
    <p:extLst>
      <p:ext uri="{19B8F6BF-5375-455C-9EA6-DF929625EA0E}">
        <p15:presenceInfo xmlns:p15="http://schemas.microsoft.com/office/powerpoint/2012/main" userId="S-1-5-21-2897855483-1492041518-4156851567-24152" providerId="AD"/>
      </p:ext>
    </p:extLst>
  </p:cmAuthor>
  <p:cmAuthor id="7" name="David Salinas" initials="DS" lastIdx="1" clrIdx="6">
    <p:extLst>
      <p:ext uri="{19B8F6BF-5375-455C-9EA6-DF929625EA0E}">
        <p15:presenceInfo xmlns:p15="http://schemas.microsoft.com/office/powerpoint/2012/main" userId="63b3a912a58f23b1" providerId="Windows Live"/>
      </p:ext>
    </p:extLst>
  </p:cmAuthor>
  <p:cmAuthor id="8" name="Lindsay DuBois" initials="LD" lastIdx="19" clrIdx="7">
    <p:extLst>
      <p:ext uri="{19B8F6BF-5375-455C-9EA6-DF929625EA0E}">
        <p15:presenceInfo xmlns:p15="http://schemas.microsoft.com/office/powerpoint/2012/main" userId="S::ldubois@specialolympics.org::0fe97613-13c2-4106-b33f-cfab5f1fc495" providerId="AD"/>
      </p:ext>
    </p:extLst>
  </p:cmAuthor>
  <p:cmAuthor id="9" name="Alicia Bazzano" initials="AB [2]" lastIdx="6" clrIdx="8">
    <p:extLst>
      <p:ext uri="{19B8F6BF-5375-455C-9EA6-DF929625EA0E}">
        <p15:presenceInfo xmlns:p15="http://schemas.microsoft.com/office/powerpoint/2012/main" userId="S::abazzano@specialolympics.org::fba8c0b6-bfa0-4f8d-86c1-1258791b9e9a" providerId="AD"/>
      </p:ext>
    </p:extLst>
  </p:cmAuthor>
  <p:cmAuthor id="10" name="Annemarie Hill" initials="AH" lastIdx="8" clrIdx="9">
    <p:extLst>
      <p:ext uri="{19B8F6BF-5375-455C-9EA6-DF929625EA0E}">
        <p15:presenceInfo xmlns:p15="http://schemas.microsoft.com/office/powerpoint/2012/main" userId="S::ahill@specialolympics.org::e7fcd0c5-c31f-41fe-8ba1-88fa6ebd0d98" providerId="AD"/>
      </p:ext>
    </p:extLst>
  </p:cmAuthor>
  <p:cmAuthor id="11" name="Jamie Valis" initials="JV" lastIdx="14" clrIdx="10">
    <p:extLst>
      <p:ext uri="{19B8F6BF-5375-455C-9EA6-DF929625EA0E}">
        <p15:presenceInfo xmlns:p15="http://schemas.microsoft.com/office/powerpoint/2012/main" userId="S::jvalis@specialolympics.org::97ef3d6b-e2a9-48e2-8dea-c08e271123bf" providerId="AD"/>
      </p:ext>
    </p:extLst>
  </p:cmAuthor>
  <p:cmAuthor id="12" name="Rebecca Ralston" initials="RR" lastIdx="7" clrIdx="11">
    <p:extLst>
      <p:ext uri="{19B8F6BF-5375-455C-9EA6-DF929625EA0E}">
        <p15:presenceInfo xmlns:p15="http://schemas.microsoft.com/office/powerpoint/2012/main" userId="S::rralston@specialolympics.org::58117cf7-8fa2-4846-88af-9ec27d915356" providerId="AD"/>
      </p:ext>
    </p:extLst>
  </p:cmAuthor>
  <p:cmAuthor id="13" name="Christy Weir" initials="CW" lastIdx="10" clrIdx="12">
    <p:extLst>
      <p:ext uri="{19B8F6BF-5375-455C-9EA6-DF929625EA0E}">
        <p15:presenceInfo xmlns:p15="http://schemas.microsoft.com/office/powerpoint/2012/main" userId="S::cweir@specialolympics.org::63bd9a0d-6a9d-46e3-9665-8551261d6314" providerId="AD"/>
      </p:ext>
    </p:extLst>
  </p:cmAuthor>
  <p:cmAuthor id="14" name="Ashlyn Smith" initials="AS" lastIdx="1" clrIdx="13">
    <p:extLst>
      <p:ext uri="{19B8F6BF-5375-455C-9EA6-DF929625EA0E}">
        <p15:presenceInfo xmlns:p15="http://schemas.microsoft.com/office/powerpoint/2012/main" userId="S::asmith@specialolympics.org::737bbf5e-11a2-4f69-b636-79aafa88e154" providerId="AD"/>
      </p:ext>
    </p:extLst>
  </p:cmAuthor>
  <p:cmAuthor id="15" name="Lindsay DuBois" initials="LD [2]" lastIdx="6" clrIdx="14">
    <p:extLst>
      <p:ext uri="{19B8F6BF-5375-455C-9EA6-DF929625EA0E}">
        <p15:presenceInfo xmlns:p15="http://schemas.microsoft.com/office/powerpoint/2012/main" userId="S-1-5-21-2897855483-1492041518-4156851567-27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324"/>
    <a:srgbClr val="ED1C24"/>
    <a:srgbClr val="636359"/>
    <a:srgbClr val="000000"/>
    <a:srgbClr val="FF3399"/>
    <a:srgbClr val="FFFFFF"/>
    <a:srgbClr val="4A4D9C"/>
    <a:srgbClr val="FF9797"/>
    <a:srgbClr val="595959"/>
    <a:srgbClr val="4E73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1" autoAdjust="0"/>
    <p:restoredTop sz="63265" autoAdjust="0"/>
  </p:normalViewPr>
  <p:slideViewPr>
    <p:cSldViewPr snapToGrid="0">
      <p:cViewPr varScale="1">
        <p:scale>
          <a:sx n="35" d="100"/>
          <a:sy n="35" d="100"/>
        </p:scale>
        <p:origin x="1768"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th Chabedi" userId="2142cf2e-8ca9-46d9-9615-2430e226769d" providerId="ADAL" clId="{9D197013-E2E7-4EA8-9B99-BE4E6C3215ED}"/>
    <pc:docChg chg="modSld">
      <pc:chgData name="Faith Chabedi" userId="2142cf2e-8ca9-46d9-9615-2430e226769d" providerId="ADAL" clId="{9D197013-E2E7-4EA8-9B99-BE4E6C3215ED}" dt="2024-10-16T08:24:58.491" v="25" actId="5793"/>
      <pc:docMkLst>
        <pc:docMk/>
      </pc:docMkLst>
      <pc:sldChg chg="modSp mod">
        <pc:chgData name="Faith Chabedi" userId="2142cf2e-8ca9-46d9-9615-2430e226769d" providerId="ADAL" clId="{9D197013-E2E7-4EA8-9B99-BE4E6C3215ED}" dt="2024-10-16T08:24:58.491" v="25" actId="5793"/>
        <pc:sldMkLst>
          <pc:docMk/>
          <pc:sldMk cId="2154462691" sldId="279"/>
        </pc:sldMkLst>
        <pc:spChg chg="mod">
          <ac:chgData name="Faith Chabedi" userId="2142cf2e-8ca9-46d9-9615-2430e226769d" providerId="ADAL" clId="{9D197013-E2E7-4EA8-9B99-BE4E6C3215ED}" dt="2024-10-16T08:24:58.491" v="25" actId="5793"/>
          <ac:spMkLst>
            <pc:docMk/>
            <pc:sldMk cId="2154462691" sldId="279"/>
            <ac:spMk id="3" creationId="{881809EF-CE14-DFE8-F84C-F9AA144CC5EE}"/>
          </ac:spMkLst>
        </pc:spChg>
      </pc:sldChg>
    </pc:docChg>
  </pc:docChgLst>
  <pc:docChgLst>
    <pc:chgData name="Faith Chabedi" userId="2142cf2e-8ca9-46d9-9615-2430e226769d" providerId="ADAL" clId="{2A392C85-F3E7-4F39-A293-65433C48D8AD}"/>
    <pc:docChg chg="custSel addSld delSld modSld">
      <pc:chgData name="Faith Chabedi" userId="2142cf2e-8ca9-46d9-9615-2430e226769d" providerId="ADAL" clId="{2A392C85-F3E7-4F39-A293-65433C48D8AD}" dt="2024-10-09T08:59:52.025" v="3" actId="2696"/>
      <pc:docMkLst>
        <pc:docMk/>
      </pc:docMkLst>
      <pc:sldChg chg="modSp add mod">
        <pc:chgData name="Faith Chabedi" userId="2142cf2e-8ca9-46d9-9615-2430e226769d" providerId="ADAL" clId="{2A392C85-F3E7-4F39-A293-65433C48D8AD}" dt="2024-10-09T08:59:39.995" v="2" actId="27636"/>
        <pc:sldMkLst>
          <pc:docMk/>
          <pc:sldMk cId="2154462691" sldId="279"/>
        </pc:sldMkLst>
        <pc:spChg chg="mod">
          <ac:chgData name="Faith Chabedi" userId="2142cf2e-8ca9-46d9-9615-2430e226769d" providerId="ADAL" clId="{2A392C85-F3E7-4F39-A293-65433C48D8AD}" dt="2024-10-09T08:59:39.995" v="2" actId="27636"/>
          <ac:spMkLst>
            <pc:docMk/>
            <pc:sldMk cId="2154462691" sldId="279"/>
            <ac:spMk id="2" creationId="{47DA2654-C2E4-B8F2-E1AE-C537B6942A0C}"/>
          </ac:spMkLst>
        </pc:spChg>
      </pc:sldChg>
      <pc:sldChg chg="new del">
        <pc:chgData name="Faith Chabedi" userId="2142cf2e-8ca9-46d9-9615-2430e226769d" providerId="ADAL" clId="{2A392C85-F3E7-4F39-A293-65433C48D8AD}" dt="2024-10-09T08:59:52.025" v="3" actId="2696"/>
        <pc:sldMkLst>
          <pc:docMk/>
          <pc:sldMk cId="2984312808" sldId="348"/>
        </pc:sldMkLst>
      </pc:sldChg>
    </pc:docChg>
  </pc:docChgLst>
  <pc:docChgLst>
    <pc:chgData name="LaShaunda Poindexter Massey" userId="585c17cd320ca982" providerId="LiveId" clId="{3854CD34-101D-4941-8714-D08DD1D003D3}"/>
    <pc:docChg chg="undo custSel modSld sldOrd">
      <pc:chgData name="LaShaunda Poindexter Massey" userId="585c17cd320ca982" providerId="LiveId" clId="{3854CD34-101D-4941-8714-D08DD1D003D3}" dt="2021-10-25T16:11:38.536" v="2904" actId="20577"/>
      <pc:docMkLst>
        <pc:docMk/>
      </pc:docMkLst>
      <pc:sldChg chg="addSp delSp modSp mod setBg setClrOvrMap modNotesTx">
        <pc:chgData name="LaShaunda Poindexter Massey" userId="585c17cd320ca982" providerId="LiveId" clId="{3854CD34-101D-4941-8714-D08DD1D003D3}" dt="2021-10-25T15:47:56.827" v="2137" actId="20577"/>
        <pc:sldMkLst>
          <pc:docMk/>
          <pc:sldMk cId="1219631032" sldId="333"/>
        </pc:sldMkLst>
        <pc:spChg chg="mod">
          <ac:chgData name="LaShaunda Poindexter Massey" userId="585c17cd320ca982" providerId="LiveId" clId="{3854CD34-101D-4941-8714-D08DD1D003D3}" dt="2021-10-25T14:45:38.727" v="548" actId="20577"/>
          <ac:spMkLst>
            <pc:docMk/>
            <pc:sldMk cId="1219631032" sldId="333"/>
            <ac:spMk id="2" creationId="{00000000-0000-0000-0000-000000000000}"/>
          </ac:spMkLst>
        </pc:spChg>
        <pc:spChg chg="mod">
          <ac:chgData name="LaShaunda Poindexter Massey" userId="585c17cd320ca982" providerId="LiveId" clId="{3854CD34-101D-4941-8714-D08DD1D003D3}" dt="2021-10-25T14:47:07.098" v="554" actId="1076"/>
          <ac:spMkLst>
            <pc:docMk/>
            <pc:sldMk cId="1219631032" sldId="333"/>
            <ac:spMk id="3" creationId="{00000000-0000-0000-0000-000000000000}"/>
          </ac:spMkLst>
        </pc:spChg>
        <pc:spChg chg="add">
          <ac:chgData name="LaShaunda Poindexter Massey" userId="585c17cd320ca982" providerId="LiveId" clId="{3854CD34-101D-4941-8714-D08DD1D003D3}" dt="2021-10-25T14:44:00.747" v="536" actId="26606"/>
          <ac:spMkLst>
            <pc:docMk/>
            <pc:sldMk cId="1219631032" sldId="333"/>
            <ac:spMk id="10" creationId="{CF62D2A7-8207-488C-9F46-316BA81A16C8}"/>
          </ac:spMkLst>
        </pc:spChg>
        <pc:picChg chg="add mod">
          <ac:chgData name="LaShaunda Poindexter Massey" userId="585c17cd320ca982" providerId="LiveId" clId="{3854CD34-101D-4941-8714-D08DD1D003D3}" dt="2021-10-25T14:44:00.747" v="536" actId="26606"/>
          <ac:picMkLst>
            <pc:docMk/>
            <pc:sldMk cId="1219631032" sldId="333"/>
            <ac:picMk id="5" creationId="{F4C1ED83-7C4A-46C1-A639-4EFF4DE3F6C3}"/>
          </ac:picMkLst>
        </pc:picChg>
        <pc:picChg chg="del">
          <ac:chgData name="LaShaunda Poindexter Massey" userId="585c17cd320ca982" providerId="LiveId" clId="{3854CD34-101D-4941-8714-D08DD1D003D3}" dt="2021-10-25T14:37:50.455" v="525" actId="478"/>
          <ac:picMkLst>
            <pc:docMk/>
            <pc:sldMk cId="1219631032" sldId="333"/>
            <ac:picMk id="2050" creationId="{00000000-0000-0000-0000-000000000000}"/>
          </ac:picMkLst>
        </pc:picChg>
      </pc:sldChg>
      <pc:sldChg chg="addSp modSp mod modNotesTx">
        <pc:chgData name="LaShaunda Poindexter Massey" userId="585c17cd320ca982" providerId="LiveId" clId="{3854CD34-101D-4941-8714-D08DD1D003D3}" dt="2021-10-25T16:11:38.536" v="2904" actId="20577"/>
        <pc:sldMkLst>
          <pc:docMk/>
          <pc:sldMk cId="2968849430" sldId="334"/>
        </pc:sldMkLst>
        <pc:spChg chg="mod">
          <ac:chgData name="LaShaunda Poindexter Massey" userId="585c17cd320ca982" providerId="LiveId" clId="{3854CD34-101D-4941-8714-D08DD1D003D3}" dt="2021-10-25T16:09:13.729" v="2858" actId="20577"/>
          <ac:spMkLst>
            <pc:docMk/>
            <pc:sldMk cId="2968849430" sldId="334"/>
            <ac:spMk id="2" creationId="{00000000-0000-0000-0000-000000000000}"/>
          </ac:spMkLst>
        </pc:spChg>
        <pc:spChg chg="mod">
          <ac:chgData name="LaShaunda Poindexter Massey" userId="585c17cd320ca982" providerId="LiveId" clId="{3854CD34-101D-4941-8714-D08DD1D003D3}" dt="2021-10-25T16:11:19.906" v="2889" actId="20577"/>
          <ac:spMkLst>
            <pc:docMk/>
            <pc:sldMk cId="2968849430" sldId="334"/>
            <ac:spMk id="3" creationId="{00000000-0000-0000-0000-000000000000}"/>
          </ac:spMkLst>
        </pc:spChg>
        <pc:picChg chg="mod">
          <ac:chgData name="LaShaunda Poindexter Massey" userId="585c17cd320ca982" providerId="LiveId" clId="{3854CD34-101D-4941-8714-D08DD1D003D3}" dt="2021-10-25T16:10:57.573" v="2874" actId="14100"/>
          <ac:picMkLst>
            <pc:docMk/>
            <pc:sldMk cId="2968849430" sldId="334"/>
            <ac:picMk id="4" creationId="{00000000-0000-0000-0000-000000000000}"/>
          </ac:picMkLst>
        </pc:picChg>
        <pc:picChg chg="add mod">
          <ac:chgData name="LaShaunda Poindexter Massey" userId="585c17cd320ca982" providerId="LiveId" clId="{3854CD34-101D-4941-8714-D08DD1D003D3}" dt="2021-10-25T16:10:46.205" v="2873" actId="14100"/>
          <ac:picMkLst>
            <pc:docMk/>
            <pc:sldMk cId="2968849430" sldId="334"/>
            <ac:picMk id="6" creationId="{10D46D17-EC2B-4B98-9322-26C9A2121E69}"/>
          </ac:picMkLst>
        </pc:picChg>
      </pc:sldChg>
      <pc:sldChg chg="modSp mod ord modNotesTx">
        <pc:chgData name="LaShaunda Poindexter Massey" userId="585c17cd320ca982" providerId="LiveId" clId="{3854CD34-101D-4941-8714-D08DD1D003D3}" dt="2021-10-25T16:08:01.295" v="2841" actId="20578"/>
        <pc:sldMkLst>
          <pc:docMk/>
          <pc:sldMk cId="902203719" sldId="335"/>
        </pc:sldMkLst>
        <pc:spChg chg="mod">
          <ac:chgData name="LaShaunda Poindexter Massey" userId="585c17cd320ca982" providerId="LiveId" clId="{3854CD34-101D-4941-8714-D08DD1D003D3}" dt="2021-10-25T14:48:29.286" v="576" actId="20577"/>
          <ac:spMkLst>
            <pc:docMk/>
            <pc:sldMk cId="902203719" sldId="335"/>
            <ac:spMk id="2" creationId="{00000000-0000-0000-0000-000000000000}"/>
          </ac:spMkLst>
        </pc:spChg>
        <pc:spChg chg="mod">
          <ac:chgData name="LaShaunda Poindexter Massey" userId="585c17cd320ca982" providerId="LiveId" clId="{3854CD34-101D-4941-8714-D08DD1D003D3}" dt="2021-10-25T15:59:08.841" v="2228" actId="20577"/>
          <ac:spMkLst>
            <pc:docMk/>
            <pc:sldMk cId="902203719" sldId="335"/>
            <ac:spMk id="3" creationId="{00000000-0000-0000-0000-000000000000}"/>
          </ac:spMkLst>
        </pc:spChg>
      </pc:sldChg>
      <pc:sldChg chg="addSp delSp modSp mod">
        <pc:chgData name="LaShaunda Poindexter Massey" userId="585c17cd320ca982" providerId="LiveId" clId="{3854CD34-101D-4941-8714-D08DD1D003D3}" dt="2021-10-25T16:08:21.374" v="2842" actId="478"/>
        <pc:sldMkLst>
          <pc:docMk/>
          <pc:sldMk cId="3583550341" sldId="336"/>
        </pc:sldMkLst>
        <pc:spChg chg="mod">
          <ac:chgData name="LaShaunda Poindexter Massey" userId="585c17cd320ca982" providerId="LiveId" clId="{3854CD34-101D-4941-8714-D08DD1D003D3}" dt="2021-10-25T14:48:45.451" v="587" actId="20577"/>
          <ac:spMkLst>
            <pc:docMk/>
            <pc:sldMk cId="3583550341" sldId="336"/>
            <ac:spMk id="2" creationId="{00000000-0000-0000-0000-000000000000}"/>
          </ac:spMkLst>
        </pc:spChg>
        <pc:picChg chg="add del mod">
          <ac:chgData name="LaShaunda Poindexter Massey" userId="585c17cd320ca982" providerId="LiveId" clId="{3854CD34-101D-4941-8714-D08DD1D003D3}" dt="2021-10-25T16:08:21.374" v="2842" actId="478"/>
          <ac:picMkLst>
            <pc:docMk/>
            <pc:sldMk cId="3583550341" sldId="336"/>
            <ac:picMk id="6" creationId="{75BEA5C6-0C49-4BD2-9B19-49FC56010560}"/>
          </ac:picMkLst>
        </pc:picChg>
      </pc:sldChg>
      <pc:sldChg chg="modSp mod modNotesTx">
        <pc:chgData name="LaShaunda Poindexter Massey" userId="585c17cd320ca982" providerId="LiveId" clId="{3854CD34-101D-4941-8714-D08DD1D003D3}" dt="2021-10-25T16:01:08.104" v="2283" actId="20577"/>
        <pc:sldMkLst>
          <pc:docMk/>
          <pc:sldMk cId="2008206959" sldId="337"/>
        </pc:sldMkLst>
        <pc:spChg chg="mod">
          <ac:chgData name="LaShaunda Poindexter Massey" userId="585c17cd320ca982" providerId="LiveId" clId="{3854CD34-101D-4941-8714-D08DD1D003D3}" dt="2021-10-25T14:49:26.553" v="593" actId="20577"/>
          <ac:spMkLst>
            <pc:docMk/>
            <pc:sldMk cId="2008206959" sldId="337"/>
            <ac:spMk id="2" creationId="{00000000-0000-0000-0000-000000000000}"/>
          </ac:spMkLst>
        </pc:spChg>
        <pc:spChg chg="mod">
          <ac:chgData name="LaShaunda Poindexter Massey" userId="585c17cd320ca982" providerId="LiveId" clId="{3854CD34-101D-4941-8714-D08DD1D003D3}" dt="2021-10-25T16:00:28.938" v="2262" actId="20577"/>
          <ac:spMkLst>
            <pc:docMk/>
            <pc:sldMk cId="2008206959" sldId="337"/>
            <ac:spMk id="3" creationId="{00000000-0000-0000-0000-000000000000}"/>
          </ac:spMkLst>
        </pc:spChg>
      </pc:sldChg>
      <pc:sldChg chg="addSp delSp modSp mod modNotesTx">
        <pc:chgData name="LaShaunda Poindexter Massey" userId="585c17cd320ca982" providerId="LiveId" clId="{3854CD34-101D-4941-8714-D08DD1D003D3}" dt="2021-10-25T16:06:40.788" v="2835" actId="20577"/>
        <pc:sldMkLst>
          <pc:docMk/>
          <pc:sldMk cId="625532667" sldId="338"/>
        </pc:sldMkLst>
        <pc:spChg chg="mod">
          <ac:chgData name="LaShaunda Poindexter Massey" userId="585c17cd320ca982" providerId="LiveId" clId="{3854CD34-101D-4941-8714-D08DD1D003D3}" dt="2021-10-25T14:49:37.001" v="599" actId="20577"/>
          <ac:spMkLst>
            <pc:docMk/>
            <pc:sldMk cId="625532667" sldId="338"/>
            <ac:spMk id="2" creationId="{00000000-0000-0000-0000-000000000000}"/>
          </ac:spMkLst>
        </pc:spChg>
        <pc:spChg chg="mod">
          <ac:chgData name="LaShaunda Poindexter Massey" userId="585c17cd320ca982" providerId="LiveId" clId="{3854CD34-101D-4941-8714-D08DD1D003D3}" dt="2021-10-25T16:04:35.141" v="2448" actId="20577"/>
          <ac:spMkLst>
            <pc:docMk/>
            <pc:sldMk cId="625532667" sldId="338"/>
            <ac:spMk id="3" creationId="{00000000-0000-0000-0000-000000000000}"/>
          </ac:spMkLst>
        </pc:spChg>
        <pc:spChg chg="add mod">
          <ac:chgData name="LaShaunda Poindexter Massey" userId="585c17cd320ca982" providerId="LiveId" clId="{3854CD34-101D-4941-8714-D08DD1D003D3}" dt="2021-10-25T15:02:14.023" v="846" actId="692"/>
          <ac:spMkLst>
            <pc:docMk/>
            <pc:sldMk cId="625532667" sldId="338"/>
            <ac:spMk id="7" creationId="{B5215FC8-5387-4CFC-8F85-4800E6EBE4A5}"/>
          </ac:spMkLst>
        </pc:spChg>
        <pc:picChg chg="mod">
          <ac:chgData name="LaShaunda Poindexter Massey" userId="585c17cd320ca982" providerId="LiveId" clId="{3854CD34-101D-4941-8714-D08DD1D003D3}" dt="2021-10-25T14:55:21.533" v="775" actId="1076"/>
          <ac:picMkLst>
            <pc:docMk/>
            <pc:sldMk cId="625532667" sldId="338"/>
            <ac:picMk id="5" creationId="{00000000-0000-0000-0000-000000000000}"/>
          </ac:picMkLst>
        </pc:picChg>
        <pc:picChg chg="add del mod">
          <ac:chgData name="LaShaunda Poindexter Massey" userId="585c17cd320ca982" providerId="LiveId" clId="{3854CD34-101D-4941-8714-D08DD1D003D3}" dt="2021-10-25T14:58:55.078" v="785" actId="478"/>
          <ac:picMkLst>
            <pc:docMk/>
            <pc:sldMk cId="625532667" sldId="338"/>
            <ac:picMk id="6" creationId="{D9B690B0-8AE5-4182-9720-E8D6890DABEA}"/>
          </ac:picMkLst>
        </pc:picChg>
      </pc:sldChg>
      <pc:sldChg chg="modSp mod ord modNotesTx">
        <pc:chgData name="LaShaunda Poindexter Massey" userId="585c17cd320ca982" providerId="LiveId" clId="{3854CD34-101D-4941-8714-D08DD1D003D3}" dt="2021-10-25T15:21:11.288" v="1232" actId="20577"/>
        <pc:sldMkLst>
          <pc:docMk/>
          <pc:sldMk cId="352819168" sldId="339"/>
        </pc:sldMkLst>
        <pc:spChg chg="mod">
          <ac:chgData name="LaShaunda Poindexter Massey" userId="585c17cd320ca982" providerId="LiveId" clId="{3854CD34-101D-4941-8714-D08DD1D003D3}" dt="2021-10-25T14:26:23.953" v="326" actId="20577"/>
          <ac:spMkLst>
            <pc:docMk/>
            <pc:sldMk cId="352819168" sldId="339"/>
            <ac:spMk id="8" creationId="{00000000-0000-0000-0000-000000000000}"/>
          </ac:spMkLst>
        </pc:spChg>
      </pc:sldChg>
      <pc:sldChg chg="modSp mod modNotesTx">
        <pc:chgData name="LaShaunda Poindexter Massey" userId="585c17cd320ca982" providerId="LiveId" clId="{3854CD34-101D-4941-8714-D08DD1D003D3}" dt="2021-10-25T15:19:16.492" v="1092" actId="20577"/>
        <pc:sldMkLst>
          <pc:docMk/>
          <pc:sldMk cId="3888861883" sldId="340"/>
        </pc:sldMkLst>
        <pc:graphicFrameChg chg="mod">
          <ac:chgData name="LaShaunda Poindexter Massey" userId="585c17cd320ca982" providerId="LiveId" clId="{3854CD34-101D-4941-8714-D08DD1D003D3}" dt="2021-10-25T15:18:11.503" v="1063" actId="20577"/>
          <ac:graphicFrameMkLst>
            <pc:docMk/>
            <pc:sldMk cId="3888861883" sldId="340"/>
            <ac:graphicFrameMk id="10" creationId="{00000000-0000-0000-0000-000000000000}"/>
          </ac:graphicFrameMkLst>
        </pc:graphicFrameChg>
      </pc:sldChg>
      <pc:sldChg chg="addSp modSp mod modNotesTx">
        <pc:chgData name="LaShaunda Poindexter Massey" userId="585c17cd320ca982" providerId="LiveId" clId="{3854CD34-101D-4941-8714-D08DD1D003D3}" dt="2021-10-25T15:24:05.386" v="1437" actId="20577"/>
        <pc:sldMkLst>
          <pc:docMk/>
          <pc:sldMk cId="3471067262" sldId="341"/>
        </pc:sldMkLst>
        <pc:spChg chg="mod">
          <ac:chgData name="LaShaunda Poindexter Massey" userId="585c17cd320ca982" providerId="LiveId" clId="{3854CD34-101D-4941-8714-D08DD1D003D3}" dt="2021-10-25T14:33:31.098" v="446" actId="20577"/>
          <ac:spMkLst>
            <pc:docMk/>
            <pc:sldMk cId="3471067262" sldId="341"/>
            <ac:spMk id="2" creationId="{00000000-0000-0000-0000-000000000000}"/>
          </ac:spMkLst>
        </pc:spChg>
        <pc:picChg chg="mod">
          <ac:chgData name="LaShaunda Poindexter Massey" userId="585c17cd320ca982" providerId="LiveId" clId="{3854CD34-101D-4941-8714-D08DD1D003D3}" dt="2021-10-25T15:05:36.907" v="847" actId="1076"/>
          <ac:picMkLst>
            <pc:docMk/>
            <pc:sldMk cId="3471067262" sldId="341"/>
            <ac:picMk id="4" creationId="{00000000-0000-0000-0000-000000000000}"/>
          </ac:picMkLst>
        </pc:picChg>
        <pc:picChg chg="add mod">
          <ac:chgData name="LaShaunda Poindexter Massey" userId="585c17cd320ca982" providerId="LiveId" clId="{3854CD34-101D-4941-8714-D08DD1D003D3}" dt="2021-10-25T15:08:31.029" v="865" actId="14100"/>
          <ac:picMkLst>
            <pc:docMk/>
            <pc:sldMk cId="3471067262" sldId="341"/>
            <ac:picMk id="8" creationId="{32B56251-F064-432D-A9E1-A600DC0CF5EA}"/>
          </ac:picMkLst>
        </pc:picChg>
        <pc:cxnChg chg="add mod">
          <ac:chgData name="LaShaunda Poindexter Massey" userId="585c17cd320ca982" providerId="LiveId" clId="{3854CD34-101D-4941-8714-D08DD1D003D3}" dt="2021-10-25T15:08:23.136" v="863" actId="1076"/>
          <ac:cxnSpMkLst>
            <pc:docMk/>
            <pc:sldMk cId="3471067262" sldId="341"/>
            <ac:cxnSpMk id="5" creationId="{A3B8D737-FB70-4202-ACA0-A6F90F07CFA4}"/>
          </ac:cxnSpMkLst>
        </pc:cxnChg>
      </pc:sldChg>
      <pc:sldChg chg="addSp delSp modSp mod modNotesTx">
        <pc:chgData name="LaShaunda Poindexter Massey" userId="585c17cd320ca982" providerId="LiveId" clId="{3854CD34-101D-4941-8714-D08DD1D003D3}" dt="2021-10-25T15:40:04.450" v="1814" actId="20577"/>
        <pc:sldMkLst>
          <pc:docMk/>
          <pc:sldMk cId="2526335605" sldId="343"/>
        </pc:sldMkLst>
        <pc:spChg chg="add del mod">
          <ac:chgData name="LaShaunda Poindexter Massey" userId="585c17cd320ca982" providerId="LiveId" clId="{3854CD34-101D-4941-8714-D08DD1D003D3}" dt="2021-10-25T15:30:37.423" v="1785" actId="22"/>
          <ac:spMkLst>
            <pc:docMk/>
            <pc:sldMk cId="2526335605" sldId="343"/>
            <ac:spMk id="9" creationId="{C15854D2-7EE0-4467-89E1-C95D9C6742D6}"/>
          </ac:spMkLst>
        </pc:spChg>
        <pc:spChg chg="add mod">
          <ac:chgData name="LaShaunda Poindexter Massey" userId="585c17cd320ca982" providerId="LiveId" clId="{3854CD34-101D-4941-8714-D08DD1D003D3}" dt="2021-10-25T15:32:34.335" v="1804" actId="1076"/>
          <ac:spMkLst>
            <pc:docMk/>
            <pc:sldMk cId="2526335605" sldId="343"/>
            <ac:spMk id="10" creationId="{BC54E065-2931-4538-A2CC-F2E9CD650395}"/>
          </ac:spMkLst>
        </pc:spChg>
        <pc:spChg chg="add mod">
          <ac:chgData name="LaShaunda Poindexter Massey" userId="585c17cd320ca982" providerId="LiveId" clId="{3854CD34-101D-4941-8714-D08DD1D003D3}" dt="2021-10-25T15:36:08.831" v="1811" actId="20577"/>
          <ac:spMkLst>
            <pc:docMk/>
            <pc:sldMk cId="2526335605" sldId="343"/>
            <ac:spMk id="11" creationId="{7D9FC4CB-F678-48C6-9BFF-082C9C464596}"/>
          </ac:spMkLst>
        </pc:spChg>
        <pc:spChg chg="mod">
          <ac:chgData name="LaShaunda Poindexter Massey" userId="585c17cd320ca982" providerId="LiveId" clId="{3854CD34-101D-4941-8714-D08DD1D003D3}" dt="2021-10-25T15:40:04.450" v="1814" actId="20577"/>
          <ac:spMkLst>
            <pc:docMk/>
            <pc:sldMk cId="2526335605" sldId="343"/>
            <ac:spMk id="13" creationId="{00000000-0000-0000-0000-000000000000}"/>
          </ac:spMkLst>
        </pc:spChg>
        <pc:spChg chg="mod">
          <ac:chgData name="LaShaunda Poindexter Massey" userId="585c17cd320ca982" providerId="LiveId" clId="{3854CD34-101D-4941-8714-D08DD1D003D3}" dt="2021-10-25T15:29:57.746" v="1780" actId="1076"/>
          <ac:spMkLst>
            <pc:docMk/>
            <pc:sldMk cId="2526335605" sldId="343"/>
            <ac:spMk id="15" creationId="{00000000-0000-0000-0000-000000000000}"/>
          </ac:spMkLst>
        </pc:spChg>
        <pc:picChg chg="mod">
          <ac:chgData name="LaShaunda Poindexter Massey" userId="585c17cd320ca982" providerId="LiveId" clId="{3854CD34-101D-4941-8714-D08DD1D003D3}" dt="2021-10-25T15:30:08.174" v="1781" actId="14100"/>
          <ac:picMkLst>
            <pc:docMk/>
            <pc:sldMk cId="2526335605" sldId="343"/>
            <ac:picMk id="4" creationId="{D342804E-9E7F-4657-BB5E-188FA0F19F28}"/>
          </ac:picMkLst>
        </pc:picChg>
        <pc:picChg chg="mod">
          <ac:chgData name="LaShaunda Poindexter Massey" userId="585c17cd320ca982" providerId="LiveId" clId="{3854CD34-101D-4941-8714-D08DD1D003D3}" dt="2021-10-25T15:29:37.375" v="1779" actId="14100"/>
          <ac:picMkLst>
            <pc:docMk/>
            <pc:sldMk cId="2526335605" sldId="343"/>
            <ac:picMk id="6" creationId="{AB64816E-3154-47B5-BEF0-66B0B7D3B68B}"/>
          </ac:picMkLst>
        </pc:picChg>
      </pc:sldChg>
      <pc:sldChg chg="addSp modSp mod modNotesTx">
        <pc:chgData name="LaShaunda Poindexter Massey" userId="585c17cd320ca982" providerId="LiveId" clId="{3854CD34-101D-4941-8714-D08DD1D003D3}" dt="2021-10-25T15:44:17.541" v="1862" actId="20577"/>
        <pc:sldMkLst>
          <pc:docMk/>
          <pc:sldMk cId="872837907" sldId="344"/>
        </pc:sldMkLst>
        <pc:spChg chg="mod">
          <ac:chgData name="LaShaunda Poindexter Massey" userId="585c17cd320ca982" providerId="LiveId" clId="{3854CD34-101D-4941-8714-D08DD1D003D3}" dt="2021-10-25T15:12:34.527" v="875" actId="20577"/>
          <ac:spMkLst>
            <pc:docMk/>
            <pc:sldMk cId="872837907" sldId="344"/>
            <ac:spMk id="6" creationId="{00000000-0000-0000-0000-000000000000}"/>
          </ac:spMkLst>
        </pc:spChg>
        <pc:picChg chg="add mod">
          <ac:chgData name="LaShaunda Poindexter Massey" userId="585c17cd320ca982" providerId="LiveId" clId="{3854CD34-101D-4941-8714-D08DD1D003D3}" dt="2021-10-25T15:11:43.163" v="872" actId="14100"/>
          <ac:picMkLst>
            <pc:docMk/>
            <pc:sldMk cId="872837907" sldId="344"/>
            <ac:picMk id="3" creationId="{580840BC-7158-41F0-A8BB-02E6ECB1B12C}"/>
          </ac:picMkLst>
        </pc:picChg>
      </pc:sldChg>
      <pc:sldChg chg="addSp modSp mod setBg setClrOvrMap modNotesTx">
        <pc:chgData name="LaShaunda Poindexter Massey" userId="585c17cd320ca982" providerId="LiveId" clId="{3854CD34-101D-4941-8714-D08DD1D003D3}" dt="2021-10-25T14:52:38.509" v="766" actId="20577"/>
        <pc:sldMkLst>
          <pc:docMk/>
          <pc:sldMk cId="1436664924" sldId="345"/>
        </pc:sldMkLst>
        <pc:spChg chg="mod">
          <ac:chgData name="LaShaunda Poindexter Massey" userId="585c17cd320ca982" providerId="LiveId" clId="{3854CD34-101D-4941-8714-D08DD1D003D3}" dt="2021-10-25T14:50:19.423" v="601" actId="1076"/>
          <ac:spMkLst>
            <pc:docMk/>
            <pc:sldMk cId="1436664924" sldId="345"/>
            <ac:spMk id="6" creationId="{00000000-0000-0000-0000-000000000000}"/>
          </ac:spMkLst>
        </pc:spChg>
        <pc:spChg chg="add">
          <ac:chgData name="LaShaunda Poindexter Massey" userId="585c17cd320ca982" providerId="LiveId" clId="{3854CD34-101D-4941-8714-D08DD1D003D3}" dt="2021-10-25T14:50:05.323" v="600" actId="26606"/>
          <ac:spMkLst>
            <pc:docMk/>
            <pc:sldMk cId="1436664924" sldId="345"/>
            <ac:spMk id="14" creationId="{CF62D2A7-8207-488C-9F46-316BA81A16C8}"/>
          </ac:spMkLst>
        </pc:spChg>
        <pc:graphicFrameChg chg="mod ord modGraphic">
          <ac:chgData name="LaShaunda Poindexter Massey" userId="585c17cd320ca982" providerId="LiveId" clId="{3854CD34-101D-4941-8714-D08DD1D003D3}" dt="2021-10-25T14:50:05.323" v="600" actId="26606"/>
          <ac:graphicFrameMkLst>
            <pc:docMk/>
            <pc:sldMk cId="1436664924" sldId="345"/>
            <ac:graphicFrameMk id="9" creationId="{00000000-0000-0000-0000-000000000000}"/>
          </ac:graphicFrameMkLst>
        </pc:graphicFrameChg>
        <pc:picChg chg="add mod">
          <ac:chgData name="LaShaunda Poindexter Massey" userId="585c17cd320ca982" providerId="LiveId" clId="{3854CD34-101D-4941-8714-D08DD1D003D3}" dt="2021-10-25T14:50:05.323" v="600" actId="26606"/>
          <ac:picMkLst>
            <pc:docMk/>
            <pc:sldMk cId="1436664924" sldId="345"/>
            <ac:picMk id="3" creationId="{63F5B71F-7FBC-4DD0-A275-AF7E4B2E7EE3}"/>
          </ac:picMkLst>
        </pc:picChg>
      </pc:sldChg>
      <pc:sldChg chg="addSp delSp modSp mod setBg setClrOvrMap modNotesTx">
        <pc:chgData name="LaShaunda Poindexter Massey" userId="585c17cd320ca982" providerId="LiveId" clId="{3854CD34-101D-4941-8714-D08DD1D003D3}" dt="2021-10-25T15:16:30.928" v="1044" actId="20577"/>
        <pc:sldMkLst>
          <pc:docMk/>
          <pc:sldMk cId="580847422" sldId="346"/>
        </pc:sldMkLst>
        <pc:spChg chg="add mod">
          <ac:chgData name="LaShaunda Poindexter Massey" userId="585c17cd320ca982" providerId="LiveId" clId="{3854CD34-101D-4941-8714-D08DD1D003D3}" dt="2021-10-25T15:14:56.643" v="878" actId="255"/>
          <ac:spMkLst>
            <pc:docMk/>
            <pc:sldMk cId="580847422" sldId="346"/>
            <ac:spMk id="4" creationId="{C7FB9AEB-CBBF-45D1-9E2D-33DA0F8FF6AA}"/>
          </ac:spMkLst>
        </pc:spChg>
        <pc:spChg chg="add del">
          <ac:chgData name="LaShaunda Poindexter Massey" userId="585c17cd320ca982" providerId="LiveId" clId="{3854CD34-101D-4941-8714-D08DD1D003D3}" dt="2021-10-25T14:12:08.457" v="79" actId="26606"/>
          <ac:spMkLst>
            <pc:docMk/>
            <pc:sldMk cId="580847422" sldId="346"/>
            <ac:spMk id="8" creationId="{7EBFDB7D-DD97-44CE-AFFB-458781A3DB9B}"/>
          </ac:spMkLst>
        </pc:spChg>
        <pc:spChg chg="add del">
          <ac:chgData name="LaShaunda Poindexter Massey" userId="585c17cd320ca982" providerId="LiveId" clId="{3854CD34-101D-4941-8714-D08DD1D003D3}" dt="2021-10-25T14:12:08.457" v="79" actId="26606"/>
          <ac:spMkLst>
            <pc:docMk/>
            <pc:sldMk cId="580847422" sldId="346"/>
            <ac:spMk id="10" creationId="{50F864A1-23CF-4954-887F-3C4458622A68}"/>
          </ac:spMkLst>
        </pc:spChg>
        <pc:spChg chg="add del">
          <ac:chgData name="LaShaunda Poindexter Massey" userId="585c17cd320ca982" providerId="LiveId" clId="{3854CD34-101D-4941-8714-D08DD1D003D3}" dt="2021-10-25T14:12:08.457" v="79" actId="26606"/>
          <ac:spMkLst>
            <pc:docMk/>
            <pc:sldMk cId="580847422" sldId="346"/>
            <ac:spMk id="12" creationId="{8D313E8C-7457-407E-BDA5-EACA44D38247}"/>
          </ac:spMkLst>
        </pc:spChg>
        <pc:spChg chg="add del">
          <ac:chgData name="LaShaunda Poindexter Massey" userId="585c17cd320ca982" providerId="LiveId" clId="{3854CD34-101D-4941-8714-D08DD1D003D3}" dt="2021-10-25T14:12:13.058" v="81" actId="26606"/>
          <ac:spMkLst>
            <pc:docMk/>
            <pc:sldMk cId="580847422" sldId="346"/>
            <ac:spMk id="14" creationId="{92CC4BDB-5B81-4023-B967-7DF04BC13389}"/>
          </ac:spMkLst>
        </pc:spChg>
        <pc:spChg chg="add del">
          <ac:chgData name="LaShaunda Poindexter Massey" userId="585c17cd320ca982" providerId="LiveId" clId="{3854CD34-101D-4941-8714-D08DD1D003D3}" dt="2021-10-25T14:12:25.205" v="83" actId="26606"/>
          <ac:spMkLst>
            <pc:docMk/>
            <pc:sldMk cId="580847422" sldId="346"/>
            <ac:spMk id="16" creationId="{42A4FC2C-047E-45A5-965D-8E1E3BF09BC6}"/>
          </ac:spMkLst>
        </pc:spChg>
        <pc:spChg chg="add del">
          <ac:chgData name="LaShaunda Poindexter Massey" userId="585c17cd320ca982" providerId="LiveId" clId="{3854CD34-101D-4941-8714-D08DD1D003D3}" dt="2021-10-25T15:14:25.358" v="876" actId="26606"/>
          <ac:spMkLst>
            <pc:docMk/>
            <pc:sldMk cId="580847422" sldId="346"/>
            <ac:spMk id="18" creationId="{B670DBD5-770C-4383-9F54-5B86E86BD5BB}"/>
          </ac:spMkLst>
        </pc:spChg>
        <pc:picChg chg="add mod ord">
          <ac:chgData name="LaShaunda Poindexter Massey" userId="585c17cd320ca982" providerId="LiveId" clId="{3854CD34-101D-4941-8714-D08DD1D003D3}" dt="2021-10-25T15:14:25.358" v="876" actId="26606"/>
          <ac:picMkLst>
            <pc:docMk/>
            <pc:sldMk cId="580847422" sldId="346"/>
            <ac:picMk id="3" creationId="{38B7023C-60E8-45AD-A9E0-5E6258955895}"/>
          </ac:picMkLst>
        </pc:picChg>
        <pc:picChg chg="del mod">
          <ac:chgData name="LaShaunda Poindexter Massey" userId="585c17cd320ca982" providerId="LiveId" clId="{3854CD34-101D-4941-8714-D08DD1D003D3}" dt="2021-10-25T14:11:30.505" v="76" actId="478"/>
          <ac:picMkLst>
            <pc:docMk/>
            <pc:sldMk cId="580847422" sldId="346"/>
            <ac:picMk id="4098"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FE822-408F-42E8-B603-8736273F44E3}"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EE99C3E8-B351-469E-8CFC-E2CC1F41620C}">
      <dgm:prSet phldrT="[Text]"/>
      <dgm:spPr/>
      <dgm:t>
        <a:bodyPr/>
        <a:lstStyle/>
        <a:p>
          <a:r>
            <a:rPr lang="en-US" b="1" dirty="0">
              <a:latin typeface="Ubuntu" panose="020B0504030602030204" pitchFamily="34" charset="0"/>
            </a:rPr>
            <a:t>Individual Level:</a:t>
          </a:r>
        </a:p>
        <a:p>
          <a:r>
            <a:rPr lang="en-US" dirty="0">
              <a:latin typeface="Ubuntu" panose="020B0504030602030204" pitchFamily="34" charset="0"/>
            </a:rPr>
            <a:t>Use &amp; share strategies with others!</a:t>
          </a:r>
        </a:p>
      </dgm:t>
    </dgm:pt>
    <dgm:pt modelId="{E745D781-2669-4FF0-8FD6-95AA7269AD22}" type="parTrans" cxnId="{AB3F3400-37C9-41A4-824E-E6BDDC46BB31}">
      <dgm:prSet/>
      <dgm:spPr/>
      <dgm:t>
        <a:bodyPr/>
        <a:lstStyle/>
        <a:p>
          <a:endParaRPr lang="en-US"/>
        </a:p>
      </dgm:t>
    </dgm:pt>
    <dgm:pt modelId="{546FFEF3-A764-43E3-8B57-E44E364E0CAE}" type="sibTrans" cxnId="{AB3F3400-37C9-41A4-824E-E6BDDC46BB31}">
      <dgm:prSet/>
      <dgm:spPr/>
      <dgm:t>
        <a:bodyPr/>
        <a:lstStyle/>
        <a:p>
          <a:endParaRPr lang="en-US"/>
        </a:p>
      </dgm:t>
    </dgm:pt>
    <dgm:pt modelId="{F873FC7D-8591-4256-95B1-233D9744DE48}">
      <dgm:prSet phldrT="[Text]"/>
      <dgm:spPr/>
      <dgm:t>
        <a:bodyPr/>
        <a:lstStyle/>
        <a:p>
          <a:r>
            <a:rPr lang="en-US" b="1" dirty="0">
              <a:latin typeface="Ubuntu" panose="020B0504030602030204" pitchFamily="34" charset="0"/>
            </a:rPr>
            <a:t>Team Level:</a:t>
          </a:r>
        </a:p>
        <a:p>
          <a:r>
            <a:rPr lang="en-US" dirty="0">
              <a:latin typeface="Ubuntu" panose="020B0504030602030204" pitchFamily="34" charset="0"/>
            </a:rPr>
            <a:t>Add strategies to practices or games!</a:t>
          </a:r>
        </a:p>
      </dgm:t>
    </dgm:pt>
    <dgm:pt modelId="{45455DC1-7905-486D-B7E2-7DA1AEE91BFF}" type="parTrans" cxnId="{6B7CFDB0-D21B-4D3A-B11B-A920581FFF61}">
      <dgm:prSet/>
      <dgm:spPr/>
      <dgm:t>
        <a:bodyPr/>
        <a:lstStyle/>
        <a:p>
          <a:endParaRPr lang="en-US"/>
        </a:p>
      </dgm:t>
    </dgm:pt>
    <dgm:pt modelId="{80947017-FD58-4274-93EA-C847D9F06093}" type="sibTrans" cxnId="{6B7CFDB0-D21B-4D3A-B11B-A920581FFF61}">
      <dgm:prSet/>
      <dgm:spPr/>
      <dgm:t>
        <a:bodyPr/>
        <a:lstStyle/>
        <a:p>
          <a:endParaRPr lang="en-US"/>
        </a:p>
      </dgm:t>
    </dgm:pt>
    <dgm:pt modelId="{2A60A324-9606-4BB6-B5DE-336A6F147A31}">
      <dgm:prSet phldrT="[Text]"/>
      <dgm:spPr/>
      <dgm:t>
        <a:bodyPr/>
        <a:lstStyle/>
        <a:p>
          <a:r>
            <a:rPr lang="en-US" b="1" dirty="0">
              <a:latin typeface="Ubuntu" panose="020B0504030602030204" pitchFamily="34" charset="0"/>
            </a:rPr>
            <a:t>Program Level:</a:t>
          </a:r>
        </a:p>
        <a:p>
          <a:r>
            <a:rPr lang="en-US" dirty="0">
              <a:latin typeface="Ubuntu" panose="020B0504030602030204" pitchFamily="34" charset="0"/>
            </a:rPr>
            <a:t>Create messages with Program staff!</a:t>
          </a:r>
        </a:p>
      </dgm:t>
    </dgm:pt>
    <dgm:pt modelId="{038D59A3-F619-4D68-8250-612A3CD4598B}" type="parTrans" cxnId="{7D697CDA-ED82-4B68-BCBB-CB28E7E86FC6}">
      <dgm:prSet/>
      <dgm:spPr/>
      <dgm:t>
        <a:bodyPr/>
        <a:lstStyle/>
        <a:p>
          <a:endParaRPr lang="en-US"/>
        </a:p>
      </dgm:t>
    </dgm:pt>
    <dgm:pt modelId="{066E0991-B9BD-4361-B388-4B86315B34AF}" type="sibTrans" cxnId="{7D697CDA-ED82-4B68-BCBB-CB28E7E86FC6}">
      <dgm:prSet/>
      <dgm:spPr/>
      <dgm:t>
        <a:bodyPr/>
        <a:lstStyle/>
        <a:p>
          <a:endParaRPr lang="en-US"/>
        </a:p>
      </dgm:t>
    </dgm:pt>
    <dgm:pt modelId="{8D5D5662-DDF5-451F-BD9E-CDE73D7757CE}" type="pres">
      <dgm:prSet presAssocID="{5B9FE822-408F-42E8-B603-8736273F44E3}" presName="Name0" presStyleCnt="0">
        <dgm:presLayoutVars>
          <dgm:chMax val="7"/>
          <dgm:dir/>
          <dgm:resizeHandles val="exact"/>
        </dgm:presLayoutVars>
      </dgm:prSet>
      <dgm:spPr/>
    </dgm:pt>
    <dgm:pt modelId="{5BEA8142-3010-489F-A6EA-51833E42AD08}" type="pres">
      <dgm:prSet presAssocID="{5B9FE822-408F-42E8-B603-8736273F44E3}" presName="ellipse1" presStyleLbl="vennNode1" presStyleIdx="0" presStyleCnt="3">
        <dgm:presLayoutVars>
          <dgm:bulletEnabled val="1"/>
        </dgm:presLayoutVars>
      </dgm:prSet>
      <dgm:spPr/>
    </dgm:pt>
    <dgm:pt modelId="{9544C5E5-68D7-4203-A2F0-F828CEEB7CEC}" type="pres">
      <dgm:prSet presAssocID="{5B9FE822-408F-42E8-B603-8736273F44E3}" presName="ellipse2" presStyleLbl="vennNode1" presStyleIdx="1" presStyleCnt="3">
        <dgm:presLayoutVars>
          <dgm:bulletEnabled val="1"/>
        </dgm:presLayoutVars>
      </dgm:prSet>
      <dgm:spPr/>
    </dgm:pt>
    <dgm:pt modelId="{F57DA33A-3E9F-4E49-803F-FE2DFB2B918A}" type="pres">
      <dgm:prSet presAssocID="{5B9FE822-408F-42E8-B603-8736273F44E3}" presName="ellipse3" presStyleLbl="vennNode1" presStyleIdx="2" presStyleCnt="3">
        <dgm:presLayoutVars>
          <dgm:bulletEnabled val="1"/>
        </dgm:presLayoutVars>
      </dgm:prSet>
      <dgm:spPr/>
    </dgm:pt>
  </dgm:ptLst>
  <dgm:cxnLst>
    <dgm:cxn modelId="{AB3F3400-37C9-41A4-824E-E6BDDC46BB31}" srcId="{5B9FE822-408F-42E8-B603-8736273F44E3}" destId="{EE99C3E8-B351-469E-8CFC-E2CC1F41620C}" srcOrd="0" destOrd="0" parTransId="{E745D781-2669-4FF0-8FD6-95AA7269AD22}" sibTransId="{546FFEF3-A764-43E3-8B57-E44E364E0CAE}"/>
    <dgm:cxn modelId="{2148DD42-EB99-44DC-B450-9F314D4C8885}" type="presOf" srcId="{2A60A324-9606-4BB6-B5DE-336A6F147A31}" destId="{F57DA33A-3E9F-4E49-803F-FE2DFB2B918A}" srcOrd="0" destOrd="0" presId="urn:microsoft.com/office/officeart/2005/8/layout/rings+Icon"/>
    <dgm:cxn modelId="{994A6D8F-4162-4085-BEC0-D061D45F1FB1}" type="presOf" srcId="{EE99C3E8-B351-469E-8CFC-E2CC1F41620C}" destId="{5BEA8142-3010-489F-A6EA-51833E42AD08}" srcOrd="0" destOrd="0" presId="urn:microsoft.com/office/officeart/2005/8/layout/rings+Icon"/>
    <dgm:cxn modelId="{5E6D689E-B82D-4D26-9000-CCFDA637B5D9}" type="presOf" srcId="{F873FC7D-8591-4256-95B1-233D9744DE48}" destId="{9544C5E5-68D7-4203-A2F0-F828CEEB7CEC}" srcOrd="0" destOrd="0" presId="urn:microsoft.com/office/officeart/2005/8/layout/rings+Icon"/>
    <dgm:cxn modelId="{6B7CFDB0-D21B-4D3A-B11B-A920581FFF61}" srcId="{5B9FE822-408F-42E8-B603-8736273F44E3}" destId="{F873FC7D-8591-4256-95B1-233D9744DE48}" srcOrd="1" destOrd="0" parTransId="{45455DC1-7905-486D-B7E2-7DA1AEE91BFF}" sibTransId="{80947017-FD58-4274-93EA-C847D9F06093}"/>
    <dgm:cxn modelId="{4F0717B7-9CCA-4ADF-A28A-E634AD342AE5}" type="presOf" srcId="{5B9FE822-408F-42E8-B603-8736273F44E3}" destId="{8D5D5662-DDF5-451F-BD9E-CDE73D7757CE}" srcOrd="0" destOrd="0" presId="urn:microsoft.com/office/officeart/2005/8/layout/rings+Icon"/>
    <dgm:cxn modelId="{7D697CDA-ED82-4B68-BCBB-CB28E7E86FC6}" srcId="{5B9FE822-408F-42E8-B603-8736273F44E3}" destId="{2A60A324-9606-4BB6-B5DE-336A6F147A31}" srcOrd="2" destOrd="0" parTransId="{038D59A3-F619-4D68-8250-612A3CD4598B}" sibTransId="{066E0991-B9BD-4361-B388-4B86315B34AF}"/>
    <dgm:cxn modelId="{8264C3D6-51A5-4A8A-AD9A-3A4555AE2BC5}" type="presParOf" srcId="{8D5D5662-DDF5-451F-BD9E-CDE73D7757CE}" destId="{5BEA8142-3010-489F-A6EA-51833E42AD08}" srcOrd="0" destOrd="0" presId="urn:microsoft.com/office/officeart/2005/8/layout/rings+Icon"/>
    <dgm:cxn modelId="{14824F42-D919-40BF-B788-7FA13156038B}" type="presParOf" srcId="{8D5D5662-DDF5-451F-BD9E-CDE73D7757CE}" destId="{9544C5E5-68D7-4203-A2F0-F828CEEB7CEC}" srcOrd="1" destOrd="0" presId="urn:microsoft.com/office/officeart/2005/8/layout/rings+Icon"/>
    <dgm:cxn modelId="{A9CD7C48-5ACE-4374-8C25-21D44050371A}" type="presParOf" srcId="{8D5D5662-DDF5-451F-BD9E-CDE73D7757CE}" destId="{F57DA33A-3E9F-4E49-803F-FE2DFB2B918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753D2-30F3-42AA-A1AF-AF7E53628409}"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33A6B68B-F3DE-4066-ADC5-F3FC4C089A73}">
      <dgm:prSet phldrT="[Text]"/>
      <dgm:spPr/>
      <dgm:t>
        <a:bodyPr/>
        <a:lstStyle/>
        <a:p>
          <a:r>
            <a:rPr lang="en-US" dirty="0">
              <a:latin typeface="Ubuntu" panose="020B0504030602030204" pitchFamily="34" charset="0"/>
            </a:rPr>
            <a:t>EMOTIONAL SIGNS</a:t>
          </a:r>
        </a:p>
      </dgm:t>
    </dgm:pt>
    <dgm:pt modelId="{5506D75D-6179-47B2-88C6-4CB8E22CB335}" type="parTrans" cxnId="{7210CBA9-8826-4E56-B24E-ADC2D827601B}">
      <dgm:prSet/>
      <dgm:spPr/>
      <dgm:t>
        <a:bodyPr/>
        <a:lstStyle/>
        <a:p>
          <a:endParaRPr lang="en-US"/>
        </a:p>
      </dgm:t>
    </dgm:pt>
    <dgm:pt modelId="{46194C30-4EE0-4D7B-BBF7-37DB37025709}" type="sibTrans" cxnId="{7210CBA9-8826-4E56-B24E-ADC2D827601B}">
      <dgm:prSet/>
      <dgm:spPr/>
      <dgm:t>
        <a:bodyPr/>
        <a:lstStyle/>
        <a:p>
          <a:endParaRPr lang="en-US"/>
        </a:p>
      </dgm:t>
    </dgm:pt>
    <dgm:pt modelId="{C4B98381-8670-4406-BC7C-85AF9C5587E4}">
      <dgm:prSet phldrT="[Text]"/>
      <dgm:spPr/>
      <dgm:t>
        <a:bodyPr/>
        <a:lstStyle/>
        <a:p>
          <a:r>
            <a:rPr lang="en-US" dirty="0">
              <a:latin typeface="Ubuntu" panose="020B0504030602030204" pitchFamily="34" charset="0"/>
            </a:rPr>
            <a:t>Being Easily Upset or Mad</a:t>
          </a:r>
        </a:p>
      </dgm:t>
    </dgm:pt>
    <dgm:pt modelId="{F8A0D4A1-B9A1-4AAB-9AB3-8590C1236143}" type="parTrans" cxnId="{158FCC39-E720-4F79-9296-C5DD55C94F74}">
      <dgm:prSet/>
      <dgm:spPr/>
      <dgm:t>
        <a:bodyPr/>
        <a:lstStyle/>
        <a:p>
          <a:endParaRPr lang="en-US"/>
        </a:p>
      </dgm:t>
    </dgm:pt>
    <dgm:pt modelId="{B39608E9-432C-4680-B661-944EBE641D0D}" type="sibTrans" cxnId="{158FCC39-E720-4F79-9296-C5DD55C94F74}">
      <dgm:prSet/>
      <dgm:spPr/>
      <dgm:t>
        <a:bodyPr/>
        <a:lstStyle/>
        <a:p>
          <a:endParaRPr lang="en-US"/>
        </a:p>
      </dgm:t>
    </dgm:pt>
    <dgm:pt modelId="{BCF385EF-C753-4B50-918B-91321AFBBD8C}">
      <dgm:prSet phldrT="[Text]"/>
      <dgm:spPr/>
      <dgm:t>
        <a:bodyPr/>
        <a:lstStyle/>
        <a:p>
          <a:r>
            <a:rPr lang="en-US" dirty="0">
              <a:latin typeface="Ubuntu" panose="020B0504030602030204" pitchFamily="34" charset="0"/>
            </a:rPr>
            <a:t>Feeling Overwhelmed</a:t>
          </a:r>
        </a:p>
      </dgm:t>
    </dgm:pt>
    <dgm:pt modelId="{4BE677C9-DAF1-4612-98A5-67534CAD3E06}" type="parTrans" cxnId="{6A232057-ED02-4FDB-B7D3-3492F730F16F}">
      <dgm:prSet/>
      <dgm:spPr/>
      <dgm:t>
        <a:bodyPr/>
        <a:lstStyle/>
        <a:p>
          <a:endParaRPr lang="en-US"/>
        </a:p>
      </dgm:t>
    </dgm:pt>
    <dgm:pt modelId="{BBD9D006-2B0C-4392-A888-519A685040E7}" type="sibTrans" cxnId="{6A232057-ED02-4FDB-B7D3-3492F730F16F}">
      <dgm:prSet/>
      <dgm:spPr/>
      <dgm:t>
        <a:bodyPr/>
        <a:lstStyle/>
        <a:p>
          <a:endParaRPr lang="en-US"/>
        </a:p>
      </dgm:t>
    </dgm:pt>
    <dgm:pt modelId="{707470DB-3A02-47AF-B614-4D4335AFF3EE}">
      <dgm:prSet phldrT="[Text]"/>
      <dgm:spPr/>
      <dgm:t>
        <a:bodyPr/>
        <a:lstStyle/>
        <a:p>
          <a:r>
            <a:rPr lang="en-US" dirty="0">
              <a:latin typeface="Ubuntu" panose="020B0504030602030204" pitchFamily="34" charset="0"/>
            </a:rPr>
            <a:t>PHYSICAL SIGNS</a:t>
          </a:r>
        </a:p>
      </dgm:t>
    </dgm:pt>
    <dgm:pt modelId="{20E3407B-E1F5-4867-9635-FA97F1C639A1}" type="parTrans" cxnId="{AE49864D-1A16-4EF2-872F-74A933202004}">
      <dgm:prSet/>
      <dgm:spPr/>
      <dgm:t>
        <a:bodyPr/>
        <a:lstStyle/>
        <a:p>
          <a:endParaRPr lang="en-US"/>
        </a:p>
      </dgm:t>
    </dgm:pt>
    <dgm:pt modelId="{FC5E8496-BAD8-4F05-9858-BA8FF63DBD9E}" type="sibTrans" cxnId="{AE49864D-1A16-4EF2-872F-74A933202004}">
      <dgm:prSet/>
      <dgm:spPr/>
      <dgm:t>
        <a:bodyPr/>
        <a:lstStyle/>
        <a:p>
          <a:endParaRPr lang="en-US"/>
        </a:p>
      </dgm:t>
    </dgm:pt>
    <dgm:pt modelId="{178AA77E-E4A1-42E9-BC6D-0D59913C3AEA}">
      <dgm:prSet phldrT="[Text]"/>
      <dgm:spPr/>
      <dgm:t>
        <a:bodyPr/>
        <a:lstStyle/>
        <a:p>
          <a:r>
            <a:rPr lang="en-US" dirty="0">
              <a:latin typeface="Ubuntu" panose="020B0504030602030204" pitchFamily="34" charset="0"/>
            </a:rPr>
            <a:t>Low Energy</a:t>
          </a:r>
        </a:p>
      </dgm:t>
    </dgm:pt>
    <dgm:pt modelId="{F133574A-0AAA-4FFB-8F3A-775C761AFDFE}" type="parTrans" cxnId="{9BBA6C81-5C6D-4CFC-9257-CDB62A7BCD01}">
      <dgm:prSet/>
      <dgm:spPr/>
      <dgm:t>
        <a:bodyPr/>
        <a:lstStyle/>
        <a:p>
          <a:endParaRPr lang="en-US"/>
        </a:p>
      </dgm:t>
    </dgm:pt>
    <dgm:pt modelId="{C5DC1B63-D070-4249-9E83-EF3B50D76EB1}" type="sibTrans" cxnId="{9BBA6C81-5C6D-4CFC-9257-CDB62A7BCD01}">
      <dgm:prSet/>
      <dgm:spPr/>
      <dgm:t>
        <a:bodyPr/>
        <a:lstStyle/>
        <a:p>
          <a:endParaRPr lang="en-US"/>
        </a:p>
      </dgm:t>
    </dgm:pt>
    <dgm:pt modelId="{9C289905-0AB9-4670-A010-4CBE94F6778D}">
      <dgm:prSet phldrT="[Text]"/>
      <dgm:spPr/>
      <dgm:t>
        <a:bodyPr/>
        <a:lstStyle/>
        <a:p>
          <a:r>
            <a:rPr lang="en-US" dirty="0">
              <a:latin typeface="Ubuntu" panose="020B0504030602030204" pitchFamily="34" charset="0"/>
            </a:rPr>
            <a:t>Nervousness</a:t>
          </a:r>
        </a:p>
      </dgm:t>
    </dgm:pt>
    <dgm:pt modelId="{47CC1165-2F4C-4526-8466-643C120F171C}" type="parTrans" cxnId="{664161E4-99E5-457A-9217-12DC8894821C}">
      <dgm:prSet/>
      <dgm:spPr/>
      <dgm:t>
        <a:bodyPr/>
        <a:lstStyle/>
        <a:p>
          <a:endParaRPr lang="en-US"/>
        </a:p>
      </dgm:t>
    </dgm:pt>
    <dgm:pt modelId="{B6003EA4-15C9-4BFC-9118-75C8E7D3FBFC}" type="sibTrans" cxnId="{664161E4-99E5-457A-9217-12DC8894821C}">
      <dgm:prSet/>
      <dgm:spPr/>
      <dgm:t>
        <a:bodyPr/>
        <a:lstStyle/>
        <a:p>
          <a:endParaRPr lang="en-US"/>
        </a:p>
      </dgm:t>
    </dgm:pt>
    <dgm:pt modelId="{0A152769-620E-4D1C-A9F8-44B691D56642}">
      <dgm:prSet phldrT="[Text]"/>
      <dgm:spPr/>
      <dgm:t>
        <a:bodyPr/>
        <a:lstStyle/>
        <a:p>
          <a:r>
            <a:rPr lang="en-US" dirty="0">
              <a:latin typeface="Ubuntu" panose="020B0504030602030204" pitchFamily="34" charset="0"/>
            </a:rPr>
            <a:t>Headaches</a:t>
          </a:r>
        </a:p>
      </dgm:t>
    </dgm:pt>
    <dgm:pt modelId="{B652F216-1D1D-4A74-B8BC-F25505AD978C}" type="parTrans" cxnId="{39D9FEAA-9052-43BA-9A2F-C91A16C7C366}">
      <dgm:prSet/>
      <dgm:spPr/>
      <dgm:t>
        <a:bodyPr/>
        <a:lstStyle/>
        <a:p>
          <a:endParaRPr lang="en-US"/>
        </a:p>
      </dgm:t>
    </dgm:pt>
    <dgm:pt modelId="{A349A981-37EF-4CF7-9914-71B6E9BB6C8C}" type="sibTrans" cxnId="{39D9FEAA-9052-43BA-9A2F-C91A16C7C366}">
      <dgm:prSet/>
      <dgm:spPr/>
      <dgm:t>
        <a:bodyPr/>
        <a:lstStyle/>
        <a:p>
          <a:endParaRPr lang="en-US"/>
        </a:p>
      </dgm:t>
    </dgm:pt>
    <dgm:pt modelId="{9B4F5E60-3CFA-4090-9553-C892CEA8C2C4}">
      <dgm:prSet phldrT="[Text]"/>
      <dgm:spPr/>
      <dgm:t>
        <a:bodyPr/>
        <a:lstStyle/>
        <a:p>
          <a:r>
            <a:rPr lang="en-US" dirty="0">
              <a:latin typeface="Ubuntu" panose="020B0504030602030204" pitchFamily="34" charset="0"/>
            </a:rPr>
            <a:t>Upset Stomach</a:t>
          </a:r>
        </a:p>
      </dgm:t>
    </dgm:pt>
    <dgm:pt modelId="{533048CC-22E7-4E83-AD92-D8CA5AF5FC88}" type="parTrans" cxnId="{EA32BD79-6039-463F-8D5C-F2ED66E15AA1}">
      <dgm:prSet/>
      <dgm:spPr/>
      <dgm:t>
        <a:bodyPr/>
        <a:lstStyle/>
        <a:p>
          <a:endParaRPr lang="en-US"/>
        </a:p>
      </dgm:t>
    </dgm:pt>
    <dgm:pt modelId="{455C3E31-E49F-4EBF-AB45-AEC35ABFEFCC}" type="sibTrans" cxnId="{EA32BD79-6039-463F-8D5C-F2ED66E15AA1}">
      <dgm:prSet/>
      <dgm:spPr/>
      <dgm:t>
        <a:bodyPr/>
        <a:lstStyle/>
        <a:p>
          <a:endParaRPr lang="en-US"/>
        </a:p>
      </dgm:t>
    </dgm:pt>
    <dgm:pt modelId="{89B33351-8F5F-4182-A37A-5C66A4FFC9C3}">
      <dgm:prSet phldrT="[Text]"/>
      <dgm:spPr/>
      <dgm:t>
        <a:bodyPr/>
        <a:lstStyle/>
        <a:p>
          <a:r>
            <a:rPr lang="en-US" dirty="0">
              <a:latin typeface="Ubuntu" panose="020B0504030602030204" pitchFamily="34" charset="0"/>
            </a:rPr>
            <a:t>Tense Muscles</a:t>
          </a:r>
        </a:p>
      </dgm:t>
    </dgm:pt>
    <dgm:pt modelId="{14BFCCB4-7FFC-4E72-BF56-3FF7A19DEC49}" type="parTrans" cxnId="{C3D0C51F-F938-43F6-A4D9-420FA2396450}">
      <dgm:prSet/>
      <dgm:spPr/>
      <dgm:t>
        <a:bodyPr/>
        <a:lstStyle/>
        <a:p>
          <a:endParaRPr lang="en-US"/>
        </a:p>
      </dgm:t>
    </dgm:pt>
    <dgm:pt modelId="{9F298C0E-7654-4260-B29E-6596116E39E7}" type="sibTrans" cxnId="{C3D0C51F-F938-43F6-A4D9-420FA2396450}">
      <dgm:prSet/>
      <dgm:spPr/>
      <dgm:t>
        <a:bodyPr/>
        <a:lstStyle/>
        <a:p>
          <a:endParaRPr lang="en-US"/>
        </a:p>
      </dgm:t>
    </dgm:pt>
    <dgm:pt modelId="{203F467C-C020-4436-A275-EE61E1E27867}">
      <dgm:prSet phldrT="[Text]"/>
      <dgm:spPr/>
      <dgm:t>
        <a:bodyPr/>
        <a:lstStyle/>
        <a:p>
          <a:r>
            <a:rPr lang="en-US" dirty="0">
              <a:latin typeface="Ubuntu" panose="020B0504030602030204" pitchFamily="34" charset="0"/>
            </a:rPr>
            <a:t>Trouble Sleeping</a:t>
          </a:r>
        </a:p>
      </dgm:t>
    </dgm:pt>
    <dgm:pt modelId="{4CB90421-9DE6-4E1B-A1F4-B6F4B334C807}" type="parTrans" cxnId="{205EE34F-543B-4349-ABE4-7867703CB8FA}">
      <dgm:prSet/>
      <dgm:spPr/>
      <dgm:t>
        <a:bodyPr/>
        <a:lstStyle/>
        <a:p>
          <a:endParaRPr lang="en-US"/>
        </a:p>
      </dgm:t>
    </dgm:pt>
    <dgm:pt modelId="{F3FB9241-1AC4-46B1-8D48-8E2E5D4BDFF5}" type="sibTrans" cxnId="{205EE34F-543B-4349-ABE4-7867703CB8FA}">
      <dgm:prSet/>
      <dgm:spPr/>
      <dgm:t>
        <a:bodyPr/>
        <a:lstStyle/>
        <a:p>
          <a:endParaRPr lang="en-US"/>
        </a:p>
      </dgm:t>
    </dgm:pt>
    <dgm:pt modelId="{B7981A68-7DBA-44F4-AFFA-185E71BC8FF0}">
      <dgm:prSet phldrT="[Text]"/>
      <dgm:spPr/>
      <dgm:t>
        <a:bodyPr/>
        <a:lstStyle/>
        <a:p>
          <a:r>
            <a:rPr lang="en-US" dirty="0">
              <a:latin typeface="Ubuntu" panose="020B0504030602030204" pitchFamily="34" charset="0"/>
            </a:rPr>
            <a:t>Aches and Pain</a:t>
          </a:r>
        </a:p>
      </dgm:t>
    </dgm:pt>
    <dgm:pt modelId="{B0381A25-1564-445C-9A4D-82839301E984}" type="parTrans" cxnId="{E52CA280-F1B9-4F15-97C3-62CBC9FC3B8A}">
      <dgm:prSet/>
      <dgm:spPr/>
      <dgm:t>
        <a:bodyPr/>
        <a:lstStyle/>
        <a:p>
          <a:endParaRPr lang="en-US"/>
        </a:p>
      </dgm:t>
    </dgm:pt>
    <dgm:pt modelId="{5B5E0AA6-0448-4BD2-84CC-862610ED27AD}" type="sibTrans" cxnId="{E52CA280-F1B9-4F15-97C3-62CBC9FC3B8A}">
      <dgm:prSet/>
      <dgm:spPr/>
      <dgm:t>
        <a:bodyPr/>
        <a:lstStyle/>
        <a:p>
          <a:endParaRPr lang="en-US"/>
        </a:p>
      </dgm:t>
    </dgm:pt>
    <dgm:pt modelId="{921F3F48-AAF7-4831-81C3-AC55DABA3218}">
      <dgm:prSet phldrT="[Text]"/>
      <dgm:spPr/>
      <dgm:t>
        <a:bodyPr/>
        <a:lstStyle/>
        <a:p>
          <a:r>
            <a:rPr lang="en-US" dirty="0">
              <a:latin typeface="Ubuntu" panose="020B0504030602030204" pitchFamily="34" charset="0"/>
            </a:rPr>
            <a:t>Having Difficulty Relaxing</a:t>
          </a:r>
        </a:p>
      </dgm:t>
    </dgm:pt>
    <dgm:pt modelId="{2832E26B-FA22-4592-8FB1-2CFEA72A602E}" type="parTrans" cxnId="{97D5EEE5-0863-46DC-93FE-333D13907754}">
      <dgm:prSet/>
      <dgm:spPr/>
      <dgm:t>
        <a:bodyPr/>
        <a:lstStyle/>
        <a:p>
          <a:endParaRPr lang="en-US"/>
        </a:p>
      </dgm:t>
    </dgm:pt>
    <dgm:pt modelId="{5E8EC600-429D-48E9-80B8-E500D4BF8CF1}" type="sibTrans" cxnId="{97D5EEE5-0863-46DC-93FE-333D13907754}">
      <dgm:prSet/>
      <dgm:spPr/>
      <dgm:t>
        <a:bodyPr/>
        <a:lstStyle/>
        <a:p>
          <a:endParaRPr lang="en-US"/>
        </a:p>
      </dgm:t>
    </dgm:pt>
    <dgm:pt modelId="{834BDB5F-C652-4760-B74C-05034FC689DD}">
      <dgm:prSet phldrT="[Text]"/>
      <dgm:spPr/>
      <dgm:t>
        <a:bodyPr/>
        <a:lstStyle/>
        <a:p>
          <a:r>
            <a:rPr lang="en-US" dirty="0">
              <a:latin typeface="Ubuntu" panose="020B0504030602030204" pitchFamily="34" charset="0"/>
            </a:rPr>
            <a:t>Feeling Bad About Yourself</a:t>
          </a:r>
        </a:p>
      </dgm:t>
    </dgm:pt>
    <dgm:pt modelId="{D7443D7A-5C6B-4A16-B285-E5327F56B72E}" type="parTrans" cxnId="{F45257CE-E1CA-4B42-B863-D8607AF2A819}">
      <dgm:prSet/>
      <dgm:spPr/>
      <dgm:t>
        <a:bodyPr/>
        <a:lstStyle/>
        <a:p>
          <a:endParaRPr lang="en-US"/>
        </a:p>
      </dgm:t>
    </dgm:pt>
    <dgm:pt modelId="{A5E1FE20-D18C-458C-840C-8B4F4EB8912F}" type="sibTrans" cxnId="{F45257CE-E1CA-4B42-B863-D8607AF2A819}">
      <dgm:prSet/>
      <dgm:spPr/>
      <dgm:t>
        <a:bodyPr/>
        <a:lstStyle/>
        <a:p>
          <a:endParaRPr lang="en-US"/>
        </a:p>
      </dgm:t>
    </dgm:pt>
    <dgm:pt modelId="{2435CA0A-2A27-4807-9753-CF79E2435FBD}">
      <dgm:prSet phldrT="[Text]"/>
      <dgm:spPr/>
      <dgm:t>
        <a:bodyPr/>
        <a:lstStyle/>
        <a:p>
          <a:r>
            <a:rPr lang="en-US" dirty="0">
              <a:latin typeface="Ubuntu" panose="020B0504030602030204" pitchFamily="34" charset="0"/>
            </a:rPr>
            <a:t>Avoiding Others</a:t>
          </a:r>
        </a:p>
      </dgm:t>
    </dgm:pt>
    <dgm:pt modelId="{78A0D07E-C43E-4622-A726-3499822AEB67}" type="parTrans" cxnId="{D4B6F0A4-3A1D-4D13-B821-CE7C0113D3B2}">
      <dgm:prSet/>
      <dgm:spPr/>
      <dgm:t>
        <a:bodyPr/>
        <a:lstStyle/>
        <a:p>
          <a:endParaRPr lang="en-US"/>
        </a:p>
      </dgm:t>
    </dgm:pt>
    <dgm:pt modelId="{3F274984-BBC5-4E6A-8921-38FE33D4016A}" type="sibTrans" cxnId="{D4B6F0A4-3A1D-4D13-B821-CE7C0113D3B2}">
      <dgm:prSet/>
      <dgm:spPr/>
      <dgm:t>
        <a:bodyPr/>
        <a:lstStyle/>
        <a:p>
          <a:endParaRPr lang="en-US"/>
        </a:p>
      </dgm:t>
    </dgm:pt>
    <dgm:pt modelId="{646C4B63-00A2-47E7-875D-B3E5B31D75C8}">
      <dgm:prSet phldrT="[Text]"/>
      <dgm:spPr/>
      <dgm:t>
        <a:bodyPr/>
        <a:lstStyle/>
        <a:p>
          <a:r>
            <a:rPr lang="en-US" dirty="0">
              <a:latin typeface="Ubuntu" panose="020B0504030602030204" pitchFamily="34" charset="0"/>
            </a:rPr>
            <a:t>Can’t Focus</a:t>
          </a:r>
        </a:p>
      </dgm:t>
    </dgm:pt>
    <dgm:pt modelId="{FE2BCA80-11B3-460B-A151-1401370CB826}" type="parTrans" cxnId="{45B231C4-E784-4E6D-B111-6734069C7567}">
      <dgm:prSet/>
      <dgm:spPr/>
      <dgm:t>
        <a:bodyPr/>
        <a:lstStyle/>
        <a:p>
          <a:endParaRPr lang="en-US"/>
        </a:p>
      </dgm:t>
    </dgm:pt>
    <dgm:pt modelId="{6B22C09C-CB45-4636-BDE6-BE1903FCD1CE}" type="sibTrans" cxnId="{45B231C4-E784-4E6D-B111-6734069C7567}">
      <dgm:prSet/>
      <dgm:spPr/>
      <dgm:t>
        <a:bodyPr/>
        <a:lstStyle/>
        <a:p>
          <a:endParaRPr lang="en-US"/>
        </a:p>
      </dgm:t>
    </dgm:pt>
    <dgm:pt modelId="{9F0DC260-5009-4BBF-A4B0-921B7CF69083}">
      <dgm:prSet phldrT="[Text]"/>
      <dgm:spPr/>
      <dgm:t>
        <a:bodyPr/>
        <a:lstStyle/>
        <a:p>
          <a:r>
            <a:rPr lang="en-US" dirty="0">
              <a:latin typeface="Ubuntu" panose="020B0504030602030204" pitchFamily="34" charset="0"/>
            </a:rPr>
            <a:t>Always Worrying</a:t>
          </a:r>
        </a:p>
      </dgm:t>
    </dgm:pt>
    <dgm:pt modelId="{6A025445-5FF0-42C4-BA0E-D72FD0D32DC6}" type="parTrans" cxnId="{CD68669C-E67D-4B89-81C5-544CE4D44579}">
      <dgm:prSet/>
      <dgm:spPr/>
      <dgm:t>
        <a:bodyPr/>
        <a:lstStyle/>
        <a:p>
          <a:endParaRPr lang="en-US"/>
        </a:p>
      </dgm:t>
    </dgm:pt>
    <dgm:pt modelId="{142CDF63-7B2A-4559-A9BA-ECA3AD5CA114}" type="sibTrans" cxnId="{CD68669C-E67D-4B89-81C5-544CE4D44579}">
      <dgm:prSet/>
      <dgm:spPr/>
      <dgm:t>
        <a:bodyPr/>
        <a:lstStyle/>
        <a:p>
          <a:endParaRPr lang="en-US"/>
        </a:p>
      </dgm:t>
    </dgm:pt>
    <dgm:pt modelId="{A3A22EDC-C14A-44B6-B229-A06A86E50B96}">
      <dgm:prSet phldrT="[Text]"/>
      <dgm:spPr/>
      <dgm:t>
        <a:bodyPr/>
        <a:lstStyle/>
        <a:p>
          <a:r>
            <a:rPr lang="en-US" dirty="0">
              <a:latin typeface="Ubuntu" panose="020B0504030602030204" pitchFamily="34" charset="0"/>
            </a:rPr>
            <a:t>Poor Judgement/Decision Making</a:t>
          </a:r>
        </a:p>
      </dgm:t>
    </dgm:pt>
    <dgm:pt modelId="{AC655267-6080-424A-9D22-ED90D539B876}" type="parTrans" cxnId="{792D0DC0-6266-486D-B285-27331131039A}">
      <dgm:prSet/>
      <dgm:spPr/>
      <dgm:t>
        <a:bodyPr/>
        <a:lstStyle/>
        <a:p>
          <a:endParaRPr lang="en-US"/>
        </a:p>
      </dgm:t>
    </dgm:pt>
    <dgm:pt modelId="{56BBE400-DD22-480F-902D-06017F75FF80}" type="sibTrans" cxnId="{792D0DC0-6266-486D-B285-27331131039A}">
      <dgm:prSet/>
      <dgm:spPr/>
      <dgm:t>
        <a:bodyPr/>
        <a:lstStyle/>
        <a:p>
          <a:endParaRPr lang="en-US"/>
        </a:p>
      </dgm:t>
    </dgm:pt>
    <dgm:pt modelId="{D7FBD1E3-B43C-4DCC-8917-52FF5F91AFEE}">
      <dgm:prSet phldrT="[Text]"/>
      <dgm:spPr/>
      <dgm:t>
        <a:bodyPr/>
        <a:lstStyle/>
        <a:p>
          <a:r>
            <a:rPr lang="en-US" dirty="0">
              <a:latin typeface="Ubuntu" panose="020B0504030602030204" pitchFamily="34" charset="0"/>
            </a:rPr>
            <a:t>Chest Pain and Rapid Heartbeat</a:t>
          </a:r>
        </a:p>
      </dgm:t>
    </dgm:pt>
    <dgm:pt modelId="{70CCA22F-A8FD-49E3-AFCB-9D2F6806F6E8}" type="parTrans" cxnId="{7C49A82E-6FCA-4C4D-AC8E-6840E7D33D7C}">
      <dgm:prSet/>
      <dgm:spPr/>
      <dgm:t>
        <a:bodyPr/>
        <a:lstStyle/>
        <a:p>
          <a:endParaRPr lang="en-US"/>
        </a:p>
      </dgm:t>
    </dgm:pt>
    <dgm:pt modelId="{2FDA43F4-AA7F-4C79-AF65-7729536A5BE6}" type="sibTrans" cxnId="{7C49A82E-6FCA-4C4D-AC8E-6840E7D33D7C}">
      <dgm:prSet/>
      <dgm:spPr/>
      <dgm:t>
        <a:bodyPr/>
        <a:lstStyle/>
        <a:p>
          <a:endParaRPr lang="en-US"/>
        </a:p>
      </dgm:t>
    </dgm:pt>
    <dgm:pt modelId="{D78D6FDE-0E56-4678-BECA-19B55C35534F}" type="pres">
      <dgm:prSet presAssocID="{BCD753D2-30F3-42AA-A1AF-AF7E53628409}" presName="Name0" presStyleCnt="0">
        <dgm:presLayoutVars>
          <dgm:dir/>
          <dgm:animLvl val="lvl"/>
          <dgm:resizeHandles val="exact"/>
        </dgm:presLayoutVars>
      </dgm:prSet>
      <dgm:spPr/>
    </dgm:pt>
    <dgm:pt modelId="{D8CEED87-F4A6-4C6B-8C93-B76CF5AFFC5B}" type="pres">
      <dgm:prSet presAssocID="{33A6B68B-F3DE-4066-ADC5-F3FC4C089A73}" presName="composite" presStyleCnt="0"/>
      <dgm:spPr/>
    </dgm:pt>
    <dgm:pt modelId="{FCF1A003-B83B-44D3-85CF-204C792F7D72}" type="pres">
      <dgm:prSet presAssocID="{33A6B68B-F3DE-4066-ADC5-F3FC4C089A73}" presName="parTx" presStyleLbl="alignNode1" presStyleIdx="0" presStyleCnt="2" custScaleX="104697">
        <dgm:presLayoutVars>
          <dgm:chMax val="0"/>
          <dgm:chPref val="0"/>
          <dgm:bulletEnabled val="1"/>
        </dgm:presLayoutVars>
      </dgm:prSet>
      <dgm:spPr/>
    </dgm:pt>
    <dgm:pt modelId="{67173D19-6EA8-471A-B7A9-F23CD4ED7E1A}" type="pres">
      <dgm:prSet presAssocID="{33A6B68B-F3DE-4066-ADC5-F3FC4C089A73}" presName="desTx" presStyleLbl="alignAccFollowNode1" presStyleIdx="0" presStyleCnt="2" custScaleX="105251">
        <dgm:presLayoutVars>
          <dgm:bulletEnabled val="1"/>
        </dgm:presLayoutVars>
      </dgm:prSet>
      <dgm:spPr/>
    </dgm:pt>
    <dgm:pt modelId="{C76825A5-555D-4722-823E-95C2FF1E64AF}" type="pres">
      <dgm:prSet presAssocID="{46194C30-4EE0-4D7B-BBF7-37DB37025709}" presName="space" presStyleCnt="0"/>
      <dgm:spPr/>
    </dgm:pt>
    <dgm:pt modelId="{01D6149C-3E6C-4A49-8E24-28EC74288E80}" type="pres">
      <dgm:prSet presAssocID="{707470DB-3A02-47AF-B614-4D4335AFF3EE}" presName="composite" presStyleCnt="0"/>
      <dgm:spPr/>
    </dgm:pt>
    <dgm:pt modelId="{6AA3E21E-CFB7-4EDF-9432-FA3CAC76EEDA}" type="pres">
      <dgm:prSet presAssocID="{707470DB-3A02-47AF-B614-4D4335AFF3EE}" presName="parTx" presStyleLbl="alignNode1" presStyleIdx="1" presStyleCnt="2" custScaleX="115375">
        <dgm:presLayoutVars>
          <dgm:chMax val="0"/>
          <dgm:chPref val="0"/>
          <dgm:bulletEnabled val="1"/>
        </dgm:presLayoutVars>
      </dgm:prSet>
      <dgm:spPr/>
    </dgm:pt>
    <dgm:pt modelId="{78E98D0A-4634-4700-8B73-62414A0ED8CE}" type="pres">
      <dgm:prSet presAssocID="{707470DB-3A02-47AF-B614-4D4335AFF3EE}" presName="desTx" presStyleLbl="alignAccFollowNode1" presStyleIdx="1" presStyleCnt="2" custScaleX="115283">
        <dgm:presLayoutVars>
          <dgm:bulletEnabled val="1"/>
        </dgm:presLayoutVars>
      </dgm:prSet>
      <dgm:spPr/>
    </dgm:pt>
  </dgm:ptLst>
  <dgm:cxnLst>
    <dgm:cxn modelId="{7ABD0B0F-BDB2-4C51-9287-67F4C9D4E31F}" type="presOf" srcId="{0A152769-620E-4D1C-A9F8-44B691D56642}" destId="{78E98D0A-4634-4700-8B73-62414A0ED8CE}" srcOrd="0" destOrd="1" presId="urn:microsoft.com/office/officeart/2005/8/layout/hList1"/>
    <dgm:cxn modelId="{4075301D-42B3-4222-B4FD-6F5EA65FF4B4}" type="presOf" srcId="{89B33351-8F5F-4182-A37A-5C66A4FFC9C3}" destId="{78E98D0A-4634-4700-8B73-62414A0ED8CE}" srcOrd="0" destOrd="3" presId="urn:microsoft.com/office/officeart/2005/8/layout/hList1"/>
    <dgm:cxn modelId="{1E3CEE1D-750B-4A71-83B8-1C9542B8CEE4}" type="presOf" srcId="{9F0DC260-5009-4BBF-A4B0-921B7CF69083}" destId="{67173D19-6EA8-471A-B7A9-F23CD4ED7E1A}" srcOrd="0" destOrd="6" presId="urn:microsoft.com/office/officeart/2005/8/layout/hList1"/>
    <dgm:cxn modelId="{C3D0C51F-F938-43F6-A4D9-420FA2396450}" srcId="{707470DB-3A02-47AF-B614-4D4335AFF3EE}" destId="{89B33351-8F5F-4182-A37A-5C66A4FFC9C3}" srcOrd="3" destOrd="0" parTransId="{14BFCCB4-7FFC-4E72-BF56-3FF7A19DEC49}" sibTransId="{9F298C0E-7654-4260-B29E-6596116E39E7}"/>
    <dgm:cxn modelId="{4F6CD822-A35D-4BC3-9B50-5F2A434F05CA}" type="presOf" srcId="{9B4F5E60-3CFA-4090-9553-C892CEA8C2C4}" destId="{78E98D0A-4634-4700-8B73-62414A0ED8CE}" srcOrd="0" destOrd="2" presId="urn:microsoft.com/office/officeart/2005/8/layout/hList1"/>
    <dgm:cxn modelId="{7C49A82E-6FCA-4C4D-AC8E-6840E7D33D7C}" srcId="{707470DB-3A02-47AF-B614-4D4335AFF3EE}" destId="{D7FBD1E3-B43C-4DCC-8917-52FF5F91AFEE}" srcOrd="6" destOrd="0" parTransId="{70CCA22F-A8FD-49E3-AFCB-9D2F6806F6E8}" sibTransId="{2FDA43F4-AA7F-4C79-AF65-7729536A5BE6}"/>
    <dgm:cxn modelId="{472BBE35-8D00-416C-A27F-8FD01B52D715}" type="presOf" srcId="{921F3F48-AAF7-4831-81C3-AC55DABA3218}" destId="{67173D19-6EA8-471A-B7A9-F23CD4ED7E1A}" srcOrd="0" destOrd="2" presId="urn:microsoft.com/office/officeart/2005/8/layout/hList1"/>
    <dgm:cxn modelId="{158FCC39-E720-4F79-9296-C5DD55C94F74}" srcId="{33A6B68B-F3DE-4066-ADC5-F3FC4C089A73}" destId="{C4B98381-8670-4406-BC7C-85AF9C5587E4}" srcOrd="0" destOrd="0" parTransId="{F8A0D4A1-B9A1-4AAB-9AB3-8590C1236143}" sibTransId="{B39608E9-432C-4680-B661-944EBE641D0D}"/>
    <dgm:cxn modelId="{3011596B-3DC1-4874-8F75-E0BA028B41C6}" type="presOf" srcId="{2435CA0A-2A27-4807-9753-CF79E2435FBD}" destId="{67173D19-6EA8-471A-B7A9-F23CD4ED7E1A}" srcOrd="0" destOrd="4" presId="urn:microsoft.com/office/officeart/2005/8/layout/hList1"/>
    <dgm:cxn modelId="{AE49864D-1A16-4EF2-872F-74A933202004}" srcId="{BCD753D2-30F3-42AA-A1AF-AF7E53628409}" destId="{707470DB-3A02-47AF-B614-4D4335AFF3EE}" srcOrd="1" destOrd="0" parTransId="{20E3407B-E1F5-4867-9635-FA97F1C639A1}" sibTransId="{FC5E8496-BAD8-4F05-9858-BA8FF63DBD9E}"/>
    <dgm:cxn modelId="{624CB16E-CC3A-46C6-AF70-2F563D90F847}" type="presOf" srcId="{178AA77E-E4A1-42E9-BC6D-0D59913C3AEA}" destId="{78E98D0A-4634-4700-8B73-62414A0ED8CE}" srcOrd="0" destOrd="0" presId="urn:microsoft.com/office/officeart/2005/8/layout/hList1"/>
    <dgm:cxn modelId="{205EE34F-543B-4349-ABE4-7867703CB8FA}" srcId="{707470DB-3A02-47AF-B614-4D4335AFF3EE}" destId="{203F467C-C020-4436-A275-EE61E1E27867}" srcOrd="4" destOrd="0" parTransId="{4CB90421-9DE6-4E1B-A1F4-B6F4B334C807}" sibTransId="{F3FB9241-1AC4-46B1-8D48-8E2E5D4BDFF5}"/>
    <dgm:cxn modelId="{11E6C855-A189-4E4B-A32E-2F5BA96E0D2C}" type="presOf" srcId="{33A6B68B-F3DE-4066-ADC5-F3FC4C089A73}" destId="{FCF1A003-B83B-44D3-85CF-204C792F7D72}" srcOrd="0" destOrd="0" presId="urn:microsoft.com/office/officeart/2005/8/layout/hList1"/>
    <dgm:cxn modelId="{6A232057-ED02-4FDB-B7D3-3492F730F16F}" srcId="{33A6B68B-F3DE-4066-ADC5-F3FC4C089A73}" destId="{BCF385EF-C753-4B50-918B-91321AFBBD8C}" srcOrd="1" destOrd="0" parTransId="{4BE677C9-DAF1-4612-98A5-67534CAD3E06}" sibTransId="{BBD9D006-2B0C-4392-A888-519A685040E7}"/>
    <dgm:cxn modelId="{EA32BD79-6039-463F-8D5C-F2ED66E15AA1}" srcId="{707470DB-3A02-47AF-B614-4D4335AFF3EE}" destId="{9B4F5E60-3CFA-4090-9553-C892CEA8C2C4}" srcOrd="2" destOrd="0" parTransId="{533048CC-22E7-4E83-AD92-D8CA5AF5FC88}" sibTransId="{455C3E31-E49F-4EBF-AB45-AEC35ABFEFCC}"/>
    <dgm:cxn modelId="{E52CA280-F1B9-4F15-97C3-62CBC9FC3B8A}" srcId="{707470DB-3A02-47AF-B614-4D4335AFF3EE}" destId="{B7981A68-7DBA-44F4-AFFA-185E71BC8FF0}" srcOrd="7" destOrd="0" parTransId="{B0381A25-1564-445C-9A4D-82839301E984}" sibTransId="{5B5E0AA6-0448-4BD2-84CC-862610ED27AD}"/>
    <dgm:cxn modelId="{9BBA6C81-5C6D-4CFC-9257-CDB62A7BCD01}" srcId="{707470DB-3A02-47AF-B614-4D4335AFF3EE}" destId="{178AA77E-E4A1-42E9-BC6D-0D59913C3AEA}" srcOrd="0" destOrd="0" parTransId="{F133574A-0AAA-4FFB-8F3A-775C761AFDFE}" sibTransId="{C5DC1B63-D070-4249-9E83-EF3B50D76EB1}"/>
    <dgm:cxn modelId="{44CEAE8A-385D-4CC4-98E9-DE00CF048A91}" type="presOf" srcId="{646C4B63-00A2-47E7-875D-B3E5B31D75C8}" destId="{67173D19-6EA8-471A-B7A9-F23CD4ED7E1A}" srcOrd="0" destOrd="5" presId="urn:microsoft.com/office/officeart/2005/8/layout/hList1"/>
    <dgm:cxn modelId="{5FAA8C99-C26A-48A6-9C96-2F4DD842BF0B}" type="presOf" srcId="{B7981A68-7DBA-44F4-AFFA-185E71BC8FF0}" destId="{78E98D0A-4634-4700-8B73-62414A0ED8CE}" srcOrd="0" destOrd="7" presId="urn:microsoft.com/office/officeart/2005/8/layout/hList1"/>
    <dgm:cxn modelId="{CD68669C-E67D-4B89-81C5-544CE4D44579}" srcId="{33A6B68B-F3DE-4066-ADC5-F3FC4C089A73}" destId="{9F0DC260-5009-4BBF-A4B0-921B7CF69083}" srcOrd="6" destOrd="0" parTransId="{6A025445-5FF0-42C4-BA0E-D72FD0D32DC6}" sibTransId="{142CDF63-7B2A-4559-A9BA-ECA3AD5CA114}"/>
    <dgm:cxn modelId="{6419699C-6128-41AC-AE71-B91A7B830138}" type="presOf" srcId="{BCD753D2-30F3-42AA-A1AF-AF7E53628409}" destId="{D78D6FDE-0E56-4678-BECA-19B55C35534F}" srcOrd="0" destOrd="0" presId="urn:microsoft.com/office/officeart/2005/8/layout/hList1"/>
    <dgm:cxn modelId="{85EA92A1-E2A3-4332-A8C2-2B309B5B28A4}" type="presOf" srcId="{203F467C-C020-4436-A275-EE61E1E27867}" destId="{78E98D0A-4634-4700-8B73-62414A0ED8CE}" srcOrd="0" destOrd="4" presId="urn:microsoft.com/office/officeart/2005/8/layout/hList1"/>
    <dgm:cxn modelId="{D4B6F0A4-3A1D-4D13-B821-CE7C0113D3B2}" srcId="{33A6B68B-F3DE-4066-ADC5-F3FC4C089A73}" destId="{2435CA0A-2A27-4807-9753-CF79E2435FBD}" srcOrd="4" destOrd="0" parTransId="{78A0D07E-C43E-4622-A726-3499822AEB67}" sibTransId="{3F274984-BBC5-4E6A-8921-38FE33D4016A}"/>
    <dgm:cxn modelId="{7210CBA9-8826-4E56-B24E-ADC2D827601B}" srcId="{BCD753D2-30F3-42AA-A1AF-AF7E53628409}" destId="{33A6B68B-F3DE-4066-ADC5-F3FC4C089A73}" srcOrd="0" destOrd="0" parTransId="{5506D75D-6179-47B2-88C6-4CB8E22CB335}" sibTransId="{46194C30-4EE0-4D7B-BBF7-37DB37025709}"/>
    <dgm:cxn modelId="{39D9FEAA-9052-43BA-9A2F-C91A16C7C366}" srcId="{707470DB-3A02-47AF-B614-4D4335AFF3EE}" destId="{0A152769-620E-4D1C-A9F8-44B691D56642}" srcOrd="1" destOrd="0" parTransId="{B652F216-1D1D-4A74-B8BC-F25505AD978C}" sibTransId="{A349A981-37EF-4CF7-9914-71B6E9BB6C8C}"/>
    <dgm:cxn modelId="{6D488CB8-F2BD-4F14-8412-2FA04B054CCF}" type="presOf" srcId="{834BDB5F-C652-4760-B74C-05034FC689DD}" destId="{67173D19-6EA8-471A-B7A9-F23CD4ED7E1A}" srcOrd="0" destOrd="3" presId="urn:microsoft.com/office/officeart/2005/8/layout/hList1"/>
    <dgm:cxn modelId="{792D0DC0-6266-486D-B285-27331131039A}" srcId="{33A6B68B-F3DE-4066-ADC5-F3FC4C089A73}" destId="{A3A22EDC-C14A-44B6-B229-A06A86E50B96}" srcOrd="7" destOrd="0" parTransId="{AC655267-6080-424A-9D22-ED90D539B876}" sibTransId="{56BBE400-DD22-480F-902D-06017F75FF80}"/>
    <dgm:cxn modelId="{45B231C4-E784-4E6D-B111-6734069C7567}" srcId="{33A6B68B-F3DE-4066-ADC5-F3FC4C089A73}" destId="{646C4B63-00A2-47E7-875D-B3E5B31D75C8}" srcOrd="5" destOrd="0" parTransId="{FE2BCA80-11B3-460B-A151-1401370CB826}" sibTransId="{6B22C09C-CB45-4636-BDE6-BE1903FCD1CE}"/>
    <dgm:cxn modelId="{F45257CE-E1CA-4B42-B863-D8607AF2A819}" srcId="{33A6B68B-F3DE-4066-ADC5-F3FC4C089A73}" destId="{834BDB5F-C652-4760-B74C-05034FC689DD}" srcOrd="3" destOrd="0" parTransId="{D7443D7A-5C6B-4A16-B285-E5327F56B72E}" sibTransId="{A5E1FE20-D18C-458C-840C-8B4F4EB8912F}"/>
    <dgm:cxn modelId="{D0750FD4-A0A9-4426-B980-5B6CA4F35F5F}" type="presOf" srcId="{C4B98381-8670-4406-BC7C-85AF9C5587E4}" destId="{67173D19-6EA8-471A-B7A9-F23CD4ED7E1A}" srcOrd="0" destOrd="0" presId="urn:microsoft.com/office/officeart/2005/8/layout/hList1"/>
    <dgm:cxn modelId="{4AEECAD6-6573-4D9C-B19D-24A938AAE976}" type="presOf" srcId="{707470DB-3A02-47AF-B614-4D4335AFF3EE}" destId="{6AA3E21E-CFB7-4EDF-9432-FA3CAC76EEDA}" srcOrd="0" destOrd="0" presId="urn:microsoft.com/office/officeart/2005/8/layout/hList1"/>
    <dgm:cxn modelId="{96528BDC-44B9-4343-A2B6-A04296190381}" type="presOf" srcId="{9C289905-0AB9-4670-A010-4CBE94F6778D}" destId="{78E98D0A-4634-4700-8B73-62414A0ED8CE}" srcOrd="0" destOrd="5" presId="urn:microsoft.com/office/officeart/2005/8/layout/hList1"/>
    <dgm:cxn modelId="{A2EEBBE1-5E3A-4144-B963-7BCFAAA7DCAB}" type="presOf" srcId="{BCF385EF-C753-4B50-918B-91321AFBBD8C}" destId="{67173D19-6EA8-471A-B7A9-F23CD4ED7E1A}" srcOrd="0" destOrd="1" presId="urn:microsoft.com/office/officeart/2005/8/layout/hList1"/>
    <dgm:cxn modelId="{664161E4-99E5-457A-9217-12DC8894821C}" srcId="{707470DB-3A02-47AF-B614-4D4335AFF3EE}" destId="{9C289905-0AB9-4670-A010-4CBE94F6778D}" srcOrd="5" destOrd="0" parTransId="{47CC1165-2F4C-4526-8466-643C120F171C}" sibTransId="{B6003EA4-15C9-4BFC-9118-75C8E7D3FBFC}"/>
    <dgm:cxn modelId="{97D5EEE5-0863-46DC-93FE-333D13907754}" srcId="{33A6B68B-F3DE-4066-ADC5-F3FC4C089A73}" destId="{921F3F48-AAF7-4831-81C3-AC55DABA3218}" srcOrd="2" destOrd="0" parTransId="{2832E26B-FA22-4592-8FB1-2CFEA72A602E}" sibTransId="{5E8EC600-429D-48E9-80B8-E500D4BF8CF1}"/>
    <dgm:cxn modelId="{C97FE2E8-4C3F-4F3A-A317-030D9EA3340E}" type="presOf" srcId="{A3A22EDC-C14A-44B6-B229-A06A86E50B96}" destId="{67173D19-6EA8-471A-B7A9-F23CD4ED7E1A}" srcOrd="0" destOrd="7" presId="urn:microsoft.com/office/officeart/2005/8/layout/hList1"/>
    <dgm:cxn modelId="{138DDEF1-FB47-40A5-AC62-EB62C2B56C2A}" type="presOf" srcId="{D7FBD1E3-B43C-4DCC-8917-52FF5F91AFEE}" destId="{78E98D0A-4634-4700-8B73-62414A0ED8CE}" srcOrd="0" destOrd="6" presId="urn:microsoft.com/office/officeart/2005/8/layout/hList1"/>
    <dgm:cxn modelId="{2424F896-7BD8-4B2B-BFD7-0DFC4118A6AF}" type="presParOf" srcId="{D78D6FDE-0E56-4678-BECA-19B55C35534F}" destId="{D8CEED87-F4A6-4C6B-8C93-B76CF5AFFC5B}" srcOrd="0" destOrd="0" presId="urn:microsoft.com/office/officeart/2005/8/layout/hList1"/>
    <dgm:cxn modelId="{989E7976-D782-4F2C-997E-A1CC1D2E62D2}" type="presParOf" srcId="{D8CEED87-F4A6-4C6B-8C93-B76CF5AFFC5B}" destId="{FCF1A003-B83B-44D3-85CF-204C792F7D72}" srcOrd="0" destOrd="0" presId="urn:microsoft.com/office/officeart/2005/8/layout/hList1"/>
    <dgm:cxn modelId="{BF374761-7588-4FBA-9EC3-EAD260B971CE}" type="presParOf" srcId="{D8CEED87-F4A6-4C6B-8C93-B76CF5AFFC5B}" destId="{67173D19-6EA8-471A-B7A9-F23CD4ED7E1A}" srcOrd="1" destOrd="0" presId="urn:microsoft.com/office/officeart/2005/8/layout/hList1"/>
    <dgm:cxn modelId="{80EBB4EA-863C-4DCB-8314-9A5224F3757A}" type="presParOf" srcId="{D78D6FDE-0E56-4678-BECA-19B55C35534F}" destId="{C76825A5-555D-4722-823E-95C2FF1E64AF}" srcOrd="1" destOrd="0" presId="urn:microsoft.com/office/officeart/2005/8/layout/hList1"/>
    <dgm:cxn modelId="{0CF5B798-5E81-49E9-85C6-794032F76F80}" type="presParOf" srcId="{D78D6FDE-0E56-4678-BECA-19B55C35534F}" destId="{01D6149C-3E6C-4A49-8E24-28EC74288E80}" srcOrd="2" destOrd="0" presId="urn:microsoft.com/office/officeart/2005/8/layout/hList1"/>
    <dgm:cxn modelId="{17003F2B-E5A5-45B0-A9ED-B560C2CD1548}" type="presParOf" srcId="{01D6149C-3E6C-4A49-8E24-28EC74288E80}" destId="{6AA3E21E-CFB7-4EDF-9432-FA3CAC76EEDA}" srcOrd="0" destOrd="0" presId="urn:microsoft.com/office/officeart/2005/8/layout/hList1"/>
    <dgm:cxn modelId="{F25727BE-A061-49EA-8DFC-FCE1D2193E26}" type="presParOf" srcId="{01D6149C-3E6C-4A49-8E24-28EC74288E80}" destId="{78E98D0A-4634-4700-8B73-62414A0ED8C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54C07-8D3F-4BEE-AD94-80A087DBDB3F}"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US"/>
        </a:p>
      </dgm:t>
    </dgm:pt>
    <dgm:pt modelId="{A68E66BD-A590-469D-8641-A580B92D1B5C}">
      <dgm:prSet phldrT="[Text]"/>
      <dgm:spPr/>
      <dgm:t>
        <a:bodyPr/>
        <a:lstStyle/>
        <a:p>
          <a:r>
            <a:rPr lang="en-US" dirty="0"/>
            <a:t>Vision board with positive thoughts </a:t>
          </a:r>
        </a:p>
      </dgm:t>
    </dgm:pt>
    <dgm:pt modelId="{435C68E3-BEB8-417D-A406-23C808E7E042}" type="parTrans" cxnId="{A5004367-1075-4595-9E05-8739BCE54BF1}">
      <dgm:prSet/>
      <dgm:spPr/>
      <dgm:t>
        <a:bodyPr/>
        <a:lstStyle/>
        <a:p>
          <a:endParaRPr lang="en-US"/>
        </a:p>
      </dgm:t>
    </dgm:pt>
    <dgm:pt modelId="{97C12A94-7FCD-4026-8EC6-E69658D9B88F}" type="sibTrans" cxnId="{A5004367-1075-4595-9E05-8739BCE54BF1}">
      <dgm:prSet/>
      <dgm:spPr/>
      <dgm:t>
        <a:bodyPr/>
        <a:lstStyle/>
        <a:p>
          <a:endParaRPr lang="en-US"/>
        </a:p>
      </dgm:t>
    </dgm:pt>
    <dgm:pt modelId="{B99038BB-E8D5-493C-BDBB-49A91D8914F1}">
      <dgm:prSet phldrT="[Text]"/>
      <dgm:spPr/>
      <dgm:t>
        <a:bodyPr/>
        <a:lstStyle/>
        <a:p>
          <a:r>
            <a:rPr lang="en-US" dirty="0"/>
            <a:t>Use happy pictures, notes, words of affirmation </a:t>
          </a:r>
        </a:p>
      </dgm:t>
    </dgm:pt>
    <dgm:pt modelId="{DAEE07C6-00A6-4F5D-96C0-D1CB33B2C288}" type="parTrans" cxnId="{EED5B4D6-3D70-44A8-AB94-DF2306A28605}">
      <dgm:prSet/>
      <dgm:spPr/>
      <dgm:t>
        <a:bodyPr/>
        <a:lstStyle/>
        <a:p>
          <a:endParaRPr lang="en-US"/>
        </a:p>
      </dgm:t>
    </dgm:pt>
    <dgm:pt modelId="{C6E52D9E-D909-4F92-9FE0-90E17FF3A645}" type="sibTrans" cxnId="{EED5B4D6-3D70-44A8-AB94-DF2306A28605}">
      <dgm:prSet/>
      <dgm:spPr/>
      <dgm:t>
        <a:bodyPr/>
        <a:lstStyle/>
        <a:p>
          <a:endParaRPr lang="en-US"/>
        </a:p>
      </dgm:t>
    </dgm:pt>
    <dgm:pt modelId="{0AE464F6-94EF-4C37-B86A-D595E1119B6C}">
      <dgm:prSet phldrT="[Text]"/>
      <dgm:spPr/>
      <dgm:t>
        <a:bodyPr/>
        <a:lstStyle/>
        <a:p>
          <a:r>
            <a:rPr lang="en-US" dirty="0"/>
            <a:t>Assignment</a:t>
          </a:r>
        </a:p>
      </dgm:t>
    </dgm:pt>
    <dgm:pt modelId="{F87EA97F-B04F-4B7B-B7F7-1441A5DA232A}" type="sibTrans" cxnId="{645ABA93-8829-4CE2-9D54-07B70E7C277B}">
      <dgm:prSet/>
      <dgm:spPr/>
      <dgm:t>
        <a:bodyPr/>
        <a:lstStyle/>
        <a:p>
          <a:endParaRPr lang="en-US"/>
        </a:p>
      </dgm:t>
    </dgm:pt>
    <dgm:pt modelId="{5EDA60AE-CF0B-4158-AB75-2959882D7DBE}" type="parTrans" cxnId="{645ABA93-8829-4CE2-9D54-07B70E7C277B}">
      <dgm:prSet/>
      <dgm:spPr/>
      <dgm:t>
        <a:bodyPr/>
        <a:lstStyle/>
        <a:p>
          <a:endParaRPr lang="en-US"/>
        </a:p>
      </dgm:t>
    </dgm:pt>
    <dgm:pt modelId="{0F1E402A-ED47-4179-B717-A88954B83495}" type="pres">
      <dgm:prSet presAssocID="{9AA54C07-8D3F-4BEE-AD94-80A087DBDB3F}" presName="Name0" presStyleCnt="0">
        <dgm:presLayoutVars>
          <dgm:dir/>
          <dgm:animLvl val="lvl"/>
          <dgm:resizeHandles val="exact"/>
        </dgm:presLayoutVars>
      </dgm:prSet>
      <dgm:spPr/>
    </dgm:pt>
    <dgm:pt modelId="{FBE21324-ECFE-44EA-8C52-F76D7AFD57F4}" type="pres">
      <dgm:prSet presAssocID="{0AE464F6-94EF-4C37-B86A-D595E1119B6C}" presName="linNode" presStyleCnt="0"/>
      <dgm:spPr/>
    </dgm:pt>
    <dgm:pt modelId="{C68CF2B5-813C-4763-8E7A-9216F93A9149}" type="pres">
      <dgm:prSet presAssocID="{0AE464F6-94EF-4C37-B86A-D595E1119B6C}" presName="parentText" presStyleLbl="node1" presStyleIdx="0" presStyleCnt="1">
        <dgm:presLayoutVars>
          <dgm:chMax val="1"/>
          <dgm:bulletEnabled val="1"/>
        </dgm:presLayoutVars>
      </dgm:prSet>
      <dgm:spPr/>
    </dgm:pt>
    <dgm:pt modelId="{8F77C9A3-2A7E-4052-ABB0-C662CBA9DFD8}" type="pres">
      <dgm:prSet presAssocID="{0AE464F6-94EF-4C37-B86A-D595E1119B6C}" presName="descendantText" presStyleLbl="alignAccFollowNode1" presStyleIdx="0" presStyleCnt="1">
        <dgm:presLayoutVars>
          <dgm:bulletEnabled val="1"/>
        </dgm:presLayoutVars>
      </dgm:prSet>
      <dgm:spPr/>
    </dgm:pt>
  </dgm:ptLst>
  <dgm:cxnLst>
    <dgm:cxn modelId="{CFA39D1F-BF89-4BE2-BC09-372269C6D102}" type="presOf" srcId="{0AE464F6-94EF-4C37-B86A-D595E1119B6C}" destId="{C68CF2B5-813C-4763-8E7A-9216F93A9149}" srcOrd="0" destOrd="0" presId="urn:microsoft.com/office/officeart/2005/8/layout/vList5"/>
    <dgm:cxn modelId="{A5004367-1075-4595-9E05-8739BCE54BF1}" srcId="{0AE464F6-94EF-4C37-B86A-D595E1119B6C}" destId="{A68E66BD-A590-469D-8641-A580B92D1B5C}" srcOrd="0" destOrd="0" parTransId="{435C68E3-BEB8-417D-A406-23C808E7E042}" sibTransId="{97C12A94-7FCD-4026-8EC6-E69658D9B88F}"/>
    <dgm:cxn modelId="{C25A7674-C7A7-49FC-931B-51FDB4FEA60F}" type="presOf" srcId="{9AA54C07-8D3F-4BEE-AD94-80A087DBDB3F}" destId="{0F1E402A-ED47-4179-B717-A88954B83495}" srcOrd="0" destOrd="0" presId="urn:microsoft.com/office/officeart/2005/8/layout/vList5"/>
    <dgm:cxn modelId="{645ABA93-8829-4CE2-9D54-07B70E7C277B}" srcId="{9AA54C07-8D3F-4BEE-AD94-80A087DBDB3F}" destId="{0AE464F6-94EF-4C37-B86A-D595E1119B6C}" srcOrd="0" destOrd="0" parTransId="{5EDA60AE-CF0B-4158-AB75-2959882D7DBE}" sibTransId="{F87EA97F-B04F-4B7B-B7F7-1441A5DA232A}"/>
    <dgm:cxn modelId="{3890099D-FFC3-4E63-A5E4-15BCAD44A979}" type="presOf" srcId="{B99038BB-E8D5-493C-BDBB-49A91D8914F1}" destId="{8F77C9A3-2A7E-4052-ABB0-C662CBA9DFD8}" srcOrd="0" destOrd="1" presId="urn:microsoft.com/office/officeart/2005/8/layout/vList5"/>
    <dgm:cxn modelId="{62B1EDAB-AFCF-4C94-B674-1BC072E3F398}" type="presOf" srcId="{A68E66BD-A590-469D-8641-A580B92D1B5C}" destId="{8F77C9A3-2A7E-4052-ABB0-C662CBA9DFD8}" srcOrd="0" destOrd="0" presId="urn:microsoft.com/office/officeart/2005/8/layout/vList5"/>
    <dgm:cxn modelId="{EED5B4D6-3D70-44A8-AB94-DF2306A28605}" srcId="{0AE464F6-94EF-4C37-B86A-D595E1119B6C}" destId="{B99038BB-E8D5-493C-BDBB-49A91D8914F1}" srcOrd="1" destOrd="0" parTransId="{DAEE07C6-00A6-4F5D-96C0-D1CB33B2C288}" sibTransId="{C6E52D9E-D909-4F92-9FE0-90E17FF3A645}"/>
    <dgm:cxn modelId="{39C0FAB6-53AF-4509-90A5-838F7060AABB}" type="presParOf" srcId="{0F1E402A-ED47-4179-B717-A88954B83495}" destId="{FBE21324-ECFE-44EA-8C52-F76D7AFD57F4}" srcOrd="0" destOrd="0" presId="urn:microsoft.com/office/officeart/2005/8/layout/vList5"/>
    <dgm:cxn modelId="{ED6FBC5F-FB30-4F87-AA53-BB2E5DB6C236}" type="presParOf" srcId="{FBE21324-ECFE-44EA-8C52-F76D7AFD57F4}" destId="{C68CF2B5-813C-4763-8E7A-9216F93A9149}" srcOrd="0" destOrd="0" presId="urn:microsoft.com/office/officeart/2005/8/layout/vList5"/>
    <dgm:cxn modelId="{4F50E7EE-6245-469C-9ED6-B6A3E5355D5E}" type="presParOf" srcId="{FBE21324-ECFE-44EA-8C52-F76D7AFD57F4}" destId="{8F77C9A3-2A7E-4052-ABB0-C662CBA9DF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A8142-3010-489F-A6EA-51833E42AD08}">
      <dsp:nvSpPr>
        <dsp:cNvPr id="0" name=""/>
        <dsp:cNvSpPr/>
      </dsp:nvSpPr>
      <dsp:spPr>
        <a:xfrm>
          <a:off x="0" y="116530"/>
          <a:ext cx="2604872" cy="260483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Ubuntu" panose="020B0504030602030204" pitchFamily="34" charset="0"/>
            </a:rPr>
            <a:t>Individual Level:</a:t>
          </a:r>
        </a:p>
        <a:p>
          <a:pPr marL="0" lvl="0" indent="0" algn="ctr" defTabSz="889000">
            <a:lnSpc>
              <a:spcPct val="90000"/>
            </a:lnSpc>
            <a:spcBef>
              <a:spcPct val="0"/>
            </a:spcBef>
            <a:spcAft>
              <a:spcPct val="35000"/>
            </a:spcAft>
            <a:buNone/>
          </a:pPr>
          <a:r>
            <a:rPr lang="en-US" sz="2000" kern="1200" dirty="0">
              <a:latin typeface="Ubuntu" panose="020B0504030602030204" pitchFamily="34" charset="0"/>
            </a:rPr>
            <a:t>Use &amp; share strategies with others!</a:t>
          </a:r>
        </a:p>
      </dsp:txBody>
      <dsp:txXfrm>
        <a:off x="381475" y="497999"/>
        <a:ext cx="1841922" cy="1841896"/>
      </dsp:txXfrm>
    </dsp:sp>
    <dsp:sp modelId="{9544C5E5-68D7-4203-A2F0-F828CEEB7CEC}">
      <dsp:nvSpPr>
        <dsp:cNvPr id="0" name=""/>
        <dsp:cNvSpPr/>
      </dsp:nvSpPr>
      <dsp:spPr>
        <a:xfrm>
          <a:off x="1340750" y="1853810"/>
          <a:ext cx="2604872" cy="2604834"/>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Ubuntu" panose="020B0504030602030204" pitchFamily="34" charset="0"/>
            </a:rPr>
            <a:t>Team Level:</a:t>
          </a:r>
        </a:p>
        <a:p>
          <a:pPr marL="0" lvl="0" indent="0" algn="ctr" defTabSz="889000">
            <a:lnSpc>
              <a:spcPct val="90000"/>
            </a:lnSpc>
            <a:spcBef>
              <a:spcPct val="0"/>
            </a:spcBef>
            <a:spcAft>
              <a:spcPct val="35000"/>
            </a:spcAft>
            <a:buNone/>
          </a:pPr>
          <a:r>
            <a:rPr lang="en-US" sz="2000" kern="1200" dirty="0">
              <a:latin typeface="Ubuntu" panose="020B0504030602030204" pitchFamily="34" charset="0"/>
            </a:rPr>
            <a:t>Add strategies to practices or games!</a:t>
          </a:r>
        </a:p>
      </dsp:txBody>
      <dsp:txXfrm>
        <a:off x="1722225" y="2235279"/>
        <a:ext cx="1841922" cy="1841896"/>
      </dsp:txXfrm>
    </dsp:sp>
    <dsp:sp modelId="{F57DA33A-3E9F-4E49-803F-FE2DFB2B918A}">
      <dsp:nvSpPr>
        <dsp:cNvPr id="0" name=""/>
        <dsp:cNvSpPr/>
      </dsp:nvSpPr>
      <dsp:spPr>
        <a:xfrm>
          <a:off x="2679915" y="116530"/>
          <a:ext cx="2604872" cy="2604834"/>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Ubuntu" panose="020B0504030602030204" pitchFamily="34" charset="0"/>
            </a:rPr>
            <a:t>Program Level:</a:t>
          </a:r>
        </a:p>
        <a:p>
          <a:pPr marL="0" lvl="0" indent="0" algn="ctr" defTabSz="889000">
            <a:lnSpc>
              <a:spcPct val="90000"/>
            </a:lnSpc>
            <a:spcBef>
              <a:spcPct val="0"/>
            </a:spcBef>
            <a:spcAft>
              <a:spcPct val="35000"/>
            </a:spcAft>
            <a:buNone/>
          </a:pPr>
          <a:r>
            <a:rPr lang="en-US" sz="2000" kern="1200" dirty="0">
              <a:latin typeface="Ubuntu" panose="020B0504030602030204" pitchFamily="34" charset="0"/>
            </a:rPr>
            <a:t>Create messages with Program staff!</a:t>
          </a:r>
        </a:p>
      </dsp:txBody>
      <dsp:txXfrm>
        <a:off x="3061390" y="497999"/>
        <a:ext cx="1841922" cy="1841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1A003-B83B-44D3-85CF-204C792F7D72}">
      <dsp:nvSpPr>
        <dsp:cNvPr id="0" name=""/>
        <dsp:cNvSpPr/>
      </dsp:nvSpPr>
      <dsp:spPr>
        <a:xfrm>
          <a:off x="17694" y="66382"/>
          <a:ext cx="4687646" cy="6912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Ubuntu" panose="020B0504030602030204" pitchFamily="34" charset="0"/>
            </a:rPr>
            <a:t>EMOTIONAL SIGNS</a:t>
          </a:r>
        </a:p>
      </dsp:txBody>
      <dsp:txXfrm>
        <a:off x="17694" y="66382"/>
        <a:ext cx="4687646" cy="691200"/>
      </dsp:txXfrm>
    </dsp:sp>
    <dsp:sp modelId="{67173D19-6EA8-471A-B7A9-F23CD4ED7E1A}">
      <dsp:nvSpPr>
        <dsp:cNvPr id="0" name=""/>
        <dsp:cNvSpPr/>
      </dsp:nvSpPr>
      <dsp:spPr>
        <a:xfrm>
          <a:off x="5291" y="757582"/>
          <a:ext cx="4712450" cy="382444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Being Easily Upset or Mad</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Feeling Overwhelmed</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Having Difficulty Relaxing</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Feeling Bad About Yourself</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Avoiding Others</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Can’t Focus</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Always Worrying</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Poor Judgement/Decision Making</a:t>
          </a:r>
        </a:p>
      </dsp:txBody>
      <dsp:txXfrm>
        <a:off x="5291" y="757582"/>
        <a:ext cx="4712450" cy="3824444"/>
      </dsp:txXfrm>
    </dsp:sp>
    <dsp:sp modelId="{6AA3E21E-CFB7-4EDF-9432-FA3CAC76EEDA}">
      <dsp:nvSpPr>
        <dsp:cNvPr id="0" name=""/>
        <dsp:cNvSpPr/>
      </dsp:nvSpPr>
      <dsp:spPr>
        <a:xfrm>
          <a:off x="5344570" y="66382"/>
          <a:ext cx="5165737" cy="69120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Ubuntu" panose="020B0504030602030204" pitchFamily="34" charset="0"/>
            </a:rPr>
            <a:t>PHYSICAL SIGNS</a:t>
          </a:r>
        </a:p>
      </dsp:txBody>
      <dsp:txXfrm>
        <a:off x="5344570" y="66382"/>
        <a:ext cx="5165737" cy="691200"/>
      </dsp:txXfrm>
    </dsp:sp>
    <dsp:sp modelId="{78E98D0A-4634-4700-8B73-62414A0ED8CE}">
      <dsp:nvSpPr>
        <dsp:cNvPr id="0" name=""/>
        <dsp:cNvSpPr/>
      </dsp:nvSpPr>
      <dsp:spPr>
        <a:xfrm>
          <a:off x="5346630" y="757582"/>
          <a:ext cx="5161617" cy="3824444"/>
        </a:xfrm>
        <a:prstGeom prst="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Low Energy</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Headaches</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Upset Stomach</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Tense Muscles</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Trouble Sleeping</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Nervousness</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Chest Pain and Rapid Heartbeat</a:t>
          </a:r>
        </a:p>
        <a:p>
          <a:pPr marL="228600" lvl="1" indent="-228600" algn="l" defTabSz="1066800">
            <a:lnSpc>
              <a:spcPct val="90000"/>
            </a:lnSpc>
            <a:spcBef>
              <a:spcPct val="0"/>
            </a:spcBef>
            <a:spcAft>
              <a:spcPct val="15000"/>
            </a:spcAft>
            <a:buChar char="•"/>
          </a:pPr>
          <a:r>
            <a:rPr lang="en-US" sz="2400" kern="1200" dirty="0">
              <a:latin typeface="Ubuntu" panose="020B0504030602030204" pitchFamily="34" charset="0"/>
            </a:rPr>
            <a:t>Aches and Pain</a:t>
          </a:r>
        </a:p>
      </dsp:txBody>
      <dsp:txXfrm>
        <a:off x="5346630" y="757582"/>
        <a:ext cx="5161617" cy="3824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C9A3-2A7E-4052-ABB0-C662CBA9DFD8}">
      <dsp:nvSpPr>
        <dsp:cNvPr id="0" name=""/>
        <dsp:cNvSpPr/>
      </dsp:nvSpPr>
      <dsp:spPr>
        <a:xfrm rot="5400000">
          <a:off x="2263521" y="-12693"/>
          <a:ext cx="2700736" cy="3401307"/>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Vision board with positive thoughts </a:t>
          </a:r>
        </a:p>
        <a:p>
          <a:pPr marL="228600" lvl="1" indent="-228600" algn="l" defTabSz="1200150">
            <a:lnSpc>
              <a:spcPct val="90000"/>
            </a:lnSpc>
            <a:spcBef>
              <a:spcPct val="0"/>
            </a:spcBef>
            <a:spcAft>
              <a:spcPct val="15000"/>
            </a:spcAft>
            <a:buChar char="•"/>
          </a:pPr>
          <a:r>
            <a:rPr lang="en-US" sz="2700" kern="1200" dirty="0"/>
            <a:t>Use happy pictures, notes, words of affirmation </a:t>
          </a:r>
        </a:p>
      </dsp:txBody>
      <dsp:txXfrm rot="-5400000">
        <a:off x="1913236" y="469432"/>
        <a:ext cx="3269468" cy="2437058"/>
      </dsp:txXfrm>
    </dsp:sp>
    <dsp:sp modelId="{C68CF2B5-813C-4763-8E7A-9216F93A9149}">
      <dsp:nvSpPr>
        <dsp:cNvPr id="0" name=""/>
        <dsp:cNvSpPr/>
      </dsp:nvSpPr>
      <dsp:spPr>
        <a:xfrm>
          <a:off x="0" y="0"/>
          <a:ext cx="1913235" cy="33759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Assignment</a:t>
          </a:r>
        </a:p>
      </dsp:txBody>
      <dsp:txXfrm>
        <a:off x="93396" y="93396"/>
        <a:ext cx="1726443" cy="318912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sz="quarter" idx="1"/>
          </p:nvPr>
        </p:nvSpPr>
        <p:spPr>
          <a:xfrm>
            <a:off x="4164434" y="9"/>
            <a:ext cx="3185865" cy="10756904"/>
          </a:xfrm>
          <a:prstGeom prst="rect">
            <a:avLst/>
          </a:prstGeom>
        </p:spPr>
        <p:txBody>
          <a:bodyPr vert="horz" lIns="320115" tIns="160058" rIns="320115" bIns="160058" rtlCol="0"/>
          <a:lstStyle>
            <a:lvl1pPr algn="r">
              <a:defRPr sz="4200"/>
            </a:lvl1pPr>
          </a:lstStyle>
          <a:p>
            <a:fld id="{B6E8A353-83FE-4FF6-8F00-0E4DF4F85D44}" type="datetimeFigureOut">
              <a:rPr lang="en-US" smtClean="0"/>
              <a:t>10/16/2024</a:t>
            </a:fld>
            <a:endParaRPr lang="en-US"/>
          </a:p>
        </p:txBody>
      </p:sp>
      <p:sp>
        <p:nvSpPr>
          <p:cNvPr id="4" name="Footer Placeholder 3"/>
          <p:cNvSpPr>
            <a:spLocks noGrp="1"/>
          </p:cNvSpPr>
          <p:nvPr>
            <p:ph type="ftr" sz="quarter" idx="2"/>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5" name="Slide Number Placeholder 4"/>
          <p:cNvSpPr>
            <a:spLocks noGrp="1"/>
          </p:cNvSpPr>
          <p:nvPr>
            <p:ph type="sldNum" sz="quarter" idx="3"/>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E2D8AB81-2E38-4A60-94B2-FDF2966F1B89}" type="slidenum">
              <a:rPr lang="en-US" smtClean="0"/>
              <a:t>‹#›</a:t>
            </a:fld>
            <a:endParaRPr lang="en-US"/>
          </a:p>
        </p:txBody>
      </p:sp>
    </p:spTree>
    <p:extLst>
      <p:ext uri="{BB962C8B-B14F-4D97-AF65-F5344CB8AC3E}">
        <p14:creationId xmlns:p14="http://schemas.microsoft.com/office/powerpoint/2010/main" val="2912352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idx="1"/>
          </p:nvPr>
        </p:nvSpPr>
        <p:spPr>
          <a:xfrm>
            <a:off x="4164434" y="9"/>
            <a:ext cx="3185865" cy="10756904"/>
          </a:xfrm>
          <a:prstGeom prst="rect">
            <a:avLst/>
          </a:prstGeom>
        </p:spPr>
        <p:txBody>
          <a:bodyPr vert="horz" lIns="320115" tIns="160058" rIns="320115" bIns="160058" rtlCol="0"/>
          <a:lstStyle>
            <a:lvl1pPr algn="r">
              <a:defRPr sz="4200"/>
            </a:lvl1pPr>
          </a:lstStyle>
          <a:p>
            <a:fld id="{EDFE1731-BD78-4010-A70D-2F3831B71A71}" type="datetimeFigureOut">
              <a:rPr lang="en-US" smtClean="0"/>
              <a:t>10/16/2024</a:t>
            </a:fld>
            <a:endParaRPr lang="en-US"/>
          </a:p>
        </p:txBody>
      </p:sp>
      <p:sp>
        <p:nvSpPr>
          <p:cNvPr id="4" name="Slide Image Placeholder 3"/>
          <p:cNvSpPr>
            <a:spLocks noGrp="1" noRot="1" noChangeAspect="1"/>
          </p:cNvSpPr>
          <p:nvPr>
            <p:ph type="sldImg" idx="2"/>
          </p:nvPr>
        </p:nvSpPr>
        <p:spPr>
          <a:xfrm>
            <a:off x="-60640913" y="26804938"/>
            <a:ext cx="128635126" cy="72356662"/>
          </a:xfrm>
          <a:prstGeom prst="rect">
            <a:avLst/>
          </a:prstGeom>
          <a:noFill/>
          <a:ln w="12700">
            <a:solidFill>
              <a:prstClr val="black"/>
            </a:solidFill>
          </a:ln>
        </p:spPr>
        <p:txBody>
          <a:bodyPr vert="horz" lIns="320115" tIns="160058" rIns="320115" bIns="160058" rtlCol="0" anchor="ctr"/>
          <a:lstStyle/>
          <a:p>
            <a:endParaRPr lang="en-US"/>
          </a:p>
        </p:txBody>
      </p:sp>
      <p:sp>
        <p:nvSpPr>
          <p:cNvPr id="5" name="Notes Placeholder 4"/>
          <p:cNvSpPr>
            <a:spLocks noGrp="1"/>
          </p:cNvSpPr>
          <p:nvPr>
            <p:ph type="body" sz="quarter" idx="3"/>
          </p:nvPr>
        </p:nvSpPr>
        <p:spPr>
          <a:xfrm>
            <a:off x="735203" y="103176743"/>
            <a:ext cx="5881601" cy="84417339"/>
          </a:xfrm>
          <a:prstGeom prst="rect">
            <a:avLst/>
          </a:prstGeom>
        </p:spPr>
        <p:txBody>
          <a:bodyPr vert="horz" lIns="320115" tIns="160058" rIns="320115" bIns="1600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7" name="Slide Number Placeholder 6"/>
          <p:cNvSpPr>
            <a:spLocks noGrp="1"/>
          </p:cNvSpPr>
          <p:nvPr>
            <p:ph type="sldNum" sz="quarter" idx="5"/>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B62F6823-B8E9-4699-902A-E3FD2D5D1567}" type="slidenum">
              <a:rPr lang="en-US" smtClean="0"/>
              <a:t>‹#›</a:t>
            </a:fld>
            <a:endParaRPr lang="en-US"/>
          </a:p>
        </p:txBody>
      </p:sp>
    </p:spTree>
    <p:extLst>
      <p:ext uri="{BB962C8B-B14F-4D97-AF65-F5344CB8AC3E}">
        <p14:creationId xmlns:p14="http://schemas.microsoft.com/office/powerpoint/2010/main" val="232118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p>
          <a:p>
            <a:r>
              <a:rPr lang="en-US" dirty="0"/>
              <a:t>What is emotional health?</a:t>
            </a:r>
          </a:p>
          <a:p>
            <a:r>
              <a:rPr lang="en-US" dirty="0"/>
              <a:t>Emotional health is the same as mental health.  It focuses on the health of minds/thoughts and emotions.</a:t>
            </a:r>
          </a:p>
          <a:p>
            <a:endParaRPr lang="en-US" dirty="0"/>
          </a:p>
          <a:p>
            <a:r>
              <a:rPr lang="en-US" dirty="0"/>
              <a:t>It is important that we learn ways to stay emotionally healthy just like we learn ways to stay physically healthy!</a:t>
            </a:r>
          </a:p>
          <a:p>
            <a:r>
              <a:rPr lang="en-US" dirty="0"/>
              <a:t>We have to take care of ourselves inside and out!</a:t>
            </a:r>
          </a:p>
        </p:txBody>
      </p:sp>
      <p:sp>
        <p:nvSpPr>
          <p:cNvPr id="4" name="Slide Number Placeholder 3"/>
          <p:cNvSpPr>
            <a:spLocks noGrp="1"/>
          </p:cNvSpPr>
          <p:nvPr>
            <p:ph type="sldNum" sz="quarter" idx="5"/>
          </p:nvPr>
        </p:nvSpPr>
        <p:spPr/>
        <p:txBody>
          <a:bodyPr/>
          <a:lstStyle/>
          <a:p>
            <a:fld id="{B62F6823-B8E9-4699-902A-E3FD2D5D1567}" type="slidenum">
              <a:rPr lang="en-US" smtClean="0"/>
              <a:t>2</a:t>
            </a:fld>
            <a:endParaRPr lang="en-US"/>
          </a:p>
        </p:txBody>
      </p:sp>
    </p:spTree>
    <p:extLst>
      <p:ext uri="{BB962C8B-B14F-4D97-AF65-F5344CB8AC3E}">
        <p14:creationId xmlns:p14="http://schemas.microsoft.com/office/powerpoint/2010/main" val="263145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latin typeface="Ubuntu" panose="020B0504030602030204" pitchFamily="34" charset="0"/>
              </a:rPr>
              <a:t>We all find our inspiration from different places and it’s important to find what works for you.  Many people feel well when listening to their favorite music. Other people have a list of encouraging words to read or pictures to look at – kind like of a pep-talk to yourself. </a:t>
            </a:r>
          </a:p>
          <a:p>
            <a:endParaRPr lang="en-US" b="0" dirty="0"/>
          </a:p>
          <a:p>
            <a:r>
              <a:rPr lang="en-US" b="0" dirty="0"/>
              <a:t>I have something to share, my Positives Thoughts vision board! It has all the words and happy images that help me feel good.</a:t>
            </a:r>
          </a:p>
          <a:p>
            <a:endParaRPr lang="en-US" b="0" dirty="0"/>
          </a:p>
          <a:p>
            <a:r>
              <a:rPr lang="en-US" b="0" dirty="0"/>
              <a:t>Write in the chat box some things that you’d put on your Positive Thoughts vision board.</a:t>
            </a:r>
          </a:p>
          <a:p>
            <a:endParaRPr lang="en-US" b="0"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11</a:t>
            </a:fld>
            <a:endParaRPr lang="en-US"/>
          </a:p>
        </p:txBody>
      </p:sp>
    </p:spTree>
    <p:extLst>
      <p:ext uri="{BB962C8B-B14F-4D97-AF65-F5344CB8AC3E}">
        <p14:creationId xmlns:p14="http://schemas.microsoft.com/office/powerpoint/2010/main" val="12291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latin typeface="Ubuntu" panose="020B0504030602030204" pitchFamily="34" charset="0"/>
              </a:rPr>
              <a:t>Doing deep breathing can help you feel more relaxed and calm.  Pretend you are smelling a flower, by breathing through your nose slowly.  Then, pretend you are blowing out a candle slowly.   </a:t>
            </a:r>
          </a:p>
          <a:p>
            <a:pPr defTabSz="1745132"/>
            <a:endParaRPr lang="en-US" b="0" dirty="0"/>
          </a:p>
          <a:p>
            <a:pPr defTabSz="1745132"/>
            <a:r>
              <a:rPr lang="en-US" b="0" dirty="0"/>
              <a:t>- Breath in for 5 counts and exhale for 5 counts. Repeat 3 times.</a:t>
            </a:r>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12</a:t>
            </a:fld>
            <a:endParaRPr lang="en-US"/>
          </a:p>
        </p:txBody>
      </p:sp>
    </p:spTree>
    <p:extLst>
      <p:ext uri="{BB962C8B-B14F-4D97-AF65-F5344CB8AC3E}">
        <p14:creationId xmlns:p14="http://schemas.microsoft.com/office/powerpoint/2010/main" val="281990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Ubuntu" panose="020B0504030602030204" pitchFamily="34" charset="0"/>
              </a:rPr>
              <a:t>Stretching can help your body feel more relaxed and release emotions.  Try a few different simple stretches or yoga positions, but remember to start slowly and gently! </a:t>
            </a:r>
          </a:p>
          <a:p>
            <a:endParaRPr lang="en-US" dirty="0"/>
          </a:p>
          <a:p>
            <a:r>
              <a:rPr lang="en-US" dirty="0"/>
              <a:t>Here are a couple of my favorite stretches… </a:t>
            </a:r>
          </a:p>
          <a:p>
            <a:endParaRPr lang="en-US" dirty="0"/>
          </a:p>
          <a:p>
            <a:r>
              <a:rPr lang="en-US" dirty="0"/>
              <a:t>- Show two of your favorite stretches and stretch for at least 20 seconds on each side</a:t>
            </a:r>
          </a:p>
        </p:txBody>
      </p:sp>
      <p:sp>
        <p:nvSpPr>
          <p:cNvPr id="4" name="Slide Number Placeholder 3"/>
          <p:cNvSpPr>
            <a:spLocks noGrp="1"/>
          </p:cNvSpPr>
          <p:nvPr>
            <p:ph type="sldNum" sz="quarter" idx="5"/>
          </p:nvPr>
        </p:nvSpPr>
        <p:spPr/>
        <p:txBody>
          <a:bodyPr/>
          <a:lstStyle/>
          <a:p>
            <a:fld id="{B62F6823-B8E9-4699-902A-E3FD2D5D1567}" type="slidenum">
              <a:rPr lang="en-US" smtClean="0"/>
              <a:t>13</a:t>
            </a:fld>
            <a:endParaRPr lang="en-US"/>
          </a:p>
        </p:txBody>
      </p:sp>
    </p:spTree>
    <p:extLst>
      <p:ext uri="{BB962C8B-B14F-4D97-AF65-F5344CB8AC3E}">
        <p14:creationId xmlns:p14="http://schemas.microsoft.com/office/powerpoint/2010/main" val="195704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t>Other people can be helpful to us when we are trying to deal with our thoughts and feelings. Talking to people you trust can help, like your family, friends and coaches.   You may also talk to a mental health professional like a psychologist or counselor. </a:t>
            </a:r>
          </a:p>
          <a:p>
            <a:pPr marL="0" indent="0">
              <a:buNone/>
            </a:pPr>
            <a:r>
              <a:rPr lang="en-US" dirty="0"/>
              <a:t>Give others a smile instead of a high five.  </a:t>
            </a:r>
          </a:p>
          <a:p>
            <a:endParaRPr lang="en-US"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14</a:t>
            </a:fld>
            <a:endParaRPr lang="en-US"/>
          </a:p>
        </p:txBody>
      </p:sp>
    </p:spTree>
    <p:extLst>
      <p:ext uri="{BB962C8B-B14F-4D97-AF65-F5344CB8AC3E}">
        <p14:creationId xmlns:p14="http://schemas.microsoft.com/office/powerpoint/2010/main" val="272145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do an activity that helps us practice emotional health.</a:t>
            </a:r>
          </a:p>
          <a:p>
            <a:r>
              <a:rPr lang="en-US" b="0" dirty="0"/>
              <a:t>We’ll create an Emotional Health Vision Board!</a:t>
            </a:r>
          </a:p>
        </p:txBody>
      </p:sp>
      <p:sp>
        <p:nvSpPr>
          <p:cNvPr id="4" name="Slide Number Placeholder 3"/>
          <p:cNvSpPr>
            <a:spLocks noGrp="1"/>
          </p:cNvSpPr>
          <p:nvPr>
            <p:ph type="sldNum" sz="quarter" idx="5"/>
          </p:nvPr>
        </p:nvSpPr>
        <p:spPr/>
        <p:txBody>
          <a:bodyPr/>
          <a:lstStyle/>
          <a:p>
            <a:fld id="{B62F6823-B8E9-4699-902A-E3FD2D5D1567}" type="slidenum">
              <a:rPr lang="en-US" smtClean="0"/>
              <a:t>15</a:t>
            </a:fld>
            <a:endParaRPr lang="en-US"/>
          </a:p>
        </p:txBody>
      </p:sp>
    </p:spTree>
    <p:extLst>
      <p:ext uri="{BB962C8B-B14F-4D97-AF65-F5344CB8AC3E}">
        <p14:creationId xmlns:p14="http://schemas.microsoft.com/office/powerpoint/2010/main" val="45702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that you as a Health Messenger can help the Special Olympics community stay on track with emotional health. </a:t>
            </a:r>
          </a:p>
          <a:p>
            <a:endParaRPr lang="en-US" dirty="0"/>
          </a:p>
          <a:p>
            <a:r>
              <a:rPr lang="en-US" dirty="0"/>
              <a:t>Some examples include:</a:t>
            </a:r>
          </a:p>
          <a:p>
            <a:pPr marL="327212" indent="-327212">
              <a:buFontTx/>
              <a:buChar char="-"/>
            </a:pPr>
            <a:r>
              <a:rPr lang="en-US" dirty="0"/>
              <a:t>Individual Level: going through a breathing exercise with a friend if you notice they are felling stressed</a:t>
            </a:r>
          </a:p>
          <a:p>
            <a:pPr marL="327212" indent="-327212">
              <a:buFontTx/>
              <a:buChar char="-"/>
            </a:pPr>
            <a:r>
              <a:rPr lang="en-US" dirty="0"/>
              <a:t>Program Level: Work with SO program staff to create social media messages that can be shared to your SO program community</a:t>
            </a:r>
          </a:p>
          <a:p>
            <a:pPr marL="327212" indent="-327212">
              <a:buFontTx/>
              <a:buChar char="-"/>
            </a:pPr>
            <a:r>
              <a:rPr lang="en-US" dirty="0"/>
              <a:t>Team Level: Work with your coach to share Mental Health “Pro-Tips” with teammates before or after practice</a:t>
            </a:r>
          </a:p>
        </p:txBody>
      </p:sp>
      <p:sp>
        <p:nvSpPr>
          <p:cNvPr id="4" name="Slide Number Placeholder 3"/>
          <p:cNvSpPr>
            <a:spLocks noGrp="1"/>
          </p:cNvSpPr>
          <p:nvPr>
            <p:ph type="sldNum" sz="quarter" idx="5"/>
          </p:nvPr>
        </p:nvSpPr>
        <p:spPr/>
        <p:txBody>
          <a:bodyPr/>
          <a:lstStyle/>
          <a:p>
            <a:fld id="{B62F6823-B8E9-4699-902A-E3FD2D5D1567}" type="slidenum">
              <a:rPr lang="en-US" smtClean="0"/>
              <a:t>3</a:t>
            </a:fld>
            <a:endParaRPr lang="en-US"/>
          </a:p>
        </p:txBody>
      </p:sp>
    </p:spTree>
    <p:extLst>
      <p:ext uri="{BB962C8B-B14F-4D97-AF65-F5344CB8AC3E}">
        <p14:creationId xmlns:p14="http://schemas.microsoft.com/office/powerpoint/2010/main" val="85479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General emotional health concepts – it’s not only about feeling happy or sad.  Tell us other emotions you experience.  How do your emotions show?</a:t>
            </a:r>
          </a:p>
          <a:p>
            <a:endParaRPr lang="en-US" b="0" dirty="0"/>
          </a:p>
          <a:p>
            <a:r>
              <a:rPr lang="en-US" b="0" dirty="0"/>
              <a:t>It is normal to feel a range of emotions – even sadness or anger! If you’ve seen the movie “Inside Out” you’ll know ALL our emotions work together to make us well rounded people who can respond to events or situations appropriately</a:t>
            </a:r>
          </a:p>
          <a:p>
            <a:endParaRPr lang="en-US" b="0" dirty="0"/>
          </a:p>
          <a:p>
            <a:r>
              <a:rPr lang="en-US" b="0" dirty="0"/>
              <a:t>The important thing is to find tools to try to get you back on track… it is not healthy to stay in the negative zone for too long.</a:t>
            </a:r>
          </a:p>
        </p:txBody>
      </p:sp>
      <p:sp>
        <p:nvSpPr>
          <p:cNvPr id="4" name="Slide Number Placeholder 3"/>
          <p:cNvSpPr>
            <a:spLocks noGrp="1"/>
          </p:cNvSpPr>
          <p:nvPr>
            <p:ph type="sldNum" sz="quarter" idx="5"/>
          </p:nvPr>
        </p:nvSpPr>
        <p:spPr/>
        <p:txBody>
          <a:bodyPr/>
          <a:lstStyle/>
          <a:p>
            <a:fld id="{B62F6823-B8E9-4699-902A-E3FD2D5D1567}" type="slidenum">
              <a:rPr lang="en-US" smtClean="0"/>
              <a:t>4</a:t>
            </a:fld>
            <a:endParaRPr lang="en-US"/>
          </a:p>
        </p:txBody>
      </p:sp>
    </p:spTree>
    <p:extLst>
      <p:ext uri="{BB962C8B-B14F-4D97-AF65-F5344CB8AC3E}">
        <p14:creationId xmlns:p14="http://schemas.microsoft.com/office/powerpoint/2010/main" val="422433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b="0" dirty="0"/>
              <a:t>There can be many threats to our emotional health.  Here is one that helps show the connection between our emotions, thoughts, and bodies: </a:t>
            </a:r>
            <a:r>
              <a:rPr lang="en-US" b="1" dirty="0"/>
              <a:t>STRESS</a:t>
            </a:r>
          </a:p>
          <a:p>
            <a:pPr defTabSz="1745132"/>
            <a:endParaRPr lang="en-US" b="1" dirty="0"/>
          </a:p>
          <a:p>
            <a:r>
              <a:rPr lang="en-US" dirty="0"/>
              <a:t>Stress is a bodily reaction we have to stressful situations (like presenting in front of your class, looking out at the ocean on a beach visit, or when you about to start a race)</a:t>
            </a:r>
          </a:p>
          <a:p>
            <a:endParaRPr lang="en-US" dirty="0"/>
          </a:p>
          <a:p>
            <a:r>
              <a:rPr lang="en-US" dirty="0"/>
              <a:t>Stress can make us feel like our heart is racing. Your breathing can go much faster. Our palms might get sweaty and you might feel frightened. Feeling stressed is NORMAL. And in some situations its even good because it tells your body what you need to do to respond well to a stressful situation. </a:t>
            </a:r>
          </a:p>
          <a:p>
            <a:endParaRPr lang="en-US" dirty="0"/>
          </a:p>
          <a:p>
            <a:r>
              <a:rPr lang="en-US" dirty="0"/>
              <a:t>However, too much stress for extended periods of time is NOT good. It can contribute to health problems like high blood pressure and even impact our memory</a:t>
            </a:r>
          </a:p>
          <a:p>
            <a:endParaRPr lang="en-US" dirty="0"/>
          </a:p>
        </p:txBody>
      </p:sp>
      <p:sp>
        <p:nvSpPr>
          <p:cNvPr id="4" name="Slide Number Placeholder 3"/>
          <p:cNvSpPr>
            <a:spLocks noGrp="1"/>
          </p:cNvSpPr>
          <p:nvPr>
            <p:ph type="sldNum" sz="quarter" idx="10"/>
          </p:nvPr>
        </p:nvSpPr>
        <p:spPr/>
        <p:txBody>
          <a:bodyPr/>
          <a:lstStyle/>
          <a:p>
            <a:fld id="{B62F6823-B8E9-4699-902A-E3FD2D5D1567}" type="slidenum">
              <a:rPr lang="en-US" smtClean="0"/>
              <a:t>5</a:t>
            </a:fld>
            <a:endParaRPr lang="en-US"/>
          </a:p>
        </p:txBody>
      </p:sp>
    </p:spTree>
    <p:extLst>
      <p:ext uri="{BB962C8B-B14F-4D97-AF65-F5344CB8AC3E}">
        <p14:creationId xmlns:p14="http://schemas.microsoft.com/office/powerpoint/2010/main" val="23010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ask participants if they have noticed any of these signs before.</a:t>
            </a:r>
          </a:p>
          <a:p>
            <a:endParaRPr lang="en-US"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6</a:t>
            </a:fld>
            <a:endParaRPr lang="en-US"/>
          </a:p>
        </p:txBody>
      </p:sp>
    </p:spTree>
    <p:extLst>
      <p:ext uri="{BB962C8B-B14F-4D97-AF65-F5344CB8AC3E}">
        <p14:creationId xmlns:p14="http://schemas.microsoft.com/office/powerpoint/2010/main" val="2922096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In different situations the only thing you can control is yourself. Some examples of things we cannot control are: 1) weather, 2) other people</a:t>
            </a:r>
          </a:p>
          <a:p>
            <a:endParaRPr lang="en-US" dirty="0"/>
          </a:p>
          <a:p>
            <a:r>
              <a:rPr lang="en-US" dirty="0"/>
              <a:t>Respond to situations with intention! Don’t just react.  </a:t>
            </a:r>
          </a:p>
          <a:p>
            <a:r>
              <a:rPr lang="en-US" dirty="0"/>
              <a:t>That means take time to think about what you are feeling and decide what you should to handle things best.</a:t>
            </a:r>
          </a:p>
          <a:p>
            <a:endParaRPr lang="en-US" dirty="0"/>
          </a:p>
          <a:p>
            <a:r>
              <a:rPr lang="en-US" dirty="0"/>
              <a:t>Activity: Give examples of situations with negative reactions vs positive responses.  Help participants recognize thoughts, feelings, and behaviors. </a:t>
            </a:r>
          </a:p>
        </p:txBody>
      </p:sp>
      <p:sp>
        <p:nvSpPr>
          <p:cNvPr id="4" name="Slide Number Placeholder 3"/>
          <p:cNvSpPr>
            <a:spLocks noGrp="1"/>
          </p:cNvSpPr>
          <p:nvPr>
            <p:ph type="sldNum" sz="quarter" idx="5"/>
          </p:nvPr>
        </p:nvSpPr>
        <p:spPr/>
        <p:txBody>
          <a:bodyPr/>
          <a:lstStyle/>
          <a:p>
            <a:fld id="{B62F6823-B8E9-4699-902A-E3FD2D5D1567}" type="slidenum">
              <a:rPr lang="en-US" smtClean="0"/>
              <a:t>7</a:t>
            </a:fld>
            <a:endParaRPr lang="en-US"/>
          </a:p>
        </p:txBody>
      </p:sp>
    </p:spTree>
    <p:extLst>
      <p:ext uri="{BB962C8B-B14F-4D97-AF65-F5344CB8AC3E}">
        <p14:creationId xmlns:p14="http://schemas.microsoft.com/office/powerpoint/2010/main" val="261390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Start a discussion… some examples include: not seeing friends and family because of COVID</a:t>
            </a:r>
          </a:p>
          <a:p>
            <a:pPr defTabSz="1745132"/>
            <a:endParaRPr lang="en-US" dirty="0"/>
          </a:p>
          <a:p>
            <a:pPr defTabSz="1745132"/>
            <a:r>
              <a:rPr lang="en-US" dirty="0"/>
              <a:t>Prompt the group to think about things that stressed them out before COVID</a:t>
            </a:r>
          </a:p>
        </p:txBody>
      </p:sp>
      <p:sp>
        <p:nvSpPr>
          <p:cNvPr id="4" name="Slide Number Placeholder 3"/>
          <p:cNvSpPr>
            <a:spLocks noGrp="1"/>
          </p:cNvSpPr>
          <p:nvPr>
            <p:ph type="sldNum" sz="quarter" idx="5"/>
          </p:nvPr>
        </p:nvSpPr>
        <p:spPr/>
        <p:txBody>
          <a:bodyPr/>
          <a:lstStyle/>
          <a:p>
            <a:fld id="{B62F6823-B8E9-4699-902A-E3FD2D5D1567}" type="slidenum">
              <a:rPr lang="en-US" smtClean="0"/>
              <a:t>8</a:t>
            </a:fld>
            <a:endParaRPr lang="en-US"/>
          </a:p>
        </p:txBody>
      </p:sp>
    </p:spTree>
    <p:extLst>
      <p:ext uri="{BB962C8B-B14F-4D97-AF65-F5344CB8AC3E}">
        <p14:creationId xmlns:p14="http://schemas.microsoft.com/office/powerpoint/2010/main" val="175953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We are going to going through 5 techniques together that promote our emotional health. </a:t>
            </a:r>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9</a:t>
            </a:fld>
            <a:endParaRPr lang="en-US"/>
          </a:p>
        </p:txBody>
      </p:sp>
    </p:spTree>
    <p:extLst>
      <p:ext uri="{BB962C8B-B14F-4D97-AF65-F5344CB8AC3E}">
        <p14:creationId xmlns:p14="http://schemas.microsoft.com/office/powerpoint/2010/main" val="301564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Ubuntu" panose="020B0504030602030204" pitchFamily="34" charset="0"/>
              </a:rPr>
              <a:t>If you are feeling stressed, angry, or overwhelmed, try squeezing something like a stress ball for a few minutes.  Squeeze the ball for 3 seconds, release the ball slowly, and then repeat 5 to 10 times for 1 minute.  </a:t>
            </a:r>
          </a:p>
          <a:p>
            <a:endParaRPr lang="en-US" b="1" dirty="0"/>
          </a:p>
          <a:p>
            <a:r>
              <a:rPr lang="en-US" b="1" dirty="0"/>
              <a:t>Let’s do stress ball squeezes 5 times. </a:t>
            </a:r>
          </a:p>
        </p:txBody>
      </p:sp>
      <p:sp>
        <p:nvSpPr>
          <p:cNvPr id="4" name="Slide Number Placeholder 3"/>
          <p:cNvSpPr>
            <a:spLocks noGrp="1"/>
          </p:cNvSpPr>
          <p:nvPr>
            <p:ph type="sldNum" sz="quarter" idx="5"/>
          </p:nvPr>
        </p:nvSpPr>
        <p:spPr/>
        <p:txBody>
          <a:bodyPr/>
          <a:lstStyle/>
          <a:p>
            <a:fld id="{B62F6823-B8E9-4699-902A-E3FD2D5D1567}" type="slidenum">
              <a:rPr lang="en-US" smtClean="0"/>
              <a:t>10</a:t>
            </a:fld>
            <a:endParaRPr lang="en-US"/>
          </a:p>
        </p:txBody>
      </p:sp>
    </p:spTree>
    <p:extLst>
      <p:ext uri="{BB962C8B-B14F-4D97-AF65-F5344CB8AC3E}">
        <p14:creationId xmlns:p14="http://schemas.microsoft.com/office/powerpoint/2010/main" val="290733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4D4D90-70F2-42DB-A009-0EE4A60DD012}"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3449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D4D90-70F2-42DB-A009-0EE4A60DD012}"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98556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4D4D90-70F2-42DB-A009-0EE4A60DD012}"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05565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4D4D90-70F2-42DB-A009-0EE4A60DD012}"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2709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4D4D90-70F2-42DB-A009-0EE4A60DD012}"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7096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B3296301-4C2C-4449-9EEB-0F0DAC1409D8}"/>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88580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4BA02B71-F0A3-48BE-8A39-5297B661CBDC}"/>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403101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D4D90-70F2-42DB-A009-0EE4A60DD012}"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51364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D4D90-70F2-42DB-A009-0EE4A60DD012}"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244665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D4D90-70F2-42DB-A009-0EE4A60DD012}"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213698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90108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868F4-FE5A-4E6C-8403-63F1613F2F4F}"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BB6D-A283-4E36-8BC8-0113323581C3}" type="slidenum">
              <a:rPr lang="en-US" smtClean="0"/>
              <a:t>‹#›</a:t>
            </a:fld>
            <a:endParaRPr lang="en-US"/>
          </a:p>
        </p:txBody>
      </p:sp>
      <p:sp>
        <p:nvSpPr>
          <p:cNvPr id="7" name="Moon 6"/>
          <p:cNvSpPr/>
          <p:nvPr userDrawn="1"/>
        </p:nvSpPr>
        <p:spPr>
          <a:xfrm rot="19912058">
            <a:off x="-1728393" y="29380"/>
            <a:ext cx="4935255" cy="849920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590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744054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2193727" y="312539"/>
            <a:ext cx="7804547" cy="1518048"/>
          </a:xfrm>
          <a:prstGeom prst="rect">
            <a:avLst/>
          </a:prstGeom>
        </p:spPr>
        <p:txBody>
          <a:bodyPr lIns="71436" tIns="71436" rIns="71436" bIns="71436" anchor="ctr"/>
          <a:lstStyle>
            <a:lvl1pPr algn="ctr" defTabSz="410765">
              <a:defRPr sz="5600">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idx="1"/>
          </p:nvPr>
        </p:nvSpPr>
        <p:spPr>
          <a:xfrm>
            <a:off x="2193727" y="1830586"/>
            <a:ext cx="7804547" cy="4420197"/>
          </a:xfrm>
          <a:prstGeom prst="rect">
            <a:avLst/>
          </a:prstGeom>
        </p:spPr>
        <p:txBody>
          <a:bodyPr lIns="71436" tIns="71436" rIns="71436" bIns="71436" anchor="ctr"/>
          <a:lstStyle>
            <a:lvl1pPr marL="308681" indent="-308681"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1pPr>
            <a:lvl2pPr marL="530930" indent="-308681"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2pPr>
            <a:lvl3pPr marL="75318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3pPr>
            <a:lvl4pPr marL="97543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4pPr>
            <a:lvl5pPr marL="119768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925626" y="6505277"/>
            <a:ext cx="331819" cy="328933"/>
          </a:xfrm>
          <a:prstGeom prst="rect">
            <a:avLst/>
          </a:prstGeom>
        </p:spPr>
        <p:txBody>
          <a:bodyPr lIns="71436" tIns="71436" rIns="71436" bIns="71436" anchor="t"/>
          <a:lstStyle>
            <a:lvl1pPr algn="ctr" defTabSz="410765">
              <a:defRPr sz="12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6305613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a:off x="0" y="0"/>
            <a:ext cx="12192000" cy="6858000"/>
          </a:xfrm>
          <a:prstGeom prst="rect">
            <a:avLst/>
          </a:prstGeom>
        </p:spPr>
      </p:pic>
      <p:sp>
        <p:nvSpPr>
          <p:cNvPr id="9" name="Slide Number Placeholder 2"/>
          <p:cNvSpPr txBox="1">
            <a:spLocks/>
          </p:cNvSpPr>
          <p:nvPr userDrawn="1"/>
        </p:nvSpPr>
        <p:spPr>
          <a:xfrm>
            <a:off x="3104" y="6476668"/>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Special Olympics International | Deloitte | </a:t>
            </a:r>
            <a:fld id="{734B0C50-C312-43B0-8322-372269A4893F}" type="slidenum">
              <a:rPr lang="en-US" smtClean="0"/>
              <a:pPr algn="l"/>
              <a:t>‹#›</a:t>
            </a:fld>
            <a:endParaRPr lang="en-US"/>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37859"/>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flipV="1">
            <a:off x="0" y="1152525"/>
            <a:ext cx="8362950" cy="0"/>
          </a:xfrm>
          <a:prstGeom prst="line">
            <a:avLst/>
          </a:prstGeom>
          <a:ln w="57150">
            <a:solidFill>
              <a:srgbClr val="C5161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34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868F4-FE5A-4E6C-8403-63F1613F2F4F}"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BB6D-A283-4E36-8BC8-0113323581C3}" type="slidenum">
              <a:rPr lang="en-US" smtClean="0"/>
              <a:t>‹#›</a:t>
            </a:fld>
            <a:endParaRPr lang="en-US"/>
          </a:p>
        </p:txBody>
      </p:sp>
      <p:sp>
        <p:nvSpPr>
          <p:cNvPr id="7" name="Moon 6"/>
          <p:cNvSpPr/>
          <p:nvPr userDrawn="1"/>
        </p:nvSpPr>
        <p:spPr>
          <a:xfrm rot="19912058" flipH="1">
            <a:off x="9225839" y="-1830522"/>
            <a:ext cx="5170321" cy="891876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36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a:off x="-1" y="6107636"/>
            <a:ext cx="12192001" cy="750364"/>
          </a:xfrm>
          <a:prstGeom prst="rect">
            <a:avLst/>
          </a:prstGeom>
        </p:spPr>
      </p:pic>
      <p:sp>
        <p:nvSpPr>
          <p:cNvPr id="9" name="Slide Number Placeholder 2"/>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55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2" name="Title 1"/>
          <p:cNvSpPr>
            <a:spLocks noGrp="1"/>
          </p:cNvSpPr>
          <p:nvPr>
            <p:ph type="title"/>
          </p:nvPr>
        </p:nvSpPr>
        <p:spPr>
          <a:xfrm>
            <a:off x="1390650" y="10414"/>
            <a:ext cx="10488930" cy="1325563"/>
          </a:xfrm>
        </p:spPr>
        <p:txBody>
          <a:bodyPr/>
          <a:lstStyle>
            <a:lvl1pPr algn="r">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9630386" y="6152762"/>
            <a:ext cx="2548985" cy="692538"/>
          </a:xfrm>
          <a:prstGeom prst="rect">
            <a:avLst/>
          </a:prstGeom>
          <a:noFill/>
          <a:ln>
            <a:noFill/>
          </a:ln>
        </p:spPr>
      </p:pic>
      <p:cxnSp>
        <p:nvCxnSpPr>
          <p:cNvPr id="13" name="Straight Connector 12"/>
          <p:cNvCxnSpPr/>
          <p:nvPr userDrawn="1"/>
        </p:nvCxnSpPr>
        <p:spPr>
          <a:xfrm>
            <a:off x="268833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7E756354-6C27-4D4E-9D6F-586C9C13099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71690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a:off x="-1" y="6107636"/>
            <a:ext cx="12192001" cy="750364"/>
          </a:xfrm>
          <a:prstGeom prst="rect">
            <a:avLst/>
          </a:prstGeom>
        </p:spPr>
      </p:pic>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BF78A25-2DF5-4390-B1C1-BF1C31359F5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40960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2" name="Title 1"/>
          <p:cNvSpPr>
            <a:spLocks noGrp="1"/>
          </p:cNvSpPr>
          <p:nvPr>
            <p:ph type="title"/>
          </p:nvPr>
        </p:nvSpPr>
        <p:spPr>
          <a:xfrm>
            <a:off x="1390650" y="10414"/>
            <a:ext cx="10488930" cy="1325563"/>
          </a:xfrm>
        </p:spPr>
        <p:txBody>
          <a:bodyPr/>
          <a:lstStyle>
            <a:lvl1pPr algn="r">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9630386" y="6152762"/>
            <a:ext cx="2548985" cy="692538"/>
          </a:xfrm>
          <a:prstGeom prst="rect">
            <a:avLst/>
          </a:prstGeom>
          <a:noFill/>
          <a:ln>
            <a:noFill/>
          </a:ln>
        </p:spPr>
      </p:pic>
      <p:cxnSp>
        <p:nvCxnSpPr>
          <p:cNvPr id="13" name="Straight Connector 12"/>
          <p:cNvCxnSpPr/>
          <p:nvPr userDrawn="1"/>
        </p:nvCxnSpPr>
        <p:spPr>
          <a:xfrm>
            <a:off x="268833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A220AE2-55FB-4C26-AB07-19047F56488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12396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rot="10800000">
            <a:off x="0" y="0"/>
            <a:ext cx="12192000" cy="6858000"/>
          </a:xfrm>
          <a:prstGeom prst="rect">
            <a:avLst/>
          </a:prstGeom>
        </p:spPr>
      </p:pic>
      <p:sp>
        <p:nvSpPr>
          <p:cNvPr id="9" name="Slide Number Placeholder 2"/>
          <p:cNvSpPr txBox="1">
            <a:spLocks/>
          </p:cNvSpPr>
          <p:nvPr userDrawn="1"/>
        </p:nvSpPr>
        <p:spPr>
          <a:xfrm>
            <a:off x="222179" y="6476668"/>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Special Olympics International | [Partner Name] | </a:t>
            </a:r>
            <a:fld id="{734B0C50-C312-43B0-8322-372269A4893F}" type="slidenum">
              <a:rPr lang="en-US" smtClean="0"/>
              <a:pPr algn="l"/>
              <a:t>‹#›</a:t>
            </a:fld>
            <a:endParaRPr lang="en-US"/>
          </a:p>
        </p:txBody>
      </p:sp>
      <p:pic>
        <p:nvPicPr>
          <p:cNvPr id="11" name="Picture 10" descr="SOI_Color_SingleLine.eps"/>
          <p:cNvPicPr>
            <a:picLocks noChangeAspect="1"/>
          </p:cNvPicPr>
          <p:nvPr userDrawn="1"/>
        </p:nvPicPr>
        <p:blipFill>
          <a:blip r:embed="rId3">
            <a:lum/>
            <a:alphaModFix/>
          </a:blip>
          <a:stretch>
            <a:fillRect/>
          </a:stretch>
        </p:blipFill>
        <p:spPr>
          <a:xfrm>
            <a:off x="9630386" y="6143237"/>
            <a:ext cx="2548985" cy="692538"/>
          </a:xfrm>
          <a:prstGeom prst="rect">
            <a:avLst/>
          </a:prstGeom>
          <a:noFill/>
          <a:ln>
            <a:noFill/>
          </a:ln>
        </p:spPr>
      </p:pic>
      <p:sp>
        <p:nvSpPr>
          <p:cNvPr id="12" name="Slide Number Placeholder 2"/>
          <p:cNvSpPr txBox="1">
            <a:spLocks/>
          </p:cNvSpPr>
          <p:nvPr userDrawn="1"/>
        </p:nvSpPr>
        <p:spPr>
          <a:xfrm>
            <a:off x="0" y="6464431"/>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65000"/>
                    <a:lumOff val="35000"/>
                  </a:schemeClr>
                </a:solidFill>
              </a:rPr>
              <a:t>Special Olympics International | NASA | </a:t>
            </a:r>
            <a:fld id="{734B0C50-C312-43B0-8322-372269A4893F}" type="slidenum">
              <a:rPr lang="en-US" smtClean="0">
                <a:solidFill>
                  <a:schemeClr val="tx1">
                    <a:lumMod val="65000"/>
                    <a:lumOff val="35000"/>
                  </a:schemeClr>
                </a:solidFill>
              </a:rPr>
              <a:pPr algn="l"/>
              <a:t>‹#›</a:t>
            </a:fld>
            <a:endParaRPr lang="en-US">
              <a:solidFill>
                <a:schemeClr val="tx1">
                  <a:lumMod val="65000"/>
                  <a:lumOff val="35000"/>
                </a:schemeClr>
              </a:solidFill>
            </a:endParaRPr>
          </a:p>
        </p:txBody>
      </p:sp>
      <p:sp>
        <p:nvSpPr>
          <p:cNvPr id="13" name="Title 1"/>
          <p:cNvSpPr>
            <a:spLocks noGrp="1"/>
          </p:cNvSpPr>
          <p:nvPr>
            <p:ph type="title"/>
          </p:nvPr>
        </p:nvSpPr>
        <p:spPr>
          <a:xfrm>
            <a:off x="371475" y="1298575"/>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4" name="Content Placeholder 2"/>
          <p:cNvSpPr>
            <a:spLocks noGrp="1"/>
          </p:cNvSpPr>
          <p:nvPr>
            <p:ph idx="1"/>
          </p:nvPr>
        </p:nvSpPr>
        <p:spPr>
          <a:xfrm>
            <a:off x="390525" y="2759075"/>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75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52964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D4D90-70F2-42DB-A009-0EE4A60DD012}" type="datetimeFigureOut">
              <a:rPr lang="en-US" smtClean="0"/>
              <a:t>10/16/2024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92390-4E64-4F8F-9E72-748C8C5B5066}" type="slidenum">
              <a:rPr lang="en-US" smtClean="0"/>
              <a:t>‹#›</a:t>
            </a:fld>
            <a:endParaRPr lang="en-US"/>
          </a:p>
        </p:txBody>
      </p:sp>
    </p:spTree>
    <p:extLst>
      <p:ext uri="{BB962C8B-B14F-4D97-AF65-F5344CB8AC3E}">
        <p14:creationId xmlns:p14="http://schemas.microsoft.com/office/powerpoint/2010/main" val="2130945913"/>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5" r:id="rId4"/>
    <p:sldLayoutId id="2147483686" r:id="rId5"/>
    <p:sldLayoutId id="2147483680" r:id="rId6"/>
    <p:sldLayoutId id="2147483681" r:id="rId7"/>
    <p:sldLayoutId id="2147483682" r:id="rId8"/>
    <p:sldLayoutId id="2147483650" r:id="rId9"/>
    <p:sldLayoutId id="2147483651" r:id="rId10"/>
    <p:sldLayoutId id="2147483652" r:id="rId11"/>
    <p:sldLayoutId id="2147483653" r:id="rId12"/>
    <p:sldLayoutId id="2147483654" r:id="rId13"/>
    <p:sldLayoutId id="2147483687" r:id="rId14"/>
    <p:sldLayoutId id="2147483683" r:id="rId15"/>
    <p:sldLayoutId id="2147483655" r:id="rId16"/>
    <p:sldLayoutId id="2147483656" r:id="rId17"/>
    <p:sldLayoutId id="2147483657" r:id="rId18"/>
    <p:sldLayoutId id="2147483658" r:id="rId19"/>
    <p:sldLayoutId id="2147483659" r:id="rId20"/>
    <p:sldLayoutId id="2147483684" r:id="rId21"/>
    <p:sldLayoutId id="214748366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jp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D8B45-972D-498B-A3E5-186D8E30937A}"/>
              </a:ext>
            </a:extLst>
          </p:cNvPr>
          <p:cNvSpPr txBox="1">
            <a:spLocks/>
          </p:cNvSpPr>
          <p:nvPr/>
        </p:nvSpPr>
        <p:spPr>
          <a:xfrm>
            <a:off x="2249070" y="633076"/>
            <a:ext cx="9533744" cy="2387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en-US" b="1" dirty="0">
                <a:latin typeface="Ubuntu" charset="0"/>
                <a:ea typeface="Ubuntu" charset="0"/>
                <a:cs typeface="Ubuntu" charset="0"/>
              </a:rPr>
            </a:br>
            <a:br>
              <a:rPr lang="en-US" b="1" dirty="0">
                <a:latin typeface="Ubuntu" charset="0"/>
                <a:ea typeface="Ubuntu" charset="0"/>
                <a:cs typeface="Ubuntu" charset="0"/>
              </a:rPr>
            </a:br>
            <a:r>
              <a:rPr lang="en-US" sz="4100" b="1" dirty="0">
                <a:latin typeface="Ubuntu" charset="0"/>
                <a:ea typeface="Ubuntu" charset="0"/>
                <a:cs typeface="Ubuntu" charset="0"/>
              </a:rPr>
              <a:t>Emotional Health</a:t>
            </a:r>
            <a:br>
              <a:rPr lang="en-US" dirty="0">
                <a:latin typeface="Ubuntu" charset="0"/>
                <a:ea typeface="Ubuntu" charset="0"/>
                <a:cs typeface="Ubuntu" charset="0"/>
              </a:rPr>
            </a:br>
            <a:endParaRPr lang="en-US" dirty="0">
              <a:latin typeface="Ubuntu" charset="0"/>
              <a:ea typeface="Ubuntu" charset="0"/>
              <a:cs typeface="Ubuntu" charset="0"/>
            </a:endParaRPr>
          </a:p>
        </p:txBody>
      </p:sp>
      <p:pic>
        <p:nvPicPr>
          <p:cNvPr id="8" name="Picture 7" descr="Graphical user interface, website&#10;&#10;Description automatically generated">
            <a:extLst>
              <a:ext uri="{FF2B5EF4-FFF2-40B4-BE49-F238E27FC236}">
                <a16:creationId xmlns:a16="http://schemas.microsoft.com/office/drawing/2014/main" id="{50F5D30B-4AE5-4F9B-AF2B-50863D08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171" y="4723940"/>
            <a:ext cx="3261643" cy="1713124"/>
          </a:xfrm>
          <a:prstGeom prst="rect">
            <a:avLst/>
          </a:prstGeom>
        </p:spPr>
      </p:pic>
    </p:spTree>
    <p:extLst>
      <p:ext uri="{BB962C8B-B14F-4D97-AF65-F5344CB8AC3E}">
        <p14:creationId xmlns:p14="http://schemas.microsoft.com/office/powerpoint/2010/main" val="427940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Strategy 1: Using a Squeeze</a:t>
            </a:r>
          </a:p>
        </p:txBody>
      </p:sp>
      <p:sp>
        <p:nvSpPr>
          <p:cNvPr id="3" name="Content Placeholder 2"/>
          <p:cNvSpPr>
            <a:spLocks noGrp="1"/>
          </p:cNvSpPr>
          <p:nvPr>
            <p:ph idx="1"/>
          </p:nvPr>
        </p:nvSpPr>
        <p:spPr>
          <a:xfrm>
            <a:off x="142876" y="4604242"/>
            <a:ext cx="11867416" cy="1269020"/>
          </a:xfrm>
        </p:spPr>
        <p:txBody>
          <a:bodyPr/>
          <a:lstStyle/>
          <a:p>
            <a:pPr marL="0" indent="0">
              <a:buNone/>
            </a:pPr>
            <a:r>
              <a:rPr lang="en-US" dirty="0">
                <a:latin typeface="Ubuntu" panose="020B0504030602030204" pitchFamily="34" charset="0"/>
              </a:rPr>
              <a:t>If you are feeling stressed, angry or overwhelmed, try squeezing something like a stress ball. Squeeze the ball for 3 seconds, release the ball slowly, and then repeat 5 to 10 times for 1 minute.  </a:t>
            </a:r>
          </a:p>
        </p:txBody>
      </p:sp>
      <p:pic>
        <p:nvPicPr>
          <p:cNvPr id="4" name="Picture 3"/>
          <p:cNvPicPr>
            <a:picLocks noChangeAspect="1"/>
          </p:cNvPicPr>
          <p:nvPr/>
        </p:nvPicPr>
        <p:blipFill>
          <a:blip r:embed="rId3"/>
          <a:stretch>
            <a:fillRect/>
          </a:stretch>
        </p:blipFill>
        <p:spPr>
          <a:xfrm>
            <a:off x="5146158" y="1685897"/>
            <a:ext cx="6283843" cy="2918345"/>
          </a:xfrm>
          <a:prstGeom prst="rect">
            <a:avLst/>
          </a:prstGeom>
        </p:spPr>
      </p:pic>
      <p:pic>
        <p:nvPicPr>
          <p:cNvPr id="6" name="Picture 5" descr="A picture containing person, sport, player, crowd&#10;&#10;Description automatically generated">
            <a:extLst>
              <a:ext uri="{FF2B5EF4-FFF2-40B4-BE49-F238E27FC236}">
                <a16:creationId xmlns:a16="http://schemas.microsoft.com/office/drawing/2014/main" id="{10D46D17-EC2B-4B98-9322-26C9A2121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73" y="1326846"/>
            <a:ext cx="4160154" cy="3204490"/>
          </a:xfrm>
          <a:prstGeom prst="rect">
            <a:avLst/>
          </a:prstGeom>
        </p:spPr>
      </p:pic>
    </p:spTree>
    <p:extLst>
      <p:ext uri="{BB962C8B-B14F-4D97-AF65-F5344CB8AC3E}">
        <p14:creationId xmlns:p14="http://schemas.microsoft.com/office/powerpoint/2010/main" val="29688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Strategy 2: Thinking Positive Thoughts</a:t>
            </a:r>
          </a:p>
        </p:txBody>
      </p:sp>
      <p:sp>
        <p:nvSpPr>
          <p:cNvPr id="3" name="Content Placeholder 2"/>
          <p:cNvSpPr>
            <a:spLocks noGrp="1"/>
          </p:cNvSpPr>
          <p:nvPr>
            <p:ph idx="1"/>
          </p:nvPr>
        </p:nvSpPr>
        <p:spPr>
          <a:xfrm>
            <a:off x="228600" y="4176346"/>
            <a:ext cx="11781691" cy="1696916"/>
          </a:xfrm>
        </p:spPr>
        <p:txBody>
          <a:bodyPr>
            <a:noAutofit/>
          </a:bodyPr>
          <a:lstStyle/>
          <a:p>
            <a:pPr marL="0" indent="0">
              <a:buNone/>
            </a:pPr>
            <a:r>
              <a:rPr lang="en-US" dirty="0">
                <a:latin typeface="Ubuntu" panose="020B0504030602030204" pitchFamily="34" charset="0"/>
              </a:rPr>
              <a:t>We all find our inspiration from different places and it’s important to find what works for you.  Many people feel well when listening to their favorite music. Other people have a list of encouraging words to read or pictures to look at – kind like of a pep-talk to yourself. </a:t>
            </a:r>
          </a:p>
        </p:txBody>
      </p:sp>
      <p:pic>
        <p:nvPicPr>
          <p:cNvPr id="5" name="Picture 4"/>
          <p:cNvPicPr>
            <a:picLocks noChangeAspect="1"/>
          </p:cNvPicPr>
          <p:nvPr/>
        </p:nvPicPr>
        <p:blipFill>
          <a:blip r:embed="rId3"/>
          <a:stretch>
            <a:fillRect/>
          </a:stretch>
        </p:blipFill>
        <p:spPr>
          <a:xfrm>
            <a:off x="1815977" y="1107038"/>
            <a:ext cx="8237392" cy="3069308"/>
          </a:xfrm>
          <a:prstGeom prst="rect">
            <a:avLst/>
          </a:prstGeom>
        </p:spPr>
      </p:pic>
    </p:spTree>
    <p:extLst>
      <p:ext uri="{BB962C8B-B14F-4D97-AF65-F5344CB8AC3E}">
        <p14:creationId xmlns:p14="http://schemas.microsoft.com/office/powerpoint/2010/main" val="90220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Strategy 3: Deep Breathing</a:t>
            </a:r>
          </a:p>
        </p:txBody>
      </p:sp>
      <p:sp>
        <p:nvSpPr>
          <p:cNvPr id="3" name="Content Placeholder 2"/>
          <p:cNvSpPr>
            <a:spLocks noGrp="1"/>
          </p:cNvSpPr>
          <p:nvPr>
            <p:ph idx="1"/>
          </p:nvPr>
        </p:nvSpPr>
        <p:spPr>
          <a:xfrm>
            <a:off x="362682" y="4604242"/>
            <a:ext cx="11647609" cy="1269020"/>
          </a:xfrm>
        </p:spPr>
        <p:txBody>
          <a:bodyPr/>
          <a:lstStyle/>
          <a:p>
            <a:pPr marL="0" indent="0">
              <a:buNone/>
            </a:pPr>
            <a:r>
              <a:rPr lang="en-US" dirty="0">
                <a:latin typeface="Ubuntu" panose="020B0504030602030204" pitchFamily="34" charset="0"/>
              </a:rPr>
              <a:t>Doing deep breathing can help you feel more relaxed and calm.  Pretend you are smelling a flower, by breathing through your nose slowly.  Then, pretend you are blowing out a candle slowly.   </a:t>
            </a:r>
          </a:p>
        </p:txBody>
      </p:sp>
      <p:pic>
        <p:nvPicPr>
          <p:cNvPr id="5" name="Picture 4"/>
          <p:cNvPicPr>
            <a:picLocks noChangeAspect="1"/>
          </p:cNvPicPr>
          <p:nvPr/>
        </p:nvPicPr>
        <p:blipFill>
          <a:blip r:embed="rId3"/>
          <a:stretch>
            <a:fillRect/>
          </a:stretch>
        </p:blipFill>
        <p:spPr>
          <a:xfrm>
            <a:off x="1894742" y="1253468"/>
            <a:ext cx="7469066" cy="3129497"/>
          </a:xfrm>
          <a:prstGeom prst="rect">
            <a:avLst/>
          </a:prstGeom>
        </p:spPr>
      </p:pic>
    </p:spTree>
    <p:extLst>
      <p:ext uri="{BB962C8B-B14F-4D97-AF65-F5344CB8AC3E}">
        <p14:creationId xmlns:p14="http://schemas.microsoft.com/office/powerpoint/2010/main" val="358355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Strategy 4: Stretching</a:t>
            </a:r>
          </a:p>
        </p:txBody>
      </p:sp>
      <p:sp>
        <p:nvSpPr>
          <p:cNvPr id="3" name="Content Placeholder 2"/>
          <p:cNvSpPr>
            <a:spLocks noGrp="1"/>
          </p:cNvSpPr>
          <p:nvPr>
            <p:ph idx="1"/>
          </p:nvPr>
        </p:nvSpPr>
        <p:spPr>
          <a:xfrm>
            <a:off x="362682" y="4604242"/>
            <a:ext cx="11647609" cy="1269020"/>
          </a:xfrm>
        </p:spPr>
        <p:txBody>
          <a:bodyPr/>
          <a:lstStyle/>
          <a:p>
            <a:pPr marL="0" indent="0">
              <a:buNone/>
            </a:pPr>
            <a:r>
              <a:rPr lang="en-US" dirty="0">
                <a:latin typeface="Ubuntu" panose="020B0504030602030204" pitchFamily="34" charset="0"/>
              </a:rPr>
              <a:t>Stretching can help your body feel more relaxed and release emotions.  Try a few different simple stretches or yoga positions, but remember to start slowly and gently! </a:t>
            </a:r>
          </a:p>
        </p:txBody>
      </p:sp>
      <p:pic>
        <p:nvPicPr>
          <p:cNvPr id="5" name="Picture 4"/>
          <p:cNvPicPr>
            <a:picLocks noChangeAspect="1"/>
          </p:cNvPicPr>
          <p:nvPr/>
        </p:nvPicPr>
        <p:blipFill>
          <a:blip r:embed="rId3"/>
          <a:stretch>
            <a:fillRect/>
          </a:stretch>
        </p:blipFill>
        <p:spPr>
          <a:xfrm>
            <a:off x="1355480" y="1542655"/>
            <a:ext cx="8880787" cy="2845777"/>
          </a:xfrm>
          <a:prstGeom prst="rect">
            <a:avLst/>
          </a:prstGeom>
        </p:spPr>
      </p:pic>
    </p:spTree>
    <p:extLst>
      <p:ext uri="{BB962C8B-B14F-4D97-AF65-F5344CB8AC3E}">
        <p14:creationId xmlns:p14="http://schemas.microsoft.com/office/powerpoint/2010/main" val="200820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5: Getting Support</a:t>
            </a:r>
          </a:p>
        </p:txBody>
      </p:sp>
      <p:sp>
        <p:nvSpPr>
          <p:cNvPr id="3" name="Content Placeholder 2"/>
          <p:cNvSpPr>
            <a:spLocks noGrp="1"/>
          </p:cNvSpPr>
          <p:nvPr>
            <p:ph idx="1"/>
          </p:nvPr>
        </p:nvSpPr>
        <p:spPr>
          <a:xfrm>
            <a:off x="362682" y="4604242"/>
            <a:ext cx="11647609" cy="1269020"/>
          </a:xfrm>
        </p:spPr>
        <p:txBody>
          <a:bodyPr>
            <a:normAutofit fontScale="92500" lnSpcReduction="10000"/>
          </a:bodyPr>
          <a:lstStyle/>
          <a:p>
            <a:pPr marL="0" indent="0">
              <a:buNone/>
            </a:pPr>
            <a:r>
              <a:rPr lang="en-US" dirty="0"/>
              <a:t>Other people can be helpful to us when we are trying to deal with our thoughts and feelings.  Talking to people you trust can help, like your family, friends and coaches. </a:t>
            </a:r>
          </a:p>
          <a:p>
            <a:pPr marL="0" indent="0">
              <a:buNone/>
            </a:pPr>
            <a:r>
              <a:rPr lang="en-US" dirty="0"/>
              <a:t>Give others a smile, a fist bump, or words of encouragement (instead of a high five).  </a:t>
            </a:r>
          </a:p>
        </p:txBody>
      </p:sp>
      <p:pic>
        <p:nvPicPr>
          <p:cNvPr id="5" name="Picture 4"/>
          <p:cNvPicPr>
            <a:picLocks noChangeAspect="1"/>
          </p:cNvPicPr>
          <p:nvPr/>
        </p:nvPicPr>
        <p:blipFill>
          <a:blip r:embed="rId3"/>
          <a:stretch>
            <a:fillRect/>
          </a:stretch>
        </p:blipFill>
        <p:spPr>
          <a:xfrm>
            <a:off x="0" y="1326846"/>
            <a:ext cx="8636890" cy="3069308"/>
          </a:xfrm>
          <a:prstGeom prst="rect">
            <a:avLst/>
          </a:prstGeom>
        </p:spPr>
      </p:pic>
      <p:sp>
        <p:nvSpPr>
          <p:cNvPr id="7" name="Oval 6">
            <a:extLst>
              <a:ext uri="{FF2B5EF4-FFF2-40B4-BE49-F238E27FC236}">
                <a16:creationId xmlns:a16="http://schemas.microsoft.com/office/drawing/2014/main" id="{B5215FC8-5387-4CFC-8F85-4800E6EBE4A5}"/>
              </a:ext>
            </a:extLst>
          </p:cNvPr>
          <p:cNvSpPr/>
          <p:nvPr/>
        </p:nvSpPr>
        <p:spPr>
          <a:xfrm>
            <a:off x="8069580" y="114300"/>
            <a:ext cx="4488179" cy="428185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53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52499" y="-122501"/>
            <a:ext cx="5314536" cy="1325563"/>
          </a:xfrm>
        </p:spPr>
        <p:txBody>
          <a:bodyPr>
            <a:normAutofit/>
          </a:bodyPr>
          <a:lstStyle/>
          <a:p>
            <a:r>
              <a:rPr lang="en-US" dirty="0"/>
              <a:t>Homework</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running in a race&#10;&#10;Description automatically generated with medium confidence">
            <a:extLst>
              <a:ext uri="{FF2B5EF4-FFF2-40B4-BE49-F238E27FC236}">
                <a16:creationId xmlns:a16="http://schemas.microsoft.com/office/drawing/2014/main" id="{63F5B71F-7FBC-4DD0-A275-AF7E4B2E7EE3}"/>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2589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2495616480"/>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666492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2654-C2E4-B8F2-E1AE-C537B6942A0C}"/>
              </a:ext>
            </a:extLst>
          </p:cNvPr>
          <p:cNvSpPr>
            <a:spLocks noGrp="1"/>
          </p:cNvSpPr>
          <p:nvPr>
            <p:ph type="title"/>
          </p:nvPr>
        </p:nvSpPr>
        <p:spPr/>
        <p:txBody>
          <a:bodyPr>
            <a:normAutofit/>
          </a:bodyPr>
          <a:lstStyle/>
          <a:p>
            <a:r>
              <a:rPr lang="en-US" dirty="0"/>
              <a:t>Acknowledgment</a:t>
            </a:r>
          </a:p>
        </p:txBody>
      </p:sp>
      <p:sp>
        <p:nvSpPr>
          <p:cNvPr id="3" name="Content Placeholder 2">
            <a:extLst>
              <a:ext uri="{FF2B5EF4-FFF2-40B4-BE49-F238E27FC236}">
                <a16:creationId xmlns:a16="http://schemas.microsoft.com/office/drawing/2014/main" id="{881809EF-CE14-DFE8-F84C-F9AA144CC5EE}"/>
              </a:ext>
            </a:extLst>
          </p:cNvPr>
          <p:cNvSpPr>
            <a:spLocks noGrp="1"/>
          </p:cNvSpPr>
          <p:nvPr>
            <p:ph idx="1"/>
          </p:nvPr>
        </p:nvSpPr>
        <p:spPr/>
        <p:txBody>
          <a:bodyPr/>
          <a:lstStyle/>
          <a:p>
            <a:pPr marL="0" indent="0">
              <a:lnSpc>
                <a:spcPct val="107000"/>
              </a:lnSpc>
              <a:spcBef>
                <a:spcPts val="0"/>
              </a:spcBef>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This document was developed with funding from many sources, including in the United States by Grant Number NU27DD000021 from the Centers for Disease Control and Prevention (CDC) of the U.S. Department of Health and Human Services (HHS), with $18.1 M (64%) financed with U.S. Federal funds and $10.2 M (36%) supported by non-federal sources. </a:t>
            </a:r>
          </a:p>
          <a:p>
            <a:pPr marL="0" indent="0">
              <a:lnSpc>
                <a:spcPct val="107000"/>
              </a:lnSpc>
              <a:spcBef>
                <a:spcPts val="0"/>
              </a:spcBef>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The contents of this document are solely the responsibility of the authors and do not necessarily represent the official views of the Centers for Disease Control and Prevention or the US Department of Health and Human Services.</a:t>
            </a:r>
            <a:r>
              <a:rPr lang="en-US" sz="1800" kern="100" dirty="0">
                <a:latin typeface="Arial" panose="020B0604020202020204" pitchFamily="34"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54462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FB9AEB-CBBF-45D1-9E2D-33DA0F8FF6AA}"/>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FF0000"/>
                </a:solidFill>
                <a:effectLst>
                  <a:outerShdw blurRad="38100" dist="38100" dir="2700000" algn="tl">
                    <a:srgbClr val="000000">
                      <a:alpha val="43137"/>
                    </a:srgbClr>
                  </a:outerShdw>
                </a:effectLst>
                <a:latin typeface="+mj-lt"/>
                <a:ea typeface="+mj-ea"/>
                <a:cs typeface="+mj-cs"/>
              </a:rPr>
              <a:t>What is emotional health?</a:t>
            </a:r>
          </a:p>
        </p:txBody>
      </p:sp>
      <p:pic>
        <p:nvPicPr>
          <p:cNvPr id="3" name="Picture 2" descr="A group of people sitting together&#10;&#10;Description automatically generated with medium confidence">
            <a:extLst>
              <a:ext uri="{FF2B5EF4-FFF2-40B4-BE49-F238E27FC236}">
                <a16:creationId xmlns:a16="http://schemas.microsoft.com/office/drawing/2014/main" id="{38B7023C-60E8-45AD-A9E0-5E6258955895}"/>
              </a:ext>
            </a:extLst>
          </p:cNvPr>
          <p:cNvPicPr>
            <a:picLocks noChangeAspect="1"/>
          </p:cNvPicPr>
          <p:nvPr/>
        </p:nvPicPr>
        <p:blipFill rotWithShape="1">
          <a:blip r:embed="rId3">
            <a:extLst>
              <a:ext uri="{28A0092B-C50C-407E-A947-70E740481C1C}">
                <a14:useLocalDpi xmlns:a14="http://schemas.microsoft.com/office/drawing/2010/main" val="0"/>
              </a:ext>
            </a:extLst>
          </a:blip>
          <a:srcRect r="1" b="2119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808474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Your Role as a Health Messenger</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611166957"/>
              </p:ext>
            </p:extLst>
          </p:nvPr>
        </p:nvGraphicFramePr>
        <p:xfrm>
          <a:off x="6499749" y="1254634"/>
          <a:ext cx="5284788"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tanding in a room&#10;&#10;Description automatically generated">
            <a:extLst>
              <a:ext uri="{FF2B5EF4-FFF2-40B4-BE49-F238E27FC236}">
                <a16:creationId xmlns:a16="http://schemas.microsoft.com/office/drawing/2014/main" id="{0046BE12-FC7D-49EE-84C0-9A85DD8A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9577" y="4238688"/>
            <a:ext cx="3913347" cy="2608898"/>
          </a:xfrm>
          <a:prstGeom prst="rect">
            <a:avLst/>
          </a:prstGeom>
        </p:spPr>
      </p:pic>
      <p:pic>
        <p:nvPicPr>
          <p:cNvPr id="8" name="Picture 7" descr="A group of people holding a sign&#10;&#10;Description automatically generated">
            <a:extLst>
              <a:ext uri="{FF2B5EF4-FFF2-40B4-BE49-F238E27FC236}">
                <a16:creationId xmlns:a16="http://schemas.microsoft.com/office/drawing/2014/main" id="{00FDBCE8-4664-4EBC-8DFE-0C24D86EA3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281" y="1137094"/>
            <a:ext cx="4411980" cy="2941320"/>
          </a:xfrm>
          <a:prstGeom prst="rect">
            <a:avLst/>
          </a:prstGeom>
        </p:spPr>
      </p:pic>
      <p:pic>
        <p:nvPicPr>
          <p:cNvPr id="15" name="Picture 14" descr="A person sitting at a table with a computer&#10;&#10;Description automatically generated">
            <a:extLst>
              <a:ext uri="{FF2B5EF4-FFF2-40B4-BE49-F238E27FC236}">
                <a16:creationId xmlns:a16="http://schemas.microsoft.com/office/drawing/2014/main" id="{FF7C7C3A-809C-41D4-82DC-B86D7D1D6A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281" y="4576413"/>
            <a:ext cx="2900172" cy="1933448"/>
          </a:xfrm>
          <a:prstGeom prst="rect">
            <a:avLst/>
          </a:prstGeom>
        </p:spPr>
      </p:pic>
    </p:spTree>
    <p:extLst>
      <p:ext uri="{BB962C8B-B14F-4D97-AF65-F5344CB8AC3E}">
        <p14:creationId xmlns:p14="http://schemas.microsoft.com/office/powerpoint/2010/main" val="388886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Ubuntu" panose="020B0504030602030204" pitchFamily="34" charset="0"/>
              </a:rPr>
              <a:t>Emotions</a:t>
            </a:r>
          </a:p>
        </p:txBody>
      </p:sp>
      <p:pic>
        <p:nvPicPr>
          <p:cNvPr id="1026" name="Picture 2" descr="Why are two of Riley's five emotions in Inside Out male? - Movies ..."/>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19200" y="1890712"/>
            <a:ext cx="97536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Threats to Emotional Health: Stress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398" y="1326846"/>
            <a:ext cx="5436523" cy="4704210"/>
          </a:xfrm>
        </p:spPr>
      </p:pic>
      <p:cxnSp>
        <p:nvCxnSpPr>
          <p:cNvPr id="5" name="Straight Connector 4">
            <a:extLst>
              <a:ext uri="{FF2B5EF4-FFF2-40B4-BE49-F238E27FC236}">
                <a16:creationId xmlns:a16="http://schemas.microsoft.com/office/drawing/2014/main" id="{A3B8D737-FB70-4202-ACA0-A6F90F07CFA4}"/>
              </a:ext>
            </a:extLst>
          </p:cNvPr>
          <p:cNvCxnSpPr>
            <a:cxnSpLocks/>
          </p:cNvCxnSpPr>
          <p:nvPr/>
        </p:nvCxnSpPr>
        <p:spPr>
          <a:xfrm>
            <a:off x="5875020" y="2067321"/>
            <a:ext cx="0" cy="34975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8" name="Picture 7" descr="A picture containing text, water sport, sport, swimming&#10;&#10;Description automatically generated">
            <a:extLst>
              <a:ext uri="{FF2B5EF4-FFF2-40B4-BE49-F238E27FC236}">
                <a16:creationId xmlns:a16="http://schemas.microsoft.com/office/drawing/2014/main" id="{32B56251-F064-432D-A9E1-A600DC0CF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90" y="1326846"/>
            <a:ext cx="5106430" cy="4704210"/>
          </a:xfrm>
          <a:prstGeom prst="rect">
            <a:avLst/>
          </a:prstGeom>
        </p:spPr>
      </p:pic>
    </p:spTree>
    <p:extLst>
      <p:ext uri="{BB962C8B-B14F-4D97-AF65-F5344CB8AC3E}">
        <p14:creationId xmlns:p14="http://schemas.microsoft.com/office/powerpoint/2010/main" val="347106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Ubuntu" panose="020B0504030602030204" pitchFamily="34" charset="0"/>
              </a:rPr>
              <a:t>Signs of Stress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9247698"/>
              </p:ext>
            </p:extLst>
          </p:nvPr>
        </p:nvGraphicFramePr>
        <p:xfrm>
          <a:off x="1390650" y="1370692"/>
          <a:ext cx="10515600" cy="4648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0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45746"/>
            <a:ext cx="12635345" cy="1325563"/>
          </a:xfrm>
        </p:spPr>
        <p:txBody>
          <a:bodyPr>
            <a:normAutofit/>
          </a:bodyPr>
          <a:lstStyle/>
          <a:p>
            <a:r>
              <a:rPr lang="en-US" sz="4000" dirty="0">
                <a:latin typeface="Ubuntu" panose="020B0504030602030204" pitchFamily="34" charset="0"/>
              </a:rPr>
              <a:t>What Can We Control When We’re Stressed?</a:t>
            </a:r>
          </a:p>
        </p:txBody>
      </p:sp>
      <p:sp>
        <p:nvSpPr>
          <p:cNvPr id="15" name="TextBox 14"/>
          <p:cNvSpPr txBox="1"/>
          <p:nvPr/>
        </p:nvSpPr>
        <p:spPr>
          <a:xfrm>
            <a:off x="386261" y="1630093"/>
            <a:ext cx="3555657" cy="523220"/>
          </a:xfrm>
          <a:prstGeom prst="rect">
            <a:avLst/>
          </a:prstGeom>
          <a:noFill/>
        </p:spPr>
        <p:txBody>
          <a:bodyPr wrap="square" rtlCol="0">
            <a:spAutoFit/>
          </a:bodyPr>
          <a:lstStyle/>
          <a:p>
            <a:pPr algn="ctr"/>
            <a:r>
              <a:rPr lang="en-US" sz="2800" b="1" dirty="0">
                <a:solidFill>
                  <a:srgbClr val="00B050"/>
                </a:solidFill>
                <a:latin typeface="Ubuntu" panose="020B0504030602030204" pitchFamily="34" charset="0"/>
              </a:rPr>
              <a:t>I CAN Control…</a:t>
            </a:r>
          </a:p>
        </p:txBody>
      </p:sp>
      <p:sp>
        <p:nvSpPr>
          <p:cNvPr id="18" name="TextBox 17"/>
          <p:cNvSpPr txBox="1"/>
          <p:nvPr/>
        </p:nvSpPr>
        <p:spPr>
          <a:xfrm>
            <a:off x="7955280" y="1389730"/>
            <a:ext cx="3850459" cy="523220"/>
          </a:xfrm>
          <a:prstGeom prst="rect">
            <a:avLst/>
          </a:prstGeom>
          <a:noFill/>
        </p:spPr>
        <p:txBody>
          <a:bodyPr wrap="square" rtlCol="0">
            <a:spAutoFit/>
          </a:bodyPr>
          <a:lstStyle/>
          <a:p>
            <a:pPr algn="ctr"/>
            <a:r>
              <a:rPr lang="en-US" sz="2800" b="1" dirty="0">
                <a:solidFill>
                  <a:srgbClr val="FF0000"/>
                </a:solidFill>
                <a:latin typeface="Ubuntu" panose="020B0504030602030204" pitchFamily="34" charset="0"/>
              </a:rPr>
              <a:t>I CANNOT Control…</a:t>
            </a:r>
          </a:p>
        </p:txBody>
      </p:sp>
      <p:sp>
        <p:nvSpPr>
          <p:cNvPr id="16" name="TextBox 15"/>
          <p:cNvSpPr txBox="1"/>
          <p:nvPr/>
        </p:nvSpPr>
        <p:spPr>
          <a:xfrm>
            <a:off x="4387079" y="3327225"/>
            <a:ext cx="3291622" cy="584775"/>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Respond vs. React</a:t>
            </a:r>
          </a:p>
        </p:txBody>
      </p:sp>
      <p:pic>
        <p:nvPicPr>
          <p:cNvPr id="4" name="Picture 3" descr="A person in a blue shirt&#10;&#10;Description automatically generated">
            <a:extLst>
              <a:ext uri="{FF2B5EF4-FFF2-40B4-BE49-F238E27FC236}">
                <a16:creationId xmlns:a16="http://schemas.microsoft.com/office/drawing/2014/main" id="{D342804E-9E7F-4657-BB5E-188FA0F19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61" y="2331720"/>
            <a:ext cx="3854076" cy="3045344"/>
          </a:xfrm>
          <a:prstGeom prst="rect">
            <a:avLst/>
          </a:prstGeom>
        </p:spPr>
      </p:pic>
      <p:pic>
        <p:nvPicPr>
          <p:cNvPr id="6" name="Picture 5" descr="A picture containing building, person, snow, table&#10;&#10;Description automatically generated">
            <a:extLst>
              <a:ext uri="{FF2B5EF4-FFF2-40B4-BE49-F238E27FC236}">
                <a16:creationId xmlns:a16="http://schemas.microsoft.com/office/drawing/2014/main" id="{AB64816E-3154-47B5-BEF0-66B0B7D3B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444" y="1921853"/>
            <a:ext cx="3980295" cy="3546417"/>
          </a:xfrm>
          <a:prstGeom prst="rect">
            <a:avLst/>
          </a:prstGeom>
        </p:spPr>
      </p:pic>
      <p:sp>
        <p:nvSpPr>
          <p:cNvPr id="10" name="TextBox 9">
            <a:extLst>
              <a:ext uri="{FF2B5EF4-FFF2-40B4-BE49-F238E27FC236}">
                <a16:creationId xmlns:a16="http://schemas.microsoft.com/office/drawing/2014/main" id="{BC54E065-2931-4538-A2CC-F2E9CD650395}"/>
              </a:ext>
            </a:extLst>
          </p:cNvPr>
          <p:cNvSpPr txBox="1"/>
          <p:nvPr/>
        </p:nvSpPr>
        <p:spPr>
          <a:xfrm>
            <a:off x="386260" y="5555471"/>
            <a:ext cx="3555657" cy="523220"/>
          </a:xfrm>
          <a:prstGeom prst="rect">
            <a:avLst/>
          </a:prstGeom>
          <a:noFill/>
        </p:spPr>
        <p:txBody>
          <a:bodyPr wrap="square" rtlCol="0">
            <a:spAutoFit/>
          </a:bodyPr>
          <a:lstStyle/>
          <a:p>
            <a:pPr algn="ctr"/>
            <a:r>
              <a:rPr lang="en-US" sz="2800" b="1" dirty="0">
                <a:solidFill>
                  <a:srgbClr val="00B050"/>
                </a:solidFill>
                <a:latin typeface="Ubuntu" panose="020B0504030602030204" pitchFamily="34" charset="0"/>
              </a:rPr>
              <a:t>ME</a:t>
            </a:r>
          </a:p>
        </p:txBody>
      </p:sp>
      <p:sp>
        <p:nvSpPr>
          <p:cNvPr id="11" name="TextBox 10">
            <a:extLst>
              <a:ext uri="{FF2B5EF4-FFF2-40B4-BE49-F238E27FC236}">
                <a16:creationId xmlns:a16="http://schemas.microsoft.com/office/drawing/2014/main" id="{7D9FC4CB-F678-48C6-9BFF-082C9C464596}"/>
              </a:ext>
            </a:extLst>
          </p:cNvPr>
          <p:cNvSpPr txBox="1"/>
          <p:nvPr/>
        </p:nvSpPr>
        <p:spPr>
          <a:xfrm>
            <a:off x="7955280" y="5555471"/>
            <a:ext cx="3850459" cy="523220"/>
          </a:xfrm>
          <a:prstGeom prst="rect">
            <a:avLst/>
          </a:prstGeom>
          <a:noFill/>
        </p:spPr>
        <p:txBody>
          <a:bodyPr wrap="square" rtlCol="0">
            <a:spAutoFit/>
          </a:bodyPr>
          <a:lstStyle/>
          <a:p>
            <a:pPr algn="ctr"/>
            <a:r>
              <a:rPr lang="en-US" sz="2800" b="1" dirty="0">
                <a:solidFill>
                  <a:srgbClr val="FF0000"/>
                </a:solidFill>
                <a:latin typeface="Ubuntu" panose="020B0504030602030204" pitchFamily="34" charset="0"/>
              </a:rPr>
              <a:t>OTHER</a:t>
            </a:r>
          </a:p>
        </p:txBody>
      </p:sp>
    </p:spTree>
    <p:extLst>
      <p:ext uri="{BB962C8B-B14F-4D97-AF65-F5344CB8AC3E}">
        <p14:creationId xmlns:p14="http://schemas.microsoft.com/office/powerpoint/2010/main" val="25263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Ubuntu" panose="020B0504030602030204" pitchFamily="34" charset="0"/>
              </a:rPr>
              <a:t>Sources of Stress</a:t>
            </a:r>
          </a:p>
        </p:txBody>
      </p:sp>
      <p:sp>
        <p:nvSpPr>
          <p:cNvPr id="6" name="Rectangle 5"/>
          <p:cNvSpPr/>
          <p:nvPr/>
        </p:nvSpPr>
        <p:spPr>
          <a:xfrm>
            <a:off x="5144042" y="1950519"/>
            <a:ext cx="6581683" cy="341632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What Stresses </a:t>
            </a:r>
          </a:p>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You Out?</a:t>
            </a:r>
          </a:p>
          <a:p>
            <a:pPr algn="ctr"/>
            <a:endParaRPr lang="en-US" sz="5400" b="1" dirty="0">
              <a:ln w="22225">
                <a:solidFill>
                  <a:schemeClr val="accent2"/>
                </a:solidFill>
                <a:prstDash val="solid"/>
              </a:ln>
              <a:solidFill>
                <a:schemeClr val="accent2">
                  <a:lumMod val="40000"/>
                  <a:lumOff val="60000"/>
                </a:schemeClr>
              </a:solidFill>
              <a:latin typeface="Ubuntu" panose="020B0504030602030204" pitchFamily="34" charset="0"/>
            </a:endParaRPr>
          </a:p>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Let’s Brainstorm…</a:t>
            </a:r>
          </a:p>
        </p:txBody>
      </p:sp>
      <p:pic>
        <p:nvPicPr>
          <p:cNvPr id="3" name="Picture 2" descr="A person in a red shirt playing football&#10;&#10;Description automatically generated with low confidence">
            <a:extLst>
              <a:ext uri="{FF2B5EF4-FFF2-40B4-BE49-F238E27FC236}">
                <a16:creationId xmlns:a16="http://schemas.microsoft.com/office/drawing/2014/main" id="{580840BC-7158-41F0-A8BB-02E6ECB1B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43" y="10414"/>
            <a:ext cx="4038057" cy="6618986"/>
          </a:xfrm>
          <a:prstGeom prst="rect">
            <a:avLst/>
          </a:prstGeom>
        </p:spPr>
      </p:pic>
    </p:spTree>
    <p:extLst>
      <p:ext uri="{BB962C8B-B14F-4D97-AF65-F5344CB8AC3E}">
        <p14:creationId xmlns:p14="http://schemas.microsoft.com/office/powerpoint/2010/main" val="87283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00405"/>
            <a:ext cx="5314536" cy="1325563"/>
          </a:xfrm>
        </p:spPr>
        <p:txBody>
          <a:bodyPr vert="horz" lIns="91440" tIns="45720" rIns="91440" bIns="45720" rtlCol="0" anchor="ctr">
            <a:normAutofit/>
          </a:bodyPr>
          <a:lstStyle/>
          <a:p>
            <a:r>
              <a:rPr lang="en-US" dirty="0">
                <a:solidFill>
                  <a:schemeClr val="tx1"/>
                </a:solidFill>
                <a:latin typeface="+mj-lt"/>
              </a:rPr>
              <a:t>Focusing on </a:t>
            </a:r>
            <a:br>
              <a:rPr lang="en-US" dirty="0">
                <a:solidFill>
                  <a:schemeClr val="tx1"/>
                </a:solidFill>
                <a:latin typeface="+mj-lt"/>
              </a:rPr>
            </a:br>
            <a:r>
              <a:rPr lang="en-US" dirty="0">
                <a:solidFill>
                  <a:schemeClr val="tx1"/>
                </a:solidFill>
                <a:latin typeface="+mj-lt"/>
              </a:rPr>
              <a:t>      Emotional Health</a:t>
            </a:r>
          </a:p>
        </p:txBody>
      </p:sp>
      <p:sp>
        <p:nvSpPr>
          <p:cNvPr id="3" name="Content Placeholder 2"/>
          <p:cNvSpPr>
            <a:spLocks noGrp="1"/>
          </p:cNvSpPr>
          <p:nvPr>
            <p:ph idx="1"/>
          </p:nvPr>
        </p:nvSpPr>
        <p:spPr>
          <a:xfrm>
            <a:off x="276468" y="1741040"/>
            <a:ext cx="6285600" cy="3375920"/>
          </a:xfrm>
        </p:spPr>
        <p:txBody>
          <a:bodyPr vert="horz" lIns="91440" tIns="45720" rIns="91440" bIns="45720" rtlCol="0" anchor="t">
            <a:noAutofit/>
          </a:bodyPr>
          <a:lstStyle/>
          <a:p>
            <a:pPr marL="0" indent="0">
              <a:buNone/>
            </a:pPr>
            <a:r>
              <a:rPr lang="en-US" sz="2400" dirty="0">
                <a:solidFill>
                  <a:schemeClr val="tx1"/>
                </a:solidFill>
              </a:rPr>
              <a:t>Many people may feel sad, stress, or confused especially now that we are dealing with a pandemic. It's important to think about things you can do for your emotional health.</a:t>
            </a:r>
          </a:p>
          <a:p>
            <a:pPr marL="0" indent="0">
              <a:buNone/>
            </a:pPr>
            <a:r>
              <a:rPr lang="en-US" sz="2400" dirty="0">
                <a:solidFill>
                  <a:schemeClr val="tx1"/>
                </a:solidFill>
              </a:rPr>
              <a:t>Let’s learn 5 techniques you can do daily for emotional health!</a:t>
            </a:r>
          </a:p>
          <a:p>
            <a:pPr marL="514350">
              <a:buFont typeface="Arial" panose="020B0604020202020204" pitchFamily="34" charset="0"/>
              <a:buChar char="•"/>
            </a:pPr>
            <a:r>
              <a:rPr lang="en-US" sz="2400" dirty="0">
                <a:solidFill>
                  <a:schemeClr val="tx1"/>
                </a:solidFill>
              </a:rPr>
              <a:t>Using a Stress Ball</a:t>
            </a:r>
          </a:p>
          <a:p>
            <a:pPr marL="514350">
              <a:buFont typeface="Arial" panose="020B0604020202020204" pitchFamily="34" charset="0"/>
              <a:buChar char="•"/>
            </a:pPr>
            <a:r>
              <a:rPr lang="en-US" sz="2400" dirty="0">
                <a:solidFill>
                  <a:schemeClr val="tx1"/>
                </a:solidFill>
              </a:rPr>
              <a:t>Thinking Positive Thoughts</a:t>
            </a:r>
          </a:p>
          <a:p>
            <a:pPr marL="514350">
              <a:buFont typeface="Arial" panose="020B0604020202020204" pitchFamily="34" charset="0"/>
              <a:buChar char="•"/>
            </a:pPr>
            <a:r>
              <a:rPr lang="en-US" sz="2400" dirty="0">
                <a:solidFill>
                  <a:schemeClr val="tx1"/>
                </a:solidFill>
              </a:rPr>
              <a:t>Deep Breathing</a:t>
            </a:r>
          </a:p>
          <a:p>
            <a:pPr marL="514350">
              <a:buFont typeface="Arial" panose="020B0604020202020204" pitchFamily="34" charset="0"/>
              <a:buChar char="•"/>
            </a:pPr>
            <a:r>
              <a:rPr lang="en-US" sz="2400" dirty="0">
                <a:solidFill>
                  <a:schemeClr val="tx1"/>
                </a:solidFill>
              </a:rPr>
              <a:t>Stretching</a:t>
            </a:r>
          </a:p>
          <a:p>
            <a:pPr marL="514350">
              <a:buFont typeface="Arial" panose="020B0604020202020204" pitchFamily="34" charset="0"/>
              <a:buChar char="•"/>
            </a:pPr>
            <a:r>
              <a:rPr lang="en-US" sz="2400" dirty="0">
                <a:solidFill>
                  <a:schemeClr val="tx1"/>
                </a:solidFill>
              </a:rPr>
              <a:t>Getting Support</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helmet and gloves&#10;&#10;Description automatically generated with low confidence">
            <a:extLst>
              <a:ext uri="{FF2B5EF4-FFF2-40B4-BE49-F238E27FC236}">
                <a16:creationId xmlns:a16="http://schemas.microsoft.com/office/drawing/2014/main" id="{F4C1ED83-7C4A-46C1-A639-4EFF4DE3F6C3}"/>
              </a:ext>
            </a:extLst>
          </p:cNvPr>
          <p:cNvPicPr>
            <a:picLocks noChangeAspect="1"/>
          </p:cNvPicPr>
          <p:nvPr/>
        </p:nvPicPr>
        <p:blipFill rotWithShape="1">
          <a:blip r:embed="rId3">
            <a:extLst>
              <a:ext uri="{28A0092B-C50C-407E-A947-70E740481C1C}">
                <a14:useLocalDpi xmlns:a14="http://schemas.microsoft.com/office/drawing/2010/main" val="0"/>
              </a:ext>
            </a:extLst>
          </a:blip>
          <a:srcRect l="16801" r="1463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196310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6E43570C675241AD0770FD02353473" ma:contentTypeVersion="10" ma:contentTypeDescription="Create a new document." ma:contentTypeScope="" ma:versionID="bb1f730b9d1f3a8ef5c0f8a584886117">
  <xsd:schema xmlns:xsd="http://www.w3.org/2001/XMLSchema" xmlns:xs="http://www.w3.org/2001/XMLSchema" xmlns:p="http://schemas.microsoft.com/office/2006/metadata/properties" xmlns:ns2="7caa4be8-4d2a-4852-a8ae-d326c7966dc4" xmlns:ns3="6b5e7dea-ba08-47ce-944e-768e98d134fc" targetNamespace="http://schemas.microsoft.com/office/2006/metadata/properties" ma:root="true" ma:fieldsID="60309439ccd85d844288c651a0db8e20" ns2:_="" ns3:_="">
    <xsd:import namespace="7caa4be8-4d2a-4852-a8ae-d326c7966dc4"/>
    <xsd:import namespace="6b5e7dea-ba08-47ce-944e-768e98d134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a4be8-4d2a-4852-a8ae-d326c7966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5e7dea-ba08-47ce-944e-768e98d134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87342B-D7D1-4752-BFAF-E3C7F8627F66}">
  <ds:schemaRefs>
    <ds:schemaRef ds:uri="7caa4be8-4d2a-4852-a8ae-d326c7966dc4"/>
    <ds:schemaRef ds:uri="http://purl.org/dc/terms/"/>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6b5e7dea-ba08-47ce-944e-768e98d134fc"/>
    <ds:schemaRef ds:uri="http://purl.org/dc/dcmitype/"/>
  </ds:schemaRefs>
</ds:datastoreItem>
</file>

<file path=customXml/itemProps2.xml><?xml version="1.0" encoding="utf-8"?>
<ds:datastoreItem xmlns:ds="http://schemas.openxmlformats.org/officeDocument/2006/customXml" ds:itemID="{DDB73A49-498A-48D5-A7AC-D4695718D744}">
  <ds:schemaRefs>
    <ds:schemaRef ds:uri="http://schemas.microsoft.com/sharepoint/v3/contenttype/forms"/>
  </ds:schemaRefs>
</ds:datastoreItem>
</file>

<file path=customXml/itemProps3.xml><?xml version="1.0" encoding="utf-8"?>
<ds:datastoreItem xmlns:ds="http://schemas.openxmlformats.org/officeDocument/2006/customXml" ds:itemID="{E619BFE3-2C39-494A-967A-7AD05FFBC2E7}">
  <ds:schemaRefs>
    <ds:schemaRef ds:uri="6b5e7dea-ba08-47ce-944e-768e98d134fc"/>
    <ds:schemaRef ds:uri="7caa4be8-4d2a-4852-a8ae-d326c7966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2894</TotalTime>
  <Words>1465</Words>
  <Application>Microsoft Office PowerPoint</Application>
  <PresentationFormat>Widescreen</PresentationFormat>
  <Paragraphs>141</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Calibri</vt:lpstr>
      <vt:lpstr>Calibri Light</vt:lpstr>
      <vt:lpstr>Helvetica Light</vt:lpstr>
      <vt:lpstr>Ubuntu</vt:lpstr>
      <vt:lpstr>Wingdings</vt:lpstr>
      <vt:lpstr>Office Theme</vt:lpstr>
      <vt:lpstr>PowerPoint Presentation</vt:lpstr>
      <vt:lpstr>PowerPoint Presentation</vt:lpstr>
      <vt:lpstr>Your Role as a Health Messenger</vt:lpstr>
      <vt:lpstr>Emotions</vt:lpstr>
      <vt:lpstr>Threats to Emotional Health: Stress</vt:lpstr>
      <vt:lpstr>Signs of Stress</vt:lpstr>
      <vt:lpstr>What Can We Control When We’re Stressed?</vt:lpstr>
      <vt:lpstr>Sources of Stress</vt:lpstr>
      <vt:lpstr>Focusing on        Emotional Health</vt:lpstr>
      <vt:lpstr>Strategy 1: Using a Squeeze</vt:lpstr>
      <vt:lpstr>Strategy 2: Thinking Positive Thoughts</vt:lpstr>
      <vt:lpstr>Strategy 3: Deep Breathing</vt:lpstr>
      <vt:lpstr>Strategy 4: Stretching</vt:lpstr>
      <vt:lpstr>Strategy 5: Getting Support</vt:lpstr>
      <vt:lpstr>Homework</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Quinn</dc:creator>
  <cp:lastModifiedBy>Faith Chabedi</cp:lastModifiedBy>
  <cp:revision>212</cp:revision>
  <cp:lastPrinted>2020-11-04T13:13:30Z</cp:lastPrinted>
  <dcterms:created xsi:type="dcterms:W3CDTF">2018-11-14T02:12:36Z</dcterms:created>
  <dcterms:modified xsi:type="dcterms:W3CDTF">2024-10-16T08:25:05Z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0x010100786E43570C675241AD0770FD02353473</vt:lpwstr>
  </property>
</Properties>
</file>