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1"/>
  </p:notesMasterIdLst>
  <p:sldIdLst>
    <p:sldId id="256" r:id="rId3"/>
    <p:sldId id="266" r:id="rId4"/>
    <p:sldId id="278" r:id="rId5"/>
    <p:sldId id="267" r:id="rId6"/>
    <p:sldId id="265" r:id="rId7"/>
    <p:sldId id="260" r:id="rId8"/>
    <p:sldId id="268" r:id="rId9"/>
    <p:sldId id="258" r:id="rId10"/>
    <p:sldId id="277" r:id="rId11"/>
    <p:sldId id="269" r:id="rId12"/>
    <p:sldId id="270" r:id="rId13"/>
    <p:sldId id="271" r:id="rId14"/>
    <p:sldId id="272" r:id="rId15"/>
    <p:sldId id="275" r:id="rId16"/>
    <p:sldId id="274" r:id="rId17"/>
    <p:sldId id="276" r:id="rId18"/>
    <p:sldId id="263"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han Hussey" initials="MH" lastIdx="6" clrIdx="0">
    <p:extLst>
      <p:ext uri="{19B8F6BF-5375-455C-9EA6-DF929625EA0E}">
        <p15:presenceInfo xmlns:p15="http://schemas.microsoft.com/office/powerpoint/2012/main" userId="S-1-5-21-2897855483-1492041518-4156851567-27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87" autoAdjust="0"/>
    <p:restoredTop sz="70813" autoAdjust="0"/>
  </p:normalViewPr>
  <p:slideViewPr>
    <p:cSldViewPr snapToGrid="0" snapToObjects="1">
      <p:cViewPr varScale="1">
        <p:scale>
          <a:sx n="37" d="100"/>
          <a:sy n="37" d="100"/>
        </p:scale>
        <p:origin x="1748" y="288"/>
      </p:cViewPr>
      <p:guideLst/>
    </p:cSldViewPr>
  </p:slideViewPr>
  <p:outlineViewPr>
    <p:cViewPr>
      <p:scale>
        <a:sx n="33" d="100"/>
        <a:sy n="33" d="100"/>
      </p:scale>
      <p:origin x="0" y="-5112"/>
    </p:cViewPr>
  </p:outlineViewPr>
  <p:notesTextViewPr>
    <p:cViewPr>
      <p:scale>
        <a:sx n="1" d="1"/>
        <a:sy n="1" d="1"/>
      </p:scale>
      <p:origin x="0" y="0"/>
    </p:cViewPr>
  </p:notesTextViewPr>
  <p:notesViewPr>
    <p:cSldViewPr snapToGrid="0" snapToObjects="1">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th Chabedi" userId="2142cf2e-8ca9-46d9-9615-2430e226769d" providerId="ADAL" clId="{E5947520-FC4D-42A0-AB58-CAEC6F921CAE}"/>
    <pc:docChg chg="custSel addSld modSld">
      <pc:chgData name="Faith Chabedi" userId="2142cf2e-8ca9-46d9-9615-2430e226769d" providerId="ADAL" clId="{E5947520-FC4D-42A0-AB58-CAEC6F921CAE}" dt="2024-10-09T08:57:29.382" v="18"/>
      <pc:docMkLst>
        <pc:docMk/>
      </pc:docMkLst>
      <pc:sldChg chg="modSp new mod">
        <pc:chgData name="Faith Chabedi" userId="2142cf2e-8ca9-46d9-9615-2430e226769d" providerId="ADAL" clId="{E5947520-FC4D-42A0-AB58-CAEC6F921CAE}" dt="2024-10-09T08:57:29.382" v="18"/>
        <pc:sldMkLst>
          <pc:docMk/>
          <pc:sldMk cId="2154462691" sldId="279"/>
        </pc:sldMkLst>
        <pc:spChg chg="mod">
          <ac:chgData name="Faith Chabedi" userId="2142cf2e-8ca9-46d9-9615-2430e226769d" providerId="ADAL" clId="{E5947520-FC4D-42A0-AB58-CAEC6F921CAE}" dt="2024-10-09T08:57:26.237" v="17" actId="20577"/>
          <ac:spMkLst>
            <pc:docMk/>
            <pc:sldMk cId="2154462691" sldId="279"/>
            <ac:spMk id="2" creationId="{47DA2654-C2E4-B8F2-E1AE-C537B6942A0C}"/>
          </ac:spMkLst>
        </pc:spChg>
        <pc:spChg chg="mod">
          <ac:chgData name="Faith Chabedi" userId="2142cf2e-8ca9-46d9-9615-2430e226769d" providerId="ADAL" clId="{E5947520-FC4D-42A0-AB58-CAEC6F921CAE}" dt="2024-10-09T08:57:29.382" v="18"/>
          <ac:spMkLst>
            <pc:docMk/>
            <pc:sldMk cId="2154462691" sldId="279"/>
            <ac:spMk id="3" creationId="{881809EF-CE14-DFE8-F84C-F9AA144CC5E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546D3-9EF4-4F05-BAA0-0F48C37008ED}" type="doc">
      <dgm:prSet loTypeId="urn:microsoft.com/office/officeart/2005/8/layout/hierarchy4"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Goals</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905D01A7-0403-4CE6-A779-E955B59C21D7}">
      <dgm:prSet phldrT="[Text]"/>
      <dgm:spPr/>
      <dgm:t>
        <a:bodyPr/>
        <a:lstStyle/>
        <a:p>
          <a:r>
            <a:rPr lang="en-US" dirty="0"/>
            <a:t>Stakeholders</a:t>
          </a:r>
        </a:p>
      </dgm:t>
    </dgm:pt>
    <dgm:pt modelId="{8D20781A-DB7F-4552-BF1D-FE10BD8BD7CB}" type="parTrans" cxnId="{041A1F7B-D086-4A0B-A02D-34B28027CB59}">
      <dgm:prSet/>
      <dgm:spPr/>
      <dgm:t>
        <a:bodyPr/>
        <a:lstStyle/>
        <a:p>
          <a:endParaRPr lang="en-US"/>
        </a:p>
      </dgm:t>
    </dgm:pt>
    <dgm:pt modelId="{CDBF0437-04B8-42A6-BF52-4F8D6F9AAD4C}" type="sibTrans" cxnId="{041A1F7B-D086-4A0B-A02D-34B28027CB59}">
      <dgm:prSet/>
      <dgm:spPr/>
      <dgm:t>
        <a:bodyPr/>
        <a:lstStyle/>
        <a:p>
          <a:endParaRPr lang="en-US"/>
        </a:p>
      </dgm:t>
    </dgm:pt>
    <dgm:pt modelId="{987A8DAB-BD5B-4168-901F-12D98FF945CC}">
      <dgm:prSet phldrT="[Text]"/>
      <dgm:spPr/>
      <dgm:t>
        <a:bodyPr/>
        <a:lstStyle/>
        <a:p>
          <a:r>
            <a:rPr lang="en-US"/>
            <a:t>Advocacy </a:t>
          </a:r>
          <a:r>
            <a:rPr lang="en-US" dirty="0"/>
            <a:t>environment</a:t>
          </a:r>
        </a:p>
      </dgm:t>
    </dgm:pt>
    <dgm:pt modelId="{6096D0BD-853A-439A-B33F-E2CA61BF5CDD}" type="parTrans" cxnId="{C7380469-8CE9-48B8-86D7-29FE62C4E7EC}">
      <dgm:prSet/>
      <dgm:spPr/>
    </dgm:pt>
    <dgm:pt modelId="{E9F1C70E-D033-48B9-BCC7-14607B8C05A9}" type="sibTrans" cxnId="{C7380469-8CE9-48B8-86D7-29FE62C4E7EC}">
      <dgm:prSet/>
      <dgm:spPr/>
    </dgm:pt>
    <dgm:pt modelId="{AEF24A20-ED08-4533-98D0-D3A43012B2F7}" type="pres">
      <dgm:prSet presAssocID="{EB2546D3-9EF4-4F05-BAA0-0F48C37008ED}" presName="Name0" presStyleCnt="0">
        <dgm:presLayoutVars>
          <dgm:chPref val="1"/>
          <dgm:dir/>
          <dgm:animOne val="branch"/>
          <dgm:animLvl val="lvl"/>
          <dgm:resizeHandles/>
        </dgm:presLayoutVars>
      </dgm:prSet>
      <dgm:spPr/>
    </dgm:pt>
    <dgm:pt modelId="{23BEA52F-2935-47DE-BCBE-B9562CA383E3}" type="pres">
      <dgm:prSet presAssocID="{4BBA367C-5D88-42BF-8036-D5CBF25BA911}" presName="vertOne" presStyleCnt="0"/>
      <dgm:spPr/>
    </dgm:pt>
    <dgm:pt modelId="{C8233948-1707-4858-A3F1-D525A8D74306}" type="pres">
      <dgm:prSet presAssocID="{4BBA367C-5D88-42BF-8036-D5CBF25BA911}" presName="txOne" presStyleLbl="node0" presStyleIdx="0" presStyleCnt="3">
        <dgm:presLayoutVars>
          <dgm:chPref val="3"/>
        </dgm:presLayoutVars>
      </dgm:prSet>
      <dgm:spPr/>
    </dgm:pt>
    <dgm:pt modelId="{30140315-D17D-4264-A388-774A6C9BBDA6}" type="pres">
      <dgm:prSet presAssocID="{4BBA367C-5D88-42BF-8036-D5CBF25BA911}" presName="horzOne" presStyleCnt="0"/>
      <dgm:spPr/>
    </dgm:pt>
    <dgm:pt modelId="{4DC0954F-8ADC-4178-A5AF-C908BA8A52FF}" type="pres">
      <dgm:prSet presAssocID="{F0922D14-68FE-4F93-8918-C13A678ED53F}" presName="sibSpaceOne" presStyleCnt="0"/>
      <dgm:spPr/>
    </dgm:pt>
    <dgm:pt modelId="{DABFEAFA-16B3-4133-8194-D8C9288FC66B}" type="pres">
      <dgm:prSet presAssocID="{987A8DAB-BD5B-4168-901F-12D98FF945CC}" presName="vertOne" presStyleCnt="0"/>
      <dgm:spPr/>
    </dgm:pt>
    <dgm:pt modelId="{0D1BB28C-0A60-4FA3-B906-42A2020C5DED}" type="pres">
      <dgm:prSet presAssocID="{987A8DAB-BD5B-4168-901F-12D98FF945CC}" presName="txOne" presStyleLbl="node0" presStyleIdx="1" presStyleCnt="3">
        <dgm:presLayoutVars>
          <dgm:chPref val="3"/>
        </dgm:presLayoutVars>
      </dgm:prSet>
      <dgm:spPr/>
    </dgm:pt>
    <dgm:pt modelId="{7C7D7F16-CA6A-48E4-ADD6-120D27ADA800}" type="pres">
      <dgm:prSet presAssocID="{987A8DAB-BD5B-4168-901F-12D98FF945CC}" presName="horzOne" presStyleCnt="0"/>
      <dgm:spPr/>
    </dgm:pt>
    <dgm:pt modelId="{B351AF26-A386-4F13-8BA4-13DB8FD7EB2C}" type="pres">
      <dgm:prSet presAssocID="{E9F1C70E-D033-48B9-BCC7-14607B8C05A9}" presName="sibSpaceOne" presStyleCnt="0"/>
      <dgm:spPr/>
    </dgm:pt>
    <dgm:pt modelId="{A98AF02A-B022-473D-AE01-2C4ECF405E34}" type="pres">
      <dgm:prSet presAssocID="{905D01A7-0403-4CE6-A779-E955B59C21D7}" presName="vertOne" presStyleCnt="0"/>
      <dgm:spPr/>
    </dgm:pt>
    <dgm:pt modelId="{4B5FAC4F-AD7D-4D4F-BC7C-231D53A38B70}" type="pres">
      <dgm:prSet presAssocID="{905D01A7-0403-4CE6-A779-E955B59C21D7}" presName="txOne" presStyleLbl="node0" presStyleIdx="2" presStyleCnt="3">
        <dgm:presLayoutVars>
          <dgm:chPref val="3"/>
        </dgm:presLayoutVars>
      </dgm:prSet>
      <dgm:spPr/>
    </dgm:pt>
    <dgm:pt modelId="{8B6F9CE0-D88B-4E35-916E-B99950B23A08}" type="pres">
      <dgm:prSet presAssocID="{905D01A7-0403-4CE6-A779-E955B59C21D7}" presName="horzOne" presStyleCnt="0"/>
      <dgm:spPr/>
    </dgm:pt>
  </dgm:ptLst>
  <dgm:cxnLst>
    <dgm:cxn modelId="{A6E00814-06FB-4DDD-9139-BFA41BAEC183}" type="presOf" srcId="{4BBA367C-5D88-42BF-8036-D5CBF25BA911}" destId="{C8233948-1707-4858-A3F1-D525A8D74306}" srcOrd="0" destOrd="0" presId="urn:microsoft.com/office/officeart/2005/8/layout/hierarchy4"/>
    <dgm:cxn modelId="{C4ACAF31-8638-4094-B21B-B1560B487057}" type="presOf" srcId="{905D01A7-0403-4CE6-A779-E955B59C21D7}" destId="{4B5FAC4F-AD7D-4D4F-BC7C-231D53A38B70}" srcOrd="0" destOrd="0" presId="urn:microsoft.com/office/officeart/2005/8/layout/hierarchy4"/>
    <dgm:cxn modelId="{C7380469-8CE9-48B8-86D7-29FE62C4E7EC}" srcId="{EB2546D3-9EF4-4F05-BAA0-0F48C37008ED}" destId="{987A8DAB-BD5B-4168-901F-12D98FF945CC}" srcOrd="1" destOrd="0" parTransId="{6096D0BD-853A-439A-B33F-E2CA61BF5CDD}" sibTransId="{E9F1C70E-D033-48B9-BCC7-14607B8C05A9}"/>
    <dgm:cxn modelId="{D2159656-190D-4E85-8701-29AC9B1E30F1}" type="presOf" srcId="{987A8DAB-BD5B-4168-901F-12D98FF945CC}" destId="{0D1BB28C-0A60-4FA3-B906-42A2020C5DED}" srcOrd="0" destOrd="0" presId="urn:microsoft.com/office/officeart/2005/8/layout/hierarchy4"/>
    <dgm:cxn modelId="{041A1F7B-D086-4A0B-A02D-34B28027CB59}" srcId="{EB2546D3-9EF4-4F05-BAA0-0F48C37008ED}" destId="{905D01A7-0403-4CE6-A779-E955B59C21D7}" srcOrd="2" destOrd="0" parTransId="{8D20781A-DB7F-4552-BF1D-FE10BD8BD7CB}" sibTransId="{CDBF0437-04B8-42A6-BF52-4F8D6F9AAD4C}"/>
    <dgm:cxn modelId="{774D8FB2-ED14-4B57-B5F1-263CAD133559}" type="presOf" srcId="{EB2546D3-9EF4-4F05-BAA0-0F48C37008ED}" destId="{AEF24A20-ED08-4533-98D0-D3A43012B2F7}" srcOrd="0" destOrd="0" presId="urn:microsoft.com/office/officeart/2005/8/layout/hierarchy4"/>
    <dgm:cxn modelId="{3312C2C2-EF9A-4B9D-9ECB-0F894FFA77D3}" srcId="{EB2546D3-9EF4-4F05-BAA0-0F48C37008ED}" destId="{4BBA367C-5D88-42BF-8036-D5CBF25BA911}" srcOrd="0" destOrd="0" parTransId="{09539791-D655-4C27-8CCC-A780EBE091CE}" sibTransId="{F0922D14-68FE-4F93-8918-C13A678ED53F}"/>
    <dgm:cxn modelId="{A2401C0B-B7BA-4B7D-A928-68DF021B778C}" type="presParOf" srcId="{AEF24A20-ED08-4533-98D0-D3A43012B2F7}" destId="{23BEA52F-2935-47DE-BCBE-B9562CA383E3}" srcOrd="0" destOrd="0" presId="urn:microsoft.com/office/officeart/2005/8/layout/hierarchy4"/>
    <dgm:cxn modelId="{757366C6-E8AC-4EC4-9534-8E7740D734DD}" type="presParOf" srcId="{23BEA52F-2935-47DE-BCBE-B9562CA383E3}" destId="{C8233948-1707-4858-A3F1-D525A8D74306}" srcOrd="0" destOrd="0" presId="urn:microsoft.com/office/officeart/2005/8/layout/hierarchy4"/>
    <dgm:cxn modelId="{69BB8A0B-97B2-4DFC-AC76-E901F8D3721D}" type="presParOf" srcId="{23BEA52F-2935-47DE-BCBE-B9562CA383E3}" destId="{30140315-D17D-4264-A388-774A6C9BBDA6}" srcOrd="1" destOrd="0" presId="urn:microsoft.com/office/officeart/2005/8/layout/hierarchy4"/>
    <dgm:cxn modelId="{879E2B85-1154-480B-85BB-3F8E06656A45}" type="presParOf" srcId="{AEF24A20-ED08-4533-98D0-D3A43012B2F7}" destId="{4DC0954F-8ADC-4178-A5AF-C908BA8A52FF}" srcOrd="1" destOrd="0" presId="urn:microsoft.com/office/officeart/2005/8/layout/hierarchy4"/>
    <dgm:cxn modelId="{58F3C985-333A-4C8B-9B14-EBBD071AD918}" type="presParOf" srcId="{AEF24A20-ED08-4533-98D0-D3A43012B2F7}" destId="{DABFEAFA-16B3-4133-8194-D8C9288FC66B}" srcOrd="2" destOrd="0" presId="urn:microsoft.com/office/officeart/2005/8/layout/hierarchy4"/>
    <dgm:cxn modelId="{3D47BDD6-48C6-4908-98F8-3EB9D0C1D5D5}" type="presParOf" srcId="{DABFEAFA-16B3-4133-8194-D8C9288FC66B}" destId="{0D1BB28C-0A60-4FA3-B906-42A2020C5DED}" srcOrd="0" destOrd="0" presId="urn:microsoft.com/office/officeart/2005/8/layout/hierarchy4"/>
    <dgm:cxn modelId="{C7A1E37C-A202-41B9-A3D8-3BFBE534102E}" type="presParOf" srcId="{DABFEAFA-16B3-4133-8194-D8C9288FC66B}" destId="{7C7D7F16-CA6A-48E4-ADD6-120D27ADA800}" srcOrd="1" destOrd="0" presId="urn:microsoft.com/office/officeart/2005/8/layout/hierarchy4"/>
    <dgm:cxn modelId="{AE298F4B-1194-4E52-BA12-E13917981EEB}" type="presParOf" srcId="{AEF24A20-ED08-4533-98D0-D3A43012B2F7}" destId="{B351AF26-A386-4F13-8BA4-13DB8FD7EB2C}" srcOrd="3" destOrd="0" presId="urn:microsoft.com/office/officeart/2005/8/layout/hierarchy4"/>
    <dgm:cxn modelId="{9B51C9D2-16D4-4C41-B938-C194C24BAFA8}" type="presParOf" srcId="{AEF24A20-ED08-4533-98D0-D3A43012B2F7}" destId="{A98AF02A-B022-473D-AE01-2C4ECF405E34}" srcOrd="4" destOrd="0" presId="urn:microsoft.com/office/officeart/2005/8/layout/hierarchy4"/>
    <dgm:cxn modelId="{AC814662-126D-4720-BB02-CBD02D13C267}" type="presParOf" srcId="{A98AF02A-B022-473D-AE01-2C4ECF405E34}" destId="{4B5FAC4F-AD7D-4D4F-BC7C-231D53A38B70}" srcOrd="0" destOrd="0" presId="urn:microsoft.com/office/officeart/2005/8/layout/hierarchy4"/>
    <dgm:cxn modelId="{A6DBE86E-1000-4336-9442-AC02CD3EAF10}" type="presParOf" srcId="{A98AF02A-B022-473D-AE01-2C4ECF405E34}" destId="{8B6F9CE0-D88B-4E35-916E-B99950B23A0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2546D3-9EF4-4F05-BAA0-0F48C37008ED}" type="doc">
      <dgm:prSet loTypeId="urn:microsoft.com/office/officeart/2005/8/layout/vList2"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Goals</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D01665AB-DE32-48D9-BC97-B62C0B66E2A7}">
      <dgm:prSet phldrT="[Text]"/>
      <dgm:spPr/>
      <dgm:t>
        <a:bodyPr/>
        <a:lstStyle/>
        <a:p>
          <a:r>
            <a:rPr lang="en-US" dirty="0"/>
            <a:t>Stakeholders</a:t>
          </a:r>
        </a:p>
      </dgm:t>
    </dgm:pt>
    <dgm:pt modelId="{2FBF032A-3D44-4299-B245-95DF3C51106F}" type="parTrans" cxnId="{B8CE06AA-A7D2-49CB-9AE1-BBA0D4A5DDCA}">
      <dgm:prSet/>
      <dgm:spPr/>
      <dgm:t>
        <a:bodyPr/>
        <a:lstStyle/>
        <a:p>
          <a:endParaRPr lang="en-US"/>
        </a:p>
      </dgm:t>
    </dgm:pt>
    <dgm:pt modelId="{DB4DB1BF-8B94-4668-8C5C-1B380B48A0B9}" type="sibTrans" cxnId="{B8CE06AA-A7D2-49CB-9AE1-BBA0D4A5DDCA}">
      <dgm:prSet/>
      <dgm:spPr/>
      <dgm:t>
        <a:bodyPr/>
        <a:lstStyle/>
        <a:p>
          <a:endParaRPr lang="en-US"/>
        </a:p>
      </dgm:t>
    </dgm:pt>
    <dgm:pt modelId="{D5963BDB-C746-4610-9998-4D224670DA6A}">
      <dgm:prSet phldrT="[Text]"/>
      <dgm:spPr/>
      <dgm:t>
        <a:bodyPr/>
        <a:lstStyle/>
        <a:p>
          <a:r>
            <a:rPr lang="en-US" dirty="0"/>
            <a:t>Who are the actors involved with my goals?</a:t>
          </a:r>
        </a:p>
      </dgm:t>
    </dgm:pt>
    <dgm:pt modelId="{F251EEC0-29CA-4074-AFF5-B53C9A7C643C}" type="parTrans" cxnId="{F1791B3A-9ED2-4C45-90A7-6D1C90DDC0F6}">
      <dgm:prSet/>
      <dgm:spPr/>
      <dgm:t>
        <a:bodyPr/>
        <a:lstStyle/>
        <a:p>
          <a:endParaRPr lang="en-US"/>
        </a:p>
      </dgm:t>
    </dgm:pt>
    <dgm:pt modelId="{77AB7E17-DBEF-42F1-9D13-9123E7CD953C}" type="sibTrans" cxnId="{F1791B3A-9ED2-4C45-90A7-6D1C90DDC0F6}">
      <dgm:prSet/>
      <dgm:spPr/>
      <dgm:t>
        <a:bodyPr/>
        <a:lstStyle/>
        <a:p>
          <a:endParaRPr lang="en-US"/>
        </a:p>
      </dgm:t>
    </dgm:pt>
    <dgm:pt modelId="{1234D32E-F79A-40A4-A119-B8C3C7C43089}">
      <dgm:prSet phldrT="[Text]"/>
      <dgm:spPr/>
      <dgm:t>
        <a:bodyPr/>
        <a:lstStyle/>
        <a:p>
          <a:r>
            <a:rPr lang="en-US" dirty="0"/>
            <a:t>Who makes the decisions?</a:t>
          </a:r>
        </a:p>
      </dgm:t>
    </dgm:pt>
    <dgm:pt modelId="{510DBD3F-2E9E-4EE3-B2A9-91941E6B18E5}" type="parTrans" cxnId="{66DCC3F0-37A0-4746-B63A-26E310B5D446}">
      <dgm:prSet/>
      <dgm:spPr/>
      <dgm:t>
        <a:bodyPr/>
        <a:lstStyle/>
        <a:p>
          <a:endParaRPr lang="en-US"/>
        </a:p>
      </dgm:t>
    </dgm:pt>
    <dgm:pt modelId="{B5730BAA-729C-49DC-ABEE-7D6696264D5A}" type="sibTrans" cxnId="{66DCC3F0-37A0-4746-B63A-26E310B5D446}">
      <dgm:prSet/>
      <dgm:spPr/>
      <dgm:t>
        <a:bodyPr/>
        <a:lstStyle/>
        <a:p>
          <a:endParaRPr lang="en-US"/>
        </a:p>
      </dgm:t>
    </dgm:pt>
    <dgm:pt modelId="{D149D3C4-AB51-4FA5-9B95-8588C1150BB8}">
      <dgm:prSet phldrT="[Text]"/>
      <dgm:spPr/>
      <dgm:t>
        <a:bodyPr/>
        <a:lstStyle/>
        <a:p>
          <a:r>
            <a:rPr lang="en-US" dirty="0"/>
            <a:t>What are the rules around advocacy in my country?</a:t>
          </a:r>
        </a:p>
      </dgm:t>
    </dgm:pt>
    <dgm:pt modelId="{A2952B31-C3F6-42E3-B479-61C983ADEBC0}" type="parTrans" cxnId="{AB7BAED9-1AB3-4921-A10E-C68FAE046683}">
      <dgm:prSet/>
      <dgm:spPr/>
      <dgm:t>
        <a:bodyPr/>
        <a:lstStyle/>
        <a:p>
          <a:endParaRPr lang="en-US"/>
        </a:p>
      </dgm:t>
    </dgm:pt>
    <dgm:pt modelId="{044A95C0-7CA6-4E54-967D-350BF6A4E8EE}" type="sibTrans" cxnId="{AB7BAED9-1AB3-4921-A10E-C68FAE046683}">
      <dgm:prSet/>
      <dgm:spPr/>
      <dgm:t>
        <a:bodyPr/>
        <a:lstStyle/>
        <a:p>
          <a:endParaRPr lang="en-US"/>
        </a:p>
      </dgm:t>
    </dgm:pt>
    <dgm:pt modelId="{5AC217A2-F7AC-4850-A230-184F0ADC7A11}">
      <dgm:prSet phldrT="[Text]"/>
      <dgm:spPr/>
      <dgm:t>
        <a:bodyPr/>
        <a:lstStyle/>
        <a:p>
          <a:r>
            <a:rPr lang="en-US" dirty="0"/>
            <a:t>Is it safe for me to advocate in my country?</a:t>
          </a:r>
        </a:p>
      </dgm:t>
    </dgm:pt>
    <dgm:pt modelId="{0CE221A2-71C1-4C22-9AA9-D0D20DD2F7AD}" type="parTrans" cxnId="{19B8327A-5469-4787-8B83-34D99C34227A}">
      <dgm:prSet/>
      <dgm:spPr/>
      <dgm:t>
        <a:bodyPr/>
        <a:lstStyle/>
        <a:p>
          <a:endParaRPr lang="en-US"/>
        </a:p>
      </dgm:t>
    </dgm:pt>
    <dgm:pt modelId="{F7C899CB-6578-4798-A861-D171AEA79001}" type="sibTrans" cxnId="{19B8327A-5469-4787-8B83-34D99C34227A}">
      <dgm:prSet/>
      <dgm:spPr/>
      <dgm:t>
        <a:bodyPr/>
        <a:lstStyle/>
        <a:p>
          <a:endParaRPr lang="en-US"/>
        </a:p>
      </dgm:t>
    </dgm:pt>
    <dgm:pt modelId="{4A935239-7C17-4D5A-AC13-D44698A515F3}">
      <dgm:prSet phldrT="[Text]"/>
      <dgm:spPr/>
      <dgm:t>
        <a:bodyPr/>
        <a:lstStyle/>
        <a:p>
          <a:r>
            <a:rPr lang="en-US" dirty="0"/>
            <a:t>Is it safe for me to advocate on the particular goal I chose?</a:t>
          </a:r>
        </a:p>
      </dgm:t>
    </dgm:pt>
    <dgm:pt modelId="{2B255DCE-E809-4757-BA80-E6CD20D1B2C6}" type="parTrans" cxnId="{8D85C39E-9EB7-4523-B947-609C08E16647}">
      <dgm:prSet/>
      <dgm:spPr/>
      <dgm:t>
        <a:bodyPr/>
        <a:lstStyle/>
        <a:p>
          <a:endParaRPr lang="en-US"/>
        </a:p>
      </dgm:t>
    </dgm:pt>
    <dgm:pt modelId="{22095C4E-9F19-4EAB-8563-5798650EEFFD}" type="sibTrans" cxnId="{8D85C39E-9EB7-4523-B947-609C08E16647}">
      <dgm:prSet/>
      <dgm:spPr/>
      <dgm:t>
        <a:bodyPr/>
        <a:lstStyle/>
        <a:p>
          <a:endParaRPr lang="en-US"/>
        </a:p>
      </dgm:t>
    </dgm:pt>
    <dgm:pt modelId="{104D335D-F4D4-4436-BAC8-7493D99327DB}">
      <dgm:prSet phldrT="[Text]"/>
      <dgm:spPr/>
      <dgm:t>
        <a:bodyPr/>
        <a:lstStyle/>
        <a:p>
          <a:r>
            <a:rPr lang="en-US" dirty="0"/>
            <a:t>What have stakeholders said or done related to my goal?</a:t>
          </a:r>
        </a:p>
      </dgm:t>
    </dgm:pt>
    <dgm:pt modelId="{6248676A-F2FA-44B1-AB76-5991E986CADF}" type="parTrans" cxnId="{D45C9AEF-262D-4D03-AC91-C8EFB5CD0406}">
      <dgm:prSet/>
      <dgm:spPr/>
      <dgm:t>
        <a:bodyPr/>
        <a:lstStyle/>
        <a:p>
          <a:endParaRPr lang="en-US"/>
        </a:p>
      </dgm:t>
    </dgm:pt>
    <dgm:pt modelId="{D05AF06E-CCBE-4B9A-BF35-7D6CC25EF795}" type="sibTrans" cxnId="{D45C9AEF-262D-4D03-AC91-C8EFB5CD0406}">
      <dgm:prSet/>
      <dgm:spPr/>
      <dgm:t>
        <a:bodyPr/>
        <a:lstStyle/>
        <a:p>
          <a:endParaRPr lang="en-US"/>
        </a:p>
      </dgm:t>
    </dgm:pt>
    <dgm:pt modelId="{A9404B8F-5627-485D-B7B4-582C091BC20D}">
      <dgm:prSet phldrT="[Text]"/>
      <dgm:spPr/>
      <dgm:t>
        <a:bodyPr/>
        <a:lstStyle/>
        <a:p>
          <a:r>
            <a:rPr lang="en-US"/>
            <a:t>Advocacy </a:t>
          </a:r>
          <a:r>
            <a:rPr lang="en-US" dirty="0"/>
            <a:t>environment</a:t>
          </a:r>
        </a:p>
      </dgm:t>
    </dgm:pt>
    <dgm:pt modelId="{E6DCD1D1-1C58-42C4-832E-4DE6A9B4ACA9}" type="parTrans" cxnId="{0D5EFA3B-AF22-47B1-ACF6-80BFD32DE7EB}">
      <dgm:prSet/>
      <dgm:spPr/>
    </dgm:pt>
    <dgm:pt modelId="{87849623-17E0-4076-AE87-CE2DC3C3CD2E}" type="sibTrans" cxnId="{0D5EFA3B-AF22-47B1-ACF6-80BFD32DE7EB}">
      <dgm:prSet/>
      <dgm:spPr/>
    </dgm:pt>
    <dgm:pt modelId="{12B37772-8E72-4092-BFE9-C1FD0F7322E5}">
      <dgm:prSet phldrT="[Text]"/>
      <dgm:spPr/>
      <dgm:t>
        <a:bodyPr/>
        <a:lstStyle/>
        <a:p>
          <a:r>
            <a:rPr lang="en-US" dirty="0"/>
            <a:t>What do I want to achieve?</a:t>
          </a:r>
        </a:p>
      </dgm:t>
    </dgm:pt>
    <dgm:pt modelId="{F97966F8-7783-43CD-B6CA-F96A366E81BB}" type="parTrans" cxnId="{E884F925-4FE7-4042-98EB-F8288227F7E5}">
      <dgm:prSet/>
      <dgm:spPr/>
    </dgm:pt>
    <dgm:pt modelId="{326335A4-9850-4280-9CE2-082842D8B400}" type="sibTrans" cxnId="{E884F925-4FE7-4042-98EB-F8288227F7E5}">
      <dgm:prSet/>
      <dgm:spPr/>
    </dgm:pt>
    <dgm:pt modelId="{16992902-C4AE-4237-959E-0AA264D49683}" type="pres">
      <dgm:prSet presAssocID="{EB2546D3-9EF4-4F05-BAA0-0F48C37008ED}" presName="linear" presStyleCnt="0">
        <dgm:presLayoutVars>
          <dgm:animLvl val="lvl"/>
          <dgm:resizeHandles val="exact"/>
        </dgm:presLayoutVars>
      </dgm:prSet>
      <dgm:spPr/>
    </dgm:pt>
    <dgm:pt modelId="{A451A46B-B357-45D5-BFFA-5DB09EF0847D}" type="pres">
      <dgm:prSet presAssocID="{4BBA367C-5D88-42BF-8036-D5CBF25BA911}" presName="parentText" presStyleLbl="node1" presStyleIdx="0" presStyleCnt="3">
        <dgm:presLayoutVars>
          <dgm:chMax val="0"/>
          <dgm:bulletEnabled val="1"/>
        </dgm:presLayoutVars>
      </dgm:prSet>
      <dgm:spPr/>
    </dgm:pt>
    <dgm:pt modelId="{D1DBBBCC-7F32-43C8-8D5D-69D85EA7DA16}" type="pres">
      <dgm:prSet presAssocID="{4BBA367C-5D88-42BF-8036-D5CBF25BA911}" presName="childText" presStyleLbl="revTx" presStyleIdx="0" presStyleCnt="3">
        <dgm:presLayoutVars>
          <dgm:bulletEnabled val="1"/>
        </dgm:presLayoutVars>
      </dgm:prSet>
      <dgm:spPr/>
    </dgm:pt>
    <dgm:pt modelId="{BE34FF55-FEB2-480A-B176-082C41BDA9AA}" type="pres">
      <dgm:prSet presAssocID="{A9404B8F-5627-485D-B7B4-582C091BC20D}" presName="parentText" presStyleLbl="node1" presStyleIdx="1" presStyleCnt="3">
        <dgm:presLayoutVars>
          <dgm:chMax val="0"/>
          <dgm:bulletEnabled val="1"/>
        </dgm:presLayoutVars>
      </dgm:prSet>
      <dgm:spPr/>
    </dgm:pt>
    <dgm:pt modelId="{C9F03D8B-B92A-4D0B-8AB3-FA285B4974CE}" type="pres">
      <dgm:prSet presAssocID="{A9404B8F-5627-485D-B7B4-582C091BC20D}" presName="childText" presStyleLbl="revTx" presStyleIdx="1" presStyleCnt="3">
        <dgm:presLayoutVars>
          <dgm:bulletEnabled val="1"/>
        </dgm:presLayoutVars>
      </dgm:prSet>
      <dgm:spPr/>
    </dgm:pt>
    <dgm:pt modelId="{C5290B28-DE5B-43D6-B9F7-87235F1A9FEB}" type="pres">
      <dgm:prSet presAssocID="{D01665AB-DE32-48D9-BC97-B62C0B66E2A7}" presName="parentText" presStyleLbl="node1" presStyleIdx="2" presStyleCnt="3">
        <dgm:presLayoutVars>
          <dgm:chMax val="0"/>
          <dgm:bulletEnabled val="1"/>
        </dgm:presLayoutVars>
      </dgm:prSet>
      <dgm:spPr/>
    </dgm:pt>
    <dgm:pt modelId="{8FF7D307-4B27-46F6-829A-950124D39D99}" type="pres">
      <dgm:prSet presAssocID="{D01665AB-DE32-48D9-BC97-B62C0B66E2A7}" presName="childText" presStyleLbl="revTx" presStyleIdx="2" presStyleCnt="3">
        <dgm:presLayoutVars>
          <dgm:bulletEnabled val="1"/>
        </dgm:presLayoutVars>
      </dgm:prSet>
      <dgm:spPr/>
    </dgm:pt>
  </dgm:ptLst>
  <dgm:cxnLst>
    <dgm:cxn modelId="{DB464406-FCA0-4971-AC96-7E6E4D7EE160}" type="presOf" srcId="{12B37772-8E72-4092-BFE9-C1FD0F7322E5}" destId="{D1DBBBCC-7F32-43C8-8D5D-69D85EA7DA16}" srcOrd="0" destOrd="0" presId="urn:microsoft.com/office/officeart/2005/8/layout/vList2"/>
    <dgm:cxn modelId="{E884F925-4FE7-4042-98EB-F8288227F7E5}" srcId="{4BBA367C-5D88-42BF-8036-D5CBF25BA911}" destId="{12B37772-8E72-4092-BFE9-C1FD0F7322E5}" srcOrd="0" destOrd="0" parTransId="{F97966F8-7783-43CD-B6CA-F96A366E81BB}" sibTransId="{326335A4-9850-4280-9CE2-082842D8B400}"/>
    <dgm:cxn modelId="{C3455227-1769-46FE-A688-405FECD72224}" type="presOf" srcId="{4BBA367C-5D88-42BF-8036-D5CBF25BA911}" destId="{A451A46B-B357-45D5-BFFA-5DB09EF0847D}" srcOrd="0" destOrd="0" presId="urn:microsoft.com/office/officeart/2005/8/layout/vList2"/>
    <dgm:cxn modelId="{F1791B3A-9ED2-4C45-90A7-6D1C90DDC0F6}" srcId="{D01665AB-DE32-48D9-BC97-B62C0B66E2A7}" destId="{D5963BDB-C746-4610-9998-4D224670DA6A}" srcOrd="0" destOrd="0" parTransId="{F251EEC0-29CA-4074-AFF5-B53C9A7C643C}" sibTransId="{77AB7E17-DBEF-42F1-9D13-9123E7CD953C}"/>
    <dgm:cxn modelId="{92512C3A-D03D-4723-9FCA-0987853EB3C7}" type="presOf" srcId="{D5963BDB-C746-4610-9998-4D224670DA6A}" destId="{8FF7D307-4B27-46F6-829A-950124D39D99}" srcOrd="0" destOrd="0" presId="urn:microsoft.com/office/officeart/2005/8/layout/vList2"/>
    <dgm:cxn modelId="{0D5EFA3B-AF22-47B1-ACF6-80BFD32DE7EB}" srcId="{EB2546D3-9EF4-4F05-BAA0-0F48C37008ED}" destId="{A9404B8F-5627-485D-B7B4-582C091BC20D}" srcOrd="1" destOrd="0" parTransId="{E6DCD1D1-1C58-42C4-832E-4DE6A9B4ACA9}" sibTransId="{87849623-17E0-4076-AE87-CE2DC3C3CD2E}"/>
    <dgm:cxn modelId="{C2F4545B-78AE-4198-964A-7F071298E456}" type="presOf" srcId="{A9404B8F-5627-485D-B7B4-582C091BC20D}" destId="{BE34FF55-FEB2-480A-B176-082C41BDA9AA}" srcOrd="0" destOrd="0" presId="urn:microsoft.com/office/officeart/2005/8/layout/vList2"/>
    <dgm:cxn modelId="{DB1CC060-DD3E-4600-9D1B-243F269DFAA8}" type="presOf" srcId="{D01665AB-DE32-48D9-BC97-B62C0B66E2A7}" destId="{C5290B28-DE5B-43D6-B9F7-87235F1A9FEB}" srcOrd="0" destOrd="0" presId="urn:microsoft.com/office/officeart/2005/8/layout/vList2"/>
    <dgm:cxn modelId="{C9B90849-EF55-44C5-80D1-E36106D37113}" type="presOf" srcId="{1234D32E-F79A-40A4-A119-B8C3C7C43089}" destId="{8FF7D307-4B27-46F6-829A-950124D39D99}" srcOrd="0" destOrd="1" presId="urn:microsoft.com/office/officeart/2005/8/layout/vList2"/>
    <dgm:cxn modelId="{FD4B7674-FE95-473D-ABC1-B14685D044F6}" type="presOf" srcId="{4A935239-7C17-4D5A-AC13-D44698A515F3}" destId="{C9F03D8B-B92A-4D0B-8AB3-FA285B4974CE}" srcOrd="0" destOrd="2" presId="urn:microsoft.com/office/officeart/2005/8/layout/vList2"/>
    <dgm:cxn modelId="{E359B174-5285-4013-BE23-2E66C30060AE}" type="presOf" srcId="{5AC217A2-F7AC-4850-A230-184F0ADC7A11}" destId="{C9F03D8B-B92A-4D0B-8AB3-FA285B4974CE}" srcOrd="0" destOrd="1" presId="urn:microsoft.com/office/officeart/2005/8/layout/vList2"/>
    <dgm:cxn modelId="{19B8327A-5469-4787-8B83-34D99C34227A}" srcId="{A9404B8F-5627-485D-B7B4-582C091BC20D}" destId="{5AC217A2-F7AC-4850-A230-184F0ADC7A11}" srcOrd="1" destOrd="0" parTransId="{0CE221A2-71C1-4C22-9AA9-D0D20DD2F7AD}" sibTransId="{F7C899CB-6578-4798-A861-D171AEA79001}"/>
    <dgm:cxn modelId="{69DDC893-BC8A-46F7-8EB1-24E3187E69A9}" type="presOf" srcId="{104D335D-F4D4-4436-BAC8-7493D99327DB}" destId="{C9F03D8B-B92A-4D0B-8AB3-FA285B4974CE}" srcOrd="0" destOrd="3" presId="urn:microsoft.com/office/officeart/2005/8/layout/vList2"/>
    <dgm:cxn modelId="{8D85C39E-9EB7-4523-B947-609C08E16647}" srcId="{A9404B8F-5627-485D-B7B4-582C091BC20D}" destId="{4A935239-7C17-4D5A-AC13-D44698A515F3}" srcOrd="2" destOrd="0" parTransId="{2B255DCE-E809-4757-BA80-E6CD20D1B2C6}" sibTransId="{22095C4E-9F19-4EAB-8563-5798650EEFFD}"/>
    <dgm:cxn modelId="{EE780F9F-538E-4243-B6CB-9F48E075D34A}" type="presOf" srcId="{D149D3C4-AB51-4FA5-9B95-8588C1150BB8}" destId="{C9F03D8B-B92A-4D0B-8AB3-FA285B4974CE}" srcOrd="0" destOrd="0" presId="urn:microsoft.com/office/officeart/2005/8/layout/vList2"/>
    <dgm:cxn modelId="{B8CE06AA-A7D2-49CB-9AE1-BBA0D4A5DDCA}" srcId="{EB2546D3-9EF4-4F05-BAA0-0F48C37008ED}" destId="{D01665AB-DE32-48D9-BC97-B62C0B66E2A7}" srcOrd="2" destOrd="0" parTransId="{2FBF032A-3D44-4299-B245-95DF3C51106F}" sibTransId="{DB4DB1BF-8B94-4668-8C5C-1B380B48A0B9}"/>
    <dgm:cxn modelId="{3312C2C2-EF9A-4B9D-9ECB-0F894FFA77D3}" srcId="{EB2546D3-9EF4-4F05-BAA0-0F48C37008ED}" destId="{4BBA367C-5D88-42BF-8036-D5CBF25BA911}" srcOrd="0" destOrd="0" parTransId="{09539791-D655-4C27-8CCC-A780EBE091CE}" sibTransId="{F0922D14-68FE-4F93-8918-C13A678ED53F}"/>
    <dgm:cxn modelId="{AB7BAED9-1AB3-4921-A10E-C68FAE046683}" srcId="{A9404B8F-5627-485D-B7B4-582C091BC20D}" destId="{D149D3C4-AB51-4FA5-9B95-8588C1150BB8}" srcOrd="0" destOrd="0" parTransId="{A2952B31-C3F6-42E3-B479-61C983ADEBC0}" sibTransId="{044A95C0-7CA6-4E54-967D-350BF6A4E8EE}"/>
    <dgm:cxn modelId="{D45C9AEF-262D-4D03-AC91-C8EFB5CD0406}" srcId="{A9404B8F-5627-485D-B7B4-582C091BC20D}" destId="{104D335D-F4D4-4436-BAC8-7493D99327DB}" srcOrd="3" destOrd="0" parTransId="{6248676A-F2FA-44B1-AB76-5991E986CADF}" sibTransId="{D05AF06E-CCBE-4B9A-BF35-7D6CC25EF795}"/>
    <dgm:cxn modelId="{66DCC3F0-37A0-4746-B63A-26E310B5D446}" srcId="{D01665AB-DE32-48D9-BC97-B62C0B66E2A7}" destId="{1234D32E-F79A-40A4-A119-B8C3C7C43089}" srcOrd="1" destOrd="0" parTransId="{510DBD3F-2E9E-4EE3-B2A9-91941E6B18E5}" sibTransId="{B5730BAA-729C-49DC-ABEE-7D6696264D5A}"/>
    <dgm:cxn modelId="{08FC56F3-7BFB-4BA9-B328-B2BCA70BD832}" type="presOf" srcId="{EB2546D3-9EF4-4F05-BAA0-0F48C37008ED}" destId="{16992902-C4AE-4237-959E-0AA264D49683}" srcOrd="0" destOrd="0" presId="urn:microsoft.com/office/officeart/2005/8/layout/vList2"/>
    <dgm:cxn modelId="{B5AAE3F2-271E-4D2B-8730-A177A2E4059E}" type="presParOf" srcId="{16992902-C4AE-4237-959E-0AA264D49683}" destId="{A451A46B-B357-45D5-BFFA-5DB09EF0847D}" srcOrd="0" destOrd="0" presId="urn:microsoft.com/office/officeart/2005/8/layout/vList2"/>
    <dgm:cxn modelId="{0583899C-36A1-48EA-B7F7-C12B2E7B08DB}" type="presParOf" srcId="{16992902-C4AE-4237-959E-0AA264D49683}" destId="{D1DBBBCC-7F32-43C8-8D5D-69D85EA7DA16}" srcOrd="1" destOrd="0" presId="urn:microsoft.com/office/officeart/2005/8/layout/vList2"/>
    <dgm:cxn modelId="{5CAC20C4-2055-4491-9FE7-E2B7A34AA824}" type="presParOf" srcId="{16992902-C4AE-4237-959E-0AA264D49683}" destId="{BE34FF55-FEB2-480A-B176-082C41BDA9AA}" srcOrd="2" destOrd="0" presId="urn:microsoft.com/office/officeart/2005/8/layout/vList2"/>
    <dgm:cxn modelId="{3D57BFFC-FDC9-4258-9848-807E0459E8BE}" type="presParOf" srcId="{16992902-C4AE-4237-959E-0AA264D49683}" destId="{C9F03D8B-B92A-4D0B-8AB3-FA285B4974CE}" srcOrd="3" destOrd="0" presId="urn:microsoft.com/office/officeart/2005/8/layout/vList2"/>
    <dgm:cxn modelId="{678D76FE-16D5-4014-807F-324F98579333}" type="presParOf" srcId="{16992902-C4AE-4237-959E-0AA264D49683}" destId="{C5290B28-DE5B-43D6-B9F7-87235F1A9FEB}" srcOrd="4" destOrd="0" presId="urn:microsoft.com/office/officeart/2005/8/layout/vList2"/>
    <dgm:cxn modelId="{A51383FD-73CC-4CB5-8313-960F19A3304F}" type="presParOf" srcId="{16992902-C4AE-4237-959E-0AA264D49683}" destId="{8FF7D307-4B27-46F6-829A-950124D39D99}"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2546D3-9EF4-4F05-BAA0-0F48C37008ED}" type="doc">
      <dgm:prSet loTypeId="urn:microsoft.com/office/officeart/2005/8/layout/vList2" loCatId="list" qsTypeId="urn:microsoft.com/office/officeart/2005/8/quickstyle/simple1" qsCatId="simple" csTypeId="urn:microsoft.com/office/officeart/2005/8/colors/accent3_5" csCatId="accent3" phldr="1"/>
      <dgm:spPr/>
    </dgm:pt>
    <dgm:pt modelId="{4BBA367C-5D88-42BF-8036-D5CBF25BA911}">
      <dgm:prSet phldrT="[Text]" custT="1"/>
      <dgm:spPr/>
      <dgm:t>
        <a:bodyPr/>
        <a:lstStyle/>
        <a:p>
          <a:r>
            <a:rPr lang="en-US" sz="2000" dirty="0"/>
            <a:t>Goals</a:t>
          </a:r>
        </a:p>
      </dgm:t>
    </dgm:pt>
    <dgm:pt modelId="{09539791-D655-4C27-8CCC-A780EBE091CE}" type="parTrans" cxnId="{3312C2C2-EF9A-4B9D-9ECB-0F894FFA77D3}">
      <dgm:prSet/>
      <dgm:spPr/>
      <dgm:t>
        <a:bodyPr/>
        <a:lstStyle/>
        <a:p>
          <a:endParaRPr lang="en-US" sz="2400"/>
        </a:p>
      </dgm:t>
    </dgm:pt>
    <dgm:pt modelId="{F0922D14-68FE-4F93-8918-C13A678ED53F}" type="sibTrans" cxnId="{3312C2C2-EF9A-4B9D-9ECB-0F894FFA77D3}">
      <dgm:prSet/>
      <dgm:spPr/>
      <dgm:t>
        <a:bodyPr/>
        <a:lstStyle/>
        <a:p>
          <a:endParaRPr lang="en-US" sz="2400"/>
        </a:p>
      </dgm:t>
    </dgm:pt>
    <dgm:pt modelId="{F210BF5F-5ECF-4796-AFD6-52EF9EA36017}">
      <dgm:prSet phldrT="[Text]" custT="1"/>
      <dgm:spPr/>
      <dgm:t>
        <a:bodyPr/>
        <a:lstStyle/>
        <a:p>
          <a:r>
            <a:rPr lang="en-US" sz="1600" dirty="0"/>
            <a:t>National or local laws, policies, or plans</a:t>
          </a:r>
        </a:p>
      </dgm:t>
    </dgm:pt>
    <dgm:pt modelId="{D71B9494-6466-4507-A111-6AE03421AE1F}" type="parTrans" cxnId="{C8EEEE4A-9045-4BD3-8CF3-CAF51CD1BF9F}">
      <dgm:prSet/>
      <dgm:spPr/>
      <dgm:t>
        <a:bodyPr/>
        <a:lstStyle/>
        <a:p>
          <a:endParaRPr lang="en-US" sz="2400"/>
        </a:p>
      </dgm:t>
    </dgm:pt>
    <dgm:pt modelId="{B8BB869D-98FF-4142-B638-7734AA3DEDF2}" type="sibTrans" cxnId="{C8EEEE4A-9045-4BD3-8CF3-CAF51CD1BF9F}">
      <dgm:prSet/>
      <dgm:spPr/>
      <dgm:t>
        <a:bodyPr/>
        <a:lstStyle/>
        <a:p>
          <a:endParaRPr lang="en-US" sz="2400"/>
        </a:p>
      </dgm:t>
    </dgm:pt>
    <dgm:pt modelId="{8B95952E-9E36-4841-B196-BA8C7A94F609}">
      <dgm:prSet phldrT="[Text]" custT="1"/>
      <dgm:spPr/>
      <dgm:t>
        <a:bodyPr/>
        <a:lstStyle/>
        <a:p>
          <a:r>
            <a:rPr lang="en-US" sz="1600" dirty="0"/>
            <a:t>International commitments and treaties (Sustainable Development Goals, Convention on the Rights of Persons with Disabilities)</a:t>
          </a:r>
        </a:p>
      </dgm:t>
    </dgm:pt>
    <dgm:pt modelId="{EFA01385-1F61-4849-9B7F-22EAD9DC10E6}" type="parTrans" cxnId="{4663666F-E011-4721-9A6B-7F6FC1218B21}">
      <dgm:prSet/>
      <dgm:spPr/>
      <dgm:t>
        <a:bodyPr/>
        <a:lstStyle/>
        <a:p>
          <a:endParaRPr lang="en-US" sz="2400"/>
        </a:p>
      </dgm:t>
    </dgm:pt>
    <dgm:pt modelId="{C6C86A45-A888-4495-BD45-E3A37C0A2145}" type="sibTrans" cxnId="{4663666F-E011-4721-9A6B-7F6FC1218B21}">
      <dgm:prSet/>
      <dgm:spPr/>
      <dgm:t>
        <a:bodyPr/>
        <a:lstStyle/>
        <a:p>
          <a:endParaRPr lang="en-US" sz="2400"/>
        </a:p>
      </dgm:t>
    </dgm:pt>
    <dgm:pt modelId="{BEFFB61C-0E43-46C9-B239-99E9408426BF}">
      <dgm:prSet phldrT="[Text]" custT="1"/>
      <dgm:spPr/>
      <dgm:t>
        <a:bodyPr/>
        <a:lstStyle/>
        <a:p>
          <a:r>
            <a:rPr lang="en-US" sz="1600" dirty="0"/>
            <a:t>Expectations, rules, or customs about who can speak to whom</a:t>
          </a:r>
        </a:p>
      </dgm:t>
    </dgm:pt>
    <dgm:pt modelId="{3F8EBC05-9241-4609-8E4C-40D55DF5EE30}" type="parTrans" cxnId="{C1C86909-03EE-4FDC-AC71-9DCB63001C15}">
      <dgm:prSet/>
      <dgm:spPr/>
      <dgm:t>
        <a:bodyPr/>
        <a:lstStyle/>
        <a:p>
          <a:endParaRPr lang="en-US" sz="2400"/>
        </a:p>
      </dgm:t>
    </dgm:pt>
    <dgm:pt modelId="{220AE586-A70E-4063-BB55-C2A22F836626}" type="sibTrans" cxnId="{C1C86909-03EE-4FDC-AC71-9DCB63001C15}">
      <dgm:prSet/>
      <dgm:spPr/>
      <dgm:t>
        <a:bodyPr/>
        <a:lstStyle/>
        <a:p>
          <a:endParaRPr lang="en-US" sz="2400"/>
        </a:p>
      </dgm:t>
    </dgm:pt>
    <dgm:pt modelId="{10BFC871-1A76-4350-9DF7-D3107B6011B4}">
      <dgm:prSet phldrT="[Text]" custT="1"/>
      <dgm:spPr/>
      <dgm:t>
        <a:bodyPr/>
        <a:lstStyle/>
        <a:p>
          <a:r>
            <a:rPr lang="en-US" sz="2000"/>
            <a:t>Stakeholders</a:t>
          </a:r>
          <a:endParaRPr lang="en-US" sz="1600" dirty="0"/>
        </a:p>
      </dgm:t>
    </dgm:pt>
    <dgm:pt modelId="{4A369C0A-E2D5-4953-B7CD-B67079FE25A9}" type="parTrans" cxnId="{87E38B04-CD93-4D47-9013-1896BA354417}">
      <dgm:prSet/>
      <dgm:spPr/>
      <dgm:t>
        <a:bodyPr/>
        <a:lstStyle/>
        <a:p>
          <a:endParaRPr lang="en-CH"/>
        </a:p>
      </dgm:t>
    </dgm:pt>
    <dgm:pt modelId="{A889E7D9-4158-4AE7-8F9A-9873819792AC}" type="sibTrans" cxnId="{87E38B04-CD93-4D47-9013-1896BA354417}">
      <dgm:prSet/>
      <dgm:spPr/>
      <dgm:t>
        <a:bodyPr/>
        <a:lstStyle/>
        <a:p>
          <a:endParaRPr lang="en-CH"/>
        </a:p>
      </dgm:t>
    </dgm:pt>
    <dgm:pt modelId="{A5BB5B07-756B-4155-867C-67C71566F42A}">
      <dgm:prSet phldrT="[Text]" custT="1"/>
      <dgm:spPr/>
      <dgm:t>
        <a:bodyPr/>
        <a:lstStyle/>
        <a:p>
          <a:r>
            <a:rPr lang="en-US" sz="1600" dirty="0"/>
            <a:t>Partnership with an organization to provide goods, services, or funds</a:t>
          </a:r>
        </a:p>
      </dgm:t>
    </dgm:pt>
    <dgm:pt modelId="{696F4BDB-C464-4D8C-A9DD-E2682CB6E565}" type="parTrans" cxnId="{83692CFA-DF77-481C-A376-DEA7074A853C}">
      <dgm:prSet/>
      <dgm:spPr/>
      <dgm:t>
        <a:bodyPr/>
        <a:lstStyle/>
        <a:p>
          <a:endParaRPr lang="en-CH"/>
        </a:p>
      </dgm:t>
    </dgm:pt>
    <dgm:pt modelId="{986C8D76-526B-48C5-A38F-E98DBF85FC63}" type="sibTrans" cxnId="{83692CFA-DF77-481C-A376-DEA7074A853C}">
      <dgm:prSet/>
      <dgm:spPr/>
      <dgm:t>
        <a:bodyPr/>
        <a:lstStyle/>
        <a:p>
          <a:endParaRPr lang="en-CH"/>
        </a:p>
      </dgm:t>
    </dgm:pt>
    <dgm:pt modelId="{A10D2B1F-5A62-4ACD-BB3D-5CEC64657624}">
      <dgm:prSet phldrT="[Text]" custT="1"/>
      <dgm:spPr/>
      <dgm:t>
        <a:bodyPr/>
        <a:lstStyle/>
        <a:p>
          <a:r>
            <a:rPr lang="en-US" sz="1600" dirty="0"/>
            <a:t>Partnership with an organization to make their activities inclusive</a:t>
          </a:r>
        </a:p>
      </dgm:t>
    </dgm:pt>
    <dgm:pt modelId="{A6FB2AD1-9652-4C7B-9708-F3998659F4CE}" type="parTrans" cxnId="{EC980FB5-216E-41A9-816C-077D720A4908}">
      <dgm:prSet/>
      <dgm:spPr/>
      <dgm:t>
        <a:bodyPr/>
        <a:lstStyle/>
        <a:p>
          <a:endParaRPr lang="en-CH"/>
        </a:p>
      </dgm:t>
    </dgm:pt>
    <dgm:pt modelId="{B16DAB12-37C1-4E5C-8D1B-F4AB48AEB5B7}" type="sibTrans" cxnId="{EC980FB5-216E-41A9-816C-077D720A4908}">
      <dgm:prSet/>
      <dgm:spPr/>
      <dgm:t>
        <a:bodyPr/>
        <a:lstStyle/>
        <a:p>
          <a:endParaRPr lang="en-CH"/>
        </a:p>
      </dgm:t>
    </dgm:pt>
    <dgm:pt modelId="{EEC72A94-F30F-469E-BCFD-2888342EC91D}">
      <dgm:prSet phldrT="[Text]" custT="1"/>
      <dgm:spPr/>
      <dgm:t>
        <a:bodyPr/>
        <a:lstStyle/>
        <a:p>
          <a:r>
            <a:rPr lang="en-US" sz="1600" dirty="0"/>
            <a:t>Policy change – an extra-strong partnership or a new set of rules</a:t>
          </a:r>
        </a:p>
      </dgm:t>
    </dgm:pt>
    <dgm:pt modelId="{E6B670FE-EEFB-4533-A3D3-84712294B7E4}" type="parTrans" cxnId="{BFB5496A-9B44-440A-B957-23EB15D4A729}">
      <dgm:prSet/>
      <dgm:spPr/>
      <dgm:t>
        <a:bodyPr/>
        <a:lstStyle/>
        <a:p>
          <a:endParaRPr lang="en-CH"/>
        </a:p>
      </dgm:t>
    </dgm:pt>
    <dgm:pt modelId="{D443DC85-2673-485F-8A2E-D6A9EBFAA414}" type="sibTrans" cxnId="{BFB5496A-9B44-440A-B957-23EB15D4A729}">
      <dgm:prSet/>
      <dgm:spPr/>
      <dgm:t>
        <a:bodyPr/>
        <a:lstStyle/>
        <a:p>
          <a:endParaRPr lang="en-CH"/>
        </a:p>
      </dgm:t>
    </dgm:pt>
    <dgm:pt modelId="{7265BC9F-9030-4B75-AB47-CAAD258CD28C}">
      <dgm:prSet phldrT="[Text]" custT="1"/>
      <dgm:spPr/>
      <dgm:t>
        <a:bodyPr/>
        <a:lstStyle/>
        <a:p>
          <a:r>
            <a:rPr lang="en-US" sz="2000"/>
            <a:t>Advocacy </a:t>
          </a:r>
          <a:r>
            <a:rPr lang="en-US" sz="2000" dirty="0"/>
            <a:t>environment</a:t>
          </a:r>
        </a:p>
      </dgm:t>
    </dgm:pt>
    <dgm:pt modelId="{3ADC4480-5D05-4D75-981D-82EB10392D23}" type="parTrans" cxnId="{6E47753B-8178-470B-A692-4F26F39E1616}">
      <dgm:prSet/>
      <dgm:spPr/>
      <dgm:t>
        <a:bodyPr/>
        <a:lstStyle/>
        <a:p>
          <a:endParaRPr lang="en-CH"/>
        </a:p>
      </dgm:t>
    </dgm:pt>
    <dgm:pt modelId="{42A64562-4401-422F-A89D-2F2C795D4250}" type="sibTrans" cxnId="{6E47753B-8178-470B-A692-4F26F39E1616}">
      <dgm:prSet/>
      <dgm:spPr/>
      <dgm:t>
        <a:bodyPr/>
        <a:lstStyle/>
        <a:p>
          <a:endParaRPr lang="en-CH"/>
        </a:p>
      </dgm:t>
    </dgm:pt>
    <dgm:pt modelId="{16992902-C4AE-4237-959E-0AA264D49683}" type="pres">
      <dgm:prSet presAssocID="{EB2546D3-9EF4-4F05-BAA0-0F48C37008ED}" presName="linear" presStyleCnt="0">
        <dgm:presLayoutVars>
          <dgm:animLvl val="lvl"/>
          <dgm:resizeHandles val="exact"/>
        </dgm:presLayoutVars>
      </dgm:prSet>
      <dgm:spPr/>
    </dgm:pt>
    <dgm:pt modelId="{A451A46B-B357-45D5-BFFA-5DB09EF0847D}" type="pres">
      <dgm:prSet presAssocID="{4BBA367C-5D88-42BF-8036-D5CBF25BA911}" presName="parentText" presStyleLbl="node1" presStyleIdx="0" presStyleCnt="3">
        <dgm:presLayoutVars>
          <dgm:chMax val="0"/>
          <dgm:bulletEnabled val="1"/>
        </dgm:presLayoutVars>
      </dgm:prSet>
      <dgm:spPr/>
    </dgm:pt>
    <dgm:pt modelId="{59A2FAC6-4DE1-438A-8B09-7B6C77C11FBD}" type="pres">
      <dgm:prSet presAssocID="{4BBA367C-5D88-42BF-8036-D5CBF25BA911}" presName="childText" presStyleLbl="revTx" presStyleIdx="0" presStyleCnt="2">
        <dgm:presLayoutVars>
          <dgm:bulletEnabled val="1"/>
        </dgm:presLayoutVars>
      </dgm:prSet>
      <dgm:spPr/>
    </dgm:pt>
    <dgm:pt modelId="{5AC57090-EB46-47F0-9EE3-DB9D607672F6}" type="pres">
      <dgm:prSet presAssocID="{7265BC9F-9030-4B75-AB47-CAAD258CD28C}" presName="parentText" presStyleLbl="node1" presStyleIdx="1" presStyleCnt="3">
        <dgm:presLayoutVars>
          <dgm:chMax val="0"/>
          <dgm:bulletEnabled val="1"/>
        </dgm:presLayoutVars>
      </dgm:prSet>
      <dgm:spPr/>
    </dgm:pt>
    <dgm:pt modelId="{3B8C0433-E4B1-4DA2-A25F-5B63CD5C3B44}" type="pres">
      <dgm:prSet presAssocID="{7265BC9F-9030-4B75-AB47-CAAD258CD28C}" presName="childText" presStyleLbl="revTx" presStyleIdx="1" presStyleCnt="2">
        <dgm:presLayoutVars>
          <dgm:bulletEnabled val="1"/>
        </dgm:presLayoutVars>
      </dgm:prSet>
      <dgm:spPr/>
    </dgm:pt>
    <dgm:pt modelId="{E7E42865-353D-4CAE-815C-E90530824137}" type="pres">
      <dgm:prSet presAssocID="{10BFC871-1A76-4350-9DF7-D3107B6011B4}" presName="parentText" presStyleLbl="node1" presStyleIdx="2" presStyleCnt="3">
        <dgm:presLayoutVars>
          <dgm:chMax val="0"/>
          <dgm:bulletEnabled val="1"/>
        </dgm:presLayoutVars>
      </dgm:prSet>
      <dgm:spPr/>
    </dgm:pt>
  </dgm:ptLst>
  <dgm:cxnLst>
    <dgm:cxn modelId="{87E38B04-CD93-4D47-9013-1896BA354417}" srcId="{EB2546D3-9EF4-4F05-BAA0-0F48C37008ED}" destId="{10BFC871-1A76-4350-9DF7-D3107B6011B4}" srcOrd="2" destOrd="0" parTransId="{4A369C0A-E2D5-4953-B7CD-B67079FE25A9}" sibTransId="{A889E7D9-4158-4AE7-8F9A-9873819792AC}"/>
    <dgm:cxn modelId="{C1C86909-03EE-4FDC-AC71-9DCB63001C15}" srcId="{7265BC9F-9030-4B75-AB47-CAAD258CD28C}" destId="{BEFFB61C-0E43-46C9-B239-99E9408426BF}" srcOrd="2" destOrd="0" parTransId="{3F8EBC05-9241-4609-8E4C-40D55DF5EE30}" sibTransId="{220AE586-A70E-4063-BB55-C2A22F836626}"/>
    <dgm:cxn modelId="{20B82D1B-2B73-4959-A508-99950AD08D5B}" type="presOf" srcId="{EEC72A94-F30F-469E-BCFD-2888342EC91D}" destId="{59A2FAC6-4DE1-438A-8B09-7B6C77C11FBD}" srcOrd="0" destOrd="2" presId="urn:microsoft.com/office/officeart/2005/8/layout/vList2"/>
    <dgm:cxn modelId="{C3455227-1769-46FE-A688-405FECD72224}" type="presOf" srcId="{4BBA367C-5D88-42BF-8036-D5CBF25BA911}" destId="{A451A46B-B357-45D5-BFFA-5DB09EF0847D}" srcOrd="0" destOrd="0" presId="urn:microsoft.com/office/officeart/2005/8/layout/vList2"/>
    <dgm:cxn modelId="{257C1B2D-0533-4378-B810-701BE13969E9}" type="presOf" srcId="{7265BC9F-9030-4B75-AB47-CAAD258CD28C}" destId="{5AC57090-EB46-47F0-9EE3-DB9D607672F6}" srcOrd="0" destOrd="0" presId="urn:microsoft.com/office/officeart/2005/8/layout/vList2"/>
    <dgm:cxn modelId="{1024D62D-7BD3-4A5D-BB48-0A55223A6B14}" type="presOf" srcId="{F210BF5F-5ECF-4796-AFD6-52EF9EA36017}" destId="{3B8C0433-E4B1-4DA2-A25F-5B63CD5C3B44}" srcOrd="0" destOrd="0" presId="urn:microsoft.com/office/officeart/2005/8/layout/vList2"/>
    <dgm:cxn modelId="{0615722E-84E3-4668-8C1A-311BD0EF8438}" type="presOf" srcId="{8B95952E-9E36-4841-B196-BA8C7A94F609}" destId="{3B8C0433-E4B1-4DA2-A25F-5B63CD5C3B44}" srcOrd="0" destOrd="1" presId="urn:microsoft.com/office/officeart/2005/8/layout/vList2"/>
    <dgm:cxn modelId="{6E47753B-8178-470B-A692-4F26F39E1616}" srcId="{EB2546D3-9EF4-4F05-BAA0-0F48C37008ED}" destId="{7265BC9F-9030-4B75-AB47-CAAD258CD28C}" srcOrd="1" destOrd="0" parTransId="{3ADC4480-5D05-4D75-981D-82EB10392D23}" sibTransId="{42A64562-4401-422F-A89D-2F2C795D4250}"/>
    <dgm:cxn modelId="{BFB5496A-9B44-440A-B957-23EB15D4A729}" srcId="{4BBA367C-5D88-42BF-8036-D5CBF25BA911}" destId="{EEC72A94-F30F-469E-BCFD-2888342EC91D}" srcOrd="2" destOrd="0" parTransId="{E6B670FE-EEFB-4533-A3D3-84712294B7E4}" sibTransId="{D443DC85-2673-485F-8A2E-D6A9EBFAA414}"/>
    <dgm:cxn modelId="{C8EEEE4A-9045-4BD3-8CF3-CAF51CD1BF9F}" srcId="{7265BC9F-9030-4B75-AB47-CAAD258CD28C}" destId="{F210BF5F-5ECF-4796-AFD6-52EF9EA36017}" srcOrd="0" destOrd="0" parTransId="{D71B9494-6466-4507-A111-6AE03421AE1F}" sibTransId="{B8BB869D-98FF-4142-B638-7734AA3DEDF2}"/>
    <dgm:cxn modelId="{4663666F-E011-4721-9A6B-7F6FC1218B21}" srcId="{7265BC9F-9030-4B75-AB47-CAAD258CD28C}" destId="{8B95952E-9E36-4841-B196-BA8C7A94F609}" srcOrd="1" destOrd="0" parTransId="{EFA01385-1F61-4849-9B7F-22EAD9DC10E6}" sibTransId="{C6C86A45-A888-4495-BD45-E3A37C0A2145}"/>
    <dgm:cxn modelId="{E06C0380-C4DC-4EA1-A480-DDF6E0C72D06}" type="presOf" srcId="{10BFC871-1A76-4350-9DF7-D3107B6011B4}" destId="{E7E42865-353D-4CAE-815C-E90530824137}" srcOrd="0" destOrd="0" presId="urn:microsoft.com/office/officeart/2005/8/layout/vList2"/>
    <dgm:cxn modelId="{DC9C3DA0-B7A9-4E5A-BEF4-294FF52680F4}" type="presOf" srcId="{BEFFB61C-0E43-46C9-B239-99E9408426BF}" destId="{3B8C0433-E4B1-4DA2-A25F-5B63CD5C3B44}" srcOrd="0" destOrd="2" presId="urn:microsoft.com/office/officeart/2005/8/layout/vList2"/>
    <dgm:cxn modelId="{EC980FB5-216E-41A9-816C-077D720A4908}" srcId="{4BBA367C-5D88-42BF-8036-D5CBF25BA911}" destId="{A10D2B1F-5A62-4ACD-BB3D-5CEC64657624}" srcOrd="1" destOrd="0" parTransId="{A6FB2AD1-9652-4C7B-9708-F3998659F4CE}" sibTransId="{B16DAB12-37C1-4E5C-8D1B-F4AB48AEB5B7}"/>
    <dgm:cxn modelId="{3312C2C2-EF9A-4B9D-9ECB-0F894FFA77D3}" srcId="{EB2546D3-9EF4-4F05-BAA0-0F48C37008ED}" destId="{4BBA367C-5D88-42BF-8036-D5CBF25BA911}" srcOrd="0" destOrd="0" parTransId="{09539791-D655-4C27-8CCC-A780EBE091CE}" sibTransId="{F0922D14-68FE-4F93-8918-C13A678ED53F}"/>
    <dgm:cxn modelId="{5D2CBED5-50DA-40CC-BEEB-E05E2AA35BAB}" type="presOf" srcId="{A5BB5B07-756B-4155-867C-67C71566F42A}" destId="{59A2FAC6-4DE1-438A-8B09-7B6C77C11FBD}" srcOrd="0" destOrd="0" presId="urn:microsoft.com/office/officeart/2005/8/layout/vList2"/>
    <dgm:cxn modelId="{08FC56F3-7BFB-4BA9-B328-B2BCA70BD832}" type="presOf" srcId="{EB2546D3-9EF4-4F05-BAA0-0F48C37008ED}" destId="{16992902-C4AE-4237-959E-0AA264D49683}" srcOrd="0" destOrd="0" presId="urn:microsoft.com/office/officeart/2005/8/layout/vList2"/>
    <dgm:cxn modelId="{83692CFA-DF77-481C-A376-DEA7074A853C}" srcId="{4BBA367C-5D88-42BF-8036-D5CBF25BA911}" destId="{A5BB5B07-756B-4155-867C-67C71566F42A}" srcOrd="0" destOrd="0" parTransId="{696F4BDB-C464-4D8C-A9DD-E2682CB6E565}" sibTransId="{986C8D76-526B-48C5-A38F-E98DBF85FC63}"/>
    <dgm:cxn modelId="{F3651FFE-B006-43EC-B22C-78C25B0EDCF4}" type="presOf" srcId="{A10D2B1F-5A62-4ACD-BB3D-5CEC64657624}" destId="{59A2FAC6-4DE1-438A-8B09-7B6C77C11FBD}" srcOrd="0" destOrd="1" presId="urn:microsoft.com/office/officeart/2005/8/layout/vList2"/>
    <dgm:cxn modelId="{B5AAE3F2-271E-4D2B-8730-A177A2E4059E}" type="presParOf" srcId="{16992902-C4AE-4237-959E-0AA264D49683}" destId="{A451A46B-B357-45D5-BFFA-5DB09EF0847D}" srcOrd="0" destOrd="0" presId="urn:microsoft.com/office/officeart/2005/8/layout/vList2"/>
    <dgm:cxn modelId="{B885AD41-BA25-4E7D-B2D1-894E548D2D8D}" type="presParOf" srcId="{16992902-C4AE-4237-959E-0AA264D49683}" destId="{59A2FAC6-4DE1-438A-8B09-7B6C77C11FBD}" srcOrd="1" destOrd="0" presId="urn:microsoft.com/office/officeart/2005/8/layout/vList2"/>
    <dgm:cxn modelId="{8482070A-E986-4B70-B0E8-C7BFD8E2AC02}" type="presParOf" srcId="{16992902-C4AE-4237-959E-0AA264D49683}" destId="{5AC57090-EB46-47F0-9EE3-DB9D607672F6}" srcOrd="2" destOrd="0" presId="urn:microsoft.com/office/officeart/2005/8/layout/vList2"/>
    <dgm:cxn modelId="{4C0EA515-32DC-48FA-AD0B-AB245978E78D}" type="presParOf" srcId="{16992902-C4AE-4237-959E-0AA264D49683}" destId="{3B8C0433-E4B1-4DA2-A25F-5B63CD5C3B44}" srcOrd="3" destOrd="0" presId="urn:microsoft.com/office/officeart/2005/8/layout/vList2"/>
    <dgm:cxn modelId="{ED3C55AD-2D17-4351-844F-A05A2126C3D6}" type="presParOf" srcId="{16992902-C4AE-4237-959E-0AA264D49683}" destId="{E7E42865-353D-4CAE-815C-E9053082413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2546D3-9EF4-4F05-BAA0-0F48C37008ED}" type="doc">
      <dgm:prSet loTypeId="urn:microsoft.com/office/officeart/2005/8/layout/hierarchy4"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Goals</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905D01A7-0403-4CE6-A779-E955B59C21D7}">
      <dgm:prSet phldrT="[Text]"/>
      <dgm:spPr/>
      <dgm:t>
        <a:bodyPr/>
        <a:lstStyle/>
        <a:p>
          <a:r>
            <a:rPr lang="en-US" dirty="0"/>
            <a:t>Stakeholders</a:t>
          </a:r>
        </a:p>
      </dgm:t>
    </dgm:pt>
    <dgm:pt modelId="{8D20781A-DB7F-4552-BF1D-FE10BD8BD7CB}" type="parTrans" cxnId="{041A1F7B-D086-4A0B-A02D-34B28027CB59}">
      <dgm:prSet/>
      <dgm:spPr/>
      <dgm:t>
        <a:bodyPr/>
        <a:lstStyle/>
        <a:p>
          <a:endParaRPr lang="en-US"/>
        </a:p>
      </dgm:t>
    </dgm:pt>
    <dgm:pt modelId="{CDBF0437-04B8-42A6-BF52-4F8D6F9AAD4C}" type="sibTrans" cxnId="{041A1F7B-D086-4A0B-A02D-34B28027CB59}">
      <dgm:prSet/>
      <dgm:spPr/>
      <dgm:t>
        <a:bodyPr/>
        <a:lstStyle/>
        <a:p>
          <a:endParaRPr lang="en-US"/>
        </a:p>
      </dgm:t>
    </dgm:pt>
    <dgm:pt modelId="{7B2CD263-DB48-418C-A7D6-F068BDA15E27}">
      <dgm:prSet phldrT="[Text]"/>
      <dgm:spPr/>
      <dgm:t>
        <a:bodyPr/>
        <a:lstStyle/>
        <a:p>
          <a:r>
            <a:rPr lang="en-US"/>
            <a:t>Advocacy </a:t>
          </a:r>
          <a:r>
            <a:rPr lang="en-US" dirty="0"/>
            <a:t>environment</a:t>
          </a:r>
        </a:p>
      </dgm:t>
    </dgm:pt>
    <dgm:pt modelId="{4A59C754-2EC1-4682-A8A9-2D4EAF546157}" type="parTrans" cxnId="{57679663-2857-42F2-810D-94515D856993}">
      <dgm:prSet/>
      <dgm:spPr/>
    </dgm:pt>
    <dgm:pt modelId="{15CE6077-D6C0-49E9-9F7E-35462992F3CA}" type="sibTrans" cxnId="{57679663-2857-42F2-810D-94515D856993}">
      <dgm:prSet/>
      <dgm:spPr/>
    </dgm:pt>
    <dgm:pt modelId="{AEF24A20-ED08-4533-98D0-D3A43012B2F7}" type="pres">
      <dgm:prSet presAssocID="{EB2546D3-9EF4-4F05-BAA0-0F48C37008ED}" presName="Name0" presStyleCnt="0">
        <dgm:presLayoutVars>
          <dgm:chPref val="1"/>
          <dgm:dir/>
          <dgm:animOne val="branch"/>
          <dgm:animLvl val="lvl"/>
          <dgm:resizeHandles/>
        </dgm:presLayoutVars>
      </dgm:prSet>
      <dgm:spPr/>
    </dgm:pt>
    <dgm:pt modelId="{23BEA52F-2935-47DE-BCBE-B9562CA383E3}" type="pres">
      <dgm:prSet presAssocID="{4BBA367C-5D88-42BF-8036-D5CBF25BA911}" presName="vertOne" presStyleCnt="0"/>
      <dgm:spPr/>
    </dgm:pt>
    <dgm:pt modelId="{C8233948-1707-4858-A3F1-D525A8D74306}" type="pres">
      <dgm:prSet presAssocID="{4BBA367C-5D88-42BF-8036-D5CBF25BA911}" presName="txOne" presStyleLbl="node0" presStyleIdx="0" presStyleCnt="3">
        <dgm:presLayoutVars>
          <dgm:chPref val="3"/>
        </dgm:presLayoutVars>
      </dgm:prSet>
      <dgm:spPr/>
    </dgm:pt>
    <dgm:pt modelId="{30140315-D17D-4264-A388-774A6C9BBDA6}" type="pres">
      <dgm:prSet presAssocID="{4BBA367C-5D88-42BF-8036-D5CBF25BA911}" presName="horzOne" presStyleCnt="0"/>
      <dgm:spPr/>
    </dgm:pt>
    <dgm:pt modelId="{4DC0954F-8ADC-4178-A5AF-C908BA8A52FF}" type="pres">
      <dgm:prSet presAssocID="{F0922D14-68FE-4F93-8918-C13A678ED53F}" presName="sibSpaceOne" presStyleCnt="0"/>
      <dgm:spPr/>
    </dgm:pt>
    <dgm:pt modelId="{871C4FEF-B780-450D-8E3F-B5AE5DE4C870}" type="pres">
      <dgm:prSet presAssocID="{7B2CD263-DB48-418C-A7D6-F068BDA15E27}" presName="vertOne" presStyleCnt="0"/>
      <dgm:spPr/>
    </dgm:pt>
    <dgm:pt modelId="{616EACF2-2718-41B5-8969-47D7B52A2060}" type="pres">
      <dgm:prSet presAssocID="{7B2CD263-DB48-418C-A7D6-F068BDA15E27}" presName="txOne" presStyleLbl="node0" presStyleIdx="1" presStyleCnt="3">
        <dgm:presLayoutVars>
          <dgm:chPref val="3"/>
        </dgm:presLayoutVars>
      </dgm:prSet>
      <dgm:spPr/>
    </dgm:pt>
    <dgm:pt modelId="{951E3402-6FA7-4EA8-AF89-2F896201B578}" type="pres">
      <dgm:prSet presAssocID="{7B2CD263-DB48-418C-A7D6-F068BDA15E27}" presName="horzOne" presStyleCnt="0"/>
      <dgm:spPr/>
    </dgm:pt>
    <dgm:pt modelId="{8DEF66F6-FBC5-4AC0-A655-5FA24661ACC1}" type="pres">
      <dgm:prSet presAssocID="{15CE6077-D6C0-49E9-9F7E-35462992F3CA}" presName="sibSpaceOne" presStyleCnt="0"/>
      <dgm:spPr/>
    </dgm:pt>
    <dgm:pt modelId="{A98AF02A-B022-473D-AE01-2C4ECF405E34}" type="pres">
      <dgm:prSet presAssocID="{905D01A7-0403-4CE6-A779-E955B59C21D7}" presName="vertOne" presStyleCnt="0"/>
      <dgm:spPr/>
    </dgm:pt>
    <dgm:pt modelId="{4B5FAC4F-AD7D-4D4F-BC7C-231D53A38B70}" type="pres">
      <dgm:prSet presAssocID="{905D01A7-0403-4CE6-A779-E955B59C21D7}" presName="txOne" presStyleLbl="node0" presStyleIdx="2" presStyleCnt="3">
        <dgm:presLayoutVars>
          <dgm:chPref val="3"/>
        </dgm:presLayoutVars>
      </dgm:prSet>
      <dgm:spPr/>
    </dgm:pt>
    <dgm:pt modelId="{8B6F9CE0-D88B-4E35-916E-B99950B23A08}" type="pres">
      <dgm:prSet presAssocID="{905D01A7-0403-4CE6-A779-E955B59C21D7}" presName="horzOne" presStyleCnt="0"/>
      <dgm:spPr/>
    </dgm:pt>
  </dgm:ptLst>
  <dgm:cxnLst>
    <dgm:cxn modelId="{034D360B-9185-4C66-BB63-7AF0D1403889}" type="presOf" srcId="{7B2CD263-DB48-418C-A7D6-F068BDA15E27}" destId="{616EACF2-2718-41B5-8969-47D7B52A2060}" srcOrd="0" destOrd="0" presId="urn:microsoft.com/office/officeart/2005/8/layout/hierarchy4"/>
    <dgm:cxn modelId="{A6E00814-06FB-4DDD-9139-BFA41BAEC183}" type="presOf" srcId="{4BBA367C-5D88-42BF-8036-D5CBF25BA911}" destId="{C8233948-1707-4858-A3F1-D525A8D74306}" srcOrd="0" destOrd="0" presId="urn:microsoft.com/office/officeart/2005/8/layout/hierarchy4"/>
    <dgm:cxn modelId="{C4ACAF31-8638-4094-B21B-B1560B487057}" type="presOf" srcId="{905D01A7-0403-4CE6-A779-E955B59C21D7}" destId="{4B5FAC4F-AD7D-4D4F-BC7C-231D53A38B70}" srcOrd="0" destOrd="0" presId="urn:microsoft.com/office/officeart/2005/8/layout/hierarchy4"/>
    <dgm:cxn modelId="{57679663-2857-42F2-810D-94515D856993}" srcId="{EB2546D3-9EF4-4F05-BAA0-0F48C37008ED}" destId="{7B2CD263-DB48-418C-A7D6-F068BDA15E27}" srcOrd="1" destOrd="0" parTransId="{4A59C754-2EC1-4682-A8A9-2D4EAF546157}" sibTransId="{15CE6077-D6C0-49E9-9F7E-35462992F3CA}"/>
    <dgm:cxn modelId="{041A1F7B-D086-4A0B-A02D-34B28027CB59}" srcId="{EB2546D3-9EF4-4F05-BAA0-0F48C37008ED}" destId="{905D01A7-0403-4CE6-A779-E955B59C21D7}" srcOrd="2" destOrd="0" parTransId="{8D20781A-DB7F-4552-BF1D-FE10BD8BD7CB}" sibTransId="{CDBF0437-04B8-42A6-BF52-4F8D6F9AAD4C}"/>
    <dgm:cxn modelId="{774D8FB2-ED14-4B57-B5F1-263CAD133559}" type="presOf" srcId="{EB2546D3-9EF4-4F05-BAA0-0F48C37008ED}" destId="{AEF24A20-ED08-4533-98D0-D3A43012B2F7}" srcOrd="0" destOrd="0" presId="urn:microsoft.com/office/officeart/2005/8/layout/hierarchy4"/>
    <dgm:cxn modelId="{3312C2C2-EF9A-4B9D-9ECB-0F894FFA77D3}" srcId="{EB2546D3-9EF4-4F05-BAA0-0F48C37008ED}" destId="{4BBA367C-5D88-42BF-8036-D5CBF25BA911}" srcOrd="0" destOrd="0" parTransId="{09539791-D655-4C27-8CCC-A780EBE091CE}" sibTransId="{F0922D14-68FE-4F93-8918-C13A678ED53F}"/>
    <dgm:cxn modelId="{A2401C0B-B7BA-4B7D-A928-68DF021B778C}" type="presParOf" srcId="{AEF24A20-ED08-4533-98D0-D3A43012B2F7}" destId="{23BEA52F-2935-47DE-BCBE-B9562CA383E3}" srcOrd="0" destOrd="0" presId="urn:microsoft.com/office/officeart/2005/8/layout/hierarchy4"/>
    <dgm:cxn modelId="{757366C6-E8AC-4EC4-9534-8E7740D734DD}" type="presParOf" srcId="{23BEA52F-2935-47DE-BCBE-B9562CA383E3}" destId="{C8233948-1707-4858-A3F1-D525A8D74306}" srcOrd="0" destOrd="0" presId="urn:microsoft.com/office/officeart/2005/8/layout/hierarchy4"/>
    <dgm:cxn modelId="{69BB8A0B-97B2-4DFC-AC76-E901F8D3721D}" type="presParOf" srcId="{23BEA52F-2935-47DE-BCBE-B9562CA383E3}" destId="{30140315-D17D-4264-A388-774A6C9BBDA6}" srcOrd="1" destOrd="0" presId="urn:microsoft.com/office/officeart/2005/8/layout/hierarchy4"/>
    <dgm:cxn modelId="{879E2B85-1154-480B-85BB-3F8E06656A45}" type="presParOf" srcId="{AEF24A20-ED08-4533-98D0-D3A43012B2F7}" destId="{4DC0954F-8ADC-4178-A5AF-C908BA8A52FF}" srcOrd="1" destOrd="0" presId="urn:microsoft.com/office/officeart/2005/8/layout/hierarchy4"/>
    <dgm:cxn modelId="{8A880378-2A36-4188-80F1-9F1F046A45AE}" type="presParOf" srcId="{AEF24A20-ED08-4533-98D0-D3A43012B2F7}" destId="{871C4FEF-B780-450D-8E3F-B5AE5DE4C870}" srcOrd="2" destOrd="0" presId="urn:microsoft.com/office/officeart/2005/8/layout/hierarchy4"/>
    <dgm:cxn modelId="{73C3DA3F-4AE9-48E7-9312-E5A70B51F828}" type="presParOf" srcId="{871C4FEF-B780-450D-8E3F-B5AE5DE4C870}" destId="{616EACF2-2718-41B5-8969-47D7B52A2060}" srcOrd="0" destOrd="0" presId="urn:microsoft.com/office/officeart/2005/8/layout/hierarchy4"/>
    <dgm:cxn modelId="{195B2104-F1E5-404D-885D-0D687324447A}" type="presParOf" srcId="{871C4FEF-B780-450D-8E3F-B5AE5DE4C870}" destId="{951E3402-6FA7-4EA8-AF89-2F896201B578}" srcOrd="1" destOrd="0" presId="urn:microsoft.com/office/officeart/2005/8/layout/hierarchy4"/>
    <dgm:cxn modelId="{3BADA171-F207-4DDD-AA88-BB1E39BDE86C}" type="presParOf" srcId="{AEF24A20-ED08-4533-98D0-D3A43012B2F7}" destId="{8DEF66F6-FBC5-4AC0-A655-5FA24661ACC1}" srcOrd="3" destOrd="0" presId="urn:microsoft.com/office/officeart/2005/8/layout/hierarchy4"/>
    <dgm:cxn modelId="{9B51C9D2-16D4-4C41-B938-C194C24BAFA8}" type="presParOf" srcId="{AEF24A20-ED08-4533-98D0-D3A43012B2F7}" destId="{A98AF02A-B022-473D-AE01-2C4ECF405E34}" srcOrd="4" destOrd="0" presId="urn:microsoft.com/office/officeart/2005/8/layout/hierarchy4"/>
    <dgm:cxn modelId="{AC814662-126D-4720-BB02-CBD02D13C267}" type="presParOf" srcId="{A98AF02A-B022-473D-AE01-2C4ECF405E34}" destId="{4B5FAC4F-AD7D-4D4F-BC7C-231D53A38B70}" srcOrd="0" destOrd="0" presId="urn:microsoft.com/office/officeart/2005/8/layout/hierarchy4"/>
    <dgm:cxn modelId="{A6DBE86E-1000-4336-9442-AC02CD3EAF10}" type="presParOf" srcId="{A98AF02A-B022-473D-AE01-2C4ECF405E34}" destId="{8B6F9CE0-D88B-4E35-916E-B99950B23A0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2546D3-9EF4-4F05-BAA0-0F48C37008ED}" type="doc">
      <dgm:prSet loTypeId="urn:microsoft.com/office/officeart/2005/8/layout/hierarchy4"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Activities</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B5E76E43-1223-4674-B67A-A0300AE6F5C7}">
      <dgm:prSet phldrT="[Text]"/>
      <dgm:spPr/>
      <dgm:t>
        <a:bodyPr/>
        <a:lstStyle/>
        <a:p>
          <a:r>
            <a:rPr lang="en-US" dirty="0"/>
            <a:t>Messages</a:t>
          </a:r>
        </a:p>
      </dgm:t>
    </dgm:pt>
    <dgm:pt modelId="{0F0AAA4D-308C-408F-9BF4-A6BA0D52FD8D}" type="parTrans" cxnId="{B02B0E13-90D9-4823-8F55-15D36B68F654}">
      <dgm:prSet/>
      <dgm:spPr/>
      <dgm:t>
        <a:bodyPr/>
        <a:lstStyle/>
        <a:p>
          <a:endParaRPr lang="en-US"/>
        </a:p>
      </dgm:t>
    </dgm:pt>
    <dgm:pt modelId="{C8D6E7DE-CEC6-4EE0-8D84-F342C6262F0A}" type="sibTrans" cxnId="{B02B0E13-90D9-4823-8F55-15D36B68F654}">
      <dgm:prSet/>
      <dgm:spPr/>
      <dgm:t>
        <a:bodyPr/>
        <a:lstStyle/>
        <a:p>
          <a:endParaRPr lang="en-US"/>
        </a:p>
      </dgm:t>
    </dgm:pt>
    <dgm:pt modelId="{CCA5275C-E691-44EE-80C8-3F3EAA76399A}">
      <dgm:prSet phldrT="[Text]"/>
      <dgm:spPr/>
      <dgm:t>
        <a:bodyPr/>
        <a:lstStyle/>
        <a:p>
          <a:r>
            <a:rPr lang="en-US" dirty="0"/>
            <a:t>Advocacy team</a:t>
          </a:r>
        </a:p>
      </dgm:t>
    </dgm:pt>
    <dgm:pt modelId="{232AFDF6-E002-4A35-BF20-233860EAC304}" type="parTrans" cxnId="{AC754554-D772-42C3-A034-4676944A2A85}">
      <dgm:prSet/>
      <dgm:spPr/>
      <dgm:t>
        <a:bodyPr/>
        <a:lstStyle/>
        <a:p>
          <a:endParaRPr lang="en-CH"/>
        </a:p>
      </dgm:t>
    </dgm:pt>
    <dgm:pt modelId="{659A52F0-B3FF-4406-8208-F511411D2515}" type="sibTrans" cxnId="{AC754554-D772-42C3-A034-4676944A2A85}">
      <dgm:prSet/>
      <dgm:spPr/>
      <dgm:t>
        <a:bodyPr/>
        <a:lstStyle/>
        <a:p>
          <a:endParaRPr lang="en-CH"/>
        </a:p>
      </dgm:t>
    </dgm:pt>
    <dgm:pt modelId="{AEF24A20-ED08-4533-98D0-D3A43012B2F7}" type="pres">
      <dgm:prSet presAssocID="{EB2546D3-9EF4-4F05-BAA0-0F48C37008ED}" presName="Name0" presStyleCnt="0">
        <dgm:presLayoutVars>
          <dgm:chPref val="1"/>
          <dgm:dir/>
          <dgm:animOne val="branch"/>
          <dgm:animLvl val="lvl"/>
          <dgm:resizeHandles/>
        </dgm:presLayoutVars>
      </dgm:prSet>
      <dgm:spPr/>
    </dgm:pt>
    <dgm:pt modelId="{F2C556A4-9F53-43D9-986D-1018F15719D4}" type="pres">
      <dgm:prSet presAssocID="{CCA5275C-E691-44EE-80C8-3F3EAA76399A}" presName="vertOne" presStyleCnt="0"/>
      <dgm:spPr/>
    </dgm:pt>
    <dgm:pt modelId="{D8675A48-72B4-4C85-A6EE-D9F38A98EBD9}" type="pres">
      <dgm:prSet presAssocID="{CCA5275C-E691-44EE-80C8-3F3EAA76399A}" presName="txOne" presStyleLbl="node0" presStyleIdx="0" presStyleCnt="3">
        <dgm:presLayoutVars>
          <dgm:chPref val="3"/>
        </dgm:presLayoutVars>
      </dgm:prSet>
      <dgm:spPr/>
    </dgm:pt>
    <dgm:pt modelId="{37E3F7EA-D7B3-442B-8754-350BF69F1F42}" type="pres">
      <dgm:prSet presAssocID="{CCA5275C-E691-44EE-80C8-3F3EAA76399A}" presName="horzOne" presStyleCnt="0"/>
      <dgm:spPr/>
    </dgm:pt>
    <dgm:pt modelId="{C57F9247-4614-43EC-9D97-207C7F87759A}" type="pres">
      <dgm:prSet presAssocID="{659A52F0-B3FF-4406-8208-F511411D2515}" presName="sibSpaceOne" presStyleCnt="0"/>
      <dgm:spPr/>
    </dgm:pt>
    <dgm:pt modelId="{23BEA52F-2935-47DE-BCBE-B9562CA383E3}" type="pres">
      <dgm:prSet presAssocID="{4BBA367C-5D88-42BF-8036-D5CBF25BA911}" presName="vertOne" presStyleCnt="0"/>
      <dgm:spPr/>
    </dgm:pt>
    <dgm:pt modelId="{C8233948-1707-4858-A3F1-D525A8D74306}" type="pres">
      <dgm:prSet presAssocID="{4BBA367C-5D88-42BF-8036-D5CBF25BA911}" presName="txOne" presStyleLbl="node0" presStyleIdx="1" presStyleCnt="3">
        <dgm:presLayoutVars>
          <dgm:chPref val="3"/>
        </dgm:presLayoutVars>
      </dgm:prSet>
      <dgm:spPr/>
    </dgm:pt>
    <dgm:pt modelId="{30140315-D17D-4264-A388-774A6C9BBDA6}" type="pres">
      <dgm:prSet presAssocID="{4BBA367C-5D88-42BF-8036-D5CBF25BA911}" presName="horzOne" presStyleCnt="0"/>
      <dgm:spPr/>
    </dgm:pt>
    <dgm:pt modelId="{4DC0954F-8ADC-4178-A5AF-C908BA8A52FF}" type="pres">
      <dgm:prSet presAssocID="{F0922D14-68FE-4F93-8918-C13A678ED53F}" presName="sibSpaceOne" presStyleCnt="0"/>
      <dgm:spPr/>
    </dgm:pt>
    <dgm:pt modelId="{F238EBBD-C2BF-4F30-9A1A-C231F6366C91}" type="pres">
      <dgm:prSet presAssocID="{B5E76E43-1223-4674-B67A-A0300AE6F5C7}" presName="vertOne" presStyleCnt="0"/>
      <dgm:spPr/>
    </dgm:pt>
    <dgm:pt modelId="{598B2203-C23B-42EA-B930-7FFF86C03CD3}" type="pres">
      <dgm:prSet presAssocID="{B5E76E43-1223-4674-B67A-A0300AE6F5C7}" presName="txOne" presStyleLbl="node0" presStyleIdx="2" presStyleCnt="3">
        <dgm:presLayoutVars>
          <dgm:chPref val="3"/>
        </dgm:presLayoutVars>
      </dgm:prSet>
      <dgm:spPr/>
    </dgm:pt>
    <dgm:pt modelId="{AD1F5CFB-9DAA-4180-A7DE-C4E04C5C3E06}" type="pres">
      <dgm:prSet presAssocID="{B5E76E43-1223-4674-B67A-A0300AE6F5C7}" presName="horzOne" presStyleCnt="0"/>
      <dgm:spPr/>
    </dgm:pt>
  </dgm:ptLst>
  <dgm:cxnLst>
    <dgm:cxn modelId="{B02B0E13-90D9-4823-8F55-15D36B68F654}" srcId="{EB2546D3-9EF4-4F05-BAA0-0F48C37008ED}" destId="{B5E76E43-1223-4674-B67A-A0300AE6F5C7}" srcOrd="2" destOrd="0" parTransId="{0F0AAA4D-308C-408F-9BF4-A6BA0D52FD8D}" sibTransId="{C8D6E7DE-CEC6-4EE0-8D84-F342C6262F0A}"/>
    <dgm:cxn modelId="{A6E00814-06FB-4DDD-9139-BFA41BAEC183}" type="presOf" srcId="{4BBA367C-5D88-42BF-8036-D5CBF25BA911}" destId="{C8233948-1707-4858-A3F1-D525A8D74306}" srcOrd="0" destOrd="0" presId="urn:microsoft.com/office/officeart/2005/8/layout/hierarchy4"/>
    <dgm:cxn modelId="{AC754554-D772-42C3-A034-4676944A2A85}" srcId="{EB2546D3-9EF4-4F05-BAA0-0F48C37008ED}" destId="{CCA5275C-E691-44EE-80C8-3F3EAA76399A}" srcOrd="0" destOrd="0" parTransId="{232AFDF6-E002-4A35-BF20-233860EAC304}" sibTransId="{659A52F0-B3FF-4406-8208-F511411D2515}"/>
    <dgm:cxn modelId="{B67B028B-4DF1-4032-8932-53B39A1300E5}" type="presOf" srcId="{B5E76E43-1223-4674-B67A-A0300AE6F5C7}" destId="{598B2203-C23B-42EA-B930-7FFF86C03CD3}" srcOrd="0" destOrd="0" presId="urn:microsoft.com/office/officeart/2005/8/layout/hierarchy4"/>
    <dgm:cxn modelId="{774D8FB2-ED14-4B57-B5F1-263CAD133559}" type="presOf" srcId="{EB2546D3-9EF4-4F05-BAA0-0F48C37008ED}" destId="{AEF24A20-ED08-4533-98D0-D3A43012B2F7}" srcOrd="0" destOrd="0" presId="urn:microsoft.com/office/officeart/2005/8/layout/hierarchy4"/>
    <dgm:cxn modelId="{3312C2C2-EF9A-4B9D-9ECB-0F894FFA77D3}" srcId="{EB2546D3-9EF4-4F05-BAA0-0F48C37008ED}" destId="{4BBA367C-5D88-42BF-8036-D5CBF25BA911}" srcOrd="1" destOrd="0" parTransId="{09539791-D655-4C27-8CCC-A780EBE091CE}" sibTransId="{F0922D14-68FE-4F93-8918-C13A678ED53F}"/>
    <dgm:cxn modelId="{A9600AEF-737A-4CD5-8988-D568D6E55CFD}" type="presOf" srcId="{CCA5275C-E691-44EE-80C8-3F3EAA76399A}" destId="{D8675A48-72B4-4C85-A6EE-D9F38A98EBD9}" srcOrd="0" destOrd="0" presId="urn:microsoft.com/office/officeart/2005/8/layout/hierarchy4"/>
    <dgm:cxn modelId="{6354B61D-6ABC-4963-BB26-0B12BEEB4F70}" type="presParOf" srcId="{AEF24A20-ED08-4533-98D0-D3A43012B2F7}" destId="{F2C556A4-9F53-43D9-986D-1018F15719D4}" srcOrd="0" destOrd="0" presId="urn:microsoft.com/office/officeart/2005/8/layout/hierarchy4"/>
    <dgm:cxn modelId="{8AB29A91-FA60-45EA-A223-75B446CC90F1}" type="presParOf" srcId="{F2C556A4-9F53-43D9-986D-1018F15719D4}" destId="{D8675A48-72B4-4C85-A6EE-D9F38A98EBD9}" srcOrd="0" destOrd="0" presId="urn:microsoft.com/office/officeart/2005/8/layout/hierarchy4"/>
    <dgm:cxn modelId="{E7FD1F6A-8AB1-4E32-AA74-2621F1C06180}" type="presParOf" srcId="{F2C556A4-9F53-43D9-986D-1018F15719D4}" destId="{37E3F7EA-D7B3-442B-8754-350BF69F1F42}" srcOrd="1" destOrd="0" presId="urn:microsoft.com/office/officeart/2005/8/layout/hierarchy4"/>
    <dgm:cxn modelId="{34353BA8-943A-45E2-A2E2-AFAB6E68C48E}" type="presParOf" srcId="{AEF24A20-ED08-4533-98D0-D3A43012B2F7}" destId="{C57F9247-4614-43EC-9D97-207C7F87759A}" srcOrd="1" destOrd="0" presId="urn:microsoft.com/office/officeart/2005/8/layout/hierarchy4"/>
    <dgm:cxn modelId="{A2401C0B-B7BA-4B7D-A928-68DF021B778C}" type="presParOf" srcId="{AEF24A20-ED08-4533-98D0-D3A43012B2F7}" destId="{23BEA52F-2935-47DE-BCBE-B9562CA383E3}" srcOrd="2" destOrd="0" presId="urn:microsoft.com/office/officeart/2005/8/layout/hierarchy4"/>
    <dgm:cxn modelId="{757366C6-E8AC-4EC4-9534-8E7740D734DD}" type="presParOf" srcId="{23BEA52F-2935-47DE-BCBE-B9562CA383E3}" destId="{C8233948-1707-4858-A3F1-D525A8D74306}" srcOrd="0" destOrd="0" presId="urn:microsoft.com/office/officeart/2005/8/layout/hierarchy4"/>
    <dgm:cxn modelId="{69BB8A0B-97B2-4DFC-AC76-E901F8D3721D}" type="presParOf" srcId="{23BEA52F-2935-47DE-BCBE-B9562CA383E3}" destId="{30140315-D17D-4264-A388-774A6C9BBDA6}" srcOrd="1" destOrd="0" presId="urn:microsoft.com/office/officeart/2005/8/layout/hierarchy4"/>
    <dgm:cxn modelId="{879E2B85-1154-480B-85BB-3F8E06656A45}" type="presParOf" srcId="{AEF24A20-ED08-4533-98D0-D3A43012B2F7}" destId="{4DC0954F-8ADC-4178-A5AF-C908BA8A52FF}" srcOrd="3" destOrd="0" presId="urn:microsoft.com/office/officeart/2005/8/layout/hierarchy4"/>
    <dgm:cxn modelId="{EC3C9B40-0DC4-42C0-845E-CC16ECE87271}" type="presParOf" srcId="{AEF24A20-ED08-4533-98D0-D3A43012B2F7}" destId="{F238EBBD-C2BF-4F30-9A1A-C231F6366C91}" srcOrd="4" destOrd="0" presId="urn:microsoft.com/office/officeart/2005/8/layout/hierarchy4"/>
    <dgm:cxn modelId="{B3F4CF4F-C683-4E05-B201-2C0C7842DFAE}" type="presParOf" srcId="{F238EBBD-C2BF-4F30-9A1A-C231F6366C91}" destId="{598B2203-C23B-42EA-B930-7FFF86C03CD3}" srcOrd="0" destOrd="0" presId="urn:microsoft.com/office/officeart/2005/8/layout/hierarchy4"/>
    <dgm:cxn modelId="{197D8C1B-171C-46ED-90E9-1B96C0192EBB}" type="presParOf" srcId="{F238EBBD-C2BF-4F30-9A1A-C231F6366C91}" destId="{AD1F5CFB-9DAA-4180-A7DE-C4E04C5C3E06}"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2546D3-9EF4-4F05-BAA0-0F48C37008ED}" type="doc">
      <dgm:prSet loTypeId="urn:microsoft.com/office/officeart/2005/8/layout/vList2"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Activities</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44EC131C-F911-4FF1-A883-163DE3E6283C}">
      <dgm:prSet phldrT="[Text]"/>
      <dgm:spPr/>
      <dgm:t>
        <a:bodyPr/>
        <a:lstStyle/>
        <a:p>
          <a:r>
            <a:rPr lang="en-US" dirty="0"/>
            <a:t>Depend on goals and stakeholders</a:t>
          </a:r>
        </a:p>
      </dgm:t>
    </dgm:pt>
    <dgm:pt modelId="{FF4132C9-FF3D-41D5-9C8F-28B745FA95B3}" type="parTrans" cxnId="{87CD8E58-966A-47A1-8A2A-B79440252200}">
      <dgm:prSet/>
      <dgm:spPr/>
      <dgm:t>
        <a:bodyPr/>
        <a:lstStyle/>
        <a:p>
          <a:endParaRPr lang="en-US"/>
        </a:p>
      </dgm:t>
    </dgm:pt>
    <dgm:pt modelId="{0BE24703-47BC-4104-9B61-3F9333271448}" type="sibTrans" cxnId="{87CD8E58-966A-47A1-8A2A-B79440252200}">
      <dgm:prSet/>
      <dgm:spPr/>
      <dgm:t>
        <a:bodyPr/>
        <a:lstStyle/>
        <a:p>
          <a:endParaRPr lang="en-US"/>
        </a:p>
      </dgm:t>
    </dgm:pt>
    <dgm:pt modelId="{60A35533-4494-4BB9-9EB2-A7D4F542EBDF}">
      <dgm:prSet phldrT="[Text]"/>
      <dgm:spPr/>
      <dgm:t>
        <a:bodyPr/>
        <a:lstStyle/>
        <a:p>
          <a:r>
            <a:rPr lang="en-US" dirty="0"/>
            <a:t>Messages</a:t>
          </a:r>
        </a:p>
      </dgm:t>
    </dgm:pt>
    <dgm:pt modelId="{110ED516-0516-4140-B736-49E56FA30DB8}" type="parTrans" cxnId="{CFA3891E-E92E-40F5-BF43-D9389B3A545A}">
      <dgm:prSet/>
      <dgm:spPr/>
      <dgm:t>
        <a:bodyPr/>
        <a:lstStyle/>
        <a:p>
          <a:endParaRPr lang="en-US"/>
        </a:p>
      </dgm:t>
    </dgm:pt>
    <dgm:pt modelId="{E3E786CD-E527-47C0-9B63-1B92693460CF}" type="sibTrans" cxnId="{CFA3891E-E92E-40F5-BF43-D9389B3A545A}">
      <dgm:prSet/>
      <dgm:spPr/>
      <dgm:t>
        <a:bodyPr/>
        <a:lstStyle/>
        <a:p>
          <a:endParaRPr lang="en-US"/>
        </a:p>
      </dgm:t>
    </dgm:pt>
    <dgm:pt modelId="{F210BF5F-5ECF-4796-AFD6-52EF9EA36017}">
      <dgm:prSet phldrT="[Text]"/>
      <dgm:spPr/>
      <dgm:t>
        <a:bodyPr/>
        <a:lstStyle/>
        <a:p>
          <a:br>
            <a:rPr lang="en-US" dirty="0"/>
          </a:br>
          <a:br>
            <a:rPr lang="en-US" dirty="0"/>
          </a:br>
          <a:br>
            <a:rPr lang="en-US" dirty="0"/>
          </a:br>
          <a:br>
            <a:rPr lang="en-US" dirty="0"/>
          </a:br>
          <a:endParaRPr lang="en-US" dirty="0"/>
        </a:p>
      </dgm:t>
    </dgm:pt>
    <dgm:pt modelId="{B8BB869D-98FF-4142-B638-7734AA3DEDF2}" type="sibTrans" cxnId="{C8EEEE4A-9045-4BD3-8CF3-CAF51CD1BF9F}">
      <dgm:prSet/>
      <dgm:spPr/>
      <dgm:t>
        <a:bodyPr/>
        <a:lstStyle/>
        <a:p>
          <a:endParaRPr lang="en-US"/>
        </a:p>
      </dgm:t>
    </dgm:pt>
    <dgm:pt modelId="{D71B9494-6466-4507-A111-6AE03421AE1F}" type="parTrans" cxnId="{C8EEEE4A-9045-4BD3-8CF3-CAF51CD1BF9F}">
      <dgm:prSet/>
      <dgm:spPr/>
      <dgm:t>
        <a:bodyPr/>
        <a:lstStyle/>
        <a:p>
          <a:endParaRPr lang="en-US"/>
        </a:p>
      </dgm:t>
    </dgm:pt>
    <dgm:pt modelId="{AD06BC6C-FEFC-4168-9A82-75CF5FD6B2EA}">
      <dgm:prSet phldrT="[Text]"/>
      <dgm:spPr/>
      <dgm:t>
        <a:bodyPr/>
        <a:lstStyle/>
        <a:p>
          <a:r>
            <a:rPr lang="en-US" dirty="0"/>
            <a:t>Often include data</a:t>
          </a:r>
        </a:p>
      </dgm:t>
    </dgm:pt>
    <dgm:pt modelId="{987FA5CA-D323-4CAB-91E6-DDA188EA735C}" type="parTrans" cxnId="{019BF063-5F5D-45DA-90D6-FEBCE69CC9CB}">
      <dgm:prSet/>
      <dgm:spPr/>
      <dgm:t>
        <a:bodyPr/>
        <a:lstStyle/>
        <a:p>
          <a:endParaRPr lang="en-US"/>
        </a:p>
      </dgm:t>
    </dgm:pt>
    <dgm:pt modelId="{0E8B5DC6-D824-4FFF-A427-F7CF441AC415}" type="sibTrans" cxnId="{019BF063-5F5D-45DA-90D6-FEBCE69CC9CB}">
      <dgm:prSet/>
      <dgm:spPr/>
      <dgm:t>
        <a:bodyPr/>
        <a:lstStyle/>
        <a:p>
          <a:endParaRPr lang="en-US"/>
        </a:p>
      </dgm:t>
    </dgm:pt>
    <dgm:pt modelId="{691DDB79-48B7-4A82-8C2C-DA14C794BE91}">
      <dgm:prSet phldrT="[Text]"/>
      <dgm:spPr/>
      <dgm:t>
        <a:bodyPr/>
        <a:lstStyle/>
        <a:p>
          <a:r>
            <a:rPr lang="en-US" dirty="0"/>
            <a:t>Advocacy team</a:t>
          </a:r>
        </a:p>
      </dgm:t>
    </dgm:pt>
    <dgm:pt modelId="{299015C7-2473-40FB-ACE3-5F1C63BF510D}" type="parTrans" cxnId="{83A70629-E1F3-4167-AB02-E959F9FBA129}">
      <dgm:prSet/>
      <dgm:spPr/>
      <dgm:t>
        <a:bodyPr/>
        <a:lstStyle/>
        <a:p>
          <a:endParaRPr lang="en-US"/>
        </a:p>
      </dgm:t>
    </dgm:pt>
    <dgm:pt modelId="{C66CC9AE-4718-4149-8D0A-615AE8F26F6D}" type="sibTrans" cxnId="{83A70629-E1F3-4167-AB02-E959F9FBA129}">
      <dgm:prSet/>
      <dgm:spPr/>
      <dgm:t>
        <a:bodyPr/>
        <a:lstStyle/>
        <a:p>
          <a:endParaRPr lang="en-US"/>
        </a:p>
      </dgm:t>
    </dgm:pt>
    <dgm:pt modelId="{BB0DEDCA-BBB8-4544-B603-7E88B3253A60}">
      <dgm:prSet phldrT="[Text]"/>
      <dgm:spPr/>
      <dgm:t>
        <a:bodyPr/>
        <a:lstStyle/>
        <a:p>
          <a:r>
            <a:rPr lang="en-US" dirty="0"/>
            <a:t>Can include many people</a:t>
          </a:r>
        </a:p>
      </dgm:t>
    </dgm:pt>
    <dgm:pt modelId="{0E326A36-F022-4287-A12D-0C276A215D86}" type="parTrans" cxnId="{2ED3C2D9-FB91-4469-A979-BECDED916230}">
      <dgm:prSet/>
      <dgm:spPr/>
      <dgm:t>
        <a:bodyPr/>
        <a:lstStyle/>
        <a:p>
          <a:endParaRPr lang="en-US"/>
        </a:p>
      </dgm:t>
    </dgm:pt>
    <dgm:pt modelId="{9665441D-4363-4696-A1CE-8037CB5E8238}" type="sibTrans" cxnId="{2ED3C2D9-FB91-4469-A979-BECDED916230}">
      <dgm:prSet/>
      <dgm:spPr/>
      <dgm:t>
        <a:bodyPr/>
        <a:lstStyle/>
        <a:p>
          <a:endParaRPr lang="en-US"/>
        </a:p>
      </dgm:t>
    </dgm:pt>
    <dgm:pt modelId="{AF0ECDB2-EF14-489B-9E87-A5E2BDC3C70C}">
      <dgm:prSet phldrT="[Text]"/>
      <dgm:spPr/>
      <dgm:t>
        <a:bodyPr/>
        <a:lstStyle/>
        <a:p>
          <a:r>
            <a:rPr lang="en-US" dirty="0"/>
            <a:t>Think about goals and stakeholders when building the team</a:t>
          </a:r>
        </a:p>
      </dgm:t>
    </dgm:pt>
    <dgm:pt modelId="{DEB0CFBE-BE92-4980-AE30-9F952798BF26}" type="parTrans" cxnId="{FD1F4FAF-14FD-42C1-82F1-D784782E26D2}">
      <dgm:prSet/>
      <dgm:spPr/>
      <dgm:t>
        <a:bodyPr/>
        <a:lstStyle/>
        <a:p>
          <a:endParaRPr lang="en-US"/>
        </a:p>
      </dgm:t>
    </dgm:pt>
    <dgm:pt modelId="{0F6C394D-941B-4655-A8DF-03245E90D9FF}" type="sibTrans" cxnId="{FD1F4FAF-14FD-42C1-82F1-D784782E26D2}">
      <dgm:prSet/>
      <dgm:spPr/>
      <dgm:t>
        <a:bodyPr/>
        <a:lstStyle/>
        <a:p>
          <a:endParaRPr lang="en-US"/>
        </a:p>
      </dgm:t>
    </dgm:pt>
    <dgm:pt modelId="{9E561A0D-5909-44BD-8CD7-4AA70C4FCB26}">
      <dgm:prSet phldrT="[Text]"/>
      <dgm:spPr/>
      <dgm:t>
        <a:bodyPr/>
        <a:lstStyle/>
        <a:p>
          <a:r>
            <a:rPr lang="en-US" dirty="0"/>
            <a:t>Should always include a Health Messenger!</a:t>
          </a:r>
        </a:p>
      </dgm:t>
    </dgm:pt>
    <dgm:pt modelId="{C6483CBC-F2E7-4F8C-8B41-0956F6C0B3B6}" type="parTrans" cxnId="{89120088-47DD-40DE-B133-5DFDC46EFAD0}">
      <dgm:prSet/>
      <dgm:spPr/>
      <dgm:t>
        <a:bodyPr/>
        <a:lstStyle/>
        <a:p>
          <a:endParaRPr lang="en-US"/>
        </a:p>
      </dgm:t>
    </dgm:pt>
    <dgm:pt modelId="{570F7732-73CA-4975-A8D4-32A3D5331F9E}" type="sibTrans" cxnId="{89120088-47DD-40DE-B133-5DFDC46EFAD0}">
      <dgm:prSet/>
      <dgm:spPr/>
      <dgm:t>
        <a:bodyPr/>
        <a:lstStyle/>
        <a:p>
          <a:endParaRPr lang="en-US"/>
        </a:p>
      </dgm:t>
    </dgm:pt>
    <dgm:pt modelId="{16992902-C4AE-4237-959E-0AA264D49683}" type="pres">
      <dgm:prSet presAssocID="{EB2546D3-9EF4-4F05-BAA0-0F48C37008ED}" presName="linear" presStyleCnt="0">
        <dgm:presLayoutVars>
          <dgm:animLvl val="lvl"/>
          <dgm:resizeHandles val="exact"/>
        </dgm:presLayoutVars>
      </dgm:prSet>
      <dgm:spPr/>
    </dgm:pt>
    <dgm:pt modelId="{C53EF456-6371-4F23-BFE5-C8A345B1D3C2}" type="pres">
      <dgm:prSet presAssocID="{691DDB79-48B7-4A82-8C2C-DA14C794BE91}" presName="parentText" presStyleLbl="node1" presStyleIdx="0" presStyleCnt="3">
        <dgm:presLayoutVars>
          <dgm:chMax val="0"/>
          <dgm:bulletEnabled val="1"/>
        </dgm:presLayoutVars>
      </dgm:prSet>
      <dgm:spPr/>
    </dgm:pt>
    <dgm:pt modelId="{4020BABB-0A0C-4EE9-9D62-49DCBA0545A0}" type="pres">
      <dgm:prSet presAssocID="{691DDB79-48B7-4A82-8C2C-DA14C794BE91}" presName="childText" presStyleLbl="revTx" presStyleIdx="0" presStyleCnt="3">
        <dgm:presLayoutVars>
          <dgm:bulletEnabled val="1"/>
        </dgm:presLayoutVars>
      </dgm:prSet>
      <dgm:spPr/>
    </dgm:pt>
    <dgm:pt modelId="{A451A46B-B357-45D5-BFFA-5DB09EF0847D}" type="pres">
      <dgm:prSet presAssocID="{4BBA367C-5D88-42BF-8036-D5CBF25BA911}" presName="parentText" presStyleLbl="node1" presStyleIdx="1" presStyleCnt="3">
        <dgm:presLayoutVars>
          <dgm:chMax val="0"/>
          <dgm:bulletEnabled val="1"/>
        </dgm:presLayoutVars>
      </dgm:prSet>
      <dgm:spPr/>
    </dgm:pt>
    <dgm:pt modelId="{D431A164-2B91-4844-8658-45219223F6C3}" type="pres">
      <dgm:prSet presAssocID="{4BBA367C-5D88-42BF-8036-D5CBF25BA911}" presName="childText" presStyleLbl="revTx" presStyleIdx="1" presStyleCnt="3">
        <dgm:presLayoutVars>
          <dgm:bulletEnabled val="1"/>
        </dgm:presLayoutVars>
      </dgm:prSet>
      <dgm:spPr/>
    </dgm:pt>
    <dgm:pt modelId="{C8BDF331-C596-43D2-BAE7-04A660BD5324}" type="pres">
      <dgm:prSet presAssocID="{60A35533-4494-4BB9-9EB2-A7D4F542EBDF}" presName="parentText" presStyleLbl="node1" presStyleIdx="2" presStyleCnt="3">
        <dgm:presLayoutVars>
          <dgm:chMax val="0"/>
          <dgm:bulletEnabled val="1"/>
        </dgm:presLayoutVars>
      </dgm:prSet>
      <dgm:spPr/>
    </dgm:pt>
    <dgm:pt modelId="{3937F067-CE6E-42FD-9059-F8D7B5524CE4}" type="pres">
      <dgm:prSet presAssocID="{60A35533-4494-4BB9-9EB2-A7D4F542EBDF}" presName="childText" presStyleLbl="revTx" presStyleIdx="2" presStyleCnt="3">
        <dgm:presLayoutVars>
          <dgm:bulletEnabled val="1"/>
        </dgm:presLayoutVars>
      </dgm:prSet>
      <dgm:spPr/>
    </dgm:pt>
  </dgm:ptLst>
  <dgm:cxnLst>
    <dgm:cxn modelId="{AFF58801-496B-4CD5-B2D2-C3A7D50FD8EF}" type="presOf" srcId="{60A35533-4494-4BB9-9EB2-A7D4F542EBDF}" destId="{C8BDF331-C596-43D2-BAE7-04A660BD5324}" srcOrd="0" destOrd="0" presId="urn:microsoft.com/office/officeart/2005/8/layout/vList2"/>
    <dgm:cxn modelId="{CFA3891E-E92E-40F5-BF43-D9389B3A545A}" srcId="{EB2546D3-9EF4-4F05-BAA0-0F48C37008ED}" destId="{60A35533-4494-4BB9-9EB2-A7D4F542EBDF}" srcOrd="2" destOrd="0" parTransId="{110ED516-0516-4140-B736-49E56FA30DB8}" sibTransId="{E3E786CD-E527-47C0-9B63-1B92693460CF}"/>
    <dgm:cxn modelId="{C3455227-1769-46FE-A688-405FECD72224}" type="presOf" srcId="{4BBA367C-5D88-42BF-8036-D5CBF25BA911}" destId="{A451A46B-B357-45D5-BFFA-5DB09EF0847D}" srcOrd="0" destOrd="0" presId="urn:microsoft.com/office/officeart/2005/8/layout/vList2"/>
    <dgm:cxn modelId="{83A70629-E1F3-4167-AB02-E959F9FBA129}" srcId="{EB2546D3-9EF4-4F05-BAA0-0F48C37008ED}" destId="{691DDB79-48B7-4A82-8C2C-DA14C794BE91}" srcOrd="0" destOrd="0" parTransId="{299015C7-2473-40FB-ACE3-5F1C63BF510D}" sibTransId="{C66CC9AE-4718-4149-8D0A-615AE8F26F6D}"/>
    <dgm:cxn modelId="{019BF063-5F5D-45DA-90D6-FEBCE69CC9CB}" srcId="{60A35533-4494-4BB9-9EB2-A7D4F542EBDF}" destId="{AD06BC6C-FEFC-4168-9A82-75CF5FD6B2EA}" srcOrd="1" destOrd="0" parTransId="{987FA5CA-D323-4CAB-91E6-DDA188EA735C}" sibTransId="{0E8B5DC6-D824-4FFF-A427-F7CF441AC415}"/>
    <dgm:cxn modelId="{C8EEEE4A-9045-4BD3-8CF3-CAF51CD1BF9F}" srcId="{4BBA367C-5D88-42BF-8036-D5CBF25BA911}" destId="{F210BF5F-5ECF-4796-AFD6-52EF9EA36017}" srcOrd="0" destOrd="0" parTransId="{D71B9494-6466-4507-A111-6AE03421AE1F}" sibTransId="{B8BB869D-98FF-4142-B638-7734AA3DEDF2}"/>
    <dgm:cxn modelId="{87CD8E58-966A-47A1-8A2A-B79440252200}" srcId="{60A35533-4494-4BB9-9EB2-A7D4F542EBDF}" destId="{44EC131C-F911-4FF1-A883-163DE3E6283C}" srcOrd="0" destOrd="0" parTransId="{FF4132C9-FF3D-41D5-9C8F-28B745FA95B3}" sibTransId="{0BE24703-47BC-4104-9B61-3F9333271448}"/>
    <dgm:cxn modelId="{E72B507C-E863-4E05-A0F6-26316F0F7B86}" type="presOf" srcId="{AD06BC6C-FEFC-4168-9A82-75CF5FD6B2EA}" destId="{3937F067-CE6E-42FD-9059-F8D7B5524CE4}" srcOrd="0" destOrd="1" presId="urn:microsoft.com/office/officeart/2005/8/layout/vList2"/>
    <dgm:cxn modelId="{89120088-47DD-40DE-B133-5DFDC46EFAD0}" srcId="{691DDB79-48B7-4A82-8C2C-DA14C794BE91}" destId="{9E561A0D-5909-44BD-8CD7-4AA70C4FCB26}" srcOrd="1" destOrd="0" parTransId="{C6483CBC-F2E7-4F8C-8B41-0956F6C0B3B6}" sibTransId="{570F7732-73CA-4975-A8D4-32A3D5331F9E}"/>
    <dgm:cxn modelId="{777DCA8C-0DB1-455D-806F-15D79211E68E}" type="presOf" srcId="{BB0DEDCA-BBB8-4544-B603-7E88B3253A60}" destId="{4020BABB-0A0C-4EE9-9D62-49DCBA0545A0}" srcOrd="0" destOrd="0" presId="urn:microsoft.com/office/officeart/2005/8/layout/vList2"/>
    <dgm:cxn modelId="{86ACB597-34FE-48BD-9E0A-12FBB8705B38}" type="presOf" srcId="{691DDB79-48B7-4A82-8C2C-DA14C794BE91}" destId="{C53EF456-6371-4F23-BFE5-C8A345B1D3C2}" srcOrd="0" destOrd="0" presId="urn:microsoft.com/office/officeart/2005/8/layout/vList2"/>
    <dgm:cxn modelId="{1320BCA3-4B4F-4D94-AEC9-FD0BD01E3A61}" type="presOf" srcId="{9E561A0D-5909-44BD-8CD7-4AA70C4FCB26}" destId="{4020BABB-0A0C-4EE9-9D62-49DCBA0545A0}" srcOrd="0" destOrd="1" presId="urn:microsoft.com/office/officeart/2005/8/layout/vList2"/>
    <dgm:cxn modelId="{FD1F4FAF-14FD-42C1-82F1-D784782E26D2}" srcId="{691DDB79-48B7-4A82-8C2C-DA14C794BE91}" destId="{AF0ECDB2-EF14-489B-9E87-A5E2BDC3C70C}" srcOrd="2" destOrd="0" parTransId="{DEB0CFBE-BE92-4980-AE30-9F952798BF26}" sibTransId="{0F6C394D-941B-4655-A8DF-03245E90D9FF}"/>
    <dgm:cxn modelId="{3312C2C2-EF9A-4B9D-9ECB-0F894FFA77D3}" srcId="{EB2546D3-9EF4-4F05-BAA0-0F48C37008ED}" destId="{4BBA367C-5D88-42BF-8036-D5CBF25BA911}" srcOrd="1" destOrd="0" parTransId="{09539791-D655-4C27-8CCC-A780EBE091CE}" sibTransId="{F0922D14-68FE-4F93-8918-C13A678ED53F}"/>
    <dgm:cxn modelId="{AA0851C4-E223-4E1C-8E04-383614B09740}" type="presOf" srcId="{F210BF5F-5ECF-4796-AFD6-52EF9EA36017}" destId="{D431A164-2B91-4844-8658-45219223F6C3}" srcOrd="0" destOrd="0" presId="urn:microsoft.com/office/officeart/2005/8/layout/vList2"/>
    <dgm:cxn modelId="{BAA708CD-D66F-47EB-93A4-32900D175175}" type="presOf" srcId="{AF0ECDB2-EF14-489B-9E87-A5E2BDC3C70C}" destId="{4020BABB-0A0C-4EE9-9D62-49DCBA0545A0}" srcOrd="0" destOrd="2" presId="urn:microsoft.com/office/officeart/2005/8/layout/vList2"/>
    <dgm:cxn modelId="{2ED3C2D9-FB91-4469-A979-BECDED916230}" srcId="{691DDB79-48B7-4A82-8C2C-DA14C794BE91}" destId="{BB0DEDCA-BBB8-4544-B603-7E88B3253A60}" srcOrd="0" destOrd="0" parTransId="{0E326A36-F022-4287-A12D-0C276A215D86}" sibTransId="{9665441D-4363-4696-A1CE-8037CB5E8238}"/>
    <dgm:cxn modelId="{5A854EED-554B-49AD-A92A-CC2E866F3336}" type="presOf" srcId="{44EC131C-F911-4FF1-A883-163DE3E6283C}" destId="{3937F067-CE6E-42FD-9059-F8D7B5524CE4}" srcOrd="0" destOrd="0" presId="urn:microsoft.com/office/officeart/2005/8/layout/vList2"/>
    <dgm:cxn modelId="{08FC56F3-7BFB-4BA9-B328-B2BCA70BD832}" type="presOf" srcId="{EB2546D3-9EF4-4F05-BAA0-0F48C37008ED}" destId="{16992902-C4AE-4237-959E-0AA264D49683}" srcOrd="0" destOrd="0" presId="urn:microsoft.com/office/officeart/2005/8/layout/vList2"/>
    <dgm:cxn modelId="{DDF9FAAB-F2CA-4436-8BB1-D4881F61F747}" type="presParOf" srcId="{16992902-C4AE-4237-959E-0AA264D49683}" destId="{C53EF456-6371-4F23-BFE5-C8A345B1D3C2}" srcOrd="0" destOrd="0" presId="urn:microsoft.com/office/officeart/2005/8/layout/vList2"/>
    <dgm:cxn modelId="{C9F2ABF1-7F18-40D0-A7BA-2A468AB9DBA9}" type="presParOf" srcId="{16992902-C4AE-4237-959E-0AA264D49683}" destId="{4020BABB-0A0C-4EE9-9D62-49DCBA0545A0}" srcOrd="1" destOrd="0" presId="urn:microsoft.com/office/officeart/2005/8/layout/vList2"/>
    <dgm:cxn modelId="{B5AAE3F2-271E-4D2B-8730-A177A2E4059E}" type="presParOf" srcId="{16992902-C4AE-4237-959E-0AA264D49683}" destId="{A451A46B-B357-45D5-BFFA-5DB09EF0847D}" srcOrd="2" destOrd="0" presId="urn:microsoft.com/office/officeart/2005/8/layout/vList2"/>
    <dgm:cxn modelId="{3A27C298-7F43-4690-98DD-62BA520F290C}" type="presParOf" srcId="{16992902-C4AE-4237-959E-0AA264D49683}" destId="{D431A164-2B91-4844-8658-45219223F6C3}" srcOrd="3" destOrd="0" presId="urn:microsoft.com/office/officeart/2005/8/layout/vList2"/>
    <dgm:cxn modelId="{FEC4DAB0-8CD7-486E-A7E8-3EDE685A2986}" type="presParOf" srcId="{16992902-C4AE-4237-959E-0AA264D49683}" destId="{C8BDF331-C596-43D2-BAE7-04A660BD5324}" srcOrd="4" destOrd="0" presId="urn:microsoft.com/office/officeart/2005/8/layout/vList2"/>
    <dgm:cxn modelId="{E6C1B5F7-620A-4C24-A85B-0A7AD3C6B28D}" type="presParOf" srcId="{16992902-C4AE-4237-959E-0AA264D49683}" destId="{3937F067-CE6E-42FD-9059-F8D7B5524CE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0C598F-719E-41DA-9795-3997DF575FB0}" type="doc">
      <dgm:prSet loTypeId="urn:microsoft.com/office/officeart/2005/8/layout/vList5" loCatId="list" qsTypeId="urn:microsoft.com/office/officeart/2005/8/quickstyle/simple1" qsCatId="simple" csTypeId="urn:microsoft.com/office/officeart/2005/8/colors/accent3_3" csCatId="accent3" phldr="1"/>
      <dgm:spPr/>
    </dgm:pt>
    <dgm:pt modelId="{16D4C766-A023-41F9-BEC3-4D3E38677C69}">
      <dgm:prSet phldrT="[Text]"/>
      <dgm:spPr/>
      <dgm:t>
        <a:bodyPr/>
        <a:lstStyle/>
        <a:p>
          <a:r>
            <a:rPr lang="en-US" dirty="0"/>
            <a:t>Who</a:t>
          </a:r>
        </a:p>
      </dgm:t>
    </dgm:pt>
    <dgm:pt modelId="{49E415F4-7505-4007-ABF7-BA534DEC1576}" type="parTrans" cxnId="{C9CD9B86-B0A0-4C7C-859B-ACE355946944}">
      <dgm:prSet/>
      <dgm:spPr/>
      <dgm:t>
        <a:bodyPr/>
        <a:lstStyle/>
        <a:p>
          <a:endParaRPr lang="en-US"/>
        </a:p>
      </dgm:t>
    </dgm:pt>
    <dgm:pt modelId="{11074F26-2200-4E1C-8F0E-C749F9ED1526}" type="sibTrans" cxnId="{C9CD9B86-B0A0-4C7C-859B-ACE355946944}">
      <dgm:prSet/>
      <dgm:spPr/>
      <dgm:t>
        <a:bodyPr/>
        <a:lstStyle/>
        <a:p>
          <a:endParaRPr lang="en-US"/>
        </a:p>
      </dgm:t>
    </dgm:pt>
    <dgm:pt modelId="{E0842C9B-B8B2-4464-8066-34461AADCFDB}">
      <dgm:prSet phldrT="[Text]"/>
      <dgm:spPr/>
      <dgm:t>
        <a:bodyPr/>
        <a:lstStyle/>
        <a:p>
          <a:r>
            <a:rPr lang="en-US" dirty="0"/>
            <a:t>What</a:t>
          </a:r>
        </a:p>
      </dgm:t>
    </dgm:pt>
    <dgm:pt modelId="{5A08FE15-A205-4381-B8B6-35F21E3014F0}" type="parTrans" cxnId="{018E426C-7447-45DC-8BC1-2BECD2C4ACD7}">
      <dgm:prSet/>
      <dgm:spPr/>
      <dgm:t>
        <a:bodyPr/>
        <a:lstStyle/>
        <a:p>
          <a:endParaRPr lang="en-US"/>
        </a:p>
      </dgm:t>
    </dgm:pt>
    <dgm:pt modelId="{2606427E-81F8-4D6E-BCCF-BEE807A4728A}" type="sibTrans" cxnId="{018E426C-7447-45DC-8BC1-2BECD2C4ACD7}">
      <dgm:prSet/>
      <dgm:spPr/>
      <dgm:t>
        <a:bodyPr/>
        <a:lstStyle/>
        <a:p>
          <a:endParaRPr lang="en-US"/>
        </a:p>
      </dgm:t>
    </dgm:pt>
    <dgm:pt modelId="{521DD0E1-7DA3-491C-B15B-09804141CA78}">
      <dgm:prSet phldrT="[Text]"/>
      <dgm:spPr/>
      <dgm:t>
        <a:bodyPr/>
        <a:lstStyle/>
        <a:p>
          <a:r>
            <a:rPr lang="en-US" dirty="0"/>
            <a:t>Why</a:t>
          </a:r>
        </a:p>
      </dgm:t>
    </dgm:pt>
    <dgm:pt modelId="{E4044BFC-4975-4295-9DB5-7976DDF38D7D}" type="parTrans" cxnId="{8AD29D87-7E9A-4754-B1ED-06330BB590D0}">
      <dgm:prSet/>
      <dgm:spPr/>
      <dgm:t>
        <a:bodyPr/>
        <a:lstStyle/>
        <a:p>
          <a:endParaRPr lang="en-US"/>
        </a:p>
      </dgm:t>
    </dgm:pt>
    <dgm:pt modelId="{5A197AFE-E1DC-4D63-9803-EF48D5F24F9D}" type="sibTrans" cxnId="{8AD29D87-7E9A-4754-B1ED-06330BB590D0}">
      <dgm:prSet/>
      <dgm:spPr/>
      <dgm:t>
        <a:bodyPr/>
        <a:lstStyle/>
        <a:p>
          <a:endParaRPr lang="en-US"/>
        </a:p>
      </dgm:t>
    </dgm:pt>
    <dgm:pt modelId="{21A0944B-5DE5-4769-B675-71E51A4397D8}">
      <dgm:prSet phldrT="[Text]"/>
      <dgm:spPr/>
      <dgm:t>
        <a:bodyPr/>
        <a:lstStyle/>
        <a:p>
          <a:r>
            <a:rPr lang="en-US" dirty="0"/>
            <a:t>you are! your name, where you live, how long you been an athlete, the sports you do, where you study or work</a:t>
          </a:r>
        </a:p>
      </dgm:t>
    </dgm:pt>
    <dgm:pt modelId="{1AA0F016-25B2-44CB-830A-422FF46C4E75}" type="parTrans" cxnId="{5EB878CA-4BA4-4C01-9AEF-59756ABF1B29}">
      <dgm:prSet/>
      <dgm:spPr/>
      <dgm:t>
        <a:bodyPr/>
        <a:lstStyle/>
        <a:p>
          <a:endParaRPr lang="en-US"/>
        </a:p>
      </dgm:t>
    </dgm:pt>
    <dgm:pt modelId="{91CCF25E-1603-45E9-9116-FE54E9155014}" type="sibTrans" cxnId="{5EB878CA-4BA4-4C01-9AEF-59756ABF1B29}">
      <dgm:prSet/>
      <dgm:spPr/>
      <dgm:t>
        <a:bodyPr/>
        <a:lstStyle/>
        <a:p>
          <a:endParaRPr lang="en-US"/>
        </a:p>
      </dgm:t>
    </dgm:pt>
    <dgm:pt modelId="{41C4E427-6800-4CA1-A61B-83E903D1BE13}">
      <dgm:prSet phldrT="[Text]"/>
      <dgm:spPr/>
      <dgm:t>
        <a:bodyPr/>
        <a:lstStyle/>
        <a:p>
          <a:r>
            <a:rPr lang="en-US" dirty="0"/>
            <a:t>information should your audience know about the health of people with ID – for example, data or experiences you or fellow athletes have had in the health system and/or with Special Olympics Health</a:t>
          </a:r>
        </a:p>
      </dgm:t>
    </dgm:pt>
    <dgm:pt modelId="{60C722E3-7211-4092-B73C-6B33907C4FE7}" type="parTrans" cxnId="{1AD2630A-B378-490F-83E9-87DDEFBA3DC6}">
      <dgm:prSet/>
      <dgm:spPr/>
      <dgm:t>
        <a:bodyPr/>
        <a:lstStyle/>
        <a:p>
          <a:endParaRPr lang="en-US"/>
        </a:p>
      </dgm:t>
    </dgm:pt>
    <dgm:pt modelId="{C9B5118E-8D4D-4AA2-AD90-CC38F7D134D6}" type="sibTrans" cxnId="{1AD2630A-B378-490F-83E9-87DDEFBA3DC6}">
      <dgm:prSet/>
      <dgm:spPr/>
      <dgm:t>
        <a:bodyPr/>
        <a:lstStyle/>
        <a:p>
          <a:endParaRPr lang="en-US"/>
        </a:p>
      </dgm:t>
    </dgm:pt>
    <dgm:pt modelId="{EC728A3A-EA2C-4D3D-8636-34B244C76287}">
      <dgm:prSet phldrT="[Text]"/>
      <dgm:spPr/>
      <dgm:t>
        <a:bodyPr/>
        <a:lstStyle/>
        <a:p>
          <a:r>
            <a:rPr lang="en-US" dirty="0"/>
            <a:t>do you want the decision maker help? </a:t>
          </a:r>
        </a:p>
      </dgm:t>
    </dgm:pt>
    <dgm:pt modelId="{7C9D30D1-26AB-42D0-A955-F8A67443ED02}" type="parTrans" cxnId="{9134832F-FB44-4FBE-9449-3775E90C2E90}">
      <dgm:prSet/>
      <dgm:spPr/>
      <dgm:t>
        <a:bodyPr/>
        <a:lstStyle/>
        <a:p>
          <a:endParaRPr lang="en-US"/>
        </a:p>
      </dgm:t>
    </dgm:pt>
    <dgm:pt modelId="{20C6F11B-53DD-4DD5-A301-D47CDB884C1F}" type="sibTrans" cxnId="{9134832F-FB44-4FBE-9449-3775E90C2E90}">
      <dgm:prSet/>
      <dgm:spPr/>
      <dgm:t>
        <a:bodyPr/>
        <a:lstStyle/>
        <a:p>
          <a:endParaRPr lang="en-US"/>
        </a:p>
      </dgm:t>
    </dgm:pt>
    <dgm:pt modelId="{65FEFDA5-6E84-4563-A281-9E601643663C}">
      <dgm:prSet phldrT="[Text]"/>
      <dgm:spPr/>
      <dgm:t>
        <a:bodyPr/>
        <a:lstStyle/>
        <a:p>
          <a:r>
            <a:rPr lang="en-US" dirty="0"/>
            <a:t>How</a:t>
          </a:r>
        </a:p>
      </dgm:t>
    </dgm:pt>
    <dgm:pt modelId="{F355AF62-6171-4C6C-B029-AA1D7B874353}" type="parTrans" cxnId="{E589598F-D55B-4DE2-80AD-4B6119B52F58}">
      <dgm:prSet/>
      <dgm:spPr/>
      <dgm:t>
        <a:bodyPr/>
        <a:lstStyle/>
        <a:p>
          <a:endParaRPr lang="en-US"/>
        </a:p>
      </dgm:t>
    </dgm:pt>
    <dgm:pt modelId="{DA77264D-CC16-42CF-B3E5-7BB3108204CD}" type="sibTrans" cxnId="{E589598F-D55B-4DE2-80AD-4B6119B52F58}">
      <dgm:prSet/>
      <dgm:spPr/>
      <dgm:t>
        <a:bodyPr/>
        <a:lstStyle/>
        <a:p>
          <a:endParaRPr lang="en-US"/>
        </a:p>
      </dgm:t>
    </dgm:pt>
    <dgm:pt modelId="{55BA60DA-D996-4810-883B-5987D8A4932B}">
      <dgm:prSet phldrT="[Text]"/>
      <dgm:spPr/>
      <dgm:t>
        <a:bodyPr/>
        <a:lstStyle/>
        <a:p>
          <a:r>
            <a:rPr lang="en-US" dirty="0"/>
            <a:t>is it important to take action?</a:t>
          </a:r>
        </a:p>
      </dgm:t>
    </dgm:pt>
    <dgm:pt modelId="{DA4C0013-D279-4AAB-875B-6380FC6911DB}" type="parTrans" cxnId="{B05A72A6-0729-4564-99FE-02CB1A72CD62}">
      <dgm:prSet/>
      <dgm:spPr/>
      <dgm:t>
        <a:bodyPr/>
        <a:lstStyle/>
        <a:p>
          <a:endParaRPr lang="en-US"/>
        </a:p>
      </dgm:t>
    </dgm:pt>
    <dgm:pt modelId="{FD15B2AE-4782-49C8-A85F-0AF22A0A7118}" type="sibTrans" cxnId="{B05A72A6-0729-4564-99FE-02CB1A72CD62}">
      <dgm:prSet/>
      <dgm:spPr/>
      <dgm:t>
        <a:bodyPr/>
        <a:lstStyle/>
        <a:p>
          <a:endParaRPr lang="en-US"/>
        </a:p>
      </dgm:t>
    </dgm:pt>
    <dgm:pt modelId="{50CE74F2-A650-4644-8A4A-88F45F5E87BF}" type="pres">
      <dgm:prSet presAssocID="{430C598F-719E-41DA-9795-3997DF575FB0}" presName="Name0" presStyleCnt="0">
        <dgm:presLayoutVars>
          <dgm:dir/>
          <dgm:animLvl val="lvl"/>
          <dgm:resizeHandles val="exact"/>
        </dgm:presLayoutVars>
      </dgm:prSet>
      <dgm:spPr/>
    </dgm:pt>
    <dgm:pt modelId="{FFAF20C9-A2ED-45B2-BCA3-52AB0C416C72}" type="pres">
      <dgm:prSet presAssocID="{16D4C766-A023-41F9-BEC3-4D3E38677C69}" presName="linNode" presStyleCnt="0"/>
      <dgm:spPr/>
    </dgm:pt>
    <dgm:pt modelId="{3277FF73-DBC3-4A9A-8C2C-34C6B7227A2C}" type="pres">
      <dgm:prSet presAssocID="{16D4C766-A023-41F9-BEC3-4D3E38677C69}" presName="parentText" presStyleLbl="node1" presStyleIdx="0" presStyleCnt="4" custScaleX="85788">
        <dgm:presLayoutVars>
          <dgm:chMax val="1"/>
          <dgm:bulletEnabled val="1"/>
        </dgm:presLayoutVars>
      </dgm:prSet>
      <dgm:spPr/>
    </dgm:pt>
    <dgm:pt modelId="{8E2F49EC-F5A7-447A-A225-903A97635CF5}" type="pres">
      <dgm:prSet presAssocID="{16D4C766-A023-41F9-BEC3-4D3E38677C69}" presName="descendantText" presStyleLbl="alignAccFollowNode1" presStyleIdx="0" presStyleCnt="4">
        <dgm:presLayoutVars>
          <dgm:bulletEnabled val="1"/>
        </dgm:presLayoutVars>
      </dgm:prSet>
      <dgm:spPr/>
    </dgm:pt>
    <dgm:pt modelId="{16BBF802-E6D6-46E7-8FAA-C73F5603A34E}" type="pres">
      <dgm:prSet presAssocID="{11074F26-2200-4E1C-8F0E-C749F9ED1526}" presName="sp" presStyleCnt="0"/>
      <dgm:spPr/>
    </dgm:pt>
    <dgm:pt modelId="{7EA7D04B-9F7C-4E83-9491-0B7B35D0A2AD}" type="pres">
      <dgm:prSet presAssocID="{E0842C9B-B8B2-4464-8066-34461AADCFDB}" presName="linNode" presStyleCnt="0"/>
      <dgm:spPr/>
    </dgm:pt>
    <dgm:pt modelId="{3EC8EF87-D7B7-4F0E-BE63-987A51F86EB0}" type="pres">
      <dgm:prSet presAssocID="{E0842C9B-B8B2-4464-8066-34461AADCFDB}" presName="parentText" presStyleLbl="node1" presStyleIdx="1" presStyleCnt="4" custScaleX="85788">
        <dgm:presLayoutVars>
          <dgm:chMax val="1"/>
          <dgm:bulletEnabled val="1"/>
        </dgm:presLayoutVars>
      </dgm:prSet>
      <dgm:spPr/>
    </dgm:pt>
    <dgm:pt modelId="{DEB63F3D-B366-45A5-9819-6F0C3EF1474E}" type="pres">
      <dgm:prSet presAssocID="{E0842C9B-B8B2-4464-8066-34461AADCFDB}" presName="descendantText" presStyleLbl="alignAccFollowNode1" presStyleIdx="1" presStyleCnt="4">
        <dgm:presLayoutVars>
          <dgm:bulletEnabled val="1"/>
        </dgm:presLayoutVars>
      </dgm:prSet>
      <dgm:spPr/>
    </dgm:pt>
    <dgm:pt modelId="{382B7B52-3820-4BBC-9F67-8E97DC880191}" type="pres">
      <dgm:prSet presAssocID="{2606427E-81F8-4D6E-BCCF-BEE807A4728A}" presName="sp" presStyleCnt="0"/>
      <dgm:spPr/>
    </dgm:pt>
    <dgm:pt modelId="{537C5196-6B1E-49DE-9C0B-D47483037EF9}" type="pres">
      <dgm:prSet presAssocID="{521DD0E1-7DA3-491C-B15B-09804141CA78}" presName="linNode" presStyleCnt="0"/>
      <dgm:spPr/>
    </dgm:pt>
    <dgm:pt modelId="{85873AF1-A4AB-4B75-95D0-41C1A891F7FA}" type="pres">
      <dgm:prSet presAssocID="{521DD0E1-7DA3-491C-B15B-09804141CA78}" presName="parentText" presStyleLbl="node1" presStyleIdx="2" presStyleCnt="4" custScaleX="85788">
        <dgm:presLayoutVars>
          <dgm:chMax val="1"/>
          <dgm:bulletEnabled val="1"/>
        </dgm:presLayoutVars>
      </dgm:prSet>
      <dgm:spPr/>
    </dgm:pt>
    <dgm:pt modelId="{C18D561E-6F82-461A-8714-C89DF96C3FE9}" type="pres">
      <dgm:prSet presAssocID="{521DD0E1-7DA3-491C-B15B-09804141CA78}" presName="descendantText" presStyleLbl="alignAccFollowNode1" presStyleIdx="2" presStyleCnt="4">
        <dgm:presLayoutVars>
          <dgm:bulletEnabled val="1"/>
        </dgm:presLayoutVars>
      </dgm:prSet>
      <dgm:spPr/>
    </dgm:pt>
    <dgm:pt modelId="{F87E55B9-C7DF-46E6-9376-E3DF1BE4F22A}" type="pres">
      <dgm:prSet presAssocID="{5A197AFE-E1DC-4D63-9803-EF48D5F24F9D}" presName="sp" presStyleCnt="0"/>
      <dgm:spPr/>
    </dgm:pt>
    <dgm:pt modelId="{BFEE5FE7-881A-42DE-A3D1-C5C4C80B4D24}" type="pres">
      <dgm:prSet presAssocID="{65FEFDA5-6E84-4563-A281-9E601643663C}" presName="linNode" presStyleCnt="0"/>
      <dgm:spPr/>
    </dgm:pt>
    <dgm:pt modelId="{40E3106A-91C3-4A33-B868-8931B7274846}" type="pres">
      <dgm:prSet presAssocID="{65FEFDA5-6E84-4563-A281-9E601643663C}" presName="parentText" presStyleLbl="node1" presStyleIdx="3" presStyleCnt="4" custScaleX="85104">
        <dgm:presLayoutVars>
          <dgm:chMax val="1"/>
          <dgm:bulletEnabled val="1"/>
        </dgm:presLayoutVars>
      </dgm:prSet>
      <dgm:spPr/>
    </dgm:pt>
    <dgm:pt modelId="{0EF632B7-E5E7-43EF-A70B-CABE42F03805}" type="pres">
      <dgm:prSet presAssocID="{65FEFDA5-6E84-4563-A281-9E601643663C}" presName="descendantText" presStyleLbl="alignAccFollowNode1" presStyleIdx="3" presStyleCnt="4" custScaleX="101879" custLinFactNeighborX="-1445" custLinFactNeighborY="-7499">
        <dgm:presLayoutVars>
          <dgm:bulletEnabled val="1"/>
        </dgm:presLayoutVars>
      </dgm:prSet>
      <dgm:spPr/>
    </dgm:pt>
  </dgm:ptLst>
  <dgm:cxnLst>
    <dgm:cxn modelId="{8007DC04-CF99-4A97-86AF-251320B45B58}" type="presOf" srcId="{430C598F-719E-41DA-9795-3997DF575FB0}" destId="{50CE74F2-A650-4644-8A4A-88F45F5E87BF}" srcOrd="0" destOrd="0" presId="urn:microsoft.com/office/officeart/2005/8/layout/vList5"/>
    <dgm:cxn modelId="{1AD2630A-B378-490F-83E9-87DDEFBA3DC6}" srcId="{E0842C9B-B8B2-4464-8066-34461AADCFDB}" destId="{41C4E427-6800-4CA1-A61B-83E903D1BE13}" srcOrd="0" destOrd="0" parTransId="{60C722E3-7211-4092-B73C-6B33907C4FE7}" sibTransId="{C9B5118E-8D4D-4AA2-AD90-CC38F7D134D6}"/>
    <dgm:cxn modelId="{8C892C11-61BA-445C-A972-DBD20EF497DD}" type="presOf" srcId="{55BA60DA-D996-4810-883B-5987D8A4932B}" destId="{C18D561E-6F82-461A-8714-C89DF96C3FE9}" srcOrd="0" destOrd="0" presId="urn:microsoft.com/office/officeart/2005/8/layout/vList5"/>
    <dgm:cxn modelId="{9134832F-FB44-4FBE-9449-3775E90C2E90}" srcId="{65FEFDA5-6E84-4563-A281-9E601643663C}" destId="{EC728A3A-EA2C-4D3D-8636-34B244C76287}" srcOrd="0" destOrd="0" parTransId="{7C9D30D1-26AB-42D0-A955-F8A67443ED02}" sibTransId="{20C6F11B-53DD-4DD5-A301-D47CDB884C1F}"/>
    <dgm:cxn modelId="{018E426C-7447-45DC-8BC1-2BECD2C4ACD7}" srcId="{430C598F-719E-41DA-9795-3997DF575FB0}" destId="{E0842C9B-B8B2-4464-8066-34461AADCFDB}" srcOrd="1" destOrd="0" parTransId="{5A08FE15-A205-4381-B8B6-35F21E3014F0}" sibTransId="{2606427E-81F8-4D6E-BCCF-BEE807A4728A}"/>
    <dgm:cxn modelId="{432E2A6F-2B1F-42FE-8C85-1CEF3B784428}" type="presOf" srcId="{521DD0E1-7DA3-491C-B15B-09804141CA78}" destId="{85873AF1-A4AB-4B75-95D0-41C1A891F7FA}" srcOrd="0" destOrd="0" presId="urn:microsoft.com/office/officeart/2005/8/layout/vList5"/>
    <dgm:cxn modelId="{C9CD9B86-B0A0-4C7C-859B-ACE355946944}" srcId="{430C598F-719E-41DA-9795-3997DF575FB0}" destId="{16D4C766-A023-41F9-BEC3-4D3E38677C69}" srcOrd="0" destOrd="0" parTransId="{49E415F4-7505-4007-ABF7-BA534DEC1576}" sibTransId="{11074F26-2200-4E1C-8F0E-C749F9ED1526}"/>
    <dgm:cxn modelId="{8AD29D87-7E9A-4754-B1ED-06330BB590D0}" srcId="{430C598F-719E-41DA-9795-3997DF575FB0}" destId="{521DD0E1-7DA3-491C-B15B-09804141CA78}" srcOrd="2" destOrd="0" parTransId="{E4044BFC-4975-4295-9DB5-7976DDF38D7D}" sibTransId="{5A197AFE-E1DC-4D63-9803-EF48D5F24F9D}"/>
    <dgm:cxn modelId="{5CAC6E8C-8154-47AF-A123-00815AF547C0}" type="presOf" srcId="{16D4C766-A023-41F9-BEC3-4D3E38677C69}" destId="{3277FF73-DBC3-4A9A-8C2C-34C6B7227A2C}" srcOrd="0" destOrd="0" presId="urn:microsoft.com/office/officeart/2005/8/layout/vList5"/>
    <dgm:cxn modelId="{E589598F-D55B-4DE2-80AD-4B6119B52F58}" srcId="{430C598F-719E-41DA-9795-3997DF575FB0}" destId="{65FEFDA5-6E84-4563-A281-9E601643663C}" srcOrd="3" destOrd="0" parTransId="{F355AF62-6171-4C6C-B029-AA1D7B874353}" sibTransId="{DA77264D-CC16-42CF-B3E5-7BB3108204CD}"/>
    <dgm:cxn modelId="{B05A72A6-0729-4564-99FE-02CB1A72CD62}" srcId="{521DD0E1-7DA3-491C-B15B-09804141CA78}" destId="{55BA60DA-D996-4810-883B-5987D8A4932B}" srcOrd="0" destOrd="0" parTransId="{DA4C0013-D279-4AAB-875B-6380FC6911DB}" sibTransId="{FD15B2AE-4782-49C8-A85F-0AF22A0A7118}"/>
    <dgm:cxn modelId="{13BEE7BE-77BB-4505-9ED7-45C0621947E4}" type="presOf" srcId="{E0842C9B-B8B2-4464-8066-34461AADCFDB}" destId="{3EC8EF87-D7B7-4F0E-BE63-987A51F86EB0}" srcOrd="0" destOrd="0" presId="urn:microsoft.com/office/officeart/2005/8/layout/vList5"/>
    <dgm:cxn modelId="{DEFBE5C9-1B06-4D52-981C-664F67522D39}" type="presOf" srcId="{21A0944B-5DE5-4769-B675-71E51A4397D8}" destId="{8E2F49EC-F5A7-447A-A225-903A97635CF5}" srcOrd="0" destOrd="0" presId="urn:microsoft.com/office/officeart/2005/8/layout/vList5"/>
    <dgm:cxn modelId="{5EB878CA-4BA4-4C01-9AEF-59756ABF1B29}" srcId="{16D4C766-A023-41F9-BEC3-4D3E38677C69}" destId="{21A0944B-5DE5-4769-B675-71E51A4397D8}" srcOrd="0" destOrd="0" parTransId="{1AA0F016-25B2-44CB-830A-422FF46C4E75}" sibTransId="{91CCF25E-1603-45E9-9116-FE54E9155014}"/>
    <dgm:cxn modelId="{E3E6D9E1-F76F-4ED8-AED5-3CE40897AC56}" type="presOf" srcId="{65FEFDA5-6E84-4563-A281-9E601643663C}" destId="{40E3106A-91C3-4A33-B868-8931B7274846}" srcOrd="0" destOrd="0" presId="urn:microsoft.com/office/officeart/2005/8/layout/vList5"/>
    <dgm:cxn modelId="{A9B6B7EC-3DF9-4DD6-A4D8-203F42CCDF1D}" type="presOf" srcId="{EC728A3A-EA2C-4D3D-8636-34B244C76287}" destId="{0EF632B7-E5E7-43EF-A70B-CABE42F03805}" srcOrd="0" destOrd="0" presId="urn:microsoft.com/office/officeart/2005/8/layout/vList5"/>
    <dgm:cxn modelId="{FD4898EE-67B9-44E1-89FE-C4EAD281BF22}" type="presOf" srcId="{41C4E427-6800-4CA1-A61B-83E903D1BE13}" destId="{DEB63F3D-B366-45A5-9819-6F0C3EF1474E}" srcOrd="0" destOrd="0" presId="urn:microsoft.com/office/officeart/2005/8/layout/vList5"/>
    <dgm:cxn modelId="{04FE602C-3B43-48CC-B1F5-E73583BF6F1D}" type="presParOf" srcId="{50CE74F2-A650-4644-8A4A-88F45F5E87BF}" destId="{FFAF20C9-A2ED-45B2-BCA3-52AB0C416C72}" srcOrd="0" destOrd="0" presId="urn:microsoft.com/office/officeart/2005/8/layout/vList5"/>
    <dgm:cxn modelId="{EBDA0047-0ACA-43C0-B7EE-610D7F33DB69}" type="presParOf" srcId="{FFAF20C9-A2ED-45B2-BCA3-52AB0C416C72}" destId="{3277FF73-DBC3-4A9A-8C2C-34C6B7227A2C}" srcOrd="0" destOrd="0" presId="urn:microsoft.com/office/officeart/2005/8/layout/vList5"/>
    <dgm:cxn modelId="{2F070EC2-3113-4F68-8B7B-6E2167664CEC}" type="presParOf" srcId="{FFAF20C9-A2ED-45B2-BCA3-52AB0C416C72}" destId="{8E2F49EC-F5A7-447A-A225-903A97635CF5}" srcOrd="1" destOrd="0" presId="urn:microsoft.com/office/officeart/2005/8/layout/vList5"/>
    <dgm:cxn modelId="{20D49DB5-C3CF-479F-80CB-6C7FC6709560}" type="presParOf" srcId="{50CE74F2-A650-4644-8A4A-88F45F5E87BF}" destId="{16BBF802-E6D6-46E7-8FAA-C73F5603A34E}" srcOrd="1" destOrd="0" presId="urn:microsoft.com/office/officeart/2005/8/layout/vList5"/>
    <dgm:cxn modelId="{3AE1EBB3-E5A9-4BB5-B0A7-4C57DE85F655}" type="presParOf" srcId="{50CE74F2-A650-4644-8A4A-88F45F5E87BF}" destId="{7EA7D04B-9F7C-4E83-9491-0B7B35D0A2AD}" srcOrd="2" destOrd="0" presId="urn:microsoft.com/office/officeart/2005/8/layout/vList5"/>
    <dgm:cxn modelId="{8EBA18F3-015D-474B-93BA-C2D3B8DA15AC}" type="presParOf" srcId="{7EA7D04B-9F7C-4E83-9491-0B7B35D0A2AD}" destId="{3EC8EF87-D7B7-4F0E-BE63-987A51F86EB0}" srcOrd="0" destOrd="0" presId="urn:microsoft.com/office/officeart/2005/8/layout/vList5"/>
    <dgm:cxn modelId="{7C57D07B-F9F5-40B4-A2C3-E197BCD2A1A7}" type="presParOf" srcId="{7EA7D04B-9F7C-4E83-9491-0B7B35D0A2AD}" destId="{DEB63F3D-B366-45A5-9819-6F0C3EF1474E}" srcOrd="1" destOrd="0" presId="urn:microsoft.com/office/officeart/2005/8/layout/vList5"/>
    <dgm:cxn modelId="{954828BB-5181-4630-AE14-3797224F2C4E}" type="presParOf" srcId="{50CE74F2-A650-4644-8A4A-88F45F5E87BF}" destId="{382B7B52-3820-4BBC-9F67-8E97DC880191}" srcOrd="3" destOrd="0" presId="urn:microsoft.com/office/officeart/2005/8/layout/vList5"/>
    <dgm:cxn modelId="{46D09D65-B572-4BE6-8144-5F0A66133F18}" type="presParOf" srcId="{50CE74F2-A650-4644-8A4A-88F45F5E87BF}" destId="{537C5196-6B1E-49DE-9C0B-D47483037EF9}" srcOrd="4" destOrd="0" presId="urn:microsoft.com/office/officeart/2005/8/layout/vList5"/>
    <dgm:cxn modelId="{15231556-1954-47B7-A382-C2058356DFF4}" type="presParOf" srcId="{537C5196-6B1E-49DE-9C0B-D47483037EF9}" destId="{85873AF1-A4AB-4B75-95D0-41C1A891F7FA}" srcOrd="0" destOrd="0" presId="urn:microsoft.com/office/officeart/2005/8/layout/vList5"/>
    <dgm:cxn modelId="{D00EC6F0-9CAC-4084-AE9E-1A77F5D17E48}" type="presParOf" srcId="{537C5196-6B1E-49DE-9C0B-D47483037EF9}" destId="{C18D561E-6F82-461A-8714-C89DF96C3FE9}" srcOrd="1" destOrd="0" presId="urn:microsoft.com/office/officeart/2005/8/layout/vList5"/>
    <dgm:cxn modelId="{9BFEFD15-2A30-4600-8A1F-CB1AE77DCC2D}" type="presParOf" srcId="{50CE74F2-A650-4644-8A4A-88F45F5E87BF}" destId="{F87E55B9-C7DF-46E6-9376-E3DF1BE4F22A}" srcOrd="5" destOrd="0" presId="urn:microsoft.com/office/officeart/2005/8/layout/vList5"/>
    <dgm:cxn modelId="{963C8BDC-69FF-4A6A-9AA3-18B197817BD4}" type="presParOf" srcId="{50CE74F2-A650-4644-8A4A-88F45F5E87BF}" destId="{BFEE5FE7-881A-42DE-A3D1-C5C4C80B4D24}" srcOrd="6" destOrd="0" presId="urn:microsoft.com/office/officeart/2005/8/layout/vList5"/>
    <dgm:cxn modelId="{7AD0CE93-E550-4C49-AA72-1E478224C4C4}" type="presParOf" srcId="{BFEE5FE7-881A-42DE-A3D1-C5C4C80B4D24}" destId="{40E3106A-91C3-4A33-B868-8931B7274846}" srcOrd="0" destOrd="0" presId="urn:microsoft.com/office/officeart/2005/8/layout/vList5"/>
    <dgm:cxn modelId="{94013E81-8C73-4925-B4E8-D6ABA741B204}" type="presParOf" srcId="{BFEE5FE7-881A-42DE-A3D1-C5C4C80B4D24}" destId="{0EF632B7-E5E7-43EF-A70B-CABE42F038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33948-1707-4858-A3F1-D525A8D74306}">
      <dsp:nvSpPr>
        <dsp:cNvPr id="0" name=""/>
        <dsp:cNvSpPr/>
      </dsp:nvSpPr>
      <dsp:spPr>
        <a:xfrm>
          <a:off x="5838"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Goals</a:t>
          </a:r>
        </a:p>
      </dsp:txBody>
      <dsp:txXfrm>
        <a:off x="74978" y="69140"/>
        <a:ext cx="2222338" cy="2318728"/>
      </dsp:txXfrm>
    </dsp:sp>
    <dsp:sp modelId="{0D1BB28C-0A60-4FA3-B906-42A2020C5DED}">
      <dsp:nvSpPr>
        <dsp:cNvPr id="0" name=""/>
        <dsp:cNvSpPr/>
      </dsp:nvSpPr>
      <dsp:spPr>
        <a:xfrm>
          <a:off x="2763040"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Advocacy </a:t>
          </a:r>
          <a:r>
            <a:rPr lang="en-US" sz="3000" kern="1200" dirty="0"/>
            <a:t>environment</a:t>
          </a:r>
        </a:p>
      </dsp:txBody>
      <dsp:txXfrm>
        <a:off x="2832180" y="69140"/>
        <a:ext cx="2222338" cy="2318728"/>
      </dsp:txXfrm>
    </dsp:sp>
    <dsp:sp modelId="{4B5FAC4F-AD7D-4D4F-BC7C-231D53A38B70}">
      <dsp:nvSpPr>
        <dsp:cNvPr id="0" name=""/>
        <dsp:cNvSpPr/>
      </dsp:nvSpPr>
      <dsp:spPr>
        <a:xfrm>
          <a:off x="5520243"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Stakeholders</a:t>
          </a:r>
        </a:p>
      </dsp:txBody>
      <dsp:txXfrm>
        <a:off x="5589383" y="69140"/>
        <a:ext cx="2222338" cy="2318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1A46B-B357-45D5-BFFA-5DB09EF0847D}">
      <dsp:nvSpPr>
        <dsp:cNvPr id="0" name=""/>
        <dsp:cNvSpPr/>
      </dsp:nvSpPr>
      <dsp:spPr>
        <a:xfrm>
          <a:off x="0" y="48403"/>
          <a:ext cx="4364832" cy="52767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Goals</a:t>
          </a:r>
        </a:p>
      </dsp:txBody>
      <dsp:txXfrm>
        <a:off x="25759" y="74162"/>
        <a:ext cx="4313314" cy="476152"/>
      </dsp:txXfrm>
    </dsp:sp>
    <dsp:sp modelId="{D1DBBBCC-7F32-43C8-8D5D-69D85EA7DA16}">
      <dsp:nvSpPr>
        <dsp:cNvPr id="0" name=""/>
        <dsp:cNvSpPr/>
      </dsp:nvSpPr>
      <dsp:spPr>
        <a:xfrm>
          <a:off x="0" y="576073"/>
          <a:ext cx="436483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What do I want to achieve?</a:t>
          </a:r>
        </a:p>
      </dsp:txBody>
      <dsp:txXfrm>
        <a:off x="0" y="576073"/>
        <a:ext cx="4364832" cy="364320"/>
      </dsp:txXfrm>
    </dsp:sp>
    <dsp:sp modelId="{BE34FF55-FEB2-480A-B176-082C41BDA9AA}">
      <dsp:nvSpPr>
        <dsp:cNvPr id="0" name=""/>
        <dsp:cNvSpPr/>
      </dsp:nvSpPr>
      <dsp:spPr>
        <a:xfrm>
          <a:off x="0" y="940393"/>
          <a:ext cx="4364832" cy="527670"/>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Advocacy </a:t>
          </a:r>
          <a:r>
            <a:rPr lang="en-US" sz="2200" kern="1200" dirty="0"/>
            <a:t>environment</a:t>
          </a:r>
        </a:p>
      </dsp:txBody>
      <dsp:txXfrm>
        <a:off x="25759" y="966152"/>
        <a:ext cx="4313314" cy="476152"/>
      </dsp:txXfrm>
    </dsp:sp>
    <dsp:sp modelId="{C9F03D8B-B92A-4D0B-8AB3-FA285B4974CE}">
      <dsp:nvSpPr>
        <dsp:cNvPr id="0" name=""/>
        <dsp:cNvSpPr/>
      </dsp:nvSpPr>
      <dsp:spPr>
        <a:xfrm>
          <a:off x="0" y="1468064"/>
          <a:ext cx="4364832"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What are the rules around advocacy in my country?</a:t>
          </a:r>
        </a:p>
        <a:p>
          <a:pPr marL="171450" lvl="1" indent="-171450" algn="l" defTabSz="755650">
            <a:lnSpc>
              <a:spcPct val="90000"/>
            </a:lnSpc>
            <a:spcBef>
              <a:spcPct val="0"/>
            </a:spcBef>
            <a:spcAft>
              <a:spcPct val="20000"/>
            </a:spcAft>
            <a:buChar char="•"/>
          </a:pPr>
          <a:r>
            <a:rPr lang="en-US" sz="1700" kern="1200" dirty="0"/>
            <a:t>Is it safe for me to advocate in my country?</a:t>
          </a:r>
        </a:p>
        <a:p>
          <a:pPr marL="171450" lvl="1" indent="-171450" algn="l" defTabSz="755650">
            <a:lnSpc>
              <a:spcPct val="90000"/>
            </a:lnSpc>
            <a:spcBef>
              <a:spcPct val="0"/>
            </a:spcBef>
            <a:spcAft>
              <a:spcPct val="20000"/>
            </a:spcAft>
            <a:buChar char="•"/>
          </a:pPr>
          <a:r>
            <a:rPr lang="en-US" sz="1700" kern="1200" dirty="0"/>
            <a:t>Is it safe for me to advocate on the particular goal I chose?</a:t>
          </a:r>
        </a:p>
        <a:p>
          <a:pPr marL="171450" lvl="1" indent="-171450" algn="l" defTabSz="755650">
            <a:lnSpc>
              <a:spcPct val="90000"/>
            </a:lnSpc>
            <a:spcBef>
              <a:spcPct val="0"/>
            </a:spcBef>
            <a:spcAft>
              <a:spcPct val="20000"/>
            </a:spcAft>
            <a:buChar char="•"/>
          </a:pPr>
          <a:r>
            <a:rPr lang="en-US" sz="1700" kern="1200" dirty="0"/>
            <a:t>What have stakeholders said or done related to my goal?</a:t>
          </a:r>
        </a:p>
      </dsp:txBody>
      <dsp:txXfrm>
        <a:off x="0" y="1468064"/>
        <a:ext cx="4364832" cy="1912680"/>
      </dsp:txXfrm>
    </dsp:sp>
    <dsp:sp modelId="{C5290B28-DE5B-43D6-B9F7-87235F1A9FEB}">
      <dsp:nvSpPr>
        <dsp:cNvPr id="0" name=""/>
        <dsp:cNvSpPr/>
      </dsp:nvSpPr>
      <dsp:spPr>
        <a:xfrm>
          <a:off x="0" y="3380744"/>
          <a:ext cx="4364832" cy="52767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Stakeholders</a:t>
          </a:r>
        </a:p>
      </dsp:txBody>
      <dsp:txXfrm>
        <a:off x="25759" y="3406503"/>
        <a:ext cx="4313314" cy="476152"/>
      </dsp:txXfrm>
    </dsp:sp>
    <dsp:sp modelId="{8FF7D307-4B27-46F6-829A-950124D39D99}">
      <dsp:nvSpPr>
        <dsp:cNvPr id="0" name=""/>
        <dsp:cNvSpPr/>
      </dsp:nvSpPr>
      <dsp:spPr>
        <a:xfrm>
          <a:off x="0" y="3908414"/>
          <a:ext cx="436483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Who are the actors involved with my goals?</a:t>
          </a:r>
        </a:p>
        <a:p>
          <a:pPr marL="171450" lvl="1" indent="-171450" algn="l" defTabSz="755650">
            <a:lnSpc>
              <a:spcPct val="90000"/>
            </a:lnSpc>
            <a:spcBef>
              <a:spcPct val="0"/>
            </a:spcBef>
            <a:spcAft>
              <a:spcPct val="20000"/>
            </a:spcAft>
            <a:buChar char="•"/>
          </a:pPr>
          <a:r>
            <a:rPr lang="en-US" sz="1700" kern="1200" dirty="0"/>
            <a:t>Who makes the decisions?</a:t>
          </a:r>
        </a:p>
      </dsp:txBody>
      <dsp:txXfrm>
        <a:off x="0" y="3908414"/>
        <a:ext cx="4364832" cy="592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1A46B-B357-45D5-BFFA-5DB09EF0847D}">
      <dsp:nvSpPr>
        <dsp:cNvPr id="0" name=""/>
        <dsp:cNvSpPr/>
      </dsp:nvSpPr>
      <dsp:spPr>
        <a:xfrm>
          <a:off x="0" y="7134"/>
          <a:ext cx="7886700" cy="58032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Goals</a:t>
          </a:r>
        </a:p>
      </dsp:txBody>
      <dsp:txXfrm>
        <a:off x="28329" y="35463"/>
        <a:ext cx="7830042" cy="523662"/>
      </dsp:txXfrm>
    </dsp:sp>
    <dsp:sp modelId="{59A2FAC6-4DE1-438A-8B09-7B6C77C11FBD}">
      <dsp:nvSpPr>
        <dsp:cNvPr id="0" name=""/>
        <dsp:cNvSpPr/>
      </dsp:nvSpPr>
      <dsp:spPr>
        <a:xfrm>
          <a:off x="0" y="587454"/>
          <a:ext cx="7886700" cy="81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Partnership with an organization to provide goods, services, or funds</a:t>
          </a:r>
        </a:p>
        <a:p>
          <a:pPr marL="171450" lvl="1" indent="-171450" algn="l" defTabSz="711200">
            <a:lnSpc>
              <a:spcPct val="90000"/>
            </a:lnSpc>
            <a:spcBef>
              <a:spcPct val="0"/>
            </a:spcBef>
            <a:spcAft>
              <a:spcPct val="20000"/>
            </a:spcAft>
            <a:buChar char="•"/>
          </a:pPr>
          <a:r>
            <a:rPr lang="en-US" sz="1600" kern="1200" dirty="0"/>
            <a:t>Partnership with an organization to make their activities inclusive</a:t>
          </a:r>
        </a:p>
        <a:p>
          <a:pPr marL="171450" lvl="1" indent="-171450" algn="l" defTabSz="711200">
            <a:lnSpc>
              <a:spcPct val="90000"/>
            </a:lnSpc>
            <a:spcBef>
              <a:spcPct val="0"/>
            </a:spcBef>
            <a:spcAft>
              <a:spcPct val="20000"/>
            </a:spcAft>
            <a:buChar char="•"/>
          </a:pPr>
          <a:r>
            <a:rPr lang="en-US" sz="1600" kern="1200" dirty="0"/>
            <a:t>Policy change – an extra-strong partnership or a new set of rules</a:t>
          </a:r>
        </a:p>
      </dsp:txBody>
      <dsp:txXfrm>
        <a:off x="0" y="587454"/>
        <a:ext cx="7886700" cy="818167"/>
      </dsp:txXfrm>
    </dsp:sp>
    <dsp:sp modelId="{5AC57090-EB46-47F0-9EE3-DB9D607672F6}">
      <dsp:nvSpPr>
        <dsp:cNvPr id="0" name=""/>
        <dsp:cNvSpPr/>
      </dsp:nvSpPr>
      <dsp:spPr>
        <a:xfrm>
          <a:off x="0" y="1405621"/>
          <a:ext cx="7886700" cy="580320"/>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Advocacy </a:t>
          </a:r>
          <a:r>
            <a:rPr lang="en-US" sz="2000" kern="1200" dirty="0"/>
            <a:t>environment</a:t>
          </a:r>
        </a:p>
      </dsp:txBody>
      <dsp:txXfrm>
        <a:off x="28329" y="1433950"/>
        <a:ext cx="7830042" cy="523662"/>
      </dsp:txXfrm>
    </dsp:sp>
    <dsp:sp modelId="{3B8C0433-E4B1-4DA2-A25F-5B63CD5C3B44}">
      <dsp:nvSpPr>
        <dsp:cNvPr id="0" name=""/>
        <dsp:cNvSpPr/>
      </dsp:nvSpPr>
      <dsp:spPr>
        <a:xfrm>
          <a:off x="0" y="1985941"/>
          <a:ext cx="7886700" cy="10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National or local laws, policies, or plans</a:t>
          </a:r>
        </a:p>
        <a:p>
          <a:pPr marL="171450" lvl="1" indent="-171450" algn="l" defTabSz="711200">
            <a:lnSpc>
              <a:spcPct val="90000"/>
            </a:lnSpc>
            <a:spcBef>
              <a:spcPct val="0"/>
            </a:spcBef>
            <a:spcAft>
              <a:spcPct val="20000"/>
            </a:spcAft>
            <a:buChar char="•"/>
          </a:pPr>
          <a:r>
            <a:rPr lang="en-US" sz="1600" kern="1200" dirty="0"/>
            <a:t>International commitments and treaties (Sustainable Development Goals, Convention on the Rights of Persons with Disabilities)</a:t>
          </a:r>
        </a:p>
        <a:p>
          <a:pPr marL="171450" lvl="1" indent="-171450" algn="l" defTabSz="711200">
            <a:lnSpc>
              <a:spcPct val="90000"/>
            </a:lnSpc>
            <a:spcBef>
              <a:spcPct val="0"/>
            </a:spcBef>
            <a:spcAft>
              <a:spcPct val="20000"/>
            </a:spcAft>
            <a:buChar char="•"/>
          </a:pPr>
          <a:r>
            <a:rPr lang="en-US" sz="1600" kern="1200" dirty="0"/>
            <a:t>Expectations, rules, or customs about who can speak to whom</a:t>
          </a:r>
        </a:p>
      </dsp:txBody>
      <dsp:txXfrm>
        <a:off x="0" y="1985941"/>
        <a:ext cx="7886700" cy="1058805"/>
      </dsp:txXfrm>
    </dsp:sp>
    <dsp:sp modelId="{E7E42865-353D-4CAE-815C-E90530824137}">
      <dsp:nvSpPr>
        <dsp:cNvPr id="0" name=""/>
        <dsp:cNvSpPr/>
      </dsp:nvSpPr>
      <dsp:spPr>
        <a:xfrm>
          <a:off x="0" y="3044746"/>
          <a:ext cx="7886700" cy="58032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Stakeholders</a:t>
          </a:r>
          <a:endParaRPr lang="en-US" sz="1600" kern="1200" dirty="0"/>
        </a:p>
      </dsp:txBody>
      <dsp:txXfrm>
        <a:off x="28329" y="3073075"/>
        <a:ext cx="7830042" cy="523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33948-1707-4858-A3F1-D525A8D74306}">
      <dsp:nvSpPr>
        <dsp:cNvPr id="0" name=""/>
        <dsp:cNvSpPr/>
      </dsp:nvSpPr>
      <dsp:spPr>
        <a:xfrm>
          <a:off x="5838"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Goals</a:t>
          </a:r>
        </a:p>
      </dsp:txBody>
      <dsp:txXfrm>
        <a:off x="74978" y="69140"/>
        <a:ext cx="2222338" cy="2318728"/>
      </dsp:txXfrm>
    </dsp:sp>
    <dsp:sp modelId="{616EACF2-2718-41B5-8969-47D7B52A2060}">
      <dsp:nvSpPr>
        <dsp:cNvPr id="0" name=""/>
        <dsp:cNvSpPr/>
      </dsp:nvSpPr>
      <dsp:spPr>
        <a:xfrm>
          <a:off x="2763040"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Advocacy </a:t>
          </a:r>
          <a:r>
            <a:rPr lang="en-US" sz="3000" kern="1200" dirty="0"/>
            <a:t>environment</a:t>
          </a:r>
        </a:p>
      </dsp:txBody>
      <dsp:txXfrm>
        <a:off x="2832180" y="69140"/>
        <a:ext cx="2222338" cy="2318728"/>
      </dsp:txXfrm>
    </dsp:sp>
    <dsp:sp modelId="{4B5FAC4F-AD7D-4D4F-BC7C-231D53A38B70}">
      <dsp:nvSpPr>
        <dsp:cNvPr id="0" name=""/>
        <dsp:cNvSpPr/>
      </dsp:nvSpPr>
      <dsp:spPr>
        <a:xfrm>
          <a:off x="5520243"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Stakeholders</a:t>
          </a:r>
        </a:p>
      </dsp:txBody>
      <dsp:txXfrm>
        <a:off x="5589383" y="69140"/>
        <a:ext cx="2222338" cy="2318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75A48-72B4-4C85-A6EE-D9F38A98EBD9}">
      <dsp:nvSpPr>
        <dsp:cNvPr id="0" name=""/>
        <dsp:cNvSpPr/>
      </dsp:nvSpPr>
      <dsp:spPr>
        <a:xfrm>
          <a:off x="5838"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Advocacy team</a:t>
          </a:r>
        </a:p>
      </dsp:txBody>
      <dsp:txXfrm>
        <a:off x="74978" y="69140"/>
        <a:ext cx="2222338" cy="2318728"/>
      </dsp:txXfrm>
    </dsp:sp>
    <dsp:sp modelId="{C8233948-1707-4858-A3F1-D525A8D74306}">
      <dsp:nvSpPr>
        <dsp:cNvPr id="0" name=""/>
        <dsp:cNvSpPr/>
      </dsp:nvSpPr>
      <dsp:spPr>
        <a:xfrm>
          <a:off x="2763040"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Activities</a:t>
          </a:r>
        </a:p>
      </dsp:txBody>
      <dsp:txXfrm>
        <a:off x="2832180" y="69140"/>
        <a:ext cx="2222338" cy="2318728"/>
      </dsp:txXfrm>
    </dsp:sp>
    <dsp:sp modelId="{598B2203-C23B-42EA-B930-7FFF86C03CD3}">
      <dsp:nvSpPr>
        <dsp:cNvPr id="0" name=""/>
        <dsp:cNvSpPr/>
      </dsp:nvSpPr>
      <dsp:spPr>
        <a:xfrm>
          <a:off x="5520243"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Messages</a:t>
          </a:r>
        </a:p>
      </dsp:txBody>
      <dsp:txXfrm>
        <a:off x="5589383" y="69140"/>
        <a:ext cx="2222338" cy="23187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EF456-6371-4F23-BFE5-C8A345B1D3C2}">
      <dsp:nvSpPr>
        <dsp:cNvPr id="0" name=""/>
        <dsp:cNvSpPr/>
      </dsp:nvSpPr>
      <dsp:spPr>
        <a:xfrm>
          <a:off x="0" y="18968"/>
          <a:ext cx="7886700" cy="599625"/>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Advocacy team</a:t>
          </a:r>
        </a:p>
      </dsp:txBody>
      <dsp:txXfrm>
        <a:off x="29271" y="48239"/>
        <a:ext cx="7828158" cy="541083"/>
      </dsp:txXfrm>
    </dsp:sp>
    <dsp:sp modelId="{4020BABB-0A0C-4EE9-9D62-49DCBA0545A0}">
      <dsp:nvSpPr>
        <dsp:cNvPr id="0" name=""/>
        <dsp:cNvSpPr/>
      </dsp:nvSpPr>
      <dsp:spPr>
        <a:xfrm>
          <a:off x="0" y="618593"/>
          <a:ext cx="78867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Can include many people</a:t>
          </a:r>
        </a:p>
        <a:p>
          <a:pPr marL="228600" lvl="1" indent="-228600" algn="l" defTabSz="889000">
            <a:lnSpc>
              <a:spcPct val="90000"/>
            </a:lnSpc>
            <a:spcBef>
              <a:spcPct val="0"/>
            </a:spcBef>
            <a:spcAft>
              <a:spcPct val="20000"/>
            </a:spcAft>
            <a:buChar char="•"/>
          </a:pPr>
          <a:r>
            <a:rPr lang="en-US" sz="2000" kern="1200" dirty="0"/>
            <a:t>Should always include a Health Messenger!</a:t>
          </a:r>
        </a:p>
        <a:p>
          <a:pPr marL="228600" lvl="1" indent="-228600" algn="l" defTabSz="889000">
            <a:lnSpc>
              <a:spcPct val="90000"/>
            </a:lnSpc>
            <a:spcBef>
              <a:spcPct val="0"/>
            </a:spcBef>
            <a:spcAft>
              <a:spcPct val="20000"/>
            </a:spcAft>
            <a:buChar char="•"/>
          </a:pPr>
          <a:r>
            <a:rPr lang="en-US" sz="2000" kern="1200" dirty="0"/>
            <a:t>Think about goals and stakeholders when building the team</a:t>
          </a:r>
        </a:p>
      </dsp:txBody>
      <dsp:txXfrm>
        <a:off x="0" y="618593"/>
        <a:ext cx="7886700" cy="1035000"/>
      </dsp:txXfrm>
    </dsp:sp>
    <dsp:sp modelId="{A451A46B-B357-45D5-BFFA-5DB09EF0847D}">
      <dsp:nvSpPr>
        <dsp:cNvPr id="0" name=""/>
        <dsp:cNvSpPr/>
      </dsp:nvSpPr>
      <dsp:spPr>
        <a:xfrm>
          <a:off x="0" y="1653593"/>
          <a:ext cx="7886700" cy="599625"/>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Activities</a:t>
          </a:r>
        </a:p>
      </dsp:txBody>
      <dsp:txXfrm>
        <a:off x="29271" y="1682864"/>
        <a:ext cx="7828158" cy="541083"/>
      </dsp:txXfrm>
    </dsp:sp>
    <dsp:sp modelId="{D431A164-2B91-4844-8658-45219223F6C3}">
      <dsp:nvSpPr>
        <dsp:cNvPr id="0" name=""/>
        <dsp:cNvSpPr/>
      </dsp:nvSpPr>
      <dsp:spPr>
        <a:xfrm>
          <a:off x="0" y="2253218"/>
          <a:ext cx="7886700" cy="147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a:lnSpc>
              <a:spcPct val="90000"/>
            </a:lnSpc>
            <a:spcBef>
              <a:spcPct val="0"/>
            </a:spcBef>
            <a:spcAft>
              <a:spcPct val="20000"/>
            </a:spcAft>
            <a:buChar char="•"/>
          </a:pPr>
          <a:br>
            <a:rPr lang="en-US" sz="2000" kern="1200" dirty="0"/>
          </a:br>
          <a:br>
            <a:rPr lang="en-US" sz="2000" kern="1200" dirty="0"/>
          </a:br>
          <a:br>
            <a:rPr lang="en-US" sz="2000" kern="1200" dirty="0"/>
          </a:br>
          <a:br>
            <a:rPr lang="en-US" sz="2000" kern="1200" dirty="0"/>
          </a:br>
          <a:endParaRPr lang="en-US" sz="2000" kern="1200" dirty="0"/>
        </a:p>
      </dsp:txBody>
      <dsp:txXfrm>
        <a:off x="0" y="2253218"/>
        <a:ext cx="7886700" cy="1474875"/>
      </dsp:txXfrm>
    </dsp:sp>
    <dsp:sp modelId="{C8BDF331-C596-43D2-BAE7-04A660BD5324}">
      <dsp:nvSpPr>
        <dsp:cNvPr id="0" name=""/>
        <dsp:cNvSpPr/>
      </dsp:nvSpPr>
      <dsp:spPr>
        <a:xfrm>
          <a:off x="0" y="3728093"/>
          <a:ext cx="7886700" cy="599625"/>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Messages</a:t>
          </a:r>
        </a:p>
      </dsp:txBody>
      <dsp:txXfrm>
        <a:off x="29271" y="3757364"/>
        <a:ext cx="7828158" cy="541083"/>
      </dsp:txXfrm>
    </dsp:sp>
    <dsp:sp modelId="{3937F067-CE6E-42FD-9059-F8D7B5524CE4}">
      <dsp:nvSpPr>
        <dsp:cNvPr id="0" name=""/>
        <dsp:cNvSpPr/>
      </dsp:nvSpPr>
      <dsp:spPr>
        <a:xfrm>
          <a:off x="0" y="4327718"/>
          <a:ext cx="788670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Depend on goals and stakeholders</a:t>
          </a:r>
        </a:p>
        <a:p>
          <a:pPr marL="228600" lvl="1" indent="-228600" algn="l" defTabSz="889000">
            <a:lnSpc>
              <a:spcPct val="90000"/>
            </a:lnSpc>
            <a:spcBef>
              <a:spcPct val="0"/>
            </a:spcBef>
            <a:spcAft>
              <a:spcPct val="20000"/>
            </a:spcAft>
            <a:buChar char="•"/>
          </a:pPr>
          <a:r>
            <a:rPr lang="en-US" sz="2000" kern="1200" dirty="0"/>
            <a:t>Often include data</a:t>
          </a:r>
        </a:p>
      </dsp:txBody>
      <dsp:txXfrm>
        <a:off x="0" y="4327718"/>
        <a:ext cx="7886700" cy="6856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F49EC-F5A7-447A-A225-903A97635CF5}">
      <dsp:nvSpPr>
        <dsp:cNvPr id="0" name=""/>
        <dsp:cNvSpPr/>
      </dsp:nvSpPr>
      <dsp:spPr>
        <a:xfrm rot="5400000">
          <a:off x="5178637" y="-2242832"/>
          <a:ext cx="807947" cy="54997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you are! your name, where you live, how long you been an athlete, the sports you do, where you study or work</a:t>
          </a:r>
        </a:p>
      </dsp:txBody>
      <dsp:txXfrm rot="-5400000">
        <a:off x="2832713" y="142533"/>
        <a:ext cx="5460356" cy="729065"/>
      </dsp:txXfrm>
    </dsp:sp>
    <dsp:sp modelId="{3277FF73-DBC3-4A9A-8C2C-34C6B7227A2C}">
      <dsp:nvSpPr>
        <dsp:cNvPr id="0" name=""/>
        <dsp:cNvSpPr/>
      </dsp:nvSpPr>
      <dsp:spPr>
        <a:xfrm>
          <a:off x="178743" y="2099"/>
          <a:ext cx="2653968" cy="1009933"/>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t>Who</a:t>
          </a:r>
        </a:p>
      </dsp:txBody>
      <dsp:txXfrm>
        <a:off x="228044" y="51400"/>
        <a:ext cx="2555366" cy="911331"/>
      </dsp:txXfrm>
    </dsp:sp>
    <dsp:sp modelId="{DEB63F3D-B366-45A5-9819-6F0C3EF1474E}">
      <dsp:nvSpPr>
        <dsp:cNvPr id="0" name=""/>
        <dsp:cNvSpPr/>
      </dsp:nvSpPr>
      <dsp:spPr>
        <a:xfrm rot="5400000">
          <a:off x="5178637" y="-1182401"/>
          <a:ext cx="807947" cy="54997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information should your audience know about the health of people with ID – for example, data or experiences you or fellow athletes have had in the health system and/or with Special Olympics Health</a:t>
          </a:r>
        </a:p>
      </dsp:txBody>
      <dsp:txXfrm rot="-5400000">
        <a:off x="2832713" y="1202964"/>
        <a:ext cx="5460356" cy="729065"/>
      </dsp:txXfrm>
    </dsp:sp>
    <dsp:sp modelId="{3EC8EF87-D7B7-4F0E-BE63-987A51F86EB0}">
      <dsp:nvSpPr>
        <dsp:cNvPr id="0" name=""/>
        <dsp:cNvSpPr/>
      </dsp:nvSpPr>
      <dsp:spPr>
        <a:xfrm>
          <a:off x="178743" y="1062530"/>
          <a:ext cx="2653968" cy="1009933"/>
        </a:xfrm>
        <a:prstGeom prst="roundRect">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t>What</a:t>
          </a:r>
        </a:p>
      </dsp:txBody>
      <dsp:txXfrm>
        <a:off x="228044" y="1111831"/>
        <a:ext cx="2555366" cy="911331"/>
      </dsp:txXfrm>
    </dsp:sp>
    <dsp:sp modelId="{C18D561E-6F82-461A-8714-C89DF96C3FE9}">
      <dsp:nvSpPr>
        <dsp:cNvPr id="0" name=""/>
        <dsp:cNvSpPr/>
      </dsp:nvSpPr>
      <dsp:spPr>
        <a:xfrm rot="5400000">
          <a:off x="5178637" y="-121971"/>
          <a:ext cx="807947" cy="54997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is it important to take action?</a:t>
          </a:r>
        </a:p>
      </dsp:txBody>
      <dsp:txXfrm rot="-5400000">
        <a:off x="2832713" y="2263394"/>
        <a:ext cx="5460356" cy="729065"/>
      </dsp:txXfrm>
    </dsp:sp>
    <dsp:sp modelId="{85873AF1-A4AB-4B75-95D0-41C1A891F7FA}">
      <dsp:nvSpPr>
        <dsp:cNvPr id="0" name=""/>
        <dsp:cNvSpPr/>
      </dsp:nvSpPr>
      <dsp:spPr>
        <a:xfrm>
          <a:off x="178743" y="2122960"/>
          <a:ext cx="2653968" cy="1009933"/>
        </a:xfrm>
        <a:prstGeom prst="roundRect">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t>Why</a:t>
          </a:r>
        </a:p>
      </dsp:txBody>
      <dsp:txXfrm>
        <a:off x="228044" y="2172261"/>
        <a:ext cx="2555366" cy="911331"/>
      </dsp:txXfrm>
    </dsp:sp>
    <dsp:sp modelId="{0EF632B7-E5E7-43EF-A70B-CABE42F03805}">
      <dsp:nvSpPr>
        <dsp:cNvPr id="0" name=""/>
        <dsp:cNvSpPr/>
      </dsp:nvSpPr>
      <dsp:spPr>
        <a:xfrm rot="5400000">
          <a:off x="5164444" y="826200"/>
          <a:ext cx="807947" cy="56031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do you want the decision maker help? </a:t>
          </a:r>
        </a:p>
      </dsp:txBody>
      <dsp:txXfrm rot="-5400000">
        <a:off x="2766849" y="3263237"/>
        <a:ext cx="5563697" cy="729065"/>
      </dsp:txXfrm>
    </dsp:sp>
    <dsp:sp modelId="{40E3106A-91C3-4A33-B868-8931B7274846}">
      <dsp:nvSpPr>
        <dsp:cNvPr id="0" name=""/>
        <dsp:cNvSpPr/>
      </dsp:nvSpPr>
      <dsp:spPr>
        <a:xfrm>
          <a:off x="178743" y="3183391"/>
          <a:ext cx="2632808" cy="1009933"/>
        </a:xfrm>
        <a:prstGeom prst="round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t>How</a:t>
          </a:r>
        </a:p>
      </dsp:txBody>
      <dsp:txXfrm>
        <a:off x="228044" y="3232692"/>
        <a:ext cx="2534206" cy="9113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B39AE-49BA-4CE2-BDB1-332DD572926F}" type="datetimeFigureOut">
              <a:rPr lang="en-US" smtClean="0"/>
              <a:t>10/9/2024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58801-E8CE-474A-8691-45AE0B656EDE}" type="slidenum">
              <a:rPr lang="en-US" smtClean="0"/>
              <a:t>‹#›</a:t>
            </a:fld>
            <a:endParaRPr lang="en-US"/>
          </a:p>
        </p:txBody>
      </p:sp>
    </p:spTree>
    <p:extLst>
      <p:ext uri="{BB962C8B-B14F-4D97-AF65-F5344CB8AC3E}">
        <p14:creationId xmlns:p14="http://schemas.microsoft.com/office/powerpoint/2010/main" val="261932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excited to speak with you today about inclusive</a:t>
            </a:r>
            <a:r>
              <a:rPr lang="en-US" baseline="0" dirty="0"/>
              <a:t> health advocacy. This is a new area of work for many Special Olympics Programs. </a:t>
            </a:r>
          </a:p>
          <a:p>
            <a:endParaRPr lang="en-US" baseline="0" dirty="0"/>
          </a:p>
          <a:p>
            <a:r>
              <a:rPr lang="en-US" baseline="0" dirty="0"/>
              <a:t>Like I will talk about, a lot of advocacy work is very specific and local. That is why this presentation has a lot of general information that is more like guidance. </a:t>
            </a:r>
          </a:p>
        </p:txBody>
      </p:sp>
      <p:sp>
        <p:nvSpPr>
          <p:cNvPr id="4" name="Slide Number Placeholder 3"/>
          <p:cNvSpPr>
            <a:spLocks noGrp="1"/>
          </p:cNvSpPr>
          <p:nvPr>
            <p:ph type="sldNum" sz="quarter" idx="5"/>
          </p:nvPr>
        </p:nvSpPr>
        <p:spPr/>
        <p:txBody>
          <a:bodyPr/>
          <a:lstStyle/>
          <a:p>
            <a:fld id="{0C258801-E8CE-474A-8691-45AE0B656EDE}" type="slidenum">
              <a:rPr lang="en-US" smtClean="0"/>
              <a:t>1</a:t>
            </a:fld>
            <a:endParaRPr lang="en-US"/>
          </a:p>
        </p:txBody>
      </p:sp>
    </p:spTree>
    <p:extLst>
      <p:ext uri="{BB962C8B-B14F-4D97-AF65-F5344CB8AC3E}">
        <p14:creationId xmlns:p14="http://schemas.microsoft.com/office/powerpoint/2010/main" val="333640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10</a:t>
            </a:fld>
            <a:endParaRPr lang="en-US"/>
          </a:p>
        </p:txBody>
      </p:sp>
    </p:spTree>
    <p:extLst>
      <p:ext uri="{BB962C8B-B14F-4D97-AF65-F5344CB8AC3E}">
        <p14:creationId xmlns:p14="http://schemas.microsoft.com/office/powerpoint/2010/main" val="172238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11</a:t>
            </a:fld>
            <a:endParaRPr lang="en-US"/>
          </a:p>
        </p:txBody>
      </p:sp>
    </p:spTree>
    <p:extLst>
      <p:ext uri="{BB962C8B-B14F-4D97-AF65-F5344CB8AC3E}">
        <p14:creationId xmlns:p14="http://schemas.microsoft.com/office/powerpoint/2010/main" val="25184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12</a:t>
            </a:fld>
            <a:endParaRPr lang="en-US"/>
          </a:p>
        </p:txBody>
      </p:sp>
    </p:spTree>
    <p:extLst>
      <p:ext uri="{BB962C8B-B14F-4D97-AF65-F5344CB8AC3E}">
        <p14:creationId xmlns:p14="http://schemas.microsoft.com/office/powerpoint/2010/main" val="1948287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13</a:t>
            </a:fld>
            <a:endParaRPr lang="en-US"/>
          </a:p>
        </p:txBody>
      </p:sp>
    </p:spTree>
    <p:extLst>
      <p:ext uri="{BB962C8B-B14F-4D97-AF65-F5344CB8AC3E}">
        <p14:creationId xmlns:p14="http://schemas.microsoft.com/office/powerpoint/2010/main" val="4233840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14</a:t>
            </a:fld>
            <a:endParaRPr lang="en-US"/>
          </a:p>
        </p:txBody>
      </p:sp>
    </p:spTree>
    <p:extLst>
      <p:ext uri="{BB962C8B-B14F-4D97-AF65-F5344CB8AC3E}">
        <p14:creationId xmlns:p14="http://schemas.microsoft.com/office/powerpoint/2010/main" val="33044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258801-E8CE-474A-8691-45AE0B656EDE}" type="slidenum">
              <a:rPr lang="en-US" smtClean="0"/>
              <a:t>15</a:t>
            </a:fld>
            <a:endParaRPr lang="en-US"/>
          </a:p>
        </p:txBody>
      </p:sp>
    </p:spTree>
    <p:extLst>
      <p:ext uri="{BB962C8B-B14F-4D97-AF65-F5344CB8AC3E}">
        <p14:creationId xmlns:p14="http://schemas.microsoft.com/office/powerpoint/2010/main" val="3755966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5"/>
          </p:nvPr>
        </p:nvSpPr>
        <p:spPr/>
        <p:txBody>
          <a:bodyPr/>
          <a:lstStyle/>
          <a:p>
            <a:fld id="{0C258801-E8CE-474A-8691-45AE0B656EDE}" type="slidenum">
              <a:rPr lang="en-US" smtClean="0"/>
              <a:t>16</a:t>
            </a:fld>
            <a:endParaRPr lang="en-US"/>
          </a:p>
        </p:txBody>
      </p:sp>
    </p:spTree>
    <p:extLst>
      <p:ext uri="{BB962C8B-B14F-4D97-AF65-F5344CB8AC3E}">
        <p14:creationId xmlns:p14="http://schemas.microsoft.com/office/powerpoint/2010/main" val="134125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17</a:t>
            </a:fld>
            <a:endParaRPr lang="en-US"/>
          </a:p>
        </p:txBody>
      </p:sp>
    </p:spTree>
    <p:extLst>
      <p:ext uri="{BB962C8B-B14F-4D97-AF65-F5344CB8AC3E}">
        <p14:creationId xmlns:p14="http://schemas.microsoft.com/office/powerpoint/2010/main" val="223672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58801-E8CE-474A-8691-45AE0B656EDE}" type="slidenum">
              <a:rPr lang="en-US" smtClean="0"/>
              <a:t>2</a:t>
            </a:fld>
            <a:endParaRPr lang="en-US"/>
          </a:p>
        </p:txBody>
      </p:sp>
    </p:spTree>
    <p:extLst>
      <p:ext uri="{BB962C8B-B14F-4D97-AF65-F5344CB8AC3E}">
        <p14:creationId xmlns:p14="http://schemas.microsoft.com/office/powerpoint/2010/main" val="311358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58801-E8CE-474A-8691-45AE0B656EDE}" type="slidenum">
              <a:rPr lang="en-US" smtClean="0"/>
              <a:t>3</a:t>
            </a:fld>
            <a:endParaRPr lang="en-US"/>
          </a:p>
        </p:txBody>
      </p:sp>
    </p:spTree>
    <p:extLst>
      <p:ext uri="{BB962C8B-B14F-4D97-AF65-F5344CB8AC3E}">
        <p14:creationId xmlns:p14="http://schemas.microsoft.com/office/powerpoint/2010/main" val="427618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C258801-E8CE-474A-8691-45AE0B656EDE}" type="slidenum">
              <a:rPr lang="en-US" smtClean="0"/>
              <a:t>4</a:t>
            </a:fld>
            <a:endParaRPr lang="en-US"/>
          </a:p>
        </p:txBody>
      </p:sp>
    </p:spTree>
    <p:extLst>
      <p:ext uri="{BB962C8B-B14F-4D97-AF65-F5344CB8AC3E}">
        <p14:creationId xmlns:p14="http://schemas.microsoft.com/office/powerpoint/2010/main" val="426012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5</a:t>
            </a:fld>
            <a:endParaRPr lang="en-US"/>
          </a:p>
        </p:txBody>
      </p:sp>
    </p:spTree>
    <p:extLst>
      <p:ext uri="{BB962C8B-B14F-4D97-AF65-F5344CB8AC3E}">
        <p14:creationId xmlns:p14="http://schemas.microsoft.com/office/powerpoint/2010/main" val="387409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6</a:t>
            </a:fld>
            <a:endParaRPr lang="en-US"/>
          </a:p>
        </p:txBody>
      </p:sp>
    </p:spTree>
    <p:extLst>
      <p:ext uri="{BB962C8B-B14F-4D97-AF65-F5344CB8AC3E}">
        <p14:creationId xmlns:p14="http://schemas.microsoft.com/office/powerpoint/2010/main" val="375404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7</a:t>
            </a:fld>
            <a:endParaRPr lang="en-US"/>
          </a:p>
        </p:txBody>
      </p:sp>
    </p:spTree>
    <p:extLst>
      <p:ext uri="{BB962C8B-B14F-4D97-AF65-F5344CB8AC3E}">
        <p14:creationId xmlns:p14="http://schemas.microsoft.com/office/powerpoint/2010/main" val="19403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dirty="0" err="1"/>
              <a:t>Trying</a:t>
            </a:r>
            <a:r>
              <a:rPr lang="es-PA" dirty="0"/>
              <a:t> </a:t>
            </a:r>
            <a:r>
              <a:rPr lang="es-PA" dirty="0" err="1"/>
              <a:t>to</a:t>
            </a:r>
            <a:r>
              <a:rPr lang="es-PA" dirty="0"/>
              <a:t> </a:t>
            </a:r>
            <a:r>
              <a:rPr lang="es-PA" dirty="0" err="1"/>
              <a:t>influence</a:t>
            </a:r>
            <a:r>
              <a:rPr lang="es-PA" dirty="0"/>
              <a:t> </a:t>
            </a:r>
            <a:r>
              <a:rPr lang="es-PA" dirty="0" err="1"/>
              <a:t>decisions</a:t>
            </a:r>
            <a:endParaRPr lang="en-US" dirty="0"/>
          </a:p>
          <a:p>
            <a:endParaRPr lang="en-US" b="1" dirty="0"/>
          </a:p>
        </p:txBody>
      </p:sp>
      <p:sp>
        <p:nvSpPr>
          <p:cNvPr id="4" name="Slide Number Placeholder 3"/>
          <p:cNvSpPr>
            <a:spLocks noGrp="1"/>
          </p:cNvSpPr>
          <p:nvPr>
            <p:ph type="sldNum" sz="quarter" idx="5"/>
          </p:nvPr>
        </p:nvSpPr>
        <p:spPr/>
        <p:txBody>
          <a:bodyPr/>
          <a:lstStyle/>
          <a:p>
            <a:fld id="{0C258801-E8CE-474A-8691-45AE0B656EDE}" type="slidenum">
              <a:rPr lang="en-US" smtClean="0"/>
              <a:t>8</a:t>
            </a:fld>
            <a:endParaRPr lang="en-US"/>
          </a:p>
        </p:txBody>
      </p:sp>
    </p:spTree>
    <p:extLst>
      <p:ext uri="{BB962C8B-B14F-4D97-AF65-F5344CB8AC3E}">
        <p14:creationId xmlns:p14="http://schemas.microsoft.com/office/powerpoint/2010/main" val="295684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dirty="0" err="1"/>
              <a:t>Trying</a:t>
            </a:r>
            <a:r>
              <a:rPr lang="es-PA" dirty="0"/>
              <a:t> </a:t>
            </a:r>
            <a:r>
              <a:rPr lang="es-PA" dirty="0" err="1"/>
              <a:t>to</a:t>
            </a:r>
            <a:r>
              <a:rPr lang="es-PA" dirty="0"/>
              <a:t> </a:t>
            </a:r>
            <a:r>
              <a:rPr lang="es-PA" dirty="0" err="1"/>
              <a:t>influence</a:t>
            </a:r>
            <a:r>
              <a:rPr lang="es-PA" dirty="0"/>
              <a:t> </a:t>
            </a:r>
            <a:r>
              <a:rPr lang="es-PA" dirty="0" err="1"/>
              <a:t>decisions</a:t>
            </a:r>
            <a:endParaRPr lang="en-US" dirty="0"/>
          </a:p>
          <a:p>
            <a:endParaRPr lang="en-US" b="1" dirty="0"/>
          </a:p>
        </p:txBody>
      </p:sp>
      <p:sp>
        <p:nvSpPr>
          <p:cNvPr id="4" name="Slide Number Placeholder 3"/>
          <p:cNvSpPr>
            <a:spLocks noGrp="1"/>
          </p:cNvSpPr>
          <p:nvPr>
            <p:ph type="sldNum" sz="quarter" idx="5"/>
          </p:nvPr>
        </p:nvSpPr>
        <p:spPr/>
        <p:txBody>
          <a:bodyPr/>
          <a:lstStyle/>
          <a:p>
            <a:fld id="{0C258801-E8CE-474A-8691-45AE0B656EDE}" type="slidenum">
              <a:rPr lang="en-US" smtClean="0"/>
              <a:t>9</a:t>
            </a:fld>
            <a:endParaRPr lang="en-US"/>
          </a:p>
        </p:txBody>
      </p:sp>
    </p:spTree>
    <p:extLst>
      <p:ext uri="{BB962C8B-B14F-4D97-AF65-F5344CB8AC3E}">
        <p14:creationId xmlns:p14="http://schemas.microsoft.com/office/powerpoint/2010/main" val="287616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3847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652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29253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C6F34-350C-9D48-A06E-294113D0B0B9}"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58049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08411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C6F34-350C-9D48-A06E-294113D0B0B9}"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396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C6F34-350C-9D48-A06E-294113D0B0B9}"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8125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C6F34-350C-9D48-A06E-294113D0B0B9}"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64497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C6F34-350C-9D48-A06E-294113D0B0B9}"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40551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6F34-350C-9D48-A06E-294113D0B0B9}"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8706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3152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68702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9470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97167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707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21752-013A-F846-A224-C050C598DA3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61439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421752-013A-F846-A224-C050C598DA3C}"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1022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421752-013A-F846-A224-C050C598DA3C}"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8610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421752-013A-F846-A224-C050C598DA3C}"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1367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1752-013A-F846-A224-C050C598DA3C}"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9527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228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5925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1752-013A-F846-A224-C050C598DA3C}" type="datetimeFigureOut">
              <a:rPr lang="en-US" smtClean="0"/>
              <a:t>10/9/2024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a:p>
        </p:txBody>
      </p:sp>
    </p:spTree>
    <p:extLst>
      <p:ext uri="{BB962C8B-B14F-4D97-AF65-F5344CB8AC3E}">
        <p14:creationId xmlns:p14="http://schemas.microsoft.com/office/powerpoint/2010/main" val="1185178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6F34-350C-9D48-A06E-294113D0B0B9}" type="datetimeFigureOut">
              <a:rPr lang="en-US" smtClean="0"/>
              <a:t>10/9/2024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3A04-39EC-6A40-89AD-6AAB51D20199}" type="slidenum">
              <a:rPr lang="en-US" smtClean="0"/>
              <a:t>‹#›</a:t>
            </a:fld>
            <a:endParaRPr lang="en-US"/>
          </a:p>
        </p:txBody>
      </p:sp>
    </p:spTree>
    <p:extLst>
      <p:ext uri="{BB962C8B-B14F-4D97-AF65-F5344CB8AC3E}">
        <p14:creationId xmlns:p14="http://schemas.microsoft.com/office/powerpoint/2010/main" val="40168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7.png"/><Relationship Id="rId4" Type="http://schemas.openxmlformats.org/officeDocument/2006/relationships/diagramData" Target="../diagrams/data2.xml"/><Relationship Id="rId9" Type="http://schemas.openxmlformats.org/officeDocument/2006/relationships/image" Target="../media/image26.jp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jp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31.jpg"/><Relationship Id="rId5" Type="http://schemas.openxmlformats.org/officeDocument/2006/relationships/diagramLayout" Target="../diagrams/layout3.xml"/><Relationship Id="rId10" Type="http://schemas.openxmlformats.org/officeDocument/2006/relationships/image" Target="../media/image30.jfif"/><Relationship Id="rId4" Type="http://schemas.openxmlformats.org/officeDocument/2006/relationships/diagramData" Target="../diagrams/data3.xml"/><Relationship Id="rId9"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microsoft.com/office/2007/relationships/hdphoto" Target="../media/hdphoto2.wdp"/><Relationship Id="rId5" Type="http://schemas.openxmlformats.org/officeDocument/2006/relationships/diagramQuickStyle" Target="../diagrams/quickStyle6.xml"/><Relationship Id="rId10" Type="http://schemas.openxmlformats.org/officeDocument/2006/relationships/image" Target="../media/image34.png"/><Relationship Id="rId4" Type="http://schemas.openxmlformats.org/officeDocument/2006/relationships/diagramLayout" Target="../diagrams/layout6.xml"/><Relationship Id="rId9"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fi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dAF7qgaN3mE?feature=oembed" TargetMode="Externa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496" y="1783245"/>
            <a:ext cx="8255712" cy="2387600"/>
          </a:xfrm>
        </p:spPr>
        <p:txBody>
          <a:bodyPr>
            <a:normAutofit fontScale="90000"/>
          </a:bodyPr>
          <a:lstStyle/>
          <a:p>
            <a:pPr algn="l"/>
            <a:r>
              <a:rPr lang="en-US" b="1" dirty="0">
                <a:solidFill>
                  <a:schemeClr val="bg1"/>
                </a:solidFill>
                <a:latin typeface="Ubuntu" charset="0"/>
                <a:ea typeface="Ubuntu" charset="0"/>
                <a:cs typeface="Ubuntu" charset="0"/>
              </a:rPr>
              <a:t>Inclusive Health Advocacy</a:t>
            </a:r>
            <a:br>
              <a:rPr lang="en-US" dirty="0">
                <a:solidFill>
                  <a:schemeClr val="bg1"/>
                </a:solidFill>
                <a:latin typeface="Ubuntu" charset="0"/>
                <a:ea typeface="Ubuntu" charset="0"/>
                <a:cs typeface="Ubuntu" charset="0"/>
              </a:rPr>
            </a:br>
            <a:br>
              <a:rPr lang="en-US" sz="3200" i="1" dirty="0">
                <a:solidFill>
                  <a:schemeClr val="bg1"/>
                </a:solidFill>
                <a:latin typeface="Ubuntu" charset="0"/>
                <a:ea typeface="Ubuntu" charset="0"/>
                <a:cs typeface="Ubuntu" charset="0"/>
              </a:rPr>
            </a:br>
            <a:endParaRPr lang="en-US" dirty="0">
              <a:latin typeface="Ubuntu" charset="0"/>
              <a:ea typeface="Ubuntu" charset="0"/>
              <a:cs typeface="Ubuntu" charset="0"/>
            </a:endParaRPr>
          </a:p>
        </p:txBody>
      </p:sp>
    </p:spTree>
    <p:extLst>
      <p:ext uri="{BB962C8B-B14F-4D97-AF65-F5344CB8AC3E}">
        <p14:creationId xmlns:p14="http://schemas.microsoft.com/office/powerpoint/2010/main" val="10561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Important considerations for advocacy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8398488"/>
              </p:ext>
            </p:extLst>
          </p:nvPr>
        </p:nvGraphicFramePr>
        <p:xfrm>
          <a:off x="628650" y="1825625"/>
          <a:ext cx="7886700" cy="245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97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Important considerations for advocacy</a:t>
            </a:r>
          </a:p>
        </p:txBody>
      </p:sp>
      <p:pic>
        <p:nvPicPr>
          <p:cNvPr id="3" name="Picture 2" descr="Ücretsiz vektör çizim: Bulut, Düşünme, Düşünce, Kabarcı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30266">
            <a:off x="5356224" y="1520831"/>
            <a:ext cx="3963966" cy="2448575"/>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504149032"/>
              </p:ext>
            </p:extLst>
          </p:nvPr>
        </p:nvGraphicFramePr>
        <p:xfrm>
          <a:off x="292894" y="1751950"/>
          <a:ext cx="4364832" cy="4548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048915">
            <a:off x="5642005" y="1934043"/>
            <a:ext cx="3233388" cy="1481343"/>
          </a:xfrm>
          <a:prstGeom prst="ellipse">
            <a:avLst/>
          </a:prstGeom>
          <a:ln w="38100">
            <a:noFill/>
          </a:ln>
        </p:spPr>
      </p:pic>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l="60547"/>
          <a:stretch/>
        </p:blipFill>
        <p:spPr>
          <a:xfrm>
            <a:off x="4822813" y="4502685"/>
            <a:ext cx="1585912" cy="2355315"/>
          </a:xfrm>
          <a:prstGeom prst="rect">
            <a:avLst/>
          </a:prstGeom>
        </p:spPr>
      </p:pic>
    </p:spTree>
    <p:extLst>
      <p:ext uri="{BB962C8B-B14F-4D97-AF65-F5344CB8AC3E}">
        <p14:creationId xmlns:p14="http://schemas.microsoft.com/office/powerpoint/2010/main" val="78621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95" r="23811"/>
          <a:stretch/>
        </p:blipFill>
        <p:spPr>
          <a:xfrm>
            <a:off x="6915151" y="5250710"/>
            <a:ext cx="2228849" cy="1578715"/>
          </a:xfrm>
          <a:prstGeom prst="rect">
            <a:avLst/>
          </a:prstGeom>
        </p:spPr>
      </p:pic>
      <p:sp>
        <p:nvSpPr>
          <p:cNvPr id="2" name="Title 1"/>
          <p:cNvSpPr>
            <a:spLocks noGrp="1"/>
          </p:cNvSpPr>
          <p:nvPr>
            <p:ph type="title"/>
          </p:nvPr>
        </p:nvSpPr>
        <p:spPr>
          <a:xfrm>
            <a:off x="262890" y="401703"/>
            <a:ext cx="6346254" cy="585850"/>
          </a:xfrm>
        </p:spPr>
        <p:txBody>
          <a:bodyPr>
            <a:normAutofit fontScale="90000"/>
          </a:bodyPr>
          <a:lstStyle/>
          <a:p>
            <a:r>
              <a:rPr lang="en-US" dirty="0"/>
              <a:t>Important considerations for advocacy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945292"/>
              </p:ext>
            </p:extLst>
          </p:nvPr>
        </p:nvGraphicFramePr>
        <p:xfrm>
          <a:off x="628650" y="1825624"/>
          <a:ext cx="7886700" cy="3632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A picture containing text, wall, person, indoor&#10;&#10;Description automatically generated">
            <a:extLst>
              <a:ext uri="{FF2B5EF4-FFF2-40B4-BE49-F238E27FC236}">
                <a16:creationId xmlns:a16="http://schemas.microsoft.com/office/drawing/2014/main" id="{AC244316-F15A-4C35-A8C9-DD29F0141C59}"/>
              </a:ext>
            </a:extLst>
          </p:cNvPr>
          <p:cNvPicPr>
            <a:picLocks noChangeAspect="1"/>
          </p:cNvPicPr>
          <p:nvPr/>
        </p:nvPicPr>
        <p:blipFill>
          <a:blip r:embed="rId9"/>
          <a:stretch>
            <a:fillRect/>
          </a:stretch>
        </p:blipFill>
        <p:spPr>
          <a:xfrm>
            <a:off x="-12589" y="5377014"/>
            <a:ext cx="2342751" cy="145241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97362E2A-0284-44C5-99CE-637BD7547E3A}"/>
              </a:ext>
            </a:extLst>
          </p:cNvPr>
          <p:cNvPicPr>
            <a:picLocks noChangeAspect="1"/>
          </p:cNvPicPr>
          <p:nvPr/>
        </p:nvPicPr>
        <p:blipFill>
          <a:blip r:embed="rId10"/>
          <a:stretch>
            <a:fillRect/>
          </a:stretch>
        </p:blipFill>
        <p:spPr>
          <a:xfrm>
            <a:off x="5117180" y="5533836"/>
            <a:ext cx="1647473" cy="1036220"/>
          </a:xfrm>
          <a:prstGeom prst="rect">
            <a:avLst/>
          </a:prstGeom>
        </p:spPr>
      </p:pic>
      <p:pic>
        <p:nvPicPr>
          <p:cNvPr id="13" name="Picture 12" descr="A group of people in a room&#10;&#10;Description automatically generated with low confidence">
            <a:extLst>
              <a:ext uri="{FF2B5EF4-FFF2-40B4-BE49-F238E27FC236}">
                <a16:creationId xmlns:a16="http://schemas.microsoft.com/office/drawing/2014/main" id="{41189351-5866-45B2-9FA0-9909BCDF053E}"/>
              </a:ext>
            </a:extLst>
          </p:cNvPr>
          <p:cNvPicPr>
            <a:picLocks noChangeAspect="1"/>
          </p:cNvPicPr>
          <p:nvPr/>
        </p:nvPicPr>
        <p:blipFill>
          <a:blip r:embed="rId11"/>
          <a:stretch>
            <a:fillRect/>
          </a:stretch>
        </p:blipFill>
        <p:spPr>
          <a:xfrm>
            <a:off x="2330162" y="5364611"/>
            <a:ext cx="2711769" cy="1481328"/>
          </a:xfrm>
          <a:prstGeom prst="rect">
            <a:avLst/>
          </a:prstGeom>
        </p:spPr>
      </p:pic>
    </p:spTree>
    <p:extLst>
      <p:ext uri="{BB962C8B-B14F-4D97-AF65-F5344CB8AC3E}">
        <p14:creationId xmlns:p14="http://schemas.microsoft.com/office/powerpoint/2010/main" val="352949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Important considerations for advocacy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0484566"/>
              </p:ext>
            </p:extLst>
          </p:nvPr>
        </p:nvGraphicFramePr>
        <p:xfrm>
          <a:off x="628650" y="1825625"/>
          <a:ext cx="7886700" cy="245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5"/>
          <p:cNvGraphicFramePr>
            <a:graphicFrameLocks/>
          </p:cNvGraphicFramePr>
          <p:nvPr>
            <p:extLst>
              <p:ext uri="{D42A27DB-BD31-4B8C-83A1-F6EECF244321}">
                <p14:modId xmlns:p14="http://schemas.microsoft.com/office/powerpoint/2010/main" val="4015746874"/>
              </p:ext>
            </p:extLst>
          </p:nvPr>
        </p:nvGraphicFramePr>
        <p:xfrm>
          <a:off x="628650" y="4368197"/>
          <a:ext cx="7886700" cy="24570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7774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Important considerations for advocacy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1757436"/>
              </p:ext>
            </p:extLst>
          </p:nvPr>
        </p:nvGraphicFramePr>
        <p:xfrm>
          <a:off x="628650" y="1825624"/>
          <a:ext cx="7886700"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8316"/>
          <a:stretch/>
        </p:blipFill>
        <p:spPr>
          <a:xfrm>
            <a:off x="753426" y="4086225"/>
            <a:ext cx="1429723" cy="1415688"/>
          </a:xfrm>
          <a:prstGeom prst="rect">
            <a:avLst/>
          </a:prstGeom>
        </p:spPr>
      </p:pic>
      <p:pic>
        <p:nvPicPr>
          <p:cNvPr id="5" name="Picture 4" descr="Free picture: workers, sitting, table, discussing"/>
          <p:cNvPicPr>
            <a:picLocks noChangeAspect="1"/>
          </p:cNvPicPr>
          <p:nvPr/>
        </p:nvPicPr>
        <p:blipFill rotWithShape="1">
          <a:blip r:embed="rId9">
            <a:extLst>
              <a:ext uri="{28A0092B-C50C-407E-A947-70E740481C1C}">
                <a14:useLocalDpi xmlns:a14="http://schemas.microsoft.com/office/drawing/2010/main" val="0"/>
              </a:ext>
            </a:extLst>
          </a:blip>
          <a:srcRect l="9751" t="11308" r="12635" b="34686"/>
          <a:stretch/>
        </p:blipFill>
        <p:spPr>
          <a:xfrm>
            <a:off x="4872038" y="4214813"/>
            <a:ext cx="1732288" cy="1228715"/>
          </a:xfrm>
          <a:prstGeom prst="rect">
            <a:avLst/>
          </a:prstGeom>
        </p:spPr>
      </p:pic>
      <p:pic>
        <p:nvPicPr>
          <p:cNvPr id="7" name="Picture 6" descr="3D person giving an interview isolated over a white ..."/>
          <p:cNvPicPr>
            <a:picLocks noChangeAspect="1"/>
          </p:cNvPicPr>
          <p:nvPr/>
        </p:nvPicPr>
        <p:blipFill>
          <a:blip r:embed="rId10">
            <a:extLst>
              <a:ext uri="{BEBA8EAE-BF5A-486C-A8C5-ECC9F3942E4B}">
                <a14:imgProps xmlns:a14="http://schemas.microsoft.com/office/drawing/2010/main">
                  <a14:imgLayer r:embed="rId11">
                    <a14:imgEffect>
                      <a14:colorTemperature colorTemp="5886"/>
                    </a14:imgEffect>
                    <a14:imgEffect>
                      <a14:saturation sat="0"/>
                    </a14:imgEffect>
                  </a14:imgLayer>
                </a14:imgProps>
              </a:ext>
              <a:ext uri="{28A0092B-C50C-407E-A947-70E740481C1C}">
                <a14:useLocalDpi xmlns:a14="http://schemas.microsoft.com/office/drawing/2010/main" val="0"/>
              </a:ext>
            </a:extLst>
          </a:blip>
          <a:stretch>
            <a:fillRect/>
          </a:stretch>
        </p:blipFill>
        <p:spPr>
          <a:xfrm>
            <a:off x="2892405" y="4086225"/>
            <a:ext cx="1333005" cy="1333005"/>
          </a:xfrm>
          <a:prstGeom prst="rect">
            <a:avLst/>
          </a:prstGeom>
        </p:spPr>
      </p:pic>
      <p:pic>
        <p:nvPicPr>
          <p:cNvPr id="8" name="Picture 7" descr="Public Speaker Talker Education · Free vector graphic on ..."/>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29450" y="4160519"/>
            <a:ext cx="800099" cy="1283009"/>
          </a:xfrm>
          <a:prstGeom prst="rect">
            <a:avLst/>
          </a:prstGeom>
        </p:spPr>
      </p:pic>
    </p:spTree>
    <p:extLst>
      <p:ext uri="{BB962C8B-B14F-4D97-AF65-F5344CB8AC3E}">
        <p14:creationId xmlns:p14="http://schemas.microsoft.com/office/powerpoint/2010/main" val="377431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Important considerations for advocacy</a:t>
            </a:r>
          </a:p>
        </p:txBody>
      </p:sp>
      <p:sp>
        <p:nvSpPr>
          <p:cNvPr id="9" name="Content Placeholder 8"/>
          <p:cNvSpPr>
            <a:spLocks noGrp="1"/>
          </p:cNvSpPr>
          <p:nvPr>
            <p:ph idx="1"/>
          </p:nvPr>
        </p:nvSpPr>
        <p:spPr>
          <a:xfrm>
            <a:off x="262890" y="2371725"/>
            <a:ext cx="4776789" cy="3817938"/>
          </a:xfrm>
        </p:spPr>
        <p:txBody>
          <a:bodyPr>
            <a:normAutofit/>
          </a:bodyPr>
          <a:lstStyle/>
          <a:p>
            <a:r>
              <a:rPr lang="en-US" sz="2000" dirty="0"/>
              <a:t>6 out of every 10 Special Olympics athletes in the Caribbean who have been screened at Healthy Athletes have flexibility problems.</a:t>
            </a:r>
          </a:p>
          <a:p>
            <a:r>
              <a:rPr lang="en-US" sz="2000" dirty="0"/>
              <a:t>Almost half (48%) of Special Olympics Caribbean athletes screened at Healthy Athletes had untreated tooth decay!</a:t>
            </a:r>
          </a:p>
          <a:p>
            <a:pPr marL="0" indent="0">
              <a:buNone/>
            </a:pPr>
            <a:endParaRPr lang="en-US" sz="2000" dirty="0"/>
          </a:p>
          <a:p>
            <a:endParaRPr lang="en-US" sz="2000" dirty="0"/>
          </a:p>
          <a:p>
            <a:endParaRPr lang="en-US" sz="2000" dirty="0"/>
          </a:p>
          <a:p>
            <a:pPr marL="0" indent="0">
              <a:buNone/>
            </a:pP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439" y="2371725"/>
            <a:ext cx="3367088" cy="22406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483" y="4738465"/>
            <a:ext cx="3683000" cy="2071688"/>
          </a:xfrm>
          <a:prstGeom prst="rect">
            <a:avLst/>
          </a:prstGeom>
        </p:spPr>
      </p:pic>
      <p:sp>
        <p:nvSpPr>
          <p:cNvPr id="11" name="Rectangle 10"/>
          <p:cNvSpPr/>
          <p:nvPr/>
        </p:nvSpPr>
        <p:spPr>
          <a:xfrm>
            <a:off x="748664" y="1693458"/>
            <a:ext cx="7480935" cy="523220"/>
          </a:xfrm>
          <a:prstGeom prst="rect">
            <a:avLst/>
          </a:prstGeom>
        </p:spPr>
        <p:txBody>
          <a:bodyPr wrap="square">
            <a:spAutoFit/>
          </a:bodyPr>
          <a:lstStyle/>
          <a:p>
            <a:r>
              <a:rPr lang="en-US" sz="2800" b="1" dirty="0"/>
              <a:t>Data are units of information. Examples of data:</a:t>
            </a:r>
          </a:p>
        </p:txBody>
      </p:sp>
    </p:spTree>
    <p:extLst>
      <p:ext uri="{BB962C8B-B14F-4D97-AF65-F5344CB8AC3E}">
        <p14:creationId xmlns:p14="http://schemas.microsoft.com/office/powerpoint/2010/main" val="305029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Important considerations for advocacy</a:t>
            </a:r>
          </a:p>
        </p:txBody>
      </p:sp>
      <p:graphicFrame>
        <p:nvGraphicFramePr>
          <p:cNvPr id="5" name="Diagram 4"/>
          <p:cNvGraphicFramePr/>
          <p:nvPr>
            <p:extLst>
              <p:ext uri="{D42A27DB-BD31-4B8C-83A1-F6EECF244321}">
                <p14:modId xmlns:p14="http://schemas.microsoft.com/office/powerpoint/2010/main" val="3038328101"/>
              </p:ext>
            </p:extLst>
          </p:nvPr>
        </p:nvGraphicFramePr>
        <p:xfrm>
          <a:off x="276156" y="2020179"/>
          <a:ext cx="8593434" cy="4195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6845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AF16-A349-4892-8F6F-999B90586595}"/>
              </a:ext>
            </a:extLst>
          </p:cNvPr>
          <p:cNvSpPr>
            <a:spLocks noGrp="1"/>
          </p:cNvSpPr>
          <p:nvPr>
            <p:ph type="title"/>
          </p:nvPr>
        </p:nvSpPr>
        <p:spPr/>
        <p:txBody>
          <a:bodyPr>
            <a:normAutofit fontScale="90000"/>
          </a:bodyPr>
          <a:lstStyle/>
          <a:p>
            <a:r>
              <a:rPr lang="en-US" dirty="0"/>
              <a:t>Activity</a:t>
            </a:r>
          </a:p>
        </p:txBody>
      </p:sp>
      <p:sp>
        <p:nvSpPr>
          <p:cNvPr id="3" name="Content Placeholder 2">
            <a:extLst>
              <a:ext uri="{FF2B5EF4-FFF2-40B4-BE49-F238E27FC236}">
                <a16:creationId xmlns:a16="http://schemas.microsoft.com/office/drawing/2014/main" id="{475A8AC3-D297-4948-A4BF-6DC6123E6181}"/>
              </a:ext>
            </a:extLst>
          </p:cNvPr>
          <p:cNvSpPr>
            <a:spLocks noGrp="1"/>
          </p:cNvSpPr>
          <p:nvPr>
            <p:ph idx="1"/>
          </p:nvPr>
        </p:nvSpPr>
        <p:spPr>
          <a:xfrm>
            <a:off x="628650" y="2104959"/>
            <a:ext cx="7886700" cy="4351338"/>
          </a:xfrm>
        </p:spPr>
        <p:txBody>
          <a:bodyPr>
            <a:normAutofit/>
          </a:bodyPr>
          <a:lstStyle/>
          <a:p>
            <a:pPr marL="514350" indent="-514350">
              <a:buFont typeface="+mj-lt"/>
              <a:buAutoNum type="arabicPeriod"/>
            </a:pPr>
            <a:r>
              <a:rPr lang="en-US" dirty="0"/>
              <a:t>Pick a specific inclusive health problem you want to solve.</a:t>
            </a:r>
          </a:p>
          <a:p>
            <a:pPr marL="514350" indent="-514350">
              <a:buFont typeface="+mj-lt"/>
              <a:buAutoNum type="arabicPeriod"/>
            </a:pPr>
            <a:r>
              <a:rPr lang="en-US" dirty="0"/>
              <a:t>What goal do you want to achieve?</a:t>
            </a:r>
          </a:p>
          <a:p>
            <a:pPr marL="514350" indent="-514350">
              <a:buFont typeface="+mj-lt"/>
              <a:buAutoNum type="arabicPeriod"/>
            </a:pPr>
            <a:r>
              <a:rPr lang="en-US" dirty="0"/>
              <a:t>Who in your local community, state, province, region or country can help you achieve your goal?</a:t>
            </a:r>
          </a:p>
          <a:p>
            <a:pPr marL="514350" indent="-514350">
              <a:buFont typeface="+mj-lt"/>
              <a:buAutoNum type="arabicPeriod"/>
            </a:pPr>
            <a:r>
              <a:rPr lang="en-US" dirty="0"/>
              <a:t>What can that person can do?</a:t>
            </a:r>
          </a:p>
          <a:p>
            <a:pPr marL="514350" indent="-514350">
              <a:buFont typeface="+mj-lt"/>
              <a:buAutoNum type="arabicPeriod"/>
            </a:pPr>
            <a:r>
              <a:rPr lang="en-US" dirty="0"/>
              <a:t>What do you want them to know?</a:t>
            </a:r>
          </a:p>
        </p:txBody>
      </p:sp>
    </p:spTree>
    <p:extLst>
      <p:ext uri="{BB962C8B-B14F-4D97-AF65-F5344CB8AC3E}">
        <p14:creationId xmlns:p14="http://schemas.microsoft.com/office/powerpoint/2010/main" val="74272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2654-C2E4-B8F2-E1AE-C537B6942A0C}"/>
              </a:ext>
            </a:extLst>
          </p:cNvPr>
          <p:cNvSpPr>
            <a:spLocks noGrp="1"/>
          </p:cNvSpPr>
          <p:nvPr>
            <p:ph type="title"/>
          </p:nvPr>
        </p:nvSpPr>
        <p:spPr/>
        <p:txBody>
          <a:bodyPr>
            <a:normAutofit fontScale="90000"/>
          </a:bodyPr>
          <a:lstStyle/>
          <a:p>
            <a:r>
              <a:rPr lang="en-US" dirty="0"/>
              <a:t>Acknowledgment</a:t>
            </a:r>
          </a:p>
        </p:txBody>
      </p:sp>
      <p:sp>
        <p:nvSpPr>
          <p:cNvPr id="3" name="Content Placeholder 2">
            <a:extLst>
              <a:ext uri="{FF2B5EF4-FFF2-40B4-BE49-F238E27FC236}">
                <a16:creationId xmlns:a16="http://schemas.microsoft.com/office/drawing/2014/main" id="{881809EF-CE14-DFE8-F84C-F9AA144CC5EE}"/>
              </a:ext>
            </a:extLst>
          </p:cNvPr>
          <p:cNvSpPr>
            <a:spLocks noGrp="1"/>
          </p:cNvSpPr>
          <p:nvPr>
            <p:ph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original version of this document was developed with funding from many sources, including in the United States by Grant Number NU27DD000021 from the Centers for Disease Control and Prevention (CDC) of the U.S. Department of Health and Human Services (HHS), with $18.1 M (64%) financed with U.S. Federal funds and $10.2 M (36%) supported by non-federal sources. </a:t>
            </a:r>
          </a:p>
          <a:p>
            <a:pPr marL="0" marR="0">
              <a:lnSpc>
                <a:spcPct val="107000"/>
              </a:lnSpc>
              <a:spcBef>
                <a:spcPts val="0"/>
              </a:spcBef>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The contents of this document are solely the responsibility of the authors and do not necessarily represent the official views of the Centers for Disease Control and Prevention or the US Department of Health and Human Services.</a:t>
            </a:r>
            <a:r>
              <a:rPr lang="en-US" sz="1800" kern="10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5446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dirty="0" err="1"/>
              <a:t>What</a:t>
            </a:r>
            <a:r>
              <a:rPr lang="es-PA" dirty="0"/>
              <a:t> </a:t>
            </a:r>
            <a:r>
              <a:rPr lang="es-PA" dirty="0" err="1"/>
              <a:t>is</a:t>
            </a:r>
            <a:r>
              <a:rPr lang="es-PA" dirty="0"/>
              <a:t> inclusive </a:t>
            </a:r>
            <a:r>
              <a:rPr lang="es-PA" dirty="0" err="1"/>
              <a:t>health</a:t>
            </a:r>
            <a:r>
              <a:rPr lang="en-US" dirty="0"/>
              <a:t>?</a:t>
            </a:r>
          </a:p>
        </p:txBody>
      </p:sp>
      <p:sp>
        <p:nvSpPr>
          <p:cNvPr id="3" name="Content Placeholder 2"/>
          <p:cNvSpPr>
            <a:spLocks noGrp="1"/>
          </p:cNvSpPr>
          <p:nvPr>
            <p:ph idx="1"/>
          </p:nvPr>
        </p:nvSpPr>
        <p:spPr>
          <a:xfrm>
            <a:off x="628650" y="1825625"/>
            <a:ext cx="7886700" cy="4528876"/>
          </a:xfrm>
        </p:spPr>
        <p:txBody>
          <a:bodyPr>
            <a:normAutofit/>
          </a:bodyPr>
          <a:lstStyle/>
          <a:p>
            <a:pPr marL="0" indent="0">
              <a:buNone/>
            </a:pPr>
            <a:r>
              <a:rPr lang="en-US" dirty="0"/>
              <a:t>Inclusive health means</a:t>
            </a:r>
          </a:p>
          <a:p>
            <a:pPr marL="0" indent="0">
              <a:buNone/>
            </a:pPr>
            <a:r>
              <a:rPr lang="en-US" dirty="0"/>
              <a:t>people with intellectual disabilities (ID) have </a:t>
            </a:r>
            <a:r>
              <a:rPr lang="en-US" b="1" dirty="0"/>
              <a:t>access</a:t>
            </a:r>
            <a:r>
              <a:rPr lang="en-US" dirty="0"/>
              <a:t> to the quality health care that </a:t>
            </a:r>
            <a:r>
              <a:rPr lang="en-US" b="1" dirty="0"/>
              <a:t>meets their needs</a:t>
            </a:r>
            <a:r>
              <a:rPr lang="en-US" dirty="0"/>
              <a:t>. </a:t>
            </a:r>
          </a:p>
          <a:p>
            <a:pPr marL="0" indent="0">
              <a:buNone/>
            </a:pPr>
            <a:endParaRPr lang="en-US"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008" y="3302120"/>
            <a:ext cx="6293614" cy="3427292"/>
          </a:xfrm>
          <a:prstGeom prst="rect">
            <a:avLst/>
          </a:prstGeom>
        </p:spPr>
      </p:pic>
    </p:spTree>
    <p:extLst>
      <p:ext uri="{BB962C8B-B14F-4D97-AF65-F5344CB8AC3E}">
        <p14:creationId xmlns:p14="http://schemas.microsoft.com/office/powerpoint/2010/main" val="83793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dirty="0" err="1"/>
              <a:t>What</a:t>
            </a:r>
            <a:r>
              <a:rPr lang="es-PA" dirty="0"/>
              <a:t> </a:t>
            </a:r>
            <a:r>
              <a:rPr lang="es-PA" dirty="0" err="1"/>
              <a:t>is</a:t>
            </a:r>
            <a:r>
              <a:rPr lang="es-PA" dirty="0"/>
              <a:t> inclusive </a:t>
            </a:r>
            <a:r>
              <a:rPr lang="es-PA" dirty="0" err="1"/>
              <a:t>health</a:t>
            </a:r>
            <a:r>
              <a:rPr lang="en-US" dirty="0"/>
              <a:t>?</a:t>
            </a:r>
          </a:p>
        </p:txBody>
      </p:sp>
      <p:sp>
        <p:nvSpPr>
          <p:cNvPr id="3" name="Content Placeholder 2"/>
          <p:cNvSpPr>
            <a:spLocks noGrp="1"/>
          </p:cNvSpPr>
          <p:nvPr>
            <p:ph idx="1"/>
          </p:nvPr>
        </p:nvSpPr>
        <p:spPr>
          <a:xfrm>
            <a:off x="628650" y="1825625"/>
            <a:ext cx="7886700" cy="4528876"/>
          </a:xfrm>
        </p:spPr>
        <p:txBody>
          <a:bodyPr>
            <a:normAutofit/>
          </a:bodyPr>
          <a:lstStyle/>
          <a:p>
            <a:pPr marL="0" indent="0">
              <a:buNone/>
            </a:pPr>
            <a:r>
              <a:rPr lang="en-US" dirty="0"/>
              <a:t>No access = poor health</a:t>
            </a:r>
          </a:p>
          <a:p>
            <a:pPr marL="0" indent="0">
              <a:buNone/>
            </a:pPr>
            <a:r>
              <a:rPr lang="en-US" dirty="0"/>
              <a:t>Access to poor quality care = poor health</a:t>
            </a:r>
          </a:p>
          <a:p>
            <a:pPr marL="0" indent="0">
              <a:buNone/>
            </a:pPr>
            <a:endParaRPr lang="en-US" dirty="0"/>
          </a:p>
          <a:p>
            <a:pPr marL="0" indent="0">
              <a:buNone/>
            </a:pPr>
            <a:r>
              <a:rPr lang="en-US" dirty="0"/>
              <a:t>Access </a:t>
            </a:r>
          </a:p>
          <a:p>
            <a:pPr marL="0" indent="0">
              <a:buNone/>
            </a:pPr>
            <a:r>
              <a:rPr lang="en-US" dirty="0"/>
              <a:t>+ good quality care </a:t>
            </a:r>
          </a:p>
          <a:p>
            <a:pPr marL="0" indent="0">
              <a:buNone/>
            </a:pPr>
            <a:r>
              <a:rPr lang="en-US" dirty="0"/>
              <a:t>+ meets your needs =</a:t>
            </a:r>
          </a:p>
          <a:p>
            <a:pPr marL="0" indent="0">
              <a:buNone/>
            </a:pPr>
            <a:r>
              <a:rPr lang="en-US" b="1" dirty="0"/>
              <a:t>Inclusive health</a:t>
            </a:r>
          </a:p>
        </p:txBody>
      </p:sp>
    </p:spTree>
    <p:extLst>
      <p:ext uri="{BB962C8B-B14F-4D97-AF65-F5344CB8AC3E}">
        <p14:creationId xmlns:p14="http://schemas.microsoft.com/office/powerpoint/2010/main" val="197028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Running People Vector Art - Hurc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905" y="5898155"/>
            <a:ext cx="1762981" cy="959845"/>
          </a:xfrm>
          <a:prstGeom prst="rect">
            <a:avLst/>
          </a:prstGeom>
        </p:spPr>
      </p:pic>
      <p:sp>
        <p:nvSpPr>
          <p:cNvPr id="2" name="Title 1"/>
          <p:cNvSpPr>
            <a:spLocks noGrp="1"/>
          </p:cNvSpPr>
          <p:nvPr>
            <p:ph type="title"/>
          </p:nvPr>
        </p:nvSpPr>
        <p:spPr/>
        <p:txBody>
          <a:bodyPr>
            <a:normAutofit fontScale="90000"/>
          </a:bodyPr>
          <a:lstStyle/>
          <a:p>
            <a:r>
              <a:rPr lang="es-PA" dirty="0" err="1"/>
              <a:t>What</a:t>
            </a:r>
            <a:r>
              <a:rPr lang="es-PA" dirty="0"/>
              <a:t> </a:t>
            </a:r>
            <a:r>
              <a:rPr lang="es-PA" dirty="0" err="1"/>
              <a:t>is</a:t>
            </a:r>
            <a:r>
              <a:rPr lang="es-PA" dirty="0"/>
              <a:t> inclusive </a:t>
            </a:r>
            <a:r>
              <a:rPr lang="es-PA" dirty="0" err="1"/>
              <a:t>health</a:t>
            </a:r>
            <a:r>
              <a:rPr lang="en-US" dirty="0"/>
              <a:t>?</a:t>
            </a:r>
          </a:p>
        </p:txBody>
      </p:sp>
      <p:sp>
        <p:nvSpPr>
          <p:cNvPr id="3" name="Content Placeholder 2"/>
          <p:cNvSpPr>
            <a:spLocks noGrp="1"/>
          </p:cNvSpPr>
          <p:nvPr>
            <p:ph idx="1"/>
          </p:nvPr>
        </p:nvSpPr>
        <p:spPr>
          <a:xfrm>
            <a:off x="628650" y="2032085"/>
            <a:ext cx="7886700" cy="4528876"/>
          </a:xfrm>
        </p:spPr>
        <p:txBody>
          <a:bodyPr>
            <a:normAutofit/>
          </a:bodyPr>
          <a:lstStyle/>
          <a:p>
            <a:pPr lvl="1"/>
            <a:r>
              <a:rPr lang="en-US" dirty="0"/>
              <a:t>Health systems provide some </a:t>
            </a:r>
            <a:r>
              <a:rPr lang="en-US" b="1" dirty="0"/>
              <a:t>services</a:t>
            </a:r>
          </a:p>
          <a:p>
            <a:pPr lvl="1"/>
            <a:endParaRPr lang="en-US" dirty="0"/>
          </a:p>
          <a:p>
            <a:pPr marL="457200" lvl="1" indent="0">
              <a:buNone/>
            </a:pPr>
            <a:endParaRPr lang="en-US" dirty="0"/>
          </a:p>
          <a:p>
            <a:pPr lvl="1"/>
            <a:endParaRPr lang="en-US" dirty="0"/>
          </a:p>
          <a:p>
            <a:pPr lvl="1"/>
            <a:r>
              <a:rPr lang="en-US" dirty="0"/>
              <a:t>There are low or no barriers to people with intellectual disabilities </a:t>
            </a:r>
            <a:r>
              <a:rPr lang="en-US" b="1" dirty="0"/>
              <a:t>getting</a:t>
            </a:r>
            <a:r>
              <a:rPr lang="en-US" dirty="0"/>
              <a:t> these services</a:t>
            </a:r>
          </a:p>
          <a:p>
            <a:pPr marL="457200" lvl="1" indent="0">
              <a:buNone/>
            </a:pPr>
            <a:endParaRPr lang="en-US" dirty="0"/>
          </a:p>
          <a:p>
            <a:pPr marL="457200" lvl="1" indent="0">
              <a:buNone/>
            </a:pPr>
            <a:endParaRPr lang="en-US" dirty="0"/>
          </a:p>
          <a:p>
            <a:pPr lvl="1"/>
            <a:endParaRPr lang="en-US" dirty="0"/>
          </a:p>
          <a:p>
            <a:pPr lvl="1"/>
            <a:r>
              <a:rPr lang="en-US" dirty="0"/>
              <a:t>Health professionals provide </a:t>
            </a:r>
            <a:r>
              <a:rPr lang="en-US" b="1" dirty="0"/>
              <a:t>quality</a:t>
            </a:r>
            <a:r>
              <a:rPr lang="en-US" dirty="0"/>
              <a:t> care for all</a:t>
            </a:r>
          </a:p>
          <a:p>
            <a:pPr lvl="1"/>
            <a:endParaRPr lang="en-US" dirty="0"/>
          </a:p>
        </p:txBody>
      </p:sp>
      <p:pic>
        <p:nvPicPr>
          <p:cNvPr id="4" name="Picture 3" descr="Bus Coach Black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914" y="4561160"/>
            <a:ext cx="1458410" cy="899353"/>
          </a:xfrm>
          <a:prstGeom prst="rect">
            <a:avLst/>
          </a:prstGeom>
        </p:spPr>
      </p:pic>
      <p:pic>
        <p:nvPicPr>
          <p:cNvPr id="5" name="Picture 4" descr="Cash Money · Free vector graphic on Pixabay"/>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803045" y="4561160"/>
            <a:ext cx="1496753" cy="901170"/>
          </a:xfrm>
          <a:prstGeom prst="rect">
            <a:avLst/>
          </a:prstGeom>
        </p:spPr>
      </p:pic>
      <p:pic>
        <p:nvPicPr>
          <p:cNvPr id="7" name="Picture 6" descr="The Syringe Vaccine Treatment Damn - Free vector graphic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1793" y="2588518"/>
            <a:ext cx="716456" cy="757904"/>
          </a:xfrm>
          <a:prstGeom prst="rect">
            <a:avLst/>
          </a:prstGeom>
        </p:spPr>
      </p:pic>
      <p:pic>
        <p:nvPicPr>
          <p:cNvPr id="8" name="Picture 7" descr="Blood Pressure Instruments Free Stock Photo - Public ..."/>
          <p:cNvPicPr>
            <a:picLocks noChangeAspect="1"/>
          </p:cNvPicPr>
          <p:nvPr/>
        </p:nvPicPr>
        <p:blipFill rotWithShape="1">
          <a:blip r:embed="rId8">
            <a:extLst>
              <a:ext uri="{28A0092B-C50C-407E-A947-70E740481C1C}">
                <a14:useLocalDpi xmlns:a14="http://schemas.microsoft.com/office/drawing/2010/main" val="0"/>
              </a:ext>
            </a:extLst>
          </a:blip>
          <a:srcRect t="6887" r="11434" b="29949"/>
          <a:stretch/>
        </p:blipFill>
        <p:spPr>
          <a:xfrm>
            <a:off x="2453832" y="2443984"/>
            <a:ext cx="1408796" cy="902437"/>
          </a:xfrm>
          <a:prstGeom prst="rect">
            <a:avLst/>
          </a:prstGeom>
        </p:spPr>
      </p:pic>
      <p:pic>
        <p:nvPicPr>
          <p:cNvPr id="9" name="Picture 8" descr="Free vector graphic: Teeth, Dental, Green, Medicine - Free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5912" y="2426222"/>
            <a:ext cx="963861" cy="936752"/>
          </a:xfrm>
          <a:prstGeom prst="rect">
            <a:avLst/>
          </a:prstGeom>
        </p:spPr>
      </p:pic>
      <p:pic>
        <p:nvPicPr>
          <p:cNvPr id="10" name="Picture 9" descr="Medicine Doctor Vitamin · Free image on Pixabay"/>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2377" y="2247216"/>
            <a:ext cx="1245331" cy="1245331"/>
          </a:xfrm>
          <a:prstGeom prst="rect">
            <a:avLst/>
          </a:prstGeom>
        </p:spPr>
      </p:pic>
      <p:pic>
        <p:nvPicPr>
          <p:cNvPr id="11" name="Picture 10" descr="Kostenlose Vektorgrafik: Brillen, Bilder, Objektive ..."/>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6240" y="2403137"/>
            <a:ext cx="1823012" cy="911506"/>
          </a:xfrm>
          <a:prstGeom prst="rect">
            <a:avLst/>
          </a:prstGeom>
        </p:spPr>
      </p:pic>
      <p:pic>
        <p:nvPicPr>
          <p:cNvPr id="13" name="Picture 12"/>
          <p:cNvPicPr>
            <a:picLocks noChangeAspect="1"/>
          </p:cNvPicPr>
          <p:nvPr/>
        </p:nvPicPr>
        <p:blipFill rotWithShape="1">
          <a:blip r:embed="rId12">
            <a:extLst>
              <a:ext uri="{28A0092B-C50C-407E-A947-70E740481C1C}">
                <a14:useLocalDpi xmlns:a14="http://schemas.microsoft.com/office/drawing/2010/main" val="0"/>
              </a:ext>
            </a:extLst>
          </a:blip>
          <a:srcRect l="14214" t="7022" r="11023" b="8159"/>
          <a:stretch/>
        </p:blipFill>
        <p:spPr>
          <a:xfrm>
            <a:off x="6085213" y="4221962"/>
            <a:ext cx="960699" cy="1240368"/>
          </a:xfrm>
          <a:prstGeom prst="rect">
            <a:avLst/>
          </a:prstGeom>
        </p:spPr>
      </p:pic>
      <p:pic>
        <p:nvPicPr>
          <p:cNvPr id="15" name="Picture 14" descr="Smiley face | everywhereisimagined | Flickr"/>
          <p:cNvPicPr>
            <a:picLocks noChangeAspect="1"/>
          </p:cNvPicPr>
          <p:nvPr/>
        </p:nvPicPr>
        <p:blipFill rotWithShape="1">
          <a:blip r:embed="rId13">
            <a:extLst>
              <a:ext uri="{28A0092B-C50C-407E-A947-70E740481C1C}">
                <a14:useLocalDpi xmlns:a14="http://schemas.microsoft.com/office/drawing/2010/main" val="0"/>
              </a:ext>
            </a:extLst>
          </a:blip>
          <a:srcRect l="2507" t="15490" r="1182" b="16416"/>
          <a:stretch/>
        </p:blipFill>
        <p:spPr>
          <a:xfrm>
            <a:off x="1821924" y="6172301"/>
            <a:ext cx="648182" cy="648184"/>
          </a:xfrm>
          <a:prstGeom prst="rect">
            <a:avLst/>
          </a:prstGeom>
        </p:spPr>
      </p:pic>
      <p:pic>
        <p:nvPicPr>
          <p:cNvPr id="17" name="Picture 16" descr="Healthy Lifestyle Free Stock Photo - Public Domain Pictures"/>
          <p:cNvPicPr>
            <a:picLocks noChangeAspect="1"/>
          </p:cNvPicPr>
          <p:nvPr/>
        </p:nvPicPr>
        <p:blipFill rotWithShape="1">
          <a:blip r:embed="rId14">
            <a:extLst>
              <a:ext uri="{28A0092B-C50C-407E-A947-70E740481C1C}">
                <a14:useLocalDpi xmlns:a14="http://schemas.microsoft.com/office/drawing/2010/main" val="0"/>
              </a:ext>
            </a:extLst>
          </a:blip>
          <a:srcRect t="13214" b="42131"/>
          <a:stretch/>
        </p:blipFill>
        <p:spPr>
          <a:xfrm>
            <a:off x="3627237" y="6137577"/>
            <a:ext cx="1428750" cy="706056"/>
          </a:xfrm>
          <a:prstGeom prst="rect">
            <a:avLst/>
          </a:prstGeom>
        </p:spPr>
      </p:pic>
      <p:sp>
        <p:nvSpPr>
          <p:cNvPr id="6" name="TextBox 5"/>
          <p:cNvSpPr txBox="1"/>
          <p:nvPr/>
        </p:nvSpPr>
        <p:spPr>
          <a:xfrm>
            <a:off x="810318" y="1543669"/>
            <a:ext cx="3874194" cy="523220"/>
          </a:xfrm>
          <a:prstGeom prst="rect">
            <a:avLst/>
          </a:prstGeom>
          <a:noFill/>
        </p:spPr>
        <p:txBody>
          <a:bodyPr wrap="square" rtlCol="0">
            <a:spAutoFit/>
          </a:bodyPr>
          <a:lstStyle/>
          <a:p>
            <a:r>
              <a:rPr lang="en-US" sz="2800" dirty="0"/>
              <a:t>Inclusive health means:</a:t>
            </a:r>
          </a:p>
        </p:txBody>
      </p:sp>
    </p:spTree>
    <p:extLst>
      <p:ext uri="{BB962C8B-B14F-4D97-AF65-F5344CB8AC3E}">
        <p14:creationId xmlns:p14="http://schemas.microsoft.com/office/powerpoint/2010/main" val="205188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113122" y="1929322"/>
            <a:ext cx="8634952" cy="4726002"/>
          </a:xfrm>
        </p:spPr>
        <p:txBody>
          <a:bodyPr>
            <a:normAutofit lnSpcReduction="10000"/>
          </a:bodyPr>
          <a:lstStyle/>
          <a:p>
            <a:pPr>
              <a:spcAft>
                <a:spcPts val="1200"/>
              </a:spcAft>
            </a:pPr>
            <a:r>
              <a:rPr lang="en-US" dirty="0"/>
              <a:t>Health is important to being able to participate in society. </a:t>
            </a:r>
          </a:p>
          <a:p>
            <a:pPr marL="0" indent="0">
              <a:spcAft>
                <a:spcPts val="1200"/>
              </a:spcAft>
              <a:buNone/>
            </a:pPr>
            <a:endParaRPr lang="en-US" dirty="0"/>
          </a:p>
          <a:p>
            <a:pPr>
              <a:spcAft>
                <a:spcPts val="1200"/>
              </a:spcAft>
            </a:pPr>
            <a:endParaRPr lang="en-US" dirty="0"/>
          </a:p>
          <a:p>
            <a:pPr>
              <a:spcAft>
                <a:spcPts val="1200"/>
              </a:spcAft>
            </a:pPr>
            <a:endParaRPr lang="en-US" dirty="0"/>
          </a:p>
          <a:p>
            <a:pPr>
              <a:spcAft>
                <a:spcPts val="1200"/>
              </a:spcAft>
            </a:pPr>
            <a:r>
              <a:rPr lang="en-US" dirty="0"/>
              <a:t>All people deserve to be in their best health. All people have a right to health.</a:t>
            </a:r>
          </a:p>
          <a:p>
            <a:pPr>
              <a:spcAft>
                <a:spcPts val="1200"/>
              </a:spcAft>
            </a:pPr>
            <a:r>
              <a:rPr lang="en-US" dirty="0"/>
              <a:t>But people </a:t>
            </a:r>
            <a:r>
              <a:rPr lang="en-US" b="1" dirty="0"/>
              <a:t>with</a:t>
            </a:r>
            <a:r>
              <a:rPr lang="en-US" dirty="0"/>
              <a:t> ID tend to be in poorer health than people without ID.</a:t>
            </a:r>
          </a:p>
          <a:p>
            <a:pPr marL="0" indent="0">
              <a:spcAft>
                <a:spcPts val="1200"/>
              </a:spcAft>
              <a:buNone/>
            </a:pPr>
            <a:endParaRPr lang="en-US" dirty="0"/>
          </a:p>
          <a:p>
            <a:pPr>
              <a:spcAft>
                <a:spcPts val="1200"/>
              </a:spcAft>
            </a:pPr>
            <a:endParaRPr lang="en-US" dirty="0"/>
          </a:p>
        </p:txBody>
      </p:sp>
      <p:sp>
        <p:nvSpPr>
          <p:cNvPr id="5" name="Title 1">
            <a:extLst>
              <a:ext uri="{FF2B5EF4-FFF2-40B4-BE49-F238E27FC236}">
                <a16:creationId xmlns:a16="http://schemas.microsoft.com/office/drawing/2014/main" id="{D53CE0A0-3A59-4266-B154-99AC9500BAAA}"/>
              </a:ext>
            </a:extLst>
          </p:cNvPr>
          <p:cNvSpPr>
            <a:spLocks noGrp="1"/>
          </p:cNvSpPr>
          <p:nvPr>
            <p:ph type="title"/>
          </p:nvPr>
        </p:nvSpPr>
        <p:spPr>
          <a:xfrm>
            <a:off x="262890" y="401703"/>
            <a:ext cx="6323105" cy="585850"/>
          </a:xfrm>
        </p:spPr>
        <p:txBody>
          <a:bodyPr>
            <a:normAutofit fontScale="90000"/>
          </a:bodyPr>
          <a:lstStyle/>
          <a:p>
            <a:r>
              <a:rPr lang="en-US" dirty="0"/>
              <a:t>Why do we need inclusive health?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332" y="2357437"/>
            <a:ext cx="1295881" cy="11468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332" y="3628733"/>
            <a:ext cx="1295881" cy="11525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6368" y="2599747"/>
            <a:ext cx="1729806" cy="1153926"/>
          </a:xfrm>
          <a:prstGeom prst="rect">
            <a:avLst/>
          </a:prstGeom>
        </p:spPr>
      </p:pic>
      <p:pic>
        <p:nvPicPr>
          <p:cNvPr id="10" name="Picture 9" descr="A group of men playing football&#10;&#10;Description automatically generated">
            <a:extLst>
              <a:ext uri="{FF2B5EF4-FFF2-40B4-BE49-F238E27FC236}">
                <a16:creationId xmlns:a16="http://schemas.microsoft.com/office/drawing/2014/main" id="{12324392-9537-45B6-84DB-F35EF255E73B}"/>
              </a:ext>
            </a:extLst>
          </p:cNvPr>
          <p:cNvPicPr>
            <a:picLocks noChangeAspect="1"/>
          </p:cNvPicPr>
          <p:nvPr/>
        </p:nvPicPr>
        <p:blipFill rotWithShape="1">
          <a:blip r:embed="rId6"/>
          <a:srcRect l="20706" r="15613"/>
          <a:stretch/>
        </p:blipFill>
        <p:spPr>
          <a:xfrm>
            <a:off x="4930677" y="3176711"/>
            <a:ext cx="1152000" cy="1356769"/>
          </a:xfrm>
          <a:prstGeom prst="rect">
            <a:avLst/>
          </a:prstGeom>
        </p:spPr>
      </p:pic>
      <p:pic>
        <p:nvPicPr>
          <p:cNvPr id="12" name="Picture 11" descr="A picture containing text, indoor, person, table&#10;&#10;Description automatically generated">
            <a:extLst>
              <a:ext uri="{FF2B5EF4-FFF2-40B4-BE49-F238E27FC236}">
                <a16:creationId xmlns:a16="http://schemas.microsoft.com/office/drawing/2014/main" id="{D9DB33D0-88FD-4B0A-A395-6BBAEDAE18AB}"/>
              </a:ext>
            </a:extLst>
          </p:cNvPr>
          <p:cNvPicPr>
            <a:picLocks noChangeAspect="1"/>
          </p:cNvPicPr>
          <p:nvPr/>
        </p:nvPicPr>
        <p:blipFill>
          <a:blip r:embed="rId7"/>
          <a:stretch>
            <a:fillRect/>
          </a:stretch>
        </p:blipFill>
        <p:spPr>
          <a:xfrm>
            <a:off x="3211704" y="2344154"/>
            <a:ext cx="1547332" cy="1160137"/>
          </a:xfrm>
          <a:prstGeom prst="rect">
            <a:avLst/>
          </a:prstGeom>
        </p:spPr>
      </p:pic>
    </p:spTree>
    <p:extLst>
      <p:ext uri="{BB962C8B-B14F-4D97-AF65-F5344CB8AC3E}">
        <p14:creationId xmlns:p14="http://schemas.microsoft.com/office/powerpoint/2010/main" val="39734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E0A0-3A59-4266-B154-99AC9500BAAA}"/>
              </a:ext>
            </a:extLst>
          </p:cNvPr>
          <p:cNvSpPr>
            <a:spLocks noGrp="1"/>
          </p:cNvSpPr>
          <p:nvPr>
            <p:ph type="title"/>
          </p:nvPr>
        </p:nvSpPr>
        <p:spPr>
          <a:xfrm>
            <a:off x="262890" y="401703"/>
            <a:ext cx="6323105" cy="585850"/>
          </a:xfrm>
        </p:spPr>
        <p:txBody>
          <a:bodyPr>
            <a:normAutofit fontScale="90000"/>
          </a:bodyPr>
          <a:lstStyle/>
          <a:p>
            <a:r>
              <a:rPr lang="en-US" dirty="0"/>
              <a:t>Why do we need inclusive health?</a:t>
            </a:r>
          </a:p>
        </p:txBody>
      </p:sp>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636555" y="1836854"/>
            <a:ext cx="7859262" cy="4726002"/>
          </a:xfrm>
        </p:spPr>
        <p:txBody>
          <a:bodyPr>
            <a:normAutofit fontScale="92500" lnSpcReduction="10000"/>
          </a:bodyPr>
          <a:lstStyle/>
          <a:p>
            <a:pPr marL="0" indent="0">
              <a:buNone/>
            </a:pPr>
            <a:r>
              <a:rPr lang="en-US" dirty="0"/>
              <a:t>People </a:t>
            </a:r>
            <a:r>
              <a:rPr lang="en-US" b="1" dirty="0"/>
              <a:t>with</a:t>
            </a:r>
            <a:r>
              <a:rPr lang="en-US" dirty="0"/>
              <a:t> ID tend to be in poorer health than people without ID.</a:t>
            </a:r>
          </a:p>
          <a:p>
            <a:r>
              <a:rPr lang="en-US" dirty="0"/>
              <a:t>They are: </a:t>
            </a:r>
          </a:p>
          <a:p>
            <a:pPr lvl="1"/>
            <a:r>
              <a:rPr lang="en-US" dirty="0"/>
              <a:t>5 times more likely to have </a:t>
            </a:r>
            <a:r>
              <a:rPr lang="en-US" b="1" dirty="0"/>
              <a:t>diabetes</a:t>
            </a:r>
          </a:p>
          <a:p>
            <a:pPr marL="457200" lvl="1" indent="0">
              <a:buNone/>
            </a:pPr>
            <a:endParaRPr lang="en-US" dirty="0"/>
          </a:p>
          <a:p>
            <a:pPr lvl="1"/>
            <a:r>
              <a:rPr lang="en-US" dirty="0"/>
              <a:t>3 times more likely to have </a:t>
            </a:r>
            <a:r>
              <a:rPr lang="en-US" b="1" dirty="0"/>
              <a:t>arthritis</a:t>
            </a:r>
          </a:p>
          <a:p>
            <a:pPr marL="457200" lvl="1" indent="0">
              <a:buNone/>
            </a:pPr>
            <a:endParaRPr lang="en-US" dirty="0"/>
          </a:p>
          <a:p>
            <a:pPr lvl="1"/>
            <a:r>
              <a:rPr lang="en-US" dirty="0"/>
              <a:t>2 times more likely to have </a:t>
            </a:r>
          </a:p>
          <a:p>
            <a:pPr marL="457200" lvl="1" indent="0">
              <a:buNone/>
            </a:pPr>
            <a:r>
              <a:rPr lang="en-US" b="1" dirty="0"/>
              <a:t>heart disease </a:t>
            </a:r>
            <a:r>
              <a:rPr lang="en-US" dirty="0"/>
              <a:t>and </a:t>
            </a:r>
            <a:r>
              <a:rPr lang="en-US" b="1" dirty="0"/>
              <a:t>asthma</a:t>
            </a:r>
          </a:p>
          <a:p>
            <a:pPr marL="457200" lvl="1" indent="0">
              <a:buNone/>
            </a:pPr>
            <a:endParaRPr lang="en-US" dirty="0"/>
          </a:p>
          <a:p>
            <a:r>
              <a:rPr lang="en-US" dirty="0"/>
              <a:t>Have a 10% higher prevalence of obesity</a:t>
            </a:r>
          </a:p>
          <a:p>
            <a:pPr>
              <a:spcAft>
                <a:spcPts val="600"/>
              </a:spcAft>
            </a:pPr>
            <a:r>
              <a:rPr lang="en-US" dirty="0"/>
              <a:t>Die on average 16 years sooner</a:t>
            </a:r>
          </a:p>
          <a:p>
            <a:pPr lvl="1">
              <a:spcAft>
                <a:spcPts val="600"/>
              </a:spcAft>
            </a:pPr>
            <a:endParaRPr lang="en-US" dirty="0"/>
          </a:p>
          <a:p>
            <a:pPr marL="457200" lvl="1" indent="0">
              <a:spcAft>
                <a:spcPts val="600"/>
              </a:spcAft>
              <a:buNone/>
            </a:pPr>
            <a:endParaRPr lang="en-US" dirty="0"/>
          </a:p>
        </p:txBody>
      </p:sp>
      <p:pic>
        <p:nvPicPr>
          <p:cNvPr id="4" name="Picture 3" descr="File:Depiction of a home test for diabetes, test results ..."/>
          <p:cNvPicPr>
            <a:picLocks noChangeAspect="1"/>
          </p:cNvPicPr>
          <p:nvPr/>
        </p:nvPicPr>
        <p:blipFill rotWithShape="1">
          <a:blip r:embed="rId3">
            <a:extLst>
              <a:ext uri="{28A0092B-C50C-407E-A947-70E740481C1C}">
                <a14:useLocalDpi xmlns:a14="http://schemas.microsoft.com/office/drawing/2010/main" val="0"/>
              </a:ext>
            </a:extLst>
          </a:blip>
          <a:srcRect l="34436" b="24952"/>
          <a:stretch/>
        </p:blipFill>
        <p:spPr>
          <a:xfrm>
            <a:off x="5737143" y="2260904"/>
            <a:ext cx="1697703" cy="1243012"/>
          </a:xfrm>
          <a:prstGeom prst="ellipse">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4721" y="3420521"/>
            <a:ext cx="1621221" cy="1758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0263" y="4021358"/>
            <a:ext cx="1404333" cy="1336800"/>
          </a:xfrm>
          <a:prstGeom prst="rect">
            <a:avLst/>
          </a:prstGeom>
        </p:spPr>
      </p:pic>
    </p:spTree>
    <p:extLst>
      <p:ext uri="{BB962C8B-B14F-4D97-AF65-F5344CB8AC3E}">
        <p14:creationId xmlns:p14="http://schemas.microsoft.com/office/powerpoint/2010/main" val="294960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E0A0-3A59-4266-B154-99AC9500BAAA}"/>
              </a:ext>
            </a:extLst>
          </p:cNvPr>
          <p:cNvSpPr>
            <a:spLocks noGrp="1"/>
          </p:cNvSpPr>
          <p:nvPr>
            <p:ph type="title"/>
          </p:nvPr>
        </p:nvSpPr>
        <p:spPr>
          <a:xfrm>
            <a:off x="262890" y="401703"/>
            <a:ext cx="6323105" cy="585850"/>
          </a:xfrm>
        </p:spPr>
        <p:txBody>
          <a:bodyPr>
            <a:normAutofit fontScale="90000"/>
          </a:bodyPr>
          <a:lstStyle/>
          <a:p>
            <a:r>
              <a:rPr lang="en-US" dirty="0"/>
              <a:t>Why do we need inclusive health?</a:t>
            </a:r>
          </a:p>
        </p:txBody>
      </p:sp>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636555" y="1836854"/>
            <a:ext cx="7859262" cy="4726002"/>
          </a:xfrm>
        </p:spPr>
        <p:txBody>
          <a:bodyPr>
            <a:normAutofit/>
          </a:bodyPr>
          <a:lstStyle/>
          <a:p>
            <a:pPr>
              <a:spcAft>
                <a:spcPts val="1200"/>
              </a:spcAft>
            </a:pPr>
            <a:r>
              <a:rPr lang="en-US" dirty="0"/>
              <a:t>Health systems can improve people’s health. They can do this by providing health services and education. The best is when these services and education are in the community!</a:t>
            </a:r>
          </a:p>
          <a:p>
            <a:pPr>
              <a:spcAft>
                <a:spcPts val="1200"/>
              </a:spcAft>
            </a:pPr>
            <a:r>
              <a:rPr lang="en-US" dirty="0"/>
              <a:t>Health systems often do not give people with ID the services and education that meet their needs. This is a big problem!</a:t>
            </a:r>
          </a:p>
        </p:txBody>
      </p:sp>
    </p:spTree>
    <p:extLst>
      <p:ext uri="{BB962C8B-B14F-4D97-AF65-F5344CB8AC3E}">
        <p14:creationId xmlns:p14="http://schemas.microsoft.com/office/powerpoint/2010/main" val="71645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advocacy?</a:t>
            </a:r>
          </a:p>
        </p:txBody>
      </p:sp>
      <p:pic>
        <p:nvPicPr>
          <p:cNvPr id="6" name="Online Media 5" title="Meet a Self-Advocate: Renee Manfredi">
            <a:hlinkClick r:id="" action="ppaction://media"/>
            <a:extLst>
              <a:ext uri="{FF2B5EF4-FFF2-40B4-BE49-F238E27FC236}">
                <a16:creationId xmlns:a16="http://schemas.microsoft.com/office/drawing/2014/main" id="{9672F8A0-9A6D-4FF9-9294-26B97246EAD6}"/>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Tree>
    <p:extLst>
      <p:ext uri="{BB962C8B-B14F-4D97-AF65-F5344CB8AC3E}">
        <p14:creationId xmlns:p14="http://schemas.microsoft.com/office/powerpoint/2010/main" val="21295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advocacy?</a:t>
            </a:r>
          </a:p>
        </p:txBody>
      </p:sp>
      <p:sp>
        <p:nvSpPr>
          <p:cNvPr id="3" name="Content Placeholder 2"/>
          <p:cNvSpPr>
            <a:spLocks noGrp="1"/>
          </p:cNvSpPr>
          <p:nvPr>
            <p:ph idx="1"/>
          </p:nvPr>
        </p:nvSpPr>
        <p:spPr>
          <a:xfrm>
            <a:off x="191770" y="1896745"/>
            <a:ext cx="5086286" cy="4351338"/>
          </a:xfrm>
        </p:spPr>
        <p:txBody>
          <a:bodyPr/>
          <a:lstStyle/>
          <a:p>
            <a:pPr marL="514350" indent="-514350">
              <a:spcAft>
                <a:spcPts val="1200"/>
              </a:spcAft>
              <a:buAutoNum type="arabicPeriod"/>
            </a:pPr>
            <a:r>
              <a:rPr lang="en-US" dirty="0"/>
              <a:t>Speaking up for yourself</a:t>
            </a:r>
          </a:p>
          <a:p>
            <a:pPr marL="514350" indent="-514350">
              <a:spcAft>
                <a:spcPts val="1200"/>
              </a:spcAft>
              <a:buAutoNum type="arabicPeriod"/>
            </a:pPr>
            <a:r>
              <a:rPr lang="en-US" dirty="0"/>
              <a:t>Speaking up for others</a:t>
            </a:r>
          </a:p>
          <a:p>
            <a:pPr marL="514350" indent="-514350">
              <a:spcAft>
                <a:spcPts val="1200"/>
              </a:spcAft>
              <a:buFont typeface="Arial" panose="020B0604020202020204" pitchFamily="34" charset="0"/>
              <a:buAutoNum type="arabicPeriod"/>
            </a:pPr>
            <a:r>
              <a:rPr lang="en-US" dirty="0"/>
              <a:t>Speaking up for your community</a:t>
            </a:r>
          </a:p>
          <a:p>
            <a:pPr marL="0" indent="0">
              <a:buNone/>
            </a:pPr>
            <a:endParaRPr lang="en-US" dirty="0"/>
          </a:p>
        </p:txBody>
      </p:sp>
      <p:pic>
        <p:nvPicPr>
          <p:cNvPr id="1026" name="Picture 2" descr="CapitolHillDay2018PRphoto.jpg">
            <a:extLst>
              <a:ext uri="{FF2B5EF4-FFF2-40B4-BE49-F238E27FC236}">
                <a16:creationId xmlns:a16="http://schemas.microsoft.com/office/drawing/2014/main" id="{3AA159CC-DD3F-4147-8E49-49F29282E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160" y="2928859"/>
            <a:ext cx="3865944" cy="228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0231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903</Words>
  <Application>Microsoft Office PowerPoint</Application>
  <PresentationFormat>On-screen Show (4:3)</PresentationFormat>
  <Paragraphs>140</Paragraphs>
  <Slides>18</Slides>
  <Notes>17</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Aptos</vt:lpstr>
      <vt:lpstr>Arial</vt:lpstr>
      <vt:lpstr>Calibri</vt:lpstr>
      <vt:lpstr>Calibri Light</vt:lpstr>
      <vt:lpstr>Ubuntu</vt:lpstr>
      <vt:lpstr>Office Theme</vt:lpstr>
      <vt:lpstr>Custom Design</vt:lpstr>
      <vt:lpstr>Inclusive Health Advocacy  </vt:lpstr>
      <vt:lpstr>What is inclusive health?</vt:lpstr>
      <vt:lpstr>What is inclusive health?</vt:lpstr>
      <vt:lpstr>What is inclusive health?</vt:lpstr>
      <vt:lpstr>Why do we need inclusive health?</vt:lpstr>
      <vt:lpstr>Why do we need inclusive health?</vt:lpstr>
      <vt:lpstr>Why do we need inclusive health?</vt:lpstr>
      <vt:lpstr>What is advocacy?</vt:lpstr>
      <vt:lpstr>What is advocacy?</vt:lpstr>
      <vt:lpstr>Important considerations for advocacy</vt:lpstr>
      <vt:lpstr>Important considerations for advocacy</vt:lpstr>
      <vt:lpstr>Important considerations for advocacy</vt:lpstr>
      <vt:lpstr>Important considerations for advocacy</vt:lpstr>
      <vt:lpstr>Important considerations for advocacy</vt:lpstr>
      <vt:lpstr>Important considerations for advocacy</vt:lpstr>
      <vt:lpstr>Important considerations for advocacy</vt:lpstr>
      <vt:lpstr>Activity</vt:lpstr>
      <vt:lpstr>Acknowledgment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Microsoft Office User</dc:creator>
  <cp:lastModifiedBy>Faith Chabedi</cp:lastModifiedBy>
  <cp:revision>100</cp:revision>
  <dcterms:created xsi:type="dcterms:W3CDTF">2016-07-26T16:26:50Z</dcterms:created>
  <dcterms:modified xsi:type="dcterms:W3CDTF">2024-10-09T08:57:34Z</dcterms:modified>
</cp:coreProperties>
</file>