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/>
    <p:restoredTop sz="94643"/>
  </p:normalViewPr>
  <p:slideViewPr>
    <p:cSldViewPr snapToGrid="0" snapToObjects="1">
      <p:cViewPr varScale="1">
        <p:scale>
          <a:sx n="55" d="100"/>
          <a:sy n="55" d="100"/>
        </p:scale>
        <p:origin x="146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Chabedi" userId="2142cf2e-8ca9-46d9-9615-2430e226769d" providerId="ADAL" clId="{CEE059F5-3F72-4CDB-9C95-134FD8974CE2}"/>
    <pc:docChg chg="modSld">
      <pc:chgData name="Faith Chabedi" userId="2142cf2e-8ca9-46d9-9615-2430e226769d" providerId="ADAL" clId="{CEE059F5-3F72-4CDB-9C95-134FD8974CE2}" dt="2024-10-08T12:05:49.679" v="1" actId="1076"/>
      <pc:docMkLst>
        <pc:docMk/>
      </pc:docMkLst>
      <pc:sldChg chg="modSp mod">
        <pc:chgData name="Faith Chabedi" userId="2142cf2e-8ca9-46d9-9615-2430e226769d" providerId="ADAL" clId="{CEE059F5-3F72-4CDB-9C95-134FD8974CE2}" dt="2024-10-08T12:05:49.679" v="1" actId="1076"/>
        <pc:sldMkLst>
          <pc:docMk/>
          <pc:sldMk cId="588033774" sldId="257"/>
        </pc:sldMkLst>
        <pc:spChg chg="mod">
          <ac:chgData name="Faith Chabedi" userId="2142cf2e-8ca9-46d9-9615-2430e226769d" providerId="ADAL" clId="{CEE059F5-3F72-4CDB-9C95-134FD8974CE2}" dt="2024-10-08T12:05:40.189" v="0" actId="1076"/>
          <ac:spMkLst>
            <pc:docMk/>
            <pc:sldMk cId="588033774" sldId="257"/>
            <ac:spMk id="2" creationId="{00000000-0000-0000-0000-000000000000}"/>
          </ac:spMkLst>
        </pc:spChg>
        <pc:picChg chg="mod">
          <ac:chgData name="Faith Chabedi" userId="2142cf2e-8ca9-46d9-9615-2430e226769d" providerId="ADAL" clId="{CEE059F5-3F72-4CDB-9C95-134FD8974CE2}" dt="2024-10-08T12:05:49.679" v="1" actId="1076"/>
          <ac:picMkLst>
            <pc:docMk/>
            <pc:sldMk cId="588033774" sldId="257"/>
            <ac:picMk id="11" creationId="{F9875966-8EFA-36F4-3D6A-9247958C5965}"/>
          </ac:picMkLst>
        </pc:picChg>
      </pc:sldChg>
    </pc:docChg>
  </pc:docChgLst>
  <pc:docChgLst>
    <pc:chgData name="Hamza Alzahran" userId="65de03d5-ba38-425b-afc5-ab3b345bad43" providerId="ADAL" clId="{F8FB3D88-F5F7-4314-ABBB-543141C79CCF}"/>
    <pc:docChg chg="custSel modSld">
      <pc:chgData name="Hamza Alzahran" userId="65de03d5-ba38-425b-afc5-ab3b345bad43" providerId="ADAL" clId="{F8FB3D88-F5F7-4314-ABBB-543141C79CCF}" dt="2024-02-23T17:47:54.318" v="2" actId="478"/>
      <pc:docMkLst>
        <pc:docMk/>
      </pc:docMkLst>
      <pc:sldChg chg="delSp modSp mod">
        <pc:chgData name="Hamza Alzahran" userId="65de03d5-ba38-425b-afc5-ab3b345bad43" providerId="ADAL" clId="{F8FB3D88-F5F7-4314-ABBB-543141C79CCF}" dt="2024-02-23T17:47:54.318" v="2" actId="478"/>
        <pc:sldMkLst>
          <pc:docMk/>
          <pc:sldMk cId="588033774" sldId="257"/>
        </pc:sldMkLst>
        <pc:spChg chg="del mod">
          <ac:chgData name="Hamza Alzahran" userId="65de03d5-ba38-425b-afc5-ab3b345bad43" providerId="ADAL" clId="{F8FB3D88-F5F7-4314-ABBB-543141C79CCF}" dt="2024-02-23T17:47:54.318" v="2" actId="478"/>
          <ac:spMkLst>
            <pc:docMk/>
            <pc:sldMk cId="588033774" sldId="257"/>
            <ac:spMk id="6" creationId="{00000000-0000-0000-0000-000000000000}"/>
          </ac:spMkLst>
        </pc:spChg>
        <pc:picChg chg="del">
          <ac:chgData name="Hamza Alzahran" userId="65de03d5-ba38-425b-afc5-ab3b345bad43" providerId="ADAL" clId="{F8FB3D88-F5F7-4314-ABBB-543141C79CCF}" dt="2024-02-23T17:47:47.531" v="0" actId="478"/>
          <ac:picMkLst>
            <pc:docMk/>
            <pc:sldMk cId="588033774" sldId="257"/>
            <ac:picMk id="13" creationId="{579B3B20-E6CD-3D4E-92EF-D8FD44C7D80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点击编辑主标题样式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点击编辑主文本样式</a:t>
            </a:r>
          </a:p>
          <a:p>
            <a:pPr lvl="1"/>
            <a:r>
              <a:rPr lang="en-US"/>
              <a:t>第二层</a:t>
            </a:r>
          </a:p>
          <a:p>
            <a:pPr lvl="2"/>
            <a:r>
              <a:rPr lang="en-US"/>
              <a:t>第三层</a:t>
            </a:r>
          </a:p>
          <a:p>
            <a:pPr lvl="3"/>
            <a:r>
              <a:rPr lang="en-US"/>
              <a:t>第四层</a:t>
            </a:r>
          </a:p>
          <a:p>
            <a:pPr lvl="4"/>
            <a:r>
              <a:rPr lang="en-US"/>
              <a:t>第五层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909"/>
            <a:ext cx="9144000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916" y="5791327"/>
            <a:ext cx="21276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Tim Shriver, 博士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主席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国际特奥会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610" y="1765005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该证书认可了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运动员姓名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16971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为成功完成 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特奥会 "成为健康使者 "培训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并致力于促进、教育和鼓励健康的生活方式选择，倡导智障人士的健康。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9412" y="5848226"/>
            <a:ext cx="21979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玛丽-戴维斯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首席执行官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国际特奥会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1907" y="5497969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Diagram&#10;&#10;Description automatically generated with low confidence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4997" y="5166645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Ubuntu</vt:lpstr>
      <vt:lpstr>Ubuntu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keywords>, docId:8B9B18002A189A77AE9776C33404903E</cp:keywords>
  <cp:lastModifiedBy>Faith Chabedi</cp:lastModifiedBy>
  <cp:revision>20</cp:revision>
  <dcterms:created xsi:type="dcterms:W3CDTF">2018-08-14T14:20:27Z</dcterms:created>
  <dcterms:modified xsi:type="dcterms:W3CDTF">2024-10-08T12:05:49Z</dcterms:modified>
</cp:coreProperties>
</file>