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6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7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4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8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4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2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7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9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8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0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点击编辑主标题样式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点击编辑主文本样式</a:t>
            </a:r>
          </a:p>
          <a:p>
            <a:pPr lvl="1"/>
            <a:r>
              <a:rPr lang="en-US"/>
              <a:t>第二层</a:t>
            </a:r>
          </a:p>
          <a:p>
            <a:pPr lvl="2"/>
            <a:r>
              <a:rPr lang="en-US"/>
              <a:t>第三层</a:t>
            </a:r>
          </a:p>
          <a:p>
            <a:pPr lvl="3"/>
            <a:r>
              <a:rPr lang="en-US"/>
              <a:t>第四层</a:t>
            </a:r>
          </a:p>
          <a:p>
            <a:pPr lvl="4"/>
            <a:r>
              <a:rPr lang="en-US"/>
              <a:t>第五层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3A3E0-6C15-4FD1-ACC6-AF2A7CB275E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698998" y="1"/>
            <a:ext cx="16255999" cy="560648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我的个人健康目标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" y="656435"/>
            <a:ext cx="6858000" cy="560648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867" dirty="0"/>
              <a:t>名称：______________________________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1" y="1217084"/>
            <a:ext cx="6858001" cy="18884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5957" y="1293004"/>
            <a:ext cx="6359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我的个人健康目标是：</a:t>
            </a:r>
          </a:p>
        </p:txBody>
      </p:sp>
      <p:sp>
        <p:nvSpPr>
          <p:cNvPr id="11" name="Rounded Rectangle 10"/>
          <p:cNvSpPr/>
          <p:nvPr/>
        </p:nvSpPr>
        <p:spPr>
          <a:xfrm flipV="1">
            <a:off x="1" y="6825766"/>
            <a:ext cx="6857999" cy="225109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783885"/>
            <a:ext cx="674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当我知道我已经达到了我的目标：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1" y="3190628"/>
            <a:ext cx="6858001" cy="35081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894" y="3181429"/>
            <a:ext cx="62791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为了达到我的目标，我将做这些事情：</a:t>
            </a:r>
          </a:p>
          <a:p>
            <a:r>
              <a:rPr lang="en-US" sz="2400" dirty="0"/>
              <a:t>1.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2.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76344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40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我的个人健康目标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Personal Health Goal</dc:title>
  <dc:creator>Kristin Hughes</dc:creator>
  <cp:keywords>, docId:9B8131359B6651F1D8D38B02CDCE9708</cp:keywords>
  <cp:lastModifiedBy>Kristin Hughes</cp:lastModifiedBy>
  <cp:revision>3</cp:revision>
  <cp:lastPrinted>2016-12-05T21:09:10Z</cp:lastPrinted>
  <dcterms:created xsi:type="dcterms:W3CDTF">2016-12-05T21:01:53Z</dcterms:created>
  <dcterms:modified xsi:type="dcterms:W3CDTF">2024-11-21T18:22:43Z</dcterms:modified>
</cp:coreProperties>
</file>