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7" r:id="rId5"/>
    <p:sldId id="346" r:id="rId6"/>
    <p:sldId id="340" r:id="rId7"/>
    <p:sldId id="339" r:id="rId8"/>
    <p:sldId id="341" r:id="rId9"/>
    <p:sldId id="342" r:id="rId10"/>
    <p:sldId id="343" r:id="rId11"/>
    <p:sldId id="344" r:id="rId12"/>
    <p:sldId id="333" r:id="rId13"/>
    <p:sldId id="334" r:id="rId14"/>
    <p:sldId id="335" r:id="rId15"/>
    <p:sldId id="336" r:id="rId16"/>
    <p:sldId id="337" r:id="rId17"/>
    <p:sldId id="338" r:id="rId18"/>
    <p:sldId id="345" r:id="rId19"/>
    <p:sldId id="27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Quinn" initials="CQ" lastIdx="6" clrIdx="0">
    <p:extLst>
      <p:ext uri="{19B8F6BF-5375-455C-9EA6-DF929625EA0E}">
        <p15:presenceInfo xmlns:p15="http://schemas.microsoft.com/office/powerpoint/2012/main" userId="S-1-5-21-2897855483-1492041518-4156851567-28364" providerId="AD"/>
      </p:ext>
    </p:extLst>
  </p:cmAuthor>
  <p:cmAuthor id="2" name="Chad Jones" initials="CJ" lastIdx="17" clrIdx="1">
    <p:extLst>
      <p:ext uri="{19B8F6BF-5375-455C-9EA6-DF929625EA0E}">
        <p15:presenceInfo xmlns:p15="http://schemas.microsoft.com/office/powerpoint/2012/main" userId="S-1-5-21-2897855483-1492041518-4156851567-27231" providerId="AD"/>
      </p:ext>
    </p:extLst>
  </p:cmAuthor>
  <p:cmAuthor id="3" name="Daniel Orzechowski" initials="DO" lastIdx="2" clrIdx="2">
    <p:extLst>
      <p:ext uri="{19B8F6BF-5375-455C-9EA6-DF929625EA0E}">
        <p15:presenceInfo xmlns:p15="http://schemas.microsoft.com/office/powerpoint/2012/main" userId="S-1-5-21-2897855483-1492041518-4156851567-27725" providerId="AD"/>
      </p:ext>
    </p:extLst>
  </p:cmAuthor>
  <p:cmAuthor id="4" name="Abigail Cooper" initials="AC" lastIdx="1" clrIdx="3">
    <p:extLst>
      <p:ext uri="{19B8F6BF-5375-455C-9EA6-DF929625EA0E}">
        <p15:presenceInfo xmlns:p15="http://schemas.microsoft.com/office/powerpoint/2012/main" userId="S-1-5-21-2897855483-1492041518-4156851567-27910" providerId="AD"/>
      </p:ext>
    </p:extLst>
  </p:cmAuthor>
  <p:cmAuthor id="5" name="Alicia Bazzano" initials="AB" lastIdx="1" clrIdx="4">
    <p:extLst>
      <p:ext uri="{19B8F6BF-5375-455C-9EA6-DF929625EA0E}">
        <p15:presenceInfo xmlns:p15="http://schemas.microsoft.com/office/powerpoint/2012/main" userId="S-1-5-21-2897855483-1492041518-4156851567-28579" providerId="AD"/>
      </p:ext>
    </p:extLst>
  </p:cmAuthor>
  <p:cmAuthor id="6" name="Kristin Hughes Srour" initials="KHS" lastIdx="5" clrIdx="5">
    <p:extLst>
      <p:ext uri="{19B8F6BF-5375-455C-9EA6-DF929625EA0E}">
        <p15:presenceInfo xmlns:p15="http://schemas.microsoft.com/office/powerpoint/2012/main" userId="S-1-5-21-2897855483-1492041518-4156851567-24152" providerId="AD"/>
      </p:ext>
    </p:extLst>
  </p:cmAuthor>
  <p:cmAuthor id="7" name="David Salinas" initials="DS" lastIdx="1" clrIdx="6">
    <p:extLst>
      <p:ext uri="{19B8F6BF-5375-455C-9EA6-DF929625EA0E}">
        <p15:presenceInfo xmlns:p15="http://schemas.microsoft.com/office/powerpoint/2012/main" userId="63b3a912a58f23b1" providerId="Windows Live"/>
      </p:ext>
    </p:extLst>
  </p:cmAuthor>
  <p:cmAuthor id="8" name="Lindsay DuBois" initials="LD" lastIdx="19" clrIdx="7">
    <p:extLst>
      <p:ext uri="{19B8F6BF-5375-455C-9EA6-DF929625EA0E}">
        <p15:presenceInfo xmlns:p15="http://schemas.microsoft.com/office/powerpoint/2012/main" userId="S::ldubois@specialolympics.org::0fe97613-13c2-4106-b33f-cfab5f1fc495" providerId="AD"/>
      </p:ext>
    </p:extLst>
  </p:cmAuthor>
  <p:cmAuthor id="9" name="Alicia Bazzano" initials="AB [2]" lastIdx="6" clrIdx="8">
    <p:extLst>
      <p:ext uri="{19B8F6BF-5375-455C-9EA6-DF929625EA0E}">
        <p15:presenceInfo xmlns:p15="http://schemas.microsoft.com/office/powerpoint/2012/main" userId="S::abazzano@specialolympics.org::fba8c0b6-bfa0-4f8d-86c1-1258791b9e9a" providerId="AD"/>
      </p:ext>
    </p:extLst>
  </p:cmAuthor>
  <p:cmAuthor id="10" name="Annemarie Hill" initials="AH" lastIdx="8" clrIdx="9">
    <p:extLst>
      <p:ext uri="{19B8F6BF-5375-455C-9EA6-DF929625EA0E}">
        <p15:presenceInfo xmlns:p15="http://schemas.microsoft.com/office/powerpoint/2012/main" userId="S::ahill@specialolympics.org::e7fcd0c5-c31f-41fe-8ba1-88fa6ebd0d98" providerId="AD"/>
      </p:ext>
    </p:extLst>
  </p:cmAuthor>
  <p:cmAuthor id="11" name="Jamie Valis" initials="JV" lastIdx="14" clrIdx="10">
    <p:extLst>
      <p:ext uri="{19B8F6BF-5375-455C-9EA6-DF929625EA0E}">
        <p15:presenceInfo xmlns:p15="http://schemas.microsoft.com/office/powerpoint/2012/main" userId="S::jvalis@specialolympics.org::97ef3d6b-e2a9-48e2-8dea-c08e271123bf" providerId="AD"/>
      </p:ext>
    </p:extLst>
  </p:cmAuthor>
  <p:cmAuthor id="12" name="Rebecca Ralston" initials="RR" lastIdx="7" clrIdx="11">
    <p:extLst>
      <p:ext uri="{19B8F6BF-5375-455C-9EA6-DF929625EA0E}">
        <p15:presenceInfo xmlns:p15="http://schemas.microsoft.com/office/powerpoint/2012/main" userId="S::rralston@specialolympics.org::58117cf7-8fa2-4846-88af-9ec27d915356" providerId="AD"/>
      </p:ext>
    </p:extLst>
  </p:cmAuthor>
  <p:cmAuthor id="13" name="Christy Weir" initials="CW" lastIdx="10" clrIdx="12">
    <p:extLst>
      <p:ext uri="{19B8F6BF-5375-455C-9EA6-DF929625EA0E}">
        <p15:presenceInfo xmlns:p15="http://schemas.microsoft.com/office/powerpoint/2012/main" userId="S::cweir@specialolympics.org::63bd9a0d-6a9d-46e3-9665-8551261d6314" providerId="AD"/>
      </p:ext>
    </p:extLst>
  </p:cmAuthor>
  <p:cmAuthor id="14" name="Ashlyn Smith" initials="AS" lastIdx="1" clrIdx="13">
    <p:extLst>
      <p:ext uri="{19B8F6BF-5375-455C-9EA6-DF929625EA0E}">
        <p15:presenceInfo xmlns:p15="http://schemas.microsoft.com/office/powerpoint/2012/main" userId="S::asmith@specialolympics.org::737bbf5e-11a2-4f69-b636-79aafa88e154" providerId="AD"/>
      </p:ext>
    </p:extLst>
  </p:cmAuthor>
  <p:cmAuthor id="15" name="Lindsay DuBois" initials="LD [2]" lastIdx="6" clrIdx="14">
    <p:extLst>
      <p:ext uri="{19B8F6BF-5375-455C-9EA6-DF929625EA0E}">
        <p15:presenceInfo xmlns:p15="http://schemas.microsoft.com/office/powerpoint/2012/main" userId="S-1-5-21-2897855483-1492041518-4156851567-274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324"/>
    <a:srgbClr val="ED1C24"/>
    <a:srgbClr val="636359"/>
    <a:srgbClr val="000000"/>
    <a:srgbClr val="FF3399"/>
    <a:srgbClr val="FFFFFF"/>
    <a:srgbClr val="4A4D9C"/>
    <a:srgbClr val="FF9797"/>
    <a:srgbClr val="595959"/>
    <a:srgbClr val="4E73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24D48-38C0-4408-9F3F-42F2F78BB51A}" v="1" dt="2024-10-02T07:39:14.9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63265" autoAdjust="0"/>
  </p:normalViewPr>
  <p:slideViewPr>
    <p:cSldViewPr snapToGrid="0">
      <p:cViewPr varScale="1">
        <p:scale>
          <a:sx n="35" d="100"/>
          <a:sy n="35" d="100"/>
        </p:scale>
        <p:origin x="1768" y="2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FE822-408F-42E8-B603-8736273F44E3}"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EE99C3E8-B351-469E-8CFC-E2CC1F41620C}">
      <dgm:prSet phldrT="[Text]"/>
      <dgm:spPr/>
      <dgm:t>
        <a:bodyPr/>
        <a:lstStyle/>
        <a:p>
          <a:r>
            <a:rPr lang="en-US" b="1" dirty="0">
              <a:latin typeface="Ubuntu" panose="020B0504030602030204" pitchFamily="34" charset="0"/>
            </a:rPr>
            <a:t>个人层面：</a:t>
          </a:r>
        </a:p>
        <a:p>
          <a:r>
            <a:rPr lang="en-US" dirty="0">
              <a:latin typeface="Ubuntu" panose="020B0504030602030204" pitchFamily="34" charset="0"/>
            </a:rPr>
            <a:t>使用并与他人分享策略!</a:t>
          </a:r>
        </a:p>
      </dgm:t>
    </dgm:pt>
    <dgm:pt modelId="{E745D781-2669-4FF0-8FD6-95AA7269AD22}" type="parTrans" cxnId="{AB3F3400-37C9-41A4-824E-E6BDDC46BB31}">
      <dgm:prSet/>
      <dgm:spPr/>
      <dgm:t>
        <a:bodyPr/>
        <a:lstStyle/>
        <a:p>
          <a:endParaRPr lang="en-US"/>
        </a:p>
      </dgm:t>
    </dgm:pt>
    <dgm:pt modelId="{546FFEF3-A764-43E3-8B57-E44E364E0CAE}" type="sibTrans" cxnId="{AB3F3400-37C9-41A4-824E-E6BDDC46BB31}">
      <dgm:prSet/>
      <dgm:spPr/>
      <dgm:t>
        <a:bodyPr/>
        <a:lstStyle/>
        <a:p>
          <a:endParaRPr lang="en-US"/>
        </a:p>
      </dgm:t>
    </dgm:pt>
    <dgm:pt modelId="{F873FC7D-8591-4256-95B1-233D9744DE48}">
      <dgm:prSet phldrT="[Text]"/>
      <dgm:spPr/>
      <dgm:t>
        <a:bodyPr/>
        <a:lstStyle/>
        <a:p>
          <a:r>
            <a:rPr lang="en-US" b="1" dirty="0">
              <a:latin typeface="Ubuntu" panose="020B0504030602030204" pitchFamily="34" charset="0"/>
            </a:rPr>
            <a:t>团队水平：</a:t>
          </a:r>
        </a:p>
        <a:p>
          <a:r>
            <a:rPr lang="en-US" dirty="0">
              <a:latin typeface="Ubuntu" panose="020B0504030602030204" pitchFamily="34" charset="0"/>
            </a:rPr>
            <a:t>在练习或游戏中添加策略!</a:t>
          </a:r>
        </a:p>
      </dgm:t>
    </dgm:pt>
    <dgm:pt modelId="{45455DC1-7905-486D-B7E2-7DA1AEE91BFF}" type="parTrans" cxnId="{6B7CFDB0-D21B-4D3A-B11B-A920581FFF61}">
      <dgm:prSet/>
      <dgm:spPr/>
      <dgm:t>
        <a:bodyPr/>
        <a:lstStyle/>
        <a:p>
          <a:endParaRPr lang="en-US"/>
        </a:p>
      </dgm:t>
    </dgm:pt>
    <dgm:pt modelId="{80947017-FD58-4274-93EA-C847D9F06093}" type="sibTrans" cxnId="{6B7CFDB0-D21B-4D3A-B11B-A920581FFF61}">
      <dgm:prSet/>
      <dgm:spPr/>
      <dgm:t>
        <a:bodyPr/>
        <a:lstStyle/>
        <a:p>
          <a:endParaRPr lang="en-US"/>
        </a:p>
      </dgm:t>
    </dgm:pt>
    <dgm:pt modelId="{2A60A324-9606-4BB6-B5DE-336A6F147A31}">
      <dgm:prSet phldrT="[Text]"/>
      <dgm:spPr/>
      <dgm:t>
        <a:bodyPr/>
        <a:lstStyle/>
        <a:p>
          <a:r>
            <a:rPr lang="en-US" b="1" dirty="0">
              <a:latin typeface="Ubuntu" panose="020B0504030602030204" pitchFamily="34" charset="0"/>
            </a:rPr>
            <a:t>计划水平：</a:t>
          </a:r>
        </a:p>
        <a:p>
          <a:r>
            <a:rPr lang="en-US" dirty="0">
              <a:latin typeface="Ubuntu" panose="020B0504030602030204" pitchFamily="34" charset="0"/>
            </a:rPr>
            <a:t>与节目组工作人员一起创建信息!</a:t>
          </a:r>
        </a:p>
      </dgm:t>
    </dgm:pt>
    <dgm:pt modelId="{038D59A3-F619-4D68-8250-612A3CD4598B}" type="parTrans" cxnId="{7D697CDA-ED82-4B68-BCBB-CB28E7E86FC6}">
      <dgm:prSet/>
      <dgm:spPr/>
      <dgm:t>
        <a:bodyPr/>
        <a:lstStyle/>
        <a:p>
          <a:endParaRPr lang="en-US"/>
        </a:p>
      </dgm:t>
    </dgm:pt>
    <dgm:pt modelId="{066E0991-B9BD-4361-B388-4B86315B34AF}" type="sibTrans" cxnId="{7D697CDA-ED82-4B68-BCBB-CB28E7E86FC6}">
      <dgm:prSet/>
      <dgm:spPr/>
      <dgm:t>
        <a:bodyPr/>
        <a:lstStyle/>
        <a:p>
          <a:endParaRPr lang="en-US"/>
        </a:p>
      </dgm:t>
    </dgm:pt>
    <dgm:pt modelId="{8D5D5662-DDF5-451F-BD9E-CDE73D7757CE}" type="pres">
      <dgm:prSet presAssocID="{5B9FE822-408F-42E8-B603-8736273F44E3}" presName="Name0" presStyleCnt="0">
        <dgm:presLayoutVars>
          <dgm:chMax val="7"/>
          <dgm:dir/>
          <dgm:resizeHandles val="exact"/>
        </dgm:presLayoutVars>
      </dgm:prSet>
      <dgm:spPr/>
    </dgm:pt>
    <dgm:pt modelId="{5BEA8142-3010-489F-A6EA-51833E42AD08}" type="pres">
      <dgm:prSet presAssocID="{5B9FE822-408F-42E8-B603-8736273F44E3}" presName="ellipse1" presStyleLbl="vennNode1" presStyleIdx="0" presStyleCnt="3">
        <dgm:presLayoutVars>
          <dgm:bulletEnabled val="1"/>
        </dgm:presLayoutVars>
      </dgm:prSet>
      <dgm:spPr/>
    </dgm:pt>
    <dgm:pt modelId="{9544C5E5-68D7-4203-A2F0-F828CEEB7CEC}" type="pres">
      <dgm:prSet presAssocID="{5B9FE822-408F-42E8-B603-8736273F44E3}" presName="ellipse2" presStyleLbl="vennNode1" presStyleIdx="1" presStyleCnt="3">
        <dgm:presLayoutVars>
          <dgm:bulletEnabled val="1"/>
        </dgm:presLayoutVars>
      </dgm:prSet>
      <dgm:spPr/>
    </dgm:pt>
    <dgm:pt modelId="{F57DA33A-3E9F-4E49-803F-FE2DFB2B918A}" type="pres">
      <dgm:prSet presAssocID="{5B9FE822-408F-42E8-B603-8736273F44E3}" presName="ellipse3" presStyleLbl="vennNode1" presStyleIdx="2" presStyleCnt="3">
        <dgm:presLayoutVars>
          <dgm:bulletEnabled val="1"/>
        </dgm:presLayoutVars>
      </dgm:prSet>
      <dgm:spPr/>
    </dgm:pt>
  </dgm:ptLst>
  <dgm:cxnLst>
    <dgm:cxn modelId="{AB3F3400-37C9-41A4-824E-E6BDDC46BB31}" srcId="{5B9FE822-408F-42E8-B603-8736273F44E3}" destId="{EE99C3E8-B351-469E-8CFC-E2CC1F41620C}" srcOrd="0" destOrd="0" parTransId="{E745D781-2669-4FF0-8FD6-95AA7269AD22}" sibTransId="{546FFEF3-A764-43E3-8B57-E44E364E0CAE}"/>
    <dgm:cxn modelId="{2148DD42-EB99-44DC-B450-9F314D4C8885}" type="presOf" srcId="{2A60A324-9606-4BB6-B5DE-336A6F147A31}" destId="{F57DA33A-3E9F-4E49-803F-FE2DFB2B918A}" srcOrd="0" destOrd="0" presId="urn:microsoft.com/office/officeart/2005/8/layout/rings+Icon"/>
    <dgm:cxn modelId="{994A6D8F-4162-4085-BEC0-D061D45F1FB1}" type="presOf" srcId="{EE99C3E8-B351-469E-8CFC-E2CC1F41620C}" destId="{5BEA8142-3010-489F-A6EA-51833E42AD08}" srcOrd="0" destOrd="0" presId="urn:microsoft.com/office/officeart/2005/8/layout/rings+Icon"/>
    <dgm:cxn modelId="{5E6D689E-B82D-4D26-9000-CCFDA637B5D9}" type="presOf" srcId="{F873FC7D-8591-4256-95B1-233D9744DE48}" destId="{9544C5E5-68D7-4203-A2F0-F828CEEB7CEC}" srcOrd="0" destOrd="0" presId="urn:microsoft.com/office/officeart/2005/8/layout/rings+Icon"/>
    <dgm:cxn modelId="{6B7CFDB0-D21B-4D3A-B11B-A920581FFF61}" srcId="{5B9FE822-408F-42E8-B603-8736273F44E3}" destId="{F873FC7D-8591-4256-95B1-233D9744DE48}" srcOrd="1" destOrd="0" parTransId="{45455DC1-7905-486D-B7E2-7DA1AEE91BFF}" sibTransId="{80947017-FD58-4274-93EA-C847D9F06093}"/>
    <dgm:cxn modelId="{4F0717B7-9CCA-4ADF-A28A-E634AD342AE5}" type="presOf" srcId="{5B9FE822-408F-42E8-B603-8736273F44E3}" destId="{8D5D5662-DDF5-451F-BD9E-CDE73D7757CE}" srcOrd="0" destOrd="0" presId="urn:microsoft.com/office/officeart/2005/8/layout/rings+Icon"/>
    <dgm:cxn modelId="{7D697CDA-ED82-4B68-BCBB-CB28E7E86FC6}" srcId="{5B9FE822-408F-42E8-B603-8736273F44E3}" destId="{2A60A324-9606-4BB6-B5DE-336A6F147A31}" srcOrd="2" destOrd="0" parTransId="{038D59A3-F619-4D68-8250-612A3CD4598B}" sibTransId="{066E0991-B9BD-4361-B388-4B86315B34AF}"/>
    <dgm:cxn modelId="{8264C3D6-51A5-4A8A-AD9A-3A4555AE2BC5}" type="presParOf" srcId="{8D5D5662-DDF5-451F-BD9E-CDE73D7757CE}" destId="{5BEA8142-3010-489F-A6EA-51833E42AD08}" srcOrd="0" destOrd="0" presId="urn:microsoft.com/office/officeart/2005/8/layout/rings+Icon"/>
    <dgm:cxn modelId="{14824F42-D919-40BF-B788-7FA13156038B}" type="presParOf" srcId="{8D5D5662-DDF5-451F-BD9E-CDE73D7757CE}" destId="{9544C5E5-68D7-4203-A2F0-F828CEEB7CEC}" srcOrd="1" destOrd="0" presId="urn:microsoft.com/office/officeart/2005/8/layout/rings+Icon"/>
    <dgm:cxn modelId="{A9CD7C48-5ACE-4374-8C25-21D44050371A}" type="presParOf" srcId="{8D5D5662-DDF5-451F-BD9E-CDE73D7757CE}" destId="{F57DA33A-3E9F-4E49-803F-FE2DFB2B918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753D2-30F3-42AA-A1AF-AF7E53628409}"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33A6B68B-F3DE-4066-ADC5-F3FC4C089A73}">
      <dgm:prSet phldrT="[Text]"/>
      <dgm:spPr/>
      <dgm:t>
        <a:bodyPr/>
        <a:lstStyle/>
        <a:p>
          <a:r>
            <a:rPr lang="en-US" dirty="0">
              <a:latin typeface="Ubuntu" panose="020B0504030602030204" pitchFamily="34" charset="0"/>
            </a:rPr>
            <a:t>情绪化迹象</a:t>
          </a:r>
        </a:p>
      </dgm:t>
    </dgm:pt>
    <dgm:pt modelId="{5506D75D-6179-47B2-88C6-4CB8E22CB335}" type="parTrans" cxnId="{7210CBA9-8826-4E56-B24E-ADC2D827601B}">
      <dgm:prSet/>
      <dgm:spPr/>
      <dgm:t>
        <a:bodyPr/>
        <a:lstStyle/>
        <a:p>
          <a:endParaRPr lang="en-US"/>
        </a:p>
      </dgm:t>
    </dgm:pt>
    <dgm:pt modelId="{46194C30-4EE0-4D7B-BBF7-37DB37025709}" type="sibTrans" cxnId="{7210CBA9-8826-4E56-B24E-ADC2D827601B}">
      <dgm:prSet/>
      <dgm:spPr/>
      <dgm:t>
        <a:bodyPr/>
        <a:lstStyle/>
        <a:p>
          <a:endParaRPr lang="en-US"/>
        </a:p>
      </dgm:t>
    </dgm:pt>
    <dgm:pt modelId="{C4B98381-8670-4406-BC7C-85AF9C5587E4}">
      <dgm:prSet phldrT="[Text]"/>
      <dgm:spPr/>
      <dgm:t>
        <a:bodyPr/>
        <a:lstStyle/>
        <a:p>
          <a:r>
            <a:rPr lang="en-US" dirty="0">
              <a:latin typeface="Ubuntu" panose="020B0504030602030204" pitchFamily="34" charset="0"/>
            </a:rPr>
            <a:t>容易心烦意乱或生气</a:t>
          </a:r>
        </a:p>
      </dgm:t>
    </dgm:pt>
    <dgm:pt modelId="{F8A0D4A1-B9A1-4AAB-9AB3-8590C1236143}" type="parTrans" cxnId="{158FCC39-E720-4F79-9296-C5DD55C94F74}">
      <dgm:prSet/>
      <dgm:spPr/>
      <dgm:t>
        <a:bodyPr/>
        <a:lstStyle/>
        <a:p>
          <a:endParaRPr lang="en-US"/>
        </a:p>
      </dgm:t>
    </dgm:pt>
    <dgm:pt modelId="{B39608E9-432C-4680-B661-944EBE641D0D}" type="sibTrans" cxnId="{158FCC39-E720-4F79-9296-C5DD55C94F74}">
      <dgm:prSet/>
      <dgm:spPr/>
      <dgm:t>
        <a:bodyPr/>
        <a:lstStyle/>
        <a:p>
          <a:endParaRPr lang="en-US"/>
        </a:p>
      </dgm:t>
    </dgm:pt>
    <dgm:pt modelId="{BCF385EF-C753-4B50-918B-91321AFBBD8C}">
      <dgm:prSet phldrT="[Text]"/>
      <dgm:spPr/>
      <dgm:t>
        <a:bodyPr/>
        <a:lstStyle/>
        <a:p>
          <a:r>
            <a:rPr lang="en-US" dirty="0">
              <a:latin typeface="Ubuntu" panose="020B0504030602030204" pitchFamily="34" charset="0"/>
            </a:rPr>
            <a:t>感到力不从心</a:t>
          </a:r>
        </a:p>
      </dgm:t>
    </dgm:pt>
    <dgm:pt modelId="{4BE677C9-DAF1-4612-98A5-67534CAD3E06}" type="parTrans" cxnId="{6A232057-ED02-4FDB-B7D3-3492F730F16F}">
      <dgm:prSet/>
      <dgm:spPr/>
      <dgm:t>
        <a:bodyPr/>
        <a:lstStyle/>
        <a:p>
          <a:endParaRPr lang="en-US"/>
        </a:p>
      </dgm:t>
    </dgm:pt>
    <dgm:pt modelId="{BBD9D006-2B0C-4392-A888-519A685040E7}" type="sibTrans" cxnId="{6A232057-ED02-4FDB-B7D3-3492F730F16F}">
      <dgm:prSet/>
      <dgm:spPr/>
      <dgm:t>
        <a:bodyPr/>
        <a:lstStyle/>
        <a:p>
          <a:endParaRPr lang="en-US"/>
        </a:p>
      </dgm:t>
    </dgm:pt>
    <dgm:pt modelId="{707470DB-3A02-47AF-B614-4D4335AFF3EE}">
      <dgm:prSet phldrT="[Text]"/>
      <dgm:spPr/>
      <dgm:t>
        <a:bodyPr/>
        <a:lstStyle/>
        <a:p>
          <a:r>
            <a:rPr lang="en-US" dirty="0">
              <a:latin typeface="Ubuntu" panose="020B0504030602030204" pitchFamily="34" charset="0"/>
            </a:rPr>
            <a:t>身体症状</a:t>
          </a:r>
        </a:p>
      </dgm:t>
    </dgm:pt>
    <dgm:pt modelId="{20E3407B-E1F5-4867-9635-FA97F1C639A1}" type="parTrans" cxnId="{AE49864D-1A16-4EF2-872F-74A933202004}">
      <dgm:prSet/>
      <dgm:spPr/>
      <dgm:t>
        <a:bodyPr/>
        <a:lstStyle/>
        <a:p>
          <a:endParaRPr lang="en-US"/>
        </a:p>
      </dgm:t>
    </dgm:pt>
    <dgm:pt modelId="{FC5E8496-BAD8-4F05-9858-BA8FF63DBD9E}" type="sibTrans" cxnId="{AE49864D-1A16-4EF2-872F-74A933202004}">
      <dgm:prSet/>
      <dgm:spPr/>
      <dgm:t>
        <a:bodyPr/>
        <a:lstStyle/>
        <a:p>
          <a:endParaRPr lang="en-US"/>
        </a:p>
      </dgm:t>
    </dgm:pt>
    <dgm:pt modelId="{178AA77E-E4A1-42E9-BC6D-0D59913C3AEA}">
      <dgm:prSet phldrT="[Text]"/>
      <dgm:spPr/>
      <dgm:t>
        <a:bodyPr/>
        <a:lstStyle/>
        <a:p>
          <a:r>
            <a:rPr lang="en-US" dirty="0">
              <a:latin typeface="Ubuntu" panose="020B0504030602030204" pitchFamily="34" charset="0"/>
            </a:rPr>
            <a:t>低能量</a:t>
          </a:r>
        </a:p>
      </dgm:t>
    </dgm:pt>
    <dgm:pt modelId="{F133574A-0AAA-4FFB-8F3A-775C761AFDFE}" type="parTrans" cxnId="{9BBA6C81-5C6D-4CFC-9257-CDB62A7BCD01}">
      <dgm:prSet/>
      <dgm:spPr/>
      <dgm:t>
        <a:bodyPr/>
        <a:lstStyle/>
        <a:p>
          <a:endParaRPr lang="en-US"/>
        </a:p>
      </dgm:t>
    </dgm:pt>
    <dgm:pt modelId="{C5DC1B63-D070-4249-9E83-EF3B50D76EB1}" type="sibTrans" cxnId="{9BBA6C81-5C6D-4CFC-9257-CDB62A7BCD01}">
      <dgm:prSet/>
      <dgm:spPr/>
      <dgm:t>
        <a:bodyPr/>
        <a:lstStyle/>
        <a:p>
          <a:endParaRPr lang="en-US"/>
        </a:p>
      </dgm:t>
    </dgm:pt>
    <dgm:pt modelId="{9C289905-0AB9-4670-A010-4CBE94F6778D}">
      <dgm:prSet phldrT="[Text]"/>
      <dgm:spPr/>
      <dgm:t>
        <a:bodyPr/>
        <a:lstStyle/>
        <a:p>
          <a:r>
            <a:rPr lang="en-US" dirty="0">
              <a:latin typeface="Ubuntu" panose="020B0504030602030204" pitchFamily="34" charset="0"/>
            </a:rPr>
            <a:t>紧张</a:t>
          </a:r>
        </a:p>
      </dgm:t>
    </dgm:pt>
    <dgm:pt modelId="{47CC1165-2F4C-4526-8466-643C120F171C}" type="parTrans" cxnId="{664161E4-99E5-457A-9217-12DC8894821C}">
      <dgm:prSet/>
      <dgm:spPr/>
      <dgm:t>
        <a:bodyPr/>
        <a:lstStyle/>
        <a:p>
          <a:endParaRPr lang="en-US"/>
        </a:p>
      </dgm:t>
    </dgm:pt>
    <dgm:pt modelId="{B6003EA4-15C9-4BFC-9118-75C8E7D3FBFC}" type="sibTrans" cxnId="{664161E4-99E5-457A-9217-12DC8894821C}">
      <dgm:prSet/>
      <dgm:spPr/>
      <dgm:t>
        <a:bodyPr/>
        <a:lstStyle/>
        <a:p>
          <a:endParaRPr lang="en-US"/>
        </a:p>
      </dgm:t>
    </dgm:pt>
    <dgm:pt modelId="{0A152769-620E-4D1C-A9F8-44B691D56642}">
      <dgm:prSet phldrT="[Text]"/>
      <dgm:spPr/>
      <dgm:t>
        <a:bodyPr/>
        <a:lstStyle/>
        <a:p>
          <a:r>
            <a:rPr lang="en-US" dirty="0">
              <a:latin typeface="Ubuntu" panose="020B0504030602030204" pitchFamily="34" charset="0"/>
            </a:rPr>
            <a:t>头痛</a:t>
          </a:r>
        </a:p>
      </dgm:t>
    </dgm:pt>
    <dgm:pt modelId="{B652F216-1D1D-4A74-B8BC-F25505AD978C}" type="parTrans" cxnId="{39D9FEAA-9052-43BA-9A2F-C91A16C7C366}">
      <dgm:prSet/>
      <dgm:spPr/>
      <dgm:t>
        <a:bodyPr/>
        <a:lstStyle/>
        <a:p>
          <a:endParaRPr lang="en-US"/>
        </a:p>
      </dgm:t>
    </dgm:pt>
    <dgm:pt modelId="{A349A981-37EF-4CF7-9914-71B6E9BB6C8C}" type="sibTrans" cxnId="{39D9FEAA-9052-43BA-9A2F-C91A16C7C366}">
      <dgm:prSet/>
      <dgm:spPr/>
      <dgm:t>
        <a:bodyPr/>
        <a:lstStyle/>
        <a:p>
          <a:endParaRPr lang="en-US"/>
        </a:p>
      </dgm:t>
    </dgm:pt>
    <dgm:pt modelId="{9B4F5E60-3CFA-4090-9553-C892CEA8C2C4}">
      <dgm:prSet phldrT="[Text]"/>
      <dgm:spPr/>
      <dgm:t>
        <a:bodyPr/>
        <a:lstStyle/>
        <a:p>
          <a:r>
            <a:rPr lang="en-US" dirty="0">
              <a:latin typeface="Ubuntu" panose="020B0504030602030204" pitchFamily="34" charset="0"/>
            </a:rPr>
            <a:t>胃部不适</a:t>
          </a:r>
        </a:p>
      </dgm:t>
    </dgm:pt>
    <dgm:pt modelId="{533048CC-22E7-4E83-AD92-D8CA5AF5FC88}" type="parTrans" cxnId="{EA32BD79-6039-463F-8D5C-F2ED66E15AA1}">
      <dgm:prSet/>
      <dgm:spPr/>
      <dgm:t>
        <a:bodyPr/>
        <a:lstStyle/>
        <a:p>
          <a:endParaRPr lang="en-US"/>
        </a:p>
      </dgm:t>
    </dgm:pt>
    <dgm:pt modelId="{455C3E31-E49F-4EBF-AB45-AEC35ABFEFCC}" type="sibTrans" cxnId="{EA32BD79-6039-463F-8D5C-F2ED66E15AA1}">
      <dgm:prSet/>
      <dgm:spPr/>
      <dgm:t>
        <a:bodyPr/>
        <a:lstStyle/>
        <a:p>
          <a:endParaRPr lang="en-US"/>
        </a:p>
      </dgm:t>
    </dgm:pt>
    <dgm:pt modelId="{89B33351-8F5F-4182-A37A-5C66A4FFC9C3}">
      <dgm:prSet phldrT="[Text]"/>
      <dgm:spPr/>
      <dgm:t>
        <a:bodyPr/>
        <a:lstStyle/>
        <a:p>
          <a:r>
            <a:rPr lang="en-US" dirty="0">
              <a:latin typeface="Ubuntu" panose="020B0504030602030204" pitchFamily="34" charset="0"/>
            </a:rPr>
            <a:t>紧张的肌肉</a:t>
          </a:r>
        </a:p>
      </dgm:t>
    </dgm:pt>
    <dgm:pt modelId="{14BFCCB4-7FFC-4E72-BF56-3FF7A19DEC49}" type="parTrans" cxnId="{C3D0C51F-F938-43F6-A4D9-420FA2396450}">
      <dgm:prSet/>
      <dgm:spPr/>
      <dgm:t>
        <a:bodyPr/>
        <a:lstStyle/>
        <a:p>
          <a:endParaRPr lang="en-US"/>
        </a:p>
      </dgm:t>
    </dgm:pt>
    <dgm:pt modelId="{9F298C0E-7654-4260-B29E-6596116E39E7}" type="sibTrans" cxnId="{C3D0C51F-F938-43F6-A4D9-420FA2396450}">
      <dgm:prSet/>
      <dgm:spPr/>
      <dgm:t>
        <a:bodyPr/>
        <a:lstStyle/>
        <a:p>
          <a:endParaRPr lang="en-US"/>
        </a:p>
      </dgm:t>
    </dgm:pt>
    <dgm:pt modelId="{203F467C-C020-4436-A275-EE61E1E27867}">
      <dgm:prSet phldrT="[Text]"/>
      <dgm:spPr/>
      <dgm:t>
        <a:bodyPr/>
        <a:lstStyle/>
        <a:p>
          <a:r>
            <a:rPr lang="en-US" dirty="0">
              <a:latin typeface="Ubuntu" panose="020B0504030602030204" pitchFamily="34" charset="0"/>
            </a:rPr>
            <a:t>睡眠困难</a:t>
          </a:r>
        </a:p>
      </dgm:t>
    </dgm:pt>
    <dgm:pt modelId="{4CB90421-9DE6-4E1B-A1F4-B6F4B334C807}" type="parTrans" cxnId="{205EE34F-543B-4349-ABE4-7867703CB8FA}">
      <dgm:prSet/>
      <dgm:spPr/>
      <dgm:t>
        <a:bodyPr/>
        <a:lstStyle/>
        <a:p>
          <a:endParaRPr lang="en-US"/>
        </a:p>
      </dgm:t>
    </dgm:pt>
    <dgm:pt modelId="{F3FB9241-1AC4-46B1-8D48-8E2E5D4BDFF5}" type="sibTrans" cxnId="{205EE34F-543B-4349-ABE4-7867703CB8FA}">
      <dgm:prSet/>
      <dgm:spPr/>
      <dgm:t>
        <a:bodyPr/>
        <a:lstStyle/>
        <a:p>
          <a:endParaRPr lang="en-US"/>
        </a:p>
      </dgm:t>
    </dgm:pt>
    <dgm:pt modelId="{B7981A68-7DBA-44F4-AFFA-185E71BC8FF0}">
      <dgm:prSet phldrT="[Text]"/>
      <dgm:spPr/>
      <dgm:t>
        <a:bodyPr/>
        <a:lstStyle/>
        <a:p>
          <a:r>
            <a:rPr lang="en-US" dirty="0">
              <a:latin typeface="Ubuntu" panose="020B0504030602030204" pitchFamily="34" charset="0"/>
            </a:rPr>
            <a:t>疼和痛</a:t>
          </a:r>
        </a:p>
      </dgm:t>
    </dgm:pt>
    <dgm:pt modelId="{B0381A25-1564-445C-9A4D-82839301E984}" type="parTrans" cxnId="{E52CA280-F1B9-4F15-97C3-62CBC9FC3B8A}">
      <dgm:prSet/>
      <dgm:spPr/>
      <dgm:t>
        <a:bodyPr/>
        <a:lstStyle/>
        <a:p>
          <a:endParaRPr lang="en-US"/>
        </a:p>
      </dgm:t>
    </dgm:pt>
    <dgm:pt modelId="{5B5E0AA6-0448-4BD2-84CC-862610ED27AD}" type="sibTrans" cxnId="{E52CA280-F1B9-4F15-97C3-62CBC9FC3B8A}">
      <dgm:prSet/>
      <dgm:spPr/>
      <dgm:t>
        <a:bodyPr/>
        <a:lstStyle/>
        <a:p>
          <a:endParaRPr lang="en-US"/>
        </a:p>
      </dgm:t>
    </dgm:pt>
    <dgm:pt modelId="{921F3F48-AAF7-4831-81C3-AC55DABA3218}">
      <dgm:prSet phldrT="[Text]"/>
      <dgm:spPr/>
      <dgm:t>
        <a:bodyPr/>
        <a:lstStyle/>
        <a:p>
          <a:r>
            <a:rPr lang="en-US" dirty="0">
              <a:latin typeface="Ubuntu" panose="020B0504030602030204" pitchFamily="34" charset="0"/>
            </a:rPr>
            <a:t>难以放松</a:t>
          </a:r>
        </a:p>
      </dgm:t>
    </dgm:pt>
    <dgm:pt modelId="{2832E26B-FA22-4592-8FB1-2CFEA72A602E}" type="parTrans" cxnId="{97D5EEE5-0863-46DC-93FE-333D13907754}">
      <dgm:prSet/>
      <dgm:spPr/>
      <dgm:t>
        <a:bodyPr/>
        <a:lstStyle/>
        <a:p>
          <a:endParaRPr lang="en-US"/>
        </a:p>
      </dgm:t>
    </dgm:pt>
    <dgm:pt modelId="{5E8EC600-429D-48E9-80B8-E500D4BF8CF1}" type="sibTrans" cxnId="{97D5EEE5-0863-46DC-93FE-333D13907754}">
      <dgm:prSet/>
      <dgm:spPr/>
      <dgm:t>
        <a:bodyPr/>
        <a:lstStyle/>
        <a:p>
          <a:endParaRPr lang="en-US"/>
        </a:p>
      </dgm:t>
    </dgm:pt>
    <dgm:pt modelId="{834BDB5F-C652-4760-B74C-05034FC689DD}">
      <dgm:prSet phldrT="[Text]"/>
      <dgm:spPr/>
      <dgm:t>
        <a:bodyPr/>
        <a:lstStyle/>
        <a:p>
          <a:r>
            <a:rPr lang="en-US" dirty="0">
              <a:latin typeface="Ubuntu" panose="020B0504030602030204" pitchFamily="34" charset="0"/>
            </a:rPr>
            <a:t>对自己的感觉不好</a:t>
          </a:r>
        </a:p>
      </dgm:t>
    </dgm:pt>
    <dgm:pt modelId="{D7443D7A-5C6B-4A16-B285-E5327F56B72E}" type="parTrans" cxnId="{F45257CE-E1CA-4B42-B863-D8607AF2A819}">
      <dgm:prSet/>
      <dgm:spPr/>
      <dgm:t>
        <a:bodyPr/>
        <a:lstStyle/>
        <a:p>
          <a:endParaRPr lang="en-US"/>
        </a:p>
      </dgm:t>
    </dgm:pt>
    <dgm:pt modelId="{A5E1FE20-D18C-458C-840C-8B4F4EB8912F}" type="sibTrans" cxnId="{F45257CE-E1CA-4B42-B863-D8607AF2A819}">
      <dgm:prSet/>
      <dgm:spPr/>
      <dgm:t>
        <a:bodyPr/>
        <a:lstStyle/>
        <a:p>
          <a:endParaRPr lang="en-US"/>
        </a:p>
      </dgm:t>
    </dgm:pt>
    <dgm:pt modelId="{2435CA0A-2A27-4807-9753-CF79E2435FBD}">
      <dgm:prSet phldrT="[Text]"/>
      <dgm:spPr/>
      <dgm:t>
        <a:bodyPr/>
        <a:lstStyle/>
        <a:p>
          <a:r>
            <a:rPr lang="en-US" dirty="0">
              <a:latin typeface="Ubuntu" panose="020B0504030602030204" pitchFamily="34" charset="0"/>
            </a:rPr>
            <a:t>避开他人</a:t>
          </a:r>
        </a:p>
      </dgm:t>
    </dgm:pt>
    <dgm:pt modelId="{78A0D07E-C43E-4622-A726-3499822AEB67}" type="parTrans" cxnId="{D4B6F0A4-3A1D-4D13-B821-CE7C0113D3B2}">
      <dgm:prSet/>
      <dgm:spPr/>
      <dgm:t>
        <a:bodyPr/>
        <a:lstStyle/>
        <a:p>
          <a:endParaRPr lang="en-US"/>
        </a:p>
      </dgm:t>
    </dgm:pt>
    <dgm:pt modelId="{3F274984-BBC5-4E6A-8921-38FE33D4016A}" type="sibTrans" cxnId="{D4B6F0A4-3A1D-4D13-B821-CE7C0113D3B2}">
      <dgm:prSet/>
      <dgm:spPr/>
      <dgm:t>
        <a:bodyPr/>
        <a:lstStyle/>
        <a:p>
          <a:endParaRPr lang="en-US"/>
        </a:p>
      </dgm:t>
    </dgm:pt>
    <dgm:pt modelId="{646C4B63-00A2-47E7-875D-B3E5B31D75C8}">
      <dgm:prSet phldrT="[Text]"/>
      <dgm:spPr/>
      <dgm:t>
        <a:bodyPr/>
        <a:lstStyle/>
        <a:p>
          <a:r>
            <a:rPr lang="en-US" dirty="0">
              <a:latin typeface="Ubuntu" panose="020B0504030602030204" pitchFamily="34" charset="0"/>
            </a:rPr>
            <a:t>无法集中注意力</a:t>
          </a:r>
        </a:p>
      </dgm:t>
    </dgm:pt>
    <dgm:pt modelId="{FE2BCA80-11B3-460B-A151-1401370CB826}" type="parTrans" cxnId="{45B231C4-E784-4E6D-B111-6734069C7567}">
      <dgm:prSet/>
      <dgm:spPr/>
      <dgm:t>
        <a:bodyPr/>
        <a:lstStyle/>
        <a:p>
          <a:endParaRPr lang="en-US"/>
        </a:p>
      </dgm:t>
    </dgm:pt>
    <dgm:pt modelId="{6B22C09C-CB45-4636-BDE6-BE1903FCD1CE}" type="sibTrans" cxnId="{45B231C4-E784-4E6D-B111-6734069C7567}">
      <dgm:prSet/>
      <dgm:spPr/>
      <dgm:t>
        <a:bodyPr/>
        <a:lstStyle/>
        <a:p>
          <a:endParaRPr lang="en-US"/>
        </a:p>
      </dgm:t>
    </dgm:pt>
    <dgm:pt modelId="{9F0DC260-5009-4BBF-A4B0-921B7CF69083}">
      <dgm:prSet phldrT="[Text]"/>
      <dgm:spPr/>
      <dgm:t>
        <a:bodyPr/>
        <a:lstStyle/>
        <a:p>
          <a:r>
            <a:rPr lang="en-US" dirty="0">
              <a:latin typeface="Ubuntu" panose="020B0504030602030204" pitchFamily="34" charset="0"/>
            </a:rPr>
            <a:t>总是担心</a:t>
          </a:r>
        </a:p>
      </dgm:t>
    </dgm:pt>
    <dgm:pt modelId="{6A025445-5FF0-42C4-BA0E-D72FD0D32DC6}" type="parTrans" cxnId="{CD68669C-E67D-4B89-81C5-544CE4D44579}">
      <dgm:prSet/>
      <dgm:spPr/>
      <dgm:t>
        <a:bodyPr/>
        <a:lstStyle/>
        <a:p>
          <a:endParaRPr lang="en-US"/>
        </a:p>
      </dgm:t>
    </dgm:pt>
    <dgm:pt modelId="{142CDF63-7B2A-4559-A9BA-ECA3AD5CA114}" type="sibTrans" cxnId="{CD68669C-E67D-4B89-81C5-544CE4D44579}">
      <dgm:prSet/>
      <dgm:spPr/>
      <dgm:t>
        <a:bodyPr/>
        <a:lstStyle/>
        <a:p>
          <a:endParaRPr lang="en-US"/>
        </a:p>
      </dgm:t>
    </dgm:pt>
    <dgm:pt modelId="{A3A22EDC-C14A-44B6-B229-A06A86E50B96}">
      <dgm:prSet phldrT="[Text]"/>
      <dgm:spPr/>
      <dgm:t>
        <a:bodyPr/>
        <a:lstStyle/>
        <a:p>
          <a:r>
            <a:rPr lang="en-US" dirty="0">
              <a:latin typeface="Ubuntu" panose="020B0504030602030204" pitchFamily="34" charset="0"/>
            </a:rPr>
            <a:t>判断力差/决策力差</a:t>
          </a:r>
        </a:p>
      </dgm:t>
    </dgm:pt>
    <dgm:pt modelId="{AC655267-6080-424A-9D22-ED90D539B876}" type="parTrans" cxnId="{792D0DC0-6266-486D-B285-27331131039A}">
      <dgm:prSet/>
      <dgm:spPr/>
      <dgm:t>
        <a:bodyPr/>
        <a:lstStyle/>
        <a:p>
          <a:endParaRPr lang="en-US"/>
        </a:p>
      </dgm:t>
    </dgm:pt>
    <dgm:pt modelId="{56BBE400-DD22-480F-902D-06017F75FF80}" type="sibTrans" cxnId="{792D0DC0-6266-486D-B285-27331131039A}">
      <dgm:prSet/>
      <dgm:spPr/>
      <dgm:t>
        <a:bodyPr/>
        <a:lstStyle/>
        <a:p>
          <a:endParaRPr lang="en-US"/>
        </a:p>
      </dgm:t>
    </dgm:pt>
    <dgm:pt modelId="{D7FBD1E3-B43C-4DCC-8917-52FF5F91AFEE}">
      <dgm:prSet phldrT="[Text]"/>
      <dgm:spPr/>
      <dgm:t>
        <a:bodyPr/>
        <a:lstStyle/>
        <a:p>
          <a:r>
            <a:rPr lang="en-US" dirty="0">
              <a:latin typeface="Ubuntu" panose="020B0504030602030204" pitchFamily="34" charset="0"/>
            </a:rPr>
            <a:t>胸痛和心跳加快</a:t>
          </a:r>
        </a:p>
      </dgm:t>
    </dgm:pt>
    <dgm:pt modelId="{70CCA22F-A8FD-49E3-AFCB-9D2F6806F6E8}" type="parTrans" cxnId="{7C49A82E-6FCA-4C4D-AC8E-6840E7D33D7C}">
      <dgm:prSet/>
      <dgm:spPr/>
      <dgm:t>
        <a:bodyPr/>
        <a:lstStyle/>
        <a:p>
          <a:endParaRPr lang="en-US"/>
        </a:p>
      </dgm:t>
    </dgm:pt>
    <dgm:pt modelId="{2FDA43F4-AA7F-4C79-AF65-7729536A5BE6}" type="sibTrans" cxnId="{7C49A82E-6FCA-4C4D-AC8E-6840E7D33D7C}">
      <dgm:prSet/>
      <dgm:spPr/>
      <dgm:t>
        <a:bodyPr/>
        <a:lstStyle/>
        <a:p>
          <a:endParaRPr lang="en-US"/>
        </a:p>
      </dgm:t>
    </dgm:pt>
    <dgm:pt modelId="{D78D6FDE-0E56-4678-BECA-19B55C35534F}" type="pres">
      <dgm:prSet presAssocID="{BCD753D2-30F3-42AA-A1AF-AF7E53628409}" presName="Name0" presStyleCnt="0">
        <dgm:presLayoutVars>
          <dgm:dir/>
          <dgm:animLvl val="lvl"/>
          <dgm:resizeHandles val="exact"/>
        </dgm:presLayoutVars>
      </dgm:prSet>
      <dgm:spPr/>
    </dgm:pt>
    <dgm:pt modelId="{D8CEED87-F4A6-4C6B-8C93-B76CF5AFFC5B}" type="pres">
      <dgm:prSet presAssocID="{33A6B68B-F3DE-4066-ADC5-F3FC4C089A73}" presName="composite" presStyleCnt="0"/>
      <dgm:spPr/>
    </dgm:pt>
    <dgm:pt modelId="{FCF1A003-B83B-44D3-85CF-204C792F7D72}" type="pres">
      <dgm:prSet presAssocID="{33A6B68B-F3DE-4066-ADC5-F3FC4C089A73}" presName="parTx" presStyleLbl="alignNode1" presStyleIdx="0" presStyleCnt="2" custScaleX="104697">
        <dgm:presLayoutVars>
          <dgm:chMax val="0"/>
          <dgm:chPref val="0"/>
          <dgm:bulletEnabled val="1"/>
        </dgm:presLayoutVars>
      </dgm:prSet>
      <dgm:spPr/>
    </dgm:pt>
    <dgm:pt modelId="{67173D19-6EA8-471A-B7A9-F23CD4ED7E1A}" type="pres">
      <dgm:prSet presAssocID="{33A6B68B-F3DE-4066-ADC5-F3FC4C089A73}" presName="desTx" presStyleLbl="alignAccFollowNode1" presStyleIdx="0" presStyleCnt="2" custScaleX="105251">
        <dgm:presLayoutVars>
          <dgm:bulletEnabled val="1"/>
        </dgm:presLayoutVars>
      </dgm:prSet>
      <dgm:spPr/>
    </dgm:pt>
    <dgm:pt modelId="{C76825A5-555D-4722-823E-95C2FF1E64AF}" type="pres">
      <dgm:prSet presAssocID="{46194C30-4EE0-4D7B-BBF7-37DB37025709}" presName="space" presStyleCnt="0"/>
      <dgm:spPr/>
    </dgm:pt>
    <dgm:pt modelId="{01D6149C-3E6C-4A49-8E24-28EC74288E80}" type="pres">
      <dgm:prSet presAssocID="{707470DB-3A02-47AF-B614-4D4335AFF3EE}" presName="composite" presStyleCnt="0"/>
      <dgm:spPr/>
    </dgm:pt>
    <dgm:pt modelId="{6AA3E21E-CFB7-4EDF-9432-FA3CAC76EEDA}" type="pres">
      <dgm:prSet presAssocID="{707470DB-3A02-47AF-B614-4D4335AFF3EE}" presName="parTx" presStyleLbl="alignNode1" presStyleIdx="1" presStyleCnt="2" custScaleX="115375">
        <dgm:presLayoutVars>
          <dgm:chMax val="0"/>
          <dgm:chPref val="0"/>
          <dgm:bulletEnabled val="1"/>
        </dgm:presLayoutVars>
      </dgm:prSet>
      <dgm:spPr/>
    </dgm:pt>
    <dgm:pt modelId="{78E98D0A-4634-4700-8B73-62414A0ED8CE}" type="pres">
      <dgm:prSet presAssocID="{707470DB-3A02-47AF-B614-4D4335AFF3EE}" presName="desTx" presStyleLbl="alignAccFollowNode1" presStyleIdx="1" presStyleCnt="2" custScaleX="115283">
        <dgm:presLayoutVars>
          <dgm:bulletEnabled val="1"/>
        </dgm:presLayoutVars>
      </dgm:prSet>
      <dgm:spPr/>
    </dgm:pt>
  </dgm:ptLst>
  <dgm:cxnLst>
    <dgm:cxn modelId="{7ABD0B0F-BDB2-4C51-9287-67F4C9D4E31F}" type="presOf" srcId="{0A152769-620E-4D1C-A9F8-44B691D56642}" destId="{78E98D0A-4634-4700-8B73-62414A0ED8CE}" srcOrd="0" destOrd="1" presId="urn:microsoft.com/office/officeart/2005/8/layout/hList1"/>
    <dgm:cxn modelId="{4075301D-42B3-4222-B4FD-6F5EA65FF4B4}" type="presOf" srcId="{89B33351-8F5F-4182-A37A-5C66A4FFC9C3}" destId="{78E98D0A-4634-4700-8B73-62414A0ED8CE}" srcOrd="0" destOrd="3" presId="urn:microsoft.com/office/officeart/2005/8/layout/hList1"/>
    <dgm:cxn modelId="{1E3CEE1D-750B-4A71-83B8-1C9542B8CEE4}" type="presOf" srcId="{9F0DC260-5009-4BBF-A4B0-921B7CF69083}" destId="{67173D19-6EA8-471A-B7A9-F23CD4ED7E1A}" srcOrd="0" destOrd="6" presId="urn:microsoft.com/office/officeart/2005/8/layout/hList1"/>
    <dgm:cxn modelId="{C3D0C51F-F938-43F6-A4D9-420FA2396450}" srcId="{707470DB-3A02-47AF-B614-4D4335AFF3EE}" destId="{89B33351-8F5F-4182-A37A-5C66A4FFC9C3}" srcOrd="3" destOrd="0" parTransId="{14BFCCB4-7FFC-4E72-BF56-3FF7A19DEC49}" sibTransId="{9F298C0E-7654-4260-B29E-6596116E39E7}"/>
    <dgm:cxn modelId="{4F6CD822-A35D-4BC3-9B50-5F2A434F05CA}" type="presOf" srcId="{9B4F5E60-3CFA-4090-9553-C892CEA8C2C4}" destId="{78E98D0A-4634-4700-8B73-62414A0ED8CE}" srcOrd="0" destOrd="2" presId="urn:microsoft.com/office/officeart/2005/8/layout/hList1"/>
    <dgm:cxn modelId="{7C49A82E-6FCA-4C4D-AC8E-6840E7D33D7C}" srcId="{707470DB-3A02-47AF-B614-4D4335AFF3EE}" destId="{D7FBD1E3-B43C-4DCC-8917-52FF5F91AFEE}" srcOrd="6" destOrd="0" parTransId="{70CCA22F-A8FD-49E3-AFCB-9D2F6806F6E8}" sibTransId="{2FDA43F4-AA7F-4C79-AF65-7729536A5BE6}"/>
    <dgm:cxn modelId="{472BBE35-8D00-416C-A27F-8FD01B52D715}" type="presOf" srcId="{921F3F48-AAF7-4831-81C3-AC55DABA3218}" destId="{67173D19-6EA8-471A-B7A9-F23CD4ED7E1A}" srcOrd="0" destOrd="2" presId="urn:microsoft.com/office/officeart/2005/8/layout/hList1"/>
    <dgm:cxn modelId="{158FCC39-E720-4F79-9296-C5DD55C94F74}" srcId="{33A6B68B-F3DE-4066-ADC5-F3FC4C089A73}" destId="{C4B98381-8670-4406-BC7C-85AF9C5587E4}" srcOrd="0" destOrd="0" parTransId="{F8A0D4A1-B9A1-4AAB-9AB3-8590C1236143}" sibTransId="{B39608E9-432C-4680-B661-944EBE641D0D}"/>
    <dgm:cxn modelId="{3011596B-3DC1-4874-8F75-E0BA028B41C6}" type="presOf" srcId="{2435CA0A-2A27-4807-9753-CF79E2435FBD}" destId="{67173D19-6EA8-471A-B7A9-F23CD4ED7E1A}" srcOrd="0" destOrd="4" presId="urn:microsoft.com/office/officeart/2005/8/layout/hList1"/>
    <dgm:cxn modelId="{AE49864D-1A16-4EF2-872F-74A933202004}" srcId="{BCD753D2-30F3-42AA-A1AF-AF7E53628409}" destId="{707470DB-3A02-47AF-B614-4D4335AFF3EE}" srcOrd="1" destOrd="0" parTransId="{20E3407B-E1F5-4867-9635-FA97F1C639A1}" sibTransId="{FC5E8496-BAD8-4F05-9858-BA8FF63DBD9E}"/>
    <dgm:cxn modelId="{624CB16E-CC3A-46C6-AF70-2F563D90F847}" type="presOf" srcId="{178AA77E-E4A1-42E9-BC6D-0D59913C3AEA}" destId="{78E98D0A-4634-4700-8B73-62414A0ED8CE}" srcOrd="0" destOrd="0" presId="urn:microsoft.com/office/officeart/2005/8/layout/hList1"/>
    <dgm:cxn modelId="{205EE34F-543B-4349-ABE4-7867703CB8FA}" srcId="{707470DB-3A02-47AF-B614-4D4335AFF3EE}" destId="{203F467C-C020-4436-A275-EE61E1E27867}" srcOrd="4" destOrd="0" parTransId="{4CB90421-9DE6-4E1B-A1F4-B6F4B334C807}" sibTransId="{F3FB9241-1AC4-46B1-8D48-8E2E5D4BDFF5}"/>
    <dgm:cxn modelId="{11E6C855-A189-4E4B-A32E-2F5BA96E0D2C}" type="presOf" srcId="{33A6B68B-F3DE-4066-ADC5-F3FC4C089A73}" destId="{FCF1A003-B83B-44D3-85CF-204C792F7D72}" srcOrd="0" destOrd="0" presId="urn:microsoft.com/office/officeart/2005/8/layout/hList1"/>
    <dgm:cxn modelId="{6A232057-ED02-4FDB-B7D3-3492F730F16F}" srcId="{33A6B68B-F3DE-4066-ADC5-F3FC4C089A73}" destId="{BCF385EF-C753-4B50-918B-91321AFBBD8C}" srcOrd="1" destOrd="0" parTransId="{4BE677C9-DAF1-4612-98A5-67534CAD3E06}" sibTransId="{BBD9D006-2B0C-4392-A888-519A685040E7}"/>
    <dgm:cxn modelId="{EA32BD79-6039-463F-8D5C-F2ED66E15AA1}" srcId="{707470DB-3A02-47AF-B614-4D4335AFF3EE}" destId="{9B4F5E60-3CFA-4090-9553-C892CEA8C2C4}" srcOrd="2" destOrd="0" parTransId="{533048CC-22E7-4E83-AD92-D8CA5AF5FC88}" sibTransId="{455C3E31-E49F-4EBF-AB45-AEC35ABFEFCC}"/>
    <dgm:cxn modelId="{E52CA280-F1B9-4F15-97C3-62CBC9FC3B8A}" srcId="{707470DB-3A02-47AF-B614-4D4335AFF3EE}" destId="{B7981A68-7DBA-44F4-AFFA-185E71BC8FF0}" srcOrd="7" destOrd="0" parTransId="{B0381A25-1564-445C-9A4D-82839301E984}" sibTransId="{5B5E0AA6-0448-4BD2-84CC-862610ED27AD}"/>
    <dgm:cxn modelId="{9BBA6C81-5C6D-4CFC-9257-CDB62A7BCD01}" srcId="{707470DB-3A02-47AF-B614-4D4335AFF3EE}" destId="{178AA77E-E4A1-42E9-BC6D-0D59913C3AEA}" srcOrd="0" destOrd="0" parTransId="{F133574A-0AAA-4FFB-8F3A-775C761AFDFE}" sibTransId="{C5DC1B63-D070-4249-9E83-EF3B50D76EB1}"/>
    <dgm:cxn modelId="{44CEAE8A-385D-4CC4-98E9-DE00CF048A91}" type="presOf" srcId="{646C4B63-00A2-47E7-875D-B3E5B31D75C8}" destId="{67173D19-6EA8-471A-B7A9-F23CD4ED7E1A}" srcOrd="0" destOrd="5" presId="urn:microsoft.com/office/officeart/2005/8/layout/hList1"/>
    <dgm:cxn modelId="{5FAA8C99-C26A-48A6-9C96-2F4DD842BF0B}" type="presOf" srcId="{B7981A68-7DBA-44F4-AFFA-185E71BC8FF0}" destId="{78E98D0A-4634-4700-8B73-62414A0ED8CE}" srcOrd="0" destOrd="7" presId="urn:microsoft.com/office/officeart/2005/8/layout/hList1"/>
    <dgm:cxn modelId="{CD68669C-E67D-4B89-81C5-544CE4D44579}" srcId="{33A6B68B-F3DE-4066-ADC5-F3FC4C089A73}" destId="{9F0DC260-5009-4BBF-A4B0-921B7CF69083}" srcOrd="6" destOrd="0" parTransId="{6A025445-5FF0-42C4-BA0E-D72FD0D32DC6}" sibTransId="{142CDF63-7B2A-4559-A9BA-ECA3AD5CA114}"/>
    <dgm:cxn modelId="{6419699C-6128-41AC-AE71-B91A7B830138}" type="presOf" srcId="{BCD753D2-30F3-42AA-A1AF-AF7E53628409}" destId="{D78D6FDE-0E56-4678-BECA-19B55C35534F}" srcOrd="0" destOrd="0" presId="urn:microsoft.com/office/officeart/2005/8/layout/hList1"/>
    <dgm:cxn modelId="{85EA92A1-E2A3-4332-A8C2-2B309B5B28A4}" type="presOf" srcId="{203F467C-C020-4436-A275-EE61E1E27867}" destId="{78E98D0A-4634-4700-8B73-62414A0ED8CE}" srcOrd="0" destOrd="4" presId="urn:microsoft.com/office/officeart/2005/8/layout/hList1"/>
    <dgm:cxn modelId="{D4B6F0A4-3A1D-4D13-B821-CE7C0113D3B2}" srcId="{33A6B68B-F3DE-4066-ADC5-F3FC4C089A73}" destId="{2435CA0A-2A27-4807-9753-CF79E2435FBD}" srcOrd="4" destOrd="0" parTransId="{78A0D07E-C43E-4622-A726-3499822AEB67}" sibTransId="{3F274984-BBC5-4E6A-8921-38FE33D4016A}"/>
    <dgm:cxn modelId="{7210CBA9-8826-4E56-B24E-ADC2D827601B}" srcId="{BCD753D2-30F3-42AA-A1AF-AF7E53628409}" destId="{33A6B68B-F3DE-4066-ADC5-F3FC4C089A73}" srcOrd="0" destOrd="0" parTransId="{5506D75D-6179-47B2-88C6-4CB8E22CB335}" sibTransId="{46194C30-4EE0-4D7B-BBF7-37DB37025709}"/>
    <dgm:cxn modelId="{39D9FEAA-9052-43BA-9A2F-C91A16C7C366}" srcId="{707470DB-3A02-47AF-B614-4D4335AFF3EE}" destId="{0A152769-620E-4D1C-A9F8-44B691D56642}" srcOrd="1" destOrd="0" parTransId="{B652F216-1D1D-4A74-B8BC-F25505AD978C}" sibTransId="{A349A981-37EF-4CF7-9914-71B6E9BB6C8C}"/>
    <dgm:cxn modelId="{6D488CB8-F2BD-4F14-8412-2FA04B054CCF}" type="presOf" srcId="{834BDB5F-C652-4760-B74C-05034FC689DD}" destId="{67173D19-6EA8-471A-B7A9-F23CD4ED7E1A}" srcOrd="0" destOrd="3" presId="urn:microsoft.com/office/officeart/2005/8/layout/hList1"/>
    <dgm:cxn modelId="{792D0DC0-6266-486D-B285-27331131039A}" srcId="{33A6B68B-F3DE-4066-ADC5-F3FC4C089A73}" destId="{A3A22EDC-C14A-44B6-B229-A06A86E50B96}" srcOrd="7" destOrd="0" parTransId="{AC655267-6080-424A-9D22-ED90D539B876}" sibTransId="{56BBE400-DD22-480F-902D-06017F75FF80}"/>
    <dgm:cxn modelId="{45B231C4-E784-4E6D-B111-6734069C7567}" srcId="{33A6B68B-F3DE-4066-ADC5-F3FC4C089A73}" destId="{646C4B63-00A2-47E7-875D-B3E5B31D75C8}" srcOrd="5" destOrd="0" parTransId="{FE2BCA80-11B3-460B-A151-1401370CB826}" sibTransId="{6B22C09C-CB45-4636-BDE6-BE1903FCD1CE}"/>
    <dgm:cxn modelId="{F45257CE-E1CA-4B42-B863-D8607AF2A819}" srcId="{33A6B68B-F3DE-4066-ADC5-F3FC4C089A73}" destId="{834BDB5F-C652-4760-B74C-05034FC689DD}" srcOrd="3" destOrd="0" parTransId="{D7443D7A-5C6B-4A16-B285-E5327F56B72E}" sibTransId="{A5E1FE20-D18C-458C-840C-8B4F4EB8912F}"/>
    <dgm:cxn modelId="{D0750FD4-A0A9-4426-B980-5B6CA4F35F5F}" type="presOf" srcId="{C4B98381-8670-4406-BC7C-85AF9C5587E4}" destId="{67173D19-6EA8-471A-B7A9-F23CD4ED7E1A}" srcOrd="0" destOrd="0" presId="urn:microsoft.com/office/officeart/2005/8/layout/hList1"/>
    <dgm:cxn modelId="{4AEECAD6-6573-4D9C-B19D-24A938AAE976}" type="presOf" srcId="{707470DB-3A02-47AF-B614-4D4335AFF3EE}" destId="{6AA3E21E-CFB7-4EDF-9432-FA3CAC76EEDA}" srcOrd="0" destOrd="0" presId="urn:microsoft.com/office/officeart/2005/8/layout/hList1"/>
    <dgm:cxn modelId="{96528BDC-44B9-4343-A2B6-A04296190381}" type="presOf" srcId="{9C289905-0AB9-4670-A010-4CBE94F6778D}" destId="{78E98D0A-4634-4700-8B73-62414A0ED8CE}" srcOrd="0" destOrd="5" presId="urn:microsoft.com/office/officeart/2005/8/layout/hList1"/>
    <dgm:cxn modelId="{A2EEBBE1-5E3A-4144-B963-7BCFAAA7DCAB}" type="presOf" srcId="{BCF385EF-C753-4B50-918B-91321AFBBD8C}" destId="{67173D19-6EA8-471A-B7A9-F23CD4ED7E1A}" srcOrd="0" destOrd="1" presId="urn:microsoft.com/office/officeart/2005/8/layout/hList1"/>
    <dgm:cxn modelId="{664161E4-99E5-457A-9217-12DC8894821C}" srcId="{707470DB-3A02-47AF-B614-4D4335AFF3EE}" destId="{9C289905-0AB9-4670-A010-4CBE94F6778D}" srcOrd="5" destOrd="0" parTransId="{47CC1165-2F4C-4526-8466-643C120F171C}" sibTransId="{B6003EA4-15C9-4BFC-9118-75C8E7D3FBFC}"/>
    <dgm:cxn modelId="{97D5EEE5-0863-46DC-93FE-333D13907754}" srcId="{33A6B68B-F3DE-4066-ADC5-F3FC4C089A73}" destId="{921F3F48-AAF7-4831-81C3-AC55DABA3218}" srcOrd="2" destOrd="0" parTransId="{2832E26B-FA22-4592-8FB1-2CFEA72A602E}" sibTransId="{5E8EC600-429D-48E9-80B8-E500D4BF8CF1}"/>
    <dgm:cxn modelId="{C97FE2E8-4C3F-4F3A-A317-030D9EA3340E}" type="presOf" srcId="{A3A22EDC-C14A-44B6-B229-A06A86E50B96}" destId="{67173D19-6EA8-471A-B7A9-F23CD4ED7E1A}" srcOrd="0" destOrd="7" presId="urn:microsoft.com/office/officeart/2005/8/layout/hList1"/>
    <dgm:cxn modelId="{138DDEF1-FB47-40A5-AC62-EB62C2B56C2A}" type="presOf" srcId="{D7FBD1E3-B43C-4DCC-8917-52FF5F91AFEE}" destId="{78E98D0A-4634-4700-8B73-62414A0ED8CE}" srcOrd="0" destOrd="6" presId="urn:microsoft.com/office/officeart/2005/8/layout/hList1"/>
    <dgm:cxn modelId="{2424F896-7BD8-4B2B-BFD7-0DFC4118A6AF}" type="presParOf" srcId="{D78D6FDE-0E56-4678-BECA-19B55C35534F}" destId="{D8CEED87-F4A6-4C6B-8C93-B76CF5AFFC5B}" srcOrd="0" destOrd="0" presId="urn:microsoft.com/office/officeart/2005/8/layout/hList1"/>
    <dgm:cxn modelId="{989E7976-D782-4F2C-997E-A1CC1D2E62D2}" type="presParOf" srcId="{D8CEED87-F4A6-4C6B-8C93-B76CF5AFFC5B}" destId="{FCF1A003-B83B-44D3-85CF-204C792F7D72}" srcOrd="0" destOrd="0" presId="urn:microsoft.com/office/officeart/2005/8/layout/hList1"/>
    <dgm:cxn modelId="{BF374761-7588-4FBA-9EC3-EAD260B971CE}" type="presParOf" srcId="{D8CEED87-F4A6-4C6B-8C93-B76CF5AFFC5B}" destId="{67173D19-6EA8-471A-B7A9-F23CD4ED7E1A}" srcOrd="1" destOrd="0" presId="urn:microsoft.com/office/officeart/2005/8/layout/hList1"/>
    <dgm:cxn modelId="{80EBB4EA-863C-4DCB-8314-9A5224F3757A}" type="presParOf" srcId="{D78D6FDE-0E56-4678-BECA-19B55C35534F}" destId="{C76825A5-555D-4722-823E-95C2FF1E64AF}" srcOrd="1" destOrd="0" presId="urn:microsoft.com/office/officeart/2005/8/layout/hList1"/>
    <dgm:cxn modelId="{0CF5B798-5E81-49E9-85C6-794032F76F80}" type="presParOf" srcId="{D78D6FDE-0E56-4678-BECA-19B55C35534F}" destId="{01D6149C-3E6C-4A49-8E24-28EC74288E80}" srcOrd="2" destOrd="0" presId="urn:microsoft.com/office/officeart/2005/8/layout/hList1"/>
    <dgm:cxn modelId="{17003F2B-E5A5-45B0-A9ED-B560C2CD1548}" type="presParOf" srcId="{01D6149C-3E6C-4A49-8E24-28EC74288E80}" destId="{6AA3E21E-CFB7-4EDF-9432-FA3CAC76EEDA}" srcOrd="0" destOrd="0" presId="urn:microsoft.com/office/officeart/2005/8/layout/hList1"/>
    <dgm:cxn modelId="{F25727BE-A061-49EA-8DFC-FCE1D2193E26}" type="presParOf" srcId="{01D6149C-3E6C-4A49-8E24-28EC74288E80}" destId="{78E98D0A-4634-4700-8B73-62414A0ED8C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A54C07-8D3F-4BEE-AD94-80A087DBDB3F}"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US"/>
        </a:p>
      </dgm:t>
    </dgm:pt>
    <dgm:pt modelId="{A68E66BD-A590-469D-8641-A580B92D1B5C}">
      <dgm:prSet phldrT="[Text]"/>
      <dgm:spPr/>
      <dgm:t>
        <a:bodyPr/>
        <a:lstStyle/>
        <a:p>
          <a:r>
            <a:rPr lang="en-US" dirty="0"/>
            <a:t>带有积极思想的愿景板 </a:t>
          </a:r>
        </a:p>
      </dgm:t>
    </dgm:pt>
    <dgm:pt modelId="{435C68E3-BEB8-417D-A406-23C808E7E042}" type="parTrans" cxnId="{A5004367-1075-4595-9E05-8739BCE54BF1}">
      <dgm:prSet/>
      <dgm:spPr/>
      <dgm:t>
        <a:bodyPr/>
        <a:lstStyle/>
        <a:p>
          <a:endParaRPr lang="en-US"/>
        </a:p>
      </dgm:t>
    </dgm:pt>
    <dgm:pt modelId="{97C12A94-7FCD-4026-8EC6-E69658D9B88F}" type="sibTrans" cxnId="{A5004367-1075-4595-9E05-8739BCE54BF1}">
      <dgm:prSet/>
      <dgm:spPr/>
      <dgm:t>
        <a:bodyPr/>
        <a:lstStyle/>
        <a:p>
          <a:endParaRPr lang="en-US"/>
        </a:p>
      </dgm:t>
    </dgm:pt>
    <dgm:pt modelId="{B99038BB-E8D5-493C-BDBB-49A91D8914F1}">
      <dgm:prSet phldrT="[Text]"/>
      <dgm:spPr/>
      <dgm:t>
        <a:bodyPr/>
        <a:lstStyle/>
        <a:p>
          <a:r>
            <a:rPr lang="en-US" dirty="0"/>
            <a:t>使用快乐的图片、笔记、肯定的话语 </a:t>
          </a:r>
        </a:p>
      </dgm:t>
    </dgm:pt>
    <dgm:pt modelId="{DAEE07C6-00A6-4F5D-96C0-D1CB33B2C288}" type="parTrans" cxnId="{EED5B4D6-3D70-44A8-AB94-DF2306A28605}">
      <dgm:prSet/>
      <dgm:spPr/>
      <dgm:t>
        <a:bodyPr/>
        <a:lstStyle/>
        <a:p>
          <a:endParaRPr lang="en-US"/>
        </a:p>
      </dgm:t>
    </dgm:pt>
    <dgm:pt modelId="{C6E52D9E-D909-4F92-9FE0-90E17FF3A645}" type="sibTrans" cxnId="{EED5B4D6-3D70-44A8-AB94-DF2306A28605}">
      <dgm:prSet/>
      <dgm:spPr/>
      <dgm:t>
        <a:bodyPr/>
        <a:lstStyle/>
        <a:p>
          <a:endParaRPr lang="en-US"/>
        </a:p>
      </dgm:t>
    </dgm:pt>
    <dgm:pt modelId="{0AE464F6-94EF-4C37-B86A-D595E1119B6C}">
      <dgm:prSet phldrT="[Text]"/>
      <dgm:spPr/>
      <dgm:t>
        <a:bodyPr/>
        <a:lstStyle/>
        <a:p>
          <a:r>
            <a:rPr lang="en-US" dirty="0"/>
            <a:t>任务</a:t>
          </a:r>
        </a:p>
      </dgm:t>
    </dgm:pt>
    <dgm:pt modelId="{F87EA97F-B04F-4B7B-B7F7-1441A5DA232A}" type="sibTrans" cxnId="{645ABA93-8829-4CE2-9D54-07B70E7C277B}">
      <dgm:prSet/>
      <dgm:spPr/>
      <dgm:t>
        <a:bodyPr/>
        <a:lstStyle/>
        <a:p>
          <a:endParaRPr lang="en-US"/>
        </a:p>
      </dgm:t>
    </dgm:pt>
    <dgm:pt modelId="{5EDA60AE-CF0B-4158-AB75-2959882D7DBE}" type="parTrans" cxnId="{645ABA93-8829-4CE2-9D54-07B70E7C277B}">
      <dgm:prSet/>
      <dgm:spPr/>
      <dgm:t>
        <a:bodyPr/>
        <a:lstStyle/>
        <a:p>
          <a:endParaRPr lang="en-US"/>
        </a:p>
      </dgm:t>
    </dgm:pt>
    <dgm:pt modelId="{0F1E402A-ED47-4179-B717-A88954B83495}" type="pres">
      <dgm:prSet presAssocID="{9AA54C07-8D3F-4BEE-AD94-80A087DBDB3F}" presName="Name0" presStyleCnt="0">
        <dgm:presLayoutVars>
          <dgm:dir/>
          <dgm:animLvl val="lvl"/>
          <dgm:resizeHandles val="exact"/>
        </dgm:presLayoutVars>
      </dgm:prSet>
      <dgm:spPr/>
    </dgm:pt>
    <dgm:pt modelId="{FBE21324-ECFE-44EA-8C52-F76D7AFD57F4}" type="pres">
      <dgm:prSet presAssocID="{0AE464F6-94EF-4C37-B86A-D595E1119B6C}" presName="linNode" presStyleCnt="0"/>
      <dgm:spPr/>
    </dgm:pt>
    <dgm:pt modelId="{C68CF2B5-813C-4763-8E7A-9216F93A9149}" type="pres">
      <dgm:prSet presAssocID="{0AE464F6-94EF-4C37-B86A-D595E1119B6C}" presName="parentText" presStyleLbl="node1" presStyleIdx="0" presStyleCnt="1">
        <dgm:presLayoutVars>
          <dgm:chMax val="1"/>
          <dgm:bulletEnabled val="1"/>
        </dgm:presLayoutVars>
      </dgm:prSet>
      <dgm:spPr/>
    </dgm:pt>
    <dgm:pt modelId="{8F77C9A3-2A7E-4052-ABB0-C662CBA9DFD8}" type="pres">
      <dgm:prSet presAssocID="{0AE464F6-94EF-4C37-B86A-D595E1119B6C}" presName="descendantText" presStyleLbl="alignAccFollowNode1" presStyleIdx="0" presStyleCnt="1">
        <dgm:presLayoutVars>
          <dgm:bulletEnabled val="1"/>
        </dgm:presLayoutVars>
      </dgm:prSet>
      <dgm:spPr/>
    </dgm:pt>
  </dgm:ptLst>
  <dgm:cxnLst>
    <dgm:cxn modelId="{CFA39D1F-BF89-4BE2-BC09-372269C6D102}" type="presOf" srcId="{0AE464F6-94EF-4C37-B86A-D595E1119B6C}" destId="{C68CF2B5-813C-4763-8E7A-9216F93A9149}" srcOrd="0" destOrd="0" presId="urn:microsoft.com/office/officeart/2005/8/layout/vList5"/>
    <dgm:cxn modelId="{A5004367-1075-4595-9E05-8739BCE54BF1}" srcId="{0AE464F6-94EF-4C37-B86A-D595E1119B6C}" destId="{A68E66BD-A590-469D-8641-A580B92D1B5C}" srcOrd="0" destOrd="0" parTransId="{435C68E3-BEB8-417D-A406-23C808E7E042}" sibTransId="{97C12A94-7FCD-4026-8EC6-E69658D9B88F}"/>
    <dgm:cxn modelId="{C25A7674-C7A7-49FC-931B-51FDB4FEA60F}" type="presOf" srcId="{9AA54C07-8D3F-4BEE-AD94-80A087DBDB3F}" destId="{0F1E402A-ED47-4179-B717-A88954B83495}" srcOrd="0" destOrd="0" presId="urn:microsoft.com/office/officeart/2005/8/layout/vList5"/>
    <dgm:cxn modelId="{645ABA93-8829-4CE2-9D54-07B70E7C277B}" srcId="{9AA54C07-8D3F-4BEE-AD94-80A087DBDB3F}" destId="{0AE464F6-94EF-4C37-B86A-D595E1119B6C}" srcOrd="0" destOrd="0" parTransId="{5EDA60AE-CF0B-4158-AB75-2959882D7DBE}" sibTransId="{F87EA97F-B04F-4B7B-B7F7-1441A5DA232A}"/>
    <dgm:cxn modelId="{3890099D-FFC3-4E63-A5E4-15BCAD44A979}" type="presOf" srcId="{B99038BB-E8D5-493C-BDBB-49A91D8914F1}" destId="{8F77C9A3-2A7E-4052-ABB0-C662CBA9DFD8}" srcOrd="0" destOrd="1" presId="urn:microsoft.com/office/officeart/2005/8/layout/vList5"/>
    <dgm:cxn modelId="{62B1EDAB-AFCF-4C94-B674-1BC072E3F398}" type="presOf" srcId="{A68E66BD-A590-469D-8641-A580B92D1B5C}" destId="{8F77C9A3-2A7E-4052-ABB0-C662CBA9DFD8}" srcOrd="0" destOrd="0" presId="urn:microsoft.com/office/officeart/2005/8/layout/vList5"/>
    <dgm:cxn modelId="{EED5B4D6-3D70-44A8-AB94-DF2306A28605}" srcId="{0AE464F6-94EF-4C37-B86A-D595E1119B6C}" destId="{B99038BB-E8D5-493C-BDBB-49A91D8914F1}" srcOrd="1" destOrd="0" parTransId="{DAEE07C6-00A6-4F5D-96C0-D1CB33B2C288}" sibTransId="{C6E52D9E-D909-4F92-9FE0-90E17FF3A645}"/>
    <dgm:cxn modelId="{39C0FAB6-53AF-4509-90A5-838F7060AABB}" type="presParOf" srcId="{0F1E402A-ED47-4179-B717-A88954B83495}" destId="{FBE21324-ECFE-44EA-8C52-F76D7AFD57F4}" srcOrd="0" destOrd="0" presId="urn:microsoft.com/office/officeart/2005/8/layout/vList5"/>
    <dgm:cxn modelId="{ED6FBC5F-FB30-4F87-AA53-BB2E5DB6C236}" type="presParOf" srcId="{FBE21324-ECFE-44EA-8C52-F76D7AFD57F4}" destId="{C68CF2B5-813C-4763-8E7A-9216F93A9149}" srcOrd="0" destOrd="0" presId="urn:microsoft.com/office/officeart/2005/8/layout/vList5"/>
    <dgm:cxn modelId="{4F50E7EE-6245-469C-9ED6-B6A3E5355D5E}" type="presParOf" srcId="{FBE21324-ECFE-44EA-8C52-F76D7AFD57F4}" destId="{8F77C9A3-2A7E-4052-ABB0-C662CBA9DF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A8142-3010-489F-A6EA-51833E42AD08}">
      <dsp:nvSpPr>
        <dsp:cNvPr id="0" name=""/>
        <dsp:cNvSpPr/>
      </dsp:nvSpPr>
      <dsp:spPr>
        <a:xfrm>
          <a:off x="0" y="116530"/>
          <a:ext cx="2604872" cy="260483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Ubuntu" panose="020B0504030602030204" pitchFamily="34" charset="0"/>
            </a:rPr>
            <a:t>个人层面：</a:t>
          </a:r>
        </a:p>
        <a:p>
          <a:pPr marL="0" lvl="0" indent="0" algn="ctr" defTabSz="1111250">
            <a:lnSpc>
              <a:spcPct val="90000"/>
            </a:lnSpc>
            <a:spcBef>
              <a:spcPct val="0"/>
            </a:spcBef>
            <a:spcAft>
              <a:spcPct val="35000"/>
            </a:spcAft>
            <a:buNone/>
          </a:pPr>
          <a:r>
            <a:rPr lang="en-US" sz="2500" kern="1200" dirty="0">
              <a:latin typeface="Ubuntu" panose="020B0504030602030204" pitchFamily="34" charset="0"/>
            </a:rPr>
            <a:t>使用并与他人分享策略!</a:t>
          </a:r>
        </a:p>
      </dsp:txBody>
      <dsp:txXfrm>
        <a:off x="381475" y="497999"/>
        <a:ext cx="1841922" cy="1841896"/>
      </dsp:txXfrm>
    </dsp:sp>
    <dsp:sp modelId="{9544C5E5-68D7-4203-A2F0-F828CEEB7CEC}">
      <dsp:nvSpPr>
        <dsp:cNvPr id="0" name=""/>
        <dsp:cNvSpPr/>
      </dsp:nvSpPr>
      <dsp:spPr>
        <a:xfrm>
          <a:off x="1340750" y="1853810"/>
          <a:ext cx="2604872" cy="2604834"/>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Ubuntu" panose="020B0504030602030204" pitchFamily="34" charset="0"/>
            </a:rPr>
            <a:t>团队水平：</a:t>
          </a:r>
        </a:p>
        <a:p>
          <a:pPr marL="0" lvl="0" indent="0" algn="ctr" defTabSz="1111250">
            <a:lnSpc>
              <a:spcPct val="90000"/>
            </a:lnSpc>
            <a:spcBef>
              <a:spcPct val="0"/>
            </a:spcBef>
            <a:spcAft>
              <a:spcPct val="35000"/>
            </a:spcAft>
            <a:buNone/>
          </a:pPr>
          <a:r>
            <a:rPr lang="en-US" sz="2500" kern="1200" dirty="0">
              <a:latin typeface="Ubuntu" panose="020B0504030602030204" pitchFamily="34" charset="0"/>
            </a:rPr>
            <a:t>在练习或游戏中添加策略!</a:t>
          </a:r>
        </a:p>
      </dsp:txBody>
      <dsp:txXfrm>
        <a:off x="1722225" y="2235279"/>
        <a:ext cx="1841922" cy="1841896"/>
      </dsp:txXfrm>
    </dsp:sp>
    <dsp:sp modelId="{F57DA33A-3E9F-4E49-803F-FE2DFB2B918A}">
      <dsp:nvSpPr>
        <dsp:cNvPr id="0" name=""/>
        <dsp:cNvSpPr/>
      </dsp:nvSpPr>
      <dsp:spPr>
        <a:xfrm>
          <a:off x="2679915" y="116530"/>
          <a:ext cx="2604872" cy="2604834"/>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Ubuntu" panose="020B0504030602030204" pitchFamily="34" charset="0"/>
            </a:rPr>
            <a:t>计划水平：</a:t>
          </a:r>
        </a:p>
        <a:p>
          <a:pPr marL="0" lvl="0" indent="0" algn="ctr" defTabSz="1111250">
            <a:lnSpc>
              <a:spcPct val="90000"/>
            </a:lnSpc>
            <a:spcBef>
              <a:spcPct val="0"/>
            </a:spcBef>
            <a:spcAft>
              <a:spcPct val="35000"/>
            </a:spcAft>
            <a:buNone/>
          </a:pPr>
          <a:r>
            <a:rPr lang="en-US" sz="2500" kern="1200" dirty="0">
              <a:latin typeface="Ubuntu" panose="020B0504030602030204" pitchFamily="34" charset="0"/>
            </a:rPr>
            <a:t>与节目组工作人员一起创建信息!</a:t>
          </a:r>
        </a:p>
      </dsp:txBody>
      <dsp:txXfrm>
        <a:off x="3061390" y="497999"/>
        <a:ext cx="1841922" cy="1841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1A003-B83B-44D3-85CF-204C792F7D72}">
      <dsp:nvSpPr>
        <dsp:cNvPr id="0" name=""/>
        <dsp:cNvSpPr/>
      </dsp:nvSpPr>
      <dsp:spPr>
        <a:xfrm>
          <a:off x="17694" y="77017"/>
          <a:ext cx="4687646" cy="720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Ubuntu" panose="020B0504030602030204" pitchFamily="34" charset="0"/>
            </a:rPr>
            <a:t>情绪化迹象</a:t>
          </a:r>
        </a:p>
      </dsp:txBody>
      <dsp:txXfrm>
        <a:off x="17694" y="77017"/>
        <a:ext cx="4687646" cy="720000"/>
      </dsp:txXfrm>
    </dsp:sp>
    <dsp:sp modelId="{67173D19-6EA8-471A-B7A9-F23CD4ED7E1A}">
      <dsp:nvSpPr>
        <dsp:cNvPr id="0" name=""/>
        <dsp:cNvSpPr/>
      </dsp:nvSpPr>
      <dsp:spPr>
        <a:xfrm>
          <a:off x="5291" y="797017"/>
          <a:ext cx="4712450" cy="3774375"/>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容易心烦意乱或生气</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感到力不从心</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难以放松</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对自己的感觉不好</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避开他人</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无法集中注意力</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总是担心</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判断力差/决策力差</a:t>
          </a:r>
        </a:p>
      </dsp:txBody>
      <dsp:txXfrm>
        <a:off x="5291" y="797017"/>
        <a:ext cx="4712450" cy="3774375"/>
      </dsp:txXfrm>
    </dsp:sp>
    <dsp:sp modelId="{6AA3E21E-CFB7-4EDF-9432-FA3CAC76EEDA}">
      <dsp:nvSpPr>
        <dsp:cNvPr id="0" name=""/>
        <dsp:cNvSpPr/>
      </dsp:nvSpPr>
      <dsp:spPr>
        <a:xfrm>
          <a:off x="5344570" y="77017"/>
          <a:ext cx="5165737" cy="72000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Ubuntu" panose="020B0504030602030204" pitchFamily="34" charset="0"/>
            </a:rPr>
            <a:t>身体症状</a:t>
          </a:r>
        </a:p>
      </dsp:txBody>
      <dsp:txXfrm>
        <a:off x="5344570" y="77017"/>
        <a:ext cx="5165737" cy="720000"/>
      </dsp:txXfrm>
    </dsp:sp>
    <dsp:sp modelId="{78E98D0A-4634-4700-8B73-62414A0ED8CE}">
      <dsp:nvSpPr>
        <dsp:cNvPr id="0" name=""/>
        <dsp:cNvSpPr/>
      </dsp:nvSpPr>
      <dsp:spPr>
        <a:xfrm>
          <a:off x="5346630" y="797017"/>
          <a:ext cx="5161617" cy="3774375"/>
        </a:xfrm>
        <a:prstGeom prst="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低能量</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头痛</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胃部不适</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紧张的肌肉</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睡眠困难</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紧张</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胸痛和心跳加快</a:t>
          </a:r>
        </a:p>
        <a:p>
          <a:pPr marL="228600" lvl="1" indent="-228600" algn="l" defTabSz="1111250">
            <a:lnSpc>
              <a:spcPct val="90000"/>
            </a:lnSpc>
            <a:spcBef>
              <a:spcPct val="0"/>
            </a:spcBef>
            <a:spcAft>
              <a:spcPct val="15000"/>
            </a:spcAft>
            <a:buChar char="•"/>
          </a:pPr>
          <a:r>
            <a:rPr lang="en-US" sz="2500" kern="1200" dirty="0">
              <a:latin typeface="Ubuntu" panose="020B0504030602030204" pitchFamily="34" charset="0"/>
            </a:rPr>
            <a:t>疼和痛</a:t>
          </a:r>
        </a:p>
      </dsp:txBody>
      <dsp:txXfrm>
        <a:off x="5346630" y="797017"/>
        <a:ext cx="5161617" cy="3774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7C9A3-2A7E-4052-ABB0-C662CBA9DFD8}">
      <dsp:nvSpPr>
        <dsp:cNvPr id="0" name=""/>
        <dsp:cNvSpPr/>
      </dsp:nvSpPr>
      <dsp:spPr>
        <a:xfrm rot="5400000">
          <a:off x="2263521" y="-12693"/>
          <a:ext cx="2700736" cy="3401307"/>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t>带有积极思想的愿景板 </a:t>
          </a:r>
        </a:p>
        <a:p>
          <a:pPr marL="285750" lvl="1" indent="-285750" algn="l" defTabSz="1333500">
            <a:lnSpc>
              <a:spcPct val="90000"/>
            </a:lnSpc>
            <a:spcBef>
              <a:spcPct val="0"/>
            </a:spcBef>
            <a:spcAft>
              <a:spcPct val="15000"/>
            </a:spcAft>
            <a:buChar char="•"/>
          </a:pPr>
          <a:r>
            <a:rPr lang="en-US" sz="3000" kern="1200" dirty="0"/>
            <a:t>使用快乐的图片、笔记、肯定的话语 </a:t>
          </a:r>
        </a:p>
      </dsp:txBody>
      <dsp:txXfrm rot="-5400000">
        <a:off x="1913236" y="469432"/>
        <a:ext cx="3269468" cy="2437058"/>
      </dsp:txXfrm>
    </dsp:sp>
    <dsp:sp modelId="{C68CF2B5-813C-4763-8E7A-9216F93A9149}">
      <dsp:nvSpPr>
        <dsp:cNvPr id="0" name=""/>
        <dsp:cNvSpPr/>
      </dsp:nvSpPr>
      <dsp:spPr>
        <a:xfrm>
          <a:off x="0" y="0"/>
          <a:ext cx="1913235" cy="33759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任务</a:t>
          </a:r>
        </a:p>
      </dsp:txBody>
      <dsp:txXfrm>
        <a:off x="93396" y="93396"/>
        <a:ext cx="1726443" cy="318912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sz="quarter" idx="1"/>
          </p:nvPr>
        </p:nvSpPr>
        <p:spPr>
          <a:xfrm>
            <a:off x="4164434" y="9"/>
            <a:ext cx="3185865" cy="10756904"/>
          </a:xfrm>
          <a:prstGeom prst="rect">
            <a:avLst/>
          </a:prstGeom>
        </p:spPr>
        <p:txBody>
          <a:bodyPr vert="horz" lIns="320115" tIns="160058" rIns="320115" bIns="160058" rtlCol="0"/>
          <a:lstStyle>
            <a:lvl1pPr algn="r">
              <a:defRPr sz="4200"/>
            </a:lvl1pPr>
          </a:lstStyle>
          <a:p>
            <a:fld id="{B6E8A353-83FE-4FF6-8F00-0E4DF4F85D44}" type="datetimeFigureOut">
              <a:rPr lang="en-US" smtClean="0"/>
              <a:t>11/21/2024</a:t>
            </a:fld>
            <a:endParaRPr lang="en-US"/>
          </a:p>
        </p:txBody>
      </p:sp>
      <p:sp>
        <p:nvSpPr>
          <p:cNvPr id="4" name="Footer Placeholder 3"/>
          <p:cNvSpPr>
            <a:spLocks noGrp="1"/>
          </p:cNvSpPr>
          <p:nvPr>
            <p:ph type="ftr" sz="quarter" idx="2"/>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5" name="Slide Number Placeholder 4"/>
          <p:cNvSpPr>
            <a:spLocks noGrp="1"/>
          </p:cNvSpPr>
          <p:nvPr>
            <p:ph type="sldNum" sz="quarter" idx="3"/>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E2D8AB81-2E38-4A60-94B2-FDF2966F1B89}" type="slidenum">
              <a:rPr lang="en-US" smtClean="0"/>
              <a:t>‹#›</a:t>
            </a:fld>
            <a:endParaRPr lang="en-US"/>
          </a:p>
        </p:txBody>
      </p:sp>
    </p:spTree>
    <p:extLst>
      <p:ext uri="{BB962C8B-B14F-4D97-AF65-F5344CB8AC3E}">
        <p14:creationId xmlns:p14="http://schemas.microsoft.com/office/powerpoint/2010/main" val="2912352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idx="1"/>
          </p:nvPr>
        </p:nvSpPr>
        <p:spPr>
          <a:xfrm>
            <a:off x="4164434" y="9"/>
            <a:ext cx="3185865" cy="10756904"/>
          </a:xfrm>
          <a:prstGeom prst="rect">
            <a:avLst/>
          </a:prstGeom>
        </p:spPr>
        <p:txBody>
          <a:bodyPr vert="horz" lIns="320115" tIns="160058" rIns="320115" bIns="160058" rtlCol="0"/>
          <a:lstStyle>
            <a:lvl1pPr algn="r">
              <a:defRPr sz="4200"/>
            </a:lvl1pPr>
          </a:lstStyle>
          <a:p>
            <a:fld id="{EDFE1731-BD78-4010-A70D-2F3831B71A71}" type="datetimeFigureOut">
              <a:rPr lang="en-US" smtClean="0"/>
              <a:t>11/21/2024</a:t>
            </a:fld>
            <a:endParaRPr lang="en-US"/>
          </a:p>
        </p:txBody>
      </p:sp>
      <p:sp>
        <p:nvSpPr>
          <p:cNvPr id="4" name="Slide Image Placeholder 3"/>
          <p:cNvSpPr>
            <a:spLocks noGrp="1" noRot="1" noChangeAspect="1"/>
          </p:cNvSpPr>
          <p:nvPr>
            <p:ph type="sldImg" idx="2"/>
          </p:nvPr>
        </p:nvSpPr>
        <p:spPr>
          <a:xfrm>
            <a:off x="-60640913" y="26804938"/>
            <a:ext cx="128635126" cy="72356662"/>
          </a:xfrm>
          <a:prstGeom prst="rect">
            <a:avLst/>
          </a:prstGeom>
          <a:noFill/>
          <a:ln w="12700">
            <a:solidFill>
              <a:prstClr val="black"/>
            </a:solidFill>
          </a:ln>
        </p:spPr>
        <p:txBody>
          <a:bodyPr vert="horz" lIns="320115" tIns="160058" rIns="320115" bIns="160058" rtlCol="0" anchor="ctr"/>
          <a:lstStyle/>
          <a:p>
            <a:endParaRPr lang="en-US"/>
          </a:p>
        </p:txBody>
      </p:sp>
      <p:sp>
        <p:nvSpPr>
          <p:cNvPr id="5" name="Notes Placeholder 4"/>
          <p:cNvSpPr>
            <a:spLocks noGrp="1"/>
          </p:cNvSpPr>
          <p:nvPr>
            <p:ph type="body" sz="quarter" idx="3"/>
          </p:nvPr>
        </p:nvSpPr>
        <p:spPr>
          <a:xfrm>
            <a:off x="735203" y="103176743"/>
            <a:ext cx="5881601" cy="84417339"/>
          </a:xfrm>
          <a:prstGeom prst="rect">
            <a:avLst/>
          </a:prstGeom>
        </p:spPr>
        <p:txBody>
          <a:bodyPr vert="horz" lIns="320115" tIns="160058" rIns="320115" bIns="160058" rtlCol="0"/>
          <a:lstStyle/>
          <a:p>
            <a:pPr lvl="0"/>
            <a:r>
              <a:rPr lang="en-US"/>
              <a:t>编辑主文本样式</a:t>
            </a:r>
          </a:p>
          <a:p>
            <a:pPr lvl="1"/>
            <a:r>
              <a:rPr lang="en-US"/>
              <a:t>第二层</a:t>
            </a:r>
          </a:p>
          <a:p>
            <a:pPr lvl="2"/>
            <a:r>
              <a:rPr lang="en-US"/>
              <a:t>第三层</a:t>
            </a:r>
          </a:p>
          <a:p>
            <a:pPr lvl="3"/>
            <a:r>
              <a:rPr lang="en-US"/>
              <a:t>第四层</a:t>
            </a:r>
          </a:p>
          <a:p>
            <a:pPr lvl="4"/>
            <a:r>
              <a:rPr lang="en-US"/>
              <a:t>第五层</a:t>
            </a:r>
          </a:p>
        </p:txBody>
      </p:sp>
      <p:sp>
        <p:nvSpPr>
          <p:cNvPr id="6" name="Footer Placeholder 5"/>
          <p:cNvSpPr>
            <a:spLocks noGrp="1"/>
          </p:cNvSpPr>
          <p:nvPr>
            <p:ph type="ftr" sz="quarter" idx="4"/>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7" name="Slide Number Placeholder 6"/>
          <p:cNvSpPr>
            <a:spLocks noGrp="1"/>
          </p:cNvSpPr>
          <p:nvPr>
            <p:ph type="sldNum" sz="quarter" idx="5"/>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B62F6823-B8E9-4699-902A-E3FD2D5D1567}" type="slidenum">
              <a:rPr lang="en-US" smtClean="0"/>
              <a:t>‹#›</a:t>
            </a:fld>
            <a:endParaRPr lang="en-US"/>
          </a:p>
        </p:txBody>
      </p:sp>
    </p:spTree>
    <p:extLst>
      <p:ext uri="{BB962C8B-B14F-4D97-AF65-F5344CB8AC3E}">
        <p14:creationId xmlns:p14="http://schemas.microsoft.com/office/powerpoint/2010/main" val="232118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综述：</a:t>
            </a:r>
          </a:p>
          <a:p>
            <a:r>
              <a:rPr lang="en-US" dirty="0"/>
              <a:t>什么是情绪健康？</a:t>
            </a:r>
          </a:p>
          <a:p>
            <a:r>
              <a:rPr lang="en-US" dirty="0"/>
              <a:t>情绪健康与心理健康是一样的。  它的重点是头脑/思想和情感的健康。</a:t>
            </a:r>
          </a:p>
          <a:p>
            <a:endParaRPr lang="en-US" dirty="0"/>
          </a:p>
          <a:p>
            <a:r>
              <a:rPr lang="en-US" dirty="0"/>
              <a:t>重要的是，我们要学习保持情绪健康的方法，就像我们学习保持身体健康的方法一样!</a:t>
            </a:r>
          </a:p>
          <a:p>
            <a:r>
              <a:rPr lang="en-US" dirty="0"/>
              <a:t>我们必须照顾好自己的内心和外在!</a:t>
            </a:r>
          </a:p>
        </p:txBody>
      </p:sp>
      <p:sp>
        <p:nvSpPr>
          <p:cNvPr id="4" name="Slide Number Placeholder 3"/>
          <p:cNvSpPr>
            <a:spLocks noGrp="1"/>
          </p:cNvSpPr>
          <p:nvPr>
            <p:ph type="sldNum" sz="quarter" idx="5"/>
          </p:nvPr>
        </p:nvSpPr>
        <p:spPr/>
        <p:txBody>
          <a:bodyPr/>
          <a:lstStyle/>
          <a:p>
            <a:fld id="{B62F6823-B8E9-4699-902A-E3FD2D5D1567}" type="slidenum">
              <a:rPr lang="en-US" smtClean="0"/>
              <a:t>2</a:t>
            </a:fld>
            <a:endParaRPr lang="en-US"/>
          </a:p>
        </p:txBody>
      </p:sp>
    </p:spTree>
    <p:extLst>
      <p:ext uri="{BB962C8B-B14F-4D97-AF65-F5344CB8AC3E}">
        <p14:creationId xmlns:p14="http://schemas.microsoft.com/office/powerpoint/2010/main" val="263145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latin typeface="Ubuntu" panose="020B0504030602030204" pitchFamily="34" charset="0"/>
              </a:rPr>
              <a:t>我们都从不同的地方找到自己的灵感，找到适合自己的东西很重要。  许多人在听自己喜欢的音乐时感觉良好。另一些人则有一个清单，上面写着要读的鼓励性话语或要看的图片--有点像对自己的鼓励性谈话。 </a:t>
            </a:r>
          </a:p>
          <a:p>
            <a:endParaRPr lang="en-US" b="0" dirty="0"/>
          </a:p>
          <a:p>
            <a:r>
              <a:rPr lang="en-US" b="0" dirty="0"/>
              <a:t>我有东西要分享，我的 "积极想法 "愿景板！它有所有帮助我感觉良好的文字和快乐的图像！它有所有帮助我感觉良好的文字和快乐图像。</a:t>
            </a:r>
          </a:p>
          <a:p>
            <a:endParaRPr lang="en-US" b="0" dirty="0"/>
          </a:p>
          <a:p>
            <a:r>
              <a:rPr lang="en-US" b="0" dirty="0"/>
              <a:t>在聊天框中写下一些你会放在积极思想愿景板上的东西。</a:t>
            </a:r>
          </a:p>
          <a:p>
            <a:endParaRPr lang="en-US" b="0"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11</a:t>
            </a:fld>
            <a:endParaRPr lang="en-US"/>
          </a:p>
        </p:txBody>
      </p:sp>
    </p:spTree>
    <p:extLst>
      <p:ext uri="{BB962C8B-B14F-4D97-AF65-F5344CB8AC3E}">
        <p14:creationId xmlns:p14="http://schemas.microsoft.com/office/powerpoint/2010/main" val="12291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latin typeface="Ubuntu" panose="020B0504030602030204" pitchFamily="34" charset="0"/>
              </a:rPr>
              <a:t>做深呼吸可以帮助你感到更加放松和平静。  假装你在闻一朵花，通过你的鼻子慢慢呼吸。  然后，假装你正在慢慢吹灭蜡烛。   </a:t>
            </a:r>
          </a:p>
          <a:p>
            <a:pPr defTabSz="1745132"/>
            <a:endParaRPr lang="en-US" b="0" dirty="0"/>
          </a:p>
          <a:p>
            <a:pPr defTabSz="1745132"/>
            <a:r>
              <a:rPr lang="en-US" b="0" dirty="0"/>
              <a:t>- 吸气5次，呼气5次。重复3次。</a:t>
            </a:r>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12</a:t>
            </a:fld>
            <a:endParaRPr lang="en-US"/>
          </a:p>
        </p:txBody>
      </p:sp>
    </p:spTree>
    <p:extLst>
      <p:ext uri="{BB962C8B-B14F-4D97-AF65-F5344CB8AC3E}">
        <p14:creationId xmlns:p14="http://schemas.microsoft.com/office/powerpoint/2010/main" val="281990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Ubuntu" panose="020B0504030602030204" pitchFamily="34" charset="0"/>
              </a:rPr>
              <a:t>伸展可以帮助你的身体感觉更放松，释放情绪。  尝试一些不同的简单拉伸或瑜伽姿势，但记住要慢慢地、轻柔地开始! </a:t>
            </a:r>
          </a:p>
          <a:p>
            <a:endParaRPr lang="en-US" dirty="0"/>
          </a:p>
          <a:p>
            <a:r>
              <a:rPr lang="en-US" dirty="0"/>
              <a:t>这里有几个我最喜欢的伸展动作... </a:t>
            </a:r>
          </a:p>
          <a:p>
            <a:endParaRPr lang="en-US" dirty="0"/>
          </a:p>
          <a:p>
            <a:r>
              <a:rPr lang="en-US" dirty="0"/>
              <a:t>- 展示两个你最喜欢的伸展动作，每侧至少伸展20秒</a:t>
            </a:r>
          </a:p>
        </p:txBody>
      </p:sp>
      <p:sp>
        <p:nvSpPr>
          <p:cNvPr id="4" name="Slide Number Placeholder 3"/>
          <p:cNvSpPr>
            <a:spLocks noGrp="1"/>
          </p:cNvSpPr>
          <p:nvPr>
            <p:ph type="sldNum" sz="quarter" idx="5"/>
          </p:nvPr>
        </p:nvSpPr>
        <p:spPr/>
        <p:txBody>
          <a:bodyPr/>
          <a:lstStyle/>
          <a:p>
            <a:fld id="{B62F6823-B8E9-4699-902A-E3FD2D5D1567}" type="slidenum">
              <a:rPr lang="en-US" smtClean="0"/>
              <a:t>13</a:t>
            </a:fld>
            <a:endParaRPr lang="en-US"/>
          </a:p>
        </p:txBody>
      </p:sp>
    </p:spTree>
    <p:extLst>
      <p:ext uri="{BB962C8B-B14F-4D97-AF65-F5344CB8AC3E}">
        <p14:creationId xmlns:p14="http://schemas.microsoft.com/office/powerpoint/2010/main" val="195704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t>当我们试图处理自己的想法和感受时，其他人可以对我们有所帮助。与你信任的人交谈会有帮助，比如你的家人、朋友和教练。   你也可以与心理健康专家如心理学家或咨询师交谈。 </a:t>
            </a:r>
          </a:p>
          <a:p>
            <a:pPr marL="0" indent="0">
              <a:buNone/>
            </a:pPr>
            <a:r>
              <a:rPr lang="en-US" dirty="0"/>
              <a:t>给别人一个微笑而不是击掌。  </a:t>
            </a:r>
          </a:p>
          <a:p>
            <a:endParaRPr lang="en-US"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14</a:t>
            </a:fld>
            <a:endParaRPr lang="en-US"/>
          </a:p>
        </p:txBody>
      </p:sp>
    </p:spTree>
    <p:extLst>
      <p:ext uri="{BB962C8B-B14F-4D97-AF65-F5344CB8AC3E}">
        <p14:creationId xmlns:p14="http://schemas.microsoft.com/office/powerpoint/2010/main" val="272145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让我们做一个活动，帮助我们练习情绪健康。</a:t>
            </a:r>
          </a:p>
          <a:p>
            <a:r>
              <a:rPr lang="en-US" b="0" dirty="0"/>
              <a:t>我们将创建一个情绪健康愿景板!</a:t>
            </a:r>
          </a:p>
        </p:txBody>
      </p:sp>
      <p:sp>
        <p:nvSpPr>
          <p:cNvPr id="4" name="Slide Number Placeholder 3"/>
          <p:cNvSpPr>
            <a:spLocks noGrp="1"/>
          </p:cNvSpPr>
          <p:nvPr>
            <p:ph type="sldNum" sz="quarter" idx="5"/>
          </p:nvPr>
        </p:nvSpPr>
        <p:spPr/>
        <p:txBody>
          <a:bodyPr/>
          <a:lstStyle/>
          <a:p>
            <a:fld id="{B62F6823-B8E9-4699-902A-E3FD2D5D1567}" type="slidenum">
              <a:rPr lang="en-US" smtClean="0"/>
              <a:t>15</a:t>
            </a:fld>
            <a:endParaRPr lang="en-US"/>
          </a:p>
        </p:txBody>
      </p:sp>
    </p:spTree>
    <p:extLst>
      <p:ext uri="{BB962C8B-B14F-4D97-AF65-F5344CB8AC3E}">
        <p14:creationId xmlns:p14="http://schemas.microsoft.com/office/powerpoint/2010/main" val="457026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58801-E8CE-474A-8691-45AE0B656EDE}" type="slidenum">
              <a:rPr lang="en-US" smtClean="0"/>
              <a:t>16</a:t>
            </a:fld>
            <a:endParaRPr lang="en-US"/>
          </a:p>
        </p:txBody>
      </p:sp>
    </p:spTree>
    <p:extLst>
      <p:ext uri="{BB962C8B-B14F-4D97-AF65-F5344CB8AC3E}">
        <p14:creationId xmlns:p14="http://schemas.microsoft.com/office/powerpoint/2010/main" val="44707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作为一名健康信使，您可以通过多种方式帮助特奥会社区保持情绪健康。 </a:t>
            </a:r>
          </a:p>
          <a:p>
            <a:endParaRPr lang="en-US" dirty="0"/>
          </a:p>
          <a:p>
            <a:r>
              <a:rPr lang="en-US" dirty="0"/>
              <a:t>一些例子包括：</a:t>
            </a:r>
          </a:p>
          <a:p>
            <a:pPr marL="327212" indent="-327212">
              <a:buFontTx/>
              <a:buChar char="-"/>
            </a:pPr>
            <a:r>
              <a:rPr lang="en-US" dirty="0"/>
              <a:t>个人水平：如果你注意到朋友感到有压力，就与他们一起进行呼吸练习。</a:t>
            </a:r>
          </a:p>
          <a:p>
            <a:pPr marL="327212" indent="-327212">
              <a:buFontTx/>
              <a:buChar char="-"/>
            </a:pPr>
            <a:r>
              <a:rPr lang="en-US" dirty="0"/>
              <a:t>计划层面：与SO项目工作人员合作，创建可以分享给你的SO项目社区的社交媒体信息。</a:t>
            </a:r>
          </a:p>
          <a:p>
            <a:pPr marL="327212" indent="-327212">
              <a:buFontTx/>
              <a:buChar char="-"/>
            </a:pPr>
            <a:r>
              <a:rPr lang="en-US" dirty="0"/>
              <a:t>团队层面：与你的教练合作，在训练前或训练后与队友分享心理健康 "建议"。</a:t>
            </a:r>
          </a:p>
        </p:txBody>
      </p:sp>
      <p:sp>
        <p:nvSpPr>
          <p:cNvPr id="4" name="Slide Number Placeholder 3"/>
          <p:cNvSpPr>
            <a:spLocks noGrp="1"/>
          </p:cNvSpPr>
          <p:nvPr>
            <p:ph type="sldNum" sz="quarter" idx="5"/>
          </p:nvPr>
        </p:nvSpPr>
        <p:spPr/>
        <p:txBody>
          <a:bodyPr/>
          <a:lstStyle/>
          <a:p>
            <a:fld id="{B62F6823-B8E9-4699-902A-E3FD2D5D1567}" type="slidenum">
              <a:rPr lang="en-US" smtClean="0"/>
              <a:t>3</a:t>
            </a:fld>
            <a:endParaRPr lang="en-US"/>
          </a:p>
        </p:txBody>
      </p:sp>
    </p:spTree>
    <p:extLst>
      <p:ext uri="{BB962C8B-B14F-4D97-AF65-F5344CB8AC3E}">
        <p14:creationId xmlns:p14="http://schemas.microsoft.com/office/powerpoint/2010/main" val="85479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一般的情绪健康概念--它不仅仅是指快乐或悲伤的感觉。  告诉我们你经历的其他情绪。  你的情绪是如何表现的？</a:t>
            </a:r>
          </a:p>
          <a:p>
            <a:endParaRPr lang="en-US" b="0" dirty="0"/>
          </a:p>
          <a:p>
            <a:r>
              <a:rPr lang="en-US" b="0" dirty="0"/>
              <a:t>感受到一系列的情绪是正常的--甚至是悲伤或愤怒如果你看过电影《内幕》，你会知道我们所有的情绪都在一起工作，使我们成为能够对事件或情况作出适当反应的全面的人。</a:t>
            </a:r>
          </a:p>
          <a:p>
            <a:endParaRPr lang="en-US" b="0" dirty="0"/>
          </a:p>
          <a:p>
            <a:r>
              <a:rPr lang="en-US" b="0" dirty="0"/>
              <a:t>重要的是找到工具，试图让你回到正轨......在消极区域停留太久是不健康的。</a:t>
            </a:r>
          </a:p>
        </p:txBody>
      </p:sp>
      <p:sp>
        <p:nvSpPr>
          <p:cNvPr id="4" name="Slide Number Placeholder 3"/>
          <p:cNvSpPr>
            <a:spLocks noGrp="1"/>
          </p:cNvSpPr>
          <p:nvPr>
            <p:ph type="sldNum" sz="quarter" idx="5"/>
          </p:nvPr>
        </p:nvSpPr>
        <p:spPr/>
        <p:txBody>
          <a:bodyPr/>
          <a:lstStyle/>
          <a:p>
            <a:fld id="{B62F6823-B8E9-4699-902A-E3FD2D5D1567}" type="slidenum">
              <a:rPr lang="en-US" smtClean="0"/>
              <a:t>4</a:t>
            </a:fld>
            <a:endParaRPr lang="en-US"/>
          </a:p>
        </p:txBody>
      </p:sp>
    </p:spTree>
    <p:extLst>
      <p:ext uri="{BB962C8B-B14F-4D97-AF65-F5344CB8AC3E}">
        <p14:creationId xmlns:p14="http://schemas.microsoft.com/office/powerpoint/2010/main" val="422433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b="0" dirty="0"/>
              <a:t>对我们的情绪健康可能有许多威胁。  这里有一个有助于显示我们的情绪、思想和身体之间的联系：</a:t>
            </a:r>
            <a:r>
              <a:rPr lang="en-US" b="1" dirty="0"/>
              <a:t>压力</a:t>
            </a:r>
          </a:p>
          <a:p>
            <a:pPr defTabSz="1745132"/>
            <a:endParaRPr lang="en-US" b="1" dirty="0"/>
          </a:p>
          <a:p>
            <a:r>
              <a:rPr lang="en-US" dirty="0"/>
              <a:t>压力是我们在压力情况下的一种身体反应（如在班级前演讲，在海滩上看海，或当你要开始比赛时）。</a:t>
            </a:r>
          </a:p>
          <a:p>
            <a:endParaRPr lang="en-US" dirty="0"/>
          </a:p>
          <a:p>
            <a:r>
              <a:rPr lang="en-US" dirty="0"/>
              <a:t>压力会使我们感到心跳加速。你的呼吸会快得多。我们的手掌可能会出汗，你可能会感到害怕。感觉到压力是正常的。在某些情况下，它甚至是好的，因为它告诉你的身体你需要做什么来很好地应对压力的情况。 </a:t>
            </a:r>
          </a:p>
          <a:p>
            <a:endParaRPr lang="en-US" dirty="0"/>
          </a:p>
          <a:p>
            <a:r>
              <a:rPr lang="en-US" dirty="0"/>
              <a:t>然而，长时间的压力过大并不是好事。它可能会导致健康问题，如高血压，甚至影响我们的记忆。</a:t>
            </a:r>
          </a:p>
          <a:p>
            <a:endParaRPr lang="en-US" dirty="0"/>
          </a:p>
        </p:txBody>
      </p:sp>
      <p:sp>
        <p:nvSpPr>
          <p:cNvPr id="4" name="Slide Number Placeholder 3"/>
          <p:cNvSpPr>
            <a:spLocks noGrp="1"/>
          </p:cNvSpPr>
          <p:nvPr>
            <p:ph type="sldNum" sz="quarter" idx="10"/>
          </p:nvPr>
        </p:nvSpPr>
        <p:spPr/>
        <p:txBody>
          <a:bodyPr/>
          <a:lstStyle/>
          <a:p>
            <a:fld id="{B62F6823-B8E9-4699-902A-E3FD2D5D1567}" type="slidenum">
              <a:rPr lang="en-US" smtClean="0"/>
              <a:t>5</a:t>
            </a:fld>
            <a:endParaRPr lang="en-US"/>
          </a:p>
        </p:txBody>
      </p:sp>
    </p:spTree>
    <p:extLst>
      <p:ext uri="{BB962C8B-B14F-4D97-AF65-F5344CB8AC3E}">
        <p14:creationId xmlns:p14="http://schemas.microsoft.com/office/powerpoint/2010/main" val="230107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复习幻灯片，问与会者以前是否注意过这些迹象。</a:t>
            </a:r>
          </a:p>
          <a:p>
            <a:endParaRPr lang="en-US"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6</a:t>
            </a:fld>
            <a:endParaRPr lang="en-US"/>
          </a:p>
        </p:txBody>
      </p:sp>
    </p:spTree>
    <p:extLst>
      <p:ext uri="{BB962C8B-B14F-4D97-AF65-F5344CB8AC3E}">
        <p14:creationId xmlns:p14="http://schemas.microsoft.com/office/powerpoint/2010/main" val="2922096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在不同的情况下，你唯一能控制的就是你自己。我们无法控制的一些例子是：1）天气，2）其他人</a:t>
            </a:r>
          </a:p>
          <a:p>
            <a:endParaRPr lang="en-US" dirty="0"/>
          </a:p>
          <a:p>
            <a:r>
              <a:rPr lang="en-US" dirty="0"/>
              <a:t>用心应对各种情况!不要只是反应。  </a:t>
            </a:r>
          </a:p>
          <a:p>
            <a:r>
              <a:rPr lang="en-US" dirty="0"/>
              <a:t>这意味着要花时间思考你的感受，并决定你应该如何最好地处理事情。</a:t>
            </a:r>
          </a:p>
          <a:p>
            <a:endParaRPr lang="en-US" dirty="0"/>
          </a:p>
          <a:p>
            <a:r>
              <a:rPr lang="en-US" dirty="0"/>
              <a:t>活动：举例说明有消极反应与积极反应的情况。  帮助参与者认识思想、情感和行为。 </a:t>
            </a:r>
          </a:p>
        </p:txBody>
      </p:sp>
      <p:sp>
        <p:nvSpPr>
          <p:cNvPr id="4" name="Slide Number Placeholder 3"/>
          <p:cNvSpPr>
            <a:spLocks noGrp="1"/>
          </p:cNvSpPr>
          <p:nvPr>
            <p:ph type="sldNum" sz="quarter" idx="5"/>
          </p:nvPr>
        </p:nvSpPr>
        <p:spPr/>
        <p:txBody>
          <a:bodyPr/>
          <a:lstStyle/>
          <a:p>
            <a:fld id="{B62F6823-B8E9-4699-902A-E3FD2D5D1567}" type="slidenum">
              <a:rPr lang="en-US" smtClean="0"/>
              <a:t>7</a:t>
            </a:fld>
            <a:endParaRPr lang="en-US"/>
          </a:p>
        </p:txBody>
      </p:sp>
    </p:spTree>
    <p:extLst>
      <p:ext uri="{BB962C8B-B14F-4D97-AF65-F5344CB8AC3E}">
        <p14:creationId xmlns:p14="http://schemas.microsoft.com/office/powerpoint/2010/main" val="261390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开始讨论......一些例子包括：因为COVID而不能见朋友和家人</a:t>
            </a:r>
          </a:p>
          <a:p>
            <a:pPr defTabSz="1745132"/>
            <a:endParaRPr lang="en-US" dirty="0"/>
          </a:p>
          <a:p>
            <a:pPr defTabSz="1745132"/>
            <a:r>
              <a:rPr lang="en-US" dirty="0"/>
              <a:t>促使小组思考在COVID之前给他们带来压力的事情。</a:t>
            </a:r>
          </a:p>
        </p:txBody>
      </p:sp>
      <p:sp>
        <p:nvSpPr>
          <p:cNvPr id="4" name="Slide Number Placeholder 3"/>
          <p:cNvSpPr>
            <a:spLocks noGrp="1"/>
          </p:cNvSpPr>
          <p:nvPr>
            <p:ph type="sldNum" sz="quarter" idx="5"/>
          </p:nvPr>
        </p:nvSpPr>
        <p:spPr/>
        <p:txBody>
          <a:bodyPr/>
          <a:lstStyle/>
          <a:p>
            <a:fld id="{B62F6823-B8E9-4699-902A-E3FD2D5D1567}" type="slidenum">
              <a:rPr lang="en-US" smtClean="0"/>
              <a:t>8</a:t>
            </a:fld>
            <a:endParaRPr lang="en-US"/>
          </a:p>
        </p:txBody>
      </p:sp>
    </p:spTree>
    <p:extLst>
      <p:ext uri="{BB962C8B-B14F-4D97-AF65-F5344CB8AC3E}">
        <p14:creationId xmlns:p14="http://schemas.microsoft.com/office/powerpoint/2010/main" val="175953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我们将一起经历5种促进我们情绪健康的技巧。 </a:t>
            </a:r>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9</a:t>
            </a:fld>
            <a:endParaRPr lang="en-US"/>
          </a:p>
        </p:txBody>
      </p:sp>
    </p:spTree>
    <p:extLst>
      <p:ext uri="{BB962C8B-B14F-4D97-AF65-F5344CB8AC3E}">
        <p14:creationId xmlns:p14="http://schemas.microsoft.com/office/powerpoint/2010/main" val="301564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Ubuntu" panose="020B0504030602030204" pitchFamily="34" charset="0"/>
              </a:rPr>
              <a:t>如果你感到有压力，愤怒，或不知所措，可以尝试捏一下压力球之类的东西，持续几分钟。  挤压球3秒钟，慢慢放开球，然后重复5到10次，持续1分钟。  </a:t>
            </a:r>
          </a:p>
          <a:p>
            <a:endParaRPr lang="en-US" b="1" dirty="0"/>
          </a:p>
          <a:p>
            <a:r>
              <a:rPr lang="en-US" b="1" dirty="0"/>
              <a:t>我们来做压力球挤压5次。 </a:t>
            </a:r>
          </a:p>
        </p:txBody>
      </p:sp>
      <p:sp>
        <p:nvSpPr>
          <p:cNvPr id="4" name="Slide Number Placeholder 3"/>
          <p:cNvSpPr>
            <a:spLocks noGrp="1"/>
          </p:cNvSpPr>
          <p:nvPr>
            <p:ph type="sldNum" sz="quarter" idx="5"/>
          </p:nvPr>
        </p:nvSpPr>
        <p:spPr/>
        <p:txBody>
          <a:bodyPr/>
          <a:lstStyle/>
          <a:p>
            <a:fld id="{B62F6823-B8E9-4699-902A-E3FD2D5D1567}" type="slidenum">
              <a:rPr lang="en-US" smtClean="0"/>
              <a:t>10</a:t>
            </a:fld>
            <a:endParaRPr lang="en-US"/>
          </a:p>
        </p:txBody>
      </p:sp>
    </p:spTree>
    <p:extLst>
      <p:ext uri="{BB962C8B-B14F-4D97-AF65-F5344CB8AC3E}">
        <p14:creationId xmlns:p14="http://schemas.microsoft.com/office/powerpoint/2010/main" val="290733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4D4D90-70F2-42DB-A009-0EE4A60DD01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34498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D4D90-70F2-42DB-A009-0EE4A60DD01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98556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4D4D90-70F2-42DB-A009-0EE4A60DD012}"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05565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4D4D90-70F2-42DB-A009-0EE4A60DD012}"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2709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4D4D90-70F2-42DB-A009-0EE4A60DD012}"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7096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4" name="Slide Number Placeholder 2">
            <a:extLst>
              <a:ext uri="{FF2B5EF4-FFF2-40B4-BE49-F238E27FC236}">
                <a16:creationId xmlns:a16="http://schemas.microsoft.com/office/drawing/2014/main" id="{B3296301-4C2C-4449-9EEB-0F0DAC1409D8}"/>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188580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4" name="Slide Number Placeholder 2">
            <a:extLst>
              <a:ext uri="{FF2B5EF4-FFF2-40B4-BE49-F238E27FC236}">
                <a16:creationId xmlns:a16="http://schemas.microsoft.com/office/drawing/2014/main" id="{4BA02B71-F0A3-48BE-8A39-5297B661CBDC}"/>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403101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D4D90-70F2-42DB-A009-0EE4A60DD012}"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51364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D4D90-70F2-42DB-A009-0EE4A60DD012}"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244665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D4D90-70F2-42DB-A009-0EE4A60DD012}"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213698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90108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868F4-FE5A-4E6C-8403-63F1613F2F4F}"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BB6D-A283-4E36-8BC8-0113323581C3}" type="slidenum">
              <a:rPr lang="en-US" smtClean="0"/>
              <a:t>‹#›</a:t>
            </a:fld>
            <a:endParaRPr lang="en-US"/>
          </a:p>
        </p:txBody>
      </p:sp>
      <p:sp>
        <p:nvSpPr>
          <p:cNvPr id="7" name="Moon 6"/>
          <p:cNvSpPr/>
          <p:nvPr userDrawn="1"/>
        </p:nvSpPr>
        <p:spPr>
          <a:xfrm rot="19912058">
            <a:off x="-1728393" y="29380"/>
            <a:ext cx="4935255" cy="849920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590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744054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2193727" y="312539"/>
            <a:ext cx="7804547" cy="1518048"/>
          </a:xfrm>
          <a:prstGeom prst="rect">
            <a:avLst/>
          </a:prstGeom>
        </p:spPr>
        <p:txBody>
          <a:bodyPr lIns="71436" tIns="71436" rIns="71436" bIns="71436" anchor="ctr"/>
          <a:lstStyle>
            <a:lvl1pPr algn="ctr" defTabSz="410765">
              <a:defRPr sz="5600">
                <a:latin typeface="Helvetica Light"/>
                <a:ea typeface="Helvetica Light"/>
                <a:cs typeface="Helvetica Light"/>
                <a:sym typeface="Helvetica Light"/>
              </a:defRPr>
            </a:lvl1pPr>
          </a:lstStyle>
          <a:p>
            <a:r>
              <a:t>Title Text</a:t>
            </a:r>
          </a:p>
        </p:txBody>
      </p:sp>
      <p:sp>
        <p:nvSpPr>
          <p:cNvPr id="138" name="Body Level One…"/>
          <p:cNvSpPr txBox="1">
            <a:spLocks noGrp="1"/>
          </p:cNvSpPr>
          <p:nvPr>
            <p:ph type="body" idx="1"/>
          </p:nvPr>
        </p:nvSpPr>
        <p:spPr>
          <a:xfrm>
            <a:off x="2193727" y="1830586"/>
            <a:ext cx="7804547" cy="4420197"/>
          </a:xfrm>
          <a:prstGeom prst="rect">
            <a:avLst/>
          </a:prstGeom>
        </p:spPr>
        <p:txBody>
          <a:bodyPr lIns="71436" tIns="71436" rIns="71436" bIns="71436" anchor="ctr"/>
          <a:lstStyle>
            <a:lvl1pPr marL="308681" indent="-308681"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1pPr>
            <a:lvl2pPr marL="530930" indent="-308681"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2pPr>
            <a:lvl3pPr marL="75318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3pPr>
            <a:lvl4pPr marL="97543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4pPr>
            <a:lvl5pPr marL="119768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5925626" y="6505277"/>
            <a:ext cx="331819" cy="328933"/>
          </a:xfrm>
          <a:prstGeom prst="rect">
            <a:avLst/>
          </a:prstGeom>
        </p:spPr>
        <p:txBody>
          <a:bodyPr lIns="71436" tIns="71436" rIns="71436" bIns="71436" anchor="t"/>
          <a:lstStyle>
            <a:lvl1pPr algn="ctr" defTabSz="410765">
              <a:defRPr sz="12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6305613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a:off x="0" y="0"/>
            <a:ext cx="12192000" cy="6858000"/>
          </a:xfrm>
          <a:prstGeom prst="rect">
            <a:avLst/>
          </a:prstGeom>
        </p:spPr>
      </p:pic>
      <p:sp>
        <p:nvSpPr>
          <p:cNvPr id="9" name="Slide Number Placeholder 2"/>
          <p:cNvSpPr txBox="1">
            <a:spLocks/>
          </p:cNvSpPr>
          <p:nvPr userDrawn="1"/>
        </p:nvSpPr>
        <p:spPr>
          <a:xfrm>
            <a:off x="3104" y="6476668"/>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Special Olympics International | Deloitte | </a:t>
            </a:r>
            <a:fld id="{734B0C50-C312-43B0-8322-372269A4893F}" type="slidenum">
              <a:rPr lang="en-US" smtClean="0"/>
              <a:pPr algn="l"/>
              <a:t>‹#›</a:t>
            </a:fld>
            <a:endParaRPr lang="en-US"/>
          </a:p>
        </p:txBody>
      </p:sp>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37859"/>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flipV="1">
            <a:off x="0" y="1152525"/>
            <a:ext cx="8362950" cy="0"/>
          </a:xfrm>
          <a:prstGeom prst="line">
            <a:avLst/>
          </a:prstGeom>
          <a:ln w="57150">
            <a:solidFill>
              <a:srgbClr val="C5161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34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868F4-FE5A-4E6C-8403-63F1613F2F4F}"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BB6D-A283-4E36-8BC8-0113323581C3}" type="slidenum">
              <a:rPr lang="en-US" smtClean="0"/>
              <a:t>‹#›</a:t>
            </a:fld>
            <a:endParaRPr lang="en-US"/>
          </a:p>
        </p:txBody>
      </p:sp>
      <p:sp>
        <p:nvSpPr>
          <p:cNvPr id="7" name="Moon 6"/>
          <p:cNvSpPr/>
          <p:nvPr userDrawn="1"/>
        </p:nvSpPr>
        <p:spPr>
          <a:xfrm rot="19912058" flipH="1">
            <a:off x="9225839" y="-1830522"/>
            <a:ext cx="5170321" cy="891876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36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a:off x="-1" y="6107636"/>
            <a:ext cx="12192001" cy="750364"/>
          </a:xfrm>
          <a:prstGeom prst="rect">
            <a:avLst/>
          </a:prstGeom>
        </p:spPr>
      </p:pic>
      <p:sp>
        <p:nvSpPr>
          <p:cNvPr id="9" name="Slide Number Placeholder 2"/>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1283"/>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0"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55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2" name="Title 1"/>
          <p:cNvSpPr>
            <a:spLocks noGrp="1"/>
          </p:cNvSpPr>
          <p:nvPr>
            <p:ph type="title"/>
          </p:nvPr>
        </p:nvSpPr>
        <p:spPr>
          <a:xfrm>
            <a:off x="1390650" y="10414"/>
            <a:ext cx="10488930" cy="1325563"/>
          </a:xfrm>
        </p:spPr>
        <p:txBody>
          <a:bodyPr/>
          <a:lstStyle>
            <a:lvl1pPr algn="r">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9630386" y="6152762"/>
            <a:ext cx="2548985" cy="692538"/>
          </a:xfrm>
          <a:prstGeom prst="rect">
            <a:avLst/>
          </a:prstGeom>
          <a:noFill/>
          <a:ln>
            <a:noFill/>
          </a:ln>
        </p:spPr>
      </p:pic>
      <p:cxnSp>
        <p:nvCxnSpPr>
          <p:cNvPr id="13" name="Straight Connector 12"/>
          <p:cNvCxnSpPr/>
          <p:nvPr userDrawn="1"/>
        </p:nvCxnSpPr>
        <p:spPr>
          <a:xfrm>
            <a:off x="2688336"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7E756354-6C27-4D4E-9D6F-586C9C13099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71690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a:off x="-1" y="6107636"/>
            <a:ext cx="12192001" cy="750364"/>
          </a:xfrm>
          <a:prstGeom prst="rect">
            <a:avLst/>
          </a:prstGeom>
        </p:spPr>
      </p:pic>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1283"/>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0"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BF78A25-2DF5-4390-B1C1-BF1C31359F5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409602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2" name="Title 1"/>
          <p:cNvSpPr>
            <a:spLocks noGrp="1"/>
          </p:cNvSpPr>
          <p:nvPr>
            <p:ph type="title"/>
          </p:nvPr>
        </p:nvSpPr>
        <p:spPr>
          <a:xfrm>
            <a:off x="1390650" y="10414"/>
            <a:ext cx="10488930" cy="1325563"/>
          </a:xfrm>
        </p:spPr>
        <p:txBody>
          <a:bodyPr/>
          <a:lstStyle>
            <a:lvl1pPr algn="r">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9630386" y="6152762"/>
            <a:ext cx="2548985" cy="692538"/>
          </a:xfrm>
          <a:prstGeom prst="rect">
            <a:avLst/>
          </a:prstGeom>
          <a:noFill/>
          <a:ln>
            <a:noFill/>
          </a:ln>
        </p:spPr>
      </p:pic>
      <p:cxnSp>
        <p:nvCxnSpPr>
          <p:cNvPr id="13" name="Straight Connector 12"/>
          <p:cNvCxnSpPr/>
          <p:nvPr userDrawn="1"/>
        </p:nvCxnSpPr>
        <p:spPr>
          <a:xfrm>
            <a:off x="2688336"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A220AE2-55FB-4C26-AB07-19047F56488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112396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rot="10800000">
            <a:off x="0" y="0"/>
            <a:ext cx="12192000" cy="6858000"/>
          </a:xfrm>
          <a:prstGeom prst="rect">
            <a:avLst/>
          </a:prstGeom>
        </p:spPr>
      </p:pic>
      <p:sp>
        <p:nvSpPr>
          <p:cNvPr id="9" name="Slide Number Placeholder 2"/>
          <p:cNvSpPr txBox="1">
            <a:spLocks/>
          </p:cNvSpPr>
          <p:nvPr userDrawn="1"/>
        </p:nvSpPr>
        <p:spPr>
          <a:xfrm>
            <a:off x="222179" y="6476668"/>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Special Olympics International | [Partner Name] | </a:t>
            </a:r>
            <a:fld id="{734B0C50-C312-43B0-8322-372269A4893F}" type="slidenum">
              <a:rPr lang="en-US" smtClean="0"/>
              <a:pPr algn="l"/>
              <a:t>‹#›</a:t>
            </a:fld>
            <a:endParaRPr lang="en-US"/>
          </a:p>
        </p:txBody>
      </p:sp>
      <p:pic>
        <p:nvPicPr>
          <p:cNvPr id="11" name="Picture 10" descr="SOI_Color_SingleLine.eps"/>
          <p:cNvPicPr>
            <a:picLocks noChangeAspect="1"/>
          </p:cNvPicPr>
          <p:nvPr userDrawn="1"/>
        </p:nvPicPr>
        <p:blipFill>
          <a:blip r:embed="rId3">
            <a:lum/>
            <a:alphaModFix/>
          </a:blip>
          <a:stretch>
            <a:fillRect/>
          </a:stretch>
        </p:blipFill>
        <p:spPr>
          <a:xfrm>
            <a:off x="9630386" y="6143237"/>
            <a:ext cx="2548985" cy="692538"/>
          </a:xfrm>
          <a:prstGeom prst="rect">
            <a:avLst/>
          </a:prstGeom>
          <a:noFill/>
          <a:ln>
            <a:noFill/>
          </a:ln>
        </p:spPr>
      </p:pic>
      <p:sp>
        <p:nvSpPr>
          <p:cNvPr id="12" name="Slide Number Placeholder 2"/>
          <p:cNvSpPr txBox="1">
            <a:spLocks/>
          </p:cNvSpPr>
          <p:nvPr userDrawn="1"/>
        </p:nvSpPr>
        <p:spPr>
          <a:xfrm>
            <a:off x="0" y="6464431"/>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65000"/>
                    <a:lumOff val="35000"/>
                  </a:schemeClr>
                </a:solidFill>
              </a:rPr>
              <a:t>Special Olympics International | NASA | </a:t>
            </a:r>
            <a:fld id="{734B0C50-C312-43B0-8322-372269A4893F}" type="slidenum">
              <a:rPr lang="en-US" smtClean="0">
                <a:solidFill>
                  <a:schemeClr val="tx1">
                    <a:lumMod val="65000"/>
                    <a:lumOff val="35000"/>
                  </a:schemeClr>
                </a:solidFill>
              </a:rPr>
              <a:pPr algn="l"/>
              <a:t>‹#›</a:t>
            </a:fld>
            <a:endParaRPr lang="en-US">
              <a:solidFill>
                <a:schemeClr val="tx1">
                  <a:lumMod val="65000"/>
                  <a:lumOff val="35000"/>
                </a:schemeClr>
              </a:solidFill>
            </a:endParaRPr>
          </a:p>
        </p:txBody>
      </p:sp>
      <p:sp>
        <p:nvSpPr>
          <p:cNvPr id="13" name="Title 1"/>
          <p:cNvSpPr>
            <a:spLocks noGrp="1"/>
          </p:cNvSpPr>
          <p:nvPr>
            <p:ph type="title"/>
          </p:nvPr>
        </p:nvSpPr>
        <p:spPr>
          <a:xfrm>
            <a:off x="371475" y="1298575"/>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4" name="Content Placeholder 2"/>
          <p:cNvSpPr>
            <a:spLocks noGrp="1"/>
          </p:cNvSpPr>
          <p:nvPr>
            <p:ph idx="1"/>
          </p:nvPr>
        </p:nvSpPr>
        <p:spPr>
          <a:xfrm>
            <a:off x="390525" y="2759075"/>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75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52964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点击编辑主标题样式</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编辑主文本样式</a:t>
            </a:r>
          </a:p>
          <a:p>
            <a:pPr lvl="1"/>
            <a:r>
              <a:rPr lang="en-US"/>
              <a:t>第二层</a:t>
            </a:r>
          </a:p>
          <a:p>
            <a:pPr lvl="2"/>
            <a:r>
              <a:rPr lang="en-US"/>
              <a:t>第三层</a:t>
            </a:r>
          </a:p>
          <a:p>
            <a:pPr lvl="3"/>
            <a:r>
              <a:rPr lang="en-US"/>
              <a:t>第四层</a:t>
            </a:r>
          </a:p>
          <a:p>
            <a:pPr lvl="4"/>
            <a:r>
              <a:rPr lang="en-US"/>
              <a:t>第五层</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D4D90-70F2-42DB-A009-0EE4A60DD012}" type="datetimeFigureOut">
              <a:rPr lang="en-US" smtClean="0"/>
              <a:t>11/21/2024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92390-4E64-4F8F-9E72-748C8C5B5066}" type="slidenum">
              <a:rPr lang="en-US" smtClean="0"/>
              <a:t>‹#›</a:t>
            </a:fld>
            <a:endParaRPr lang="en-US"/>
          </a:p>
        </p:txBody>
      </p:sp>
    </p:spTree>
    <p:extLst>
      <p:ext uri="{BB962C8B-B14F-4D97-AF65-F5344CB8AC3E}">
        <p14:creationId xmlns:p14="http://schemas.microsoft.com/office/powerpoint/2010/main" val="2130945913"/>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5" r:id="rId4"/>
    <p:sldLayoutId id="2147483686" r:id="rId5"/>
    <p:sldLayoutId id="2147483680" r:id="rId6"/>
    <p:sldLayoutId id="2147483681" r:id="rId7"/>
    <p:sldLayoutId id="2147483682" r:id="rId8"/>
    <p:sldLayoutId id="2147483650" r:id="rId9"/>
    <p:sldLayoutId id="2147483651" r:id="rId10"/>
    <p:sldLayoutId id="2147483652" r:id="rId11"/>
    <p:sldLayoutId id="2147483653" r:id="rId12"/>
    <p:sldLayoutId id="2147483654" r:id="rId13"/>
    <p:sldLayoutId id="2147483687" r:id="rId14"/>
    <p:sldLayoutId id="2147483683" r:id="rId15"/>
    <p:sldLayoutId id="2147483655" r:id="rId16"/>
    <p:sldLayoutId id="2147483656" r:id="rId17"/>
    <p:sldLayoutId id="2147483657" r:id="rId18"/>
    <p:sldLayoutId id="2147483658" r:id="rId19"/>
    <p:sldLayoutId id="2147483659" r:id="rId20"/>
    <p:sldLayoutId id="2147483684" r:id="rId21"/>
    <p:sldLayoutId id="214748366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jp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D8B45-972D-498B-A3E5-186D8E30937A}"/>
              </a:ext>
            </a:extLst>
          </p:cNvPr>
          <p:cNvSpPr txBox="1">
            <a:spLocks/>
          </p:cNvSpPr>
          <p:nvPr/>
        </p:nvSpPr>
        <p:spPr>
          <a:xfrm>
            <a:off x="2249070" y="633076"/>
            <a:ext cx="9533744" cy="2387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en-US" b="1" dirty="0">
                <a:latin typeface="Ubuntu" charset="0"/>
                <a:ea typeface="Ubuntu" charset="0"/>
                <a:cs typeface="Ubuntu" charset="0"/>
              </a:rPr>
            </a:br>
            <a:br>
              <a:rPr lang="en-US" b="1" dirty="0">
                <a:latin typeface="Ubuntu" charset="0"/>
                <a:ea typeface="Ubuntu" charset="0"/>
                <a:cs typeface="Ubuntu" charset="0"/>
              </a:rPr>
            </a:br>
            <a:r>
              <a:rPr lang="en-US" sz="4100" b="1" dirty="0">
                <a:latin typeface="Ubuntu" charset="0"/>
                <a:ea typeface="Ubuntu" charset="0"/>
                <a:cs typeface="Ubuntu" charset="0"/>
              </a:rPr>
              <a:t>情感健康</a:t>
            </a:r>
            <a:br>
              <a:rPr lang="en-US" dirty="0">
                <a:latin typeface="Ubuntu" charset="0"/>
                <a:ea typeface="Ubuntu" charset="0"/>
                <a:cs typeface="Ubuntu" charset="0"/>
              </a:rPr>
            </a:br>
            <a:endParaRPr lang="en-US" dirty="0">
              <a:latin typeface="Ubuntu" charset="0"/>
              <a:ea typeface="Ubuntu" charset="0"/>
              <a:cs typeface="Ubuntu" charset="0"/>
            </a:endParaRPr>
          </a:p>
        </p:txBody>
      </p:sp>
      <p:pic>
        <p:nvPicPr>
          <p:cNvPr id="8" name="Picture 7" descr="Graphical user interface, website&#10;&#10;Description automatically generated">
            <a:extLst>
              <a:ext uri="{FF2B5EF4-FFF2-40B4-BE49-F238E27FC236}">
                <a16:creationId xmlns:a16="http://schemas.microsoft.com/office/drawing/2014/main" id="{50F5D30B-4AE5-4F9B-AF2B-50863D08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171" y="4723940"/>
            <a:ext cx="3261643" cy="1713124"/>
          </a:xfrm>
          <a:prstGeom prst="rect">
            <a:avLst/>
          </a:prstGeom>
        </p:spPr>
      </p:pic>
    </p:spTree>
    <p:extLst>
      <p:ext uri="{BB962C8B-B14F-4D97-AF65-F5344CB8AC3E}">
        <p14:creationId xmlns:p14="http://schemas.microsoft.com/office/powerpoint/2010/main" val="4279409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策略1：使用挤压法</a:t>
            </a:r>
          </a:p>
        </p:txBody>
      </p:sp>
      <p:sp>
        <p:nvSpPr>
          <p:cNvPr id="3" name="Content Placeholder 2"/>
          <p:cNvSpPr>
            <a:spLocks noGrp="1"/>
          </p:cNvSpPr>
          <p:nvPr>
            <p:ph idx="1"/>
          </p:nvPr>
        </p:nvSpPr>
        <p:spPr>
          <a:xfrm>
            <a:off x="142876" y="4604242"/>
            <a:ext cx="11867416" cy="1269020"/>
          </a:xfrm>
        </p:spPr>
        <p:txBody>
          <a:bodyPr/>
          <a:lstStyle/>
          <a:p>
            <a:pPr marL="0" indent="0">
              <a:buNone/>
            </a:pPr>
            <a:r>
              <a:rPr lang="en-US" dirty="0">
                <a:latin typeface="Ubuntu" panose="020B0504030602030204" pitchFamily="34" charset="0"/>
              </a:rPr>
              <a:t>如果你感到压力、愤怒或不知所措，可以尝试捏一下压力球之类的东西。挤压球3秒钟，慢慢放开球，然后重复5到10次，持续1分钟。  </a:t>
            </a:r>
          </a:p>
        </p:txBody>
      </p:sp>
      <p:pic>
        <p:nvPicPr>
          <p:cNvPr id="4" name="Picture 3"/>
          <p:cNvPicPr>
            <a:picLocks noChangeAspect="1"/>
          </p:cNvPicPr>
          <p:nvPr/>
        </p:nvPicPr>
        <p:blipFill>
          <a:blip r:embed="rId3"/>
          <a:stretch>
            <a:fillRect/>
          </a:stretch>
        </p:blipFill>
        <p:spPr>
          <a:xfrm>
            <a:off x="5146158" y="1685897"/>
            <a:ext cx="6283843" cy="2918345"/>
          </a:xfrm>
          <a:prstGeom prst="rect">
            <a:avLst/>
          </a:prstGeom>
        </p:spPr>
      </p:pic>
      <p:pic>
        <p:nvPicPr>
          <p:cNvPr id="6" name="Picture 5" descr="A picture containing person, sport, player, crowd&#10;&#10;Description automatically generated">
            <a:extLst>
              <a:ext uri="{FF2B5EF4-FFF2-40B4-BE49-F238E27FC236}">
                <a16:creationId xmlns:a16="http://schemas.microsoft.com/office/drawing/2014/main" id="{10D46D17-EC2B-4B98-9322-26C9A2121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73" y="1326846"/>
            <a:ext cx="4160154" cy="3204490"/>
          </a:xfrm>
          <a:prstGeom prst="rect">
            <a:avLst/>
          </a:prstGeom>
        </p:spPr>
      </p:pic>
    </p:spTree>
    <p:extLst>
      <p:ext uri="{BB962C8B-B14F-4D97-AF65-F5344CB8AC3E}">
        <p14:creationId xmlns:p14="http://schemas.microsoft.com/office/powerpoint/2010/main" val="29688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策略2：思考积极的想法</a:t>
            </a:r>
          </a:p>
        </p:txBody>
      </p:sp>
      <p:sp>
        <p:nvSpPr>
          <p:cNvPr id="3" name="Content Placeholder 2"/>
          <p:cNvSpPr>
            <a:spLocks noGrp="1"/>
          </p:cNvSpPr>
          <p:nvPr>
            <p:ph idx="1"/>
          </p:nvPr>
        </p:nvSpPr>
        <p:spPr>
          <a:xfrm>
            <a:off x="228600" y="4176346"/>
            <a:ext cx="11781691" cy="1696916"/>
          </a:xfrm>
        </p:spPr>
        <p:txBody>
          <a:bodyPr>
            <a:noAutofit/>
          </a:bodyPr>
          <a:lstStyle/>
          <a:p>
            <a:pPr marL="0" indent="0">
              <a:buNone/>
            </a:pPr>
            <a:r>
              <a:rPr lang="en-US" dirty="0">
                <a:latin typeface="Ubuntu" panose="020B0504030602030204" pitchFamily="34" charset="0"/>
              </a:rPr>
              <a:t>我们都从不同的地方找到自己的灵感，找到适合自己的东西很重要。  许多人在听自己喜欢的音乐时感觉良好。另一些人则有一个清单，上面写着要读的鼓励性话语或要看的图片--有点像对自己的鼓励性谈话。 </a:t>
            </a:r>
          </a:p>
        </p:txBody>
      </p:sp>
      <p:pic>
        <p:nvPicPr>
          <p:cNvPr id="5" name="Picture 4"/>
          <p:cNvPicPr>
            <a:picLocks noChangeAspect="1"/>
          </p:cNvPicPr>
          <p:nvPr/>
        </p:nvPicPr>
        <p:blipFill>
          <a:blip r:embed="rId3"/>
          <a:stretch>
            <a:fillRect/>
          </a:stretch>
        </p:blipFill>
        <p:spPr>
          <a:xfrm>
            <a:off x="1815977" y="1107038"/>
            <a:ext cx="8237392" cy="3069308"/>
          </a:xfrm>
          <a:prstGeom prst="rect">
            <a:avLst/>
          </a:prstGeom>
        </p:spPr>
      </p:pic>
    </p:spTree>
    <p:extLst>
      <p:ext uri="{BB962C8B-B14F-4D97-AF65-F5344CB8AC3E}">
        <p14:creationId xmlns:p14="http://schemas.microsoft.com/office/powerpoint/2010/main" val="90220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策略3：深呼吸</a:t>
            </a:r>
          </a:p>
        </p:txBody>
      </p:sp>
      <p:sp>
        <p:nvSpPr>
          <p:cNvPr id="3" name="Content Placeholder 2"/>
          <p:cNvSpPr>
            <a:spLocks noGrp="1"/>
          </p:cNvSpPr>
          <p:nvPr>
            <p:ph idx="1"/>
          </p:nvPr>
        </p:nvSpPr>
        <p:spPr>
          <a:xfrm>
            <a:off x="362682" y="4604242"/>
            <a:ext cx="11647609" cy="1269020"/>
          </a:xfrm>
        </p:spPr>
        <p:txBody>
          <a:bodyPr/>
          <a:lstStyle/>
          <a:p>
            <a:pPr marL="0" indent="0">
              <a:buNone/>
            </a:pPr>
            <a:r>
              <a:rPr lang="en-US" dirty="0">
                <a:latin typeface="Ubuntu" panose="020B0504030602030204" pitchFamily="34" charset="0"/>
              </a:rPr>
              <a:t>做深呼吸可以帮助你感到更加放松和平静。  假装你在闻一朵花，通过你的鼻子慢慢呼吸。  然后，假装你正在慢慢吹灭蜡烛。   </a:t>
            </a:r>
          </a:p>
        </p:txBody>
      </p:sp>
      <p:pic>
        <p:nvPicPr>
          <p:cNvPr id="5" name="Picture 4"/>
          <p:cNvPicPr>
            <a:picLocks noChangeAspect="1"/>
          </p:cNvPicPr>
          <p:nvPr/>
        </p:nvPicPr>
        <p:blipFill>
          <a:blip r:embed="rId3"/>
          <a:stretch>
            <a:fillRect/>
          </a:stretch>
        </p:blipFill>
        <p:spPr>
          <a:xfrm>
            <a:off x="1894742" y="1253468"/>
            <a:ext cx="7469066" cy="3129497"/>
          </a:xfrm>
          <a:prstGeom prst="rect">
            <a:avLst/>
          </a:prstGeom>
        </p:spPr>
      </p:pic>
    </p:spTree>
    <p:extLst>
      <p:ext uri="{BB962C8B-B14F-4D97-AF65-F5344CB8AC3E}">
        <p14:creationId xmlns:p14="http://schemas.microsoft.com/office/powerpoint/2010/main" val="358355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策略4：拉伸</a:t>
            </a:r>
          </a:p>
        </p:txBody>
      </p:sp>
      <p:sp>
        <p:nvSpPr>
          <p:cNvPr id="3" name="Content Placeholder 2"/>
          <p:cNvSpPr>
            <a:spLocks noGrp="1"/>
          </p:cNvSpPr>
          <p:nvPr>
            <p:ph idx="1"/>
          </p:nvPr>
        </p:nvSpPr>
        <p:spPr>
          <a:xfrm>
            <a:off x="362682" y="4604242"/>
            <a:ext cx="11647609" cy="1269020"/>
          </a:xfrm>
        </p:spPr>
        <p:txBody>
          <a:bodyPr/>
          <a:lstStyle/>
          <a:p>
            <a:pPr marL="0" indent="0">
              <a:buNone/>
            </a:pPr>
            <a:r>
              <a:rPr lang="en-US" dirty="0">
                <a:latin typeface="Ubuntu" panose="020B0504030602030204" pitchFamily="34" charset="0"/>
              </a:rPr>
              <a:t>伸展可以帮助你的身体感觉更放松，释放情绪。  尝试一些不同的简单拉伸或瑜伽姿势，但记住要慢慢地、轻柔地开始! </a:t>
            </a:r>
          </a:p>
        </p:txBody>
      </p:sp>
      <p:pic>
        <p:nvPicPr>
          <p:cNvPr id="5" name="Picture 4"/>
          <p:cNvPicPr>
            <a:picLocks noChangeAspect="1"/>
          </p:cNvPicPr>
          <p:nvPr/>
        </p:nvPicPr>
        <p:blipFill>
          <a:blip r:embed="rId3"/>
          <a:stretch>
            <a:fillRect/>
          </a:stretch>
        </p:blipFill>
        <p:spPr>
          <a:xfrm>
            <a:off x="1355480" y="1542655"/>
            <a:ext cx="8880787" cy="2845777"/>
          </a:xfrm>
          <a:prstGeom prst="rect">
            <a:avLst/>
          </a:prstGeom>
        </p:spPr>
      </p:pic>
    </p:spTree>
    <p:extLst>
      <p:ext uri="{BB962C8B-B14F-4D97-AF65-F5344CB8AC3E}">
        <p14:creationId xmlns:p14="http://schemas.microsoft.com/office/powerpoint/2010/main" val="200820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策略5：获得支持</a:t>
            </a:r>
          </a:p>
        </p:txBody>
      </p:sp>
      <p:sp>
        <p:nvSpPr>
          <p:cNvPr id="3" name="Content Placeholder 2"/>
          <p:cNvSpPr>
            <a:spLocks noGrp="1"/>
          </p:cNvSpPr>
          <p:nvPr>
            <p:ph idx="1"/>
          </p:nvPr>
        </p:nvSpPr>
        <p:spPr>
          <a:xfrm>
            <a:off x="362682" y="4604242"/>
            <a:ext cx="11647609" cy="1269020"/>
          </a:xfrm>
        </p:spPr>
        <p:txBody>
          <a:bodyPr>
            <a:normAutofit fontScale="92500" lnSpcReduction="10000"/>
          </a:bodyPr>
          <a:lstStyle/>
          <a:p>
            <a:pPr marL="0" indent="0">
              <a:buNone/>
            </a:pPr>
            <a:r>
              <a:rPr lang="en-US" dirty="0"/>
              <a:t>当我们试图处理自己的想法和感受时，其他人可以对我们有所帮助。  与你信任的人交谈可以帮助我们，比如你的家人、朋友和教练。 </a:t>
            </a:r>
          </a:p>
          <a:p>
            <a:pPr marL="0" indent="0">
              <a:buNone/>
            </a:pPr>
            <a:r>
              <a:rPr lang="en-US" dirty="0"/>
              <a:t>给别人一个微笑，一个拳头，或鼓励的话（而不是击掌）。  </a:t>
            </a:r>
          </a:p>
        </p:txBody>
      </p:sp>
      <p:pic>
        <p:nvPicPr>
          <p:cNvPr id="5" name="Picture 4"/>
          <p:cNvPicPr>
            <a:picLocks noChangeAspect="1"/>
          </p:cNvPicPr>
          <p:nvPr/>
        </p:nvPicPr>
        <p:blipFill>
          <a:blip r:embed="rId3"/>
          <a:stretch>
            <a:fillRect/>
          </a:stretch>
        </p:blipFill>
        <p:spPr>
          <a:xfrm>
            <a:off x="0" y="1326846"/>
            <a:ext cx="8636890" cy="3069308"/>
          </a:xfrm>
          <a:prstGeom prst="rect">
            <a:avLst/>
          </a:prstGeom>
        </p:spPr>
      </p:pic>
      <p:sp>
        <p:nvSpPr>
          <p:cNvPr id="7" name="Oval 6">
            <a:extLst>
              <a:ext uri="{FF2B5EF4-FFF2-40B4-BE49-F238E27FC236}">
                <a16:creationId xmlns:a16="http://schemas.microsoft.com/office/drawing/2014/main" id="{B5215FC8-5387-4CFC-8F85-4800E6EBE4A5}"/>
              </a:ext>
            </a:extLst>
          </p:cNvPr>
          <p:cNvSpPr/>
          <p:nvPr/>
        </p:nvSpPr>
        <p:spPr>
          <a:xfrm>
            <a:off x="8069580" y="114300"/>
            <a:ext cx="4488179" cy="428185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53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52499" y="-122501"/>
            <a:ext cx="5314536" cy="1325563"/>
          </a:xfrm>
        </p:spPr>
        <p:txBody>
          <a:bodyPr>
            <a:normAutofit/>
          </a:bodyPr>
          <a:lstStyle/>
          <a:p>
            <a:r>
              <a:rPr lang="en-US" dirty="0"/>
              <a:t>家庭作业</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running in a race&#10;&#10;Description automatically generated with medium confidence">
            <a:extLst>
              <a:ext uri="{FF2B5EF4-FFF2-40B4-BE49-F238E27FC236}">
                <a16:creationId xmlns:a16="http://schemas.microsoft.com/office/drawing/2014/main" id="{63F5B71F-7FBC-4DD0-A275-AF7E4B2E7EE3}"/>
              </a:ext>
            </a:extLst>
          </p:cNvPr>
          <p:cNvPicPr>
            <a:picLocks noChangeAspect="1"/>
          </p:cNvPicPr>
          <p:nvPr/>
        </p:nvPicPr>
        <p:blipFill rotWithShape="1">
          <a:blip r:embed="rId3">
            <a:extLst>
              <a:ext uri="{28A0092B-C50C-407E-A947-70E740481C1C}">
                <a14:useLocalDpi xmlns:a14="http://schemas.microsoft.com/office/drawing/2010/main" val="0"/>
              </a:ext>
            </a:extLst>
          </a:blip>
          <a:srcRect l="13962" r="2589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2495616480"/>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666492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AFF-3B76-1C5E-1ADB-6BCCCB8A1424}"/>
              </a:ext>
            </a:extLst>
          </p:cNvPr>
          <p:cNvSpPr>
            <a:spLocks noGrp="1"/>
          </p:cNvSpPr>
          <p:nvPr>
            <p:ph type="title"/>
          </p:nvPr>
        </p:nvSpPr>
        <p:spPr>
          <a:xfrm>
            <a:off x="1744980" y="401703"/>
            <a:ext cx="7886700" cy="585850"/>
          </a:xfrm>
        </p:spPr>
        <p:txBody>
          <a:bodyPr>
            <a:normAutofit fontScale="90000"/>
          </a:bodyPr>
          <a:lstStyle/>
          <a:p>
            <a:r>
              <a:rPr lang="ja-JP" altLang="en-US" dirty="0"/>
              <a:t>确认</a:t>
            </a:r>
            <a:endParaRPr lang="en-US" dirty="0"/>
          </a:p>
        </p:txBody>
      </p:sp>
      <p:sp>
        <p:nvSpPr>
          <p:cNvPr id="3" name="Content Placeholder 2">
            <a:extLst>
              <a:ext uri="{FF2B5EF4-FFF2-40B4-BE49-F238E27FC236}">
                <a16:creationId xmlns:a16="http://schemas.microsoft.com/office/drawing/2014/main" id="{BF066226-87C2-7714-ADDA-D98795968B69}"/>
              </a:ext>
            </a:extLst>
          </p:cNvPr>
          <p:cNvSpPr>
            <a:spLocks noGrp="1"/>
          </p:cNvSpPr>
          <p:nvPr>
            <p:ph idx="1"/>
          </p:nvPr>
        </p:nvSpPr>
        <p:spPr/>
        <p:txBody>
          <a:bodyPr/>
          <a:lstStyle/>
          <a:p>
            <a:pPr marL="0" indent="0">
              <a:lnSpc>
                <a:spcPct val="107000"/>
              </a:lnSpc>
              <a:spcBef>
                <a:spcPts val="0"/>
              </a:spcBef>
              <a:spcAft>
                <a:spcPts val="800"/>
              </a:spcAft>
              <a:buNone/>
            </a:pPr>
            <a:r>
              <a:rPr lang="zh-CN" altLang="en-US" sz="1800" kern="100" dirty="0">
                <a:latin typeface="Aptos" panose="020B0004020202020204" pitchFamily="34" charset="0"/>
                <a:ea typeface="Aptos" panose="020B0004020202020204" pitchFamily="34" charset="0"/>
                <a:cs typeface="Times New Roman" panose="02020603050405020304" pitchFamily="18" charset="0"/>
              </a:rPr>
              <a:t>本文档的原始版本是在许多来源的资助下开发的，包括在美国由美国卫生与公众服务部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HHS</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疾病控制和预防中心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CDC</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的第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NU27DD000021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号资助，其中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$18.1 M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64%</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由美国联邦资金资助，</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$10.2 M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36%</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由非联邦来源支持。
本文档的内容完全由作者负责，并不一定代表美国疾病控制和预防中心或美国卫生与公众服务部的官方观点。</a:t>
            </a:r>
            <a:endParaRPr lang="en-US" dirty="0"/>
          </a:p>
        </p:txBody>
      </p:sp>
    </p:spTree>
    <p:extLst>
      <p:ext uri="{BB962C8B-B14F-4D97-AF65-F5344CB8AC3E}">
        <p14:creationId xmlns:p14="http://schemas.microsoft.com/office/powerpoint/2010/main" val="218351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FB9AEB-CBBF-45D1-9E2D-33DA0F8FF6AA}"/>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rgbClr val="FF0000"/>
                </a:solidFill>
                <a:effectLst>
                  <a:outerShdw blurRad="38100" dist="38100" dir="2700000" algn="tl">
                    <a:srgbClr val="000000">
                      <a:alpha val="43137"/>
                    </a:srgbClr>
                  </a:outerShdw>
                </a:effectLst>
                <a:latin typeface="+mj-lt"/>
                <a:ea typeface="+mj-ea"/>
                <a:cs typeface="+mj-cs"/>
              </a:rPr>
              <a:t>什么是情绪健康？</a:t>
            </a:r>
          </a:p>
        </p:txBody>
      </p:sp>
      <p:pic>
        <p:nvPicPr>
          <p:cNvPr id="3" name="Picture 2" descr="A group of people sitting together&#10;&#10;Description automatically generated with medium confidence">
            <a:extLst>
              <a:ext uri="{FF2B5EF4-FFF2-40B4-BE49-F238E27FC236}">
                <a16:creationId xmlns:a16="http://schemas.microsoft.com/office/drawing/2014/main" id="{38B7023C-60E8-45AD-A9E0-5E6258955895}"/>
              </a:ext>
            </a:extLst>
          </p:cNvPr>
          <p:cNvPicPr>
            <a:picLocks noChangeAspect="1"/>
          </p:cNvPicPr>
          <p:nvPr/>
        </p:nvPicPr>
        <p:blipFill rotWithShape="1">
          <a:blip r:embed="rId3">
            <a:extLst>
              <a:ext uri="{28A0092B-C50C-407E-A947-70E740481C1C}">
                <a14:useLocalDpi xmlns:a14="http://schemas.microsoft.com/office/drawing/2010/main" val="0"/>
              </a:ext>
            </a:extLst>
          </a:blip>
          <a:srcRect r="1" b="2119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5808474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你作为健康使者的角色</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611166957"/>
              </p:ext>
            </p:extLst>
          </p:nvPr>
        </p:nvGraphicFramePr>
        <p:xfrm>
          <a:off x="6499749" y="1254634"/>
          <a:ext cx="5284788" cy="457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people standing in a room&#10;&#10;Description automatically generated">
            <a:extLst>
              <a:ext uri="{FF2B5EF4-FFF2-40B4-BE49-F238E27FC236}">
                <a16:creationId xmlns:a16="http://schemas.microsoft.com/office/drawing/2014/main" id="{0046BE12-FC7D-49EE-84C0-9A85DD8A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9577" y="4238688"/>
            <a:ext cx="3913347" cy="2608898"/>
          </a:xfrm>
          <a:prstGeom prst="rect">
            <a:avLst/>
          </a:prstGeom>
        </p:spPr>
      </p:pic>
      <p:pic>
        <p:nvPicPr>
          <p:cNvPr id="8" name="Picture 7" descr="A group of people holding a sign&#10;&#10;Description automatically generated">
            <a:extLst>
              <a:ext uri="{FF2B5EF4-FFF2-40B4-BE49-F238E27FC236}">
                <a16:creationId xmlns:a16="http://schemas.microsoft.com/office/drawing/2014/main" id="{00FDBCE8-4664-4EBC-8DFE-0C24D86EA3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281" y="1137094"/>
            <a:ext cx="4411980" cy="2941320"/>
          </a:xfrm>
          <a:prstGeom prst="rect">
            <a:avLst/>
          </a:prstGeom>
        </p:spPr>
      </p:pic>
      <p:pic>
        <p:nvPicPr>
          <p:cNvPr id="15" name="Picture 14" descr="A person sitting at a table with a computer&#10;&#10;Description automatically generated">
            <a:extLst>
              <a:ext uri="{FF2B5EF4-FFF2-40B4-BE49-F238E27FC236}">
                <a16:creationId xmlns:a16="http://schemas.microsoft.com/office/drawing/2014/main" id="{FF7C7C3A-809C-41D4-82DC-B86D7D1D6A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281" y="4576413"/>
            <a:ext cx="2900172" cy="1933448"/>
          </a:xfrm>
          <a:prstGeom prst="rect">
            <a:avLst/>
          </a:prstGeom>
        </p:spPr>
      </p:pic>
    </p:spTree>
    <p:extLst>
      <p:ext uri="{BB962C8B-B14F-4D97-AF65-F5344CB8AC3E}">
        <p14:creationId xmlns:p14="http://schemas.microsoft.com/office/powerpoint/2010/main" val="388886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Ubuntu" panose="020B0504030602030204" pitchFamily="34" charset="0"/>
              </a:rPr>
              <a:t>情感</a:t>
            </a:r>
          </a:p>
        </p:txBody>
      </p:sp>
      <p:pic>
        <p:nvPicPr>
          <p:cNvPr id="1026" name="Picture 2" descr="Why are two of Riley's five emotions in Inside Out male? - Movies ..."/>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19200" y="1890712"/>
            <a:ext cx="97536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对情感健康的威胁：压力</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2398" y="1326846"/>
            <a:ext cx="5436523" cy="4704210"/>
          </a:xfrm>
        </p:spPr>
      </p:pic>
      <p:cxnSp>
        <p:nvCxnSpPr>
          <p:cNvPr id="5" name="Straight Connector 4">
            <a:extLst>
              <a:ext uri="{FF2B5EF4-FFF2-40B4-BE49-F238E27FC236}">
                <a16:creationId xmlns:a16="http://schemas.microsoft.com/office/drawing/2014/main" id="{A3B8D737-FB70-4202-ACA0-A6F90F07CFA4}"/>
              </a:ext>
            </a:extLst>
          </p:cNvPr>
          <p:cNvCxnSpPr>
            <a:cxnSpLocks/>
          </p:cNvCxnSpPr>
          <p:nvPr/>
        </p:nvCxnSpPr>
        <p:spPr>
          <a:xfrm>
            <a:off x="5875020" y="2067321"/>
            <a:ext cx="0" cy="34975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8" name="Picture 7" descr="A picture containing text, water sport, sport, swimming&#10;&#10;Description automatically generated">
            <a:extLst>
              <a:ext uri="{FF2B5EF4-FFF2-40B4-BE49-F238E27FC236}">
                <a16:creationId xmlns:a16="http://schemas.microsoft.com/office/drawing/2014/main" id="{32B56251-F064-432D-A9E1-A600DC0CF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90" y="1326846"/>
            <a:ext cx="5106430" cy="4704210"/>
          </a:xfrm>
          <a:prstGeom prst="rect">
            <a:avLst/>
          </a:prstGeom>
        </p:spPr>
      </p:pic>
    </p:spTree>
    <p:extLst>
      <p:ext uri="{BB962C8B-B14F-4D97-AF65-F5344CB8AC3E}">
        <p14:creationId xmlns:p14="http://schemas.microsoft.com/office/powerpoint/2010/main" val="347106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Ubuntu" panose="020B0504030602030204" pitchFamily="34" charset="0"/>
              </a:rPr>
              <a:t>压力的迹象</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9247698"/>
              </p:ext>
            </p:extLst>
          </p:nvPr>
        </p:nvGraphicFramePr>
        <p:xfrm>
          <a:off x="1390650" y="1370692"/>
          <a:ext cx="10515600" cy="4648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0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45746"/>
            <a:ext cx="12635345" cy="1325563"/>
          </a:xfrm>
        </p:spPr>
        <p:txBody>
          <a:bodyPr>
            <a:normAutofit/>
          </a:bodyPr>
          <a:lstStyle/>
          <a:p>
            <a:r>
              <a:rPr lang="en-US" sz="4000" dirty="0">
                <a:latin typeface="Ubuntu" panose="020B0504030602030204" pitchFamily="34" charset="0"/>
              </a:rPr>
              <a:t>当我们有压力的时候，我们可以控制什么？</a:t>
            </a:r>
          </a:p>
        </p:txBody>
      </p:sp>
      <p:sp>
        <p:nvSpPr>
          <p:cNvPr id="15" name="TextBox 14"/>
          <p:cNvSpPr txBox="1"/>
          <p:nvPr/>
        </p:nvSpPr>
        <p:spPr>
          <a:xfrm>
            <a:off x="386261" y="1630093"/>
            <a:ext cx="3555657" cy="523220"/>
          </a:xfrm>
          <a:prstGeom prst="rect">
            <a:avLst/>
          </a:prstGeom>
          <a:noFill/>
        </p:spPr>
        <p:txBody>
          <a:bodyPr wrap="square" rtlCol="0">
            <a:spAutoFit/>
          </a:bodyPr>
          <a:lstStyle/>
          <a:p>
            <a:pPr algn="ctr"/>
            <a:r>
              <a:rPr lang="en-US" sz="2800" b="1" dirty="0">
                <a:solidFill>
                  <a:srgbClr val="00B050"/>
                </a:solidFill>
                <a:latin typeface="Ubuntu" panose="020B0504030602030204" pitchFamily="34" charset="0"/>
              </a:rPr>
              <a:t>我可以控制...</a:t>
            </a:r>
          </a:p>
        </p:txBody>
      </p:sp>
      <p:sp>
        <p:nvSpPr>
          <p:cNvPr id="18" name="TextBox 17"/>
          <p:cNvSpPr txBox="1"/>
          <p:nvPr/>
        </p:nvSpPr>
        <p:spPr>
          <a:xfrm>
            <a:off x="7955280" y="1389730"/>
            <a:ext cx="3850459" cy="523220"/>
          </a:xfrm>
          <a:prstGeom prst="rect">
            <a:avLst/>
          </a:prstGeom>
          <a:noFill/>
        </p:spPr>
        <p:txBody>
          <a:bodyPr wrap="square" rtlCol="0">
            <a:spAutoFit/>
          </a:bodyPr>
          <a:lstStyle/>
          <a:p>
            <a:pPr algn="ctr"/>
            <a:r>
              <a:rPr lang="en-US" sz="2800" b="1" dirty="0">
                <a:solidFill>
                  <a:srgbClr val="FF0000"/>
                </a:solidFill>
                <a:latin typeface="Ubuntu" panose="020B0504030602030204" pitchFamily="34" charset="0"/>
              </a:rPr>
              <a:t>我无法控制...</a:t>
            </a:r>
          </a:p>
        </p:txBody>
      </p:sp>
      <p:sp>
        <p:nvSpPr>
          <p:cNvPr id="16" name="TextBox 15"/>
          <p:cNvSpPr txBox="1"/>
          <p:nvPr/>
        </p:nvSpPr>
        <p:spPr>
          <a:xfrm>
            <a:off x="4387079" y="3327225"/>
            <a:ext cx="3291622" cy="584775"/>
          </a:xfrm>
          <a:prstGeom prst="rect">
            <a:avLst/>
          </a:prstGeom>
          <a:noFill/>
        </p:spPr>
        <p:txBody>
          <a:bodyPr wrap="square" rtlCol="0">
            <a:spAutoFit/>
          </a:bodyPr>
          <a:lstStyle/>
          <a:p>
            <a:r>
              <a:rPr lang="en-US" sz="3200" b="1" dirty="0">
                <a:ln w="22225">
                  <a:solidFill>
                    <a:schemeClr val="accent2"/>
                  </a:solidFill>
                  <a:prstDash val="solid"/>
                </a:ln>
                <a:solidFill>
                  <a:schemeClr val="accent2">
                    <a:lumMod val="40000"/>
                    <a:lumOff val="60000"/>
                  </a:schemeClr>
                </a:solidFill>
              </a:rPr>
              <a:t>响应与反应</a:t>
            </a:r>
          </a:p>
        </p:txBody>
      </p:sp>
      <p:pic>
        <p:nvPicPr>
          <p:cNvPr id="4" name="Picture 3" descr="A person in a blue shirt&#10;&#10;Description automatically generated">
            <a:extLst>
              <a:ext uri="{FF2B5EF4-FFF2-40B4-BE49-F238E27FC236}">
                <a16:creationId xmlns:a16="http://schemas.microsoft.com/office/drawing/2014/main" id="{D342804E-9E7F-4657-BB5E-188FA0F19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61" y="2331720"/>
            <a:ext cx="3854076" cy="3045344"/>
          </a:xfrm>
          <a:prstGeom prst="rect">
            <a:avLst/>
          </a:prstGeom>
        </p:spPr>
      </p:pic>
      <p:pic>
        <p:nvPicPr>
          <p:cNvPr id="6" name="Picture 5" descr="A picture containing building, person, snow, table&#10;&#10;Description automatically generated">
            <a:extLst>
              <a:ext uri="{FF2B5EF4-FFF2-40B4-BE49-F238E27FC236}">
                <a16:creationId xmlns:a16="http://schemas.microsoft.com/office/drawing/2014/main" id="{AB64816E-3154-47B5-BEF0-66B0B7D3B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5444" y="1921853"/>
            <a:ext cx="3980295" cy="3546417"/>
          </a:xfrm>
          <a:prstGeom prst="rect">
            <a:avLst/>
          </a:prstGeom>
        </p:spPr>
      </p:pic>
      <p:sp>
        <p:nvSpPr>
          <p:cNvPr id="10" name="TextBox 9">
            <a:extLst>
              <a:ext uri="{FF2B5EF4-FFF2-40B4-BE49-F238E27FC236}">
                <a16:creationId xmlns:a16="http://schemas.microsoft.com/office/drawing/2014/main" id="{BC54E065-2931-4538-A2CC-F2E9CD650395}"/>
              </a:ext>
            </a:extLst>
          </p:cNvPr>
          <p:cNvSpPr txBox="1"/>
          <p:nvPr/>
        </p:nvSpPr>
        <p:spPr>
          <a:xfrm>
            <a:off x="386260" y="5555471"/>
            <a:ext cx="3555657" cy="523220"/>
          </a:xfrm>
          <a:prstGeom prst="rect">
            <a:avLst/>
          </a:prstGeom>
          <a:noFill/>
        </p:spPr>
        <p:txBody>
          <a:bodyPr wrap="square" rtlCol="0">
            <a:spAutoFit/>
          </a:bodyPr>
          <a:lstStyle/>
          <a:p>
            <a:pPr algn="ctr"/>
            <a:r>
              <a:rPr lang="en-US" sz="2800" b="1" dirty="0">
                <a:solidFill>
                  <a:srgbClr val="00B050"/>
                </a:solidFill>
                <a:latin typeface="Ubuntu" panose="020B0504030602030204" pitchFamily="34" charset="0"/>
              </a:rPr>
              <a:t>医学</a:t>
            </a:r>
          </a:p>
        </p:txBody>
      </p:sp>
      <p:sp>
        <p:nvSpPr>
          <p:cNvPr id="11" name="TextBox 10">
            <a:extLst>
              <a:ext uri="{FF2B5EF4-FFF2-40B4-BE49-F238E27FC236}">
                <a16:creationId xmlns:a16="http://schemas.microsoft.com/office/drawing/2014/main" id="{7D9FC4CB-F678-48C6-9BFF-082C9C464596}"/>
              </a:ext>
            </a:extLst>
          </p:cNvPr>
          <p:cNvSpPr txBox="1"/>
          <p:nvPr/>
        </p:nvSpPr>
        <p:spPr>
          <a:xfrm>
            <a:off x="7955280" y="5555471"/>
            <a:ext cx="3850459" cy="523220"/>
          </a:xfrm>
          <a:prstGeom prst="rect">
            <a:avLst/>
          </a:prstGeom>
          <a:noFill/>
        </p:spPr>
        <p:txBody>
          <a:bodyPr wrap="square" rtlCol="0">
            <a:spAutoFit/>
          </a:bodyPr>
          <a:lstStyle/>
          <a:p>
            <a:pPr algn="ctr"/>
            <a:r>
              <a:rPr lang="en-US" sz="2800" b="1" dirty="0">
                <a:solidFill>
                  <a:srgbClr val="FF0000"/>
                </a:solidFill>
                <a:latin typeface="Ubuntu" panose="020B0504030602030204" pitchFamily="34" charset="0"/>
              </a:rPr>
              <a:t>其他</a:t>
            </a:r>
          </a:p>
        </p:txBody>
      </p:sp>
    </p:spTree>
    <p:extLst>
      <p:ext uri="{BB962C8B-B14F-4D97-AF65-F5344CB8AC3E}">
        <p14:creationId xmlns:p14="http://schemas.microsoft.com/office/powerpoint/2010/main" val="25263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Ubuntu" panose="020B0504030602030204" pitchFamily="34" charset="0"/>
              </a:rPr>
              <a:t>压力的来源</a:t>
            </a:r>
          </a:p>
        </p:txBody>
      </p:sp>
      <p:sp>
        <p:nvSpPr>
          <p:cNvPr id="6" name="Rectangle 5"/>
          <p:cNvSpPr/>
          <p:nvPr/>
        </p:nvSpPr>
        <p:spPr>
          <a:xfrm>
            <a:off x="5144042" y="1950519"/>
            <a:ext cx="6581683" cy="341632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什么压力 </a:t>
            </a:r>
          </a:p>
          <a:p>
            <a:pPr algn="ct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你出来了吗？</a:t>
            </a:r>
          </a:p>
          <a:p>
            <a:pPr algn="ctr"/>
            <a:endParaRPr lang="en-US" sz="5400" b="1" dirty="0">
              <a:ln w="22225">
                <a:solidFill>
                  <a:schemeClr val="accent2"/>
                </a:solidFill>
                <a:prstDash val="solid"/>
              </a:ln>
              <a:solidFill>
                <a:schemeClr val="accent2">
                  <a:lumMod val="40000"/>
                  <a:lumOff val="60000"/>
                </a:schemeClr>
              </a:solidFill>
              <a:latin typeface="Ubuntu" panose="020B0504030602030204" pitchFamily="34" charset="0"/>
            </a:endParaRPr>
          </a:p>
          <a:p>
            <a:pPr algn="ct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让我们集思广益...</a:t>
            </a:r>
          </a:p>
        </p:txBody>
      </p:sp>
      <p:pic>
        <p:nvPicPr>
          <p:cNvPr id="3" name="Picture 2" descr="A person in a red shirt playing football&#10;&#10;Description automatically generated with low confidence">
            <a:extLst>
              <a:ext uri="{FF2B5EF4-FFF2-40B4-BE49-F238E27FC236}">
                <a16:creationId xmlns:a16="http://schemas.microsoft.com/office/drawing/2014/main" id="{580840BC-7158-41F0-A8BB-02E6ECB1B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43" y="10414"/>
            <a:ext cx="4038057" cy="6618986"/>
          </a:xfrm>
          <a:prstGeom prst="rect">
            <a:avLst/>
          </a:prstGeom>
        </p:spPr>
      </p:pic>
    </p:spTree>
    <p:extLst>
      <p:ext uri="{BB962C8B-B14F-4D97-AF65-F5344CB8AC3E}">
        <p14:creationId xmlns:p14="http://schemas.microsoft.com/office/powerpoint/2010/main" val="87283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00405"/>
            <a:ext cx="5314536" cy="1325563"/>
          </a:xfrm>
        </p:spPr>
        <p:txBody>
          <a:bodyPr vert="horz" lIns="91440" tIns="45720" rIns="91440" bIns="45720" rtlCol="0" anchor="ctr">
            <a:normAutofit/>
          </a:bodyPr>
          <a:lstStyle/>
          <a:p>
            <a:r>
              <a:rPr lang="en-US" dirty="0">
                <a:solidFill>
                  <a:schemeClr val="tx1"/>
                </a:solidFill>
                <a:latin typeface="+mj-lt"/>
              </a:rPr>
              <a:t>专注于 </a:t>
            </a:r>
            <a:br>
              <a:rPr lang="en-US" dirty="0">
                <a:solidFill>
                  <a:schemeClr val="tx1"/>
                </a:solidFill>
                <a:latin typeface="+mj-lt"/>
              </a:rPr>
            </a:br>
            <a:r>
              <a:rPr lang="en-US" dirty="0">
                <a:solidFill>
                  <a:schemeClr val="tx1"/>
                </a:solidFill>
                <a:latin typeface="+mj-lt"/>
              </a:rPr>
              <a:t>      情感健康</a:t>
            </a:r>
          </a:p>
        </p:txBody>
      </p:sp>
      <p:sp>
        <p:nvSpPr>
          <p:cNvPr id="3" name="Content Placeholder 2"/>
          <p:cNvSpPr>
            <a:spLocks noGrp="1"/>
          </p:cNvSpPr>
          <p:nvPr>
            <p:ph idx="1"/>
          </p:nvPr>
        </p:nvSpPr>
        <p:spPr>
          <a:xfrm>
            <a:off x="276468" y="1741040"/>
            <a:ext cx="6285600" cy="3375920"/>
          </a:xfrm>
        </p:spPr>
        <p:txBody>
          <a:bodyPr vert="horz" lIns="91440" tIns="45720" rIns="91440" bIns="45720" rtlCol="0" anchor="t">
            <a:noAutofit/>
          </a:bodyPr>
          <a:lstStyle/>
          <a:p>
            <a:pPr marL="0" indent="0">
              <a:buNone/>
            </a:pPr>
            <a:r>
              <a:rPr lang="en-US" sz="2400" dirty="0">
                <a:solidFill>
                  <a:schemeClr val="tx1"/>
                </a:solidFill>
              </a:rPr>
              <a:t>许多人可能会感到悲伤、压力或困惑，特别是现在我们正在处理一场大流行病。想一想你可以为你的情绪健康做些什么，这很重要。</a:t>
            </a:r>
          </a:p>
          <a:p>
            <a:pPr marL="0" indent="0">
              <a:buNone/>
            </a:pPr>
            <a:r>
              <a:rPr lang="en-US" sz="2400" dirty="0">
                <a:solidFill>
                  <a:schemeClr val="tx1"/>
                </a:solidFill>
              </a:rPr>
              <a:t>让我们来学习5种你可以每天做的情绪健康的技巧吧</a:t>
            </a:r>
          </a:p>
          <a:p>
            <a:pPr marL="514350">
              <a:buFont typeface="Arial" panose="020B0604020202020204" pitchFamily="34" charset="0"/>
              <a:buChar char="•"/>
            </a:pPr>
            <a:r>
              <a:rPr lang="en-US" sz="2400" dirty="0">
                <a:solidFill>
                  <a:schemeClr val="tx1"/>
                </a:solidFill>
              </a:rPr>
              <a:t>使用压力球</a:t>
            </a:r>
          </a:p>
          <a:p>
            <a:pPr marL="514350">
              <a:buFont typeface="Arial" panose="020B0604020202020204" pitchFamily="34" charset="0"/>
              <a:buChar char="•"/>
            </a:pPr>
            <a:r>
              <a:rPr lang="en-US" sz="2400" dirty="0">
                <a:solidFill>
                  <a:schemeClr val="tx1"/>
                </a:solidFill>
              </a:rPr>
              <a:t>思考积极的想法</a:t>
            </a:r>
          </a:p>
          <a:p>
            <a:pPr marL="514350">
              <a:buFont typeface="Arial" panose="020B0604020202020204" pitchFamily="34" charset="0"/>
              <a:buChar char="•"/>
            </a:pPr>
            <a:r>
              <a:rPr lang="en-US" sz="2400" dirty="0">
                <a:solidFill>
                  <a:schemeClr val="tx1"/>
                </a:solidFill>
              </a:rPr>
              <a:t>深呼吸</a:t>
            </a:r>
          </a:p>
          <a:p>
            <a:pPr marL="514350">
              <a:buFont typeface="Arial" panose="020B0604020202020204" pitchFamily="34" charset="0"/>
              <a:buChar char="•"/>
            </a:pPr>
            <a:r>
              <a:rPr lang="en-US" sz="2400" dirty="0">
                <a:solidFill>
                  <a:schemeClr val="tx1"/>
                </a:solidFill>
              </a:rPr>
              <a:t>伸展运动</a:t>
            </a:r>
          </a:p>
          <a:p>
            <a:pPr marL="514350">
              <a:buFont typeface="Arial" panose="020B0604020202020204" pitchFamily="34" charset="0"/>
              <a:buChar char="•"/>
            </a:pPr>
            <a:r>
              <a:rPr lang="en-US" sz="2400" dirty="0">
                <a:solidFill>
                  <a:schemeClr val="tx1"/>
                </a:solidFill>
              </a:rPr>
              <a:t>获得支持</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helmet and gloves&#10;&#10;Description automatically generated with low confidence">
            <a:extLst>
              <a:ext uri="{FF2B5EF4-FFF2-40B4-BE49-F238E27FC236}">
                <a16:creationId xmlns:a16="http://schemas.microsoft.com/office/drawing/2014/main" id="{F4C1ED83-7C4A-46C1-A639-4EFF4DE3F6C3}"/>
              </a:ext>
            </a:extLst>
          </p:cNvPr>
          <p:cNvPicPr>
            <a:picLocks noChangeAspect="1"/>
          </p:cNvPicPr>
          <p:nvPr/>
        </p:nvPicPr>
        <p:blipFill rotWithShape="1">
          <a:blip r:embed="rId3">
            <a:extLst>
              <a:ext uri="{28A0092B-C50C-407E-A947-70E740481C1C}">
                <a14:useLocalDpi xmlns:a14="http://schemas.microsoft.com/office/drawing/2010/main" val="0"/>
              </a:ext>
            </a:extLst>
          </a:blip>
          <a:srcRect l="16801" r="1463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196310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6E43570C675241AD0770FD02353473" ma:contentTypeVersion="10" ma:contentTypeDescription="Create a new document." ma:contentTypeScope="" ma:versionID="bb1f730b9d1f3a8ef5c0f8a584886117">
  <xsd:schema xmlns:xsd="http://www.w3.org/2001/XMLSchema" xmlns:xs="http://www.w3.org/2001/XMLSchema" xmlns:p="http://schemas.microsoft.com/office/2006/metadata/properties" xmlns:ns2="7caa4be8-4d2a-4852-a8ae-d326c7966dc4" xmlns:ns3="6b5e7dea-ba08-47ce-944e-768e98d134fc" targetNamespace="http://schemas.microsoft.com/office/2006/metadata/properties" ma:root="true" ma:fieldsID="60309439ccd85d844288c651a0db8e20" ns2:_="" ns3:_="">
    <xsd:import namespace="7caa4be8-4d2a-4852-a8ae-d326c7966dc4"/>
    <xsd:import namespace="6b5e7dea-ba08-47ce-944e-768e98d134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a4be8-4d2a-4852-a8ae-d326c7966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5e7dea-ba08-47ce-944e-768e98d134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19BFE3-2C39-494A-967A-7AD05FFBC2E7}">
  <ds:schemaRefs>
    <ds:schemaRef ds:uri="6b5e7dea-ba08-47ce-944e-768e98d134fc"/>
    <ds:schemaRef ds:uri="7caa4be8-4d2a-4852-a8ae-d326c7966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87342B-D7D1-4752-BFAF-E3C7F8627F66}">
  <ds:schemaRefs>
    <ds:schemaRef ds:uri="7caa4be8-4d2a-4852-a8ae-d326c7966dc4"/>
    <ds:schemaRef ds:uri="http://purl.org/dc/terms/"/>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6b5e7dea-ba08-47ce-944e-768e98d134fc"/>
    <ds:schemaRef ds:uri="http://purl.org/dc/dcmitype/"/>
  </ds:schemaRefs>
</ds:datastoreItem>
</file>

<file path=customXml/itemProps3.xml><?xml version="1.0" encoding="utf-8"?>
<ds:datastoreItem xmlns:ds="http://schemas.openxmlformats.org/officeDocument/2006/customXml" ds:itemID="{DDB73A49-498A-48D5-A7AC-D4695718D7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2894</TotalTime>
  <Words>622</Words>
  <Application>Microsoft Office PowerPoint</Application>
  <PresentationFormat>Widescreen</PresentationFormat>
  <Paragraphs>141</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你作为健康使者的角色</vt:lpstr>
      <vt:lpstr>情感</vt:lpstr>
      <vt:lpstr>对情感健康的威胁：压力</vt:lpstr>
      <vt:lpstr>压力的迹象</vt:lpstr>
      <vt:lpstr>当我们有压力的时候，我们可以控制什么？</vt:lpstr>
      <vt:lpstr>压力的来源</vt:lpstr>
      <vt:lpstr>专注于        情感健康</vt:lpstr>
      <vt:lpstr>策略1：使用挤压法</vt:lpstr>
      <vt:lpstr>策略2：思考积极的想法</vt:lpstr>
      <vt:lpstr>策略3：深呼吸</vt:lpstr>
      <vt:lpstr>策略4：拉伸</vt:lpstr>
      <vt:lpstr>策略5：获得支持</vt:lpstr>
      <vt:lpstr>家庭作业</vt:lpstr>
      <vt:lpstr>确认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Quinn</dc:creator>
  <cp:keywords>, docId:F0FD7FC0117FFCF6AF6A1FDFE79385C1</cp:keywords>
  <cp:lastModifiedBy>Faith Chabedi</cp:lastModifiedBy>
  <cp:revision>213</cp:revision>
  <cp:lastPrinted>2020-11-04T13:13:30Z</cp:lastPrinted>
  <dcterms:created xsi:type="dcterms:W3CDTF">2018-11-14T02:12:36Z</dcterms:created>
  <dcterms:modified xsi:type="dcterms:W3CDTF">2024-11-21T18:45:37Z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0x010100786E43570C675241AD0770FD02353473</vt:lpwstr>
  </property>
</Properties>
</file>