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1"/>
  </p:notesMasterIdLst>
  <p:sldIdLst>
    <p:sldId id="256" r:id="rId3"/>
    <p:sldId id="266" r:id="rId4"/>
    <p:sldId id="278" r:id="rId5"/>
    <p:sldId id="267" r:id="rId6"/>
    <p:sldId id="265" r:id="rId7"/>
    <p:sldId id="260" r:id="rId8"/>
    <p:sldId id="268" r:id="rId9"/>
    <p:sldId id="258" r:id="rId10"/>
    <p:sldId id="277" r:id="rId11"/>
    <p:sldId id="269" r:id="rId12"/>
    <p:sldId id="270" r:id="rId13"/>
    <p:sldId id="271" r:id="rId14"/>
    <p:sldId id="272" r:id="rId15"/>
    <p:sldId id="275" r:id="rId16"/>
    <p:sldId id="274" r:id="rId17"/>
    <p:sldId id="276" r:id="rId18"/>
    <p:sldId id="263"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Hussey" initials="MH" lastIdx="6" clrIdx="0">
    <p:extLst>
      <p:ext uri="{19B8F6BF-5375-455C-9EA6-DF929625EA0E}">
        <p15:presenceInfo xmlns:p15="http://schemas.microsoft.com/office/powerpoint/2012/main" userId="S-1-5-21-2897855483-1492041518-4156851567-27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F2EF9-BD7D-4C21-9E44-ABDB18161261}" v="2" dt="2024-10-01T10:29:2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70813" autoAdjust="0"/>
  </p:normalViewPr>
  <p:slideViewPr>
    <p:cSldViewPr snapToGrid="0" snapToObjects="1">
      <p:cViewPr varScale="1">
        <p:scale>
          <a:sx n="40" d="100"/>
          <a:sy n="40" d="100"/>
        </p:scale>
        <p:origin x="884" y="292"/>
      </p:cViewPr>
      <p:guideLst/>
    </p:cSldViewPr>
  </p:slideViewPr>
  <p:outlineViewPr>
    <p:cViewPr>
      <p:scale>
        <a:sx n="33" d="100"/>
        <a:sy n="33" d="100"/>
      </p:scale>
      <p:origin x="0" y="-5112"/>
    </p:cViewPr>
  </p:outlineViewPr>
  <p:notesTextViewPr>
    <p:cViewPr>
      <p:scale>
        <a:sx n="1" d="1"/>
        <a:sy n="1" d="1"/>
      </p:scale>
      <p:origin x="0" y="0"/>
    </p:cViewPr>
  </p:notesTextViewPr>
  <p:notesViewPr>
    <p:cSldViewPr snapToGrid="0" snapToObjects="1">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目标</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905D01A7-0403-4CE6-A779-E955B59C21D7}">
      <dgm:prSet phldrT="[Text]"/>
      <dgm:spPr/>
      <dgm:t>
        <a:bodyPr/>
        <a:lstStyle/>
        <a:p>
          <a:r>
            <a:rPr lang="en-US" dirty="0"/>
            <a:t>利益相关者</a:t>
          </a:r>
        </a:p>
      </dgm:t>
    </dgm:pt>
    <dgm:pt modelId="{8D20781A-DB7F-4552-BF1D-FE10BD8BD7CB}" type="parTrans" cxnId="{041A1F7B-D086-4A0B-A02D-34B28027CB59}">
      <dgm:prSet/>
      <dgm:spPr/>
      <dgm:t>
        <a:bodyPr/>
        <a:lstStyle/>
        <a:p>
          <a:endParaRPr lang="en-US"/>
        </a:p>
      </dgm:t>
    </dgm:pt>
    <dgm:pt modelId="{CDBF0437-04B8-42A6-BF52-4F8D6F9AAD4C}" type="sibTrans" cxnId="{041A1F7B-D086-4A0B-A02D-34B28027CB59}">
      <dgm:prSet/>
      <dgm:spPr/>
      <dgm:t>
        <a:bodyPr/>
        <a:lstStyle/>
        <a:p>
          <a:endParaRPr lang="en-US"/>
        </a:p>
      </dgm:t>
    </dgm:pt>
    <dgm:pt modelId="{987A8DAB-BD5B-4168-901F-12D98FF945CC}">
      <dgm:prSet phldrT="[Text]"/>
      <dgm:spPr/>
      <dgm:t>
        <a:bodyPr/>
        <a:lstStyle/>
        <a:p>
          <a:r>
            <a:rPr lang="en-US"/>
            <a:t>宣传</a:t>
          </a:r>
          <a:r>
            <a:rPr lang="en-US" dirty="0"/>
            <a:t>环境</a:t>
          </a:r>
        </a:p>
      </dgm:t>
    </dgm:pt>
    <dgm:pt modelId="{6096D0BD-853A-439A-B33F-E2CA61BF5CDD}" type="parTrans" cxnId="{C7380469-8CE9-48B8-86D7-29FE62C4E7EC}">
      <dgm:prSet/>
      <dgm:spPr/>
    </dgm:pt>
    <dgm:pt modelId="{E9F1C70E-D033-48B9-BCC7-14607B8C05A9}" type="sibTrans" cxnId="{C7380469-8CE9-48B8-86D7-29FE62C4E7EC}">
      <dgm:prSet/>
      <dgm:spPr/>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0"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DABFEAFA-16B3-4133-8194-D8C9288FC66B}" type="pres">
      <dgm:prSet presAssocID="{987A8DAB-BD5B-4168-901F-12D98FF945CC}" presName="vertOne" presStyleCnt="0"/>
      <dgm:spPr/>
    </dgm:pt>
    <dgm:pt modelId="{0D1BB28C-0A60-4FA3-B906-42A2020C5DED}" type="pres">
      <dgm:prSet presAssocID="{987A8DAB-BD5B-4168-901F-12D98FF945CC}" presName="txOne" presStyleLbl="node0" presStyleIdx="1" presStyleCnt="3">
        <dgm:presLayoutVars>
          <dgm:chPref val="3"/>
        </dgm:presLayoutVars>
      </dgm:prSet>
      <dgm:spPr/>
    </dgm:pt>
    <dgm:pt modelId="{7C7D7F16-CA6A-48E4-ADD6-120D27ADA800}" type="pres">
      <dgm:prSet presAssocID="{987A8DAB-BD5B-4168-901F-12D98FF945CC}" presName="horzOne" presStyleCnt="0"/>
      <dgm:spPr/>
    </dgm:pt>
    <dgm:pt modelId="{B351AF26-A386-4F13-8BA4-13DB8FD7EB2C}" type="pres">
      <dgm:prSet presAssocID="{E9F1C70E-D033-48B9-BCC7-14607B8C05A9}" presName="sibSpaceOne" presStyleCnt="0"/>
      <dgm:spPr/>
    </dgm:pt>
    <dgm:pt modelId="{A98AF02A-B022-473D-AE01-2C4ECF405E34}" type="pres">
      <dgm:prSet presAssocID="{905D01A7-0403-4CE6-A779-E955B59C21D7}" presName="vertOne" presStyleCnt="0"/>
      <dgm:spPr/>
    </dgm:pt>
    <dgm:pt modelId="{4B5FAC4F-AD7D-4D4F-BC7C-231D53A38B70}" type="pres">
      <dgm:prSet presAssocID="{905D01A7-0403-4CE6-A779-E955B59C21D7}" presName="txOne" presStyleLbl="node0" presStyleIdx="2" presStyleCnt="3">
        <dgm:presLayoutVars>
          <dgm:chPref val="3"/>
        </dgm:presLayoutVars>
      </dgm:prSet>
      <dgm:spPr/>
    </dgm:pt>
    <dgm:pt modelId="{8B6F9CE0-D88B-4E35-916E-B99950B23A08}" type="pres">
      <dgm:prSet presAssocID="{905D01A7-0403-4CE6-A779-E955B59C21D7}" presName="horzOne" presStyleCnt="0"/>
      <dgm:spPr/>
    </dgm:pt>
  </dgm:ptLst>
  <dgm:cxnLst>
    <dgm:cxn modelId="{A6E00814-06FB-4DDD-9139-BFA41BAEC183}" type="presOf" srcId="{4BBA367C-5D88-42BF-8036-D5CBF25BA911}" destId="{C8233948-1707-4858-A3F1-D525A8D74306}" srcOrd="0" destOrd="0" presId="urn:microsoft.com/office/officeart/2005/8/layout/hierarchy4"/>
    <dgm:cxn modelId="{C4ACAF31-8638-4094-B21B-B1560B487057}" type="presOf" srcId="{905D01A7-0403-4CE6-A779-E955B59C21D7}" destId="{4B5FAC4F-AD7D-4D4F-BC7C-231D53A38B70}" srcOrd="0" destOrd="0" presId="urn:microsoft.com/office/officeart/2005/8/layout/hierarchy4"/>
    <dgm:cxn modelId="{C7380469-8CE9-48B8-86D7-29FE62C4E7EC}" srcId="{EB2546D3-9EF4-4F05-BAA0-0F48C37008ED}" destId="{987A8DAB-BD5B-4168-901F-12D98FF945CC}" srcOrd="1" destOrd="0" parTransId="{6096D0BD-853A-439A-B33F-E2CA61BF5CDD}" sibTransId="{E9F1C70E-D033-48B9-BCC7-14607B8C05A9}"/>
    <dgm:cxn modelId="{D2159656-190D-4E85-8701-29AC9B1E30F1}" type="presOf" srcId="{987A8DAB-BD5B-4168-901F-12D98FF945CC}" destId="{0D1BB28C-0A60-4FA3-B906-42A2020C5DED}" srcOrd="0" destOrd="0" presId="urn:microsoft.com/office/officeart/2005/8/layout/hierarchy4"/>
    <dgm:cxn modelId="{041A1F7B-D086-4A0B-A02D-34B28027CB59}" srcId="{EB2546D3-9EF4-4F05-BAA0-0F48C37008ED}" destId="{905D01A7-0403-4CE6-A779-E955B59C21D7}" srcOrd="2" destOrd="0" parTransId="{8D20781A-DB7F-4552-BF1D-FE10BD8BD7CB}" sibTransId="{CDBF0437-04B8-42A6-BF52-4F8D6F9AAD4C}"/>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0" destOrd="0" parTransId="{09539791-D655-4C27-8CCC-A780EBE091CE}" sibTransId="{F0922D14-68FE-4F93-8918-C13A678ED53F}"/>
    <dgm:cxn modelId="{A2401C0B-B7BA-4B7D-A928-68DF021B778C}" type="presParOf" srcId="{AEF24A20-ED08-4533-98D0-D3A43012B2F7}" destId="{23BEA52F-2935-47DE-BCBE-B9562CA383E3}" srcOrd="0"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1" destOrd="0" presId="urn:microsoft.com/office/officeart/2005/8/layout/hierarchy4"/>
    <dgm:cxn modelId="{58F3C985-333A-4C8B-9B14-EBBD071AD918}" type="presParOf" srcId="{AEF24A20-ED08-4533-98D0-D3A43012B2F7}" destId="{DABFEAFA-16B3-4133-8194-D8C9288FC66B}" srcOrd="2" destOrd="0" presId="urn:microsoft.com/office/officeart/2005/8/layout/hierarchy4"/>
    <dgm:cxn modelId="{3D47BDD6-48C6-4908-98F8-3EB9D0C1D5D5}" type="presParOf" srcId="{DABFEAFA-16B3-4133-8194-D8C9288FC66B}" destId="{0D1BB28C-0A60-4FA3-B906-42A2020C5DED}" srcOrd="0" destOrd="0" presId="urn:microsoft.com/office/officeart/2005/8/layout/hierarchy4"/>
    <dgm:cxn modelId="{C7A1E37C-A202-41B9-A3D8-3BFBE534102E}" type="presParOf" srcId="{DABFEAFA-16B3-4133-8194-D8C9288FC66B}" destId="{7C7D7F16-CA6A-48E4-ADD6-120D27ADA800}" srcOrd="1" destOrd="0" presId="urn:microsoft.com/office/officeart/2005/8/layout/hierarchy4"/>
    <dgm:cxn modelId="{AE298F4B-1194-4E52-BA12-E13917981EEB}" type="presParOf" srcId="{AEF24A20-ED08-4533-98D0-D3A43012B2F7}" destId="{B351AF26-A386-4F13-8BA4-13DB8FD7EB2C}" srcOrd="3" destOrd="0" presId="urn:microsoft.com/office/officeart/2005/8/layout/hierarchy4"/>
    <dgm:cxn modelId="{9B51C9D2-16D4-4C41-B938-C194C24BAFA8}" type="presParOf" srcId="{AEF24A20-ED08-4533-98D0-D3A43012B2F7}" destId="{A98AF02A-B022-473D-AE01-2C4ECF405E34}" srcOrd="4" destOrd="0" presId="urn:microsoft.com/office/officeart/2005/8/layout/hierarchy4"/>
    <dgm:cxn modelId="{AC814662-126D-4720-BB02-CBD02D13C267}" type="presParOf" srcId="{A98AF02A-B022-473D-AE01-2C4ECF405E34}" destId="{4B5FAC4F-AD7D-4D4F-BC7C-231D53A38B70}" srcOrd="0" destOrd="0" presId="urn:microsoft.com/office/officeart/2005/8/layout/hierarchy4"/>
    <dgm:cxn modelId="{A6DBE86E-1000-4336-9442-AC02CD3EAF10}" type="presParOf" srcId="{A98AF02A-B022-473D-AE01-2C4ECF405E34}" destId="{8B6F9CE0-D88B-4E35-916E-B99950B23A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目标</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D01665AB-DE32-48D9-BC97-B62C0B66E2A7}">
      <dgm:prSet phldrT="[Text]"/>
      <dgm:spPr/>
      <dgm:t>
        <a:bodyPr/>
        <a:lstStyle/>
        <a:p>
          <a:r>
            <a:rPr lang="en-US" dirty="0"/>
            <a:t>利益相关者</a:t>
          </a:r>
        </a:p>
      </dgm:t>
    </dgm:pt>
    <dgm:pt modelId="{2FBF032A-3D44-4299-B245-95DF3C51106F}" type="parTrans" cxnId="{B8CE06AA-A7D2-49CB-9AE1-BBA0D4A5DDCA}">
      <dgm:prSet/>
      <dgm:spPr/>
      <dgm:t>
        <a:bodyPr/>
        <a:lstStyle/>
        <a:p>
          <a:endParaRPr lang="en-US"/>
        </a:p>
      </dgm:t>
    </dgm:pt>
    <dgm:pt modelId="{DB4DB1BF-8B94-4668-8C5C-1B380B48A0B9}" type="sibTrans" cxnId="{B8CE06AA-A7D2-49CB-9AE1-BBA0D4A5DDCA}">
      <dgm:prSet/>
      <dgm:spPr/>
      <dgm:t>
        <a:bodyPr/>
        <a:lstStyle/>
        <a:p>
          <a:endParaRPr lang="en-US"/>
        </a:p>
      </dgm:t>
    </dgm:pt>
    <dgm:pt modelId="{D5963BDB-C746-4610-9998-4D224670DA6A}">
      <dgm:prSet phldrT="[Text]"/>
      <dgm:spPr/>
      <dgm:t>
        <a:bodyPr/>
        <a:lstStyle/>
        <a:p>
          <a:r>
            <a:rPr lang="en-US" dirty="0"/>
            <a:t>谁是与我的目标有关的演员？</a:t>
          </a:r>
        </a:p>
      </dgm:t>
    </dgm:pt>
    <dgm:pt modelId="{F251EEC0-29CA-4074-AFF5-B53C9A7C643C}" type="parTrans" cxnId="{F1791B3A-9ED2-4C45-90A7-6D1C90DDC0F6}">
      <dgm:prSet/>
      <dgm:spPr/>
      <dgm:t>
        <a:bodyPr/>
        <a:lstStyle/>
        <a:p>
          <a:endParaRPr lang="en-US"/>
        </a:p>
      </dgm:t>
    </dgm:pt>
    <dgm:pt modelId="{77AB7E17-DBEF-42F1-9D13-9123E7CD953C}" type="sibTrans" cxnId="{F1791B3A-9ED2-4C45-90A7-6D1C90DDC0F6}">
      <dgm:prSet/>
      <dgm:spPr/>
      <dgm:t>
        <a:bodyPr/>
        <a:lstStyle/>
        <a:p>
          <a:endParaRPr lang="en-US"/>
        </a:p>
      </dgm:t>
    </dgm:pt>
    <dgm:pt modelId="{1234D32E-F79A-40A4-A119-B8C3C7C43089}">
      <dgm:prSet phldrT="[Text]"/>
      <dgm:spPr/>
      <dgm:t>
        <a:bodyPr/>
        <a:lstStyle/>
        <a:p>
          <a:r>
            <a:rPr lang="en-US" dirty="0"/>
            <a:t>谁来做决定？</a:t>
          </a:r>
        </a:p>
      </dgm:t>
    </dgm:pt>
    <dgm:pt modelId="{510DBD3F-2E9E-4EE3-B2A9-91941E6B18E5}" type="parTrans" cxnId="{66DCC3F0-37A0-4746-B63A-26E310B5D446}">
      <dgm:prSet/>
      <dgm:spPr/>
      <dgm:t>
        <a:bodyPr/>
        <a:lstStyle/>
        <a:p>
          <a:endParaRPr lang="en-US"/>
        </a:p>
      </dgm:t>
    </dgm:pt>
    <dgm:pt modelId="{B5730BAA-729C-49DC-ABEE-7D6696264D5A}" type="sibTrans" cxnId="{66DCC3F0-37A0-4746-B63A-26E310B5D446}">
      <dgm:prSet/>
      <dgm:spPr/>
      <dgm:t>
        <a:bodyPr/>
        <a:lstStyle/>
        <a:p>
          <a:endParaRPr lang="en-US"/>
        </a:p>
      </dgm:t>
    </dgm:pt>
    <dgm:pt modelId="{D149D3C4-AB51-4FA5-9B95-8588C1150BB8}">
      <dgm:prSet phldrT="[Text]"/>
      <dgm:spPr/>
      <dgm:t>
        <a:bodyPr/>
        <a:lstStyle/>
        <a:p>
          <a:r>
            <a:rPr lang="en-US" dirty="0"/>
            <a:t>在我的国家，围绕宣传有什么规定？</a:t>
          </a:r>
        </a:p>
      </dgm:t>
    </dgm:pt>
    <dgm:pt modelId="{A2952B31-C3F6-42E3-B479-61C983ADEBC0}" type="parTrans" cxnId="{AB7BAED9-1AB3-4921-A10E-C68FAE046683}">
      <dgm:prSet/>
      <dgm:spPr/>
      <dgm:t>
        <a:bodyPr/>
        <a:lstStyle/>
        <a:p>
          <a:endParaRPr lang="en-US"/>
        </a:p>
      </dgm:t>
    </dgm:pt>
    <dgm:pt modelId="{044A95C0-7CA6-4E54-967D-350BF6A4E8EE}" type="sibTrans" cxnId="{AB7BAED9-1AB3-4921-A10E-C68FAE046683}">
      <dgm:prSet/>
      <dgm:spPr/>
      <dgm:t>
        <a:bodyPr/>
        <a:lstStyle/>
        <a:p>
          <a:endParaRPr lang="en-US"/>
        </a:p>
      </dgm:t>
    </dgm:pt>
    <dgm:pt modelId="{5AC217A2-F7AC-4850-A230-184F0ADC7A11}">
      <dgm:prSet phldrT="[Text]"/>
      <dgm:spPr/>
      <dgm:t>
        <a:bodyPr/>
        <a:lstStyle/>
        <a:p>
          <a:r>
            <a:rPr lang="en-US" dirty="0"/>
            <a:t>我在我的国家进行宣传是否安全？</a:t>
          </a:r>
        </a:p>
      </dgm:t>
    </dgm:pt>
    <dgm:pt modelId="{0CE221A2-71C1-4C22-9AA9-D0D20DD2F7AD}" type="parTrans" cxnId="{19B8327A-5469-4787-8B83-34D99C34227A}">
      <dgm:prSet/>
      <dgm:spPr/>
      <dgm:t>
        <a:bodyPr/>
        <a:lstStyle/>
        <a:p>
          <a:endParaRPr lang="en-US"/>
        </a:p>
      </dgm:t>
    </dgm:pt>
    <dgm:pt modelId="{F7C899CB-6578-4798-A861-D171AEA79001}" type="sibTrans" cxnId="{19B8327A-5469-4787-8B83-34D99C34227A}">
      <dgm:prSet/>
      <dgm:spPr/>
      <dgm:t>
        <a:bodyPr/>
        <a:lstStyle/>
        <a:p>
          <a:endParaRPr lang="en-US"/>
        </a:p>
      </dgm:t>
    </dgm:pt>
    <dgm:pt modelId="{4A935239-7C17-4D5A-AC13-D44698A515F3}">
      <dgm:prSet phldrT="[Text]"/>
      <dgm:spPr/>
      <dgm:t>
        <a:bodyPr/>
        <a:lstStyle/>
        <a:p>
          <a:r>
            <a:rPr lang="en-US" dirty="0"/>
            <a:t>我在我选择的特定目标上进行宣传是否安全？</a:t>
          </a:r>
        </a:p>
      </dgm:t>
    </dgm:pt>
    <dgm:pt modelId="{2B255DCE-E809-4757-BA80-E6CD20D1B2C6}" type="parTrans" cxnId="{8D85C39E-9EB7-4523-B947-609C08E16647}">
      <dgm:prSet/>
      <dgm:spPr/>
      <dgm:t>
        <a:bodyPr/>
        <a:lstStyle/>
        <a:p>
          <a:endParaRPr lang="en-US"/>
        </a:p>
      </dgm:t>
    </dgm:pt>
    <dgm:pt modelId="{22095C4E-9F19-4EAB-8563-5798650EEFFD}" type="sibTrans" cxnId="{8D85C39E-9EB7-4523-B947-609C08E16647}">
      <dgm:prSet/>
      <dgm:spPr/>
      <dgm:t>
        <a:bodyPr/>
        <a:lstStyle/>
        <a:p>
          <a:endParaRPr lang="en-US"/>
        </a:p>
      </dgm:t>
    </dgm:pt>
    <dgm:pt modelId="{104D335D-F4D4-4436-BAC8-7493D99327DB}">
      <dgm:prSet phldrT="[Text]"/>
      <dgm:spPr/>
      <dgm:t>
        <a:bodyPr/>
        <a:lstStyle/>
        <a:p>
          <a:r>
            <a:rPr lang="en-US" dirty="0"/>
            <a:t>利益相关者说了什么或做了什么与我的目标有关？</a:t>
          </a:r>
        </a:p>
      </dgm:t>
    </dgm:pt>
    <dgm:pt modelId="{6248676A-F2FA-44B1-AB76-5991E986CADF}" type="parTrans" cxnId="{D45C9AEF-262D-4D03-AC91-C8EFB5CD0406}">
      <dgm:prSet/>
      <dgm:spPr/>
      <dgm:t>
        <a:bodyPr/>
        <a:lstStyle/>
        <a:p>
          <a:endParaRPr lang="en-US"/>
        </a:p>
      </dgm:t>
    </dgm:pt>
    <dgm:pt modelId="{D05AF06E-CCBE-4B9A-BF35-7D6CC25EF795}" type="sibTrans" cxnId="{D45C9AEF-262D-4D03-AC91-C8EFB5CD0406}">
      <dgm:prSet/>
      <dgm:spPr/>
      <dgm:t>
        <a:bodyPr/>
        <a:lstStyle/>
        <a:p>
          <a:endParaRPr lang="en-US"/>
        </a:p>
      </dgm:t>
    </dgm:pt>
    <dgm:pt modelId="{A9404B8F-5627-485D-B7B4-582C091BC20D}">
      <dgm:prSet phldrT="[Text]"/>
      <dgm:spPr/>
      <dgm:t>
        <a:bodyPr/>
        <a:lstStyle/>
        <a:p>
          <a:r>
            <a:rPr lang="en-US"/>
            <a:t>倡导</a:t>
          </a:r>
          <a:r>
            <a:rPr lang="en-US" dirty="0"/>
            <a:t>环境</a:t>
          </a:r>
        </a:p>
      </dgm:t>
    </dgm:pt>
    <dgm:pt modelId="{E6DCD1D1-1C58-42C4-832E-4DE6A9B4ACA9}" type="parTrans" cxnId="{0D5EFA3B-AF22-47B1-ACF6-80BFD32DE7EB}">
      <dgm:prSet/>
      <dgm:spPr/>
    </dgm:pt>
    <dgm:pt modelId="{87849623-17E0-4076-AE87-CE2DC3C3CD2E}" type="sibTrans" cxnId="{0D5EFA3B-AF22-47B1-ACF6-80BFD32DE7EB}">
      <dgm:prSet/>
      <dgm:spPr/>
    </dgm:pt>
    <dgm:pt modelId="{12B37772-8E72-4092-BFE9-C1FD0F7322E5}">
      <dgm:prSet phldrT="[Text]"/>
      <dgm:spPr/>
      <dgm:t>
        <a:bodyPr/>
        <a:lstStyle/>
        <a:p>
          <a:r>
            <a:rPr lang="en-US" dirty="0"/>
            <a:t>我想达到什么目的？</a:t>
          </a:r>
        </a:p>
      </dgm:t>
    </dgm:pt>
    <dgm:pt modelId="{F97966F8-7783-43CD-B6CA-F96A366E81BB}" type="parTrans" cxnId="{E884F925-4FE7-4042-98EB-F8288227F7E5}">
      <dgm:prSet/>
      <dgm:spPr/>
    </dgm:pt>
    <dgm:pt modelId="{326335A4-9850-4280-9CE2-082842D8B400}" type="sibTrans" cxnId="{E884F925-4FE7-4042-98EB-F8288227F7E5}">
      <dgm:prSet/>
      <dgm:spPr/>
    </dgm:pt>
    <dgm:pt modelId="{16992902-C4AE-4237-959E-0AA264D49683}" type="pres">
      <dgm:prSet presAssocID="{EB2546D3-9EF4-4F05-BAA0-0F48C37008ED}" presName="linear" presStyleCnt="0">
        <dgm:presLayoutVars>
          <dgm:animLvl val="lvl"/>
          <dgm:resizeHandles val="exact"/>
        </dgm:presLayoutVars>
      </dgm:prSet>
      <dgm:spPr/>
    </dgm:pt>
    <dgm:pt modelId="{A451A46B-B357-45D5-BFFA-5DB09EF0847D}" type="pres">
      <dgm:prSet presAssocID="{4BBA367C-5D88-42BF-8036-D5CBF25BA911}" presName="parentText" presStyleLbl="node1" presStyleIdx="0" presStyleCnt="3">
        <dgm:presLayoutVars>
          <dgm:chMax val="0"/>
          <dgm:bulletEnabled val="1"/>
        </dgm:presLayoutVars>
      </dgm:prSet>
      <dgm:spPr/>
    </dgm:pt>
    <dgm:pt modelId="{D1DBBBCC-7F32-43C8-8D5D-69D85EA7DA16}" type="pres">
      <dgm:prSet presAssocID="{4BBA367C-5D88-42BF-8036-D5CBF25BA911}" presName="childText" presStyleLbl="revTx" presStyleIdx="0" presStyleCnt="3">
        <dgm:presLayoutVars>
          <dgm:bulletEnabled val="1"/>
        </dgm:presLayoutVars>
      </dgm:prSet>
      <dgm:spPr/>
    </dgm:pt>
    <dgm:pt modelId="{BE34FF55-FEB2-480A-B176-082C41BDA9AA}" type="pres">
      <dgm:prSet presAssocID="{A9404B8F-5627-485D-B7B4-582C091BC20D}" presName="parentText" presStyleLbl="node1" presStyleIdx="1" presStyleCnt="3">
        <dgm:presLayoutVars>
          <dgm:chMax val="0"/>
          <dgm:bulletEnabled val="1"/>
        </dgm:presLayoutVars>
      </dgm:prSet>
      <dgm:spPr/>
    </dgm:pt>
    <dgm:pt modelId="{C9F03D8B-B92A-4D0B-8AB3-FA285B4974CE}" type="pres">
      <dgm:prSet presAssocID="{A9404B8F-5627-485D-B7B4-582C091BC20D}" presName="childText" presStyleLbl="revTx" presStyleIdx="1" presStyleCnt="3">
        <dgm:presLayoutVars>
          <dgm:bulletEnabled val="1"/>
        </dgm:presLayoutVars>
      </dgm:prSet>
      <dgm:spPr/>
    </dgm:pt>
    <dgm:pt modelId="{C5290B28-DE5B-43D6-B9F7-87235F1A9FEB}" type="pres">
      <dgm:prSet presAssocID="{D01665AB-DE32-48D9-BC97-B62C0B66E2A7}" presName="parentText" presStyleLbl="node1" presStyleIdx="2" presStyleCnt="3">
        <dgm:presLayoutVars>
          <dgm:chMax val="0"/>
          <dgm:bulletEnabled val="1"/>
        </dgm:presLayoutVars>
      </dgm:prSet>
      <dgm:spPr/>
    </dgm:pt>
    <dgm:pt modelId="{8FF7D307-4B27-46F6-829A-950124D39D99}" type="pres">
      <dgm:prSet presAssocID="{D01665AB-DE32-48D9-BC97-B62C0B66E2A7}" presName="childText" presStyleLbl="revTx" presStyleIdx="2" presStyleCnt="3">
        <dgm:presLayoutVars>
          <dgm:bulletEnabled val="1"/>
        </dgm:presLayoutVars>
      </dgm:prSet>
      <dgm:spPr/>
    </dgm:pt>
  </dgm:ptLst>
  <dgm:cxnLst>
    <dgm:cxn modelId="{DB464406-FCA0-4971-AC96-7E6E4D7EE160}" type="presOf" srcId="{12B37772-8E72-4092-BFE9-C1FD0F7322E5}" destId="{D1DBBBCC-7F32-43C8-8D5D-69D85EA7DA16}" srcOrd="0" destOrd="0" presId="urn:microsoft.com/office/officeart/2005/8/layout/vList2"/>
    <dgm:cxn modelId="{E884F925-4FE7-4042-98EB-F8288227F7E5}" srcId="{4BBA367C-5D88-42BF-8036-D5CBF25BA911}" destId="{12B37772-8E72-4092-BFE9-C1FD0F7322E5}" srcOrd="0" destOrd="0" parTransId="{F97966F8-7783-43CD-B6CA-F96A366E81BB}" sibTransId="{326335A4-9850-4280-9CE2-082842D8B400}"/>
    <dgm:cxn modelId="{C3455227-1769-46FE-A688-405FECD72224}" type="presOf" srcId="{4BBA367C-5D88-42BF-8036-D5CBF25BA911}" destId="{A451A46B-B357-45D5-BFFA-5DB09EF0847D}" srcOrd="0" destOrd="0" presId="urn:microsoft.com/office/officeart/2005/8/layout/vList2"/>
    <dgm:cxn modelId="{F1791B3A-9ED2-4C45-90A7-6D1C90DDC0F6}" srcId="{D01665AB-DE32-48D9-BC97-B62C0B66E2A7}" destId="{D5963BDB-C746-4610-9998-4D224670DA6A}" srcOrd="0" destOrd="0" parTransId="{F251EEC0-29CA-4074-AFF5-B53C9A7C643C}" sibTransId="{77AB7E17-DBEF-42F1-9D13-9123E7CD953C}"/>
    <dgm:cxn modelId="{92512C3A-D03D-4723-9FCA-0987853EB3C7}" type="presOf" srcId="{D5963BDB-C746-4610-9998-4D224670DA6A}" destId="{8FF7D307-4B27-46F6-829A-950124D39D99}" srcOrd="0" destOrd="0" presId="urn:microsoft.com/office/officeart/2005/8/layout/vList2"/>
    <dgm:cxn modelId="{0D5EFA3B-AF22-47B1-ACF6-80BFD32DE7EB}" srcId="{EB2546D3-9EF4-4F05-BAA0-0F48C37008ED}" destId="{A9404B8F-5627-485D-B7B4-582C091BC20D}" srcOrd="1" destOrd="0" parTransId="{E6DCD1D1-1C58-42C4-832E-4DE6A9B4ACA9}" sibTransId="{87849623-17E0-4076-AE87-CE2DC3C3CD2E}"/>
    <dgm:cxn modelId="{C2F4545B-78AE-4198-964A-7F071298E456}" type="presOf" srcId="{A9404B8F-5627-485D-B7B4-582C091BC20D}" destId="{BE34FF55-FEB2-480A-B176-082C41BDA9AA}" srcOrd="0" destOrd="0" presId="urn:microsoft.com/office/officeart/2005/8/layout/vList2"/>
    <dgm:cxn modelId="{DB1CC060-DD3E-4600-9D1B-243F269DFAA8}" type="presOf" srcId="{D01665AB-DE32-48D9-BC97-B62C0B66E2A7}" destId="{C5290B28-DE5B-43D6-B9F7-87235F1A9FEB}" srcOrd="0" destOrd="0" presId="urn:microsoft.com/office/officeart/2005/8/layout/vList2"/>
    <dgm:cxn modelId="{C9B90849-EF55-44C5-80D1-E36106D37113}" type="presOf" srcId="{1234D32E-F79A-40A4-A119-B8C3C7C43089}" destId="{8FF7D307-4B27-46F6-829A-950124D39D99}" srcOrd="0" destOrd="1" presId="urn:microsoft.com/office/officeart/2005/8/layout/vList2"/>
    <dgm:cxn modelId="{FD4B7674-FE95-473D-ABC1-B14685D044F6}" type="presOf" srcId="{4A935239-7C17-4D5A-AC13-D44698A515F3}" destId="{C9F03D8B-B92A-4D0B-8AB3-FA285B4974CE}" srcOrd="0" destOrd="2" presId="urn:microsoft.com/office/officeart/2005/8/layout/vList2"/>
    <dgm:cxn modelId="{E359B174-5285-4013-BE23-2E66C30060AE}" type="presOf" srcId="{5AC217A2-F7AC-4850-A230-184F0ADC7A11}" destId="{C9F03D8B-B92A-4D0B-8AB3-FA285B4974CE}" srcOrd="0" destOrd="1" presId="urn:microsoft.com/office/officeart/2005/8/layout/vList2"/>
    <dgm:cxn modelId="{19B8327A-5469-4787-8B83-34D99C34227A}" srcId="{A9404B8F-5627-485D-B7B4-582C091BC20D}" destId="{5AC217A2-F7AC-4850-A230-184F0ADC7A11}" srcOrd="1" destOrd="0" parTransId="{0CE221A2-71C1-4C22-9AA9-D0D20DD2F7AD}" sibTransId="{F7C899CB-6578-4798-A861-D171AEA79001}"/>
    <dgm:cxn modelId="{69DDC893-BC8A-46F7-8EB1-24E3187E69A9}" type="presOf" srcId="{104D335D-F4D4-4436-BAC8-7493D99327DB}" destId="{C9F03D8B-B92A-4D0B-8AB3-FA285B4974CE}" srcOrd="0" destOrd="3" presId="urn:microsoft.com/office/officeart/2005/8/layout/vList2"/>
    <dgm:cxn modelId="{8D85C39E-9EB7-4523-B947-609C08E16647}" srcId="{A9404B8F-5627-485D-B7B4-582C091BC20D}" destId="{4A935239-7C17-4D5A-AC13-D44698A515F3}" srcOrd="2" destOrd="0" parTransId="{2B255DCE-E809-4757-BA80-E6CD20D1B2C6}" sibTransId="{22095C4E-9F19-4EAB-8563-5798650EEFFD}"/>
    <dgm:cxn modelId="{EE780F9F-538E-4243-B6CB-9F48E075D34A}" type="presOf" srcId="{D149D3C4-AB51-4FA5-9B95-8588C1150BB8}" destId="{C9F03D8B-B92A-4D0B-8AB3-FA285B4974CE}" srcOrd="0" destOrd="0" presId="urn:microsoft.com/office/officeart/2005/8/layout/vList2"/>
    <dgm:cxn modelId="{B8CE06AA-A7D2-49CB-9AE1-BBA0D4A5DDCA}" srcId="{EB2546D3-9EF4-4F05-BAA0-0F48C37008ED}" destId="{D01665AB-DE32-48D9-BC97-B62C0B66E2A7}" srcOrd="2" destOrd="0" parTransId="{2FBF032A-3D44-4299-B245-95DF3C51106F}" sibTransId="{DB4DB1BF-8B94-4668-8C5C-1B380B48A0B9}"/>
    <dgm:cxn modelId="{3312C2C2-EF9A-4B9D-9ECB-0F894FFA77D3}" srcId="{EB2546D3-9EF4-4F05-BAA0-0F48C37008ED}" destId="{4BBA367C-5D88-42BF-8036-D5CBF25BA911}" srcOrd="0" destOrd="0" parTransId="{09539791-D655-4C27-8CCC-A780EBE091CE}" sibTransId="{F0922D14-68FE-4F93-8918-C13A678ED53F}"/>
    <dgm:cxn modelId="{AB7BAED9-1AB3-4921-A10E-C68FAE046683}" srcId="{A9404B8F-5627-485D-B7B4-582C091BC20D}" destId="{D149D3C4-AB51-4FA5-9B95-8588C1150BB8}" srcOrd="0" destOrd="0" parTransId="{A2952B31-C3F6-42E3-B479-61C983ADEBC0}" sibTransId="{044A95C0-7CA6-4E54-967D-350BF6A4E8EE}"/>
    <dgm:cxn modelId="{D45C9AEF-262D-4D03-AC91-C8EFB5CD0406}" srcId="{A9404B8F-5627-485D-B7B4-582C091BC20D}" destId="{104D335D-F4D4-4436-BAC8-7493D99327DB}" srcOrd="3" destOrd="0" parTransId="{6248676A-F2FA-44B1-AB76-5991E986CADF}" sibTransId="{D05AF06E-CCBE-4B9A-BF35-7D6CC25EF795}"/>
    <dgm:cxn modelId="{66DCC3F0-37A0-4746-B63A-26E310B5D446}" srcId="{D01665AB-DE32-48D9-BC97-B62C0B66E2A7}" destId="{1234D32E-F79A-40A4-A119-B8C3C7C43089}" srcOrd="1" destOrd="0" parTransId="{510DBD3F-2E9E-4EE3-B2A9-91941E6B18E5}" sibTransId="{B5730BAA-729C-49DC-ABEE-7D6696264D5A}"/>
    <dgm:cxn modelId="{08FC56F3-7BFB-4BA9-B328-B2BCA70BD832}" type="presOf" srcId="{EB2546D3-9EF4-4F05-BAA0-0F48C37008ED}" destId="{16992902-C4AE-4237-959E-0AA264D49683}" srcOrd="0" destOrd="0" presId="urn:microsoft.com/office/officeart/2005/8/layout/vList2"/>
    <dgm:cxn modelId="{B5AAE3F2-271E-4D2B-8730-A177A2E4059E}" type="presParOf" srcId="{16992902-C4AE-4237-959E-0AA264D49683}" destId="{A451A46B-B357-45D5-BFFA-5DB09EF0847D}" srcOrd="0" destOrd="0" presId="urn:microsoft.com/office/officeart/2005/8/layout/vList2"/>
    <dgm:cxn modelId="{0583899C-36A1-48EA-B7F7-C12B2E7B08DB}" type="presParOf" srcId="{16992902-C4AE-4237-959E-0AA264D49683}" destId="{D1DBBBCC-7F32-43C8-8D5D-69D85EA7DA16}" srcOrd="1" destOrd="0" presId="urn:microsoft.com/office/officeart/2005/8/layout/vList2"/>
    <dgm:cxn modelId="{5CAC20C4-2055-4491-9FE7-E2B7A34AA824}" type="presParOf" srcId="{16992902-C4AE-4237-959E-0AA264D49683}" destId="{BE34FF55-FEB2-480A-B176-082C41BDA9AA}" srcOrd="2" destOrd="0" presId="urn:microsoft.com/office/officeart/2005/8/layout/vList2"/>
    <dgm:cxn modelId="{3D57BFFC-FDC9-4258-9848-807E0459E8BE}" type="presParOf" srcId="{16992902-C4AE-4237-959E-0AA264D49683}" destId="{C9F03D8B-B92A-4D0B-8AB3-FA285B4974CE}" srcOrd="3" destOrd="0" presId="urn:microsoft.com/office/officeart/2005/8/layout/vList2"/>
    <dgm:cxn modelId="{678D76FE-16D5-4014-807F-324F98579333}" type="presParOf" srcId="{16992902-C4AE-4237-959E-0AA264D49683}" destId="{C5290B28-DE5B-43D6-B9F7-87235F1A9FEB}" srcOrd="4" destOrd="0" presId="urn:microsoft.com/office/officeart/2005/8/layout/vList2"/>
    <dgm:cxn modelId="{A51383FD-73CC-4CB5-8313-960F19A3304F}" type="presParOf" srcId="{16992902-C4AE-4237-959E-0AA264D49683}" destId="{8FF7D307-4B27-46F6-829A-950124D39D9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custT="1"/>
      <dgm:spPr/>
      <dgm:t>
        <a:bodyPr/>
        <a:lstStyle/>
        <a:p>
          <a:r>
            <a:rPr lang="en-US" sz="2000" dirty="0"/>
            <a:t>目标</a:t>
          </a:r>
        </a:p>
      </dgm:t>
    </dgm:pt>
    <dgm:pt modelId="{09539791-D655-4C27-8CCC-A780EBE091CE}" type="parTrans" cxnId="{3312C2C2-EF9A-4B9D-9ECB-0F894FFA77D3}">
      <dgm:prSet/>
      <dgm:spPr/>
      <dgm:t>
        <a:bodyPr/>
        <a:lstStyle/>
        <a:p>
          <a:endParaRPr lang="en-US" sz="2400"/>
        </a:p>
      </dgm:t>
    </dgm:pt>
    <dgm:pt modelId="{F0922D14-68FE-4F93-8918-C13A678ED53F}" type="sibTrans" cxnId="{3312C2C2-EF9A-4B9D-9ECB-0F894FFA77D3}">
      <dgm:prSet/>
      <dgm:spPr/>
      <dgm:t>
        <a:bodyPr/>
        <a:lstStyle/>
        <a:p>
          <a:endParaRPr lang="en-US" sz="2400"/>
        </a:p>
      </dgm:t>
    </dgm:pt>
    <dgm:pt modelId="{F210BF5F-5ECF-4796-AFD6-52EF9EA36017}">
      <dgm:prSet phldrT="[Text]" custT="1"/>
      <dgm:spPr/>
      <dgm:t>
        <a:bodyPr/>
        <a:lstStyle/>
        <a:p>
          <a:r>
            <a:rPr lang="en-US" sz="1600" dirty="0"/>
            <a:t>国家或地方法律、政策或计划</a:t>
          </a:r>
        </a:p>
      </dgm:t>
    </dgm:pt>
    <dgm:pt modelId="{D71B9494-6466-4507-A111-6AE03421AE1F}" type="parTrans" cxnId="{C8EEEE4A-9045-4BD3-8CF3-CAF51CD1BF9F}">
      <dgm:prSet/>
      <dgm:spPr/>
      <dgm:t>
        <a:bodyPr/>
        <a:lstStyle/>
        <a:p>
          <a:endParaRPr lang="en-US" sz="2400"/>
        </a:p>
      </dgm:t>
    </dgm:pt>
    <dgm:pt modelId="{B8BB869D-98FF-4142-B638-7734AA3DEDF2}" type="sibTrans" cxnId="{C8EEEE4A-9045-4BD3-8CF3-CAF51CD1BF9F}">
      <dgm:prSet/>
      <dgm:spPr/>
      <dgm:t>
        <a:bodyPr/>
        <a:lstStyle/>
        <a:p>
          <a:endParaRPr lang="en-US" sz="2400"/>
        </a:p>
      </dgm:t>
    </dgm:pt>
    <dgm:pt modelId="{8B95952E-9E36-4841-B196-BA8C7A94F609}">
      <dgm:prSet phldrT="[Text]" custT="1"/>
      <dgm:spPr/>
      <dgm:t>
        <a:bodyPr/>
        <a:lstStyle/>
        <a:p>
          <a:r>
            <a:rPr lang="en-US" sz="1600" dirty="0"/>
            <a:t>国际承诺和条约（可持续发展目标、《残疾人权利公约》）。</a:t>
          </a:r>
        </a:p>
      </dgm:t>
    </dgm:pt>
    <dgm:pt modelId="{EFA01385-1F61-4849-9B7F-22EAD9DC10E6}" type="parTrans" cxnId="{4663666F-E011-4721-9A6B-7F6FC1218B21}">
      <dgm:prSet/>
      <dgm:spPr/>
      <dgm:t>
        <a:bodyPr/>
        <a:lstStyle/>
        <a:p>
          <a:endParaRPr lang="en-US" sz="2400"/>
        </a:p>
      </dgm:t>
    </dgm:pt>
    <dgm:pt modelId="{C6C86A45-A888-4495-BD45-E3A37C0A2145}" type="sibTrans" cxnId="{4663666F-E011-4721-9A6B-7F6FC1218B21}">
      <dgm:prSet/>
      <dgm:spPr/>
      <dgm:t>
        <a:bodyPr/>
        <a:lstStyle/>
        <a:p>
          <a:endParaRPr lang="en-US" sz="2400"/>
        </a:p>
      </dgm:t>
    </dgm:pt>
    <dgm:pt modelId="{BEFFB61C-0E43-46C9-B239-99E9408426BF}">
      <dgm:prSet phldrT="[Text]" custT="1"/>
      <dgm:spPr/>
      <dgm:t>
        <a:bodyPr/>
        <a:lstStyle/>
        <a:p>
          <a:r>
            <a:rPr lang="en-US" sz="1600" dirty="0"/>
            <a:t>关于谁能和谁说话的期望、规则或习俗</a:t>
          </a:r>
        </a:p>
      </dgm:t>
    </dgm:pt>
    <dgm:pt modelId="{3F8EBC05-9241-4609-8E4C-40D55DF5EE30}" type="parTrans" cxnId="{C1C86909-03EE-4FDC-AC71-9DCB63001C15}">
      <dgm:prSet/>
      <dgm:spPr/>
      <dgm:t>
        <a:bodyPr/>
        <a:lstStyle/>
        <a:p>
          <a:endParaRPr lang="en-US" sz="2400"/>
        </a:p>
      </dgm:t>
    </dgm:pt>
    <dgm:pt modelId="{220AE586-A70E-4063-BB55-C2A22F836626}" type="sibTrans" cxnId="{C1C86909-03EE-4FDC-AC71-9DCB63001C15}">
      <dgm:prSet/>
      <dgm:spPr/>
      <dgm:t>
        <a:bodyPr/>
        <a:lstStyle/>
        <a:p>
          <a:endParaRPr lang="en-US" sz="2400"/>
        </a:p>
      </dgm:t>
    </dgm:pt>
    <dgm:pt modelId="{10BFC871-1A76-4350-9DF7-D3107B6011B4}">
      <dgm:prSet phldrT="[Text]" custT="1"/>
      <dgm:spPr/>
      <dgm:t>
        <a:bodyPr/>
        <a:lstStyle/>
        <a:p>
          <a:r>
            <a:rPr lang="en-US" sz="2000"/>
            <a:t>利益相关者</a:t>
          </a:r>
          <a:endParaRPr lang="en-US" sz="1600" dirty="0"/>
        </a:p>
      </dgm:t>
    </dgm:pt>
    <dgm:pt modelId="{4A369C0A-E2D5-4953-B7CD-B67079FE25A9}" type="parTrans" cxnId="{87E38B04-CD93-4D47-9013-1896BA354417}">
      <dgm:prSet/>
      <dgm:spPr/>
      <dgm:t>
        <a:bodyPr/>
        <a:lstStyle/>
        <a:p>
          <a:endParaRPr lang="en-CH"/>
        </a:p>
      </dgm:t>
    </dgm:pt>
    <dgm:pt modelId="{A889E7D9-4158-4AE7-8F9A-9873819792AC}" type="sibTrans" cxnId="{87E38B04-CD93-4D47-9013-1896BA354417}">
      <dgm:prSet/>
      <dgm:spPr/>
      <dgm:t>
        <a:bodyPr/>
        <a:lstStyle/>
        <a:p>
          <a:endParaRPr lang="en-CH"/>
        </a:p>
      </dgm:t>
    </dgm:pt>
    <dgm:pt modelId="{A5BB5B07-756B-4155-867C-67C71566F42A}">
      <dgm:prSet phldrT="[Text]" custT="1"/>
      <dgm:spPr/>
      <dgm:t>
        <a:bodyPr/>
        <a:lstStyle/>
        <a:p>
          <a:r>
            <a:rPr lang="en-US" sz="1600" dirty="0"/>
            <a:t>与一个组织合作，提供货物、服务或资金</a:t>
          </a:r>
        </a:p>
      </dgm:t>
    </dgm:pt>
    <dgm:pt modelId="{696F4BDB-C464-4D8C-A9DD-E2682CB6E565}" type="parTrans" cxnId="{83692CFA-DF77-481C-A376-DEA7074A853C}">
      <dgm:prSet/>
      <dgm:spPr/>
      <dgm:t>
        <a:bodyPr/>
        <a:lstStyle/>
        <a:p>
          <a:endParaRPr lang="en-CH"/>
        </a:p>
      </dgm:t>
    </dgm:pt>
    <dgm:pt modelId="{986C8D76-526B-48C5-A38F-E98DBF85FC63}" type="sibTrans" cxnId="{83692CFA-DF77-481C-A376-DEA7074A853C}">
      <dgm:prSet/>
      <dgm:spPr/>
      <dgm:t>
        <a:bodyPr/>
        <a:lstStyle/>
        <a:p>
          <a:endParaRPr lang="en-CH"/>
        </a:p>
      </dgm:t>
    </dgm:pt>
    <dgm:pt modelId="{A10D2B1F-5A62-4ACD-BB3D-5CEC64657624}">
      <dgm:prSet phldrT="[Text]" custT="1"/>
      <dgm:spPr/>
      <dgm:t>
        <a:bodyPr/>
        <a:lstStyle/>
        <a:p>
          <a:r>
            <a:rPr lang="en-US" sz="1600" dirty="0"/>
            <a:t>与一个组织合作，使其活动具有包容性</a:t>
          </a:r>
        </a:p>
      </dgm:t>
    </dgm:pt>
    <dgm:pt modelId="{A6FB2AD1-9652-4C7B-9708-F3998659F4CE}" type="parTrans" cxnId="{EC980FB5-216E-41A9-816C-077D720A4908}">
      <dgm:prSet/>
      <dgm:spPr/>
      <dgm:t>
        <a:bodyPr/>
        <a:lstStyle/>
        <a:p>
          <a:endParaRPr lang="en-CH"/>
        </a:p>
      </dgm:t>
    </dgm:pt>
    <dgm:pt modelId="{B16DAB12-37C1-4E5C-8D1B-F4AB48AEB5B7}" type="sibTrans" cxnId="{EC980FB5-216E-41A9-816C-077D720A4908}">
      <dgm:prSet/>
      <dgm:spPr/>
      <dgm:t>
        <a:bodyPr/>
        <a:lstStyle/>
        <a:p>
          <a:endParaRPr lang="en-CH"/>
        </a:p>
      </dgm:t>
    </dgm:pt>
    <dgm:pt modelId="{EEC72A94-F30F-469E-BCFD-2888342EC91D}">
      <dgm:prSet phldrT="[Text]" custT="1"/>
      <dgm:spPr/>
      <dgm:t>
        <a:bodyPr/>
        <a:lstStyle/>
        <a:p>
          <a:r>
            <a:rPr lang="en-US" sz="1600" dirty="0"/>
            <a:t>政策变化--一个额外强大的伙伴关系或一套新的规则</a:t>
          </a:r>
        </a:p>
      </dgm:t>
    </dgm:pt>
    <dgm:pt modelId="{E6B670FE-EEFB-4533-A3D3-84712294B7E4}" type="parTrans" cxnId="{BFB5496A-9B44-440A-B957-23EB15D4A729}">
      <dgm:prSet/>
      <dgm:spPr/>
      <dgm:t>
        <a:bodyPr/>
        <a:lstStyle/>
        <a:p>
          <a:endParaRPr lang="en-CH"/>
        </a:p>
      </dgm:t>
    </dgm:pt>
    <dgm:pt modelId="{D443DC85-2673-485F-8A2E-D6A9EBFAA414}" type="sibTrans" cxnId="{BFB5496A-9B44-440A-B957-23EB15D4A729}">
      <dgm:prSet/>
      <dgm:spPr/>
      <dgm:t>
        <a:bodyPr/>
        <a:lstStyle/>
        <a:p>
          <a:endParaRPr lang="en-CH"/>
        </a:p>
      </dgm:t>
    </dgm:pt>
    <dgm:pt modelId="{7265BC9F-9030-4B75-AB47-CAAD258CD28C}">
      <dgm:prSet phldrT="[Text]" custT="1"/>
      <dgm:spPr/>
      <dgm:t>
        <a:bodyPr/>
        <a:lstStyle/>
        <a:p>
          <a:r>
            <a:rPr lang="en-US" sz="2000"/>
            <a:t>宣传</a:t>
          </a:r>
          <a:r>
            <a:rPr lang="en-US" sz="2000" dirty="0"/>
            <a:t>环境</a:t>
          </a:r>
        </a:p>
      </dgm:t>
    </dgm:pt>
    <dgm:pt modelId="{3ADC4480-5D05-4D75-981D-82EB10392D23}" type="parTrans" cxnId="{6E47753B-8178-470B-A692-4F26F39E1616}">
      <dgm:prSet/>
      <dgm:spPr/>
      <dgm:t>
        <a:bodyPr/>
        <a:lstStyle/>
        <a:p>
          <a:endParaRPr lang="en-CH"/>
        </a:p>
      </dgm:t>
    </dgm:pt>
    <dgm:pt modelId="{42A64562-4401-422F-A89D-2F2C795D4250}" type="sibTrans" cxnId="{6E47753B-8178-470B-A692-4F26F39E1616}">
      <dgm:prSet/>
      <dgm:spPr/>
      <dgm:t>
        <a:bodyPr/>
        <a:lstStyle/>
        <a:p>
          <a:endParaRPr lang="en-CH"/>
        </a:p>
      </dgm:t>
    </dgm:pt>
    <dgm:pt modelId="{16992902-C4AE-4237-959E-0AA264D49683}" type="pres">
      <dgm:prSet presAssocID="{EB2546D3-9EF4-4F05-BAA0-0F48C37008ED}" presName="linear" presStyleCnt="0">
        <dgm:presLayoutVars>
          <dgm:animLvl val="lvl"/>
          <dgm:resizeHandles val="exact"/>
        </dgm:presLayoutVars>
      </dgm:prSet>
      <dgm:spPr/>
    </dgm:pt>
    <dgm:pt modelId="{A451A46B-B357-45D5-BFFA-5DB09EF0847D}" type="pres">
      <dgm:prSet presAssocID="{4BBA367C-5D88-42BF-8036-D5CBF25BA911}" presName="parentText" presStyleLbl="node1" presStyleIdx="0" presStyleCnt="3">
        <dgm:presLayoutVars>
          <dgm:chMax val="0"/>
          <dgm:bulletEnabled val="1"/>
        </dgm:presLayoutVars>
      </dgm:prSet>
      <dgm:spPr/>
    </dgm:pt>
    <dgm:pt modelId="{59A2FAC6-4DE1-438A-8B09-7B6C77C11FBD}" type="pres">
      <dgm:prSet presAssocID="{4BBA367C-5D88-42BF-8036-D5CBF25BA911}" presName="childText" presStyleLbl="revTx" presStyleIdx="0" presStyleCnt="2">
        <dgm:presLayoutVars>
          <dgm:bulletEnabled val="1"/>
        </dgm:presLayoutVars>
      </dgm:prSet>
      <dgm:spPr/>
    </dgm:pt>
    <dgm:pt modelId="{5AC57090-EB46-47F0-9EE3-DB9D607672F6}" type="pres">
      <dgm:prSet presAssocID="{7265BC9F-9030-4B75-AB47-CAAD258CD28C}" presName="parentText" presStyleLbl="node1" presStyleIdx="1" presStyleCnt="3">
        <dgm:presLayoutVars>
          <dgm:chMax val="0"/>
          <dgm:bulletEnabled val="1"/>
        </dgm:presLayoutVars>
      </dgm:prSet>
      <dgm:spPr/>
    </dgm:pt>
    <dgm:pt modelId="{3B8C0433-E4B1-4DA2-A25F-5B63CD5C3B44}" type="pres">
      <dgm:prSet presAssocID="{7265BC9F-9030-4B75-AB47-CAAD258CD28C}" presName="childText" presStyleLbl="revTx" presStyleIdx="1" presStyleCnt="2">
        <dgm:presLayoutVars>
          <dgm:bulletEnabled val="1"/>
        </dgm:presLayoutVars>
      </dgm:prSet>
      <dgm:spPr/>
    </dgm:pt>
    <dgm:pt modelId="{E7E42865-353D-4CAE-815C-E90530824137}" type="pres">
      <dgm:prSet presAssocID="{10BFC871-1A76-4350-9DF7-D3107B6011B4}" presName="parentText" presStyleLbl="node1" presStyleIdx="2" presStyleCnt="3">
        <dgm:presLayoutVars>
          <dgm:chMax val="0"/>
          <dgm:bulletEnabled val="1"/>
        </dgm:presLayoutVars>
      </dgm:prSet>
      <dgm:spPr/>
    </dgm:pt>
  </dgm:ptLst>
  <dgm:cxnLst>
    <dgm:cxn modelId="{87E38B04-CD93-4D47-9013-1896BA354417}" srcId="{EB2546D3-9EF4-4F05-BAA0-0F48C37008ED}" destId="{10BFC871-1A76-4350-9DF7-D3107B6011B4}" srcOrd="2" destOrd="0" parTransId="{4A369C0A-E2D5-4953-B7CD-B67079FE25A9}" sibTransId="{A889E7D9-4158-4AE7-8F9A-9873819792AC}"/>
    <dgm:cxn modelId="{C1C86909-03EE-4FDC-AC71-9DCB63001C15}" srcId="{7265BC9F-9030-4B75-AB47-CAAD258CD28C}" destId="{BEFFB61C-0E43-46C9-B239-99E9408426BF}" srcOrd="2" destOrd="0" parTransId="{3F8EBC05-9241-4609-8E4C-40D55DF5EE30}" sibTransId="{220AE586-A70E-4063-BB55-C2A22F836626}"/>
    <dgm:cxn modelId="{20B82D1B-2B73-4959-A508-99950AD08D5B}" type="presOf" srcId="{EEC72A94-F30F-469E-BCFD-2888342EC91D}" destId="{59A2FAC6-4DE1-438A-8B09-7B6C77C11FBD}" srcOrd="0" destOrd="2" presId="urn:microsoft.com/office/officeart/2005/8/layout/vList2"/>
    <dgm:cxn modelId="{C3455227-1769-46FE-A688-405FECD72224}" type="presOf" srcId="{4BBA367C-5D88-42BF-8036-D5CBF25BA911}" destId="{A451A46B-B357-45D5-BFFA-5DB09EF0847D}" srcOrd="0" destOrd="0" presId="urn:microsoft.com/office/officeart/2005/8/layout/vList2"/>
    <dgm:cxn modelId="{257C1B2D-0533-4378-B810-701BE13969E9}" type="presOf" srcId="{7265BC9F-9030-4B75-AB47-CAAD258CD28C}" destId="{5AC57090-EB46-47F0-9EE3-DB9D607672F6}" srcOrd="0" destOrd="0" presId="urn:microsoft.com/office/officeart/2005/8/layout/vList2"/>
    <dgm:cxn modelId="{1024D62D-7BD3-4A5D-BB48-0A55223A6B14}" type="presOf" srcId="{F210BF5F-5ECF-4796-AFD6-52EF9EA36017}" destId="{3B8C0433-E4B1-4DA2-A25F-5B63CD5C3B44}" srcOrd="0" destOrd="0" presId="urn:microsoft.com/office/officeart/2005/8/layout/vList2"/>
    <dgm:cxn modelId="{0615722E-84E3-4668-8C1A-311BD0EF8438}" type="presOf" srcId="{8B95952E-9E36-4841-B196-BA8C7A94F609}" destId="{3B8C0433-E4B1-4DA2-A25F-5B63CD5C3B44}" srcOrd="0" destOrd="1" presId="urn:microsoft.com/office/officeart/2005/8/layout/vList2"/>
    <dgm:cxn modelId="{6E47753B-8178-470B-A692-4F26F39E1616}" srcId="{EB2546D3-9EF4-4F05-BAA0-0F48C37008ED}" destId="{7265BC9F-9030-4B75-AB47-CAAD258CD28C}" srcOrd="1" destOrd="0" parTransId="{3ADC4480-5D05-4D75-981D-82EB10392D23}" sibTransId="{42A64562-4401-422F-A89D-2F2C795D4250}"/>
    <dgm:cxn modelId="{BFB5496A-9B44-440A-B957-23EB15D4A729}" srcId="{4BBA367C-5D88-42BF-8036-D5CBF25BA911}" destId="{EEC72A94-F30F-469E-BCFD-2888342EC91D}" srcOrd="2" destOrd="0" parTransId="{E6B670FE-EEFB-4533-A3D3-84712294B7E4}" sibTransId="{D443DC85-2673-485F-8A2E-D6A9EBFAA414}"/>
    <dgm:cxn modelId="{C8EEEE4A-9045-4BD3-8CF3-CAF51CD1BF9F}" srcId="{7265BC9F-9030-4B75-AB47-CAAD258CD28C}" destId="{F210BF5F-5ECF-4796-AFD6-52EF9EA36017}" srcOrd="0" destOrd="0" parTransId="{D71B9494-6466-4507-A111-6AE03421AE1F}" sibTransId="{B8BB869D-98FF-4142-B638-7734AA3DEDF2}"/>
    <dgm:cxn modelId="{4663666F-E011-4721-9A6B-7F6FC1218B21}" srcId="{7265BC9F-9030-4B75-AB47-CAAD258CD28C}" destId="{8B95952E-9E36-4841-B196-BA8C7A94F609}" srcOrd="1" destOrd="0" parTransId="{EFA01385-1F61-4849-9B7F-22EAD9DC10E6}" sibTransId="{C6C86A45-A888-4495-BD45-E3A37C0A2145}"/>
    <dgm:cxn modelId="{E06C0380-C4DC-4EA1-A480-DDF6E0C72D06}" type="presOf" srcId="{10BFC871-1A76-4350-9DF7-D3107B6011B4}" destId="{E7E42865-353D-4CAE-815C-E90530824137}" srcOrd="0" destOrd="0" presId="urn:microsoft.com/office/officeart/2005/8/layout/vList2"/>
    <dgm:cxn modelId="{DC9C3DA0-B7A9-4E5A-BEF4-294FF52680F4}" type="presOf" srcId="{BEFFB61C-0E43-46C9-B239-99E9408426BF}" destId="{3B8C0433-E4B1-4DA2-A25F-5B63CD5C3B44}" srcOrd="0" destOrd="2" presId="urn:microsoft.com/office/officeart/2005/8/layout/vList2"/>
    <dgm:cxn modelId="{EC980FB5-216E-41A9-816C-077D720A4908}" srcId="{4BBA367C-5D88-42BF-8036-D5CBF25BA911}" destId="{A10D2B1F-5A62-4ACD-BB3D-5CEC64657624}" srcOrd="1" destOrd="0" parTransId="{A6FB2AD1-9652-4C7B-9708-F3998659F4CE}" sibTransId="{B16DAB12-37C1-4E5C-8D1B-F4AB48AEB5B7}"/>
    <dgm:cxn modelId="{3312C2C2-EF9A-4B9D-9ECB-0F894FFA77D3}" srcId="{EB2546D3-9EF4-4F05-BAA0-0F48C37008ED}" destId="{4BBA367C-5D88-42BF-8036-D5CBF25BA911}" srcOrd="0" destOrd="0" parTransId="{09539791-D655-4C27-8CCC-A780EBE091CE}" sibTransId="{F0922D14-68FE-4F93-8918-C13A678ED53F}"/>
    <dgm:cxn modelId="{5D2CBED5-50DA-40CC-BEEB-E05E2AA35BAB}" type="presOf" srcId="{A5BB5B07-756B-4155-867C-67C71566F42A}" destId="{59A2FAC6-4DE1-438A-8B09-7B6C77C11FBD}" srcOrd="0" destOrd="0" presId="urn:microsoft.com/office/officeart/2005/8/layout/vList2"/>
    <dgm:cxn modelId="{08FC56F3-7BFB-4BA9-B328-B2BCA70BD832}" type="presOf" srcId="{EB2546D3-9EF4-4F05-BAA0-0F48C37008ED}" destId="{16992902-C4AE-4237-959E-0AA264D49683}" srcOrd="0" destOrd="0" presId="urn:microsoft.com/office/officeart/2005/8/layout/vList2"/>
    <dgm:cxn modelId="{83692CFA-DF77-481C-A376-DEA7074A853C}" srcId="{4BBA367C-5D88-42BF-8036-D5CBF25BA911}" destId="{A5BB5B07-756B-4155-867C-67C71566F42A}" srcOrd="0" destOrd="0" parTransId="{696F4BDB-C464-4D8C-A9DD-E2682CB6E565}" sibTransId="{986C8D76-526B-48C5-A38F-E98DBF85FC63}"/>
    <dgm:cxn modelId="{F3651FFE-B006-43EC-B22C-78C25B0EDCF4}" type="presOf" srcId="{A10D2B1F-5A62-4ACD-BB3D-5CEC64657624}" destId="{59A2FAC6-4DE1-438A-8B09-7B6C77C11FBD}" srcOrd="0" destOrd="1" presId="urn:microsoft.com/office/officeart/2005/8/layout/vList2"/>
    <dgm:cxn modelId="{B5AAE3F2-271E-4D2B-8730-A177A2E4059E}" type="presParOf" srcId="{16992902-C4AE-4237-959E-0AA264D49683}" destId="{A451A46B-B357-45D5-BFFA-5DB09EF0847D}" srcOrd="0" destOrd="0" presId="urn:microsoft.com/office/officeart/2005/8/layout/vList2"/>
    <dgm:cxn modelId="{B885AD41-BA25-4E7D-B2D1-894E548D2D8D}" type="presParOf" srcId="{16992902-C4AE-4237-959E-0AA264D49683}" destId="{59A2FAC6-4DE1-438A-8B09-7B6C77C11FBD}" srcOrd="1" destOrd="0" presId="urn:microsoft.com/office/officeart/2005/8/layout/vList2"/>
    <dgm:cxn modelId="{8482070A-E986-4B70-B0E8-C7BFD8E2AC02}" type="presParOf" srcId="{16992902-C4AE-4237-959E-0AA264D49683}" destId="{5AC57090-EB46-47F0-9EE3-DB9D607672F6}" srcOrd="2" destOrd="0" presId="urn:microsoft.com/office/officeart/2005/8/layout/vList2"/>
    <dgm:cxn modelId="{4C0EA515-32DC-48FA-AD0B-AB245978E78D}" type="presParOf" srcId="{16992902-C4AE-4237-959E-0AA264D49683}" destId="{3B8C0433-E4B1-4DA2-A25F-5B63CD5C3B44}" srcOrd="3" destOrd="0" presId="urn:microsoft.com/office/officeart/2005/8/layout/vList2"/>
    <dgm:cxn modelId="{ED3C55AD-2D17-4351-844F-A05A2126C3D6}" type="presParOf" srcId="{16992902-C4AE-4237-959E-0AA264D49683}" destId="{E7E42865-353D-4CAE-815C-E9053082413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目标</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905D01A7-0403-4CE6-A779-E955B59C21D7}">
      <dgm:prSet phldrT="[Text]"/>
      <dgm:spPr/>
      <dgm:t>
        <a:bodyPr/>
        <a:lstStyle/>
        <a:p>
          <a:r>
            <a:rPr lang="en-US" dirty="0"/>
            <a:t>利益相关者</a:t>
          </a:r>
        </a:p>
      </dgm:t>
    </dgm:pt>
    <dgm:pt modelId="{8D20781A-DB7F-4552-BF1D-FE10BD8BD7CB}" type="parTrans" cxnId="{041A1F7B-D086-4A0B-A02D-34B28027CB59}">
      <dgm:prSet/>
      <dgm:spPr/>
      <dgm:t>
        <a:bodyPr/>
        <a:lstStyle/>
        <a:p>
          <a:endParaRPr lang="en-US"/>
        </a:p>
      </dgm:t>
    </dgm:pt>
    <dgm:pt modelId="{CDBF0437-04B8-42A6-BF52-4F8D6F9AAD4C}" type="sibTrans" cxnId="{041A1F7B-D086-4A0B-A02D-34B28027CB59}">
      <dgm:prSet/>
      <dgm:spPr/>
      <dgm:t>
        <a:bodyPr/>
        <a:lstStyle/>
        <a:p>
          <a:endParaRPr lang="en-US"/>
        </a:p>
      </dgm:t>
    </dgm:pt>
    <dgm:pt modelId="{7B2CD263-DB48-418C-A7D6-F068BDA15E27}">
      <dgm:prSet phldrT="[Text]"/>
      <dgm:spPr/>
      <dgm:t>
        <a:bodyPr/>
        <a:lstStyle/>
        <a:p>
          <a:r>
            <a:rPr lang="en-US"/>
            <a:t>宣传</a:t>
          </a:r>
          <a:r>
            <a:rPr lang="en-US" dirty="0"/>
            <a:t>环境</a:t>
          </a:r>
        </a:p>
      </dgm:t>
    </dgm:pt>
    <dgm:pt modelId="{4A59C754-2EC1-4682-A8A9-2D4EAF546157}" type="parTrans" cxnId="{57679663-2857-42F2-810D-94515D856993}">
      <dgm:prSet/>
      <dgm:spPr/>
    </dgm:pt>
    <dgm:pt modelId="{15CE6077-D6C0-49E9-9F7E-35462992F3CA}" type="sibTrans" cxnId="{57679663-2857-42F2-810D-94515D856993}">
      <dgm:prSet/>
      <dgm:spPr/>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0"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871C4FEF-B780-450D-8E3F-B5AE5DE4C870}" type="pres">
      <dgm:prSet presAssocID="{7B2CD263-DB48-418C-A7D6-F068BDA15E27}" presName="vertOne" presStyleCnt="0"/>
      <dgm:spPr/>
    </dgm:pt>
    <dgm:pt modelId="{616EACF2-2718-41B5-8969-47D7B52A2060}" type="pres">
      <dgm:prSet presAssocID="{7B2CD263-DB48-418C-A7D6-F068BDA15E27}" presName="txOne" presStyleLbl="node0" presStyleIdx="1" presStyleCnt="3">
        <dgm:presLayoutVars>
          <dgm:chPref val="3"/>
        </dgm:presLayoutVars>
      </dgm:prSet>
      <dgm:spPr/>
    </dgm:pt>
    <dgm:pt modelId="{951E3402-6FA7-4EA8-AF89-2F896201B578}" type="pres">
      <dgm:prSet presAssocID="{7B2CD263-DB48-418C-A7D6-F068BDA15E27}" presName="horzOne" presStyleCnt="0"/>
      <dgm:spPr/>
    </dgm:pt>
    <dgm:pt modelId="{8DEF66F6-FBC5-4AC0-A655-5FA24661ACC1}" type="pres">
      <dgm:prSet presAssocID="{15CE6077-D6C0-49E9-9F7E-35462992F3CA}" presName="sibSpaceOne" presStyleCnt="0"/>
      <dgm:spPr/>
    </dgm:pt>
    <dgm:pt modelId="{A98AF02A-B022-473D-AE01-2C4ECF405E34}" type="pres">
      <dgm:prSet presAssocID="{905D01A7-0403-4CE6-A779-E955B59C21D7}" presName="vertOne" presStyleCnt="0"/>
      <dgm:spPr/>
    </dgm:pt>
    <dgm:pt modelId="{4B5FAC4F-AD7D-4D4F-BC7C-231D53A38B70}" type="pres">
      <dgm:prSet presAssocID="{905D01A7-0403-4CE6-A779-E955B59C21D7}" presName="txOne" presStyleLbl="node0" presStyleIdx="2" presStyleCnt="3">
        <dgm:presLayoutVars>
          <dgm:chPref val="3"/>
        </dgm:presLayoutVars>
      </dgm:prSet>
      <dgm:spPr/>
    </dgm:pt>
    <dgm:pt modelId="{8B6F9CE0-D88B-4E35-916E-B99950B23A08}" type="pres">
      <dgm:prSet presAssocID="{905D01A7-0403-4CE6-A779-E955B59C21D7}" presName="horzOne" presStyleCnt="0"/>
      <dgm:spPr/>
    </dgm:pt>
  </dgm:ptLst>
  <dgm:cxnLst>
    <dgm:cxn modelId="{034D360B-9185-4C66-BB63-7AF0D1403889}" type="presOf" srcId="{7B2CD263-DB48-418C-A7D6-F068BDA15E27}" destId="{616EACF2-2718-41B5-8969-47D7B52A2060}" srcOrd="0" destOrd="0" presId="urn:microsoft.com/office/officeart/2005/8/layout/hierarchy4"/>
    <dgm:cxn modelId="{A6E00814-06FB-4DDD-9139-BFA41BAEC183}" type="presOf" srcId="{4BBA367C-5D88-42BF-8036-D5CBF25BA911}" destId="{C8233948-1707-4858-A3F1-D525A8D74306}" srcOrd="0" destOrd="0" presId="urn:microsoft.com/office/officeart/2005/8/layout/hierarchy4"/>
    <dgm:cxn modelId="{C4ACAF31-8638-4094-B21B-B1560B487057}" type="presOf" srcId="{905D01A7-0403-4CE6-A779-E955B59C21D7}" destId="{4B5FAC4F-AD7D-4D4F-BC7C-231D53A38B70}" srcOrd="0" destOrd="0" presId="urn:microsoft.com/office/officeart/2005/8/layout/hierarchy4"/>
    <dgm:cxn modelId="{57679663-2857-42F2-810D-94515D856993}" srcId="{EB2546D3-9EF4-4F05-BAA0-0F48C37008ED}" destId="{7B2CD263-DB48-418C-A7D6-F068BDA15E27}" srcOrd="1" destOrd="0" parTransId="{4A59C754-2EC1-4682-A8A9-2D4EAF546157}" sibTransId="{15CE6077-D6C0-49E9-9F7E-35462992F3CA}"/>
    <dgm:cxn modelId="{041A1F7B-D086-4A0B-A02D-34B28027CB59}" srcId="{EB2546D3-9EF4-4F05-BAA0-0F48C37008ED}" destId="{905D01A7-0403-4CE6-A779-E955B59C21D7}" srcOrd="2" destOrd="0" parTransId="{8D20781A-DB7F-4552-BF1D-FE10BD8BD7CB}" sibTransId="{CDBF0437-04B8-42A6-BF52-4F8D6F9AAD4C}"/>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0" destOrd="0" parTransId="{09539791-D655-4C27-8CCC-A780EBE091CE}" sibTransId="{F0922D14-68FE-4F93-8918-C13A678ED53F}"/>
    <dgm:cxn modelId="{A2401C0B-B7BA-4B7D-A928-68DF021B778C}" type="presParOf" srcId="{AEF24A20-ED08-4533-98D0-D3A43012B2F7}" destId="{23BEA52F-2935-47DE-BCBE-B9562CA383E3}" srcOrd="0"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1" destOrd="0" presId="urn:microsoft.com/office/officeart/2005/8/layout/hierarchy4"/>
    <dgm:cxn modelId="{8A880378-2A36-4188-80F1-9F1F046A45AE}" type="presParOf" srcId="{AEF24A20-ED08-4533-98D0-D3A43012B2F7}" destId="{871C4FEF-B780-450D-8E3F-B5AE5DE4C870}" srcOrd="2" destOrd="0" presId="urn:microsoft.com/office/officeart/2005/8/layout/hierarchy4"/>
    <dgm:cxn modelId="{73C3DA3F-4AE9-48E7-9312-E5A70B51F828}" type="presParOf" srcId="{871C4FEF-B780-450D-8E3F-B5AE5DE4C870}" destId="{616EACF2-2718-41B5-8969-47D7B52A2060}" srcOrd="0" destOrd="0" presId="urn:microsoft.com/office/officeart/2005/8/layout/hierarchy4"/>
    <dgm:cxn modelId="{195B2104-F1E5-404D-885D-0D687324447A}" type="presParOf" srcId="{871C4FEF-B780-450D-8E3F-B5AE5DE4C870}" destId="{951E3402-6FA7-4EA8-AF89-2F896201B578}" srcOrd="1" destOrd="0" presId="urn:microsoft.com/office/officeart/2005/8/layout/hierarchy4"/>
    <dgm:cxn modelId="{3BADA171-F207-4DDD-AA88-BB1E39BDE86C}" type="presParOf" srcId="{AEF24A20-ED08-4533-98D0-D3A43012B2F7}" destId="{8DEF66F6-FBC5-4AC0-A655-5FA24661ACC1}" srcOrd="3" destOrd="0" presId="urn:microsoft.com/office/officeart/2005/8/layout/hierarchy4"/>
    <dgm:cxn modelId="{9B51C9D2-16D4-4C41-B938-C194C24BAFA8}" type="presParOf" srcId="{AEF24A20-ED08-4533-98D0-D3A43012B2F7}" destId="{A98AF02A-B022-473D-AE01-2C4ECF405E34}" srcOrd="4" destOrd="0" presId="urn:microsoft.com/office/officeart/2005/8/layout/hierarchy4"/>
    <dgm:cxn modelId="{AC814662-126D-4720-BB02-CBD02D13C267}" type="presParOf" srcId="{A98AF02A-B022-473D-AE01-2C4ECF405E34}" destId="{4B5FAC4F-AD7D-4D4F-BC7C-231D53A38B70}" srcOrd="0" destOrd="0" presId="urn:microsoft.com/office/officeart/2005/8/layout/hierarchy4"/>
    <dgm:cxn modelId="{A6DBE86E-1000-4336-9442-AC02CD3EAF10}" type="presParOf" srcId="{A98AF02A-B022-473D-AE01-2C4ECF405E34}" destId="{8B6F9CE0-D88B-4E35-916E-B99950B23A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活动</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B5E76E43-1223-4674-B67A-A0300AE6F5C7}">
      <dgm:prSet phldrT="[Text]"/>
      <dgm:spPr/>
      <dgm:t>
        <a:bodyPr/>
        <a:lstStyle/>
        <a:p>
          <a:r>
            <a:rPr lang="en-US" dirty="0"/>
            <a:t>留言</a:t>
          </a:r>
        </a:p>
      </dgm:t>
    </dgm:pt>
    <dgm:pt modelId="{0F0AAA4D-308C-408F-9BF4-A6BA0D52FD8D}" type="parTrans" cxnId="{B02B0E13-90D9-4823-8F55-15D36B68F654}">
      <dgm:prSet/>
      <dgm:spPr/>
      <dgm:t>
        <a:bodyPr/>
        <a:lstStyle/>
        <a:p>
          <a:endParaRPr lang="en-US"/>
        </a:p>
      </dgm:t>
    </dgm:pt>
    <dgm:pt modelId="{C8D6E7DE-CEC6-4EE0-8D84-F342C6262F0A}" type="sibTrans" cxnId="{B02B0E13-90D9-4823-8F55-15D36B68F654}">
      <dgm:prSet/>
      <dgm:spPr/>
      <dgm:t>
        <a:bodyPr/>
        <a:lstStyle/>
        <a:p>
          <a:endParaRPr lang="en-US"/>
        </a:p>
      </dgm:t>
    </dgm:pt>
    <dgm:pt modelId="{CCA5275C-E691-44EE-80C8-3F3EAA76399A}">
      <dgm:prSet phldrT="[Text]"/>
      <dgm:spPr/>
      <dgm:t>
        <a:bodyPr/>
        <a:lstStyle/>
        <a:p>
          <a:r>
            <a:rPr lang="en-US" dirty="0"/>
            <a:t>倡导团队</a:t>
          </a:r>
        </a:p>
      </dgm:t>
    </dgm:pt>
    <dgm:pt modelId="{232AFDF6-E002-4A35-BF20-233860EAC304}" type="parTrans" cxnId="{AC754554-D772-42C3-A034-4676944A2A85}">
      <dgm:prSet/>
      <dgm:spPr/>
      <dgm:t>
        <a:bodyPr/>
        <a:lstStyle/>
        <a:p>
          <a:endParaRPr lang="en-CH"/>
        </a:p>
      </dgm:t>
    </dgm:pt>
    <dgm:pt modelId="{659A52F0-B3FF-4406-8208-F511411D2515}" type="sibTrans" cxnId="{AC754554-D772-42C3-A034-4676944A2A85}">
      <dgm:prSet/>
      <dgm:spPr/>
      <dgm:t>
        <a:bodyPr/>
        <a:lstStyle/>
        <a:p>
          <a:endParaRPr lang="en-CH"/>
        </a:p>
      </dgm:t>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F2C556A4-9F53-43D9-986D-1018F15719D4}" type="pres">
      <dgm:prSet presAssocID="{CCA5275C-E691-44EE-80C8-3F3EAA76399A}" presName="vertOne" presStyleCnt="0"/>
      <dgm:spPr/>
    </dgm:pt>
    <dgm:pt modelId="{D8675A48-72B4-4C85-A6EE-D9F38A98EBD9}" type="pres">
      <dgm:prSet presAssocID="{CCA5275C-E691-44EE-80C8-3F3EAA76399A}" presName="txOne" presStyleLbl="node0" presStyleIdx="0" presStyleCnt="3">
        <dgm:presLayoutVars>
          <dgm:chPref val="3"/>
        </dgm:presLayoutVars>
      </dgm:prSet>
      <dgm:spPr/>
    </dgm:pt>
    <dgm:pt modelId="{37E3F7EA-D7B3-442B-8754-350BF69F1F42}" type="pres">
      <dgm:prSet presAssocID="{CCA5275C-E691-44EE-80C8-3F3EAA76399A}" presName="horzOne" presStyleCnt="0"/>
      <dgm:spPr/>
    </dgm:pt>
    <dgm:pt modelId="{C57F9247-4614-43EC-9D97-207C7F87759A}" type="pres">
      <dgm:prSet presAssocID="{659A52F0-B3FF-4406-8208-F511411D2515}" presName="sibSpaceOne" presStyleCnt="0"/>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1"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F238EBBD-C2BF-4F30-9A1A-C231F6366C91}" type="pres">
      <dgm:prSet presAssocID="{B5E76E43-1223-4674-B67A-A0300AE6F5C7}" presName="vertOne" presStyleCnt="0"/>
      <dgm:spPr/>
    </dgm:pt>
    <dgm:pt modelId="{598B2203-C23B-42EA-B930-7FFF86C03CD3}" type="pres">
      <dgm:prSet presAssocID="{B5E76E43-1223-4674-B67A-A0300AE6F5C7}" presName="txOne" presStyleLbl="node0" presStyleIdx="2" presStyleCnt="3">
        <dgm:presLayoutVars>
          <dgm:chPref val="3"/>
        </dgm:presLayoutVars>
      </dgm:prSet>
      <dgm:spPr/>
    </dgm:pt>
    <dgm:pt modelId="{AD1F5CFB-9DAA-4180-A7DE-C4E04C5C3E06}" type="pres">
      <dgm:prSet presAssocID="{B5E76E43-1223-4674-B67A-A0300AE6F5C7}" presName="horzOne" presStyleCnt="0"/>
      <dgm:spPr/>
    </dgm:pt>
  </dgm:ptLst>
  <dgm:cxnLst>
    <dgm:cxn modelId="{B02B0E13-90D9-4823-8F55-15D36B68F654}" srcId="{EB2546D3-9EF4-4F05-BAA0-0F48C37008ED}" destId="{B5E76E43-1223-4674-B67A-A0300AE6F5C7}" srcOrd="2" destOrd="0" parTransId="{0F0AAA4D-308C-408F-9BF4-A6BA0D52FD8D}" sibTransId="{C8D6E7DE-CEC6-4EE0-8D84-F342C6262F0A}"/>
    <dgm:cxn modelId="{A6E00814-06FB-4DDD-9139-BFA41BAEC183}" type="presOf" srcId="{4BBA367C-5D88-42BF-8036-D5CBF25BA911}" destId="{C8233948-1707-4858-A3F1-D525A8D74306}" srcOrd="0" destOrd="0" presId="urn:microsoft.com/office/officeart/2005/8/layout/hierarchy4"/>
    <dgm:cxn modelId="{AC754554-D772-42C3-A034-4676944A2A85}" srcId="{EB2546D3-9EF4-4F05-BAA0-0F48C37008ED}" destId="{CCA5275C-E691-44EE-80C8-3F3EAA76399A}" srcOrd="0" destOrd="0" parTransId="{232AFDF6-E002-4A35-BF20-233860EAC304}" sibTransId="{659A52F0-B3FF-4406-8208-F511411D2515}"/>
    <dgm:cxn modelId="{B67B028B-4DF1-4032-8932-53B39A1300E5}" type="presOf" srcId="{B5E76E43-1223-4674-B67A-A0300AE6F5C7}" destId="{598B2203-C23B-42EA-B930-7FFF86C03CD3}" srcOrd="0" destOrd="0" presId="urn:microsoft.com/office/officeart/2005/8/layout/hierarchy4"/>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1" destOrd="0" parTransId="{09539791-D655-4C27-8CCC-A780EBE091CE}" sibTransId="{F0922D14-68FE-4F93-8918-C13A678ED53F}"/>
    <dgm:cxn modelId="{A9600AEF-737A-4CD5-8988-D568D6E55CFD}" type="presOf" srcId="{CCA5275C-E691-44EE-80C8-3F3EAA76399A}" destId="{D8675A48-72B4-4C85-A6EE-D9F38A98EBD9}" srcOrd="0" destOrd="0" presId="urn:microsoft.com/office/officeart/2005/8/layout/hierarchy4"/>
    <dgm:cxn modelId="{6354B61D-6ABC-4963-BB26-0B12BEEB4F70}" type="presParOf" srcId="{AEF24A20-ED08-4533-98D0-D3A43012B2F7}" destId="{F2C556A4-9F53-43D9-986D-1018F15719D4}" srcOrd="0" destOrd="0" presId="urn:microsoft.com/office/officeart/2005/8/layout/hierarchy4"/>
    <dgm:cxn modelId="{8AB29A91-FA60-45EA-A223-75B446CC90F1}" type="presParOf" srcId="{F2C556A4-9F53-43D9-986D-1018F15719D4}" destId="{D8675A48-72B4-4C85-A6EE-D9F38A98EBD9}" srcOrd="0" destOrd="0" presId="urn:microsoft.com/office/officeart/2005/8/layout/hierarchy4"/>
    <dgm:cxn modelId="{E7FD1F6A-8AB1-4E32-AA74-2621F1C06180}" type="presParOf" srcId="{F2C556A4-9F53-43D9-986D-1018F15719D4}" destId="{37E3F7EA-D7B3-442B-8754-350BF69F1F42}" srcOrd="1" destOrd="0" presId="urn:microsoft.com/office/officeart/2005/8/layout/hierarchy4"/>
    <dgm:cxn modelId="{34353BA8-943A-45E2-A2E2-AFAB6E68C48E}" type="presParOf" srcId="{AEF24A20-ED08-4533-98D0-D3A43012B2F7}" destId="{C57F9247-4614-43EC-9D97-207C7F87759A}" srcOrd="1" destOrd="0" presId="urn:microsoft.com/office/officeart/2005/8/layout/hierarchy4"/>
    <dgm:cxn modelId="{A2401C0B-B7BA-4B7D-A928-68DF021B778C}" type="presParOf" srcId="{AEF24A20-ED08-4533-98D0-D3A43012B2F7}" destId="{23BEA52F-2935-47DE-BCBE-B9562CA383E3}" srcOrd="2"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3" destOrd="0" presId="urn:microsoft.com/office/officeart/2005/8/layout/hierarchy4"/>
    <dgm:cxn modelId="{EC3C9B40-0DC4-42C0-845E-CC16ECE87271}" type="presParOf" srcId="{AEF24A20-ED08-4533-98D0-D3A43012B2F7}" destId="{F238EBBD-C2BF-4F30-9A1A-C231F6366C91}" srcOrd="4" destOrd="0" presId="urn:microsoft.com/office/officeart/2005/8/layout/hierarchy4"/>
    <dgm:cxn modelId="{B3F4CF4F-C683-4E05-B201-2C0C7842DFAE}" type="presParOf" srcId="{F238EBBD-C2BF-4F30-9A1A-C231F6366C91}" destId="{598B2203-C23B-42EA-B930-7FFF86C03CD3}" srcOrd="0" destOrd="0" presId="urn:microsoft.com/office/officeart/2005/8/layout/hierarchy4"/>
    <dgm:cxn modelId="{197D8C1B-171C-46ED-90E9-1B96C0192EBB}" type="presParOf" srcId="{F238EBBD-C2BF-4F30-9A1A-C231F6366C91}" destId="{AD1F5CFB-9DAA-4180-A7DE-C4E04C5C3E0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活动</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44EC131C-F911-4FF1-A883-163DE3E6283C}">
      <dgm:prSet phldrT="[Text]"/>
      <dgm:spPr/>
      <dgm:t>
        <a:bodyPr/>
        <a:lstStyle/>
        <a:p>
          <a:r>
            <a:rPr lang="en-US" dirty="0"/>
            <a:t>取决于目标和利益相关者</a:t>
          </a:r>
        </a:p>
      </dgm:t>
    </dgm:pt>
    <dgm:pt modelId="{FF4132C9-FF3D-41D5-9C8F-28B745FA95B3}" type="parTrans" cxnId="{87CD8E58-966A-47A1-8A2A-B79440252200}">
      <dgm:prSet/>
      <dgm:spPr/>
      <dgm:t>
        <a:bodyPr/>
        <a:lstStyle/>
        <a:p>
          <a:endParaRPr lang="en-US"/>
        </a:p>
      </dgm:t>
    </dgm:pt>
    <dgm:pt modelId="{0BE24703-47BC-4104-9B61-3F9333271448}" type="sibTrans" cxnId="{87CD8E58-966A-47A1-8A2A-B79440252200}">
      <dgm:prSet/>
      <dgm:spPr/>
      <dgm:t>
        <a:bodyPr/>
        <a:lstStyle/>
        <a:p>
          <a:endParaRPr lang="en-US"/>
        </a:p>
      </dgm:t>
    </dgm:pt>
    <dgm:pt modelId="{60A35533-4494-4BB9-9EB2-A7D4F542EBDF}">
      <dgm:prSet phldrT="[Text]"/>
      <dgm:spPr/>
      <dgm:t>
        <a:bodyPr/>
        <a:lstStyle/>
        <a:p>
          <a:r>
            <a:rPr lang="en-US" dirty="0"/>
            <a:t>留言</a:t>
          </a:r>
        </a:p>
      </dgm:t>
    </dgm:pt>
    <dgm:pt modelId="{110ED516-0516-4140-B736-49E56FA30DB8}" type="parTrans" cxnId="{CFA3891E-E92E-40F5-BF43-D9389B3A545A}">
      <dgm:prSet/>
      <dgm:spPr/>
      <dgm:t>
        <a:bodyPr/>
        <a:lstStyle/>
        <a:p>
          <a:endParaRPr lang="en-US"/>
        </a:p>
      </dgm:t>
    </dgm:pt>
    <dgm:pt modelId="{E3E786CD-E527-47C0-9B63-1B92693460CF}" type="sibTrans" cxnId="{CFA3891E-E92E-40F5-BF43-D9389B3A545A}">
      <dgm:prSet/>
      <dgm:spPr/>
      <dgm:t>
        <a:bodyPr/>
        <a:lstStyle/>
        <a:p>
          <a:endParaRPr lang="en-US"/>
        </a:p>
      </dgm:t>
    </dgm:pt>
    <dgm:pt modelId="{F210BF5F-5ECF-4796-AFD6-52EF9EA36017}">
      <dgm:prSet phldrT="[Text]"/>
      <dgm:spPr/>
      <dgm:t>
        <a:bodyPr/>
        <a:lstStyle/>
        <a:p>
          <a:br>
            <a:rPr lang="en-US" dirty="0"/>
          </a:br>
          <a:br>
            <a:rPr lang="en-US" dirty="0"/>
          </a:br>
          <a:br>
            <a:rPr lang="en-US" dirty="0"/>
          </a:br>
          <a:br>
            <a:rPr lang="en-US" dirty="0"/>
          </a:br>
          <a:endParaRPr lang="en-US" dirty="0"/>
        </a:p>
      </dgm:t>
    </dgm:pt>
    <dgm:pt modelId="{B8BB869D-98FF-4142-B638-7734AA3DEDF2}" type="sibTrans" cxnId="{C8EEEE4A-9045-4BD3-8CF3-CAF51CD1BF9F}">
      <dgm:prSet/>
      <dgm:spPr/>
      <dgm:t>
        <a:bodyPr/>
        <a:lstStyle/>
        <a:p>
          <a:endParaRPr lang="en-US"/>
        </a:p>
      </dgm:t>
    </dgm:pt>
    <dgm:pt modelId="{D71B9494-6466-4507-A111-6AE03421AE1F}" type="parTrans" cxnId="{C8EEEE4A-9045-4BD3-8CF3-CAF51CD1BF9F}">
      <dgm:prSet/>
      <dgm:spPr/>
      <dgm:t>
        <a:bodyPr/>
        <a:lstStyle/>
        <a:p>
          <a:endParaRPr lang="en-US"/>
        </a:p>
      </dgm:t>
    </dgm:pt>
    <dgm:pt modelId="{AD06BC6C-FEFC-4168-9A82-75CF5FD6B2EA}">
      <dgm:prSet phldrT="[Text]"/>
      <dgm:spPr/>
      <dgm:t>
        <a:bodyPr/>
        <a:lstStyle/>
        <a:p>
          <a:r>
            <a:rPr lang="en-US" dirty="0"/>
            <a:t>通常包括数据</a:t>
          </a:r>
        </a:p>
      </dgm:t>
    </dgm:pt>
    <dgm:pt modelId="{987FA5CA-D323-4CAB-91E6-DDA188EA735C}" type="parTrans" cxnId="{019BF063-5F5D-45DA-90D6-FEBCE69CC9CB}">
      <dgm:prSet/>
      <dgm:spPr/>
      <dgm:t>
        <a:bodyPr/>
        <a:lstStyle/>
        <a:p>
          <a:endParaRPr lang="en-US"/>
        </a:p>
      </dgm:t>
    </dgm:pt>
    <dgm:pt modelId="{0E8B5DC6-D824-4FFF-A427-F7CF441AC415}" type="sibTrans" cxnId="{019BF063-5F5D-45DA-90D6-FEBCE69CC9CB}">
      <dgm:prSet/>
      <dgm:spPr/>
      <dgm:t>
        <a:bodyPr/>
        <a:lstStyle/>
        <a:p>
          <a:endParaRPr lang="en-US"/>
        </a:p>
      </dgm:t>
    </dgm:pt>
    <dgm:pt modelId="{691DDB79-48B7-4A82-8C2C-DA14C794BE91}">
      <dgm:prSet phldrT="[Text]"/>
      <dgm:spPr/>
      <dgm:t>
        <a:bodyPr/>
        <a:lstStyle/>
        <a:p>
          <a:r>
            <a:rPr lang="en-US" dirty="0"/>
            <a:t>倡导团队</a:t>
          </a:r>
        </a:p>
      </dgm:t>
    </dgm:pt>
    <dgm:pt modelId="{299015C7-2473-40FB-ACE3-5F1C63BF510D}" type="parTrans" cxnId="{83A70629-E1F3-4167-AB02-E959F9FBA129}">
      <dgm:prSet/>
      <dgm:spPr/>
      <dgm:t>
        <a:bodyPr/>
        <a:lstStyle/>
        <a:p>
          <a:endParaRPr lang="en-US"/>
        </a:p>
      </dgm:t>
    </dgm:pt>
    <dgm:pt modelId="{C66CC9AE-4718-4149-8D0A-615AE8F26F6D}" type="sibTrans" cxnId="{83A70629-E1F3-4167-AB02-E959F9FBA129}">
      <dgm:prSet/>
      <dgm:spPr/>
      <dgm:t>
        <a:bodyPr/>
        <a:lstStyle/>
        <a:p>
          <a:endParaRPr lang="en-US"/>
        </a:p>
      </dgm:t>
    </dgm:pt>
    <dgm:pt modelId="{BB0DEDCA-BBB8-4544-B603-7E88B3253A60}">
      <dgm:prSet phldrT="[Text]"/>
      <dgm:spPr/>
      <dgm:t>
        <a:bodyPr/>
        <a:lstStyle/>
        <a:p>
          <a:r>
            <a:rPr lang="en-US" dirty="0"/>
            <a:t>可以包括许多人</a:t>
          </a:r>
        </a:p>
      </dgm:t>
    </dgm:pt>
    <dgm:pt modelId="{0E326A36-F022-4287-A12D-0C276A215D86}" type="parTrans" cxnId="{2ED3C2D9-FB91-4469-A979-BECDED916230}">
      <dgm:prSet/>
      <dgm:spPr/>
      <dgm:t>
        <a:bodyPr/>
        <a:lstStyle/>
        <a:p>
          <a:endParaRPr lang="en-US"/>
        </a:p>
      </dgm:t>
    </dgm:pt>
    <dgm:pt modelId="{9665441D-4363-4696-A1CE-8037CB5E8238}" type="sibTrans" cxnId="{2ED3C2D9-FB91-4469-A979-BECDED916230}">
      <dgm:prSet/>
      <dgm:spPr/>
      <dgm:t>
        <a:bodyPr/>
        <a:lstStyle/>
        <a:p>
          <a:endParaRPr lang="en-US"/>
        </a:p>
      </dgm:t>
    </dgm:pt>
    <dgm:pt modelId="{AF0ECDB2-EF14-489B-9E87-A5E2BDC3C70C}">
      <dgm:prSet phldrT="[Text]"/>
      <dgm:spPr/>
      <dgm:t>
        <a:bodyPr/>
        <a:lstStyle/>
        <a:p>
          <a:r>
            <a:rPr lang="en-US" dirty="0"/>
            <a:t>在建立团队时要考虑到目标和利益相关者</a:t>
          </a:r>
        </a:p>
      </dgm:t>
    </dgm:pt>
    <dgm:pt modelId="{DEB0CFBE-BE92-4980-AE30-9F952798BF26}" type="parTrans" cxnId="{FD1F4FAF-14FD-42C1-82F1-D784782E26D2}">
      <dgm:prSet/>
      <dgm:spPr/>
      <dgm:t>
        <a:bodyPr/>
        <a:lstStyle/>
        <a:p>
          <a:endParaRPr lang="en-US"/>
        </a:p>
      </dgm:t>
    </dgm:pt>
    <dgm:pt modelId="{0F6C394D-941B-4655-A8DF-03245E90D9FF}" type="sibTrans" cxnId="{FD1F4FAF-14FD-42C1-82F1-D784782E26D2}">
      <dgm:prSet/>
      <dgm:spPr/>
      <dgm:t>
        <a:bodyPr/>
        <a:lstStyle/>
        <a:p>
          <a:endParaRPr lang="en-US"/>
        </a:p>
      </dgm:t>
    </dgm:pt>
    <dgm:pt modelId="{9E561A0D-5909-44BD-8CD7-4AA70C4FCB26}">
      <dgm:prSet phldrT="[Text]"/>
      <dgm:spPr/>
      <dgm:t>
        <a:bodyPr/>
        <a:lstStyle/>
        <a:p>
          <a:r>
            <a:rPr lang="en-US" dirty="0"/>
            <a:t>应该总是包括一个健康信使!</a:t>
          </a:r>
        </a:p>
      </dgm:t>
    </dgm:pt>
    <dgm:pt modelId="{C6483CBC-F2E7-4F8C-8B41-0956F6C0B3B6}" type="parTrans" cxnId="{89120088-47DD-40DE-B133-5DFDC46EFAD0}">
      <dgm:prSet/>
      <dgm:spPr/>
      <dgm:t>
        <a:bodyPr/>
        <a:lstStyle/>
        <a:p>
          <a:endParaRPr lang="en-US"/>
        </a:p>
      </dgm:t>
    </dgm:pt>
    <dgm:pt modelId="{570F7732-73CA-4975-A8D4-32A3D5331F9E}" type="sibTrans" cxnId="{89120088-47DD-40DE-B133-5DFDC46EFAD0}">
      <dgm:prSet/>
      <dgm:spPr/>
      <dgm:t>
        <a:bodyPr/>
        <a:lstStyle/>
        <a:p>
          <a:endParaRPr lang="en-US"/>
        </a:p>
      </dgm:t>
    </dgm:pt>
    <dgm:pt modelId="{16992902-C4AE-4237-959E-0AA264D49683}" type="pres">
      <dgm:prSet presAssocID="{EB2546D3-9EF4-4F05-BAA0-0F48C37008ED}" presName="linear" presStyleCnt="0">
        <dgm:presLayoutVars>
          <dgm:animLvl val="lvl"/>
          <dgm:resizeHandles val="exact"/>
        </dgm:presLayoutVars>
      </dgm:prSet>
      <dgm:spPr/>
    </dgm:pt>
    <dgm:pt modelId="{C53EF456-6371-4F23-BFE5-C8A345B1D3C2}" type="pres">
      <dgm:prSet presAssocID="{691DDB79-48B7-4A82-8C2C-DA14C794BE91}" presName="parentText" presStyleLbl="node1" presStyleIdx="0" presStyleCnt="3">
        <dgm:presLayoutVars>
          <dgm:chMax val="0"/>
          <dgm:bulletEnabled val="1"/>
        </dgm:presLayoutVars>
      </dgm:prSet>
      <dgm:spPr/>
    </dgm:pt>
    <dgm:pt modelId="{4020BABB-0A0C-4EE9-9D62-49DCBA0545A0}" type="pres">
      <dgm:prSet presAssocID="{691DDB79-48B7-4A82-8C2C-DA14C794BE91}" presName="childText" presStyleLbl="revTx" presStyleIdx="0" presStyleCnt="3">
        <dgm:presLayoutVars>
          <dgm:bulletEnabled val="1"/>
        </dgm:presLayoutVars>
      </dgm:prSet>
      <dgm:spPr/>
    </dgm:pt>
    <dgm:pt modelId="{A451A46B-B357-45D5-BFFA-5DB09EF0847D}" type="pres">
      <dgm:prSet presAssocID="{4BBA367C-5D88-42BF-8036-D5CBF25BA911}" presName="parentText" presStyleLbl="node1" presStyleIdx="1" presStyleCnt="3">
        <dgm:presLayoutVars>
          <dgm:chMax val="0"/>
          <dgm:bulletEnabled val="1"/>
        </dgm:presLayoutVars>
      </dgm:prSet>
      <dgm:spPr/>
    </dgm:pt>
    <dgm:pt modelId="{D431A164-2B91-4844-8658-45219223F6C3}" type="pres">
      <dgm:prSet presAssocID="{4BBA367C-5D88-42BF-8036-D5CBF25BA911}" presName="childText" presStyleLbl="revTx" presStyleIdx="1" presStyleCnt="3">
        <dgm:presLayoutVars>
          <dgm:bulletEnabled val="1"/>
        </dgm:presLayoutVars>
      </dgm:prSet>
      <dgm:spPr/>
    </dgm:pt>
    <dgm:pt modelId="{C8BDF331-C596-43D2-BAE7-04A660BD5324}" type="pres">
      <dgm:prSet presAssocID="{60A35533-4494-4BB9-9EB2-A7D4F542EBDF}" presName="parentText" presStyleLbl="node1" presStyleIdx="2" presStyleCnt="3">
        <dgm:presLayoutVars>
          <dgm:chMax val="0"/>
          <dgm:bulletEnabled val="1"/>
        </dgm:presLayoutVars>
      </dgm:prSet>
      <dgm:spPr/>
    </dgm:pt>
    <dgm:pt modelId="{3937F067-CE6E-42FD-9059-F8D7B5524CE4}" type="pres">
      <dgm:prSet presAssocID="{60A35533-4494-4BB9-9EB2-A7D4F542EBDF}" presName="childText" presStyleLbl="revTx" presStyleIdx="2" presStyleCnt="3">
        <dgm:presLayoutVars>
          <dgm:bulletEnabled val="1"/>
        </dgm:presLayoutVars>
      </dgm:prSet>
      <dgm:spPr/>
    </dgm:pt>
  </dgm:ptLst>
  <dgm:cxnLst>
    <dgm:cxn modelId="{AFF58801-496B-4CD5-B2D2-C3A7D50FD8EF}" type="presOf" srcId="{60A35533-4494-4BB9-9EB2-A7D4F542EBDF}" destId="{C8BDF331-C596-43D2-BAE7-04A660BD5324}" srcOrd="0" destOrd="0" presId="urn:microsoft.com/office/officeart/2005/8/layout/vList2"/>
    <dgm:cxn modelId="{CFA3891E-E92E-40F5-BF43-D9389B3A545A}" srcId="{EB2546D3-9EF4-4F05-BAA0-0F48C37008ED}" destId="{60A35533-4494-4BB9-9EB2-A7D4F542EBDF}" srcOrd="2" destOrd="0" parTransId="{110ED516-0516-4140-B736-49E56FA30DB8}" sibTransId="{E3E786CD-E527-47C0-9B63-1B92693460CF}"/>
    <dgm:cxn modelId="{C3455227-1769-46FE-A688-405FECD72224}" type="presOf" srcId="{4BBA367C-5D88-42BF-8036-D5CBF25BA911}" destId="{A451A46B-B357-45D5-BFFA-5DB09EF0847D}" srcOrd="0" destOrd="0" presId="urn:microsoft.com/office/officeart/2005/8/layout/vList2"/>
    <dgm:cxn modelId="{83A70629-E1F3-4167-AB02-E959F9FBA129}" srcId="{EB2546D3-9EF4-4F05-BAA0-0F48C37008ED}" destId="{691DDB79-48B7-4A82-8C2C-DA14C794BE91}" srcOrd="0" destOrd="0" parTransId="{299015C7-2473-40FB-ACE3-5F1C63BF510D}" sibTransId="{C66CC9AE-4718-4149-8D0A-615AE8F26F6D}"/>
    <dgm:cxn modelId="{019BF063-5F5D-45DA-90D6-FEBCE69CC9CB}" srcId="{60A35533-4494-4BB9-9EB2-A7D4F542EBDF}" destId="{AD06BC6C-FEFC-4168-9A82-75CF5FD6B2EA}" srcOrd="1" destOrd="0" parTransId="{987FA5CA-D323-4CAB-91E6-DDA188EA735C}" sibTransId="{0E8B5DC6-D824-4FFF-A427-F7CF441AC415}"/>
    <dgm:cxn modelId="{C8EEEE4A-9045-4BD3-8CF3-CAF51CD1BF9F}" srcId="{4BBA367C-5D88-42BF-8036-D5CBF25BA911}" destId="{F210BF5F-5ECF-4796-AFD6-52EF9EA36017}" srcOrd="0" destOrd="0" parTransId="{D71B9494-6466-4507-A111-6AE03421AE1F}" sibTransId="{B8BB869D-98FF-4142-B638-7734AA3DEDF2}"/>
    <dgm:cxn modelId="{87CD8E58-966A-47A1-8A2A-B79440252200}" srcId="{60A35533-4494-4BB9-9EB2-A7D4F542EBDF}" destId="{44EC131C-F911-4FF1-A883-163DE3E6283C}" srcOrd="0" destOrd="0" parTransId="{FF4132C9-FF3D-41D5-9C8F-28B745FA95B3}" sibTransId="{0BE24703-47BC-4104-9B61-3F9333271448}"/>
    <dgm:cxn modelId="{E72B507C-E863-4E05-A0F6-26316F0F7B86}" type="presOf" srcId="{AD06BC6C-FEFC-4168-9A82-75CF5FD6B2EA}" destId="{3937F067-CE6E-42FD-9059-F8D7B5524CE4}" srcOrd="0" destOrd="1" presId="urn:microsoft.com/office/officeart/2005/8/layout/vList2"/>
    <dgm:cxn modelId="{89120088-47DD-40DE-B133-5DFDC46EFAD0}" srcId="{691DDB79-48B7-4A82-8C2C-DA14C794BE91}" destId="{9E561A0D-5909-44BD-8CD7-4AA70C4FCB26}" srcOrd="1" destOrd="0" parTransId="{C6483CBC-F2E7-4F8C-8B41-0956F6C0B3B6}" sibTransId="{570F7732-73CA-4975-A8D4-32A3D5331F9E}"/>
    <dgm:cxn modelId="{777DCA8C-0DB1-455D-806F-15D79211E68E}" type="presOf" srcId="{BB0DEDCA-BBB8-4544-B603-7E88B3253A60}" destId="{4020BABB-0A0C-4EE9-9D62-49DCBA0545A0}" srcOrd="0" destOrd="0" presId="urn:microsoft.com/office/officeart/2005/8/layout/vList2"/>
    <dgm:cxn modelId="{86ACB597-34FE-48BD-9E0A-12FBB8705B38}" type="presOf" srcId="{691DDB79-48B7-4A82-8C2C-DA14C794BE91}" destId="{C53EF456-6371-4F23-BFE5-C8A345B1D3C2}" srcOrd="0" destOrd="0" presId="urn:microsoft.com/office/officeart/2005/8/layout/vList2"/>
    <dgm:cxn modelId="{1320BCA3-4B4F-4D94-AEC9-FD0BD01E3A61}" type="presOf" srcId="{9E561A0D-5909-44BD-8CD7-4AA70C4FCB26}" destId="{4020BABB-0A0C-4EE9-9D62-49DCBA0545A0}" srcOrd="0" destOrd="1" presId="urn:microsoft.com/office/officeart/2005/8/layout/vList2"/>
    <dgm:cxn modelId="{FD1F4FAF-14FD-42C1-82F1-D784782E26D2}" srcId="{691DDB79-48B7-4A82-8C2C-DA14C794BE91}" destId="{AF0ECDB2-EF14-489B-9E87-A5E2BDC3C70C}" srcOrd="2" destOrd="0" parTransId="{DEB0CFBE-BE92-4980-AE30-9F952798BF26}" sibTransId="{0F6C394D-941B-4655-A8DF-03245E90D9FF}"/>
    <dgm:cxn modelId="{3312C2C2-EF9A-4B9D-9ECB-0F894FFA77D3}" srcId="{EB2546D3-9EF4-4F05-BAA0-0F48C37008ED}" destId="{4BBA367C-5D88-42BF-8036-D5CBF25BA911}" srcOrd="1" destOrd="0" parTransId="{09539791-D655-4C27-8CCC-A780EBE091CE}" sibTransId="{F0922D14-68FE-4F93-8918-C13A678ED53F}"/>
    <dgm:cxn modelId="{AA0851C4-E223-4E1C-8E04-383614B09740}" type="presOf" srcId="{F210BF5F-5ECF-4796-AFD6-52EF9EA36017}" destId="{D431A164-2B91-4844-8658-45219223F6C3}" srcOrd="0" destOrd="0" presId="urn:microsoft.com/office/officeart/2005/8/layout/vList2"/>
    <dgm:cxn modelId="{BAA708CD-D66F-47EB-93A4-32900D175175}" type="presOf" srcId="{AF0ECDB2-EF14-489B-9E87-A5E2BDC3C70C}" destId="{4020BABB-0A0C-4EE9-9D62-49DCBA0545A0}" srcOrd="0" destOrd="2" presId="urn:microsoft.com/office/officeart/2005/8/layout/vList2"/>
    <dgm:cxn modelId="{2ED3C2D9-FB91-4469-A979-BECDED916230}" srcId="{691DDB79-48B7-4A82-8C2C-DA14C794BE91}" destId="{BB0DEDCA-BBB8-4544-B603-7E88B3253A60}" srcOrd="0" destOrd="0" parTransId="{0E326A36-F022-4287-A12D-0C276A215D86}" sibTransId="{9665441D-4363-4696-A1CE-8037CB5E8238}"/>
    <dgm:cxn modelId="{5A854EED-554B-49AD-A92A-CC2E866F3336}" type="presOf" srcId="{44EC131C-F911-4FF1-A883-163DE3E6283C}" destId="{3937F067-CE6E-42FD-9059-F8D7B5524CE4}" srcOrd="0" destOrd="0" presId="urn:microsoft.com/office/officeart/2005/8/layout/vList2"/>
    <dgm:cxn modelId="{08FC56F3-7BFB-4BA9-B328-B2BCA70BD832}" type="presOf" srcId="{EB2546D3-9EF4-4F05-BAA0-0F48C37008ED}" destId="{16992902-C4AE-4237-959E-0AA264D49683}" srcOrd="0" destOrd="0" presId="urn:microsoft.com/office/officeart/2005/8/layout/vList2"/>
    <dgm:cxn modelId="{DDF9FAAB-F2CA-4436-8BB1-D4881F61F747}" type="presParOf" srcId="{16992902-C4AE-4237-959E-0AA264D49683}" destId="{C53EF456-6371-4F23-BFE5-C8A345B1D3C2}" srcOrd="0" destOrd="0" presId="urn:microsoft.com/office/officeart/2005/8/layout/vList2"/>
    <dgm:cxn modelId="{C9F2ABF1-7F18-40D0-A7BA-2A468AB9DBA9}" type="presParOf" srcId="{16992902-C4AE-4237-959E-0AA264D49683}" destId="{4020BABB-0A0C-4EE9-9D62-49DCBA0545A0}" srcOrd="1" destOrd="0" presId="urn:microsoft.com/office/officeart/2005/8/layout/vList2"/>
    <dgm:cxn modelId="{B5AAE3F2-271E-4D2B-8730-A177A2E4059E}" type="presParOf" srcId="{16992902-C4AE-4237-959E-0AA264D49683}" destId="{A451A46B-B357-45D5-BFFA-5DB09EF0847D}" srcOrd="2" destOrd="0" presId="urn:microsoft.com/office/officeart/2005/8/layout/vList2"/>
    <dgm:cxn modelId="{3A27C298-7F43-4690-98DD-62BA520F290C}" type="presParOf" srcId="{16992902-C4AE-4237-959E-0AA264D49683}" destId="{D431A164-2B91-4844-8658-45219223F6C3}" srcOrd="3" destOrd="0" presId="urn:microsoft.com/office/officeart/2005/8/layout/vList2"/>
    <dgm:cxn modelId="{FEC4DAB0-8CD7-486E-A7E8-3EDE685A2986}" type="presParOf" srcId="{16992902-C4AE-4237-959E-0AA264D49683}" destId="{C8BDF331-C596-43D2-BAE7-04A660BD5324}" srcOrd="4" destOrd="0" presId="urn:microsoft.com/office/officeart/2005/8/layout/vList2"/>
    <dgm:cxn modelId="{E6C1B5F7-620A-4C24-A85B-0A7AD3C6B28D}" type="presParOf" srcId="{16992902-C4AE-4237-959E-0AA264D49683}" destId="{3937F067-CE6E-42FD-9059-F8D7B5524CE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0C598F-719E-41DA-9795-3997DF575FB0}" type="doc">
      <dgm:prSet loTypeId="urn:microsoft.com/office/officeart/2005/8/layout/vList5" loCatId="list" qsTypeId="urn:microsoft.com/office/officeart/2005/8/quickstyle/simple1" qsCatId="simple" csTypeId="urn:microsoft.com/office/officeart/2005/8/colors/accent3_3" csCatId="accent3" phldr="1"/>
      <dgm:spPr/>
    </dgm:pt>
    <dgm:pt modelId="{16D4C766-A023-41F9-BEC3-4D3E38677C69}">
      <dgm:prSet phldrT="[Text]"/>
      <dgm:spPr/>
      <dgm:t>
        <a:bodyPr/>
        <a:lstStyle/>
        <a:p>
          <a:r>
            <a:rPr lang="en-US" dirty="0"/>
            <a:t>谁</a:t>
          </a:r>
        </a:p>
      </dgm:t>
    </dgm:pt>
    <dgm:pt modelId="{49E415F4-7505-4007-ABF7-BA534DEC1576}" type="parTrans" cxnId="{C9CD9B86-B0A0-4C7C-859B-ACE355946944}">
      <dgm:prSet/>
      <dgm:spPr/>
      <dgm:t>
        <a:bodyPr/>
        <a:lstStyle/>
        <a:p>
          <a:endParaRPr lang="en-US"/>
        </a:p>
      </dgm:t>
    </dgm:pt>
    <dgm:pt modelId="{11074F26-2200-4E1C-8F0E-C749F9ED1526}" type="sibTrans" cxnId="{C9CD9B86-B0A0-4C7C-859B-ACE355946944}">
      <dgm:prSet/>
      <dgm:spPr/>
      <dgm:t>
        <a:bodyPr/>
        <a:lstStyle/>
        <a:p>
          <a:endParaRPr lang="en-US"/>
        </a:p>
      </dgm:t>
    </dgm:pt>
    <dgm:pt modelId="{E0842C9B-B8B2-4464-8066-34461AADCFDB}">
      <dgm:prSet phldrT="[Text]"/>
      <dgm:spPr/>
      <dgm:t>
        <a:bodyPr/>
        <a:lstStyle/>
        <a:p>
          <a:r>
            <a:rPr lang="en-US" dirty="0"/>
            <a:t>什么</a:t>
          </a:r>
        </a:p>
      </dgm:t>
    </dgm:pt>
    <dgm:pt modelId="{5A08FE15-A205-4381-B8B6-35F21E3014F0}" type="parTrans" cxnId="{018E426C-7447-45DC-8BC1-2BECD2C4ACD7}">
      <dgm:prSet/>
      <dgm:spPr/>
      <dgm:t>
        <a:bodyPr/>
        <a:lstStyle/>
        <a:p>
          <a:endParaRPr lang="en-US"/>
        </a:p>
      </dgm:t>
    </dgm:pt>
    <dgm:pt modelId="{2606427E-81F8-4D6E-BCCF-BEE807A4728A}" type="sibTrans" cxnId="{018E426C-7447-45DC-8BC1-2BECD2C4ACD7}">
      <dgm:prSet/>
      <dgm:spPr/>
      <dgm:t>
        <a:bodyPr/>
        <a:lstStyle/>
        <a:p>
          <a:endParaRPr lang="en-US"/>
        </a:p>
      </dgm:t>
    </dgm:pt>
    <dgm:pt modelId="{521DD0E1-7DA3-491C-B15B-09804141CA78}">
      <dgm:prSet phldrT="[Text]"/>
      <dgm:spPr/>
      <dgm:t>
        <a:bodyPr/>
        <a:lstStyle/>
        <a:p>
          <a:r>
            <a:rPr lang="en-US" dirty="0"/>
            <a:t>为什么？</a:t>
          </a:r>
        </a:p>
      </dgm:t>
    </dgm:pt>
    <dgm:pt modelId="{E4044BFC-4975-4295-9DB5-7976DDF38D7D}" type="parTrans" cxnId="{8AD29D87-7E9A-4754-B1ED-06330BB590D0}">
      <dgm:prSet/>
      <dgm:spPr/>
      <dgm:t>
        <a:bodyPr/>
        <a:lstStyle/>
        <a:p>
          <a:endParaRPr lang="en-US"/>
        </a:p>
      </dgm:t>
    </dgm:pt>
    <dgm:pt modelId="{5A197AFE-E1DC-4D63-9803-EF48D5F24F9D}" type="sibTrans" cxnId="{8AD29D87-7E9A-4754-B1ED-06330BB590D0}">
      <dgm:prSet/>
      <dgm:spPr/>
      <dgm:t>
        <a:bodyPr/>
        <a:lstStyle/>
        <a:p>
          <a:endParaRPr lang="en-US"/>
        </a:p>
      </dgm:t>
    </dgm:pt>
    <dgm:pt modelId="{21A0944B-5DE5-4769-B675-71E51A4397D8}">
      <dgm:prSet phldrT="[Text]"/>
      <dgm:spPr/>
      <dgm:t>
        <a:bodyPr/>
        <a:lstStyle/>
        <a:p>
          <a:r>
            <a:rPr lang="en-US" dirty="0"/>
            <a:t>你是谁！你的名字，你住在哪里，你当运动员多久了，你做的运动，你在哪里学习或工作</a:t>
          </a:r>
        </a:p>
      </dgm:t>
    </dgm:pt>
    <dgm:pt modelId="{1AA0F016-25B2-44CB-830A-422FF46C4E75}" type="parTrans" cxnId="{5EB878CA-4BA4-4C01-9AEF-59756ABF1B29}">
      <dgm:prSet/>
      <dgm:spPr/>
      <dgm:t>
        <a:bodyPr/>
        <a:lstStyle/>
        <a:p>
          <a:endParaRPr lang="en-US"/>
        </a:p>
      </dgm:t>
    </dgm:pt>
    <dgm:pt modelId="{91CCF25E-1603-45E9-9116-FE54E9155014}" type="sibTrans" cxnId="{5EB878CA-4BA4-4C01-9AEF-59756ABF1B29}">
      <dgm:prSet/>
      <dgm:spPr/>
      <dgm:t>
        <a:bodyPr/>
        <a:lstStyle/>
        <a:p>
          <a:endParaRPr lang="en-US"/>
        </a:p>
      </dgm:t>
    </dgm:pt>
    <dgm:pt modelId="{41C4E427-6800-4CA1-A61B-83E903D1BE13}">
      <dgm:prSet phldrT="[Text]"/>
      <dgm:spPr/>
      <dgm:t>
        <a:bodyPr/>
        <a:lstStyle/>
        <a:p>
          <a:r>
            <a:rPr lang="en-US" dirty="0"/>
            <a:t>您的听众应该了解有关智障人士健康的信息--例如，您或其他运动员在卫生系统和/或特奥会健康方面的数据或经验</a:t>
          </a:r>
        </a:p>
      </dgm:t>
    </dgm:pt>
    <dgm:pt modelId="{60C722E3-7211-4092-B73C-6B33907C4FE7}" type="parTrans" cxnId="{1AD2630A-B378-490F-83E9-87DDEFBA3DC6}">
      <dgm:prSet/>
      <dgm:spPr/>
      <dgm:t>
        <a:bodyPr/>
        <a:lstStyle/>
        <a:p>
          <a:endParaRPr lang="en-US"/>
        </a:p>
      </dgm:t>
    </dgm:pt>
    <dgm:pt modelId="{C9B5118E-8D4D-4AA2-AD90-CC38F7D134D6}" type="sibTrans" cxnId="{1AD2630A-B378-490F-83E9-87DDEFBA3DC6}">
      <dgm:prSet/>
      <dgm:spPr/>
      <dgm:t>
        <a:bodyPr/>
        <a:lstStyle/>
        <a:p>
          <a:endParaRPr lang="en-US"/>
        </a:p>
      </dgm:t>
    </dgm:pt>
    <dgm:pt modelId="{EC728A3A-EA2C-4D3D-8636-34B244C76287}">
      <dgm:prSet phldrT="[Text]"/>
      <dgm:spPr/>
      <dgm:t>
        <a:bodyPr/>
        <a:lstStyle/>
        <a:p>
          <a:r>
            <a:rPr lang="en-US" dirty="0"/>
            <a:t>你想让决策人帮忙吗？ </a:t>
          </a:r>
        </a:p>
      </dgm:t>
    </dgm:pt>
    <dgm:pt modelId="{7C9D30D1-26AB-42D0-A955-F8A67443ED02}" type="parTrans" cxnId="{9134832F-FB44-4FBE-9449-3775E90C2E90}">
      <dgm:prSet/>
      <dgm:spPr/>
      <dgm:t>
        <a:bodyPr/>
        <a:lstStyle/>
        <a:p>
          <a:endParaRPr lang="en-US"/>
        </a:p>
      </dgm:t>
    </dgm:pt>
    <dgm:pt modelId="{20C6F11B-53DD-4DD5-A301-D47CDB884C1F}" type="sibTrans" cxnId="{9134832F-FB44-4FBE-9449-3775E90C2E90}">
      <dgm:prSet/>
      <dgm:spPr/>
      <dgm:t>
        <a:bodyPr/>
        <a:lstStyle/>
        <a:p>
          <a:endParaRPr lang="en-US"/>
        </a:p>
      </dgm:t>
    </dgm:pt>
    <dgm:pt modelId="{65FEFDA5-6E84-4563-A281-9E601643663C}">
      <dgm:prSet phldrT="[Text]"/>
      <dgm:spPr/>
      <dgm:t>
        <a:bodyPr/>
        <a:lstStyle/>
        <a:p>
          <a:r>
            <a:rPr lang="en-US" dirty="0"/>
            <a:t>如何</a:t>
          </a:r>
        </a:p>
      </dgm:t>
    </dgm:pt>
    <dgm:pt modelId="{F355AF62-6171-4C6C-B029-AA1D7B874353}" type="parTrans" cxnId="{E589598F-D55B-4DE2-80AD-4B6119B52F58}">
      <dgm:prSet/>
      <dgm:spPr/>
      <dgm:t>
        <a:bodyPr/>
        <a:lstStyle/>
        <a:p>
          <a:endParaRPr lang="en-US"/>
        </a:p>
      </dgm:t>
    </dgm:pt>
    <dgm:pt modelId="{DA77264D-CC16-42CF-B3E5-7BB3108204CD}" type="sibTrans" cxnId="{E589598F-D55B-4DE2-80AD-4B6119B52F58}">
      <dgm:prSet/>
      <dgm:spPr/>
      <dgm:t>
        <a:bodyPr/>
        <a:lstStyle/>
        <a:p>
          <a:endParaRPr lang="en-US"/>
        </a:p>
      </dgm:t>
    </dgm:pt>
    <dgm:pt modelId="{55BA60DA-D996-4810-883B-5987D8A4932B}">
      <dgm:prSet phldrT="[Text]"/>
      <dgm:spPr/>
      <dgm:t>
        <a:bodyPr/>
        <a:lstStyle/>
        <a:p>
          <a:r>
            <a:rPr lang="en-US" dirty="0"/>
            <a:t>采取行动很重要吗？</a:t>
          </a:r>
        </a:p>
      </dgm:t>
    </dgm:pt>
    <dgm:pt modelId="{DA4C0013-D279-4AAB-875B-6380FC6911DB}" type="parTrans" cxnId="{B05A72A6-0729-4564-99FE-02CB1A72CD62}">
      <dgm:prSet/>
      <dgm:spPr/>
      <dgm:t>
        <a:bodyPr/>
        <a:lstStyle/>
        <a:p>
          <a:endParaRPr lang="en-US"/>
        </a:p>
      </dgm:t>
    </dgm:pt>
    <dgm:pt modelId="{FD15B2AE-4782-49C8-A85F-0AF22A0A7118}" type="sibTrans" cxnId="{B05A72A6-0729-4564-99FE-02CB1A72CD62}">
      <dgm:prSet/>
      <dgm:spPr/>
      <dgm:t>
        <a:bodyPr/>
        <a:lstStyle/>
        <a:p>
          <a:endParaRPr lang="en-US"/>
        </a:p>
      </dgm:t>
    </dgm:pt>
    <dgm:pt modelId="{50CE74F2-A650-4644-8A4A-88F45F5E87BF}" type="pres">
      <dgm:prSet presAssocID="{430C598F-719E-41DA-9795-3997DF575FB0}" presName="Name0" presStyleCnt="0">
        <dgm:presLayoutVars>
          <dgm:dir/>
          <dgm:animLvl val="lvl"/>
          <dgm:resizeHandles val="exact"/>
        </dgm:presLayoutVars>
      </dgm:prSet>
      <dgm:spPr/>
    </dgm:pt>
    <dgm:pt modelId="{FFAF20C9-A2ED-45B2-BCA3-52AB0C416C72}" type="pres">
      <dgm:prSet presAssocID="{16D4C766-A023-41F9-BEC3-4D3E38677C69}" presName="linNode" presStyleCnt="0"/>
      <dgm:spPr/>
    </dgm:pt>
    <dgm:pt modelId="{3277FF73-DBC3-4A9A-8C2C-34C6B7227A2C}" type="pres">
      <dgm:prSet presAssocID="{16D4C766-A023-41F9-BEC3-4D3E38677C69}" presName="parentText" presStyleLbl="node1" presStyleIdx="0" presStyleCnt="4" custScaleX="85788">
        <dgm:presLayoutVars>
          <dgm:chMax val="1"/>
          <dgm:bulletEnabled val="1"/>
        </dgm:presLayoutVars>
      </dgm:prSet>
      <dgm:spPr/>
    </dgm:pt>
    <dgm:pt modelId="{8E2F49EC-F5A7-447A-A225-903A97635CF5}" type="pres">
      <dgm:prSet presAssocID="{16D4C766-A023-41F9-BEC3-4D3E38677C69}" presName="descendantText" presStyleLbl="alignAccFollowNode1" presStyleIdx="0" presStyleCnt="4">
        <dgm:presLayoutVars>
          <dgm:bulletEnabled val="1"/>
        </dgm:presLayoutVars>
      </dgm:prSet>
      <dgm:spPr/>
    </dgm:pt>
    <dgm:pt modelId="{16BBF802-E6D6-46E7-8FAA-C73F5603A34E}" type="pres">
      <dgm:prSet presAssocID="{11074F26-2200-4E1C-8F0E-C749F9ED1526}" presName="sp" presStyleCnt="0"/>
      <dgm:spPr/>
    </dgm:pt>
    <dgm:pt modelId="{7EA7D04B-9F7C-4E83-9491-0B7B35D0A2AD}" type="pres">
      <dgm:prSet presAssocID="{E0842C9B-B8B2-4464-8066-34461AADCFDB}" presName="linNode" presStyleCnt="0"/>
      <dgm:spPr/>
    </dgm:pt>
    <dgm:pt modelId="{3EC8EF87-D7B7-4F0E-BE63-987A51F86EB0}" type="pres">
      <dgm:prSet presAssocID="{E0842C9B-B8B2-4464-8066-34461AADCFDB}" presName="parentText" presStyleLbl="node1" presStyleIdx="1" presStyleCnt="4" custScaleX="85788">
        <dgm:presLayoutVars>
          <dgm:chMax val="1"/>
          <dgm:bulletEnabled val="1"/>
        </dgm:presLayoutVars>
      </dgm:prSet>
      <dgm:spPr/>
    </dgm:pt>
    <dgm:pt modelId="{DEB63F3D-B366-45A5-9819-6F0C3EF1474E}" type="pres">
      <dgm:prSet presAssocID="{E0842C9B-B8B2-4464-8066-34461AADCFDB}" presName="descendantText" presStyleLbl="alignAccFollowNode1" presStyleIdx="1" presStyleCnt="4">
        <dgm:presLayoutVars>
          <dgm:bulletEnabled val="1"/>
        </dgm:presLayoutVars>
      </dgm:prSet>
      <dgm:spPr/>
    </dgm:pt>
    <dgm:pt modelId="{382B7B52-3820-4BBC-9F67-8E97DC880191}" type="pres">
      <dgm:prSet presAssocID="{2606427E-81F8-4D6E-BCCF-BEE807A4728A}" presName="sp" presStyleCnt="0"/>
      <dgm:spPr/>
    </dgm:pt>
    <dgm:pt modelId="{537C5196-6B1E-49DE-9C0B-D47483037EF9}" type="pres">
      <dgm:prSet presAssocID="{521DD0E1-7DA3-491C-B15B-09804141CA78}" presName="linNode" presStyleCnt="0"/>
      <dgm:spPr/>
    </dgm:pt>
    <dgm:pt modelId="{85873AF1-A4AB-4B75-95D0-41C1A891F7FA}" type="pres">
      <dgm:prSet presAssocID="{521DD0E1-7DA3-491C-B15B-09804141CA78}" presName="parentText" presStyleLbl="node1" presStyleIdx="2" presStyleCnt="4" custScaleX="85788">
        <dgm:presLayoutVars>
          <dgm:chMax val="1"/>
          <dgm:bulletEnabled val="1"/>
        </dgm:presLayoutVars>
      </dgm:prSet>
      <dgm:spPr/>
    </dgm:pt>
    <dgm:pt modelId="{C18D561E-6F82-461A-8714-C89DF96C3FE9}" type="pres">
      <dgm:prSet presAssocID="{521DD0E1-7DA3-491C-B15B-09804141CA78}" presName="descendantText" presStyleLbl="alignAccFollowNode1" presStyleIdx="2" presStyleCnt="4">
        <dgm:presLayoutVars>
          <dgm:bulletEnabled val="1"/>
        </dgm:presLayoutVars>
      </dgm:prSet>
      <dgm:spPr/>
    </dgm:pt>
    <dgm:pt modelId="{F87E55B9-C7DF-46E6-9376-E3DF1BE4F22A}" type="pres">
      <dgm:prSet presAssocID="{5A197AFE-E1DC-4D63-9803-EF48D5F24F9D}" presName="sp" presStyleCnt="0"/>
      <dgm:spPr/>
    </dgm:pt>
    <dgm:pt modelId="{BFEE5FE7-881A-42DE-A3D1-C5C4C80B4D24}" type="pres">
      <dgm:prSet presAssocID="{65FEFDA5-6E84-4563-A281-9E601643663C}" presName="linNode" presStyleCnt="0"/>
      <dgm:spPr/>
    </dgm:pt>
    <dgm:pt modelId="{40E3106A-91C3-4A33-B868-8931B7274846}" type="pres">
      <dgm:prSet presAssocID="{65FEFDA5-6E84-4563-A281-9E601643663C}" presName="parentText" presStyleLbl="node1" presStyleIdx="3" presStyleCnt="4" custScaleX="85104">
        <dgm:presLayoutVars>
          <dgm:chMax val="1"/>
          <dgm:bulletEnabled val="1"/>
        </dgm:presLayoutVars>
      </dgm:prSet>
      <dgm:spPr/>
    </dgm:pt>
    <dgm:pt modelId="{0EF632B7-E5E7-43EF-A70B-CABE42F03805}" type="pres">
      <dgm:prSet presAssocID="{65FEFDA5-6E84-4563-A281-9E601643663C}" presName="descendantText" presStyleLbl="alignAccFollowNode1" presStyleIdx="3" presStyleCnt="4" custScaleX="101879" custLinFactNeighborX="-1445" custLinFactNeighborY="-7499">
        <dgm:presLayoutVars>
          <dgm:bulletEnabled val="1"/>
        </dgm:presLayoutVars>
      </dgm:prSet>
      <dgm:spPr/>
    </dgm:pt>
  </dgm:ptLst>
  <dgm:cxnLst>
    <dgm:cxn modelId="{8007DC04-CF99-4A97-86AF-251320B45B58}" type="presOf" srcId="{430C598F-719E-41DA-9795-3997DF575FB0}" destId="{50CE74F2-A650-4644-8A4A-88F45F5E87BF}" srcOrd="0" destOrd="0" presId="urn:microsoft.com/office/officeart/2005/8/layout/vList5"/>
    <dgm:cxn modelId="{1AD2630A-B378-490F-83E9-87DDEFBA3DC6}" srcId="{E0842C9B-B8B2-4464-8066-34461AADCFDB}" destId="{41C4E427-6800-4CA1-A61B-83E903D1BE13}" srcOrd="0" destOrd="0" parTransId="{60C722E3-7211-4092-B73C-6B33907C4FE7}" sibTransId="{C9B5118E-8D4D-4AA2-AD90-CC38F7D134D6}"/>
    <dgm:cxn modelId="{8C892C11-61BA-445C-A972-DBD20EF497DD}" type="presOf" srcId="{55BA60DA-D996-4810-883B-5987D8A4932B}" destId="{C18D561E-6F82-461A-8714-C89DF96C3FE9}" srcOrd="0" destOrd="0" presId="urn:microsoft.com/office/officeart/2005/8/layout/vList5"/>
    <dgm:cxn modelId="{9134832F-FB44-4FBE-9449-3775E90C2E90}" srcId="{65FEFDA5-6E84-4563-A281-9E601643663C}" destId="{EC728A3A-EA2C-4D3D-8636-34B244C76287}" srcOrd="0" destOrd="0" parTransId="{7C9D30D1-26AB-42D0-A955-F8A67443ED02}" sibTransId="{20C6F11B-53DD-4DD5-A301-D47CDB884C1F}"/>
    <dgm:cxn modelId="{018E426C-7447-45DC-8BC1-2BECD2C4ACD7}" srcId="{430C598F-719E-41DA-9795-3997DF575FB0}" destId="{E0842C9B-B8B2-4464-8066-34461AADCFDB}" srcOrd="1" destOrd="0" parTransId="{5A08FE15-A205-4381-B8B6-35F21E3014F0}" sibTransId="{2606427E-81F8-4D6E-BCCF-BEE807A4728A}"/>
    <dgm:cxn modelId="{432E2A6F-2B1F-42FE-8C85-1CEF3B784428}" type="presOf" srcId="{521DD0E1-7DA3-491C-B15B-09804141CA78}" destId="{85873AF1-A4AB-4B75-95D0-41C1A891F7FA}" srcOrd="0" destOrd="0" presId="urn:microsoft.com/office/officeart/2005/8/layout/vList5"/>
    <dgm:cxn modelId="{C9CD9B86-B0A0-4C7C-859B-ACE355946944}" srcId="{430C598F-719E-41DA-9795-3997DF575FB0}" destId="{16D4C766-A023-41F9-BEC3-4D3E38677C69}" srcOrd="0" destOrd="0" parTransId="{49E415F4-7505-4007-ABF7-BA534DEC1576}" sibTransId="{11074F26-2200-4E1C-8F0E-C749F9ED1526}"/>
    <dgm:cxn modelId="{8AD29D87-7E9A-4754-B1ED-06330BB590D0}" srcId="{430C598F-719E-41DA-9795-3997DF575FB0}" destId="{521DD0E1-7DA3-491C-B15B-09804141CA78}" srcOrd="2" destOrd="0" parTransId="{E4044BFC-4975-4295-9DB5-7976DDF38D7D}" sibTransId="{5A197AFE-E1DC-4D63-9803-EF48D5F24F9D}"/>
    <dgm:cxn modelId="{5CAC6E8C-8154-47AF-A123-00815AF547C0}" type="presOf" srcId="{16D4C766-A023-41F9-BEC3-4D3E38677C69}" destId="{3277FF73-DBC3-4A9A-8C2C-34C6B7227A2C}" srcOrd="0" destOrd="0" presId="urn:microsoft.com/office/officeart/2005/8/layout/vList5"/>
    <dgm:cxn modelId="{E589598F-D55B-4DE2-80AD-4B6119B52F58}" srcId="{430C598F-719E-41DA-9795-3997DF575FB0}" destId="{65FEFDA5-6E84-4563-A281-9E601643663C}" srcOrd="3" destOrd="0" parTransId="{F355AF62-6171-4C6C-B029-AA1D7B874353}" sibTransId="{DA77264D-CC16-42CF-B3E5-7BB3108204CD}"/>
    <dgm:cxn modelId="{B05A72A6-0729-4564-99FE-02CB1A72CD62}" srcId="{521DD0E1-7DA3-491C-B15B-09804141CA78}" destId="{55BA60DA-D996-4810-883B-5987D8A4932B}" srcOrd="0" destOrd="0" parTransId="{DA4C0013-D279-4AAB-875B-6380FC6911DB}" sibTransId="{FD15B2AE-4782-49C8-A85F-0AF22A0A7118}"/>
    <dgm:cxn modelId="{13BEE7BE-77BB-4505-9ED7-45C0621947E4}" type="presOf" srcId="{E0842C9B-B8B2-4464-8066-34461AADCFDB}" destId="{3EC8EF87-D7B7-4F0E-BE63-987A51F86EB0}" srcOrd="0" destOrd="0" presId="urn:microsoft.com/office/officeart/2005/8/layout/vList5"/>
    <dgm:cxn modelId="{DEFBE5C9-1B06-4D52-981C-664F67522D39}" type="presOf" srcId="{21A0944B-5DE5-4769-B675-71E51A4397D8}" destId="{8E2F49EC-F5A7-447A-A225-903A97635CF5}" srcOrd="0" destOrd="0" presId="urn:microsoft.com/office/officeart/2005/8/layout/vList5"/>
    <dgm:cxn modelId="{5EB878CA-4BA4-4C01-9AEF-59756ABF1B29}" srcId="{16D4C766-A023-41F9-BEC3-4D3E38677C69}" destId="{21A0944B-5DE5-4769-B675-71E51A4397D8}" srcOrd="0" destOrd="0" parTransId="{1AA0F016-25B2-44CB-830A-422FF46C4E75}" sibTransId="{91CCF25E-1603-45E9-9116-FE54E9155014}"/>
    <dgm:cxn modelId="{E3E6D9E1-F76F-4ED8-AED5-3CE40897AC56}" type="presOf" srcId="{65FEFDA5-6E84-4563-A281-9E601643663C}" destId="{40E3106A-91C3-4A33-B868-8931B7274846}" srcOrd="0" destOrd="0" presId="urn:microsoft.com/office/officeart/2005/8/layout/vList5"/>
    <dgm:cxn modelId="{A9B6B7EC-3DF9-4DD6-A4D8-203F42CCDF1D}" type="presOf" srcId="{EC728A3A-EA2C-4D3D-8636-34B244C76287}" destId="{0EF632B7-E5E7-43EF-A70B-CABE42F03805}" srcOrd="0" destOrd="0" presId="urn:microsoft.com/office/officeart/2005/8/layout/vList5"/>
    <dgm:cxn modelId="{FD4898EE-67B9-44E1-89FE-C4EAD281BF22}" type="presOf" srcId="{41C4E427-6800-4CA1-A61B-83E903D1BE13}" destId="{DEB63F3D-B366-45A5-9819-6F0C3EF1474E}" srcOrd="0" destOrd="0" presId="urn:microsoft.com/office/officeart/2005/8/layout/vList5"/>
    <dgm:cxn modelId="{04FE602C-3B43-48CC-B1F5-E73583BF6F1D}" type="presParOf" srcId="{50CE74F2-A650-4644-8A4A-88F45F5E87BF}" destId="{FFAF20C9-A2ED-45B2-BCA3-52AB0C416C72}" srcOrd="0" destOrd="0" presId="urn:microsoft.com/office/officeart/2005/8/layout/vList5"/>
    <dgm:cxn modelId="{EBDA0047-0ACA-43C0-B7EE-610D7F33DB69}" type="presParOf" srcId="{FFAF20C9-A2ED-45B2-BCA3-52AB0C416C72}" destId="{3277FF73-DBC3-4A9A-8C2C-34C6B7227A2C}" srcOrd="0" destOrd="0" presId="urn:microsoft.com/office/officeart/2005/8/layout/vList5"/>
    <dgm:cxn modelId="{2F070EC2-3113-4F68-8B7B-6E2167664CEC}" type="presParOf" srcId="{FFAF20C9-A2ED-45B2-BCA3-52AB0C416C72}" destId="{8E2F49EC-F5A7-447A-A225-903A97635CF5}" srcOrd="1" destOrd="0" presId="urn:microsoft.com/office/officeart/2005/8/layout/vList5"/>
    <dgm:cxn modelId="{20D49DB5-C3CF-479F-80CB-6C7FC6709560}" type="presParOf" srcId="{50CE74F2-A650-4644-8A4A-88F45F5E87BF}" destId="{16BBF802-E6D6-46E7-8FAA-C73F5603A34E}" srcOrd="1" destOrd="0" presId="urn:microsoft.com/office/officeart/2005/8/layout/vList5"/>
    <dgm:cxn modelId="{3AE1EBB3-E5A9-4BB5-B0A7-4C57DE85F655}" type="presParOf" srcId="{50CE74F2-A650-4644-8A4A-88F45F5E87BF}" destId="{7EA7D04B-9F7C-4E83-9491-0B7B35D0A2AD}" srcOrd="2" destOrd="0" presId="urn:microsoft.com/office/officeart/2005/8/layout/vList5"/>
    <dgm:cxn modelId="{8EBA18F3-015D-474B-93BA-C2D3B8DA15AC}" type="presParOf" srcId="{7EA7D04B-9F7C-4E83-9491-0B7B35D0A2AD}" destId="{3EC8EF87-D7B7-4F0E-BE63-987A51F86EB0}" srcOrd="0" destOrd="0" presId="urn:microsoft.com/office/officeart/2005/8/layout/vList5"/>
    <dgm:cxn modelId="{7C57D07B-F9F5-40B4-A2C3-E197BCD2A1A7}" type="presParOf" srcId="{7EA7D04B-9F7C-4E83-9491-0B7B35D0A2AD}" destId="{DEB63F3D-B366-45A5-9819-6F0C3EF1474E}" srcOrd="1" destOrd="0" presId="urn:microsoft.com/office/officeart/2005/8/layout/vList5"/>
    <dgm:cxn modelId="{954828BB-5181-4630-AE14-3797224F2C4E}" type="presParOf" srcId="{50CE74F2-A650-4644-8A4A-88F45F5E87BF}" destId="{382B7B52-3820-4BBC-9F67-8E97DC880191}" srcOrd="3" destOrd="0" presId="urn:microsoft.com/office/officeart/2005/8/layout/vList5"/>
    <dgm:cxn modelId="{46D09D65-B572-4BE6-8144-5F0A66133F18}" type="presParOf" srcId="{50CE74F2-A650-4644-8A4A-88F45F5E87BF}" destId="{537C5196-6B1E-49DE-9C0B-D47483037EF9}" srcOrd="4" destOrd="0" presId="urn:microsoft.com/office/officeart/2005/8/layout/vList5"/>
    <dgm:cxn modelId="{15231556-1954-47B7-A382-C2058356DFF4}" type="presParOf" srcId="{537C5196-6B1E-49DE-9C0B-D47483037EF9}" destId="{85873AF1-A4AB-4B75-95D0-41C1A891F7FA}" srcOrd="0" destOrd="0" presId="urn:microsoft.com/office/officeart/2005/8/layout/vList5"/>
    <dgm:cxn modelId="{D00EC6F0-9CAC-4084-AE9E-1A77F5D17E48}" type="presParOf" srcId="{537C5196-6B1E-49DE-9C0B-D47483037EF9}" destId="{C18D561E-6F82-461A-8714-C89DF96C3FE9}" srcOrd="1" destOrd="0" presId="urn:microsoft.com/office/officeart/2005/8/layout/vList5"/>
    <dgm:cxn modelId="{9BFEFD15-2A30-4600-8A1F-CB1AE77DCC2D}" type="presParOf" srcId="{50CE74F2-A650-4644-8A4A-88F45F5E87BF}" destId="{F87E55B9-C7DF-46E6-9376-E3DF1BE4F22A}" srcOrd="5" destOrd="0" presId="urn:microsoft.com/office/officeart/2005/8/layout/vList5"/>
    <dgm:cxn modelId="{963C8BDC-69FF-4A6A-9AA3-18B197817BD4}" type="presParOf" srcId="{50CE74F2-A650-4644-8A4A-88F45F5E87BF}" destId="{BFEE5FE7-881A-42DE-A3D1-C5C4C80B4D24}" srcOrd="6" destOrd="0" presId="urn:microsoft.com/office/officeart/2005/8/layout/vList5"/>
    <dgm:cxn modelId="{7AD0CE93-E550-4C49-AA72-1E478224C4C4}" type="presParOf" srcId="{BFEE5FE7-881A-42DE-A3D1-C5C4C80B4D24}" destId="{40E3106A-91C3-4A33-B868-8931B7274846}" srcOrd="0" destOrd="0" presId="urn:microsoft.com/office/officeart/2005/8/layout/vList5"/>
    <dgm:cxn modelId="{94013E81-8C73-4925-B4E8-D6ABA741B204}" type="presParOf" srcId="{BFEE5FE7-881A-42DE-A3D1-C5C4C80B4D24}" destId="{0EF632B7-E5E7-43EF-A70B-CABE42F03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3948-1707-4858-A3F1-D525A8D74306}">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目标</a:t>
          </a:r>
        </a:p>
      </dsp:txBody>
      <dsp:txXfrm>
        <a:off x="74978" y="69140"/>
        <a:ext cx="2222338" cy="2318728"/>
      </dsp:txXfrm>
    </dsp:sp>
    <dsp:sp modelId="{0D1BB28C-0A60-4FA3-B906-42A2020C5DED}">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宣传</a:t>
          </a:r>
          <a:r>
            <a:rPr lang="en-US" sz="4800" kern="1200" dirty="0"/>
            <a:t>环境</a:t>
          </a:r>
        </a:p>
      </dsp:txBody>
      <dsp:txXfrm>
        <a:off x="2832180" y="69140"/>
        <a:ext cx="2222338" cy="2318728"/>
      </dsp:txXfrm>
    </dsp:sp>
    <dsp:sp modelId="{4B5FAC4F-AD7D-4D4F-BC7C-231D53A38B70}">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利益相关者</a:t>
          </a:r>
        </a:p>
      </dsp:txBody>
      <dsp:txXfrm>
        <a:off x="5589383" y="69140"/>
        <a:ext cx="2222338" cy="2318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A46B-B357-45D5-BFFA-5DB09EF0847D}">
      <dsp:nvSpPr>
        <dsp:cNvPr id="0" name=""/>
        <dsp:cNvSpPr/>
      </dsp:nvSpPr>
      <dsp:spPr>
        <a:xfrm>
          <a:off x="0" y="61026"/>
          <a:ext cx="4364832" cy="55341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目标</a:t>
          </a:r>
        </a:p>
      </dsp:txBody>
      <dsp:txXfrm>
        <a:off x="27015" y="88041"/>
        <a:ext cx="4310802" cy="499380"/>
      </dsp:txXfrm>
    </dsp:sp>
    <dsp:sp modelId="{D1DBBBCC-7F32-43C8-8D5D-69D85EA7DA16}">
      <dsp:nvSpPr>
        <dsp:cNvPr id="0" name=""/>
        <dsp:cNvSpPr/>
      </dsp:nvSpPr>
      <dsp:spPr>
        <a:xfrm>
          <a:off x="0" y="614436"/>
          <a:ext cx="436483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我想达到什么目的？</a:t>
          </a:r>
        </a:p>
      </dsp:txBody>
      <dsp:txXfrm>
        <a:off x="0" y="614436"/>
        <a:ext cx="4364832" cy="364320"/>
      </dsp:txXfrm>
    </dsp:sp>
    <dsp:sp modelId="{BE34FF55-FEB2-480A-B176-082C41BDA9AA}">
      <dsp:nvSpPr>
        <dsp:cNvPr id="0" name=""/>
        <dsp:cNvSpPr/>
      </dsp:nvSpPr>
      <dsp:spPr>
        <a:xfrm>
          <a:off x="0" y="978756"/>
          <a:ext cx="4364832" cy="55341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倡导</a:t>
          </a:r>
          <a:r>
            <a:rPr lang="en-US" sz="2200" kern="1200" dirty="0"/>
            <a:t>环境</a:t>
          </a:r>
        </a:p>
      </dsp:txBody>
      <dsp:txXfrm>
        <a:off x="27015" y="1005771"/>
        <a:ext cx="4310802" cy="499380"/>
      </dsp:txXfrm>
    </dsp:sp>
    <dsp:sp modelId="{C9F03D8B-B92A-4D0B-8AB3-FA285B4974CE}">
      <dsp:nvSpPr>
        <dsp:cNvPr id="0" name=""/>
        <dsp:cNvSpPr/>
      </dsp:nvSpPr>
      <dsp:spPr>
        <a:xfrm>
          <a:off x="0" y="1532166"/>
          <a:ext cx="4364832"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在我的国家，围绕宣传有什么规定？</a:t>
          </a:r>
        </a:p>
        <a:p>
          <a:pPr marL="171450" lvl="1" indent="-171450" algn="l" defTabSz="755650">
            <a:lnSpc>
              <a:spcPct val="90000"/>
            </a:lnSpc>
            <a:spcBef>
              <a:spcPct val="0"/>
            </a:spcBef>
            <a:spcAft>
              <a:spcPct val="20000"/>
            </a:spcAft>
            <a:buChar char="•"/>
          </a:pPr>
          <a:r>
            <a:rPr lang="en-US" sz="1700" kern="1200" dirty="0"/>
            <a:t>我在我的国家进行宣传是否安全？</a:t>
          </a:r>
        </a:p>
        <a:p>
          <a:pPr marL="171450" lvl="1" indent="-171450" algn="l" defTabSz="755650">
            <a:lnSpc>
              <a:spcPct val="90000"/>
            </a:lnSpc>
            <a:spcBef>
              <a:spcPct val="0"/>
            </a:spcBef>
            <a:spcAft>
              <a:spcPct val="20000"/>
            </a:spcAft>
            <a:buChar char="•"/>
          </a:pPr>
          <a:r>
            <a:rPr lang="en-US" sz="1700" kern="1200" dirty="0"/>
            <a:t>我在我选择的特定目标上进行宣传是否安全？</a:t>
          </a:r>
        </a:p>
        <a:p>
          <a:pPr marL="171450" lvl="1" indent="-171450" algn="l" defTabSz="755650">
            <a:lnSpc>
              <a:spcPct val="90000"/>
            </a:lnSpc>
            <a:spcBef>
              <a:spcPct val="0"/>
            </a:spcBef>
            <a:spcAft>
              <a:spcPct val="20000"/>
            </a:spcAft>
            <a:buChar char="•"/>
          </a:pPr>
          <a:r>
            <a:rPr lang="en-US" sz="1700" kern="1200" dirty="0"/>
            <a:t>利益相关者说了什么或做了什么与我的目标有关？</a:t>
          </a:r>
        </a:p>
      </dsp:txBody>
      <dsp:txXfrm>
        <a:off x="0" y="1532166"/>
        <a:ext cx="4364832" cy="1776060"/>
      </dsp:txXfrm>
    </dsp:sp>
    <dsp:sp modelId="{C5290B28-DE5B-43D6-B9F7-87235F1A9FEB}">
      <dsp:nvSpPr>
        <dsp:cNvPr id="0" name=""/>
        <dsp:cNvSpPr/>
      </dsp:nvSpPr>
      <dsp:spPr>
        <a:xfrm>
          <a:off x="0" y="3308226"/>
          <a:ext cx="4364832" cy="55341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利益相关者</a:t>
          </a:r>
        </a:p>
      </dsp:txBody>
      <dsp:txXfrm>
        <a:off x="27015" y="3335241"/>
        <a:ext cx="4310802" cy="499380"/>
      </dsp:txXfrm>
    </dsp:sp>
    <dsp:sp modelId="{8FF7D307-4B27-46F6-829A-950124D39D99}">
      <dsp:nvSpPr>
        <dsp:cNvPr id="0" name=""/>
        <dsp:cNvSpPr/>
      </dsp:nvSpPr>
      <dsp:spPr>
        <a:xfrm>
          <a:off x="0" y="3861636"/>
          <a:ext cx="4364832" cy="62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谁是与我的目标有关的演员？</a:t>
          </a:r>
        </a:p>
        <a:p>
          <a:pPr marL="171450" lvl="1" indent="-171450" algn="l" defTabSz="755650">
            <a:lnSpc>
              <a:spcPct val="90000"/>
            </a:lnSpc>
            <a:spcBef>
              <a:spcPct val="0"/>
            </a:spcBef>
            <a:spcAft>
              <a:spcPct val="20000"/>
            </a:spcAft>
            <a:buChar char="•"/>
          </a:pPr>
          <a:r>
            <a:rPr lang="en-US" sz="1700" kern="1200" dirty="0"/>
            <a:t>谁来做决定？</a:t>
          </a:r>
        </a:p>
      </dsp:txBody>
      <dsp:txXfrm>
        <a:off x="0" y="3861636"/>
        <a:ext cx="4364832" cy="626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A46B-B357-45D5-BFFA-5DB09EF0847D}">
      <dsp:nvSpPr>
        <dsp:cNvPr id="0" name=""/>
        <dsp:cNvSpPr/>
      </dsp:nvSpPr>
      <dsp:spPr>
        <a:xfrm>
          <a:off x="0" y="18507"/>
          <a:ext cx="7886700" cy="61776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目标</a:t>
          </a:r>
        </a:p>
      </dsp:txBody>
      <dsp:txXfrm>
        <a:off x="30157" y="48664"/>
        <a:ext cx="7826386" cy="557446"/>
      </dsp:txXfrm>
    </dsp:sp>
    <dsp:sp modelId="{59A2FAC6-4DE1-438A-8B09-7B6C77C11FBD}">
      <dsp:nvSpPr>
        <dsp:cNvPr id="0" name=""/>
        <dsp:cNvSpPr/>
      </dsp:nvSpPr>
      <dsp:spPr>
        <a:xfrm>
          <a:off x="0" y="636267"/>
          <a:ext cx="7886700" cy="87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与一个组织合作，提供货物、服务或资金</a:t>
          </a:r>
        </a:p>
        <a:p>
          <a:pPr marL="171450" lvl="1" indent="-171450" algn="l" defTabSz="711200">
            <a:lnSpc>
              <a:spcPct val="90000"/>
            </a:lnSpc>
            <a:spcBef>
              <a:spcPct val="0"/>
            </a:spcBef>
            <a:spcAft>
              <a:spcPct val="20000"/>
            </a:spcAft>
            <a:buChar char="•"/>
          </a:pPr>
          <a:r>
            <a:rPr lang="en-US" sz="1600" kern="1200" dirty="0"/>
            <a:t>与一个组织合作，使其活动具有包容性</a:t>
          </a:r>
        </a:p>
        <a:p>
          <a:pPr marL="171450" lvl="1" indent="-171450" algn="l" defTabSz="711200">
            <a:lnSpc>
              <a:spcPct val="90000"/>
            </a:lnSpc>
            <a:spcBef>
              <a:spcPct val="0"/>
            </a:spcBef>
            <a:spcAft>
              <a:spcPct val="20000"/>
            </a:spcAft>
            <a:buChar char="•"/>
          </a:pPr>
          <a:r>
            <a:rPr lang="en-US" sz="1600" kern="1200" dirty="0"/>
            <a:t>政策变化--一个额外强大的伙伴关系或一套新的规则</a:t>
          </a:r>
        </a:p>
      </dsp:txBody>
      <dsp:txXfrm>
        <a:off x="0" y="636267"/>
        <a:ext cx="7886700" cy="870952"/>
      </dsp:txXfrm>
    </dsp:sp>
    <dsp:sp modelId="{5AC57090-EB46-47F0-9EE3-DB9D607672F6}">
      <dsp:nvSpPr>
        <dsp:cNvPr id="0" name=""/>
        <dsp:cNvSpPr/>
      </dsp:nvSpPr>
      <dsp:spPr>
        <a:xfrm>
          <a:off x="0" y="1507220"/>
          <a:ext cx="7886700" cy="61776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宣传</a:t>
          </a:r>
          <a:r>
            <a:rPr lang="en-US" sz="2000" kern="1200" dirty="0"/>
            <a:t>环境</a:t>
          </a:r>
        </a:p>
      </dsp:txBody>
      <dsp:txXfrm>
        <a:off x="30157" y="1537377"/>
        <a:ext cx="7826386" cy="557446"/>
      </dsp:txXfrm>
    </dsp:sp>
    <dsp:sp modelId="{3B8C0433-E4B1-4DA2-A25F-5B63CD5C3B44}">
      <dsp:nvSpPr>
        <dsp:cNvPr id="0" name=""/>
        <dsp:cNvSpPr/>
      </dsp:nvSpPr>
      <dsp:spPr>
        <a:xfrm>
          <a:off x="0" y="2124980"/>
          <a:ext cx="7886700" cy="87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国家或地方法律、政策或计划</a:t>
          </a:r>
        </a:p>
        <a:p>
          <a:pPr marL="171450" lvl="1" indent="-171450" algn="l" defTabSz="711200">
            <a:lnSpc>
              <a:spcPct val="90000"/>
            </a:lnSpc>
            <a:spcBef>
              <a:spcPct val="0"/>
            </a:spcBef>
            <a:spcAft>
              <a:spcPct val="20000"/>
            </a:spcAft>
            <a:buChar char="•"/>
          </a:pPr>
          <a:r>
            <a:rPr lang="en-US" sz="1600" kern="1200" dirty="0"/>
            <a:t>国际承诺和条约（可持续发展目标、《残疾人权利公约》）。</a:t>
          </a:r>
        </a:p>
        <a:p>
          <a:pPr marL="171450" lvl="1" indent="-171450" algn="l" defTabSz="711200">
            <a:lnSpc>
              <a:spcPct val="90000"/>
            </a:lnSpc>
            <a:spcBef>
              <a:spcPct val="0"/>
            </a:spcBef>
            <a:spcAft>
              <a:spcPct val="20000"/>
            </a:spcAft>
            <a:buChar char="•"/>
          </a:pPr>
          <a:r>
            <a:rPr lang="en-US" sz="1600" kern="1200" dirty="0"/>
            <a:t>关于谁能和谁说话的期望、规则或习俗</a:t>
          </a:r>
        </a:p>
      </dsp:txBody>
      <dsp:txXfrm>
        <a:off x="0" y="2124980"/>
        <a:ext cx="7886700" cy="870952"/>
      </dsp:txXfrm>
    </dsp:sp>
    <dsp:sp modelId="{E7E42865-353D-4CAE-815C-E90530824137}">
      <dsp:nvSpPr>
        <dsp:cNvPr id="0" name=""/>
        <dsp:cNvSpPr/>
      </dsp:nvSpPr>
      <dsp:spPr>
        <a:xfrm>
          <a:off x="0" y="2995933"/>
          <a:ext cx="7886700" cy="61776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利益相关者</a:t>
          </a:r>
          <a:endParaRPr lang="en-US" sz="1600" kern="1200" dirty="0"/>
        </a:p>
      </dsp:txBody>
      <dsp:txXfrm>
        <a:off x="30157" y="3026090"/>
        <a:ext cx="7826386" cy="557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3948-1707-4858-A3F1-D525A8D74306}">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目标</a:t>
          </a:r>
        </a:p>
      </dsp:txBody>
      <dsp:txXfrm>
        <a:off x="74978" y="69140"/>
        <a:ext cx="2222338" cy="2318728"/>
      </dsp:txXfrm>
    </dsp:sp>
    <dsp:sp modelId="{616EACF2-2718-41B5-8969-47D7B52A2060}">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宣传</a:t>
          </a:r>
          <a:r>
            <a:rPr lang="en-US" sz="4800" kern="1200" dirty="0"/>
            <a:t>环境</a:t>
          </a:r>
        </a:p>
      </dsp:txBody>
      <dsp:txXfrm>
        <a:off x="2832180" y="69140"/>
        <a:ext cx="2222338" cy="2318728"/>
      </dsp:txXfrm>
    </dsp:sp>
    <dsp:sp modelId="{4B5FAC4F-AD7D-4D4F-BC7C-231D53A38B70}">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利益相关者</a:t>
          </a:r>
        </a:p>
      </dsp:txBody>
      <dsp:txXfrm>
        <a:off x="5589383" y="69140"/>
        <a:ext cx="2222338" cy="2318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75A48-72B4-4C85-A6EE-D9F38A98EBD9}">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倡导团队</a:t>
          </a:r>
        </a:p>
      </dsp:txBody>
      <dsp:txXfrm>
        <a:off x="74978" y="69140"/>
        <a:ext cx="2222338" cy="2318728"/>
      </dsp:txXfrm>
    </dsp:sp>
    <dsp:sp modelId="{C8233948-1707-4858-A3F1-D525A8D74306}">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活动</a:t>
          </a:r>
        </a:p>
      </dsp:txBody>
      <dsp:txXfrm>
        <a:off x="2832180" y="69140"/>
        <a:ext cx="2222338" cy="2318728"/>
      </dsp:txXfrm>
    </dsp:sp>
    <dsp:sp modelId="{598B2203-C23B-42EA-B930-7FFF86C03CD3}">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留言</a:t>
          </a:r>
        </a:p>
      </dsp:txBody>
      <dsp:txXfrm>
        <a:off x="5589383" y="69140"/>
        <a:ext cx="2222338" cy="2318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EF456-6371-4F23-BFE5-C8A345B1D3C2}">
      <dsp:nvSpPr>
        <dsp:cNvPr id="0" name=""/>
        <dsp:cNvSpPr/>
      </dsp:nvSpPr>
      <dsp:spPr>
        <a:xfrm>
          <a:off x="0" y="45687"/>
          <a:ext cx="7886700" cy="603719"/>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倡导团队</a:t>
          </a:r>
        </a:p>
      </dsp:txBody>
      <dsp:txXfrm>
        <a:off x="29471" y="75158"/>
        <a:ext cx="7827758" cy="544777"/>
      </dsp:txXfrm>
    </dsp:sp>
    <dsp:sp modelId="{4020BABB-0A0C-4EE9-9D62-49DCBA0545A0}">
      <dsp:nvSpPr>
        <dsp:cNvPr id="0" name=""/>
        <dsp:cNvSpPr/>
      </dsp:nvSpPr>
      <dsp:spPr>
        <a:xfrm>
          <a:off x="0" y="649407"/>
          <a:ext cx="78867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可以包括许多人</a:t>
          </a:r>
        </a:p>
        <a:p>
          <a:pPr marL="171450" lvl="1" indent="-171450" algn="l" defTabSz="844550">
            <a:lnSpc>
              <a:spcPct val="90000"/>
            </a:lnSpc>
            <a:spcBef>
              <a:spcPct val="0"/>
            </a:spcBef>
            <a:spcAft>
              <a:spcPct val="20000"/>
            </a:spcAft>
            <a:buChar char="•"/>
          </a:pPr>
          <a:r>
            <a:rPr lang="en-US" sz="1900" kern="1200" dirty="0"/>
            <a:t>应该总是包括一个健康信使!</a:t>
          </a:r>
        </a:p>
        <a:p>
          <a:pPr marL="171450" lvl="1" indent="-171450" algn="l" defTabSz="844550">
            <a:lnSpc>
              <a:spcPct val="90000"/>
            </a:lnSpc>
            <a:spcBef>
              <a:spcPct val="0"/>
            </a:spcBef>
            <a:spcAft>
              <a:spcPct val="20000"/>
            </a:spcAft>
            <a:buChar char="•"/>
          </a:pPr>
          <a:r>
            <a:rPr lang="en-US" sz="1900" kern="1200" dirty="0"/>
            <a:t>在建立团队时要考虑到目标和利益相关者</a:t>
          </a:r>
        </a:p>
      </dsp:txBody>
      <dsp:txXfrm>
        <a:off x="0" y="649407"/>
        <a:ext cx="7886700" cy="1043280"/>
      </dsp:txXfrm>
    </dsp:sp>
    <dsp:sp modelId="{A451A46B-B357-45D5-BFFA-5DB09EF0847D}">
      <dsp:nvSpPr>
        <dsp:cNvPr id="0" name=""/>
        <dsp:cNvSpPr/>
      </dsp:nvSpPr>
      <dsp:spPr>
        <a:xfrm>
          <a:off x="0" y="1692687"/>
          <a:ext cx="7886700" cy="603719"/>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活动</a:t>
          </a:r>
        </a:p>
      </dsp:txBody>
      <dsp:txXfrm>
        <a:off x="29471" y="1722158"/>
        <a:ext cx="7827758" cy="544777"/>
      </dsp:txXfrm>
    </dsp:sp>
    <dsp:sp modelId="{D431A164-2B91-4844-8658-45219223F6C3}">
      <dsp:nvSpPr>
        <dsp:cNvPr id="0" name=""/>
        <dsp:cNvSpPr/>
      </dsp:nvSpPr>
      <dsp:spPr>
        <a:xfrm>
          <a:off x="0" y="2296407"/>
          <a:ext cx="78867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br>
            <a:rPr lang="en-US" sz="1900" kern="1200" dirty="0"/>
          </a:br>
          <a:br>
            <a:rPr lang="en-US" sz="1900" kern="1200" dirty="0"/>
          </a:br>
          <a:br>
            <a:rPr lang="en-US" sz="1900" kern="1200" dirty="0"/>
          </a:br>
          <a:br>
            <a:rPr lang="en-US" sz="1900" kern="1200" dirty="0"/>
          </a:br>
          <a:endParaRPr lang="en-US" sz="1900" kern="1200" dirty="0"/>
        </a:p>
      </dsp:txBody>
      <dsp:txXfrm>
        <a:off x="0" y="2296407"/>
        <a:ext cx="7886700" cy="1391040"/>
      </dsp:txXfrm>
    </dsp:sp>
    <dsp:sp modelId="{C8BDF331-C596-43D2-BAE7-04A660BD5324}">
      <dsp:nvSpPr>
        <dsp:cNvPr id="0" name=""/>
        <dsp:cNvSpPr/>
      </dsp:nvSpPr>
      <dsp:spPr>
        <a:xfrm>
          <a:off x="0" y="3687447"/>
          <a:ext cx="7886700" cy="603719"/>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留言</a:t>
          </a:r>
        </a:p>
      </dsp:txBody>
      <dsp:txXfrm>
        <a:off x="29471" y="3716918"/>
        <a:ext cx="7827758" cy="544777"/>
      </dsp:txXfrm>
    </dsp:sp>
    <dsp:sp modelId="{3937F067-CE6E-42FD-9059-F8D7B5524CE4}">
      <dsp:nvSpPr>
        <dsp:cNvPr id="0" name=""/>
        <dsp:cNvSpPr/>
      </dsp:nvSpPr>
      <dsp:spPr>
        <a:xfrm>
          <a:off x="0" y="4291167"/>
          <a:ext cx="78867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取决于目标和利益相关者</a:t>
          </a:r>
        </a:p>
        <a:p>
          <a:pPr marL="171450" lvl="1" indent="-171450" algn="l" defTabSz="844550">
            <a:lnSpc>
              <a:spcPct val="90000"/>
            </a:lnSpc>
            <a:spcBef>
              <a:spcPct val="0"/>
            </a:spcBef>
            <a:spcAft>
              <a:spcPct val="20000"/>
            </a:spcAft>
            <a:buChar char="•"/>
          </a:pPr>
          <a:r>
            <a:rPr lang="en-US" sz="1900" kern="1200" dirty="0"/>
            <a:t>通常包括数据</a:t>
          </a:r>
        </a:p>
      </dsp:txBody>
      <dsp:txXfrm>
        <a:off x="0" y="4291167"/>
        <a:ext cx="7886700" cy="695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49EC-F5A7-447A-A225-903A97635CF5}">
      <dsp:nvSpPr>
        <dsp:cNvPr id="0" name=""/>
        <dsp:cNvSpPr/>
      </dsp:nvSpPr>
      <dsp:spPr>
        <a:xfrm rot="5400000">
          <a:off x="5178637" y="-2242832"/>
          <a:ext cx="807947"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你是谁！你的名字，你住在哪里，你当运动员多久了，你做的运动，你在哪里学习或工作</a:t>
          </a:r>
        </a:p>
      </dsp:txBody>
      <dsp:txXfrm rot="-5400000">
        <a:off x="2832713" y="142533"/>
        <a:ext cx="5460356" cy="729065"/>
      </dsp:txXfrm>
    </dsp:sp>
    <dsp:sp modelId="{3277FF73-DBC3-4A9A-8C2C-34C6B7227A2C}">
      <dsp:nvSpPr>
        <dsp:cNvPr id="0" name=""/>
        <dsp:cNvSpPr/>
      </dsp:nvSpPr>
      <dsp:spPr>
        <a:xfrm>
          <a:off x="178743" y="2099"/>
          <a:ext cx="2653968" cy="1009933"/>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谁</a:t>
          </a:r>
        </a:p>
      </dsp:txBody>
      <dsp:txXfrm>
        <a:off x="228044" y="51400"/>
        <a:ext cx="2555366" cy="911331"/>
      </dsp:txXfrm>
    </dsp:sp>
    <dsp:sp modelId="{DEB63F3D-B366-45A5-9819-6F0C3EF1474E}">
      <dsp:nvSpPr>
        <dsp:cNvPr id="0" name=""/>
        <dsp:cNvSpPr/>
      </dsp:nvSpPr>
      <dsp:spPr>
        <a:xfrm rot="5400000">
          <a:off x="5178637" y="-1182401"/>
          <a:ext cx="807947"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您的听众应该了解有关智障人士健康的信息--例如，您或其他运动员在卫生系统和/或特奥会健康方面的数据或经验</a:t>
          </a:r>
        </a:p>
      </dsp:txBody>
      <dsp:txXfrm rot="-5400000">
        <a:off x="2832713" y="1202964"/>
        <a:ext cx="5460356" cy="729065"/>
      </dsp:txXfrm>
    </dsp:sp>
    <dsp:sp modelId="{3EC8EF87-D7B7-4F0E-BE63-987A51F86EB0}">
      <dsp:nvSpPr>
        <dsp:cNvPr id="0" name=""/>
        <dsp:cNvSpPr/>
      </dsp:nvSpPr>
      <dsp:spPr>
        <a:xfrm>
          <a:off x="178743" y="1062530"/>
          <a:ext cx="2653968" cy="1009933"/>
        </a:xfrm>
        <a:prstGeom prst="round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什么</a:t>
          </a:r>
        </a:p>
      </dsp:txBody>
      <dsp:txXfrm>
        <a:off x="228044" y="1111831"/>
        <a:ext cx="2555366" cy="911331"/>
      </dsp:txXfrm>
    </dsp:sp>
    <dsp:sp modelId="{C18D561E-6F82-461A-8714-C89DF96C3FE9}">
      <dsp:nvSpPr>
        <dsp:cNvPr id="0" name=""/>
        <dsp:cNvSpPr/>
      </dsp:nvSpPr>
      <dsp:spPr>
        <a:xfrm rot="5400000">
          <a:off x="5178637" y="-121971"/>
          <a:ext cx="807947"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采取行动很重要吗？</a:t>
          </a:r>
        </a:p>
      </dsp:txBody>
      <dsp:txXfrm rot="-5400000">
        <a:off x="2832713" y="2263394"/>
        <a:ext cx="5460356" cy="729065"/>
      </dsp:txXfrm>
    </dsp:sp>
    <dsp:sp modelId="{85873AF1-A4AB-4B75-95D0-41C1A891F7FA}">
      <dsp:nvSpPr>
        <dsp:cNvPr id="0" name=""/>
        <dsp:cNvSpPr/>
      </dsp:nvSpPr>
      <dsp:spPr>
        <a:xfrm>
          <a:off x="178743" y="2122960"/>
          <a:ext cx="2653968" cy="1009933"/>
        </a:xfrm>
        <a:prstGeom prst="round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为什么？</a:t>
          </a:r>
        </a:p>
      </dsp:txBody>
      <dsp:txXfrm>
        <a:off x="228044" y="2172261"/>
        <a:ext cx="2555366" cy="911331"/>
      </dsp:txXfrm>
    </dsp:sp>
    <dsp:sp modelId="{0EF632B7-E5E7-43EF-A70B-CABE42F03805}">
      <dsp:nvSpPr>
        <dsp:cNvPr id="0" name=""/>
        <dsp:cNvSpPr/>
      </dsp:nvSpPr>
      <dsp:spPr>
        <a:xfrm rot="5400000">
          <a:off x="5164444" y="826200"/>
          <a:ext cx="807947" cy="56031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你想让决策人帮忙吗？ </a:t>
          </a:r>
        </a:p>
      </dsp:txBody>
      <dsp:txXfrm rot="-5400000">
        <a:off x="2766849" y="3263237"/>
        <a:ext cx="5563697" cy="729065"/>
      </dsp:txXfrm>
    </dsp:sp>
    <dsp:sp modelId="{40E3106A-91C3-4A33-B868-8931B7274846}">
      <dsp:nvSpPr>
        <dsp:cNvPr id="0" name=""/>
        <dsp:cNvSpPr/>
      </dsp:nvSpPr>
      <dsp:spPr>
        <a:xfrm>
          <a:off x="178743" y="3183391"/>
          <a:ext cx="2632808" cy="1009933"/>
        </a:xfrm>
        <a:prstGeom prst="round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如何</a:t>
          </a:r>
        </a:p>
      </dsp:txBody>
      <dsp:txXfrm>
        <a:off x="228044" y="3232692"/>
        <a:ext cx="2534206" cy="911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B39AE-49BA-4CE2-BDB1-332DD572926F}" type="datetimeFigureOut">
              <a:rPr lang="en-US" smtClean="0"/>
              <a:t>11/21/2024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编辑主文本样式</a:t>
            </a:r>
          </a:p>
          <a:p>
            <a:pPr lvl="1"/>
            <a:r>
              <a:rPr lang="en-US"/>
              <a:t>第二层</a:t>
            </a:r>
          </a:p>
          <a:p>
            <a:pPr lvl="2"/>
            <a:r>
              <a:rPr lang="en-US"/>
              <a:t>第三层</a:t>
            </a:r>
          </a:p>
          <a:p>
            <a:pPr lvl="3"/>
            <a:r>
              <a:rPr lang="en-US"/>
              <a:t>第四层</a:t>
            </a:r>
          </a:p>
          <a:p>
            <a:pPr lvl="4"/>
            <a:r>
              <a:rPr lang="en-US"/>
              <a:t>第五层</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58801-E8CE-474A-8691-45AE0B656EDE}" type="slidenum">
              <a:rPr lang="en-US" smtClean="0"/>
              <a:t>‹#›</a:t>
            </a:fld>
            <a:endParaRPr lang="en-US"/>
          </a:p>
        </p:txBody>
      </p:sp>
    </p:spTree>
    <p:extLst>
      <p:ext uri="{BB962C8B-B14F-4D97-AF65-F5344CB8AC3E}">
        <p14:creationId xmlns:p14="http://schemas.microsoft.com/office/powerpoint/2010/main" val="261932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我很高兴今天能和大家谈谈包容性</a:t>
            </a:r>
            <a:r>
              <a:rPr lang="en-US" baseline="0" dirty="0"/>
              <a:t>健康宣传。这对许多特奥会项目来说是一个新的工作领域。 </a:t>
            </a:r>
          </a:p>
          <a:p>
            <a:endParaRPr lang="en-US" baseline="0" dirty="0"/>
          </a:p>
          <a:p>
            <a:r>
              <a:rPr lang="en-US" baseline="0" dirty="0"/>
              <a:t>就像我要讲的那样，很多宣传工作是非常具体和地方性的。这就是为什么这个演讲有很多一般信息，更像是指导。 </a:t>
            </a:r>
          </a:p>
        </p:txBody>
      </p:sp>
      <p:sp>
        <p:nvSpPr>
          <p:cNvPr id="4" name="Slide Number Placeholder 3"/>
          <p:cNvSpPr>
            <a:spLocks noGrp="1"/>
          </p:cNvSpPr>
          <p:nvPr>
            <p:ph type="sldNum" sz="quarter" idx="5"/>
          </p:nvPr>
        </p:nvSpPr>
        <p:spPr/>
        <p:txBody>
          <a:bodyPr/>
          <a:lstStyle/>
          <a:p>
            <a:fld id="{0C258801-E8CE-474A-8691-45AE0B656EDE}" type="slidenum">
              <a:rPr lang="en-US" smtClean="0"/>
              <a:t>1</a:t>
            </a:fld>
            <a:endParaRPr lang="en-US"/>
          </a:p>
        </p:txBody>
      </p:sp>
    </p:spTree>
    <p:extLst>
      <p:ext uri="{BB962C8B-B14F-4D97-AF65-F5344CB8AC3E}">
        <p14:creationId xmlns:p14="http://schemas.microsoft.com/office/powerpoint/2010/main" val="333640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10</a:t>
            </a:fld>
            <a:endParaRPr lang="en-US"/>
          </a:p>
        </p:txBody>
      </p:sp>
    </p:spTree>
    <p:extLst>
      <p:ext uri="{BB962C8B-B14F-4D97-AF65-F5344CB8AC3E}">
        <p14:creationId xmlns:p14="http://schemas.microsoft.com/office/powerpoint/2010/main" val="172238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11</a:t>
            </a:fld>
            <a:endParaRPr lang="en-US"/>
          </a:p>
        </p:txBody>
      </p:sp>
    </p:spTree>
    <p:extLst>
      <p:ext uri="{BB962C8B-B14F-4D97-AF65-F5344CB8AC3E}">
        <p14:creationId xmlns:p14="http://schemas.microsoft.com/office/powerpoint/2010/main" val="25184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12</a:t>
            </a:fld>
            <a:endParaRPr lang="en-US"/>
          </a:p>
        </p:txBody>
      </p:sp>
    </p:spTree>
    <p:extLst>
      <p:ext uri="{BB962C8B-B14F-4D97-AF65-F5344CB8AC3E}">
        <p14:creationId xmlns:p14="http://schemas.microsoft.com/office/powerpoint/2010/main" val="194828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13</a:t>
            </a:fld>
            <a:endParaRPr lang="en-US"/>
          </a:p>
        </p:txBody>
      </p:sp>
    </p:spTree>
    <p:extLst>
      <p:ext uri="{BB962C8B-B14F-4D97-AF65-F5344CB8AC3E}">
        <p14:creationId xmlns:p14="http://schemas.microsoft.com/office/powerpoint/2010/main" val="4233840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14</a:t>
            </a:fld>
            <a:endParaRPr lang="en-US"/>
          </a:p>
        </p:txBody>
      </p:sp>
    </p:spTree>
    <p:extLst>
      <p:ext uri="{BB962C8B-B14F-4D97-AF65-F5344CB8AC3E}">
        <p14:creationId xmlns:p14="http://schemas.microsoft.com/office/powerpoint/2010/main" val="33044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258801-E8CE-474A-8691-45AE0B656EDE}" type="slidenum">
              <a:rPr lang="en-US" smtClean="0"/>
              <a:t>15</a:t>
            </a:fld>
            <a:endParaRPr lang="en-US"/>
          </a:p>
        </p:txBody>
      </p:sp>
    </p:spTree>
    <p:extLst>
      <p:ext uri="{BB962C8B-B14F-4D97-AF65-F5344CB8AC3E}">
        <p14:creationId xmlns:p14="http://schemas.microsoft.com/office/powerpoint/2010/main" val="375596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5"/>
          </p:nvPr>
        </p:nvSpPr>
        <p:spPr/>
        <p:txBody>
          <a:bodyPr/>
          <a:lstStyle/>
          <a:p>
            <a:fld id="{0C258801-E8CE-474A-8691-45AE0B656EDE}" type="slidenum">
              <a:rPr lang="en-US" smtClean="0"/>
              <a:t>16</a:t>
            </a:fld>
            <a:endParaRPr lang="en-US"/>
          </a:p>
        </p:txBody>
      </p:sp>
    </p:spTree>
    <p:extLst>
      <p:ext uri="{BB962C8B-B14F-4D97-AF65-F5344CB8AC3E}">
        <p14:creationId xmlns:p14="http://schemas.microsoft.com/office/powerpoint/2010/main" val="134125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17</a:t>
            </a:fld>
            <a:endParaRPr lang="en-US"/>
          </a:p>
        </p:txBody>
      </p:sp>
    </p:spTree>
    <p:extLst>
      <p:ext uri="{BB962C8B-B14F-4D97-AF65-F5344CB8AC3E}">
        <p14:creationId xmlns:p14="http://schemas.microsoft.com/office/powerpoint/2010/main" val="223672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18</a:t>
            </a:fld>
            <a:endParaRPr lang="en-US"/>
          </a:p>
        </p:txBody>
      </p:sp>
    </p:spTree>
    <p:extLst>
      <p:ext uri="{BB962C8B-B14F-4D97-AF65-F5344CB8AC3E}">
        <p14:creationId xmlns:p14="http://schemas.microsoft.com/office/powerpoint/2010/main" val="44707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2</a:t>
            </a:fld>
            <a:endParaRPr lang="en-US"/>
          </a:p>
        </p:txBody>
      </p:sp>
    </p:spTree>
    <p:extLst>
      <p:ext uri="{BB962C8B-B14F-4D97-AF65-F5344CB8AC3E}">
        <p14:creationId xmlns:p14="http://schemas.microsoft.com/office/powerpoint/2010/main" val="311358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3</a:t>
            </a:fld>
            <a:endParaRPr lang="en-US"/>
          </a:p>
        </p:txBody>
      </p:sp>
    </p:spTree>
    <p:extLst>
      <p:ext uri="{BB962C8B-B14F-4D97-AF65-F5344CB8AC3E}">
        <p14:creationId xmlns:p14="http://schemas.microsoft.com/office/powerpoint/2010/main" val="42761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4</a:t>
            </a:fld>
            <a:endParaRPr lang="en-US"/>
          </a:p>
        </p:txBody>
      </p:sp>
    </p:spTree>
    <p:extLst>
      <p:ext uri="{BB962C8B-B14F-4D97-AF65-F5344CB8AC3E}">
        <p14:creationId xmlns:p14="http://schemas.microsoft.com/office/powerpoint/2010/main" val="426012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5</a:t>
            </a:fld>
            <a:endParaRPr lang="en-US"/>
          </a:p>
        </p:txBody>
      </p:sp>
    </p:spTree>
    <p:extLst>
      <p:ext uri="{BB962C8B-B14F-4D97-AF65-F5344CB8AC3E}">
        <p14:creationId xmlns:p14="http://schemas.microsoft.com/office/powerpoint/2010/main" val="387409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6</a:t>
            </a:fld>
            <a:endParaRPr lang="en-US"/>
          </a:p>
        </p:txBody>
      </p:sp>
    </p:spTree>
    <p:extLst>
      <p:ext uri="{BB962C8B-B14F-4D97-AF65-F5344CB8AC3E}">
        <p14:creationId xmlns:p14="http://schemas.microsoft.com/office/powerpoint/2010/main" val="375404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7</a:t>
            </a:fld>
            <a:endParaRPr lang="en-US"/>
          </a:p>
        </p:txBody>
      </p:sp>
    </p:spTree>
    <p:extLst>
      <p:ext uri="{BB962C8B-B14F-4D97-AF65-F5344CB8AC3E}">
        <p14:creationId xmlns:p14="http://schemas.microsoft.com/office/powerpoint/2010/main" val="19403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err="1"/>
              <a:t>试图影响决策</a:t>
            </a:r>
            <a:endParaRPr lang="en-US" dirty="0"/>
          </a:p>
          <a:p>
            <a:endParaRPr lang="en-US" b="1" dirty="0"/>
          </a:p>
        </p:txBody>
      </p:sp>
      <p:sp>
        <p:nvSpPr>
          <p:cNvPr id="4" name="Slide Number Placeholder 3"/>
          <p:cNvSpPr>
            <a:spLocks noGrp="1"/>
          </p:cNvSpPr>
          <p:nvPr>
            <p:ph type="sldNum" sz="quarter" idx="5"/>
          </p:nvPr>
        </p:nvSpPr>
        <p:spPr/>
        <p:txBody>
          <a:bodyPr/>
          <a:lstStyle/>
          <a:p>
            <a:fld id="{0C258801-E8CE-474A-8691-45AE0B656EDE}" type="slidenum">
              <a:rPr lang="en-US" smtClean="0"/>
              <a:t>8</a:t>
            </a:fld>
            <a:endParaRPr lang="en-US"/>
          </a:p>
        </p:txBody>
      </p:sp>
    </p:spTree>
    <p:extLst>
      <p:ext uri="{BB962C8B-B14F-4D97-AF65-F5344CB8AC3E}">
        <p14:creationId xmlns:p14="http://schemas.microsoft.com/office/powerpoint/2010/main" val="29568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err="1"/>
              <a:t>试图影响决策</a:t>
            </a:r>
            <a:endParaRPr lang="en-US" dirty="0"/>
          </a:p>
          <a:p>
            <a:endParaRPr lang="en-US" b="1" dirty="0"/>
          </a:p>
        </p:txBody>
      </p:sp>
      <p:sp>
        <p:nvSpPr>
          <p:cNvPr id="4" name="Slide Number Placeholder 3"/>
          <p:cNvSpPr>
            <a:spLocks noGrp="1"/>
          </p:cNvSpPr>
          <p:nvPr>
            <p:ph type="sldNum" sz="quarter" idx="5"/>
          </p:nvPr>
        </p:nvSpPr>
        <p:spPr/>
        <p:txBody>
          <a:bodyPr/>
          <a:lstStyle/>
          <a:p>
            <a:fld id="{0C258801-E8CE-474A-8691-45AE0B656EDE}" type="slidenum">
              <a:rPr lang="en-US" smtClean="0"/>
              <a:t>9</a:t>
            </a:fld>
            <a:endParaRPr lang="en-US"/>
          </a:p>
        </p:txBody>
      </p:sp>
    </p:spTree>
    <p:extLst>
      <p:ext uri="{BB962C8B-B14F-4D97-AF65-F5344CB8AC3E}">
        <p14:creationId xmlns:p14="http://schemas.microsoft.com/office/powerpoint/2010/main" val="287616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21752-013A-F846-A224-C050C598DA3C}"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21752-013A-F846-A224-C050C598DA3C}"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a:t>点击编辑主标题样式</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点击编辑主文本样式</a:t>
            </a:r>
          </a:p>
          <a:p>
            <a:pPr lvl="1"/>
            <a:r>
              <a:rPr lang="en-US" dirty="0"/>
              <a:t>第二层</a:t>
            </a:r>
          </a:p>
          <a:p>
            <a:pPr lvl="2"/>
            <a:r>
              <a:rPr lang="en-US" dirty="0"/>
              <a:t>第三层</a:t>
            </a:r>
          </a:p>
          <a:p>
            <a:pPr lvl="3"/>
            <a:r>
              <a:rPr lang="en-US" dirty="0"/>
              <a:t>第四层</a:t>
            </a:r>
          </a:p>
          <a:p>
            <a:pPr lvl="4"/>
            <a:r>
              <a:rPr lang="en-US" dirty="0"/>
              <a:t>第五层</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点击编辑主标题样式</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第四层</a:t>
            </a:r>
          </a:p>
          <a:p>
            <a:pPr lvl="4"/>
            <a:r>
              <a:rPr lang="en-US"/>
              <a:t>第五层</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11/21/2024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1.jpg"/><Relationship Id="rId5" Type="http://schemas.openxmlformats.org/officeDocument/2006/relationships/diagramLayout" Target="../diagrams/layout3.xml"/><Relationship Id="rId10" Type="http://schemas.openxmlformats.org/officeDocument/2006/relationships/image" Target="../media/image30.jfif"/><Relationship Id="rId4" Type="http://schemas.openxmlformats.org/officeDocument/2006/relationships/diagramData" Target="../diagrams/data3.xml"/><Relationship Id="rId9"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hdphoto" Target="../media/hdphoto2.wdp"/><Relationship Id="rId5" Type="http://schemas.openxmlformats.org/officeDocument/2006/relationships/diagramQuickStyle" Target="../diagrams/quickStyle6.xml"/><Relationship Id="rId10" Type="http://schemas.openxmlformats.org/officeDocument/2006/relationships/image" Target="../media/image34.png"/><Relationship Id="rId4" Type="http://schemas.openxmlformats.org/officeDocument/2006/relationships/diagramLayout" Target="../diagrams/layout6.xml"/><Relationship Id="rId9"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dAF7qgaN3mE?feature=oembed"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6" y="1783245"/>
            <a:ext cx="8255712" cy="2387600"/>
          </a:xfrm>
        </p:spPr>
        <p:txBody>
          <a:bodyPr>
            <a:normAutofit/>
          </a:bodyPr>
          <a:lstStyle/>
          <a:p>
            <a:pPr algn="l"/>
            <a:r>
              <a:rPr lang="en-US" b="1" dirty="0">
                <a:solidFill>
                  <a:schemeClr val="bg1"/>
                </a:solidFill>
                <a:latin typeface="Ubuntu" charset="0"/>
                <a:ea typeface="Ubuntu" charset="0"/>
                <a:cs typeface="Ubuntu" charset="0"/>
              </a:rPr>
              <a:t>包容性卫生宣传</a:t>
            </a:r>
            <a:br>
              <a:rPr lang="en-US" dirty="0">
                <a:solidFill>
                  <a:schemeClr val="bg1"/>
                </a:solidFill>
                <a:latin typeface="Ubuntu" charset="0"/>
                <a:ea typeface="Ubuntu" charset="0"/>
                <a:cs typeface="Ubuntu" charset="0"/>
              </a:rPr>
            </a:br>
            <a:br>
              <a:rPr lang="en-US" sz="3200" i="1" dirty="0">
                <a:solidFill>
                  <a:schemeClr val="bg1"/>
                </a:solidFill>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8398488"/>
              </p:ext>
            </p:extLst>
          </p:nvPr>
        </p:nvGraphicFramePr>
        <p:xfrm>
          <a:off x="628650" y="1825625"/>
          <a:ext cx="7886700" cy="245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97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pic>
        <p:nvPicPr>
          <p:cNvPr id="3" name="Picture 2" descr="Ücretsiz vektör çizim: Bulut, Düşünme, Düşünce, Kabarcı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0266">
            <a:off x="5356224" y="1520831"/>
            <a:ext cx="3963966" cy="2448575"/>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504149032"/>
              </p:ext>
            </p:extLst>
          </p:nvPr>
        </p:nvGraphicFramePr>
        <p:xfrm>
          <a:off x="292894" y="1751950"/>
          <a:ext cx="4364832" cy="4548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48915">
            <a:off x="5642005" y="1934043"/>
            <a:ext cx="3233388" cy="1481343"/>
          </a:xfrm>
          <a:prstGeom prst="ellipse">
            <a:avLst/>
          </a:prstGeom>
          <a:ln w="38100">
            <a:noFill/>
          </a:ln>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l="60547"/>
          <a:stretch/>
        </p:blipFill>
        <p:spPr>
          <a:xfrm>
            <a:off x="4822813" y="4502685"/>
            <a:ext cx="1585912" cy="2355315"/>
          </a:xfrm>
          <a:prstGeom prst="rect">
            <a:avLst/>
          </a:prstGeom>
        </p:spPr>
      </p:pic>
    </p:spTree>
    <p:extLst>
      <p:ext uri="{BB962C8B-B14F-4D97-AF65-F5344CB8AC3E}">
        <p14:creationId xmlns:p14="http://schemas.microsoft.com/office/powerpoint/2010/main" val="78621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95" r="23811"/>
          <a:stretch/>
        </p:blipFill>
        <p:spPr>
          <a:xfrm>
            <a:off x="6915151" y="5250710"/>
            <a:ext cx="2228849" cy="1578715"/>
          </a:xfrm>
          <a:prstGeom prst="rect">
            <a:avLst/>
          </a:prstGeom>
        </p:spPr>
      </p:pic>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945292"/>
              </p:ext>
            </p:extLst>
          </p:nvPr>
        </p:nvGraphicFramePr>
        <p:xfrm>
          <a:off x="628650" y="1825624"/>
          <a:ext cx="7886700" cy="3632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icture containing text, wall, person, indoor&#10;&#10;Description automatically generated">
            <a:extLst>
              <a:ext uri="{FF2B5EF4-FFF2-40B4-BE49-F238E27FC236}">
                <a16:creationId xmlns:a16="http://schemas.microsoft.com/office/drawing/2014/main" id="{AC244316-F15A-4C35-A8C9-DD29F0141C59}"/>
              </a:ext>
            </a:extLst>
          </p:cNvPr>
          <p:cNvPicPr>
            <a:picLocks noChangeAspect="1"/>
          </p:cNvPicPr>
          <p:nvPr/>
        </p:nvPicPr>
        <p:blipFill>
          <a:blip r:embed="rId9"/>
          <a:stretch>
            <a:fillRect/>
          </a:stretch>
        </p:blipFill>
        <p:spPr>
          <a:xfrm>
            <a:off x="-12589" y="5377014"/>
            <a:ext cx="2342751" cy="145241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97362E2A-0284-44C5-99CE-637BD7547E3A}"/>
              </a:ext>
            </a:extLst>
          </p:cNvPr>
          <p:cNvPicPr>
            <a:picLocks noChangeAspect="1"/>
          </p:cNvPicPr>
          <p:nvPr/>
        </p:nvPicPr>
        <p:blipFill>
          <a:blip r:embed="rId10"/>
          <a:stretch>
            <a:fillRect/>
          </a:stretch>
        </p:blipFill>
        <p:spPr>
          <a:xfrm>
            <a:off x="5117180" y="5533836"/>
            <a:ext cx="1647473" cy="1036220"/>
          </a:xfrm>
          <a:prstGeom prst="rect">
            <a:avLst/>
          </a:prstGeom>
        </p:spPr>
      </p:pic>
      <p:pic>
        <p:nvPicPr>
          <p:cNvPr id="13" name="Picture 12" descr="A group of people in a room&#10;&#10;Description automatically generated with low confidence">
            <a:extLst>
              <a:ext uri="{FF2B5EF4-FFF2-40B4-BE49-F238E27FC236}">
                <a16:creationId xmlns:a16="http://schemas.microsoft.com/office/drawing/2014/main" id="{41189351-5866-45B2-9FA0-9909BCDF053E}"/>
              </a:ext>
            </a:extLst>
          </p:cNvPr>
          <p:cNvPicPr>
            <a:picLocks noChangeAspect="1"/>
          </p:cNvPicPr>
          <p:nvPr/>
        </p:nvPicPr>
        <p:blipFill>
          <a:blip r:embed="rId11"/>
          <a:stretch>
            <a:fillRect/>
          </a:stretch>
        </p:blipFill>
        <p:spPr>
          <a:xfrm>
            <a:off x="2330162" y="5364611"/>
            <a:ext cx="2711769" cy="1481328"/>
          </a:xfrm>
          <a:prstGeom prst="rect">
            <a:avLst/>
          </a:prstGeom>
        </p:spPr>
      </p:pic>
    </p:spTree>
    <p:extLst>
      <p:ext uri="{BB962C8B-B14F-4D97-AF65-F5344CB8AC3E}">
        <p14:creationId xmlns:p14="http://schemas.microsoft.com/office/powerpoint/2010/main" val="352949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0484566"/>
              </p:ext>
            </p:extLst>
          </p:nvPr>
        </p:nvGraphicFramePr>
        <p:xfrm>
          <a:off x="628650" y="1825625"/>
          <a:ext cx="7886700" cy="245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4015746874"/>
              </p:ext>
            </p:extLst>
          </p:nvPr>
        </p:nvGraphicFramePr>
        <p:xfrm>
          <a:off x="628650" y="4368197"/>
          <a:ext cx="7886700" cy="2457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774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1757436"/>
              </p:ext>
            </p:extLst>
          </p:nvPr>
        </p:nvGraphicFramePr>
        <p:xfrm>
          <a:off x="628650" y="1825624"/>
          <a:ext cx="78867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8316"/>
          <a:stretch/>
        </p:blipFill>
        <p:spPr>
          <a:xfrm>
            <a:off x="753426" y="4086225"/>
            <a:ext cx="1429723" cy="1415688"/>
          </a:xfrm>
          <a:prstGeom prst="rect">
            <a:avLst/>
          </a:prstGeom>
        </p:spPr>
      </p:pic>
      <p:pic>
        <p:nvPicPr>
          <p:cNvPr id="5" name="Picture 4" descr="Free picture: workers, sitting, table, discussing"/>
          <p:cNvPicPr>
            <a:picLocks noChangeAspect="1"/>
          </p:cNvPicPr>
          <p:nvPr/>
        </p:nvPicPr>
        <p:blipFill rotWithShape="1">
          <a:blip r:embed="rId9">
            <a:extLst>
              <a:ext uri="{28A0092B-C50C-407E-A947-70E740481C1C}">
                <a14:useLocalDpi xmlns:a14="http://schemas.microsoft.com/office/drawing/2010/main" val="0"/>
              </a:ext>
            </a:extLst>
          </a:blip>
          <a:srcRect l="9751" t="11308" r="12635" b="34686"/>
          <a:stretch/>
        </p:blipFill>
        <p:spPr>
          <a:xfrm>
            <a:off x="4872038" y="4214813"/>
            <a:ext cx="1732288" cy="1228715"/>
          </a:xfrm>
          <a:prstGeom prst="rect">
            <a:avLst/>
          </a:prstGeom>
        </p:spPr>
      </p:pic>
      <p:pic>
        <p:nvPicPr>
          <p:cNvPr id="7" name="Picture 6" descr="3D person giving an interview isolated over a white ..."/>
          <p:cNvPicPr>
            <a:picLocks noChangeAspect="1"/>
          </p:cNvPicPr>
          <p:nvPr/>
        </p:nvPicPr>
        <p:blipFill>
          <a:blip r:embed="rId10">
            <a:extLst>
              <a:ext uri="{BEBA8EAE-BF5A-486C-A8C5-ECC9F3942E4B}">
                <a14:imgProps xmlns:a14="http://schemas.microsoft.com/office/drawing/2010/main">
                  <a14:imgLayer r:embed="rId11">
                    <a14:imgEffect>
                      <a14:colorTemperature colorTemp="5886"/>
                    </a14:imgEffect>
                    <a14:imgEffect>
                      <a14:saturation sat="0"/>
                    </a14:imgEffect>
                  </a14:imgLayer>
                </a14:imgProps>
              </a:ext>
              <a:ext uri="{28A0092B-C50C-407E-A947-70E740481C1C}">
                <a14:useLocalDpi xmlns:a14="http://schemas.microsoft.com/office/drawing/2010/main" val="0"/>
              </a:ext>
            </a:extLst>
          </a:blip>
          <a:stretch>
            <a:fillRect/>
          </a:stretch>
        </p:blipFill>
        <p:spPr>
          <a:xfrm>
            <a:off x="2892405" y="4086225"/>
            <a:ext cx="1333005" cy="1333005"/>
          </a:xfrm>
          <a:prstGeom prst="rect">
            <a:avLst/>
          </a:prstGeom>
        </p:spPr>
      </p:pic>
      <p:pic>
        <p:nvPicPr>
          <p:cNvPr id="8" name="Picture 7" descr="Public Speaker Talker Education · Free vector graphic on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29450" y="4160519"/>
            <a:ext cx="800099" cy="1283009"/>
          </a:xfrm>
          <a:prstGeom prst="rect">
            <a:avLst/>
          </a:prstGeom>
        </p:spPr>
      </p:pic>
    </p:spTree>
    <p:extLst>
      <p:ext uri="{BB962C8B-B14F-4D97-AF65-F5344CB8AC3E}">
        <p14:creationId xmlns:p14="http://schemas.microsoft.com/office/powerpoint/2010/main" val="377431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sp>
        <p:nvSpPr>
          <p:cNvPr id="9" name="Content Placeholder 8"/>
          <p:cNvSpPr>
            <a:spLocks noGrp="1"/>
          </p:cNvSpPr>
          <p:nvPr>
            <p:ph idx="1"/>
          </p:nvPr>
        </p:nvSpPr>
        <p:spPr>
          <a:xfrm>
            <a:off x="262890" y="2371725"/>
            <a:ext cx="4776789" cy="3817938"/>
          </a:xfrm>
        </p:spPr>
        <p:txBody>
          <a:bodyPr>
            <a:normAutofit/>
          </a:bodyPr>
          <a:lstStyle/>
          <a:p>
            <a:r>
              <a:rPr lang="en-US" sz="2000" dirty="0"/>
              <a:t>在加勒比地区接受健康运动员检查的每10名特奥运动员中，就有6名有柔韧性问题。</a:t>
            </a:r>
          </a:p>
          <a:p>
            <a:r>
              <a:rPr lang="en-US" sz="2000" dirty="0"/>
              <a:t>在健康运动员会议上接受检查的加勒比特奥会运动员中，几乎有一半(48%)的蛀牙没有得到治疗!</a:t>
            </a:r>
          </a:p>
          <a:p>
            <a:pPr marL="0" indent="0">
              <a:buNone/>
            </a:pPr>
            <a:endParaRPr lang="en-US" sz="2000" dirty="0"/>
          </a:p>
          <a:p>
            <a:endParaRPr lang="en-US" sz="2000" dirty="0"/>
          </a:p>
          <a:p>
            <a:endParaRPr lang="en-US" sz="2000" dirty="0"/>
          </a:p>
          <a:p>
            <a:pPr marL="0" indent="0">
              <a:buNone/>
            </a:pP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439" y="2371725"/>
            <a:ext cx="3367088" cy="22406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483" y="4738465"/>
            <a:ext cx="3683000" cy="2071688"/>
          </a:xfrm>
          <a:prstGeom prst="rect">
            <a:avLst/>
          </a:prstGeom>
        </p:spPr>
      </p:pic>
      <p:sp>
        <p:nvSpPr>
          <p:cNvPr id="11" name="Rectangle 10"/>
          <p:cNvSpPr/>
          <p:nvPr/>
        </p:nvSpPr>
        <p:spPr>
          <a:xfrm>
            <a:off x="748664" y="1693458"/>
            <a:ext cx="7480935" cy="523220"/>
          </a:xfrm>
          <a:prstGeom prst="rect">
            <a:avLst/>
          </a:prstGeom>
        </p:spPr>
        <p:txBody>
          <a:bodyPr wrap="square">
            <a:spAutoFit/>
          </a:bodyPr>
          <a:lstStyle/>
          <a:p>
            <a:r>
              <a:rPr lang="en-US" sz="2800" b="1" dirty="0"/>
              <a:t>数据是信息的单位。数据的例子：</a:t>
            </a:r>
          </a:p>
        </p:txBody>
      </p:sp>
    </p:spTree>
    <p:extLst>
      <p:ext uri="{BB962C8B-B14F-4D97-AF65-F5344CB8AC3E}">
        <p14:creationId xmlns:p14="http://schemas.microsoft.com/office/powerpoint/2010/main" val="305029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宣传的重要考虑</a:t>
            </a:r>
          </a:p>
        </p:txBody>
      </p:sp>
      <p:graphicFrame>
        <p:nvGraphicFramePr>
          <p:cNvPr id="5" name="Diagram 4"/>
          <p:cNvGraphicFramePr/>
          <p:nvPr>
            <p:extLst>
              <p:ext uri="{D42A27DB-BD31-4B8C-83A1-F6EECF244321}">
                <p14:modId xmlns:p14="http://schemas.microsoft.com/office/powerpoint/2010/main" val="3038328101"/>
              </p:ext>
            </p:extLst>
          </p:nvPr>
        </p:nvGraphicFramePr>
        <p:xfrm>
          <a:off x="276156" y="2020179"/>
          <a:ext cx="8593434" cy="419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84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F16-A349-4892-8F6F-999B90586595}"/>
              </a:ext>
            </a:extLst>
          </p:cNvPr>
          <p:cNvSpPr>
            <a:spLocks noGrp="1"/>
          </p:cNvSpPr>
          <p:nvPr>
            <p:ph type="title"/>
          </p:nvPr>
        </p:nvSpPr>
        <p:spPr/>
        <p:txBody>
          <a:bodyPr>
            <a:normAutofit fontScale="90000"/>
          </a:bodyPr>
          <a:lstStyle/>
          <a:p>
            <a:r>
              <a:rPr lang="en-US" dirty="0"/>
              <a:t>活动</a:t>
            </a:r>
          </a:p>
        </p:txBody>
      </p:sp>
      <p:sp>
        <p:nvSpPr>
          <p:cNvPr id="3" name="Content Placeholder 2">
            <a:extLst>
              <a:ext uri="{FF2B5EF4-FFF2-40B4-BE49-F238E27FC236}">
                <a16:creationId xmlns:a16="http://schemas.microsoft.com/office/drawing/2014/main" id="{475A8AC3-D297-4948-A4BF-6DC6123E6181}"/>
              </a:ext>
            </a:extLst>
          </p:cNvPr>
          <p:cNvSpPr>
            <a:spLocks noGrp="1"/>
          </p:cNvSpPr>
          <p:nvPr>
            <p:ph idx="1"/>
          </p:nvPr>
        </p:nvSpPr>
        <p:spPr>
          <a:xfrm>
            <a:off x="628650" y="2104959"/>
            <a:ext cx="7886700" cy="4351338"/>
          </a:xfrm>
        </p:spPr>
        <p:txBody>
          <a:bodyPr>
            <a:normAutofit/>
          </a:bodyPr>
          <a:lstStyle/>
          <a:p>
            <a:pPr marL="514350" indent="-514350">
              <a:buFont typeface="+mj-lt"/>
              <a:buAutoNum type="arabicPeriod"/>
            </a:pPr>
            <a:r>
              <a:rPr lang="en-US" dirty="0"/>
              <a:t>挑选一个你想要解决的具体包容性健康问题。</a:t>
            </a:r>
          </a:p>
          <a:p>
            <a:pPr marL="514350" indent="-514350">
              <a:buFont typeface="+mj-lt"/>
              <a:buAutoNum type="arabicPeriod"/>
            </a:pPr>
            <a:r>
              <a:rPr lang="en-US" dirty="0"/>
              <a:t>你想实现什么目标？</a:t>
            </a:r>
          </a:p>
          <a:p>
            <a:pPr marL="514350" indent="-514350">
              <a:buFont typeface="+mj-lt"/>
              <a:buAutoNum type="arabicPeriod"/>
            </a:pPr>
            <a:r>
              <a:rPr lang="en-US" dirty="0"/>
              <a:t>在你的当地社区、州、省、地区或国家，谁能帮助你实现你的目标？</a:t>
            </a:r>
          </a:p>
          <a:p>
            <a:pPr marL="514350" indent="-514350">
              <a:buFont typeface="+mj-lt"/>
              <a:buAutoNum type="arabicPeriod"/>
            </a:pPr>
            <a:r>
              <a:rPr lang="en-US" dirty="0"/>
              <a:t>那个人可以做什么？</a:t>
            </a:r>
          </a:p>
          <a:p>
            <a:pPr marL="514350" indent="-514350">
              <a:buFont typeface="+mj-lt"/>
              <a:buAutoNum type="arabicPeriod"/>
            </a:pPr>
            <a:r>
              <a:rPr lang="en-US" dirty="0"/>
              <a:t>你想让他们知道什么？</a:t>
            </a:r>
          </a:p>
        </p:txBody>
      </p:sp>
    </p:spTree>
    <p:extLst>
      <p:ext uri="{BB962C8B-B14F-4D97-AF65-F5344CB8AC3E}">
        <p14:creationId xmlns:p14="http://schemas.microsoft.com/office/powerpoint/2010/main" val="74272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AFF-3B76-1C5E-1ADB-6BCCCB8A1424}"/>
              </a:ext>
            </a:extLst>
          </p:cNvPr>
          <p:cNvSpPr>
            <a:spLocks noGrp="1"/>
          </p:cNvSpPr>
          <p:nvPr>
            <p:ph type="title"/>
          </p:nvPr>
        </p:nvSpPr>
        <p:spPr>
          <a:xfrm>
            <a:off x="220980" y="401703"/>
            <a:ext cx="7886700" cy="585850"/>
          </a:xfrm>
        </p:spPr>
        <p:txBody>
          <a:bodyPr>
            <a:normAutofit fontScale="90000"/>
          </a:bodyPr>
          <a:lstStyle/>
          <a:p>
            <a:r>
              <a:rPr lang="ja-JP" altLang="en-US" dirty="0"/>
              <a:t>确认</a:t>
            </a:r>
            <a:endParaRPr lang="en-US" dirty="0"/>
          </a:p>
        </p:txBody>
      </p:sp>
      <p:sp>
        <p:nvSpPr>
          <p:cNvPr id="3" name="Content Placeholder 2">
            <a:extLst>
              <a:ext uri="{FF2B5EF4-FFF2-40B4-BE49-F238E27FC236}">
                <a16:creationId xmlns:a16="http://schemas.microsoft.com/office/drawing/2014/main" id="{BF066226-87C2-7714-ADDA-D98795968B69}"/>
              </a:ext>
            </a:extLst>
          </p:cNvPr>
          <p:cNvSpPr>
            <a:spLocks noGrp="1"/>
          </p:cNvSpPr>
          <p:nvPr>
            <p:ph idx="1"/>
          </p:nvPr>
        </p:nvSpPr>
        <p:spPr/>
        <p:txBody>
          <a:bodyPr/>
          <a:lstStyle/>
          <a:p>
            <a:pPr marL="0" marR="0" indent="0">
              <a:lnSpc>
                <a:spcPct val="107000"/>
              </a:lnSpc>
              <a:spcBef>
                <a:spcPts val="0"/>
              </a:spcBef>
              <a:spcAft>
                <a:spcPts val="800"/>
              </a:spcAft>
              <a:buNone/>
            </a:pPr>
            <a:r>
              <a:rPr lang="zh-CN" altLang="en-US" sz="1800" kern="100" dirty="0">
                <a:latin typeface="Aptos" panose="020B0004020202020204" pitchFamily="34" charset="0"/>
                <a:ea typeface="Aptos" panose="020B0004020202020204" pitchFamily="34" charset="0"/>
                <a:cs typeface="Times New Roman" panose="02020603050405020304" pitchFamily="18" charset="0"/>
              </a:rPr>
              <a:t>本文档的原始版本是在许多来源的资助下开发的，包括在美国由美国卫生与公众服务部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HHS</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疾病控制和预防中心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CDC</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的第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NU27DD000021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号资助，其中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$18.1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64%</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由美国联邦资金资助，</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$10.2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36%</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由非联邦来源支持。
本文档的内容完全由作者负责，并不一定代表美国疾病控制和预防中心或美国卫生与公众服务部的官方观点。</a:t>
            </a:r>
            <a:endParaRPr lang="en-US" dirty="0"/>
          </a:p>
        </p:txBody>
      </p:sp>
    </p:spTree>
    <p:extLst>
      <p:ext uri="{BB962C8B-B14F-4D97-AF65-F5344CB8AC3E}">
        <p14:creationId xmlns:p14="http://schemas.microsoft.com/office/powerpoint/2010/main" val="218351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a:t>什么是</a:t>
            </a:r>
            <a:r>
              <a:rPr lang="es-PA" dirty="0"/>
              <a:t>包容性</a:t>
            </a:r>
            <a:r>
              <a:rPr lang="es-PA" dirty="0" err="1"/>
              <a:t>健康</a:t>
            </a:r>
            <a:r>
              <a:rPr lang="en-US" dirty="0"/>
              <a:t>？</a:t>
            </a:r>
          </a:p>
        </p:txBody>
      </p:sp>
      <p:sp>
        <p:nvSpPr>
          <p:cNvPr id="3" name="Content Placeholder 2"/>
          <p:cNvSpPr>
            <a:spLocks noGrp="1"/>
          </p:cNvSpPr>
          <p:nvPr>
            <p:ph idx="1"/>
          </p:nvPr>
        </p:nvSpPr>
        <p:spPr>
          <a:xfrm>
            <a:off x="628650" y="1825625"/>
            <a:ext cx="7886700" cy="4528876"/>
          </a:xfrm>
        </p:spPr>
        <p:txBody>
          <a:bodyPr>
            <a:normAutofit/>
          </a:bodyPr>
          <a:lstStyle/>
          <a:p>
            <a:pPr marL="0" indent="0">
              <a:buNone/>
            </a:pPr>
            <a:r>
              <a:rPr lang="en-US" dirty="0"/>
              <a:t>包容性健康意味着</a:t>
            </a:r>
          </a:p>
          <a:p>
            <a:pPr marL="0" indent="0">
              <a:buNone/>
            </a:pPr>
            <a:r>
              <a:rPr lang="en-US" dirty="0"/>
              <a:t>智障人士（ID）</a:t>
            </a:r>
            <a:r>
              <a:rPr lang="en-US" b="1" dirty="0"/>
              <a:t>可以获得满足其需求的</a:t>
            </a:r>
            <a:r>
              <a:rPr lang="en-US" dirty="0"/>
              <a:t>优质医疗服务。 </a:t>
            </a:r>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008" y="3302120"/>
            <a:ext cx="6293614" cy="3427292"/>
          </a:xfrm>
          <a:prstGeom prst="rect">
            <a:avLst/>
          </a:prstGeom>
        </p:spPr>
      </p:pic>
    </p:spTree>
    <p:extLst>
      <p:ext uri="{BB962C8B-B14F-4D97-AF65-F5344CB8AC3E}">
        <p14:creationId xmlns:p14="http://schemas.microsoft.com/office/powerpoint/2010/main" val="83793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a:t>什么是</a:t>
            </a:r>
            <a:r>
              <a:rPr lang="es-PA" dirty="0"/>
              <a:t>包容性</a:t>
            </a:r>
            <a:r>
              <a:rPr lang="es-PA" dirty="0" err="1"/>
              <a:t>健康</a:t>
            </a:r>
            <a:r>
              <a:rPr lang="en-US" dirty="0"/>
              <a:t>？</a:t>
            </a:r>
          </a:p>
        </p:txBody>
      </p:sp>
      <p:sp>
        <p:nvSpPr>
          <p:cNvPr id="3" name="Content Placeholder 2"/>
          <p:cNvSpPr>
            <a:spLocks noGrp="1"/>
          </p:cNvSpPr>
          <p:nvPr>
            <p:ph idx="1"/>
          </p:nvPr>
        </p:nvSpPr>
        <p:spPr>
          <a:xfrm>
            <a:off x="628650" y="1825625"/>
            <a:ext cx="7886700" cy="4528876"/>
          </a:xfrm>
        </p:spPr>
        <p:txBody>
          <a:bodyPr>
            <a:normAutofit/>
          </a:bodyPr>
          <a:lstStyle/>
          <a:p>
            <a:pPr marL="0" indent="0">
              <a:buNone/>
            </a:pPr>
            <a:r>
              <a:rPr lang="en-US" dirty="0"/>
              <a:t>没有机会=健康状况不佳</a:t>
            </a:r>
          </a:p>
          <a:p>
            <a:pPr marL="0" indent="0">
              <a:buNone/>
            </a:pPr>
            <a:r>
              <a:rPr lang="en-US" dirty="0"/>
              <a:t>获得低质量的医疗服务=健康状况不佳</a:t>
            </a:r>
          </a:p>
          <a:p>
            <a:pPr marL="0" indent="0">
              <a:buNone/>
            </a:pPr>
            <a:endParaRPr lang="en-US" dirty="0"/>
          </a:p>
          <a:p>
            <a:pPr marL="0" indent="0">
              <a:buNone/>
            </a:pPr>
            <a:r>
              <a:rPr lang="en-US" dirty="0"/>
              <a:t>访问 </a:t>
            </a:r>
          </a:p>
          <a:p>
            <a:pPr marL="0" indent="0">
              <a:buNone/>
            </a:pPr>
            <a:r>
              <a:rPr lang="en-US" dirty="0"/>
              <a:t>+良好的护理质量 </a:t>
            </a:r>
          </a:p>
          <a:p>
            <a:pPr marL="0" indent="0">
              <a:buNone/>
            </a:pPr>
            <a:r>
              <a:rPr lang="en-US" dirty="0"/>
              <a:t>+满足你的需求=</a:t>
            </a:r>
          </a:p>
          <a:p>
            <a:pPr marL="0" indent="0">
              <a:buNone/>
            </a:pPr>
            <a:r>
              <a:rPr lang="en-US" b="1" dirty="0"/>
              <a:t>包容性健康</a:t>
            </a:r>
          </a:p>
        </p:txBody>
      </p:sp>
    </p:spTree>
    <p:extLst>
      <p:ext uri="{BB962C8B-B14F-4D97-AF65-F5344CB8AC3E}">
        <p14:creationId xmlns:p14="http://schemas.microsoft.com/office/powerpoint/2010/main" val="197028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Running People Vector Art - Hur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05" y="5898155"/>
            <a:ext cx="1762981" cy="959845"/>
          </a:xfrm>
          <a:prstGeom prst="rect">
            <a:avLst/>
          </a:prstGeom>
        </p:spPr>
      </p:pic>
      <p:sp>
        <p:nvSpPr>
          <p:cNvPr id="2" name="Title 1"/>
          <p:cNvSpPr>
            <a:spLocks noGrp="1"/>
          </p:cNvSpPr>
          <p:nvPr>
            <p:ph type="title"/>
          </p:nvPr>
        </p:nvSpPr>
        <p:spPr/>
        <p:txBody>
          <a:bodyPr>
            <a:normAutofit fontScale="90000"/>
          </a:bodyPr>
          <a:lstStyle/>
          <a:p>
            <a:r>
              <a:rPr lang="es-PA" dirty="0" err="1"/>
              <a:t>什么是</a:t>
            </a:r>
            <a:r>
              <a:rPr lang="es-PA" dirty="0"/>
              <a:t>包容性</a:t>
            </a:r>
            <a:r>
              <a:rPr lang="es-PA" dirty="0" err="1"/>
              <a:t>健康</a:t>
            </a:r>
            <a:r>
              <a:rPr lang="en-US" dirty="0"/>
              <a:t>？</a:t>
            </a:r>
          </a:p>
        </p:txBody>
      </p:sp>
      <p:sp>
        <p:nvSpPr>
          <p:cNvPr id="3" name="Content Placeholder 2"/>
          <p:cNvSpPr>
            <a:spLocks noGrp="1"/>
          </p:cNvSpPr>
          <p:nvPr>
            <p:ph idx="1"/>
          </p:nvPr>
        </p:nvSpPr>
        <p:spPr>
          <a:xfrm>
            <a:off x="628650" y="2032085"/>
            <a:ext cx="7886700" cy="4528876"/>
          </a:xfrm>
        </p:spPr>
        <p:txBody>
          <a:bodyPr>
            <a:normAutofit/>
          </a:bodyPr>
          <a:lstStyle/>
          <a:p>
            <a:pPr lvl="1"/>
            <a:r>
              <a:rPr lang="en-US" dirty="0"/>
              <a:t>卫生系统提供一些</a:t>
            </a:r>
            <a:r>
              <a:rPr lang="en-US" b="1" dirty="0"/>
              <a:t>服务</a:t>
            </a:r>
          </a:p>
          <a:p>
            <a:pPr lvl="1"/>
            <a:endParaRPr lang="en-US" dirty="0"/>
          </a:p>
          <a:p>
            <a:pPr marL="457200" lvl="1" indent="0">
              <a:buNone/>
            </a:pPr>
            <a:endParaRPr lang="en-US" dirty="0"/>
          </a:p>
          <a:p>
            <a:pPr lvl="1"/>
            <a:endParaRPr lang="en-US" dirty="0"/>
          </a:p>
          <a:p>
            <a:pPr lvl="1"/>
            <a:r>
              <a:rPr lang="en-US" dirty="0"/>
              <a:t>智障人士</a:t>
            </a:r>
            <a:r>
              <a:rPr lang="en-US" b="1" dirty="0"/>
              <a:t>获得</a:t>
            </a:r>
            <a:r>
              <a:rPr lang="en-US" dirty="0"/>
              <a:t>这些服务的障碍很少或没有障碍</a:t>
            </a:r>
          </a:p>
          <a:p>
            <a:pPr marL="457200" lvl="1" indent="0">
              <a:buNone/>
            </a:pPr>
            <a:endParaRPr lang="en-US" dirty="0"/>
          </a:p>
          <a:p>
            <a:pPr marL="457200" lvl="1" indent="0">
              <a:buNone/>
            </a:pPr>
            <a:endParaRPr lang="en-US" dirty="0"/>
          </a:p>
          <a:p>
            <a:pPr lvl="1"/>
            <a:endParaRPr lang="en-US" dirty="0"/>
          </a:p>
          <a:p>
            <a:pPr lvl="1"/>
            <a:r>
              <a:rPr lang="en-US" dirty="0"/>
              <a:t>卫生专业人员为所有人提供</a:t>
            </a:r>
            <a:r>
              <a:rPr lang="en-US" b="1" dirty="0"/>
              <a:t>优质</a:t>
            </a:r>
            <a:r>
              <a:rPr lang="en-US" dirty="0"/>
              <a:t>护理</a:t>
            </a:r>
          </a:p>
          <a:p>
            <a:pPr lvl="1"/>
            <a:endParaRPr lang="en-US" dirty="0"/>
          </a:p>
        </p:txBody>
      </p:sp>
      <p:pic>
        <p:nvPicPr>
          <p:cNvPr id="4" name="Picture 3" descr="Bus Coach Black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914" y="4561160"/>
            <a:ext cx="1458410" cy="899353"/>
          </a:xfrm>
          <a:prstGeom prst="rect">
            <a:avLst/>
          </a:prstGeom>
        </p:spPr>
      </p:pic>
      <p:pic>
        <p:nvPicPr>
          <p:cNvPr id="5" name="Picture 4" descr="Cash Money · Free vector graphic on Pixabay"/>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03045" y="4561160"/>
            <a:ext cx="1496753" cy="901170"/>
          </a:xfrm>
          <a:prstGeom prst="rect">
            <a:avLst/>
          </a:prstGeom>
        </p:spPr>
      </p:pic>
      <p:pic>
        <p:nvPicPr>
          <p:cNvPr id="7" name="Picture 6" descr="The Syringe Vaccine Treatment Damn - Free vector graphic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793" y="2588518"/>
            <a:ext cx="716456" cy="757904"/>
          </a:xfrm>
          <a:prstGeom prst="rect">
            <a:avLst/>
          </a:prstGeom>
        </p:spPr>
      </p:pic>
      <p:pic>
        <p:nvPicPr>
          <p:cNvPr id="8" name="Picture 7" descr="Blood Pressure Instruments Free Stock Photo - Public ..."/>
          <p:cNvPicPr>
            <a:picLocks noChangeAspect="1"/>
          </p:cNvPicPr>
          <p:nvPr/>
        </p:nvPicPr>
        <p:blipFill rotWithShape="1">
          <a:blip r:embed="rId8">
            <a:extLst>
              <a:ext uri="{28A0092B-C50C-407E-A947-70E740481C1C}">
                <a14:useLocalDpi xmlns:a14="http://schemas.microsoft.com/office/drawing/2010/main" val="0"/>
              </a:ext>
            </a:extLst>
          </a:blip>
          <a:srcRect t="6887" r="11434" b="29949"/>
          <a:stretch/>
        </p:blipFill>
        <p:spPr>
          <a:xfrm>
            <a:off x="2453832" y="2443984"/>
            <a:ext cx="1408796" cy="902437"/>
          </a:xfrm>
          <a:prstGeom prst="rect">
            <a:avLst/>
          </a:prstGeom>
        </p:spPr>
      </p:pic>
      <p:pic>
        <p:nvPicPr>
          <p:cNvPr id="9" name="Picture 8" descr="Free vector graphic: Teeth, Dental, Green, Medicine - Free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5912" y="2426222"/>
            <a:ext cx="963861" cy="936752"/>
          </a:xfrm>
          <a:prstGeom prst="rect">
            <a:avLst/>
          </a:prstGeom>
        </p:spPr>
      </p:pic>
      <p:pic>
        <p:nvPicPr>
          <p:cNvPr id="10" name="Picture 9" descr="Medicine Doctor Vitamin · Free image on Pixaba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377" y="2247216"/>
            <a:ext cx="1245331" cy="1245331"/>
          </a:xfrm>
          <a:prstGeom prst="rect">
            <a:avLst/>
          </a:prstGeom>
        </p:spPr>
      </p:pic>
      <p:pic>
        <p:nvPicPr>
          <p:cNvPr id="11" name="Picture 10" descr="Kostenlose Vektorgrafik: Brillen, Bilder, Objektive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6240" y="2403137"/>
            <a:ext cx="1823012" cy="911506"/>
          </a:xfrm>
          <a:prstGeom prst="rect">
            <a:avLst/>
          </a:prstGeom>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14214" t="7022" r="11023" b="8159"/>
          <a:stretch/>
        </p:blipFill>
        <p:spPr>
          <a:xfrm>
            <a:off x="6085213" y="4221962"/>
            <a:ext cx="960699" cy="1240368"/>
          </a:xfrm>
          <a:prstGeom prst="rect">
            <a:avLst/>
          </a:prstGeom>
        </p:spPr>
      </p:pic>
      <p:pic>
        <p:nvPicPr>
          <p:cNvPr id="15" name="Picture 14" descr="Smiley face | everywhereisimagined | Flickr"/>
          <p:cNvPicPr>
            <a:picLocks noChangeAspect="1"/>
          </p:cNvPicPr>
          <p:nvPr/>
        </p:nvPicPr>
        <p:blipFill rotWithShape="1">
          <a:blip r:embed="rId13">
            <a:extLst>
              <a:ext uri="{28A0092B-C50C-407E-A947-70E740481C1C}">
                <a14:useLocalDpi xmlns:a14="http://schemas.microsoft.com/office/drawing/2010/main" val="0"/>
              </a:ext>
            </a:extLst>
          </a:blip>
          <a:srcRect l="2507" t="15490" r="1182" b="16416"/>
          <a:stretch/>
        </p:blipFill>
        <p:spPr>
          <a:xfrm>
            <a:off x="1821924" y="6172301"/>
            <a:ext cx="648182" cy="648184"/>
          </a:xfrm>
          <a:prstGeom prst="rect">
            <a:avLst/>
          </a:prstGeom>
        </p:spPr>
      </p:pic>
      <p:pic>
        <p:nvPicPr>
          <p:cNvPr id="17" name="Picture 16" descr="Healthy Lifestyle Free Stock Photo - Public Domain Pictures"/>
          <p:cNvPicPr>
            <a:picLocks noChangeAspect="1"/>
          </p:cNvPicPr>
          <p:nvPr/>
        </p:nvPicPr>
        <p:blipFill rotWithShape="1">
          <a:blip r:embed="rId14">
            <a:extLst>
              <a:ext uri="{28A0092B-C50C-407E-A947-70E740481C1C}">
                <a14:useLocalDpi xmlns:a14="http://schemas.microsoft.com/office/drawing/2010/main" val="0"/>
              </a:ext>
            </a:extLst>
          </a:blip>
          <a:srcRect t="13214" b="42131"/>
          <a:stretch/>
        </p:blipFill>
        <p:spPr>
          <a:xfrm>
            <a:off x="3627237" y="6137577"/>
            <a:ext cx="1428750" cy="706056"/>
          </a:xfrm>
          <a:prstGeom prst="rect">
            <a:avLst/>
          </a:prstGeom>
        </p:spPr>
      </p:pic>
      <p:sp>
        <p:nvSpPr>
          <p:cNvPr id="6" name="TextBox 5"/>
          <p:cNvSpPr txBox="1"/>
          <p:nvPr/>
        </p:nvSpPr>
        <p:spPr>
          <a:xfrm>
            <a:off x="810318" y="1543669"/>
            <a:ext cx="3874194" cy="523220"/>
          </a:xfrm>
          <a:prstGeom prst="rect">
            <a:avLst/>
          </a:prstGeom>
          <a:noFill/>
        </p:spPr>
        <p:txBody>
          <a:bodyPr wrap="square" rtlCol="0">
            <a:spAutoFit/>
          </a:bodyPr>
          <a:lstStyle/>
          <a:p>
            <a:r>
              <a:rPr lang="en-US" sz="2800" dirty="0"/>
              <a:t>包容性健康意味着：</a:t>
            </a:r>
          </a:p>
        </p:txBody>
      </p:sp>
    </p:spTree>
    <p:extLst>
      <p:ext uri="{BB962C8B-B14F-4D97-AF65-F5344CB8AC3E}">
        <p14:creationId xmlns:p14="http://schemas.microsoft.com/office/powerpoint/2010/main" val="205188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113122" y="1929322"/>
            <a:ext cx="8634952" cy="4726002"/>
          </a:xfrm>
        </p:spPr>
        <p:txBody>
          <a:bodyPr>
            <a:normAutofit/>
          </a:bodyPr>
          <a:lstStyle/>
          <a:p>
            <a:pPr>
              <a:spcAft>
                <a:spcPts val="1200"/>
              </a:spcAft>
            </a:pPr>
            <a:r>
              <a:rPr lang="en-US" dirty="0"/>
              <a:t>健康对于能够参与社会很重要。 </a:t>
            </a:r>
          </a:p>
          <a:p>
            <a:pPr marL="0" indent="0">
              <a:spcAft>
                <a:spcPts val="1200"/>
              </a:spcAft>
              <a:buNone/>
            </a:pPr>
            <a:endParaRPr lang="en-US" dirty="0"/>
          </a:p>
          <a:p>
            <a:pPr>
              <a:spcAft>
                <a:spcPts val="1200"/>
              </a:spcAft>
            </a:pPr>
            <a:endParaRPr lang="en-US" dirty="0"/>
          </a:p>
          <a:p>
            <a:pPr>
              <a:spcAft>
                <a:spcPts val="1200"/>
              </a:spcAft>
            </a:pPr>
            <a:endParaRPr lang="en-US" dirty="0"/>
          </a:p>
          <a:p>
            <a:pPr>
              <a:spcAft>
                <a:spcPts val="1200"/>
              </a:spcAft>
            </a:pPr>
            <a:r>
              <a:rPr lang="en-US" dirty="0"/>
              <a:t>所有的人都应该处于最佳健康状态。所有人都有健康的权利。</a:t>
            </a:r>
          </a:p>
          <a:p>
            <a:pPr>
              <a:spcAft>
                <a:spcPts val="1200"/>
              </a:spcAft>
            </a:pPr>
            <a:r>
              <a:rPr lang="en-US" dirty="0"/>
              <a:t>但与没有身份证的人相比，</a:t>
            </a:r>
            <a:r>
              <a:rPr lang="en-US" b="1" dirty="0"/>
              <a:t>有身份证的人</a:t>
            </a:r>
            <a:r>
              <a:rPr lang="en-US" dirty="0"/>
              <a:t>往往健康状况较差。</a:t>
            </a:r>
          </a:p>
          <a:p>
            <a:pPr marL="0" indent="0">
              <a:spcAft>
                <a:spcPts val="1200"/>
              </a:spcAft>
              <a:buNone/>
            </a:pPr>
            <a:endParaRPr lang="en-US" dirty="0"/>
          </a:p>
          <a:p>
            <a:pPr>
              <a:spcAft>
                <a:spcPts val="1200"/>
              </a:spcAft>
            </a:pPr>
            <a:endParaRPr lang="en-US" dirty="0"/>
          </a:p>
        </p:txBody>
      </p:sp>
      <p:sp>
        <p:nvSpPr>
          <p:cNvPr id="5"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我们为什么需要包容性健康？</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332" y="2357437"/>
            <a:ext cx="1295881" cy="11468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332" y="3628733"/>
            <a:ext cx="1295881" cy="11525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368" y="2599747"/>
            <a:ext cx="1729806" cy="1153926"/>
          </a:xfrm>
          <a:prstGeom prst="rect">
            <a:avLst/>
          </a:prstGeom>
        </p:spPr>
      </p:pic>
      <p:pic>
        <p:nvPicPr>
          <p:cNvPr id="10" name="Picture 9" descr="A group of men playing football&#10;&#10;Description automatically generated">
            <a:extLst>
              <a:ext uri="{FF2B5EF4-FFF2-40B4-BE49-F238E27FC236}">
                <a16:creationId xmlns:a16="http://schemas.microsoft.com/office/drawing/2014/main" id="{12324392-9537-45B6-84DB-F35EF255E73B}"/>
              </a:ext>
            </a:extLst>
          </p:cNvPr>
          <p:cNvPicPr>
            <a:picLocks noChangeAspect="1"/>
          </p:cNvPicPr>
          <p:nvPr/>
        </p:nvPicPr>
        <p:blipFill rotWithShape="1">
          <a:blip r:embed="rId6"/>
          <a:srcRect l="20706" r="15613"/>
          <a:stretch/>
        </p:blipFill>
        <p:spPr>
          <a:xfrm>
            <a:off x="4930677" y="3176711"/>
            <a:ext cx="1152000" cy="1356769"/>
          </a:xfrm>
          <a:prstGeom prst="rect">
            <a:avLst/>
          </a:prstGeom>
        </p:spPr>
      </p:pic>
      <p:pic>
        <p:nvPicPr>
          <p:cNvPr id="12" name="Picture 11" descr="A picture containing text, indoor, person, table&#10;&#10;Description automatically generated">
            <a:extLst>
              <a:ext uri="{FF2B5EF4-FFF2-40B4-BE49-F238E27FC236}">
                <a16:creationId xmlns:a16="http://schemas.microsoft.com/office/drawing/2014/main" id="{D9DB33D0-88FD-4B0A-A395-6BBAEDAE18AB}"/>
              </a:ext>
            </a:extLst>
          </p:cNvPr>
          <p:cNvPicPr>
            <a:picLocks noChangeAspect="1"/>
          </p:cNvPicPr>
          <p:nvPr/>
        </p:nvPicPr>
        <p:blipFill>
          <a:blip r:embed="rId7"/>
          <a:stretch>
            <a:fillRect/>
          </a:stretch>
        </p:blipFill>
        <p:spPr>
          <a:xfrm>
            <a:off x="3211704" y="2344154"/>
            <a:ext cx="1547332" cy="1160137"/>
          </a:xfrm>
          <a:prstGeom prst="rect">
            <a:avLst/>
          </a:prstGeom>
        </p:spPr>
      </p:pic>
    </p:spTree>
    <p:extLst>
      <p:ext uri="{BB962C8B-B14F-4D97-AF65-F5344CB8AC3E}">
        <p14:creationId xmlns:p14="http://schemas.microsoft.com/office/powerpoint/2010/main" val="39734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我们为什么需要包容性健康？</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636555" y="1836854"/>
            <a:ext cx="7859262" cy="4726002"/>
          </a:xfrm>
        </p:spPr>
        <p:txBody>
          <a:bodyPr>
            <a:normAutofit lnSpcReduction="10000"/>
          </a:bodyPr>
          <a:lstStyle/>
          <a:p>
            <a:pPr marL="0" indent="0">
              <a:buNone/>
            </a:pPr>
            <a:r>
              <a:rPr lang="en-US" b="1" dirty="0"/>
              <a:t>患有</a:t>
            </a:r>
            <a:r>
              <a:rPr lang="en-US" dirty="0"/>
              <a:t>ID</a:t>
            </a:r>
            <a:r>
              <a:rPr lang="en-US" b="1" dirty="0"/>
              <a:t>的</a:t>
            </a:r>
            <a:r>
              <a:rPr lang="en-US" dirty="0"/>
              <a:t>人往往比没有ID的人健康状况更差。</a:t>
            </a:r>
          </a:p>
          <a:p>
            <a:r>
              <a:rPr lang="en-US" dirty="0"/>
              <a:t>它们是： </a:t>
            </a:r>
          </a:p>
          <a:p>
            <a:pPr lvl="1"/>
            <a:r>
              <a:rPr lang="en-US" dirty="0"/>
              <a:t>患</a:t>
            </a:r>
            <a:r>
              <a:rPr lang="en-US" b="1" dirty="0"/>
              <a:t>糖尿病的</a:t>
            </a:r>
            <a:r>
              <a:rPr lang="en-US" dirty="0"/>
              <a:t>可能性增加5倍</a:t>
            </a:r>
          </a:p>
          <a:p>
            <a:pPr marL="457200" lvl="1" indent="0">
              <a:buNone/>
            </a:pPr>
            <a:endParaRPr lang="en-US" dirty="0"/>
          </a:p>
          <a:p>
            <a:pPr lvl="1"/>
            <a:r>
              <a:rPr lang="en-US" dirty="0"/>
              <a:t>患有</a:t>
            </a:r>
            <a:r>
              <a:rPr lang="en-US" b="1" dirty="0"/>
              <a:t>关节炎</a:t>
            </a:r>
            <a:r>
              <a:rPr lang="en-US" dirty="0"/>
              <a:t>的可能性是其他人群的3倍</a:t>
            </a:r>
          </a:p>
          <a:p>
            <a:pPr marL="457200" lvl="1" indent="0">
              <a:buNone/>
            </a:pPr>
            <a:endParaRPr lang="en-US" dirty="0"/>
          </a:p>
          <a:p>
            <a:pPr lvl="1"/>
            <a:r>
              <a:rPr lang="en-US" dirty="0"/>
              <a:t>有2倍以上的可能性 </a:t>
            </a:r>
          </a:p>
          <a:p>
            <a:pPr marL="457200" lvl="1" indent="0">
              <a:buNone/>
            </a:pPr>
            <a:r>
              <a:rPr lang="en-US" b="1" dirty="0"/>
              <a:t>心脏病</a:t>
            </a:r>
            <a:r>
              <a:rPr lang="en-US" dirty="0"/>
              <a:t>和</a:t>
            </a:r>
            <a:r>
              <a:rPr lang="en-US" b="1" dirty="0"/>
              <a:t>哮喘</a:t>
            </a:r>
          </a:p>
          <a:p>
            <a:pPr marL="457200" lvl="1" indent="0">
              <a:buNone/>
            </a:pPr>
            <a:endParaRPr lang="en-US" dirty="0"/>
          </a:p>
          <a:p>
            <a:r>
              <a:rPr lang="en-US" dirty="0"/>
              <a:t>肥胖症的发病率高出10%。</a:t>
            </a:r>
          </a:p>
          <a:p>
            <a:pPr>
              <a:spcAft>
                <a:spcPts val="600"/>
              </a:spcAft>
            </a:pPr>
            <a:r>
              <a:rPr lang="en-US" dirty="0"/>
              <a:t>平均提前16年死亡</a:t>
            </a:r>
          </a:p>
          <a:p>
            <a:pPr lvl="1">
              <a:spcAft>
                <a:spcPts val="600"/>
              </a:spcAft>
            </a:pPr>
            <a:endParaRPr lang="en-US" dirty="0"/>
          </a:p>
          <a:p>
            <a:pPr marL="457200" lvl="1" indent="0">
              <a:spcAft>
                <a:spcPts val="600"/>
              </a:spcAft>
              <a:buNone/>
            </a:pPr>
            <a:endParaRPr lang="en-US" dirty="0"/>
          </a:p>
        </p:txBody>
      </p:sp>
      <p:pic>
        <p:nvPicPr>
          <p:cNvPr id="4" name="Picture 3" descr="File:Depiction of a home test for diabetes, test results ..."/>
          <p:cNvPicPr>
            <a:picLocks noChangeAspect="1"/>
          </p:cNvPicPr>
          <p:nvPr/>
        </p:nvPicPr>
        <p:blipFill rotWithShape="1">
          <a:blip r:embed="rId3">
            <a:extLst>
              <a:ext uri="{28A0092B-C50C-407E-A947-70E740481C1C}">
                <a14:useLocalDpi xmlns:a14="http://schemas.microsoft.com/office/drawing/2010/main" val="0"/>
              </a:ext>
            </a:extLst>
          </a:blip>
          <a:srcRect l="34436" b="24952"/>
          <a:stretch/>
        </p:blipFill>
        <p:spPr>
          <a:xfrm>
            <a:off x="5737143" y="2260904"/>
            <a:ext cx="1697703" cy="1243012"/>
          </a:xfrm>
          <a:prstGeom prst="ellipse">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721" y="3420521"/>
            <a:ext cx="1621221" cy="1758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263" y="4021358"/>
            <a:ext cx="1404333" cy="1336800"/>
          </a:xfrm>
          <a:prstGeom prst="rect">
            <a:avLst/>
          </a:prstGeom>
        </p:spPr>
      </p:pic>
    </p:spTree>
    <p:extLst>
      <p:ext uri="{BB962C8B-B14F-4D97-AF65-F5344CB8AC3E}">
        <p14:creationId xmlns:p14="http://schemas.microsoft.com/office/powerpoint/2010/main" val="294960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我们为什么需要包容性健康？</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636555" y="1836854"/>
            <a:ext cx="7859262" cy="4726002"/>
          </a:xfrm>
        </p:spPr>
        <p:txBody>
          <a:bodyPr>
            <a:normAutofit/>
          </a:bodyPr>
          <a:lstStyle/>
          <a:p>
            <a:pPr>
              <a:spcAft>
                <a:spcPts val="1200"/>
              </a:spcAft>
            </a:pPr>
            <a:r>
              <a:rPr lang="en-US" dirty="0"/>
              <a:t>卫生系统可以改善人们的健康。他们可以通过提供健康服务和教育来做到这一点。最好的情况是这些服务和教育是在社区内进行的!</a:t>
            </a:r>
          </a:p>
          <a:p>
            <a:pPr>
              <a:spcAft>
                <a:spcPts val="1200"/>
              </a:spcAft>
            </a:pPr>
            <a:r>
              <a:rPr lang="en-US" dirty="0"/>
              <a:t>卫生系统往往不给ID的人提供满足他们需求的服务和教育。这是一个大问题!</a:t>
            </a:r>
          </a:p>
        </p:txBody>
      </p:sp>
    </p:spTree>
    <p:extLst>
      <p:ext uri="{BB962C8B-B14F-4D97-AF65-F5344CB8AC3E}">
        <p14:creationId xmlns:p14="http://schemas.microsoft.com/office/powerpoint/2010/main" val="71645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什么是宣传？</a:t>
            </a:r>
          </a:p>
        </p:txBody>
      </p:sp>
      <p:pic>
        <p:nvPicPr>
          <p:cNvPr id="6" name="Online Media 5" title="Meet a Self-Advocate: Renee Manfredi">
            <a:hlinkClick r:id="" action="ppaction://media"/>
            <a:extLst>
              <a:ext uri="{FF2B5EF4-FFF2-40B4-BE49-F238E27FC236}">
                <a16:creationId xmlns:a16="http://schemas.microsoft.com/office/drawing/2014/main" id="{9672F8A0-9A6D-4FF9-9294-26B97246EAD6}"/>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Tree>
    <p:extLst>
      <p:ext uri="{BB962C8B-B14F-4D97-AF65-F5344CB8AC3E}">
        <p14:creationId xmlns:p14="http://schemas.microsoft.com/office/powerpoint/2010/main" val="21295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什么是宣传？</a:t>
            </a:r>
          </a:p>
        </p:txBody>
      </p:sp>
      <p:sp>
        <p:nvSpPr>
          <p:cNvPr id="3" name="Content Placeholder 2"/>
          <p:cNvSpPr>
            <a:spLocks noGrp="1"/>
          </p:cNvSpPr>
          <p:nvPr>
            <p:ph idx="1"/>
          </p:nvPr>
        </p:nvSpPr>
        <p:spPr>
          <a:xfrm>
            <a:off x="191770" y="1896745"/>
            <a:ext cx="5086286" cy="4351338"/>
          </a:xfrm>
        </p:spPr>
        <p:txBody>
          <a:bodyPr/>
          <a:lstStyle/>
          <a:p>
            <a:pPr marL="514350" indent="-514350">
              <a:spcAft>
                <a:spcPts val="1200"/>
              </a:spcAft>
              <a:buAutoNum type="arabicPeriod"/>
            </a:pPr>
            <a:r>
              <a:rPr lang="en-US" dirty="0"/>
              <a:t>为自己说话</a:t>
            </a:r>
          </a:p>
          <a:p>
            <a:pPr marL="514350" indent="-514350">
              <a:spcAft>
                <a:spcPts val="1200"/>
              </a:spcAft>
              <a:buAutoNum type="arabicPeriod"/>
            </a:pPr>
            <a:r>
              <a:rPr lang="en-US" dirty="0"/>
              <a:t>为他人说话</a:t>
            </a:r>
          </a:p>
          <a:p>
            <a:pPr marL="514350" indent="-514350">
              <a:spcAft>
                <a:spcPts val="1200"/>
              </a:spcAft>
              <a:buFont typeface="Arial" panose="020B0604020202020204" pitchFamily="34" charset="0"/>
              <a:buAutoNum type="arabicPeriod"/>
            </a:pPr>
            <a:r>
              <a:rPr lang="en-US" dirty="0"/>
              <a:t>为你的社区发声</a:t>
            </a:r>
          </a:p>
          <a:p>
            <a:pPr marL="0" indent="0">
              <a:buNone/>
            </a:pPr>
            <a:endParaRPr lang="en-US" dirty="0"/>
          </a:p>
        </p:txBody>
      </p:sp>
      <p:pic>
        <p:nvPicPr>
          <p:cNvPr id="1026" name="Picture 2" descr="CapitolHillDay2018PRphoto.jpg">
            <a:extLst>
              <a:ext uri="{FF2B5EF4-FFF2-40B4-BE49-F238E27FC236}">
                <a16:creationId xmlns:a16="http://schemas.microsoft.com/office/drawing/2014/main" id="{3AA159CC-DD3F-4147-8E49-49F29282E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160" y="2928859"/>
            <a:ext cx="3865944" cy="228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23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411</Words>
  <Application>Microsoft Office PowerPoint</Application>
  <PresentationFormat>On-screen Show (4:3)</PresentationFormat>
  <Paragraphs>140</Paragraphs>
  <Slides>18</Slides>
  <Notes>18</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包容性卫生宣传  </vt:lpstr>
      <vt:lpstr>什么是包容性健康？</vt:lpstr>
      <vt:lpstr>什么是包容性健康？</vt:lpstr>
      <vt:lpstr>什么是包容性健康？</vt:lpstr>
      <vt:lpstr>我们为什么需要包容性健康？</vt:lpstr>
      <vt:lpstr>我们为什么需要包容性健康？</vt:lpstr>
      <vt:lpstr>我们为什么需要包容性健康？</vt:lpstr>
      <vt:lpstr>什么是宣传？</vt:lpstr>
      <vt:lpstr>什么是宣传？</vt:lpstr>
      <vt:lpstr>宣传的重要考虑</vt:lpstr>
      <vt:lpstr>宣传的重要考虑</vt:lpstr>
      <vt:lpstr>宣传的重要考虑</vt:lpstr>
      <vt:lpstr>宣传的重要考虑</vt:lpstr>
      <vt:lpstr>宣传的重要考虑</vt:lpstr>
      <vt:lpstr>宣传的重要考虑</vt:lpstr>
      <vt:lpstr>宣传的重要考虑</vt:lpstr>
      <vt:lpstr>活动</vt:lpstr>
      <vt:lpstr>确认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keywords>, docId:20C53CC5EA22D5E9EC85F1DBEDFA4045</cp:keywords>
  <cp:lastModifiedBy>Faith Chabedi</cp:lastModifiedBy>
  <cp:revision>101</cp:revision>
  <dcterms:created xsi:type="dcterms:W3CDTF">2016-07-26T16:26:50Z</dcterms:created>
  <dcterms:modified xsi:type="dcterms:W3CDTF">2024-11-21T19:09:39Z</dcterms:modified>
</cp:coreProperties>
</file>