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25" autoAdjust="0"/>
    <p:restoredTop sz="96357" autoAdjust="0"/>
  </p:normalViewPr>
  <p:slideViewPr>
    <p:cSldViewPr snapToGrid="0" snapToObjects="1">
      <p:cViewPr varScale="1">
        <p:scale>
          <a:sx n="59" d="100"/>
          <a:sy n="59" d="100"/>
        </p:scale>
        <p:origin x="189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rtlCol="1" anchor="b"/>
          <a:lstStyle>
            <a:lvl1pPr algn="ctr" rtl="1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rtlCol="1"/>
          <a:lstStyle>
            <a:lvl1pPr marL="0" indent="0" algn="ctr" rtl="1">
              <a:buNone/>
              <a:defRPr sz="2400"/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rtlCol="1" anchor="b"/>
          <a:lstStyle>
            <a:lvl1pPr algn="r" rtl="1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 rtlCol="1"/>
          <a:lstStyle>
            <a:lvl1pPr marL="0" indent="0" algn="r" rtl="1">
              <a:buNone/>
              <a:defRPr sz="2400">
                <a:solidFill>
                  <a:schemeClr val="tx1"/>
                </a:solidFill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rtlCol="1" anchor="b"/>
          <a:lstStyle>
            <a:lvl1pPr marL="0" indent="0" algn="r" rtl="1">
              <a:buNone/>
              <a:defRPr sz="2400" b="1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rtlCol="1" anchor="b"/>
          <a:lstStyle>
            <a:lvl1pPr marL="0" indent="0" algn="r" rtl="1">
              <a:buNone/>
              <a:defRPr sz="2400" b="1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rtlCol="1"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 rtlCol="1"/>
          <a:lstStyle>
            <a:lvl1pPr algn="r" rtl="1">
              <a:defRPr sz="3200"/>
            </a:lvl1pPr>
            <a:lvl2pPr algn="r" rtl="1">
              <a:defRPr sz="2800"/>
            </a:lvl2pPr>
            <a:lvl3pPr algn="r" rtl="1">
              <a:defRPr sz="2400"/>
            </a:lvl3pPr>
            <a:lvl4pPr algn="r" rtl="1">
              <a:defRPr sz="2000"/>
            </a:lvl4pPr>
            <a:lvl5pPr algn="r" rtl="1">
              <a:defRPr sz="2000"/>
            </a:lvl5pPr>
            <a:lvl6pPr algn="r" rtl="1">
              <a:defRPr sz="2000"/>
            </a:lvl6pPr>
            <a:lvl7pPr algn="r" rtl="1">
              <a:defRPr sz="2000"/>
            </a:lvl7pPr>
            <a:lvl8pPr algn="r" rtl="1">
              <a:defRPr sz="2000"/>
            </a:lvl8pPr>
            <a:lvl9pPr algn="r" rtl="1">
              <a:defRPr sz="2000"/>
            </a:lvl9pPr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 rtlCol="1"/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rtlCol="1"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1" anchor="t"/>
          <a:lstStyle>
            <a:lvl1pPr marL="0" indent="0" algn="r" rtl="1">
              <a:buNone/>
              <a:defRPr sz="32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 rtlCol="1"/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21" y="-66909"/>
            <a:ext cx="9141757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17291" y="5791327"/>
            <a:ext cx="2127694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xm" sz="1050" b="1" dirty="0">
                <a:latin typeface="Ubuntu" charset="0"/>
                <a:ea typeface="Ubuntu" charset="0"/>
                <a:cs typeface="Arial" panose="020B0604020202020204" pitchFamily="34" charset="0"/>
                <a:rtl/>
              </a:rPr>
              <a:t>تيم شرايفر، دكتوراه</a:t>
            </a:r>
          </a:p>
          <a:p>
            <a:pPr algn="r" rtl="1"/>
            <a:r>
              <a:rPr lang="ar-xm" sz="1050" dirty="0"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الرئيس</a:t>
            </a:r>
          </a:p>
          <a:p>
            <a:pPr algn="r" rtl="1"/>
            <a:r>
              <a:rPr lang="ar-xm" sz="1050" dirty="0"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الأولمبياد الخاص الدولي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5245" y="1765005"/>
            <a:ext cx="37001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تقر هذه الشهادة بأن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xm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اسم اللاعب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870944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قد أكمل دورة ألعاب </a:t>
            </a:r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Arial" panose="020B0604020202020204" pitchFamily="34" charset="0"/>
                <a:rtl/>
              </a:rPr>
              <a:t>الأولمبياد الخاص </a:t>
            </a:r>
            <a:r>
              <a:rPr lang="ar-xm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Arial" panose="020B0604020202020204" pitchFamily="34" charset="0"/>
                <a:rtl/>
              </a:rPr>
              <a:t>بنجاح وقد "</a:t>
            </a:r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Arial" panose="020B0604020202020204" pitchFamily="34" charset="0"/>
                <a:rtl/>
              </a:rPr>
              <a:t>أصبح ممثلا\ة للصحة" </a:t>
            </a:r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وأنه يلتزم بتعزيز </a:t>
            </a:r>
            <a:r>
              <a:rPr lang="ar-xm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خيارات نمط</a:t>
            </a:r>
            <a:br>
              <a:rPr lang="en-US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</a:br>
            <a:r>
              <a:rPr lang="ar-xm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 الحياة الصحية ونشر الثقافة حولها وتشجيعها والدعوة إلى صحة الأشخاص من ذوي </a:t>
            </a:r>
            <a:r>
              <a:rPr lang="ar-xm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الإعاقات الفكرية</a:t>
            </a:r>
            <a:r>
              <a:rPr lang="ar-SA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1" y="5905104"/>
            <a:ext cx="2197916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xm" sz="1050" b="1" dirty="0">
                <a:latin typeface="Ubuntu" charset="0"/>
                <a:ea typeface="Ubuntu" charset="0"/>
                <a:cs typeface="Arial" panose="020B0604020202020204" pitchFamily="34" charset="0"/>
                <a:rtl/>
              </a:rPr>
              <a:t>ماري ديفيس</a:t>
            </a:r>
          </a:p>
          <a:p>
            <a:pPr algn="r" rtl="1"/>
            <a:r>
              <a:rPr lang="ar-xm" sz="1050" dirty="0"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الرئيس التنفيذي</a:t>
            </a:r>
          </a:p>
          <a:p>
            <a:pPr algn="r" rtl="1"/>
            <a:r>
              <a:rPr lang="ar-xm" sz="1050" dirty="0">
                <a:latin typeface="Ubuntu Light" charset="0"/>
                <a:ea typeface="Ubuntu Light" charset="0"/>
                <a:cs typeface="Arial" panose="020B0604020202020204" pitchFamily="34" charset="0"/>
                <a:rtl/>
              </a:rPr>
              <a:t>الأولمبياد الخاص الدولي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1577" y="5549577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r" rtl="1"/>
            <a:endParaRPr lang="en-US" dirty="0">
              <a:cs typeface="Arial" panose="020B0604020202020204" pitchFamily="34" charset="0"/>
            </a:endParaRPr>
          </a:p>
        </p:txBody>
      </p:sp>
      <p:pic>
        <p:nvPicPr>
          <p:cNvPr id="11" name="Picture 10" descr="المخطط&#10;&#10;تم إنشاء الوصف تلقائيًا بثقة منخفضة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15" y="5160541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1045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Faith Chabedi</cp:lastModifiedBy>
  <cp:revision>25</cp:revision>
  <dcterms:created xsi:type="dcterms:W3CDTF">2018-08-14T14:20:27Z</dcterms:created>
  <dcterms:modified xsi:type="dcterms:W3CDTF">2024-10-30T17:27:40Z</dcterms:modified>
</cp:coreProperties>
</file>