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letter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297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rtlCol="1" anchor="b"/>
          <a:lstStyle>
            <a:lvl1pPr algn="ctr" rtl="1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 rtlCol="1"/>
          <a:lstStyle>
            <a:lvl1pPr marL="0" indent="0" algn="ctr" rtl="1">
              <a:buNone/>
              <a:defRPr sz="1800"/>
            </a:lvl1pPr>
            <a:lvl2pPr marL="342900" indent="0" algn="ctr" rtl="1">
              <a:buNone/>
              <a:defRPr sz="1500"/>
            </a:lvl2pPr>
            <a:lvl3pPr marL="685800" indent="0" algn="ctr" rtl="1">
              <a:buNone/>
              <a:defRPr sz="1350"/>
            </a:lvl3pPr>
            <a:lvl4pPr marL="1028700" indent="0" algn="ctr" rtl="1">
              <a:buNone/>
              <a:defRPr sz="1200"/>
            </a:lvl4pPr>
            <a:lvl5pPr marL="1371600" indent="0" algn="ctr" rtl="1">
              <a:buNone/>
              <a:defRPr sz="1200"/>
            </a:lvl5pPr>
            <a:lvl6pPr marL="1714500" indent="0" algn="ctr" rtl="1">
              <a:buNone/>
              <a:defRPr sz="1200"/>
            </a:lvl6pPr>
            <a:lvl7pPr marL="2057400" indent="0" algn="ctr" rtl="1">
              <a:buNone/>
              <a:defRPr sz="1200"/>
            </a:lvl7pPr>
            <a:lvl8pPr marL="2400300" indent="0" algn="ctr" rtl="1">
              <a:buNone/>
              <a:defRPr sz="1200"/>
            </a:lvl8pPr>
            <a:lvl9pPr marL="2743200" indent="0" algn="ctr" rtl="1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/>
          </a:lstStyle>
          <a:p>
            <a:fld id="{5133A3E0-6C15-4FD1-ACC6-AF2A7CB275EF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/>
          </a:lstStyle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364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 algn="r" rtl="1"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1"/>
          <a:lstStyle>
            <a:lvl1pPr algn="r" rtl="1"/>
          </a:lstStyle>
          <a:p>
            <a:pPr lvl="0" algn="r" rtl="1"/>
            <a:r>
              <a:rPr lang="en-US"/>
              <a:t>Click to edit Master text styles</a:t>
            </a:r>
          </a:p>
          <a:p>
            <a:pPr lvl="1" algn="r" rtl="1"/>
            <a:r>
              <a:rPr lang="en-US"/>
              <a:t>Second level</a:t>
            </a:r>
          </a:p>
          <a:p>
            <a:pPr lvl="2" algn="r" rtl="1"/>
            <a:r>
              <a:rPr lang="en-US"/>
              <a:t>Third level</a:t>
            </a:r>
          </a:p>
          <a:p>
            <a:pPr lvl="3" algn="r" rtl="1"/>
            <a:r>
              <a:rPr lang="en-US"/>
              <a:t>Fourth level</a:t>
            </a:r>
          </a:p>
          <a:p>
            <a:pPr lvl="4" algn="r" rtl="1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/>
          </a:lstStyle>
          <a:p>
            <a:fld id="{5133A3E0-6C15-4FD1-ACC6-AF2A7CB275EF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/>
          </a:lstStyle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475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 rtlCol="1"/>
          <a:lstStyle>
            <a:lvl1pPr algn="r" rtl="1"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 rtlCol="1"/>
          <a:lstStyle>
            <a:lvl1pPr algn="r" rtl="1"/>
          </a:lstStyle>
          <a:p>
            <a:pPr lvl="0" algn="r" rtl="1"/>
            <a:r>
              <a:rPr lang="en-US"/>
              <a:t>Click to edit Master text styles</a:t>
            </a:r>
          </a:p>
          <a:p>
            <a:pPr lvl="1" algn="r" rtl="1"/>
            <a:r>
              <a:rPr lang="en-US"/>
              <a:t>Second level</a:t>
            </a:r>
          </a:p>
          <a:p>
            <a:pPr lvl="2" algn="r" rtl="1"/>
            <a:r>
              <a:rPr lang="en-US"/>
              <a:t>Third level</a:t>
            </a:r>
          </a:p>
          <a:p>
            <a:pPr lvl="3" algn="r" rtl="1"/>
            <a:r>
              <a:rPr lang="en-US"/>
              <a:t>Fourth level</a:t>
            </a:r>
          </a:p>
          <a:p>
            <a:pPr lvl="4" algn="r" rtl="1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/>
          </a:lstStyle>
          <a:p>
            <a:fld id="{5133A3E0-6C15-4FD1-ACC6-AF2A7CB275EF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/>
          </a:lstStyle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544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 algn="r" rtl="1"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1"/>
          <a:lstStyle>
            <a:lvl1pPr algn="r" rtl="1"/>
          </a:lstStyle>
          <a:p>
            <a:pPr lvl="0" algn="r" rtl="1"/>
            <a:r>
              <a:rPr lang="en-US"/>
              <a:t>Click to edit Master text styles</a:t>
            </a:r>
          </a:p>
          <a:p>
            <a:pPr lvl="1" algn="r" rtl="1"/>
            <a:r>
              <a:rPr lang="en-US"/>
              <a:t>Second level</a:t>
            </a:r>
          </a:p>
          <a:p>
            <a:pPr lvl="2" algn="r" rtl="1"/>
            <a:r>
              <a:rPr lang="en-US"/>
              <a:t>Third level</a:t>
            </a:r>
          </a:p>
          <a:p>
            <a:pPr lvl="3" algn="r" rtl="1"/>
            <a:r>
              <a:rPr lang="en-US"/>
              <a:t>Fourth level</a:t>
            </a:r>
          </a:p>
          <a:p>
            <a:pPr lvl="4" algn="r" rtl="1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/>
          </a:lstStyle>
          <a:p>
            <a:fld id="{5133A3E0-6C15-4FD1-ACC6-AF2A7CB275EF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/>
          </a:lstStyle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87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rtlCol="1" anchor="b"/>
          <a:lstStyle>
            <a:lvl1pPr algn="r" rtl="1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 rtlCol="1"/>
          <a:lstStyle>
            <a:lvl1pPr marL="0" indent="0" algn="r" rtl="1">
              <a:buNone/>
              <a:defRPr sz="1800">
                <a:solidFill>
                  <a:schemeClr val="tx1"/>
                </a:solidFill>
              </a:defRPr>
            </a:lvl1pPr>
            <a:lvl2pPr marL="342900" indent="0" algn="r" rtl="1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r" rtl="1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r" rtl="1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r" rtl="1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r" rtl="1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r" rtl="1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r" rtl="1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r" rtl="1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algn="r" rtl="1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/>
          </a:lstStyle>
          <a:p>
            <a:fld id="{5133A3E0-6C15-4FD1-ACC6-AF2A7CB275EF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/>
          </a:lstStyle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745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 algn="r" rtl="1"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 rtlCol="1"/>
          <a:lstStyle>
            <a:lvl1pPr algn="r" rtl="1"/>
          </a:lstStyle>
          <a:p>
            <a:pPr lvl="0" algn="r" rtl="1"/>
            <a:r>
              <a:rPr lang="en-US"/>
              <a:t>Click to edit Master text styles</a:t>
            </a:r>
          </a:p>
          <a:p>
            <a:pPr lvl="1" algn="r" rtl="1"/>
            <a:r>
              <a:rPr lang="en-US"/>
              <a:t>Second level</a:t>
            </a:r>
          </a:p>
          <a:p>
            <a:pPr lvl="2" algn="r" rtl="1"/>
            <a:r>
              <a:rPr lang="en-US"/>
              <a:t>Third level</a:t>
            </a:r>
          </a:p>
          <a:p>
            <a:pPr lvl="3" algn="r" rtl="1"/>
            <a:r>
              <a:rPr lang="en-US"/>
              <a:t>Fourth level</a:t>
            </a:r>
          </a:p>
          <a:p>
            <a:pPr lvl="4" algn="r" rtl="1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 rtlCol="1"/>
          <a:lstStyle>
            <a:lvl1pPr algn="r" rtl="1"/>
          </a:lstStyle>
          <a:p>
            <a:pPr lvl="0" algn="r" rtl="1"/>
            <a:r>
              <a:rPr lang="en-US"/>
              <a:t>Click to edit Master text styles</a:t>
            </a:r>
          </a:p>
          <a:p>
            <a:pPr lvl="1" algn="r" rtl="1"/>
            <a:r>
              <a:rPr lang="en-US"/>
              <a:t>Second level</a:t>
            </a:r>
          </a:p>
          <a:p>
            <a:pPr lvl="2" algn="r" rtl="1"/>
            <a:r>
              <a:rPr lang="en-US"/>
              <a:t>Third level</a:t>
            </a:r>
          </a:p>
          <a:p>
            <a:pPr lvl="3" algn="r" rtl="1"/>
            <a:r>
              <a:rPr lang="en-US"/>
              <a:t>Fourth level</a:t>
            </a:r>
          </a:p>
          <a:p>
            <a:pPr lvl="4" algn="r" rtl="1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/>
          </a:lstStyle>
          <a:p>
            <a:fld id="{5133A3E0-6C15-4FD1-ACC6-AF2A7CB275EF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/>
          </a:lstStyle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327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 rtlCol="1"/>
          <a:lstStyle>
            <a:lvl1pPr algn="r" rtl="1"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rtlCol="1" anchor="b"/>
          <a:lstStyle>
            <a:lvl1pPr marL="0" indent="0" algn="r" rtl="1">
              <a:buNone/>
              <a:defRPr sz="1800" b="1"/>
            </a:lvl1pPr>
            <a:lvl2pPr marL="342900" indent="0" algn="r" rtl="1">
              <a:buNone/>
              <a:defRPr sz="1500" b="1"/>
            </a:lvl2pPr>
            <a:lvl3pPr marL="685800" indent="0" algn="r" rtl="1">
              <a:buNone/>
              <a:defRPr sz="1350" b="1"/>
            </a:lvl3pPr>
            <a:lvl4pPr marL="1028700" indent="0" algn="r" rtl="1">
              <a:buNone/>
              <a:defRPr sz="1200" b="1"/>
            </a:lvl4pPr>
            <a:lvl5pPr marL="1371600" indent="0" algn="r" rtl="1">
              <a:buNone/>
              <a:defRPr sz="1200" b="1"/>
            </a:lvl5pPr>
            <a:lvl6pPr marL="1714500" indent="0" algn="r" rtl="1">
              <a:buNone/>
              <a:defRPr sz="1200" b="1"/>
            </a:lvl6pPr>
            <a:lvl7pPr marL="2057400" indent="0" algn="r" rtl="1">
              <a:buNone/>
              <a:defRPr sz="1200" b="1"/>
            </a:lvl7pPr>
            <a:lvl8pPr marL="2400300" indent="0" algn="r" rtl="1">
              <a:buNone/>
              <a:defRPr sz="1200" b="1"/>
            </a:lvl8pPr>
            <a:lvl9pPr marL="2743200" indent="0" algn="r" rtl="1">
              <a:buNone/>
              <a:defRPr sz="1200" b="1"/>
            </a:lvl9pPr>
          </a:lstStyle>
          <a:p>
            <a:pPr lvl="0" algn="r" rtl="1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 rtlCol="1"/>
          <a:lstStyle>
            <a:lvl1pPr algn="r" rtl="1"/>
          </a:lstStyle>
          <a:p>
            <a:pPr lvl="0" algn="r" rtl="1"/>
            <a:r>
              <a:rPr lang="en-US"/>
              <a:t>Click to edit Master text styles</a:t>
            </a:r>
          </a:p>
          <a:p>
            <a:pPr lvl="1" algn="r" rtl="1"/>
            <a:r>
              <a:rPr lang="en-US"/>
              <a:t>Second level</a:t>
            </a:r>
          </a:p>
          <a:p>
            <a:pPr lvl="2" algn="r" rtl="1"/>
            <a:r>
              <a:rPr lang="en-US"/>
              <a:t>Third level</a:t>
            </a:r>
          </a:p>
          <a:p>
            <a:pPr lvl="3" algn="r" rtl="1"/>
            <a:r>
              <a:rPr lang="en-US"/>
              <a:t>Fourth level</a:t>
            </a:r>
          </a:p>
          <a:p>
            <a:pPr lvl="4" algn="r" rtl="1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rtlCol="1" anchor="b"/>
          <a:lstStyle>
            <a:lvl1pPr marL="0" indent="0" algn="r" rtl="1">
              <a:buNone/>
              <a:defRPr sz="1800" b="1"/>
            </a:lvl1pPr>
            <a:lvl2pPr marL="342900" indent="0" algn="r" rtl="1">
              <a:buNone/>
              <a:defRPr sz="1500" b="1"/>
            </a:lvl2pPr>
            <a:lvl3pPr marL="685800" indent="0" algn="r" rtl="1">
              <a:buNone/>
              <a:defRPr sz="1350" b="1"/>
            </a:lvl3pPr>
            <a:lvl4pPr marL="1028700" indent="0" algn="r" rtl="1">
              <a:buNone/>
              <a:defRPr sz="1200" b="1"/>
            </a:lvl4pPr>
            <a:lvl5pPr marL="1371600" indent="0" algn="r" rtl="1">
              <a:buNone/>
              <a:defRPr sz="1200" b="1"/>
            </a:lvl5pPr>
            <a:lvl6pPr marL="1714500" indent="0" algn="r" rtl="1">
              <a:buNone/>
              <a:defRPr sz="1200" b="1"/>
            </a:lvl6pPr>
            <a:lvl7pPr marL="2057400" indent="0" algn="r" rtl="1">
              <a:buNone/>
              <a:defRPr sz="1200" b="1"/>
            </a:lvl7pPr>
            <a:lvl8pPr marL="2400300" indent="0" algn="r" rtl="1">
              <a:buNone/>
              <a:defRPr sz="1200" b="1"/>
            </a:lvl8pPr>
            <a:lvl9pPr marL="2743200" indent="0" algn="r" rtl="1">
              <a:buNone/>
              <a:defRPr sz="1200" b="1"/>
            </a:lvl9pPr>
          </a:lstStyle>
          <a:p>
            <a:pPr lvl="0" algn="r" rtl="1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 rtlCol="1"/>
          <a:lstStyle>
            <a:lvl1pPr algn="r" rtl="1"/>
          </a:lstStyle>
          <a:p>
            <a:pPr lvl="0" algn="r" rtl="1"/>
            <a:r>
              <a:rPr lang="en-US"/>
              <a:t>Click to edit Master text styles</a:t>
            </a:r>
          </a:p>
          <a:p>
            <a:pPr lvl="1" algn="r" rtl="1"/>
            <a:r>
              <a:rPr lang="en-US"/>
              <a:t>Second level</a:t>
            </a:r>
          </a:p>
          <a:p>
            <a:pPr lvl="2" algn="r" rtl="1"/>
            <a:r>
              <a:rPr lang="en-US"/>
              <a:t>Third level</a:t>
            </a:r>
          </a:p>
          <a:p>
            <a:pPr lvl="3" algn="r" rtl="1"/>
            <a:r>
              <a:rPr lang="en-US"/>
              <a:t>Fourth level</a:t>
            </a:r>
          </a:p>
          <a:p>
            <a:pPr lvl="4" algn="r" rtl="1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/>
          </a:lstStyle>
          <a:p>
            <a:fld id="{5133A3E0-6C15-4FD1-ACC6-AF2A7CB275EF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/>
          </a:lstStyle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774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 algn="r" rtl="1"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/>
          </a:lstStyle>
          <a:p>
            <a:fld id="{5133A3E0-6C15-4FD1-ACC6-AF2A7CB275EF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/>
          </a:lstStyle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91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/>
          </a:lstStyle>
          <a:p>
            <a:fld id="{5133A3E0-6C15-4FD1-ACC6-AF2A7CB275EF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/>
          </a:lstStyle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98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rtlCol="1" anchor="b"/>
          <a:lstStyle>
            <a:lvl1pPr algn="r" rtl="1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 rtlCol="1"/>
          <a:lstStyle>
            <a:lvl1pPr algn="r" rtl="1">
              <a:defRPr sz="2400"/>
            </a:lvl1pPr>
            <a:lvl2pPr algn="r" rtl="1">
              <a:defRPr sz="2100"/>
            </a:lvl2pPr>
            <a:lvl3pPr algn="r" rtl="1">
              <a:defRPr sz="1800"/>
            </a:lvl3pPr>
            <a:lvl4pPr algn="r" rtl="1">
              <a:defRPr sz="1500"/>
            </a:lvl4pPr>
            <a:lvl5pPr algn="r" rtl="1">
              <a:defRPr sz="1500"/>
            </a:lvl5pPr>
            <a:lvl6pPr algn="r" rtl="1">
              <a:defRPr sz="1500"/>
            </a:lvl6pPr>
            <a:lvl7pPr algn="r" rtl="1">
              <a:defRPr sz="1500"/>
            </a:lvl7pPr>
            <a:lvl8pPr algn="r" rtl="1">
              <a:defRPr sz="1500"/>
            </a:lvl8pPr>
            <a:lvl9pPr algn="r" rtl="1">
              <a:defRPr sz="1500"/>
            </a:lvl9pPr>
          </a:lstStyle>
          <a:p>
            <a:pPr lvl="0" algn="r" rtl="1"/>
            <a:r>
              <a:rPr lang="en-US"/>
              <a:t>Click to edit Master text styles</a:t>
            </a:r>
          </a:p>
          <a:p>
            <a:pPr lvl="1" algn="r" rtl="1"/>
            <a:r>
              <a:rPr lang="en-US"/>
              <a:t>Second level</a:t>
            </a:r>
          </a:p>
          <a:p>
            <a:pPr lvl="2" algn="r" rtl="1"/>
            <a:r>
              <a:rPr lang="en-US"/>
              <a:t>Third level</a:t>
            </a:r>
          </a:p>
          <a:p>
            <a:pPr lvl="3" algn="r" rtl="1"/>
            <a:r>
              <a:rPr lang="en-US"/>
              <a:t>Fourth level</a:t>
            </a:r>
          </a:p>
          <a:p>
            <a:pPr lvl="4" algn="r" rtl="1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 rtlCol="1"/>
          <a:lstStyle>
            <a:lvl1pPr marL="0" indent="0" algn="r" rtl="1">
              <a:buNone/>
              <a:defRPr sz="1200"/>
            </a:lvl1pPr>
            <a:lvl2pPr marL="342900" indent="0" algn="r" rtl="1">
              <a:buNone/>
              <a:defRPr sz="1050"/>
            </a:lvl2pPr>
            <a:lvl3pPr marL="685800" indent="0" algn="r" rtl="1">
              <a:buNone/>
              <a:defRPr sz="900"/>
            </a:lvl3pPr>
            <a:lvl4pPr marL="1028700" indent="0" algn="r" rtl="1">
              <a:buNone/>
              <a:defRPr sz="750"/>
            </a:lvl4pPr>
            <a:lvl5pPr marL="1371600" indent="0" algn="r" rtl="1">
              <a:buNone/>
              <a:defRPr sz="750"/>
            </a:lvl5pPr>
            <a:lvl6pPr marL="1714500" indent="0" algn="r" rtl="1">
              <a:buNone/>
              <a:defRPr sz="750"/>
            </a:lvl6pPr>
            <a:lvl7pPr marL="2057400" indent="0" algn="r" rtl="1">
              <a:buNone/>
              <a:defRPr sz="750"/>
            </a:lvl7pPr>
            <a:lvl8pPr marL="2400300" indent="0" algn="r" rtl="1">
              <a:buNone/>
              <a:defRPr sz="750"/>
            </a:lvl8pPr>
            <a:lvl9pPr marL="2743200" indent="0" algn="r" rtl="1">
              <a:buNone/>
              <a:defRPr sz="750"/>
            </a:lvl9pPr>
          </a:lstStyle>
          <a:p>
            <a:pPr lvl="0" algn="r" rtl="1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/>
          </a:lstStyle>
          <a:p>
            <a:fld id="{5133A3E0-6C15-4FD1-ACC6-AF2A7CB275EF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/>
          </a:lstStyle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85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rtlCol="1" anchor="b"/>
          <a:lstStyle>
            <a:lvl1pPr algn="r" rtl="1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rtlCol="1" anchor="t"/>
          <a:lstStyle>
            <a:lvl1pPr marL="0" indent="0" algn="r" rtl="1">
              <a:buNone/>
              <a:defRPr sz="2400"/>
            </a:lvl1pPr>
            <a:lvl2pPr marL="342900" indent="0" algn="r" rtl="1">
              <a:buNone/>
              <a:defRPr sz="2100"/>
            </a:lvl2pPr>
            <a:lvl3pPr marL="685800" indent="0" algn="r" rtl="1">
              <a:buNone/>
              <a:defRPr sz="1800"/>
            </a:lvl3pPr>
            <a:lvl4pPr marL="1028700" indent="0" algn="r" rtl="1">
              <a:buNone/>
              <a:defRPr sz="1500"/>
            </a:lvl4pPr>
            <a:lvl5pPr marL="1371600" indent="0" algn="r" rtl="1">
              <a:buNone/>
              <a:defRPr sz="1500"/>
            </a:lvl5pPr>
            <a:lvl6pPr marL="1714500" indent="0" algn="r" rtl="1">
              <a:buNone/>
              <a:defRPr sz="1500"/>
            </a:lvl6pPr>
            <a:lvl7pPr marL="2057400" indent="0" algn="r" rtl="1">
              <a:buNone/>
              <a:defRPr sz="1500"/>
            </a:lvl7pPr>
            <a:lvl8pPr marL="2400300" indent="0" algn="r" rtl="1">
              <a:buNone/>
              <a:defRPr sz="1500"/>
            </a:lvl8pPr>
            <a:lvl9pPr marL="2743200" indent="0" algn="r" rtl="1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 rtlCol="1"/>
          <a:lstStyle>
            <a:lvl1pPr marL="0" indent="0" algn="r" rtl="1">
              <a:buNone/>
              <a:defRPr sz="1200"/>
            </a:lvl1pPr>
            <a:lvl2pPr marL="342900" indent="0" algn="r" rtl="1">
              <a:buNone/>
              <a:defRPr sz="1050"/>
            </a:lvl2pPr>
            <a:lvl3pPr marL="685800" indent="0" algn="r" rtl="1">
              <a:buNone/>
              <a:defRPr sz="900"/>
            </a:lvl3pPr>
            <a:lvl4pPr marL="1028700" indent="0" algn="r" rtl="1">
              <a:buNone/>
              <a:defRPr sz="750"/>
            </a:lvl4pPr>
            <a:lvl5pPr marL="1371600" indent="0" algn="r" rtl="1">
              <a:buNone/>
              <a:defRPr sz="750"/>
            </a:lvl5pPr>
            <a:lvl6pPr marL="1714500" indent="0" algn="r" rtl="1">
              <a:buNone/>
              <a:defRPr sz="750"/>
            </a:lvl6pPr>
            <a:lvl7pPr marL="2057400" indent="0" algn="r" rtl="1">
              <a:buNone/>
              <a:defRPr sz="750"/>
            </a:lvl7pPr>
            <a:lvl8pPr marL="2400300" indent="0" algn="r" rtl="1">
              <a:buNone/>
              <a:defRPr sz="750"/>
            </a:lvl8pPr>
            <a:lvl9pPr marL="2743200" indent="0" algn="r" rtl="1">
              <a:buNone/>
              <a:defRPr sz="750"/>
            </a:lvl9pPr>
          </a:lstStyle>
          <a:p>
            <a:pPr lvl="0" algn="r" rtl="1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/>
          </a:lstStyle>
          <a:p>
            <a:fld id="{5133A3E0-6C15-4FD1-ACC6-AF2A7CB275EF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/>
          </a:lstStyle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908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rtl="1"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algn="r" rtl="1"/>
          </a:lstStyle>
          <a:p>
            <a:pPr lvl="0" algn="r" rtl="1"/>
            <a:r>
              <a:rPr lang="en-US"/>
              <a:t>Click to edit Master text styles</a:t>
            </a:r>
          </a:p>
          <a:p>
            <a:pPr lvl="1" algn="r" rtl="1"/>
            <a:r>
              <a:rPr lang="en-US"/>
              <a:t>Second level</a:t>
            </a:r>
          </a:p>
          <a:p>
            <a:pPr lvl="2" algn="r" rtl="1"/>
            <a:r>
              <a:rPr lang="en-US"/>
              <a:t>Third level</a:t>
            </a:r>
          </a:p>
          <a:p>
            <a:pPr lvl="3" algn="r" rtl="1"/>
            <a:r>
              <a:rPr lang="en-US"/>
              <a:t>Fourth level</a:t>
            </a:r>
          </a:p>
          <a:p>
            <a:pPr lvl="4" algn="r" rtl="1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3A3E0-6C15-4FD1-ACC6-AF2A7CB275EF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r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4449565" y="1"/>
            <a:ext cx="16255999" cy="560648"/>
          </a:xfrm>
        </p:spPr>
        <p:txBody>
          <a:bodyPr rtlCol="1">
            <a:normAutofit/>
          </a:bodyPr>
          <a:lstStyle/>
          <a:p>
            <a:pPr algn="ctr" rtl="1"/>
            <a:r>
              <a:rPr lang="ar-xm" b="1" dirty="0">
                <a:cs typeface="Arial" panose="020B0604020202020204" pitchFamily="34" charset="0"/>
                <a:rtl/>
              </a:rPr>
              <a:t>الهدف الشخصي للصحة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" y="656435"/>
            <a:ext cx="6858000" cy="560648"/>
          </a:xfrm>
          <a:prstGeom prst="rect">
            <a:avLst/>
          </a:prstGeom>
        </p:spPr>
        <p:txBody>
          <a:bodyPr vert="horz" lIns="121920" tIns="60960" rIns="121920" bIns="60960" rtlCol="1" anchor="ctr">
            <a:normAutofit fontScale="4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xm" sz="5867">
                <a:cs typeface="Arial" panose="020B0604020202020204" pitchFamily="34" charset="0"/>
                <a:rtl/>
              </a:rPr>
              <a:t>الاسم</a:t>
            </a:r>
            <a:r>
              <a:rPr lang="ar-SA" sz="5867">
                <a:cs typeface="Arial" panose="020B0604020202020204" pitchFamily="34" charset="0"/>
                <a:rtl/>
              </a:rPr>
              <a:t>:</a:t>
            </a:r>
            <a:r>
              <a:rPr lang="ar-xm" sz="5867">
                <a:cs typeface="Arial" panose="020B0604020202020204" pitchFamily="34" charset="0"/>
                <a:rtl/>
              </a:rPr>
              <a:t> </a:t>
            </a:r>
            <a:r>
              <a:rPr lang="ar-xm" sz="5867" dirty="0">
                <a:cs typeface="Arial" panose="020B0604020202020204" pitchFamily="34" charset="0"/>
                <a:rtl/>
              </a:rPr>
              <a:t>______________________________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-1" y="1217084"/>
            <a:ext cx="6858001" cy="188842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21920" tIns="60960" rIns="121920" bIns="6096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8871" y="1293004"/>
            <a:ext cx="635912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xm" sz="2400" dirty="0">
                <a:cs typeface="Arial" panose="020B0604020202020204" pitchFamily="34" charset="0"/>
                <a:rtl/>
              </a:rPr>
              <a:t>الهدف الشخصي للصحة هو:</a:t>
            </a:r>
          </a:p>
        </p:txBody>
      </p:sp>
      <p:sp>
        <p:nvSpPr>
          <p:cNvPr id="11" name="Rounded Rectangle 10"/>
          <p:cNvSpPr/>
          <p:nvPr/>
        </p:nvSpPr>
        <p:spPr>
          <a:xfrm flipV="1">
            <a:off x="1" y="6825766"/>
            <a:ext cx="6857999" cy="225109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21920" tIns="60960" rIns="121920" bIns="6096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6783885"/>
            <a:ext cx="674895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xm" sz="2400" dirty="0">
                <a:cs typeface="Arial" panose="020B0604020202020204" pitchFamily="34" charset="0"/>
                <a:rtl/>
              </a:rPr>
              <a:t>سأعرف أنني وصلت إلى هدفي عندما: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-1" y="3190628"/>
            <a:ext cx="6858001" cy="350813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21920" tIns="60960" rIns="121920" bIns="6096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5894" y="3181429"/>
            <a:ext cx="6279192" cy="30777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xm" sz="2400" dirty="0">
                <a:cs typeface="Arial" panose="020B0604020202020204" pitchFamily="34" charset="0"/>
                <a:rtl/>
              </a:rPr>
              <a:t>للوصول إلى هدفي، سأفعل </a:t>
            </a:r>
            <a:r>
              <a:rPr lang="ar-xm" sz="2400">
                <a:cs typeface="Arial" panose="020B0604020202020204" pitchFamily="34" charset="0"/>
                <a:rtl/>
              </a:rPr>
              <a:t>هذه الأشياء</a:t>
            </a:r>
            <a:r>
              <a:rPr lang="ar-xm" sz="2600" dirty="0">
                <a:latin typeface="+mj-lt"/>
                <a:ea typeface="+mj-ea"/>
                <a:cs typeface="Arial" panose="020B0604020202020204" pitchFamily="34" charset="0"/>
                <a:rtl/>
              </a:rPr>
              <a:t>:</a:t>
            </a:r>
          </a:p>
          <a:p>
            <a:pPr algn="r" rtl="1"/>
            <a:r>
              <a:rPr lang="en-us" sz="2400">
                <a:cs typeface="Arial" panose="020B0604020202020204" pitchFamily="34" charset="0"/>
                <a:rtl val="0"/>
              </a:rPr>
              <a:t>1</a:t>
            </a:r>
            <a:r>
              <a:rPr lang="ar-SA" sz="2400">
                <a:cs typeface="Arial" panose="020B0604020202020204" pitchFamily="34" charset="0"/>
                <a:rtl val="0"/>
              </a:rPr>
              <a:t>.</a:t>
            </a:r>
          </a:p>
          <a:p>
            <a:pPr algn="r" rtl="1"/>
            <a:endParaRPr lang="en-US" sz="2400" dirty="0">
              <a:cs typeface="Arial" panose="020B0604020202020204" pitchFamily="34" charset="0"/>
            </a:endParaRPr>
          </a:p>
          <a:p>
            <a:pPr algn="r" rtl="1"/>
            <a:endParaRPr lang="en-US" sz="2400" dirty="0">
              <a:cs typeface="Arial" panose="020B0604020202020204" pitchFamily="34" charset="0"/>
            </a:endParaRPr>
          </a:p>
          <a:p>
            <a:pPr algn="r" rtl="1"/>
            <a:r>
              <a:rPr lang="en-us" sz="2400">
                <a:cs typeface="Arial" panose="020B0604020202020204" pitchFamily="34" charset="0"/>
                <a:rtl val="0"/>
              </a:rPr>
              <a:t>2</a:t>
            </a:r>
            <a:r>
              <a:rPr lang="ar-SA" sz="2400">
                <a:cs typeface="Arial" panose="020B0604020202020204" pitchFamily="34" charset="0"/>
                <a:rtl val="0"/>
              </a:rPr>
              <a:t>.</a:t>
            </a:r>
          </a:p>
          <a:p>
            <a:pPr algn="r" rtl="1"/>
            <a:endParaRPr lang="en-US" sz="2400" dirty="0">
              <a:cs typeface="Arial" panose="020B0604020202020204" pitchFamily="34" charset="0"/>
            </a:endParaRPr>
          </a:p>
          <a:p>
            <a:pPr algn="r" rtl="1"/>
            <a:endParaRPr lang="en-US" sz="2400" dirty="0">
              <a:cs typeface="Arial" panose="020B0604020202020204" pitchFamily="34" charset="0"/>
            </a:endParaRPr>
          </a:p>
          <a:p>
            <a:pPr algn="r" rtl="1"/>
            <a:r>
              <a:rPr lang="en-us" sz="2400">
                <a:cs typeface="Arial" panose="020B0604020202020204" pitchFamily="34" charset="0"/>
                <a:rtl val="0"/>
              </a:rPr>
              <a:t>3</a:t>
            </a:r>
            <a:r>
              <a:rPr lang="ar-SA" sz="2400">
                <a:cs typeface="Arial" panose="020B0604020202020204" pitchFamily="34" charset="0"/>
                <a:rtl val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3448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32</Words>
  <Application>Microsoft Office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الهدف الشخصي للصحة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Personal Health Goal</dc:title>
  <dc:creator>Kristin Hughes</dc:creator>
  <cp:lastModifiedBy>Mirnaaz Peeyam</cp:lastModifiedBy>
  <cp:revision>7</cp:revision>
  <cp:lastPrinted>2016-12-05T21:09:10Z</cp:lastPrinted>
  <dcterms:created xsi:type="dcterms:W3CDTF">2016-12-05T21:01:53Z</dcterms:created>
  <dcterms:modified xsi:type="dcterms:W3CDTF">2024-10-30T16:38:30Z</dcterms:modified>
</cp:coreProperties>
</file>