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47" r:id="rId5"/>
    <p:sldId id="346" r:id="rId6"/>
    <p:sldId id="340" r:id="rId7"/>
    <p:sldId id="339" r:id="rId8"/>
    <p:sldId id="341" r:id="rId9"/>
    <p:sldId id="342" r:id="rId10"/>
    <p:sldId id="343" r:id="rId11"/>
    <p:sldId id="344" r:id="rId12"/>
    <p:sldId id="333" r:id="rId13"/>
    <p:sldId id="334" r:id="rId14"/>
    <p:sldId id="335" r:id="rId15"/>
    <p:sldId id="336" r:id="rId16"/>
    <p:sldId id="337" r:id="rId17"/>
    <p:sldId id="338" r:id="rId18"/>
    <p:sldId id="345" r:id="rId19"/>
    <p:sldId id="348" r:id="rId20"/>
    <p:sldId id="38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Quinn" initials="CQ" lastIdx="6" clrIdx="0">
    <p:extLst>
      <p:ext uri="{19B8F6BF-5375-455C-9EA6-DF929625EA0E}">
        <p15:presenceInfo xmlns:p15="http://schemas.microsoft.com/office/powerpoint/2012/main" userId="S-1-5-21-2897855483-1492041518-4156851567-28364" providerId="AD"/>
      </p:ext>
    </p:extLst>
  </p:cmAuthor>
  <p:cmAuthor id="2" name="Chad Jones" initials="CJ" lastIdx="17" clrIdx="1">
    <p:extLst>
      <p:ext uri="{19B8F6BF-5375-455C-9EA6-DF929625EA0E}">
        <p15:presenceInfo xmlns:p15="http://schemas.microsoft.com/office/powerpoint/2012/main" userId="S-1-5-21-2897855483-1492041518-4156851567-27231" providerId="AD"/>
      </p:ext>
    </p:extLst>
  </p:cmAuthor>
  <p:cmAuthor id="3" name="Daniel Orzechowski" initials="DO" lastIdx="2" clrIdx="2">
    <p:extLst>
      <p:ext uri="{19B8F6BF-5375-455C-9EA6-DF929625EA0E}">
        <p15:presenceInfo xmlns:p15="http://schemas.microsoft.com/office/powerpoint/2012/main" userId="S-1-5-21-2897855483-1492041518-4156851567-27725" providerId="AD"/>
      </p:ext>
    </p:extLst>
  </p:cmAuthor>
  <p:cmAuthor id="4" name="Abigail Cooper" initials="AC" lastIdx="1" clrIdx="3">
    <p:extLst>
      <p:ext uri="{19B8F6BF-5375-455C-9EA6-DF929625EA0E}">
        <p15:presenceInfo xmlns:p15="http://schemas.microsoft.com/office/powerpoint/2012/main" userId="S-1-5-21-2897855483-1492041518-4156851567-27910" providerId="AD"/>
      </p:ext>
    </p:extLst>
  </p:cmAuthor>
  <p:cmAuthor id="5" name="Alicia Bazzano" initials="AB" lastIdx="1" clrIdx="4">
    <p:extLst>
      <p:ext uri="{19B8F6BF-5375-455C-9EA6-DF929625EA0E}">
        <p15:presenceInfo xmlns:p15="http://schemas.microsoft.com/office/powerpoint/2012/main" userId="S-1-5-21-2897855483-1492041518-4156851567-28579" providerId="AD"/>
      </p:ext>
    </p:extLst>
  </p:cmAuthor>
  <p:cmAuthor id="6" name="Kristin Hughes Srour" initials="KHS" lastIdx="5" clrIdx="5">
    <p:extLst>
      <p:ext uri="{19B8F6BF-5375-455C-9EA6-DF929625EA0E}">
        <p15:presenceInfo xmlns:p15="http://schemas.microsoft.com/office/powerpoint/2012/main" userId="S-1-5-21-2897855483-1492041518-4156851567-24152" providerId="AD"/>
      </p:ext>
    </p:extLst>
  </p:cmAuthor>
  <p:cmAuthor id="7" name="David Salinas" initials="DS" lastIdx="1" clrIdx="6">
    <p:extLst>
      <p:ext uri="{19B8F6BF-5375-455C-9EA6-DF929625EA0E}">
        <p15:presenceInfo xmlns:p15="http://schemas.microsoft.com/office/powerpoint/2012/main" userId="63b3a912a58f23b1" providerId="Windows Live"/>
      </p:ext>
    </p:extLst>
  </p:cmAuthor>
  <p:cmAuthor id="8" name="Lindsay DuBois" initials="LD" lastIdx="19" clrIdx="7">
    <p:extLst>
      <p:ext uri="{19B8F6BF-5375-455C-9EA6-DF929625EA0E}">
        <p15:presenceInfo xmlns:p15="http://schemas.microsoft.com/office/powerpoint/2012/main" userId="S::ldubois@specialolympics.org::0fe97613-13c2-4106-b33f-cfab5f1fc495" providerId="AD"/>
      </p:ext>
    </p:extLst>
  </p:cmAuthor>
  <p:cmAuthor id="9" name="Alicia Bazzano" initials="AB [2]" lastIdx="6" clrIdx="8">
    <p:extLst>
      <p:ext uri="{19B8F6BF-5375-455C-9EA6-DF929625EA0E}">
        <p15:presenceInfo xmlns:p15="http://schemas.microsoft.com/office/powerpoint/2012/main" userId="S::abazzano@specialolympics.org::fba8c0b6-bfa0-4f8d-86c1-1258791b9e9a" providerId="AD"/>
      </p:ext>
    </p:extLst>
  </p:cmAuthor>
  <p:cmAuthor id="10" name="Annemarie Hill" initials="AH" lastIdx="8" clrIdx="9">
    <p:extLst>
      <p:ext uri="{19B8F6BF-5375-455C-9EA6-DF929625EA0E}">
        <p15:presenceInfo xmlns:p15="http://schemas.microsoft.com/office/powerpoint/2012/main" userId="S::ahill@specialolympics.org::e7fcd0c5-c31f-41fe-8ba1-88fa6ebd0d98" providerId="AD"/>
      </p:ext>
    </p:extLst>
  </p:cmAuthor>
  <p:cmAuthor id="11" name="Jamie Valis" initials="JV" lastIdx="14" clrIdx="10">
    <p:extLst>
      <p:ext uri="{19B8F6BF-5375-455C-9EA6-DF929625EA0E}">
        <p15:presenceInfo xmlns:p15="http://schemas.microsoft.com/office/powerpoint/2012/main" userId="S::jvalis@specialolympics.org::97ef3d6b-e2a9-48e2-8dea-c08e271123bf" providerId="AD"/>
      </p:ext>
    </p:extLst>
  </p:cmAuthor>
  <p:cmAuthor id="12" name="Rebecca Ralston" initials="RR" lastIdx="7" clrIdx="11">
    <p:extLst>
      <p:ext uri="{19B8F6BF-5375-455C-9EA6-DF929625EA0E}">
        <p15:presenceInfo xmlns:p15="http://schemas.microsoft.com/office/powerpoint/2012/main" userId="S::rralston@specialolympics.org::58117cf7-8fa2-4846-88af-9ec27d915356" providerId="AD"/>
      </p:ext>
    </p:extLst>
  </p:cmAuthor>
  <p:cmAuthor id="13" name="Christy Weir" initials="CW" lastIdx="10" clrIdx="12">
    <p:extLst>
      <p:ext uri="{19B8F6BF-5375-455C-9EA6-DF929625EA0E}">
        <p15:presenceInfo xmlns:p15="http://schemas.microsoft.com/office/powerpoint/2012/main" userId="S::cweir@specialolympics.org::63bd9a0d-6a9d-46e3-9665-8551261d6314" providerId="AD"/>
      </p:ext>
    </p:extLst>
  </p:cmAuthor>
  <p:cmAuthor id="14" name="Ashlyn Smith" initials="AS" lastIdx="1" clrIdx="13">
    <p:extLst>
      <p:ext uri="{19B8F6BF-5375-455C-9EA6-DF929625EA0E}">
        <p15:presenceInfo xmlns:p15="http://schemas.microsoft.com/office/powerpoint/2012/main" userId="S::asmith@specialolympics.org::737bbf5e-11a2-4f69-b636-79aafa88e154" providerId="AD"/>
      </p:ext>
    </p:extLst>
  </p:cmAuthor>
  <p:cmAuthor id="15" name="Lindsay DuBois" initials="LD [2]" lastIdx="6" clrIdx="14">
    <p:extLst>
      <p:ext uri="{19B8F6BF-5375-455C-9EA6-DF929625EA0E}">
        <p15:presenceInfo xmlns:p15="http://schemas.microsoft.com/office/powerpoint/2012/main" userId="S-1-5-21-2897855483-1492041518-4156851567-27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70AD47"/>
    <a:srgbClr val="4472C4"/>
    <a:srgbClr val="E00324"/>
    <a:srgbClr val="ED1C24"/>
    <a:srgbClr val="636359"/>
    <a:srgbClr val="000000"/>
    <a:srgbClr val="FF3399"/>
    <a:srgbClr val="FFFFFF"/>
    <a:srgbClr val="4A4D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FB3FF-5AFE-43D9-811E-16D8064EE4F3}" v="1" dt="2024-10-22T09:06:42.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814" autoAdjust="0"/>
    <p:restoredTop sz="96122" autoAdjust="0"/>
  </p:normalViewPr>
  <p:slideViewPr>
    <p:cSldViewPr snapToGrid="0">
      <p:cViewPr varScale="1">
        <p:scale>
          <a:sx n="59" d="100"/>
          <a:sy n="59" d="100"/>
        </p:scale>
        <p:origin x="1268" y="288"/>
      </p:cViewPr>
      <p:guideLst/>
    </p:cSldViewPr>
  </p:slideViewPr>
  <p:notesTextViewPr>
    <p:cViewPr>
      <p:scale>
        <a:sx n="1" d="1"/>
        <a:sy n="1" d="1"/>
      </p:scale>
      <p:origin x="0" y="0"/>
    </p:cViewPr>
  </p:notesTextViewPr>
  <p:notesViewPr>
    <p:cSldViewPr snapToGrid="0">
      <p:cViewPr>
        <p:scale>
          <a:sx n="1" d="2"/>
          <a:sy n="1" d="2"/>
        </p:scale>
        <p:origin x="452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FE822-408F-42E8-B603-8736273F44E3}"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EE99C3E8-B351-469E-8CFC-E2CC1F41620C}">
      <dgm:prSet phldrT="[Text]"/>
      <dgm:spPr>
        <a:solidFill>
          <a:srgbClr val="4472C4">
            <a:alpha val="49804"/>
          </a:srgbClr>
        </a:solidFill>
      </dgm:spPr>
      <dgm:t>
        <a:bodyPr lIns="0" rIns="0"/>
        <a:lstStyle/>
        <a:p>
          <a:pPr marL="0"/>
          <a:r>
            <a:rPr lang="ar-xm" b="1" baseline="0">
              <a:latin typeface="Ubuntu" panose="020B0504030602030204" pitchFamily="34" charset="0"/>
              <a:cs typeface="Arial" panose="020B0604020202020204" pitchFamily="34" charset="0"/>
              <a:rtl/>
            </a:rPr>
            <a:t>المستوى الفردي</a:t>
          </a:r>
          <a:r>
            <a:rPr lang="ar-SA" b="1" baseline="0" noProof="0" dirty="0">
              <a:latin typeface="Ubuntu" panose="020B0504030602030204" pitchFamily="34" charset="0"/>
              <a:cs typeface="Arial" panose="020B0604020202020204" pitchFamily="34" charset="0"/>
              <a:rtl/>
            </a:rPr>
            <a:t>:</a:t>
          </a:r>
        </a:p>
        <a:p>
          <a:pPr marL="0" indent="0"/>
          <a:r>
            <a:rPr lang="ar-xm" baseline="0" dirty="0">
              <a:latin typeface="Ubuntu" panose="020B0504030602030204" pitchFamily="34" charset="0"/>
              <a:cs typeface="Arial" panose="020B0604020202020204" pitchFamily="34" charset="0"/>
              <a:rtl/>
            </a:rPr>
            <a:t>استخدم الإستراتيجيات وشاركها </a:t>
          </a:r>
          <a:r>
            <a:rPr lang="ar-xm" baseline="0">
              <a:latin typeface="Ubuntu" panose="020B0504030602030204" pitchFamily="34" charset="0"/>
              <a:cs typeface="Arial" panose="020B0604020202020204" pitchFamily="34" charset="0"/>
              <a:rtl/>
            </a:rPr>
            <a:t>مع الآخرين</a:t>
          </a:r>
          <a:r>
            <a:rPr lang="ar-SA" baseline="0" noProof="0" dirty="0">
              <a:latin typeface="Ubuntu" panose="020B0504030602030204" pitchFamily="34" charset="0"/>
              <a:cs typeface="Arial" panose="020B0604020202020204" pitchFamily="34" charset="0"/>
              <a:rtl/>
            </a:rPr>
            <a:t>!</a:t>
          </a:r>
        </a:p>
      </dgm:t>
    </dgm:pt>
    <dgm:pt modelId="{E745D781-2669-4FF0-8FD6-95AA7269AD22}" type="parTrans" cxnId="{AB3F3400-37C9-41A4-824E-E6BDDC46BB31}">
      <dgm:prSet/>
      <dgm:spPr/>
      <dgm:t>
        <a:bodyPr/>
        <a:lstStyle/>
        <a:p>
          <a:endParaRPr lang="en-US"/>
        </a:p>
      </dgm:t>
    </dgm:pt>
    <dgm:pt modelId="{546FFEF3-A764-43E3-8B57-E44E364E0CAE}" type="sibTrans" cxnId="{AB3F3400-37C9-41A4-824E-E6BDDC46BB31}">
      <dgm:prSet/>
      <dgm:spPr/>
      <dgm:t>
        <a:bodyPr/>
        <a:lstStyle/>
        <a:p>
          <a:endParaRPr lang="en-US"/>
        </a:p>
      </dgm:t>
    </dgm:pt>
    <dgm:pt modelId="{F873FC7D-8591-4256-95B1-233D9744DE48}">
      <dgm:prSet phldrT="[Text]"/>
      <dgm:spPr/>
      <dgm:t>
        <a:bodyPr lIns="0" tIns="274320" rIns="0"/>
        <a:lstStyle/>
        <a:p>
          <a:r>
            <a:rPr lang="ar-xm" b="1" baseline="0">
              <a:latin typeface="Ubuntu" panose="020B0504030602030204" pitchFamily="34" charset="0"/>
              <a:cs typeface="Arial" panose="020B0604020202020204" pitchFamily="34" charset="0"/>
              <a:rtl/>
            </a:rPr>
            <a:t>مستوى الفريق</a:t>
          </a:r>
          <a:r>
            <a:rPr lang="ar-SA" b="1" baseline="0" noProof="0" dirty="0">
              <a:latin typeface="Ubuntu" panose="020B0504030602030204" pitchFamily="34" charset="0"/>
              <a:cs typeface="Arial" panose="020B0604020202020204" pitchFamily="34" charset="0"/>
              <a:rtl/>
            </a:rPr>
            <a:t>:</a:t>
          </a:r>
        </a:p>
        <a:p>
          <a:r>
            <a:rPr lang="ar-xm" baseline="0" dirty="0">
              <a:latin typeface="Ubuntu" panose="020B0504030602030204" pitchFamily="34" charset="0"/>
              <a:cs typeface="Arial" panose="020B0604020202020204" pitchFamily="34" charset="0"/>
              <a:rtl/>
            </a:rPr>
            <a:t>إضافة إستراتيجيات إلى الممارسات </a:t>
          </a:r>
          <a:r>
            <a:rPr lang="ar-xm" baseline="0">
              <a:latin typeface="Ubuntu" panose="020B0504030602030204" pitchFamily="34" charset="0"/>
              <a:cs typeface="Arial" panose="020B0604020202020204" pitchFamily="34" charset="0"/>
              <a:rtl/>
            </a:rPr>
            <a:t>أو الألعاب</a:t>
          </a:r>
          <a:r>
            <a:rPr lang="ar-SA" baseline="0" noProof="0" dirty="0">
              <a:latin typeface="Ubuntu" panose="020B0504030602030204" pitchFamily="34" charset="0"/>
              <a:cs typeface="Arial" panose="020B0604020202020204" pitchFamily="34" charset="0"/>
              <a:rtl/>
            </a:rPr>
            <a:t>!</a:t>
          </a:r>
        </a:p>
      </dgm:t>
    </dgm:pt>
    <dgm:pt modelId="{45455DC1-7905-486D-B7E2-7DA1AEE91BFF}" type="parTrans" cxnId="{6B7CFDB0-D21B-4D3A-B11B-A920581FFF61}">
      <dgm:prSet/>
      <dgm:spPr/>
      <dgm:t>
        <a:bodyPr/>
        <a:lstStyle/>
        <a:p>
          <a:endParaRPr lang="en-US"/>
        </a:p>
      </dgm:t>
    </dgm:pt>
    <dgm:pt modelId="{80947017-FD58-4274-93EA-C847D9F06093}" type="sibTrans" cxnId="{6B7CFDB0-D21B-4D3A-B11B-A920581FFF61}">
      <dgm:prSet/>
      <dgm:spPr/>
      <dgm:t>
        <a:bodyPr/>
        <a:lstStyle/>
        <a:p>
          <a:endParaRPr lang="en-US"/>
        </a:p>
      </dgm:t>
    </dgm:pt>
    <dgm:pt modelId="{2A60A324-9606-4BB6-B5DE-336A6F147A31}">
      <dgm:prSet phldrT="[Text]"/>
      <dgm:spPr>
        <a:solidFill>
          <a:srgbClr val="70AD47">
            <a:alpha val="49804"/>
          </a:srgbClr>
        </a:solidFill>
      </dgm:spPr>
      <dgm:t>
        <a:bodyPr/>
        <a:lstStyle/>
        <a:p>
          <a:r>
            <a:rPr lang="ar-xm" b="1" baseline="0">
              <a:latin typeface="Ubuntu" panose="020B0504030602030204" pitchFamily="34" charset="0"/>
              <a:cs typeface="Arial" panose="020B0604020202020204" pitchFamily="34" charset="0"/>
              <a:rtl/>
            </a:rPr>
            <a:t>مستوى البرنامج</a:t>
          </a:r>
          <a:r>
            <a:rPr lang="ar-SA" b="1" baseline="0" noProof="0" dirty="0">
              <a:latin typeface="Ubuntu" panose="020B0504030602030204" pitchFamily="34" charset="0"/>
              <a:cs typeface="Arial" panose="020B0604020202020204" pitchFamily="34" charset="0"/>
              <a:rtl/>
            </a:rPr>
            <a:t>:</a:t>
          </a:r>
        </a:p>
        <a:p>
          <a:r>
            <a:rPr lang="ar-xm" baseline="0" dirty="0">
              <a:latin typeface="Ubuntu" panose="020B0504030602030204" pitchFamily="34" charset="0"/>
              <a:cs typeface="Arial" panose="020B0604020202020204" pitchFamily="34" charset="0"/>
              <a:rtl/>
            </a:rPr>
            <a:t>أنشئ رسائل مع </a:t>
          </a:r>
          <a:r>
            <a:rPr lang="ar-xm" baseline="0">
              <a:latin typeface="Ubuntu" panose="020B0504030602030204" pitchFamily="34" charset="0"/>
              <a:cs typeface="Arial" panose="020B0604020202020204" pitchFamily="34" charset="0"/>
              <a:rtl/>
            </a:rPr>
            <a:t>موظفي البرنامج</a:t>
          </a:r>
          <a:r>
            <a:rPr lang="ar-SA" baseline="0" noProof="0" dirty="0">
              <a:latin typeface="Ubuntu" panose="020B0504030602030204" pitchFamily="34" charset="0"/>
              <a:cs typeface="Arial" panose="020B0604020202020204" pitchFamily="34" charset="0"/>
              <a:rtl/>
            </a:rPr>
            <a:t>!</a:t>
          </a:r>
        </a:p>
      </dgm:t>
    </dgm:pt>
    <dgm:pt modelId="{038D59A3-F619-4D68-8250-612A3CD4598B}" type="parTrans" cxnId="{7D697CDA-ED82-4B68-BCBB-CB28E7E86FC6}">
      <dgm:prSet/>
      <dgm:spPr/>
      <dgm:t>
        <a:bodyPr/>
        <a:lstStyle/>
        <a:p>
          <a:endParaRPr lang="en-US"/>
        </a:p>
      </dgm:t>
    </dgm:pt>
    <dgm:pt modelId="{066E0991-B9BD-4361-B388-4B86315B34AF}" type="sibTrans" cxnId="{7D697CDA-ED82-4B68-BCBB-CB28E7E86FC6}">
      <dgm:prSet/>
      <dgm:spPr/>
      <dgm:t>
        <a:bodyPr/>
        <a:lstStyle/>
        <a:p>
          <a:endParaRPr lang="en-US"/>
        </a:p>
      </dgm:t>
    </dgm:pt>
    <dgm:pt modelId="{8D5D5662-DDF5-451F-BD9E-CDE73D7757CE}" type="pres">
      <dgm:prSet presAssocID="{5B9FE822-408F-42E8-B603-8736273F44E3}" presName="Name0" presStyleCnt="0">
        <dgm:presLayoutVars>
          <dgm:chMax val="7"/>
          <dgm:dir val="rev"/>
          <dgm:resizeHandles val="exact"/>
        </dgm:presLayoutVars>
      </dgm:prSet>
      <dgm:spPr/>
    </dgm:pt>
    <dgm:pt modelId="{5BEA8142-3010-489F-A6EA-51833E42AD08}" type="pres">
      <dgm:prSet presAssocID="{5B9FE822-408F-42E8-B603-8736273F44E3}" presName="ellipse1" presStyleLbl="vennNode1" presStyleIdx="0" presStyleCnt="3">
        <dgm:presLayoutVars>
          <dgm:bulletEnabled val="1"/>
        </dgm:presLayoutVars>
      </dgm:prSet>
      <dgm:spPr/>
    </dgm:pt>
    <dgm:pt modelId="{9544C5E5-68D7-4203-A2F0-F828CEEB7CEC}" type="pres">
      <dgm:prSet presAssocID="{5B9FE822-408F-42E8-B603-8736273F44E3}" presName="ellipse2" presStyleLbl="vennNode1" presStyleIdx="1" presStyleCnt="3">
        <dgm:presLayoutVars>
          <dgm:bulletEnabled val="1"/>
        </dgm:presLayoutVars>
      </dgm:prSet>
      <dgm:spPr/>
    </dgm:pt>
    <dgm:pt modelId="{F57DA33A-3E9F-4E49-803F-FE2DFB2B918A}" type="pres">
      <dgm:prSet presAssocID="{5B9FE822-408F-42E8-B603-8736273F44E3}" presName="ellipse3" presStyleLbl="vennNode1" presStyleIdx="2" presStyleCnt="3">
        <dgm:presLayoutVars>
          <dgm:bulletEnabled val="1"/>
        </dgm:presLayoutVars>
      </dgm:prSet>
      <dgm:spPr/>
    </dgm:pt>
  </dgm:ptLst>
  <dgm:cxnLst>
    <dgm:cxn modelId="{AB3F3400-37C9-41A4-824E-E6BDDC46BB31}" srcId="{5B9FE822-408F-42E8-B603-8736273F44E3}" destId="{EE99C3E8-B351-469E-8CFC-E2CC1F41620C}" srcOrd="0" destOrd="0" parTransId="{E745D781-2669-4FF0-8FD6-95AA7269AD22}" sibTransId="{546FFEF3-A764-43E3-8B57-E44E364E0CAE}"/>
    <dgm:cxn modelId="{92739160-5608-4993-929E-4D2C971F489D}" type="presOf" srcId="{2A60A324-9606-4BB6-B5DE-336A6F147A31}" destId="{5BEA8142-3010-489F-A6EA-51833E42AD08}" srcOrd="0" destOrd="0" presId="urn:microsoft.com/office/officeart/2005/8/layout/rings+Icon"/>
    <dgm:cxn modelId="{5E6D689E-B82D-4D26-9000-CCFDA637B5D9}" type="presOf" srcId="{F873FC7D-8591-4256-95B1-233D9744DE48}" destId="{9544C5E5-68D7-4203-A2F0-F828CEEB7CEC}" srcOrd="0" destOrd="0" presId="urn:microsoft.com/office/officeart/2005/8/layout/rings+Icon"/>
    <dgm:cxn modelId="{6B7CFDB0-D21B-4D3A-B11B-A920581FFF61}" srcId="{5B9FE822-408F-42E8-B603-8736273F44E3}" destId="{F873FC7D-8591-4256-95B1-233D9744DE48}" srcOrd="1" destOrd="0" parTransId="{45455DC1-7905-486D-B7E2-7DA1AEE91BFF}" sibTransId="{80947017-FD58-4274-93EA-C847D9F06093}"/>
    <dgm:cxn modelId="{4F0717B7-9CCA-4ADF-A28A-E634AD342AE5}" type="presOf" srcId="{5B9FE822-408F-42E8-B603-8736273F44E3}" destId="{8D5D5662-DDF5-451F-BD9E-CDE73D7757CE}" srcOrd="0" destOrd="0" presId="urn:microsoft.com/office/officeart/2005/8/layout/rings+Icon"/>
    <dgm:cxn modelId="{6B1A7CDA-4E16-4B72-A3CB-C1ACE09DC3ED}" type="presOf" srcId="{EE99C3E8-B351-469E-8CFC-E2CC1F41620C}" destId="{F57DA33A-3E9F-4E49-803F-FE2DFB2B918A}" srcOrd="0" destOrd="0" presId="urn:microsoft.com/office/officeart/2005/8/layout/rings+Icon"/>
    <dgm:cxn modelId="{7D697CDA-ED82-4B68-BCBB-CB28E7E86FC6}" srcId="{5B9FE822-408F-42E8-B603-8736273F44E3}" destId="{2A60A324-9606-4BB6-B5DE-336A6F147A31}" srcOrd="2" destOrd="0" parTransId="{038D59A3-F619-4D68-8250-612A3CD4598B}" sibTransId="{066E0991-B9BD-4361-B388-4B86315B34AF}"/>
    <dgm:cxn modelId="{8264C3D6-51A5-4A8A-AD9A-3A4555AE2BC5}" type="presParOf" srcId="{8D5D5662-DDF5-451F-BD9E-CDE73D7757CE}" destId="{5BEA8142-3010-489F-A6EA-51833E42AD08}" srcOrd="0" destOrd="0" presId="urn:microsoft.com/office/officeart/2005/8/layout/rings+Icon"/>
    <dgm:cxn modelId="{14824F42-D919-40BF-B788-7FA13156038B}" type="presParOf" srcId="{8D5D5662-DDF5-451F-BD9E-CDE73D7757CE}" destId="{9544C5E5-68D7-4203-A2F0-F828CEEB7CEC}" srcOrd="1" destOrd="0" presId="urn:microsoft.com/office/officeart/2005/8/layout/rings+Icon"/>
    <dgm:cxn modelId="{A9CD7C48-5ACE-4374-8C25-21D44050371A}" type="presParOf" srcId="{8D5D5662-DDF5-451F-BD9E-CDE73D7757CE}" destId="{F57DA33A-3E9F-4E49-803F-FE2DFB2B918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753D2-30F3-42AA-A1AF-AF7E53628409}"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33A6B68B-F3DE-4066-ADC5-F3FC4C089A73}">
      <dgm:prSet phldrT="[Text]"/>
      <dgm:spPr/>
      <dgm:t>
        <a:bodyPr/>
        <a:lstStyle/>
        <a:p>
          <a:r>
            <a:rPr lang="ar-xm" baseline="0" dirty="0">
              <a:latin typeface="Ubuntu" panose="020B0504030602030204" pitchFamily="34" charset="0"/>
              <a:cs typeface="Arial" panose="020B0604020202020204" pitchFamily="34" charset="0"/>
              <a:rtl/>
            </a:rPr>
            <a:t>العلامات العاطفية</a:t>
          </a:r>
        </a:p>
      </dgm:t>
    </dgm:pt>
    <dgm:pt modelId="{5506D75D-6179-47B2-88C6-4CB8E22CB335}" type="parTrans" cxnId="{7210CBA9-8826-4E56-B24E-ADC2D827601B}">
      <dgm:prSet/>
      <dgm:spPr/>
      <dgm:t>
        <a:bodyPr/>
        <a:lstStyle/>
        <a:p>
          <a:endParaRPr lang="en-US"/>
        </a:p>
      </dgm:t>
    </dgm:pt>
    <dgm:pt modelId="{46194C30-4EE0-4D7B-BBF7-37DB37025709}" type="sibTrans" cxnId="{7210CBA9-8826-4E56-B24E-ADC2D827601B}">
      <dgm:prSet/>
      <dgm:spPr/>
      <dgm:t>
        <a:bodyPr/>
        <a:lstStyle/>
        <a:p>
          <a:endParaRPr lang="en-US"/>
        </a:p>
      </dgm:t>
    </dgm:pt>
    <dgm:pt modelId="{C4B98381-8670-4406-BC7C-85AF9C5587E4}">
      <dgm:prSet phldrT="[Text]"/>
      <dgm:spPr/>
      <dgm:t>
        <a:bodyPr/>
        <a:lstStyle/>
        <a:p>
          <a:pPr rtl="1"/>
          <a:r>
            <a:rPr lang="ar-xm" baseline="0" dirty="0">
              <a:latin typeface="Ubuntu" panose="020B0504030602030204" pitchFamily="34" charset="0"/>
              <a:cs typeface="Arial" panose="020B0604020202020204" pitchFamily="34" charset="0"/>
              <a:rtl/>
            </a:rPr>
            <a:t>سهولة الانزعاج أو الجنون</a:t>
          </a:r>
        </a:p>
      </dgm:t>
    </dgm:pt>
    <dgm:pt modelId="{F8A0D4A1-B9A1-4AAB-9AB3-8590C1236143}" type="parTrans" cxnId="{158FCC39-E720-4F79-9296-C5DD55C94F74}">
      <dgm:prSet/>
      <dgm:spPr/>
      <dgm:t>
        <a:bodyPr/>
        <a:lstStyle/>
        <a:p>
          <a:endParaRPr lang="en-US"/>
        </a:p>
      </dgm:t>
    </dgm:pt>
    <dgm:pt modelId="{B39608E9-432C-4680-B661-944EBE641D0D}" type="sibTrans" cxnId="{158FCC39-E720-4F79-9296-C5DD55C94F74}">
      <dgm:prSet/>
      <dgm:spPr/>
      <dgm:t>
        <a:bodyPr/>
        <a:lstStyle/>
        <a:p>
          <a:endParaRPr lang="en-US"/>
        </a:p>
      </dgm:t>
    </dgm:pt>
    <dgm:pt modelId="{BCF385EF-C753-4B50-918B-91321AFBBD8C}">
      <dgm:prSet phldrT="[Text]"/>
      <dgm:spPr/>
      <dgm:t>
        <a:bodyPr/>
        <a:lstStyle/>
        <a:p>
          <a:pPr rtl="1"/>
          <a:r>
            <a:rPr lang="ar-xm" baseline="0" dirty="0">
              <a:latin typeface="Ubuntu" panose="020B0504030602030204" pitchFamily="34" charset="0"/>
              <a:cs typeface="Arial" panose="020B0604020202020204" pitchFamily="34" charset="0"/>
              <a:rtl/>
            </a:rPr>
            <a:t>الشعور بالإرهاق</a:t>
          </a:r>
        </a:p>
      </dgm:t>
    </dgm:pt>
    <dgm:pt modelId="{4BE677C9-DAF1-4612-98A5-67534CAD3E06}" type="parTrans" cxnId="{6A232057-ED02-4FDB-B7D3-3492F730F16F}">
      <dgm:prSet/>
      <dgm:spPr/>
      <dgm:t>
        <a:bodyPr/>
        <a:lstStyle/>
        <a:p>
          <a:endParaRPr lang="en-US"/>
        </a:p>
      </dgm:t>
    </dgm:pt>
    <dgm:pt modelId="{BBD9D006-2B0C-4392-A888-519A685040E7}" type="sibTrans" cxnId="{6A232057-ED02-4FDB-B7D3-3492F730F16F}">
      <dgm:prSet/>
      <dgm:spPr/>
      <dgm:t>
        <a:bodyPr/>
        <a:lstStyle/>
        <a:p>
          <a:endParaRPr lang="en-US"/>
        </a:p>
      </dgm:t>
    </dgm:pt>
    <dgm:pt modelId="{707470DB-3A02-47AF-B614-4D4335AFF3EE}">
      <dgm:prSet phldrT="[Text]"/>
      <dgm:spPr/>
      <dgm:t>
        <a:bodyPr/>
        <a:lstStyle/>
        <a:p>
          <a:r>
            <a:rPr lang="ar-xm" baseline="0" dirty="0">
              <a:latin typeface="Ubuntu" panose="020B0504030602030204" pitchFamily="34" charset="0"/>
              <a:cs typeface="Arial" panose="020B0604020202020204" pitchFamily="34" charset="0"/>
              <a:rtl/>
            </a:rPr>
            <a:t>العلامات الجسدية</a:t>
          </a:r>
        </a:p>
      </dgm:t>
    </dgm:pt>
    <dgm:pt modelId="{20E3407B-E1F5-4867-9635-FA97F1C639A1}" type="parTrans" cxnId="{AE49864D-1A16-4EF2-872F-74A933202004}">
      <dgm:prSet/>
      <dgm:spPr/>
      <dgm:t>
        <a:bodyPr/>
        <a:lstStyle/>
        <a:p>
          <a:endParaRPr lang="en-US"/>
        </a:p>
      </dgm:t>
    </dgm:pt>
    <dgm:pt modelId="{FC5E8496-BAD8-4F05-9858-BA8FF63DBD9E}" type="sibTrans" cxnId="{AE49864D-1A16-4EF2-872F-74A933202004}">
      <dgm:prSet/>
      <dgm:spPr/>
      <dgm:t>
        <a:bodyPr/>
        <a:lstStyle/>
        <a:p>
          <a:endParaRPr lang="en-US"/>
        </a:p>
      </dgm:t>
    </dgm:pt>
    <dgm:pt modelId="{178AA77E-E4A1-42E9-BC6D-0D59913C3AEA}">
      <dgm:prSet phldrT="[Text]"/>
      <dgm:spPr/>
      <dgm:t>
        <a:bodyPr/>
        <a:lstStyle/>
        <a:p>
          <a:pPr rtl="1"/>
          <a:r>
            <a:rPr lang="ar-xm" baseline="0" dirty="0">
              <a:latin typeface="Ubuntu" panose="020B0504030602030204" pitchFamily="34" charset="0"/>
              <a:cs typeface="Arial" panose="020B0604020202020204" pitchFamily="34" charset="0"/>
              <a:rtl/>
            </a:rPr>
            <a:t>الطاقة المنخفضة</a:t>
          </a:r>
        </a:p>
      </dgm:t>
    </dgm:pt>
    <dgm:pt modelId="{F133574A-0AAA-4FFB-8F3A-775C761AFDFE}" type="parTrans" cxnId="{9BBA6C81-5C6D-4CFC-9257-CDB62A7BCD01}">
      <dgm:prSet/>
      <dgm:spPr/>
      <dgm:t>
        <a:bodyPr/>
        <a:lstStyle/>
        <a:p>
          <a:endParaRPr lang="en-US"/>
        </a:p>
      </dgm:t>
    </dgm:pt>
    <dgm:pt modelId="{C5DC1B63-D070-4249-9E83-EF3B50D76EB1}" type="sibTrans" cxnId="{9BBA6C81-5C6D-4CFC-9257-CDB62A7BCD01}">
      <dgm:prSet/>
      <dgm:spPr/>
      <dgm:t>
        <a:bodyPr/>
        <a:lstStyle/>
        <a:p>
          <a:endParaRPr lang="en-US"/>
        </a:p>
      </dgm:t>
    </dgm:pt>
    <dgm:pt modelId="{9C289905-0AB9-4670-A010-4CBE94F6778D}">
      <dgm:prSet phldrT="[Text]"/>
      <dgm:spPr/>
      <dgm:t>
        <a:bodyPr/>
        <a:lstStyle/>
        <a:p>
          <a:pPr rtl="1"/>
          <a:r>
            <a:rPr lang="ar-xm" baseline="0" dirty="0">
              <a:latin typeface="Ubuntu" panose="020B0504030602030204" pitchFamily="34" charset="0"/>
              <a:cs typeface="Arial" panose="020B0604020202020204" pitchFamily="34" charset="0"/>
              <a:rtl/>
            </a:rPr>
            <a:t>العصبية</a:t>
          </a:r>
        </a:p>
      </dgm:t>
    </dgm:pt>
    <dgm:pt modelId="{47CC1165-2F4C-4526-8466-643C120F171C}" type="parTrans" cxnId="{664161E4-99E5-457A-9217-12DC8894821C}">
      <dgm:prSet/>
      <dgm:spPr/>
      <dgm:t>
        <a:bodyPr/>
        <a:lstStyle/>
        <a:p>
          <a:endParaRPr lang="en-US"/>
        </a:p>
      </dgm:t>
    </dgm:pt>
    <dgm:pt modelId="{B6003EA4-15C9-4BFC-9118-75C8E7D3FBFC}" type="sibTrans" cxnId="{664161E4-99E5-457A-9217-12DC8894821C}">
      <dgm:prSet/>
      <dgm:spPr/>
      <dgm:t>
        <a:bodyPr/>
        <a:lstStyle/>
        <a:p>
          <a:endParaRPr lang="en-US"/>
        </a:p>
      </dgm:t>
    </dgm:pt>
    <dgm:pt modelId="{0A152769-620E-4D1C-A9F8-44B691D56642}">
      <dgm:prSet phldrT="[Text]"/>
      <dgm:spPr/>
      <dgm:t>
        <a:bodyPr/>
        <a:lstStyle/>
        <a:p>
          <a:pPr rtl="1"/>
          <a:r>
            <a:rPr lang="ar-xm" baseline="0" dirty="0">
              <a:latin typeface="Ubuntu" panose="020B0504030602030204" pitchFamily="34" charset="0"/>
              <a:cs typeface="Arial" panose="020B0604020202020204" pitchFamily="34" charset="0"/>
              <a:rtl/>
            </a:rPr>
            <a:t>الصداع</a:t>
          </a:r>
        </a:p>
      </dgm:t>
    </dgm:pt>
    <dgm:pt modelId="{B652F216-1D1D-4A74-B8BC-F25505AD978C}" type="parTrans" cxnId="{39D9FEAA-9052-43BA-9A2F-C91A16C7C366}">
      <dgm:prSet/>
      <dgm:spPr/>
      <dgm:t>
        <a:bodyPr/>
        <a:lstStyle/>
        <a:p>
          <a:endParaRPr lang="en-US"/>
        </a:p>
      </dgm:t>
    </dgm:pt>
    <dgm:pt modelId="{A349A981-37EF-4CF7-9914-71B6E9BB6C8C}" type="sibTrans" cxnId="{39D9FEAA-9052-43BA-9A2F-C91A16C7C366}">
      <dgm:prSet/>
      <dgm:spPr/>
      <dgm:t>
        <a:bodyPr/>
        <a:lstStyle/>
        <a:p>
          <a:endParaRPr lang="en-US"/>
        </a:p>
      </dgm:t>
    </dgm:pt>
    <dgm:pt modelId="{9B4F5E60-3CFA-4090-9553-C892CEA8C2C4}">
      <dgm:prSet phldrT="[Text]"/>
      <dgm:spPr/>
      <dgm:t>
        <a:bodyPr/>
        <a:lstStyle/>
        <a:p>
          <a:pPr rtl="1"/>
          <a:r>
            <a:rPr lang="ar-xm" baseline="0" dirty="0">
              <a:latin typeface="Ubuntu" panose="020B0504030602030204" pitchFamily="34" charset="0"/>
              <a:cs typeface="Arial" panose="020B0604020202020204" pitchFamily="34" charset="0"/>
              <a:rtl/>
            </a:rPr>
            <a:t>اضطراب المعدة</a:t>
          </a:r>
        </a:p>
      </dgm:t>
    </dgm:pt>
    <dgm:pt modelId="{533048CC-22E7-4E83-AD92-D8CA5AF5FC88}" type="parTrans" cxnId="{EA32BD79-6039-463F-8D5C-F2ED66E15AA1}">
      <dgm:prSet/>
      <dgm:spPr/>
      <dgm:t>
        <a:bodyPr/>
        <a:lstStyle/>
        <a:p>
          <a:endParaRPr lang="en-US"/>
        </a:p>
      </dgm:t>
    </dgm:pt>
    <dgm:pt modelId="{455C3E31-E49F-4EBF-AB45-AEC35ABFEFCC}" type="sibTrans" cxnId="{EA32BD79-6039-463F-8D5C-F2ED66E15AA1}">
      <dgm:prSet/>
      <dgm:spPr/>
      <dgm:t>
        <a:bodyPr/>
        <a:lstStyle/>
        <a:p>
          <a:endParaRPr lang="en-US"/>
        </a:p>
      </dgm:t>
    </dgm:pt>
    <dgm:pt modelId="{89B33351-8F5F-4182-A37A-5C66A4FFC9C3}">
      <dgm:prSet phldrT="[Text]"/>
      <dgm:spPr/>
      <dgm:t>
        <a:bodyPr/>
        <a:lstStyle/>
        <a:p>
          <a:pPr rtl="1"/>
          <a:r>
            <a:rPr lang="ar-xm" baseline="0" dirty="0">
              <a:latin typeface="Ubuntu" panose="020B0504030602030204" pitchFamily="34" charset="0"/>
              <a:cs typeface="Arial" panose="020B0604020202020204" pitchFamily="34" charset="0"/>
              <a:rtl/>
            </a:rPr>
            <a:t>توتر العضلات</a:t>
          </a:r>
        </a:p>
      </dgm:t>
    </dgm:pt>
    <dgm:pt modelId="{14BFCCB4-7FFC-4E72-BF56-3FF7A19DEC49}" type="parTrans" cxnId="{C3D0C51F-F938-43F6-A4D9-420FA2396450}">
      <dgm:prSet/>
      <dgm:spPr/>
      <dgm:t>
        <a:bodyPr/>
        <a:lstStyle/>
        <a:p>
          <a:endParaRPr lang="en-US"/>
        </a:p>
      </dgm:t>
    </dgm:pt>
    <dgm:pt modelId="{9F298C0E-7654-4260-B29E-6596116E39E7}" type="sibTrans" cxnId="{C3D0C51F-F938-43F6-A4D9-420FA2396450}">
      <dgm:prSet/>
      <dgm:spPr/>
      <dgm:t>
        <a:bodyPr/>
        <a:lstStyle/>
        <a:p>
          <a:endParaRPr lang="en-US"/>
        </a:p>
      </dgm:t>
    </dgm:pt>
    <dgm:pt modelId="{203F467C-C020-4436-A275-EE61E1E27867}">
      <dgm:prSet phldrT="[Text]"/>
      <dgm:spPr/>
      <dgm:t>
        <a:bodyPr/>
        <a:lstStyle/>
        <a:p>
          <a:pPr rtl="1"/>
          <a:r>
            <a:rPr lang="ar-xm" baseline="0" dirty="0">
              <a:latin typeface="Ubuntu" panose="020B0504030602030204" pitchFamily="34" charset="0"/>
              <a:cs typeface="Arial" panose="020B0604020202020204" pitchFamily="34" charset="0"/>
              <a:rtl/>
            </a:rPr>
            <a:t>مشكلات في النوم</a:t>
          </a:r>
        </a:p>
      </dgm:t>
    </dgm:pt>
    <dgm:pt modelId="{4CB90421-9DE6-4E1B-A1F4-B6F4B334C807}" type="parTrans" cxnId="{205EE34F-543B-4349-ABE4-7867703CB8FA}">
      <dgm:prSet/>
      <dgm:spPr/>
      <dgm:t>
        <a:bodyPr/>
        <a:lstStyle/>
        <a:p>
          <a:endParaRPr lang="en-US"/>
        </a:p>
      </dgm:t>
    </dgm:pt>
    <dgm:pt modelId="{F3FB9241-1AC4-46B1-8D48-8E2E5D4BDFF5}" type="sibTrans" cxnId="{205EE34F-543B-4349-ABE4-7867703CB8FA}">
      <dgm:prSet/>
      <dgm:spPr/>
      <dgm:t>
        <a:bodyPr/>
        <a:lstStyle/>
        <a:p>
          <a:endParaRPr lang="en-US"/>
        </a:p>
      </dgm:t>
    </dgm:pt>
    <dgm:pt modelId="{B7981A68-7DBA-44F4-AFFA-185E71BC8FF0}">
      <dgm:prSet phldrT="[Text]"/>
      <dgm:spPr/>
      <dgm:t>
        <a:bodyPr/>
        <a:lstStyle/>
        <a:p>
          <a:pPr rtl="1"/>
          <a:r>
            <a:rPr lang="ar-xm" baseline="0" dirty="0">
              <a:latin typeface="Ubuntu" panose="020B0504030602030204" pitchFamily="34" charset="0"/>
              <a:cs typeface="Arial" panose="020B0604020202020204" pitchFamily="34" charset="0"/>
              <a:rtl/>
            </a:rPr>
            <a:t>الأوجاع والألم</a:t>
          </a:r>
        </a:p>
      </dgm:t>
    </dgm:pt>
    <dgm:pt modelId="{B0381A25-1564-445C-9A4D-82839301E984}" type="parTrans" cxnId="{E52CA280-F1B9-4F15-97C3-62CBC9FC3B8A}">
      <dgm:prSet/>
      <dgm:spPr/>
      <dgm:t>
        <a:bodyPr/>
        <a:lstStyle/>
        <a:p>
          <a:endParaRPr lang="en-US"/>
        </a:p>
      </dgm:t>
    </dgm:pt>
    <dgm:pt modelId="{5B5E0AA6-0448-4BD2-84CC-862610ED27AD}" type="sibTrans" cxnId="{E52CA280-F1B9-4F15-97C3-62CBC9FC3B8A}">
      <dgm:prSet/>
      <dgm:spPr/>
      <dgm:t>
        <a:bodyPr/>
        <a:lstStyle/>
        <a:p>
          <a:endParaRPr lang="en-US"/>
        </a:p>
      </dgm:t>
    </dgm:pt>
    <dgm:pt modelId="{921F3F48-AAF7-4831-81C3-AC55DABA3218}">
      <dgm:prSet phldrT="[Text]"/>
      <dgm:spPr/>
      <dgm:t>
        <a:bodyPr/>
        <a:lstStyle/>
        <a:p>
          <a:pPr rtl="1"/>
          <a:r>
            <a:rPr lang="ar-xm" baseline="0" dirty="0">
              <a:latin typeface="Ubuntu" panose="020B0504030602030204" pitchFamily="34" charset="0"/>
              <a:cs typeface="Arial" panose="020B0604020202020204" pitchFamily="34" charset="0"/>
              <a:rtl/>
            </a:rPr>
            <a:t>مواجهة صعوبة في الاسترخاء</a:t>
          </a:r>
        </a:p>
      </dgm:t>
    </dgm:pt>
    <dgm:pt modelId="{2832E26B-FA22-4592-8FB1-2CFEA72A602E}" type="parTrans" cxnId="{97D5EEE5-0863-46DC-93FE-333D13907754}">
      <dgm:prSet/>
      <dgm:spPr/>
      <dgm:t>
        <a:bodyPr/>
        <a:lstStyle/>
        <a:p>
          <a:endParaRPr lang="en-US"/>
        </a:p>
      </dgm:t>
    </dgm:pt>
    <dgm:pt modelId="{5E8EC600-429D-48E9-80B8-E500D4BF8CF1}" type="sibTrans" cxnId="{97D5EEE5-0863-46DC-93FE-333D13907754}">
      <dgm:prSet/>
      <dgm:spPr/>
      <dgm:t>
        <a:bodyPr/>
        <a:lstStyle/>
        <a:p>
          <a:endParaRPr lang="en-US"/>
        </a:p>
      </dgm:t>
    </dgm:pt>
    <dgm:pt modelId="{834BDB5F-C652-4760-B74C-05034FC689DD}">
      <dgm:prSet phldrT="[Text]"/>
      <dgm:spPr/>
      <dgm:t>
        <a:bodyPr/>
        <a:lstStyle/>
        <a:p>
          <a:pPr rtl="1"/>
          <a:r>
            <a:rPr lang="ar-xm" baseline="0" dirty="0">
              <a:latin typeface="Ubuntu" panose="020B0504030602030204" pitchFamily="34" charset="0"/>
              <a:cs typeface="Arial" panose="020B0604020202020204" pitchFamily="34" charset="0"/>
              <a:rtl/>
            </a:rPr>
            <a:t>الشعور بالاستياء تجاه نفسك</a:t>
          </a:r>
        </a:p>
      </dgm:t>
    </dgm:pt>
    <dgm:pt modelId="{D7443D7A-5C6B-4A16-B285-E5327F56B72E}" type="parTrans" cxnId="{F45257CE-E1CA-4B42-B863-D8607AF2A819}">
      <dgm:prSet/>
      <dgm:spPr/>
      <dgm:t>
        <a:bodyPr/>
        <a:lstStyle/>
        <a:p>
          <a:endParaRPr lang="en-US"/>
        </a:p>
      </dgm:t>
    </dgm:pt>
    <dgm:pt modelId="{A5E1FE20-D18C-458C-840C-8B4F4EB8912F}" type="sibTrans" cxnId="{F45257CE-E1CA-4B42-B863-D8607AF2A819}">
      <dgm:prSet/>
      <dgm:spPr/>
      <dgm:t>
        <a:bodyPr/>
        <a:lstStyle/>
        <a:p>
          <a:endParaRPr lang="en-US"/>
        </a:p>
      </dgm:t>
    </dgm:pt>
    <dgm:pt modelId="{2435CA0A-2A27-4807-9753-CF79E2435FBD}">
      <dgm:prSet phldrT="[Text]"/>
      <dgm:spPr/>
      <dgm:t>
        <a:bodyPr/>
        <a:lstStyle/>
        <a:p>
          <a:pPr rtl="1"/>
          <a:r>
            <a:rPr lang="ar-xm" baseline="0" dirty="0">
              <a:latin typeface="Ubuntu" panose="020B0504030602030204" pitchFamily="34" charset="0"/>
              <a:cs typeface="Arial" panose="020B0604020202020204" pitchFamily="34" charset="0"/>
              <a:rtl/>
            </a:rPr>
            <a:t>تجنب الآخرين</a:t>
          </a:r>
        </a:p>
      </dgm:t>
    </dgm:pt>
    <dgm:pt modelId="{78A0D07E-C43E-4622-A726-3499822AEB67}" type="parTrans" cxnId="{D4B6F0A4-3A1D-4D13-B821-CE7C0113D3B2}">
      <dgm:prSet/>
      <dgm:spPr/>
      <dgm:t>
        <a:bodyPr/>
        <a:lstStyle/>
        <a:p>
          <a:endParaRPr lang="en-US"/>
        </a:p>
      </dgm:t>
    </dgm:pt>
    <dgm:pt modelId="{3F274984-BBC5-4E6A-8921-38FE33D4016A}" type="sibTrans" cxnId="{D4B6F0A4-3A1D-4D13-B821-CE7C0113D3B2}">
      <dgm:prSet/>
      <dgm:spPr/>
      <dgm:t>
        <a:bodyPr/>
        <a:lstStyle/>
        <a:p>
          <a:endParaRPr lang="en-US"/>
        </a:p>
      </dgm:t>
    </dgm:pt>
    <dgm:pt modelId="{646C4B63-00A2-47E7-875D-B3E5B31D75C8}">
      <dgm:prSet phldrT="[Text]"/>
      <dgm:spPr/>
      <dgm:t>
        <a:bodyPr/>
        <a:lstStyle/>
        <a:p>
          <a:pPr rtl="1"/>
          <a:r>
            <a:rPr lang="ar-xm" baseline="0" dirty="0">
              <a:latin typeface="Ubuntu" panose="020B0504030602030204" pitchFamily="34" charset="0"/>
              <a:cs typeface="Arial" panose="020B0604020202020204" pitchFamily="34" charset="0"/>
              <a:rtl/>
            </a:rPr>
            <a:t>لا يمكن التركيز</a:t>
          </a:r>
        </a:p>
      </dgm:t>
    </dgm:pt>
    <dgm:pt modelId="{FE2BCA80-11B3-460B-A151-1401370CB826}" type="parTrans" cxnId="{45B231C4-E784-4E6D-B111-6734069C7567}">
      <dgm:prSet/>
      <dgm:spPr/>
      <dgm:t>
        <a:bodyPr/>
        <a:lstStyle/>
        <a:p>
          <a:endParaRPr lang="en-US"/>
        </a:p>
      </dgm:t>
    </dgm:pt>
    <dgm:pt modelId="{6B22C09C-CB45-4636-BDE6-BE1903FCD1CE}" type="sibTrans" cxnId="{45B231C4-E784-4E6D-B111-6734069C7567}">
      <dgm:prSet/>
      <dgm:spPr/>
      <dgm:t>
        <a:bodyPr/>
        <a:lstStyle/>
        <a:p>
          <a:endParaRPr lang="en-US"/>
        </a:p>
      </dgm:t>
    </dgm:pt>
    <dgm:pt modelId="{9F0DC260-5009-4BBF-A4B0-921B7CF69083}">
      <dgm:prSet phldrT="[Text]"/>
      <dgm:spPr/>
      <dgm:t>
        <a:bodyPr/>
        <a:lstStyle/>
        <a:p>
          <a:pPr rtl="1"/>
          <a:r>
            <a:rPr lang="ar-xm" baseline="0" dirty="0">
              <a:latin typeface="Ubuntu" panose="020B0504030602030204" pitchFamily="34" charset="0"/>
              <a:cs typeface="Arial" panose="020B0604020202020204" pitchFamily="34" charset="0"/>
              <a:rtl/>
            </a:rPr>
            <a:t>الشعور بالقلق دائمًا</a:t>
          </a:r>
        </a:p>
      </dgm:t>
    </dgm:pt>
    <dgm:pt modelId="{6A025445-5FF0-42C4-BA0E-D72FD0D32DC6}" type="parTrans" cxnId="{CD68669C-E67D-4B89-81C5-544CE4D44579}">
      <dgm:prSet/>
      <dgm:spPr/>
      <dgm:t>
        <a:bodyPr/>
        <a:lstStyle/>
        <a:p>
          <a:endParaRPr lang="en-US"/>
        </a:p>
      </dgm:t>
    </dgm:pt>
    <dgm:pt modelId="{142CDF63-7B2A-4559-A9BA-ECA3AD5CA114}" type="sibTrans" cxnId="{CD68669C-E67D-4B89-81C5-544CE4D44579}">
      <dgm:prSet/>
      <dgm:spPr/>
      <dgm:t>
        <a:bodyPr/>
        <a:lstStyle/>
        <a:p>
          <a:endParaRPr lang="en-US"/>
        </a:p>
      </dgm:t>
    </dgm:pt>
    <dgm:pt modelId="{A3A22EDC-C14A-44B6-B229-A06A86E50B96}">
      <dgm:prSet phldrT="[Text]"/>
      <dgm:spPr/>
      <dgm:t>
        <a:bodyPr/>
        <a:lstStyle/>
        <a:p>
          <a:pPr rtl="1"/>
          <a:r>
            <a:rPr lang="ar-xm" baseline="0" dirty="0">
              <a:latin typeface="Ubuntu" panose="020B0504030602030204" pitchFamily="34" charset="0"/>
              <a:cs typeface="Arial" panose="020B0604020202020204" pitchFamily="34" charset="0"/>
              <a:rtl/>
            </a:rPr>
            <a:t>سوء </a:t>
          </a:r>
          <a:r>
            <a:rPr lang="ar-xm" baseline="0">
              <a:latin typeface="Ubuntu" panose="020B0504030602030204" pitchFamily="34" charset="0"/>
              <a:cs typeface="Arial" panose="020B0604020202020204" pitchFamily="34" charset="0"/>
              <a:rtl/>
            </a:rPr>
            <a:t>الحكم /</a:t>
          </a:r>
          <a:r>
            <a:rPr lang="ar-SA" baseline="0" noProof="0" dirty="0">
              <a:latin typeface="Ubuntu" panose="020B0504030602030204" pitchFamily="34" charset="0"/>
              <a:cs typeface="Arial" panose="020B0604020202020204" pitchFamily="34" charset="0"/>
              <a:rtl/>
            </a:rPr>
            <a:t> </a:t>
          </a:r>
          <a:r>
            <a:rPr lang="ar-xm" baseline="0" dirty="0">
              <a:latin typeface="Ubuntu" panose="020B0504030602030204" pitchFamily="34" charset="0"/>
              <a:cs typeface="Arial" panose="020B0604020202020204" pitchFamily="34" charset="0"/>
              <a:rtl/>
            </a:rPr>
            <a:t>اتخاذ القرار</a:t>
          </a:r>
        </a:p>
      </dgm:t>
    </dgm:pt>
    <dgm:pt modelId="{AC655267-6080-424A-9D22-ED90D539B876}" type="parTrans" cxnId="{792D0DC0-6266-486D-B285-27331131039A}">
      <dgm:prSet/>
      <dgm:spPr/>
      <dgm:t>
        <a:bodyPr/>
        <a:lstStyle/>
        <a:p>
          <a:endParaRPr lang="en-US"/>
        </a:p>
      </dgm:t>
    </dgm:pt>
    <dgm:pt modelId="{56BBE400-DD22-480F-902D-06017F75FF80}" type="sibTrans" cxnId="{792D0DC0-6266-486D-B285-27331131039A}">
      <dgm:prSet/>
      <dgm:spPr/>
      <dgm:t>
        <a:bodyPr/>
        <a:lstStyle/>
        <a:p>
          <a:endParaRPr lang="en-US"/>
        </a:p>
      </dgm:t>
    </dgm:pt>
    <dgm:pt modelId="{D7FBD1E3-B43C-4DCC-8917-52FF5F91AFEE}">
      <dgm:prSet phldrT="[Text]"/>
      <dgm:spPr/>
      <dgm:t>
        <a:bodyPr/>
        <a:lstStyle/>
        <a:p>
          <a:pPr rtl="1"/>
          <a:r>
            <a:rPr lang="ar-xm" baseline="0" dirty="0">
              <a:latin typeface="Ubuntu" panose="020B0504030602030204" pitchFamily="34" charset="0"/>
              <a:cs typeface="Arial" panose="020B0604020202020204" pitchFamily="34" charset="0"/>
              <a:rtl/>
            </a:rPr>
            <a:t>ألم في الصدر وسرعة ضربات القلب</a:t>
          </a:r>
        </a:p>
      </dgm:t>
    </dgm:pt>
    <dgm:pt modelId="{70CCA22F-A8FD-49E3-AFCB-9D2F6806F6E8}" type="parTrans" cxnId="{7C49A82E-6FCA-4C4D-AC8E-6840E7D33D7C}">
      <dgm:prSet/>
      <dgm:spPr/>
      <dgm:t>
        <a:bodyPr/>
        <a:lstStyle/>
        <a:p>
          <a:endParaRPr lang="en-US"/>
        </a:p>
      </dgm:t>
    </dgm:pt>
    <dgm:pt modelId="{2FDA43F4-AA7F-4C79-AF65-7729536A5BE6}" type="sibTrans" cxnId="{7C49A82E-6FCA-4C4D-AC8E-6840E7D33D7C}">
      <dgm:prSet/>
      <dgm:spPr/>
      <dgm:t>
        <a:bodyPr/>
        <a:lstStyle/>
        <a:p>
          <a:endParaRPr lang="en-US"/>
        </a:p>
      </dgm:t>
    </dgm:pt>
    <dgm:pt modelId="{D78D6FDE-0E56-4678-BECA-19B55C35534F}" type="pres">
      <dgm:prSet presAssocID="{BCD753D2-30F3-42AA-A1AF-AF7E53628409}" presName="Name0" presStyleCnt="0">
        <dgm:presLayoutVars>
          <dgm:dir val="rev"/>
          <dgm:animLvl val="lvl"/>
          <dgm:resizeHandles val="exact"/>
        </dgm:presLayoutVars>
      </dgm:prSet>
      <dgm:spPr/>
    </dgm:pt>
    <dgm:pt modelId="{D8CEED87-F4A6-4C6B-8C93-B76CF5AFFC5B}" type="pres">
      <dgm:prSet presAssocID="{33A6B68B-F3DE-4066-ADC5-F3FC4C089A73}" presName="composite" presStyleCnt="0"/>
      <dgm:spPr/>
    </dgm:pt>
    <dgm:pt modelId="{FCF1A003-B83B-44D3-85CF-204C792F7D72}" type="pres">
      <dgm:prSet presAssocID="{33A6B68B-F3DE-4066-ADC5-F3FC4C089A73}" presName="parTx" presStyleLbl="alignNode1" presStyleIdx="0" presStyleCnt="2" custScaleX="104697">
        <dgm:presLayoutVars>
          <dgm:chMax val="0"/>
          <dgm:chPref val="0"/>
          <dgm:bulletEnabled val="1"/>
        </dgm:presLayoutVars>
      </dgm:prSet>
      <dgm:spPr/>
    </dgm:pt>
    <dgm:pt modelId="{67173D19-6EA8-471A-B7A9-F23CD4ED7E1A}" type="pres">
      <dgm:prSet presAssocID="{33A6B68B-F3DE-4066-ADC5-F3FC4C089A73}" presName="desTx" presStyleLbl="alignAccFollowNode1" presStyleIdx="0" presStyleCnt="2" custScaleX="105251">
        <dgm:presLayoutVars>
          <dgm:bulletEnabled val="1"/>
        </dgm:presLayoutVars>
      </dgm:prSet>
      <dgm:spPr/>
    </dgm:pt>
    <dgm:pt modelId="{C76825A5-555D-4722-823E-95C2FF1E64AF}" type="pres">
      <dgm:prSet presAssocID="{46194C30-4EE0-4D7B-BBF7-37DB37025709}" presName="space" presStyleCnt="0"/>
      <dgm:spPr/>
    </dgm:pt>
    <dgm:pt modelId="{01D6149C-3E6C-4A49-8E24-28EC74288E80}" type="pres">
      <dgm:prSet presAssocID="{707470DB-3A02-47AF-B614-4D4335AFF3EE}" presName="composite" presStyleCnt="0"/>
      <dgm:spPr/>
    </dgm:pt>
    <dgm:pt modelId="{6AA3E21E-CFB7-4EDF-9432-FA3CAC76EEDA}" type="pres">
      <dgm:prSet presAssocID="{707470DB-3A02-47AF-B614-4D4335AFF3EE}" presName="parTx" presStyleLbl="alignNode1" presStyleIdx="1" presStyleCnt="2" custScaleX="115375">
        <dgm:presLayoutVars>
          <dgm:chMax val="0"/>
          <dgm:chPref val="0"/>
          <dgm:bulletEnabled val="1"/>
        </dgm:presLayoutVars>
      </dgm:prSet>
      <dgm:spPr/>
    </dgm:pt>
    <dgm:pt modelId="{78E98D0A-4634-4700-8B73-62414A0ED8CE}" type="pres">
      <dgm:prSet presAssocID="{707470DB-3A02-47AF-B614-4D4335AFF3EE}" presName="desTx" presStyleLbl="alignAccFollowNode1" presStyleIdx="1" presStyleCnt="2" custScaleX="115283">
        <dgm:presLayoutVars>
          <dgm:bulletEnabled val="1"/>
        </dgm:presLayoutVars>
      </dgm:prSet>
      <dgm:spPr/>
    </dgm:pt>
  </dgm:ptLst>
  <dgm:cxnLst>
    <dgm:cxn modelId="{7ABD0B0F-BDB2-4C51-9287-67F4C9D4E31F}" type="presOf" srcId="{0A152769-620E-4D1C-A9F8-44B691D56642}" destId="{78E98D0A-4634-4700-8B73-62414A0ED8CE}" srcOrd="0" destOrd="1" presId="urn:microsoft.com/office/officeart/2005/8/layout/hList1"/>
    <dgm:cxn modelId="{4075301D-42B3-4222-B4FD-6F5EA65FF4B4}" type="presOf" srcId="{89B33351-8F5F-4182-A37A-5C66A4FFC9C3}" destId="{78E98D0A-4634-4700-8B73-62414A0ED8CE}" srcOrd="0" destOrd="3" presId="urn:microsoft.com/office/officeart/2005/8/layout/hList1"/>
    <dgm:cxn modelId="{1E3CEE1D-750B-4A71-83B8-1C9542B8CEE4}" type="presOf" srcId="{9F0DC260-5009-4BBF-A4B0-921B7CF69083}" destId="{67173D19-6EA8-471A-B7A9-F23CD4ED7E1A}" srcOrd="0" destOrd="6" presId="urn:microsoft.com/office/officeart/2005/8/layout/hList1"/>
    <dgm:cxn modelId="{C3D0C51F-F938-43F6-A4D9-420FA2396450}" srcId="{707470DB-3A02-47AF-B614-4D4335AFF3EE}" destId="{89B33351-8F5F-4182-A37A-5C66A4FFC9C3}" srcOrd="3" destOrd="0" parTransId="{14BFCCB4-7FFC-4E72-BF56-3FF7A19DEC49}" sibTransId="{9F298C0E-7654-4260-B29E-6596116E39E7}"/>
    <dgm:cxn modelId="{4F6CD822-A35D-4BC3-9B50-5F2A434F05CA}" type="presOf" srcId="{9B4F5E60-3CFA-4090-9553-C892CEA8C2C4}" destId="{78E98D0A-4634-4700-8B73-62414A0ED8CE}" srcOrd="0" destOrd="2" presId="urn:microsoft.com/office/officeart/2005/8/layout/hList1"/>
    <dgm:cxn modelId="{7C49A82E-6FCA-4C4D-AC8E-6840E7D33D7C}" srcId="{707470DB-3A02-47AF-B614-4D4335AFF3EE}" destId="{D7FBD1E3-B43C-4DCC-8917-52FF5F91AFEE}" srcOrd="6" destOrd="0" parTransId="{70CCA22F-A8FD-49E3-AFCB-9D2F6806F6E8}" sibTransId="{2FDA43F4-AA7F-4C79-AF65-7729536A5BE6}"/>
    <dgm:cxn modelId="{472BBE35-8D00-416C-A27F-8FD01B52D715}" type="presOf" srcId="{921F3F48-AAF7-4831-81C3-AC55DABA3218}" destId="{67173D19-6EA8-471A-B7A9-F23CD4ED7E1A}" srcOrd="0" destOrd="2" presId="urn:microsoft.com/office/officeart/2005/8/layout/hList1"/>
    <dgm:cxn modelId="{158FCC39-E720-4F79-9296-C5DD55C94F74}" srcId="{33A6B68B-F3DE-4066-ADC5-F3FC4C089A73}" destId="{C4B98381-8670-4406-BC7C-85AF9C5587E4}" srcOrd="0" destOrd="0" parTransId="{F8A0D4A1-B9A1-4AAB-9AB3-8590C1236143}" sibTransId="{B39608E9-432C-4680-B661-944EBE641D0D}"/>
    <dgm:cxn modelId="{3011596B-3DC1-4874-8F75-E0BA028B41C6}" type="presOf" srcId="{2435CA0A-2A27-4807-9753-CF79E2435FBD}" destId="{67173D19-6EA8-471A-B7A9-F23CD4ED7E1A}" srcOrd="0" destOrd="4" presId="urn:microsoft.com/office/officeart/2005/8/layout/hList1"/>
    <dgm:cxn modelId="{AE49864D-1A16-4EF2-872F-74A933202004}" srcId="{BCD753D2-30F3-42AA-A1AF-AF7E53628409}" destId="{707470DB-3A02-47AF-B614-4D4335AFF3EE}" srcOrd="1" destOrd="0" parTransId="{20E3407B-E1F5-4867-9635-FA97F1C639A1}" sibTransId="{FC5E8496-BAD8-4F05-9858-BA8FF63DBD9E}"/>
    <dgm:cxn modelId="{624CB16E-CC3A-46C6-AF70-2F563D90F847}" type="presOf" srcId="{178AA77E-E4A1-42E9-BC6D-0D59913C3AEA}" destId="{78E98D0A-4634-4700-8B73-62414A0ED8CE}" srcOrd="0" destOrd="0" presId="urn:microsoft.com/office/officeart/2005/8/layout/hList1"/>
    <dgm:cxn modelId="{205EE34F-543B-4349-ABE4-7867703CB8FA}" srcId="{707470DB-3A02-47AF-B614-4D4335AFF3EE}" destId="{203F467C-C020-4436-A275-EE61E1E27867}" srcOrd="4" destOrd="0" parTransId="{4CB90421-9DE6-4E1B-A1F4-B6F4B334C807}" sibTransId="{F3FB9241-1AC4-46B1-8D48-8E2E5D4BDFF5}"/>
    <dgm:cxn modelId="{11E6C855-A189-4E4B-A32E-2F5BA96E0D2C}" type="presOf" srcId="{33A6B68B-F3DE-4066-ADC5-F3FC4C089A73}" destId="{FCF1A003-B83B-44D3-85CF-204C792F7D72}" srcOrd="0" destOrd="0" presId="urn:microsoft.com/office/officeart/2005/8/layout/hList1"/>
    <dgm:cxn modelId="{6A232057-ED02-4FDB-B7D3-3492F730F16F}" srcId="{33A6B68B-F3DE-4066-ADC5-F3FC4C089A73}" destId="{BCF385EF-C753-4B50-918B-91321AFBBD8C}" srcOrd="1" destOrd="0" parTransId="{4BE677C9-DAF1-4612-98A5-67534CAD3E06}" sibTransId="{BBD9D006-2B0C-4392-A888-519A685040E7}"/>
    <dgm:cxn modelId="{EA32BD79-6039-463F-8D5C-F2ED66E15AA1}" srcId="{707470DB-3A02-47AF-B614-4D4335AFF3EE}" destId="{9B4F5E60-3CFA-4090-9553-C892CEA8C2C4}" srcOrd="2" destOrd="0" parTransId="{533048CC-22E7-4E83-AD92-D8CA5AF5FC88}" sibTransId="{455C3E31-E49F-4EBF-AB45-AEC35ABFEFCC}"/>
    <dgm:cxn modelId="{E52CA280-F1B9-4F15-97C3-62CBC9FC3B8A}" srcId="{707470DB-3A02-47AF-B614-4D4335AFF3EE}" destId="{B7981A68-7DBA-44F4-AFFA-185E71BC8FF0}" srcOrd="7" destOrd="0" parTransId="{B0381A25-1564-445C-9A4D-82839301E984}" sibTransId="{5B5E0AA6-0448-4BD2-84CC-862610ED27AD}"/>
    <dgm:cxn modelId="{9BBA6C81-5C6D-4CFC-9257-CDB62A7BCD01}" srcId="{707470DB-3A02-47AF-B614-4D4335AFF3EE}" destId="{178AA77E-E4A1-42E9-BC6D-0D59913C3AEA}" srcOrd="0" destOrd="0" parTransId="{F133574A-0AAA-4FFB-8F3A-775C761AFDFE}" sibTransId="{C5DC1B63-D070-4249-9E83-EF3B50D76EB1}"/>
    <dgm:cxn modelId="{44CEAE8A-385D-4CC4-98E9-DE00CF048A91}" type="presOf" srcId="{646C4B63-00A2-47E7-875D-B3E5B31D75C8}" destId="{67173D19-6EA8-471A-B7A9-F23CD4ED7E1A}" srcOrd="0" destOrd="5" presId="urn:microsoft.com/office/officeart/2005/8/layout/hList1"/>
    <dgm:cxn modelId="{5FAA8C99-C26A-48A6-9C96-2F4DD842BF0B}" type="presOf" srcId="{B7981A68-7DBA-44F4-AFFA-185E71BC8FF0}" destId="{78E98D0A-4634-4700-8B73-62414A0ED8CE}" srcOrd="0" destOrd="7" presId="urn:microsoft.com/office/officeart/2005/8/layout/hList1"/>
    <dgm:cxn modelId="{CD68669C-E67D-4B89-81C5-544CE4D44579}" srcId="{33A6B68B-F3DE-4066-ADC5-F3FC4C089A73}" destId="{9F0DC260-5009-4BBF-A4B0-921B7CF69083}" srcOrd="6" destOrd="0" parTransId="{6A025445-5FF0-42C4-BA0E-D72FD0D32DC6}" sibTransId="{142CDF63-7B2A-4559-A9BA-ECA3AD5CA114}"/>
    <dgm:cxn modelId="{6419699C-6128-41AC-AE71-B91A7B830138}" type="presOf" srcId="{BCD753D2-30F3-42AA-A1AF-AF7E53628409}" destId="{D78D6FDE-0E56-4678-BECA-19B55C35534F}" srcOrd="0" destOrd="0" presId="urn:microsoft.com/office/officeart/2005/8/layout/hList1"/>
    <dgm:cxn modelId="{85EA92A1-E2A3-4332-A8C2-2B309B5B28A4}" type="presOf" srcId="{203F467C-C020-4436-A275-EE61E1E27867}" destId="{78E98D0A-4634-4700-8B73-62414A0ED8CE}" srcOrd="0" destOrd="4" presId="urn:microsoft.com/office/officeart/2005/8/layout/hList1"/>
    <dgm:cxn modelId="{D4B6F0A4-3A1D-4D13-B821-CE7C0113D3B2}" srcId="{33A6B68B-F3DE-4066-ADC5-F3FC4C089A73}" destId="{2435CA0A-2A27-4807-9753-CF79E2435FBD}" srcOrd="4" destOrd="0" parTransId="{78A0D07E-C43E-4622-A726-3499822AEB67}" sibTransId="{3F274984-BBC5-4E6A-8921-38FE33D4016A}"/>
    <dgm:cxn modelId="{7210CBA9-8826-4E56-B24E-ADC2D827601B}" srcId="{BCD753D2-30F3-42AA-A1AF-AF7E53628409}" destId="{33A6B68B-F3DE-4066-ADC5-F3FC4C089A73}" srcOrd="0" destOrd="0" parTransId="{5506D75D-6179-47B2-88C6-4CB8E22CB335}" sibTransId="{46194C30-4EE0-4D7B-BBF7-37DB37025709}"/>
    <dgm:cxn modelId="{39D9FEAA-9052-43BA-9A2F-C91A16C7C366}" srcId="{707470DB-3A02-47AF-B614-4D4335AFF3EE}" destId="{0A152769-620E-4D1C-A9F8-44B691D56642}" srcOrd="1" destOrd="0" parTransId="{B652F216-1D1D-4A74-B8BC-F25505AD978C}" sibTransId="{A349A981-37EF-4CF7-9914-71B6E9BB6C8C}"/>
    <dgm:cxn modelId="{6D488CB8-F2BD-4F14-8412-2FA04B054CCF}" type="presOf" srcId="{834BDB5F-C652-4760-B74C-05034FC689DD}" destId="{67173D19-6EA8-471A-B7A9-F23CD4ED7E1A}" srcOrd="0" destOrd="3" presId="urn:microsoft.com/office/officeart/2005/8/layout/hList1"/>
    <dgm:cxn modelId="{792D0DC0-6266-486D-B285-27331131039A}" srcId="{33A6B68B-F3DE-4066-ADC5-F3FC4C089A73}" destId="{A3A22EDC-C14A-44B6-B229-A06A86E50B96}" srcOrd="7" destOrd="0" parTransId="{AC655267-6080-424A-9D22-ED90D539B876}" sibTransId="{56BBE400-DD22-480F-902D-06017F75FF80}"/>
    <dgm:cxn modelId="{45B231C4-E784-4E6D-B111-6734069C7567}" srcId="{33A6B68B-F3DE-4066-ADC5-F3FC4C089A73}" destId="{646C4B63-00A2-47E7-875D-B3E5B31D75C8}" srcOrd="5" destOrd="0" parTransId="{FE2BCA80-11B3-460B-A151-1401370CB826}" sibTransId="{6B22C09C-CB45-4636-BDE6-BE1903FCD1CE}"/>
    <dgm:cxn modelId="{F45257CE-E1CA-4B42-B863-D8607AF2A819}" srcId="{33A6B68B-F3DE-4066-ADC5-F3FC4C089A73}" destId="{834BDB5F-C652-4760-B74C-05034FC689DD}" srcOrd="3" destOrd="0" parTransId="{D7443D7A-5C6B-4A16-B285-E5327F56B72E}" sibTransId="{A5E1FE20-D18C-458C-840C-8B4F4EB8912F}"/>
    <dgm:cxn modelId="{D0750FD4-A0A9-4426-B980-5B6CA4F35F5F}" type="presOf" srcId="{C4B98381-8670-4406-BC7C-85AF9C5587E4}" destId="{67173D19-6EA8-471A-B7A9-F23CD4ED7E1A}" srcOrd="0" destOrd="0" presId="urn:microsoft.com/office/officeart/2005/8/layout/hList1"/>
    <dgm:cxn modelId="{4AEECAD6-6573-4D9C-B19D-24A938AAE976}" type="presOf" srcId="{707470DB-3A02-47AF-B614-4D4335AFF3EE}" destId="{6AA3E21E-CFB7-4EDF-9432-FA3CAC76EEDA}" srcOrd="0" destOrd="0" presId="urn:microsoft.com/office/officeart/2005/8/layout/hList1"/>
    <dgm:cxn modelId="{96528BDC-44B9-4343-A2B6-A04296190381}" type="presOf" srcId="{9C289905-0AB9-4670-A010-4CBE94F6778D}" destId="{78E98D0A-4634-4700-8B73-62414A0ED8CE}" srcOrd="0" destOrd="5" presId="urn:microsoft.com/office/officeart/2005/8/layout/hList1"/>
    <dgm:cxn modelId="{A2EEBBE1-5E3A-4144-B963-7BCFAAA7DCAB}" type="presOf" srcId="{BCF385EF-C753-4B50-918B-91321AFBBD8C}" destId="{67173D19-6EA8-471A-B7A9-F23CD4ED7E1A}" srcOrd="0" destOrd="1" presId="urn:microsoft.com/office/officeart/2005/8/layout/hList1"/>
    <dgm:cxn modelId="{664161E4-99E5-457A-9217-12DC8894821C}" srcId="{707470DB-3A02-47AF-B614-4D4335AFF3EE}" destId="{9C289905-0AB9-4670-A010-4CBE94F6778D}" srcOrd="5" destOrd="0" parTransId="{47CC1165-2F4C-4526-8466-643C120F171C}" sibTransId="{B6003EA4-15C9-4BFC-9118-75C8E7D3FBFC}"/>
    <dgm:cxn modelId="{97D5EEE5-0863-46DC-93FE-333D13907754}" srcId="{33A6B68B-F3DE-4066-ADC5-F3FC4C089A73}" destId="{921F3F48-AAF7-4831-81C3-AC55DABA3218}" srcOrd="2" destOrd="0" parTransId="{2832E26B-FA22-4592-8FB1-2CFEA72A602E}" sibTransId="{5E8EC600-429D-48E9-80B8-E500D4BF8CF1}"/>
    <dgm:cxn modelId="{C97FE2E8-4C3F-4F3A-A317-030D9EA3340E}" type="presOf" srcId="{A3A22EDC-C14A-44B6-B229-A06A86E50B96}" destId="{67173D19-6EA8-471A-B7A9-F23CD4ED7E1A}" srcOrd="0" destOrd="7" presId="urn:microsoft.com/office/officeart/2005/8/layout/hList1"/>
    <dgm:cxn modelId="{138DDEF1-FB47-40A5-AC62-EB62C2B56C2A}" type="presOf" srcId="{D7FBD1E3-B43C-4DCC-8917-52FF5F91AFEE}" destId="{78E98D0A-4634-4700-8B73-62414A0ED8CE}" srcOrd="0" destOrd="6" presId="urn:microsoft.com/office/officeart/2005/8/layout/hList1"/>
    <dgm:cxn modelId="{2424F896-7BD8-4B2B-BFD7-0DFC4118A6AF}" type="presParOf" srcId="{D78D6FDE-0E56-4678-BECA-19B55C35534F}" destId="{D8CEED87-F4A6-4C6B-8C93-B76CF5AFFC5B}" srcOrd="0" destOrd="0" presId="urn:microsoft.com/office/officeart/2005/8/layout/hList1"/>
    <dgm:cxn modelId="{989E7976-D782-4F2C-997E-A1CC1D2E62D2}" type="presParOf" srcId="{D8CEED87-F4A6-4C6B-8C93-B76CF5AFFC5B}" destId="{FCF1A003-B83B-44D3-85CF-204C792F7D72}" srcOrd="0" destOrd="0" presId="urn:microsoft.com/office/officeart/2005/8/layout/hList1"/>
    <dgm:cxn modelId="{BF374761-7588-4FBA-9EC3-EAD260B971CE}" type="presParOf" srcId="{D8CEED87-F4A6-4C6B-8C93-B76CF5AFFC5B}" destId="{67173D19-6EA8-471A-B7A9-F23CD4ED7E1A}" srcOrd="1" destOrd="0" presId="urn:microsoft.com/office/officeart/2005/8/layout/hList1"/>
    <dgm:cxn modelId="{80EBB4EA-863C-4DCB-8314-9A5224F3757A}" type="presParOf" srcId="{D78D6FDE-0E56-4678-BECA-19B55C35534F}" destId="{C76825A5-555D-4722-823E-95C2FF1E64AF}" srcOrd="1" destOrd="0" presId="urn:microsoft.com/office/officeart/2005/8/layout/hList1"/>
    <dgm:cxn modelId="{0CF5B798-5E81-49E9-85C6-794032F76F80}" type="presParOf" srcId="{D78D6FDE-0E56-4678-BECA-19B55C35534F}" destId="{01D6149C-3E6C-4A49-8E24-28EC74288E80}" srcOrd="2" destOrd="0" presId="urn:microsoft.com/office/officeart/2005/8/layout/hList1"/>
    <dgm:cxn modelId="{17003F2B-E5A5-45B0-A9ED-B560C2CD1548}" type="presParOf" srcId="{01D6149C-3E6C-4A49-8E24-28EC74288E80}" destId="{6AA3E21E-CFB7-4EDF-9432-FA3CAC76EEDA}" srcOrd="0" destOrd="0" presId="urn:microsoft.com/office/officeart/2005/8/layout/hList1"/>
    <dgm:cxn modelId="{F25727BE-A061-49EA-8DFC-FCE1D2193E26}" type="presParOf" srcId="{01D6149C-3E6C-4A49-8E24-28EC74288E80}" destId="{78E98D0A-4634-4700-8B73-62414A0ED8C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54C07-8D3F-4BEE-AD94-80A087DBDB3F}"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US"/>
        </a:p>
      </dgm:t>
    </dgm:pt>
    <dgm:pt modelId="{A68E66BD-A590-469D-8641-A580B92D1B5C}">
      <dgm:prSet phldrT="[Text]"/>
      <dgm:spPr/>
      <dgm:t>
        <a:bodyPr/>
        <a:lstStyle/>
        <a:p>
          <a:pPr rtl="1"/>
          <a:r>
            <a:rPr lang="ar-xm" dirty="0">
              <a:rtl/>
            </a:rPr>
            <a:t>لوحة الرؤية بها أفكار إيجابية </a:t>
          </a:r>
        </a:p>
      </dgm:t>
    </dgm:pt>
    <dgm:pt modelId="{435C68E3-BEB8-417D-A406-23C808E7E042}" type="parTrans" cxnId="{A5004367-1075-4595-9E05-8739BCE54BF1}">
      <dgm:prSet/>
      <dgm:spPr/>
      <dgm:t>
        <a:bodyPr/>
        <a:lstStyle/>
        <a:p>
          <a:endParaRPr lang="en-US"/>
        </a:p>
      </dgm:t>
    </dgm:pt>
    <dgm:pt modelId="{97C12A94-7FCD-4026-8EC6-E69658D9B88F}" type="sibTrans" cxnId="{A5004367-1075-4595-9E05-8739BCE54BF1}">
      <dgm:prSet/>
      <dgm:spPr/>
      <dgm:t>
        <a:bodyPr/>
        <a:lstStyle/>
        <a:p>
          <a:endParaRPr lang="en-US"/>
        </a:p>
      </dgm:t>
    </dgm:pt>
    <dgm:pt modelId="{B99038BB-E8D5-493C-BDBB-49A91D8914F1}">
      <dgm:prSet phldrT="[Text]"/>
      <dgm:spPr/>
      <dgm:t>
        <a:bodyPr/>
        <a:lstStyle/>
        <a:p>
          <a:pPr rtl="1"/>
          <a:r>
            <a:rPr lang="ar-xm" dirty="0">
              <a:rtl/>
            </a:rPr>
            <a:t>استخدم صورًا وملاحظات وكلمات توكيد باعثة على السعادة </a:t>
          </a:r>
        </a:p>
      </dgm:t>
    </dgm:pt>
    <dgm:pt modelId="{DAEE07C6-00A6-4F5D-96C0-D1CB33B2C288}" type="parTrans" cxnId="{EED5B4D6-3D70-44A8-AB94-DF2306A28605}">
      <dgm:prSet/>
      <dgm:spPr/>
      <dgm:t>
        <a:bodyPr/>
        <a:lstStyle/>
        <a:p>
          <a:endParaRPr lang="en-US"/>
        </a:p>
      </dgm:t>
    </dgm:pt>
    <dgm:pt modelId="{C6E52D9E-D909-4F92-9FE0-90E17FF3A645}" type="sibTrans" cxnId="{EED5B4D6-3D70-44A8-AB94-DF2306A28605}">
      <dgm:prSet/>
      <dgm:spPr/>
      <dgm:t>
        <a:bodyPr/>
        <a:lstStyle/>
        <a:p>
          <a:endParaRPr lang="en-US"/>
        </a:p>
      </dgm:t>
    </dgm:pt>
    <dgm:pt modelId="{0AE464F6-94EF-4C37-B86A-D595E1119B6C}">
      <dgm:prSet phldrT="[Text]"/>
      <dgm:spPr/>
      <dgm:t>
        <a:bodyPr/>
        <a:lstStyle/>
        <a:p>
          <a:pPr rtl="1"/>
          <a:r>
            <a:rPr lang="ar-xm" dirty="0">
              <a:rtl/>
            </a:rPr>
            <a:t>التكليف</a:t>
          </a:r>
        </a:p>
      </dgm:t>
    </dgm:pt>
    <dgm:pt modelId="{F87EA97F-B04F-4B7B-B7F7-1441A5DA232A}" type="sibTrans" cxnId="{645ABA93-8829-4CE2-9D54-07B70E7C277B}">
      <dgm:prSet/>
      <dgm:spPr/>
      <dgm:t>
        <a:bodyPr/>
        <a:lstStyle/>
        <a:p>
          <a:endParaRPr lang="en-US"/>
        </a:p>
      </dgm:t>
    </dgm:pt>
    <dgm:pt modelId="{5EDA60AE-CF0B-4158-AB75-2959882D7DBE}" type="parTrans" cxnId="{645ABA93-8829-4CE2-9D54-07B70E7C277B}">
      <dgm:prSet/>
      <dgm:spPr/>
      <dgm:t>
        <a:bodyPr/>
        <a:lstStyle/>
        <a:p>
          <a:endParaRPr lang="en-US"/>
        </a:p>
      </dgm:t>
    </dgm:pt>
    <dgm:pt modelId="{0F1E402A-ED47-4179-B717-A88954B83495}" type="pres">
      <dgm:prSet presAssocID="{9AA54C07-8D3F-4BEE-AD94-80A087DBDB3F}" presName="Name0" presStyleCnt="0">
        <dgm:presLayoutVars>
          <dgm:dir val="rev"/>
          <dgm:animLvl val="lvl"/>
          <dgm:resizeHandles val="exact"/>
        </dgm:presLayoutVars>
      </dgm:prSet>
      <dgm:spPr/>
    </dgm:pt>
    <dgm:pt modelId="{FBE21324-ECFE-44EA-8C52-F76D7AFD57F4}" type="pres">
      <dgm:prSet presAssocID="{0AE464F6-94EF-4C37-B86A-D595E1119B6C}" presName="linNode" presStyleCnt="0"/>
      <dgm:spPr/>
    </dgm:pt>
    <dgm:pt modelId="{C68CF2B5-813C-4763-8E7A-9216F93A9149}" type="pres">
      <dgm:prSet presAssocID="{0AE464F6-94EF-4C37-B86A-D595E1119B6C}" presName="parentText" presStyleLbl="node1" presStyleIdx="0" presStyleCnt="1">
        <dgm:presLayoutVars>
          <dgm:chMax val="1"/>
          <dgm:bulletEnabled val="1"/>
        </dgm:presLayoutVars>
      </dgm:prSet>
      <dgm:spPr/>
    </dgm:pt>
    <dgm:pt modelId="{8F77C9A3-2A7E-4052-ABB0-C662CBA9DFD8}" type="pres">
      <dgm:prSet presAssocID="{0AE464F6-94EF-4C37-B86A-D595E1119B6C}" presName="descendantText" presStyleLbl="alignAccFollowNode1" presStyleIdx="0" presStyleCnt="1">
        <dgm:presLayoutVars>
          <dgm:bulletEnabled val="1"/>
        </dgm:presLayoutVars>
      </dgm:prSet>
      <dgm:spPr/>
    </dgm:pt>
  </dgm:ptLst>
  <dgm:cxnLst>
    <dgm:cxn modelId="{CFA39D1F-BF89-4BE2-BC09-372269C6D102}" type="presOf" srcId="{0AE464F6-94EF-4C37-B86A-D595E1119B6C}" destId="{C68CF2B5-813C-4763-8E7A-9216F93A9149}" srcOrd="0" destOrd="0" presId="urn:microsoft.com/office/officeart/2005/8/layout/vList5"/>
    <dgm:cxn modelId="{A5004367-1075-4595-9E05-8739BCE54BF1}" srcId="{0AE464F6-94EF-4C37-B86A-D595E1119B6C}" destId="{A68E66BD-A590-469D-8641-A580B92D1B5C}" srcOrd="0" destOrd="0" parTransId="{435C68E3-BEB8-417D-A406-23C808E7E042}" sibTransId="{97C12A94-7FCD-4026-8EC6-E69658D9B88F}"/>
    <dgm:cxn modelId="{C25A7674-C7A7-49FC-931B-51FDB4FEA60F}" type="presOf" srcId="{9AA54C07-8D3F-4BEE-AD94-80A087DBDB3F}" destId="{0F1E402A-ED47-4179-B717-A88954B83495}" srcOrd="0" destOrd="0" presId="urn:microsoft.com/office/officeart/2005/8/layout/vList5"/>
    <dgm:cxn modelId="{645ABA93-8829-4CE2-9D54-07B70E7C277B}" srcId="{9AA54C07-8D3F-4BEE-AD94-80A087DBDB3F}" destId="{0AE464F6-94EF-4C37-B86A-D595E1119B6C}" srcOrd="0" destOrd="0" parTransId="{5EDA60AE-CF0B-4158-AB75-2959882D7DBE}" sibTransId="{F87EA97F-B04F-4B7B-B7F7-1441A5DA232A}"/>
    <dgm:cxn modelId="{3890099D-FFC3-4E63-A5E4-15BCAD44A979}" type="presOf" srcId="{B99038BB-E8D5-493C-BDBB-49A91D8914F1}" destId="{8F77C9A3-2A7E-4052-ABB0-C662CBA9DFD8}" srcOrd="0" destOrd="1" presId="urn:microsoft.com/office/officeart/2005/8/layout/vList5"/>
    <dgm:cxn modelId="{62B1EDAB-AFCF-4C94-B674-1BC072E3F398}" type="presOf" srcId="{A68E66BD-A590-469D-8641-A580B92D1B5C}" destId="{8F77C9A3-2A7E-4052-ABB0-C662CBA9DFD8}" srcOrd="0" destOrd="0" presId="urn:microsoft.com/office/officeart/2005/8/layout/vList5"/>
    <dgm:cxn modelId="{EED5B4D6-3D70-44A8-AB94-DF2306A28605}" srcId="{0AE464F6-94EF-4C37-B86A-D595E1119B6C}" destId="{B99038BB-E8D5-493C-BDBB-49A91D8914F1}" srcOrd="1" destOrd="0" parTransId="{DAEE07C6-00A6-4F5D-96C0-D1CB33B2C288}" sibTransId="{C6E52D9E-D909-4F92-9FE0-90E17FF3A645}"/>
    <dgm:cxn modelId="{39C0FAB6-53AF-4509-90A5-838F7060AABB}" type="presParOf" srcId="{0F1E402A-ED47-4179-B717-A88954B83495}" destId="{FBE21324-ECFE-44EA-8C52-F76D7AFD57F4}" srcOrd="0" destOrd="0" presId="urn:microsoft.com/office/officeart/2005/8/layout/vList5"/>
    <dgm:cxn modelId="{ED6FBC5F-FB30-4F87-AA53-BB2E5DB6C236}" type="presParOf" srcId="{FBE21324-ECFE-44EA-8C52-F76D7AFD57F4}" destId="{C68CF2B5-813C-4763-8E7A-9216F93A9149}" srcOrd="0" destOrd="0" presId="urn:microsoft.com/office/officeart/2005/8/layout/vList5"/>
    <dgm:cxn modelId="{4F50E7EE-6245-469C-9ED6-B6A3E5355D5E}" type="presParOf" srcId="{FBE21324-ECFE-44EA-8C52-F76D7AFD57F4}" destId="{8F77C9A3-2A7E-4052-ABB0-C662CBA9DF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DA33A-3E9F-4E49-803F-FE2DFB2B918A}">
      <dsp:nvSpPr>
        <dsp:cNvPr id="0" name=""/>
        <dsp:cNvSpPr/>
      </dsp:nvSpPr>
      <dsp:spPr>
        <a:xfrm>
          <a:off x="2679915" y="116530"/>
          <a:ext cx="2604872" cy="2604834"/>
        </a:xfrm>
        <a:prstGeom prst="ellipse">
          <a:avLst/>
        </a:prstGeom>
        <a:solidFill>
          <a:srgbClr val="4472C4">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87630" rIns="0" bIns="87630" numCol="1" spcCol="1270" anchor="ctr" anchorCtr="0">
          <a:noAutofit/>
        </a:bodyPr>
        <a:lstStyle/>
        <a:p>
          <a:pPr marL="0" lvl="0" algn="ctr" defTabSz="1022350">
            <a:lnSpc>
              <a:spcPct val="90000"/>
            </a:lnSpc>
            <a:spcBef>
              <a:spcPct val="0"/>
            </a:spcBef>
            <a:spcAft>
              <a:spcPct val="35000"/>
            </a:spcAft>
            <a:buNone/>
          </a:pPr>
          <a:r>
            <a:rPr lang="ar-xm" sz="2300" b="1" kern="1200" baseline="0">
              <a:latin typeface="Ubuntu" panose="020B0504030602030204" pitchFamily="34" charset="0"/>
              <a:cs typeface="Arial" panose="020B0604020202020204" pitchFamily="34" charset="0"/>
              <a:rtl/>
            </a:rPr>
            <a:t>المستوى الفردي</a:t>
          </a:r>
          <a:r>
            <a:rPr lang="ar-SA" sz="2300" b="1" kern="1200" baseline="0" noProof="0" dirty="0">
              <a:latin typeface="Ubuntu" panose="020B0504030602030204" pitchFamily="34" charset="0"/>
              <a:cs typeface="Arial" panose="020B0604020202020204" pitchFamily="34" charset="0"/>
              <a:rtl/>
            </a:rPr>
            <a:t>:</a:t>
          </a:r>
        </a:p>
        <a:p>
          <a:pPr marL="0" lvl="0" indent="0" algn="ctr" defTabSz="1022350">
            <a:lnSpc>
              <a:spcPct val="90000"/>
            </a:lnSpc>
            <a:spcBef>
              <a:spcPct val="0"/>
            </a:spcBef>
            <a:spcAft>
              <a:spcPct val="35000"/>
            </a:spcAft>
            <a:buNone/>
          </a:pPr>
          <a:r>
            <a:rPr lang="ar-xm" sz="2300" kern="1200" baseline="0" dirty="0">
              <a:latin typeface="Ubuntu" panose="020B0504030602030204" pitchFamily="34" charset="0"/>
              <a:cs typeface="Arial" panose="020B0604020202020204" pitchFamily="34" charset="0"/>
              <a:rtl/>
            </a:rPr>
            <a:t>استخدم الإستراتيجيات وشاركها </a:t>
          </a:r>
          <a:r>
            <a:rPr lang="ar-xm" sz="2300" kern="1200" baseline="0">
              <a:latin typeface="Ubuntu" panose="020B0504030602030204" pitchFamily="34" charset="0"/>
              <a:cs typeface="Arial" panose="020B0604020202020204" pitchFamily="34" charset="0"/>
              <a:rtl/>
            </a:rPr>
            <a:t>مع الآخرين</a:t>
          </a:r>
          <a:r>
            <a:rPr lang="ar-SA" sz="2300" kern="1200" baseline="0" noProof="0" dirty="0">
              <a:latin typeface="Ubuntu" panose="020B0504030602030204" pitchFamily="34" charset="0"/>
              <a:cs typeface="Arial" panose="020B0604020202020204" pitchFamily="34" charset="0"/>
              <a:rtl/>
            </a:rPr>
            <a:t>!</a:t>
          </a:r>
        </a:p>
      </dsp:txBody>
      <dsp:txXfrm>
        <a:off x="3061390" y="497999"/>
        <a:ext cx="1841922" cy="1841896"/>
      </dsp:txXfrm>
    </dsp:sp>
    <dsp:sp modelId="{9544C5E5-68D7-4203-A2F0-F828CEEB7CEC}">
      <dsp:nvSpPr>
        <dsp:cNvPr id="0" name=""/>
        <dsp:cNvSpPr/>
      </dsp:nvSpPr>
      <dsp:spPr>
        <a:xfrm>
          <a:off x="1340750" y="1853810"/>
          <a:ext cx="2604872" cy="2604834"/>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274320" rIns="0" bIns="87630" numCol="1" spcCol="1270" anchor="ctr" anchorCtr="0">
          <a:noAutofit/>
        </a:bodyPr>
        <a:lstStyle/>
        <a:p>
          <a:pPr marL="0" lvl="0" indent="0" algn="ctr" defTabSz="1022350">
            <a:lnSpc>
              <a:spcPct val="90000"/>
            </a:lnSpc>
            <a:spcBef>
              <a:spcPct val="0"/>
            </a:spcBef>
            <a:spcAft>
              <a:spcPct val="35000"/>
            </a:spcAft>
            <a:buNone/>
          </a:pPr>
          <a:r>
            <a:rPr lang="ar-xm" sz="2300" b="1" kern="1200" baseline="0">
              <a:latin typeface="Ubuntu" panose="020B0504030602030204" pitchFamily="34" charset="0"/>
              <a:cs typeface="Arial" panose="020B0604020202020204" pitchFamily="34" charset="0"/>
              <a:rtl/>
            </a:rPr>
            <a:t>مستوى الفريق</a:t>
          </a:r>
          <a:r>
            <a:rPr lang="ar-SA" sz="2300" b="1" kern="1200" baseline="0" noProof="0" dirty="0">
              <a:latin typeface="Ubuntu" panose="020B0504030602030204" pitchFamily="34" charset="0"/>
              <a:cs typeface="Arial" panose="020B0604020202020204" pitchFamily="34" charset="0"/>
              <a:rtl/>
            </a:rPr>
            <a:t>:</a:t>
          </a:r>
        </a:p>
        <a:p>
          <a:pPr marL="0" lvl="0" indent="0" algn="ctr" defTabSz="1022350">
            <a:lnSpc>
              <a:spcPct val="90000"/>
            </a:lnSpc>
            <a:spcBef>
              <a:spcPct val="0"/>
            </a:spcBef>
            <a:spcAft>
              <a:spcPct val="35000"/>
            </a:spcAft>
            <a:buNone/>
          </a:pPr>
          <a:r>
            <a:rPr lang="ar-xm" sz="2300" kern="1200" baseline="0" dirty="0">
              <a:latin typeface="Ubuntu" panose="020B0504030602030204" pitchFamily="34" charset="0"/>
              <a:cs typeface="Arial" panose="020B0604020202020204" pitchFamily="34" charset="0"/>
              <a:rtl/>
            </a:rPr>
            <a:t>إضافة إستراتيجيات إلى الممارسات </a:t>
          </a:r>
          <a:r>
            <a:rPr lang="ar-xm" sz="2300" kern="1200" baseline="0">
              <a:latin typeface="Ubuntu" panose="020B0504030602030204" pitchFamily="34" charset="0"/>
              <a:cs typeface="Arial" panose="020B0604020202020204" pitchFamily="34" charset="0"/>
              <a:rtl/>
            </a:rPr>
            <a:t>أو الألعاب</a:t>
          </a:r>
          <a:r>
            <a:rPr lang="ar-SA" sz="2300" kern="1200" baseline="0" noProof="0" dirty="0">
              <a:latin typeface="Ubuntu" panose="020B0504030602030204" pitchFamily="34" charset="0"/>
              <a:cs typeface="Arial" panose="020B0604020202020204" pitchFamily="34" charset="0"/>
              <a:rtl/>
            </a:rPr>
            <a:t>!</a:t>
          </a:r>
        </a:p>
      </dsp:txBody>
      <dsp:txXfrm>
        <a:off x="1722225" y="2235279"/>
        <a:ext cx="1841922" cy="1841896"/>
      </dsp:txXfrm>
    </dsp:sp>
    <dsp:sp modelId="{5BEA8142-3010-489F-A6EA-51833E42AD08}">
      <dsp:nvSpPr>
        <dsp:cNvPr id="0" name=""/>
        <dsp:cNvSpPr/>
      </dsp:nvSpPr>
      <dsp:spPr>
        <a:xfrm>
          <a:off x="0" y="116530"/>
          <a:ext cx="2604872" cy="2604834"/>
        </a:xfrm>
        <a:prstGeom prst="ellipse">
          <a:avLst/>
        </a:prstGeom>
        <a:solidFill>
          <a:srgbClr val="70AD47">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r-xm" sz="2300" b="1" kern="1200" baseline="0">
              <a:latin typeface="Ubuntu" panose="020B0504030602030204" pitchFamily="34" charset="0"/>
              <a:cs typeface="Arial" panose="020B0604020202020204" pitchFamily="34" charset="0"/>
              <a:rtl/>
            </a:rPr>
            <a:t>مستوى البرنامج</a:t>
          </a:r>
          <a:r>
            <a:rPr lang="ar-SA" sz="2300" b="1" kern="1200" baseline="0" noProof="0" dirty="0">
              <a:latin typeface="Ubuntu" panose="020B0504030602030204" pitchFamily="34" charset="0"/>
              <a:cs typeface="Arial" panose="020B0604020202020204" pitchFamily="34" charset="0"/>
              <a:rtl/>
            </a:rPr>
            <a:t>:</a:t>
          </a:r>
        </a:p>
        <a:p>
          <a:pPr marL="0" lvl="0" indent="0" algn="ctr" defTabSz="1022350">
            <a:lnSpc>
              <a:spcPct val="90000"/>
            </a:lnSpc>
            <a:spcBef>
              <a:spcPct val="0"/>
            </a:spcBef>
            <a:spcAft>
              <a:spcPct val="35000"/>
            </a:spcAft>
            <a:buNone/>
          </a:pPr>
          <a:r>
            <a:rPr lang="ar-xm" sz="2300" kern="1200" baseline="0" dirty="0">
              <a:latin typeface="Ubuntu" panose="020B0504030602030204" pitchFamily="34" charset="0"/>
              <a:cs typeface="Arial" panose="020B0604020202020204" pitchFamily="34" charset="0"/>
              <a:rtl/>
            </a:rPr>
            <a:t>أنشئ رسائل مع </a:t>
          </a:r>
          <a:r>
            <a:rPr lang="ar-xm" sz="2300" kern="1200" baseline="0">
              <a:latin typeface="Ubuntu" panose="020B0504030602030204" pitchFamily="34" charset="0"/>
              <a:cs typeface="Arial" panose="020B0604020202020204" pitchFamily="34" charset="0"/>
              <a:rtl/>
            </a:rPr>
            <a:t>موظفي البرنامج</a:t>
          </a:r>
          <a:r>
            <a:rPr lang="ar-SA" sz="2300" kern="1200" baseline="0" noProof="0" dirty="0">
              <a:latin typeface="Ubuntu" panose="020B0504030602030204" pitchFamily="34" charset="0"/>
              <a:cs typeface="Arial" panose="020B0604020202020204" pitchFamily="34" charset="0"/>
              <a:rtl/>
            </a:rPr>
            <a:t>!</a:t>
          </a:r>
        </a:p>
      </dsp:txBody>
      <dsp:txXfrm>
        <a:off x="381475" y="497999"/>
        <a:ext cx="1841922" cy="1841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1A003-B83B-44D3-85CF-204C792F7D72}">
      <dsp:nvSpPr>
        <dsp:cNvPr id="0" name=""/>
        <dsp:cNvSpPr/>
      </dsp:nvSpPr>
      <dsp:spPr>
        <a:xfrm>
          <a:off x="5810259" y="82530"/>
          <a:ext cx="4687646" cy="7776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ar-xm" sz="2700" kern="1200" baseline="0" dirty="0">
              <a:latin typeface="Ubuntu" panose="020B0504030602030204" pitchFamily="34" charset="0"/>
              <a:cs typeface="Arial" panose="020B0604020202020204" pitchFamily="34" charset="0"/>
              <a:rtl/>
            </a:rPr>
            <a:t>العلامات العاطفية</a:t>
          </a:r>
        </a:p>
      </dsp:txBody>
      <dsp:txXfrm>
        <a:off x="5810259" y="82530"/>
        <a:ext cx="4687646" cy="777600"/>
      </dsp:txXfrm>
    </dsp:sp>
    <dsp:sp modelId="{67173D19-6EA8-471A-B7A9-F23CD4ED7E1A}">
      <dsp:nvSpPr>
        <dsp:cNvPr id="0" name=""/>
        <dsp:cNvSpPr/>
      </dsp:nvSpPr>
      <dsp:spPr>
        <a:xfrm>
          <a:off x="5797857" y="860130"/>
          <a:ext cx="4712450" cy="370575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سهولة الانزعاج أو الجنون</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الشعور بالإرهاق</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مواجهة صعوبة في الاسترخاء</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الشعور بالاستياء تجاه نفسك</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تجنب الآخرين</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لا يمكن التركيز</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الشعور بالقلق دائمًا</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سوء </a:t>
          </a:r>
          <a:r>
            <a:rPr lang="ar-xm" sz="2700" kern="1200" baseline="0">
              <a:latin typeface="Ubuntu" panose="020B0504030602030204" pitchFamily="34" charset="0"/>
              <a:cs typeface="Arial" panose="020B0604020202020204" pitchFamily="34" charset="0"/>
              <a:rtl/>
            </a:rPr>
            <a:t>الحكم /</a:t>
          </a:r>
          <a:r>
            <a:rPr lang="ar-SA" sz="2700" kern="1200" baseline="0" noProof="0" dirty="0">
              <a:latin typeface="Ubuntu" panose="020B0504030602030204" pitchFamily="34" charset="0"/>
              <a:cs typeface="Arial" panose="020B0604020202020204" pitchFamily="34" charset="0"/>
              <a:rtl/>
            </a:rPr>
            <a:t> </a:t>
          </a:r>
          <a:r>
            <a:rPr lang="ar-xm" sz="2700" kern="1200" baseline="0" dirty="0">
              <a:latin typeface="Ubuntu" panose="020B0504030602030204" pitchFamily="34" charset="0"/>
              <a:cs typeface="Arial" panose="020B0604020202020204" pitchFamily="34" charset="0"/>
              <a:rtl/>
            </a:rPr>
            <a:t>اتخاذ القرار</a:t>
          </a:r>
        </a:p>
      </dsp:txBody>
      <dsp:txXfrm>
        <a:off x="5797857" y="860130"/>
        <a:ext cx="4712450" cy="3705750"/>
      </dsp:txXfrm>
    </dsp:sp>
    <dsp:sp modelId="{6AA3E21E-CFB7-4EDF-9432-FA3CAC76EEDA}">
      <dsp:nvSpPr>
        <dsp:cNvPr id="0" name=""/>
        <dsp:cNvSpPr/>
      </dsp:nvSpPr>
      <dsp:spPr>
        <a:xfrm>
          <a:off x="5291" y="82530"/>
          <a:ext cx="5165737" cy="77760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ar-xm" sz="2700" kern="1200" baseline="0" dirty="0">
              <a:latin typeface="Ubuntu" panose="020B0504030602030204" pitchFamily="34" charset="0"/>
              <a:cs typeface="Arial" panose="020B0604020202020204" pitchFamily="34" charset="0"/>
              <a:rtl/>
            </a:rPr>
            <a:t>العلامات الجسدية</a:t>
          </a:r>
        </a:p>
      </dsp:txBody>
      <dsp:txXfrm>
        <a:off x="5291" y="82530"/>
        <a:ext cx="5165737" cy="777600"/>
      </dsp:txXfrm>
    </dsp:sp>
    <dsp:sp modelId="{78E98D0A-4634-4700-8B73-62414A0ED8CE}">
      <dsp:nvSpPr>
        <dsp:cNvPr id="0" name=""/>
        <dsp:cNvSpPr/>
      </dsp:nvSpPr>
      <dsp:spPr>
        <a:xfrm>
          <a:off x="7351" y="860130"/>
          <a:ext cx="5161617" cy="3705750"/>
        </a:xfrm>
        <a:prstGeom prst="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الطاقة المنخفضة</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الصداع</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اضطراب المعدة</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توتر العضلات</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مشكلات في النوم</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العصبية</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ألم في الصدر وسرعة ضربات القلب</a:t>
          </a:r>
        </a:p>
        <a:p>
          <a:pPr marL="228600" lvl="1" indent="-228600" algn="r" defTabSz="1200150" rtl="1">
            <a:lnSpc>
              <a:spcPct val="90000"/>
            </a:lnSpc>
            <a:spcBef>
              <a:spcPct val="0"/>
            </a:spcBef>
            <a:spcAft>
              <a:spcPct val="15000"/>
            </a:spcAft>
            <a:buChar char="•"/>
          </a:pPr>
          <a:r>
            <a:rPr lang="ar-xm" sz="2700" kern="1200" baseline="0" dirty="0">
              <a:latin typeface="Ubuntu" panose="020B0504030602030204" pitchFamily="34" charset="0"/>
              <a:cs typeface="Arial" panose="020B0604020202020204" pitchFamily="34" charset="0"/>
              <a:rtl/>
            </a:rPr>
            <a:t>الأوجاع والألم</a:t>
          </a:r>
        </a:p>
      </dsp:txBody>
      <dsp:txXfrm>
        <a:off x="7351" y="860130"/>
        <a:ext cx="5161617" cy="3705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C9A3-2A7E-4052-ABB0-C662CBA9DFD8}">
      <dsp:nvSpPr>
        <dsp:cNvPr id="0" name=""/>
        <dsp:cNvSpPr/>
      </dsp:nvSpPr>
      <dsp:spPr>
        <a:xfrm rot="16200000">
          <a:off x="350285" y="-12693"/>
          <a:ext cx="2700736" cy="3401307"/>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ar-xm" sz="2900" kern="1200" dirty="0">
              <a:rtl/>
            </a:rPr>
            <a:t>لوحة الرؤية بها أفكار إيجابية </a:t>
          </a:r>
        </a:p>
        <a:p>
          <a:pPr marL="285750" lvl="1" indent="-285750" algn="r" defTabSz="1289050" rtl="1">
            <a:lnSpc>
              <a:spcPct val="90000"/>
            </a:lnSpc>
            <a:spcBef>
              <a:spcPct val="0"/>
            </a:spcBef>
            <a:spcAft>
              <a:spcPct val="15000"/>
            </a:spcAft>
            <a:buChar char="•"/>
          </a:pPr>
          <a:r>
            <a:rPr lang="ar-xm" sz="2900" kern="1200" dirty="0">
              <a:rtl/>
            </a:rPr>
            <a:t>استخدم صورًا وملاحظات وكلمات توكيد باعثة على السعادة </a:t>
          </a:r>
        </a:p>
      </dsp:txBody>
      <dsp:txXfrm rot="5400000">
        <a:off x="131839" y="469431"/>
        <a:ext cx="3269468" cy="2437058"/>
      </dsp:txXfrm>
    </dsp:sp>
    <dsp:sp modelId="{C68CF2B5-813C-4763-8E7A-9216F93A9149}">
      <dsp:nvSpPr>
        <dsp:cNvPr id="0" name=""/>
        <dsp:cNvSpPr/>
      </dsp:nvSpPr>
      <dsp:spPr>
        <a:xfrm>
          <a:off x="3401307" y="0"/>
          <a:ext cx="1913235" cy="33759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rtl="1">
            <a:lnSpc>
              <a:spcPct val="90000"/>
            </a:lnSpc>
            <a:spcBef>
              <a:spcPct val="0"/>
            </a:spcBef>
            <a:spcAft>
              <a:spcPct val="35000"/>
            </a:spcAft>
            <a:buNone/>
          </a:pPr>
          <a:r>
            <a:rPr lang="ar-xm" sz="4700" kern="1200" dirty="0">
              <a:rtl/>
            </a:rPr>
            <a:t>التكليف</a:t>
          </a:r>
        </a:p>
      </dsp:txBody>
      <dsp:txXfrm>
        <a:off x="3494703" y="93396"/>
        <a:ext cx="1726443" cy="318912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sz="quarter" idx="1"/>
          </p:nvPr>
        </p:nvSpPr>
        <p:spPr>
          <a:xfrm>
            <a:off x="4164434" y="9"/>
            <a:ext cx="3185865" cy="10756904"/>
          </a:xfrm>
          <a:prstGeom prst="rect">
            <a:avLst/>
          </a:prstGeom>
        </p:spPr>
        <p:txBody>
          <a:bodyPr vert="horz" lIns="320115" tIns="160058" rIns="320115" bIns="160058" rtlCol="0"/>
          <a:lstStyle>
            <a:lvl1pPr algn="r">
              <a:defRPr sz="4200"/>
            </a:lvl1pPr>
          </a:lstStyle>
          <a:p>
            <a:fld id="{B6E8A353-83FE-4FF6-8F00-0E4DF4F85D44}" type="datetimeFigureOut">
              <a:rPr lang="en-US" smtClean="0"/>
              <a:t>10/30/2024</a:t>
            </a:fld>
            <a:endParaRPr lang="en-US"/>
          </a:p>
        </p:txBody>
      </p:sp>
      <p:sp>
        <p:nvSpPr>
          <p:cNvPr id="4" name="Footer Placeholder 3"/>
          <p:cNvSpPr>
            <a:spLocks noGrp="1"/>
          </p:cNvSpPr>
          <p:nvPr>
            <p:ph type="ftr" sz="quarter" idx="2"/>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5" name="Slide Number Placeholder 4"/>
          <p:cNvSpPr>
            <a:spLocks noGrp="1"/>
          </p:cNvSpPr>
          <p:nvPr>
            <p:ph type="sldNum" sz="quarter" idx="3"/>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E2D8AB81-2E38-4A60-94B2-FDF2966F1B89}" type="slidenum">
              <a:rPr lang="en-US" smtClean="0"/>
              <a:t>‹#›</a:t>
            </a:fld>
            <a:endParaRPr lang="en-US"/>
          </a:p>
        </p:txBody>
      </p:sp>
    </p:spTree>
    <p:extLst>
      <p:ext uri="{BB962C8B-B14F-4D97-AF65-F5344CB8AC3E}">
        <p14:creationId xmlns:p14="http://schemas.microsoft.com/office/powerpoint/2010/main" val="291235276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idx="1"/>
          </p:nvPr>
        </p:nvSpPr>
        <p:spPr>
          <a:xfrm>
            <a:off x="4164434" y="9"/>
            <a:ext cx="3185865" cy="10756904"/>
          </a:xfrm>
          <a:prstGeom prst="rect">
            <a:avLst/>
          </a:prstGeom>
        </p:spPr>
        <p:txBody>
          <a:bodyPr vert="horz" lIns="320115" tIns="160058" rIns="320115" bIns="160058" rtlCol="0"/>
          <a:lstStyle>
            <a:lvl1pPr algn="r">
              <a:defRPr sz="4200"/>
            </a:lvl1pPr>
          </a:lstStyle>
          <a:p>
            <a:fld id="{EDFE1731-BD78-4010-A70D-2F3831B71A71}" type="datetimeFigureOut">
              <a:rPr lang="en-US" smtClean="0"/>
              <a:t>10/30/2024</a:t>
            </a:fld>
            <a:endParaRPr lang="en-US"/>
          </a:p>
        </p:txBody>
      </p:sp>
      <p:sp>
        <p:nvSpPr>
          <p:cNvPr id="4" name="Slide Image Placeholder 3"/>
          <p:cNvSpPr>
            <a:spLocks noGrp="1" noRot="1" noChangeAspect="1"/>
          </p:cNvSpPr>
          <p:nvPr>
            <p:ph type="sldImg" idx="2"/>
          </p:nvPr>
        </p:nvSpPr>
        <p:spPr>
          <a:xfrm>
            <a:off x="-60640913" y="26804938"/>
            <a:ext cx="128635126" cy="72356662"/>
          </a:xfrm>
          <a:prstGeom prst="rect">
            <a:avLst/>
          </a:prstGeom>
          <a:noFill/>
          <a:ln w="12700">
            <a:solidFill>
              <a:prstClr val="black"/>
            </a:solidFill>
          </a:ln>
        </p:spPr>
        <p:txBody>
          <a:bodyPr vert="horz" lIns="320115" tIns="160058" rIns="320115" bIns="160058" rtlCol="0" anchor="ctr"/>
          <a:lstStyle/>
          <a:p>
            <a:endParaRPr lang="en-US"/>
          </a:p>
        </p:txBody>
      </p:sp>
      <p:sp>
        <p:nvSpPr>
          <p:cNvPr id="5" name="Notes Placeholder 4"/>
          <p:cNvSpPr>
            <a:spLocks noGrp="1"/>
          </p:cNvSpPr>
          <p:nvPr>
            <p:ph type="body" sz="quarter" idx="3"/>
          </p:nvPr>
        </p:nvSpPr>
        <p:spPr>
          <a:xfrm>
            <a:off x="735203" y="103176743"/>
            <a:ext cx="5881601" cy="84417339"/>
          </a:xfrm>
          <a:prstGeom prst="rect">
            <a:avLst/>
          </a:prstGeom>
        </p:spPr>
        <p:txBody>
          <a:bodyPr vert="horz" lIns="320115" tIns="160058" rIns="320115" bIns="1600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7" name="Slide Number Placeholder 6"/>
          <p:cNvSpPr>
            <a:spLocks noGrp="1"/>
          </p:cNvSpPr>
          <p:nvPr>
            <p:ph type="sldNum" sz="quarter" idx="5"/>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B62F6823-B8E9-4699-902A-E3FD2D5D1567}" type="slidenum">
              <a:rPr lang="en-US" smtClean="0"/>
              <a:t>‹#›</a:t>
            </a:fld>
            <a:endParaRPr lang="en-US"/>
          </a:p>
        </p:txBody>
      </p:sp>
    </p:spTree>
    <p:extLst>
      <p:ext uri="{BB962C8B-B14F-4D97-AF65-F5344CB8AC3E}">
        <p14:creationId xmlns:p14="http://schemas.microsoft.com/office/powerpoint/2010/main" val="232118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نظرة عامة:</a:t>
            </a:r>
          </a:p>
          <a:p>
            <a:pPr rtl="1"/>
            <a:r>
              <a:rPr lang="ar-xm" dirty="0">
                <a:rtl/>
              </a:rPr>
              <a:t>ما المقصود بالصحة العاطفية؟</a:t>
            </a:r>
          </a:p>
          <a:p>
            <a:pPr rtl="1"/>
            <a:r>
              <a:rPr lang="ar-xm" dirty="0">
                <a:rtl/>
              </a:rPr>
              <a:t>الصحة العاطفية هي نفس الصحة العقلية.  يركز على صحة العقول / الأفكار والمشاعر.</a:t>
            </a:r>
          </a:p>
          <a:p>
            <a:pPr rtl="1"/>
            <a:endParaRPr lang="en-US" dirty="0"/>
          </a:p>
          <a:p>
            <a:pPr rtl="1"/>
            <a:r>
              <a:rPr lang="ar-xm" dirty="0">
                <a:rtl/>
              </a:rPr>
              <a:t>من المهم أن نتعلم طرقًا للبقاء بصحة جيدة من الناحية العاطفية تمامًا مثلما نتعلم طرقًا للبقاء بصحة جيدة!</a:t>
            </a:r>
          </a:p>
          <a:p>
            <a:pPr rtl="1"/>
            <a:r>
              <a:rPr lang="ar-xm" dirty="0">
                <a:rtl/>
              </a:rPr>
              <a:t>علينا الاعتناء بأنفسنا من الداخل والخارج!</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2</a:t>
            </a:fld>
            <a:endParaRPr lang="en-US"/>
          </a:p>
        </p:txBody>
      </p:sp>
    </p:spTree>
    <p:extLst>
      <p:ext uri="{BB962C8B-B14F-4D97-AF65-F5344CB8AC3E}">
        <p14:creationId xmlns:p14="http://schemas.microsoft.com/office/powerpoint/2010/main" val="263145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a:p>
            <a:pPr marL="0" indent="0" rtl="1">
              <a:buNone/>
            </a:pPr>
            <a:r>
              <a:rPr lang="ar-xm" dirty="0">
                <a:latin typeface="Ubuntu" panose="020B0504030602030204" pitchFamily="34" charset="0"/>
                <a:rtl/>
              </a:rPr>
              <a:t>نجد جميعًا مصدر إلهامنا من أماكن مختلفة ومن المهم أن تجد ما يناسبك.  يشعر الكثير من الأشخاص بالراحة عند الاستماع إلى الموسيقى المفضلة لديهم. لدى الأشخاص الآخرين قائمة بالكلمات المشجعة على قراءتها أو الصور التي تجب مشاهدتها - مثل التحدث مع نفسك. </a:t>
            </a:r>
          </a:p>
          <a:p>
            <a:pPr rtl="1"/>
            <a:endParaRPr lang="en-US" b="0" dirty="0"/>
          </a:p>
          <a:p>
            <a:pPr rtl="1"/>
            <a:r>
              <a:rPr lang="ar-xm" b="0" dirty="0">
                <a:rtl/>
              </a:rPr>
              <a:t>لدي شيء أشاركه، لوحة رؤية الأفكار الإيجابية الخاصة بي! بها كل الكلمات والصور السعيدة التي تساعدني على الشعور بالرضا.</a:t>
            </a:r>
          </a:p>
          <a:p>
            <a:pPr rtl="1"/>
            <a:endParaRPr lang="en-US" b="0" dirty="0"/>
          </a:p>
          <a:p>
            <a:pPr rtl="1"/>
            <a:r>
              <a:rPr lang="ar-xm" b="0" dirty="0">
                <a:rtl/>
              </a:rPr>
              <a:t>اكتب في مربع الدردشة بعض الأشياء التي كنت ستضعها على لوحة رؤيتك للأفكار الإيجابية.</a:t>
            </a:r>
          </a:p>
          <a:p>
            <a:pPr rtl="1"/>
            <a:endParaRPr lang="en-US" b="0" dirty="0"/>
          </a:p>
          <a:p>
            <a:pPr rtl="1"/>
            <a:endParaRPr lang="en-US" dirty="0"/>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11</a:t>
            </a:fld>
            <a:endParaRPr lang="en-US"/>
          </a:p>
        </p:txBody>
      </p:sp>
    </p:spTree>
    <p:extLst>
      <p:ext uri="{BB962C8B-B14F-4D97-AF65-F5344CB8AC3E}">
        <p14:creationId xmlns:p14="http://schemas.microsoft.com/office/powerpoint/2010/main" val="12291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a:p>
            <a:pPr marL="0" indent="0" rtl="1">
              <a:buNone/>
            </a:pPr>
            <a:r>
              <a:rPr lang="ar-xm" dirty="0">
                <a:latin typeface="Ubuntu" panose="020B0504030602030204" pitchFamily="34" charset="0"/>
                <a:rtl/>
              </a:rPr>
              <a:t>يمكن أن يساعدك التنفس العميق على الشعور بمزيد من الاسترخاء والهدوء.  افترض أنك تشم زهرة من خلال التنفس ببطء من أنفك. بعد ذلك، تخيل أنك تنفخ شمعة ببطء.   </a:t>
            </a:r>
          </a:p>
          <a:p>
            <a:pPr defTabSz="1745132" rtl="1"/>
            <a:endParaRPr lang="en-US" b="0" dirty="0"/>
          </a:p>
          <a:p>
            <a:pPr defTabSz="1745132" rtl="1"/>
            <a:r>
              <a:rPr lang="ar-xm" b="0" dirty="0">
                <a:rtl/>
              </a:rPr>
              <a:t>- استنشق لمدة </a:t>
            </a:r>
            <a:r>
              <a:rPr lang="en-us" b="0" dirty="0">
                <a:rtl val="0"/>
              </a:rPr>
              <a:t>5</a:t>
            </a:r>
            <a:r>
              <a:rPr lang="ar-xm" b="0" dirty="0">
                <a:rtl/>
              </a:rPr>
              <a:t> عدات وازفر لمدة </a:t>
            </a:r>
            <a:r>
              <a:rPr lang="en-us" b="0" dirty="0">
                <a:rtl val="0"/>
              </a:rPr>
              <a:t>5</a:t>
            </a:r>
            <a:r>
              <a:rPr lang="ar-xm" b="0" dirty="0">
                <a:rtl/>
              </a:rPr>
              <a:t> عدّات. كرروا ذلك </a:t>
            </a:r>
            <a:r>
              <a:rPr lang="en-us" b="0" dirty="0">
                <a:rtl val="0"/>
              </a:rPr>
              <a:t>3</a:t>
            </a:r>
            <a:r>
              <a:rPr lang="ar-xm" b="0" dirty="0">
                <a:rtl/>
              </a:rPr>
              <a:t> مرات.</a:t>
            </a:r>
          </a:p>
          <a:p>
            <a:pPr rtl="1"/>
            <a:endParaRPr lang="en-US" dirty="0"/>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12</a:t>
            </a:fld>
            <a:endParaRPr lang="en-US"/>
          </a:p>
        </p:txBody>
      </p:sp>
    </p:spTree>
    <p:extLst>
      <p:ext uri="{BB962C8B-B14F-4D97-AF65-F5344CB8AC3E}">
        <p14:creationId xmlns:p14="http://schemas.microsoft.com/office/powerpoint/2010/main" val="281990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ar-xm" dirty="0">
                <a:latin typeface="Ubuntu" panose="020B0504030602030204" pitchFamily="34" charset="0"/>
                <a:rtl/>
              </a:rPr>
              <a:t>يمكن أن تساعد تمارين الإطالة جسمك على الشعور بمزيد من الاسترخاء والتخلص من التوتر.  جرب بعض تمارين الإطالة البسيطة أو أوضاع اليوجا، لكن تذكر أن تبدأ ببطء وبلطف! </a:t>
            </a:r>
          </a:p>
          <a:p>
            <a:pPr rtl="1"/>
            <a:endParaRPr lang="en-US" dirty="0"/>
          </a:p>
          <a:p>
            <a:pPr rtl="1"/>
            <a:r>
              <a:rPr lang="ar-xm" dirty="0">
                <a:rtl/>
              </a:rPr>
              <a:t>إليك بعض تمارين الإطالة المفضلة لديّ... </a:t>
            </a:r>
          </a:p>
          <a:p>
            <a:pPr rtl="1"/>
            <a:endParaRPr lang="en-US" dirty="0"/>
          </a:p>
          <a:p>
            <a:pPr rtl="1"/>
            <a:r>
              <a:rPr lang="ar-xm" dirty="0">
                <a:rtl/>
              </a:rPr>
              <a:t>- أظهر اثنين من تمارين الإطالة المفضلة لديك وقم بممارسة التمرين لمدة </a:t>
            </a:r>
            <a:r>
              <a:rPr lang="en-us" dirty="0">
                <a:rtl val="0"/>
              </a:rPr>
              <a:t>20</a:t>
            </a:r>
            <a:r>
              <a:rPr lang="ar-xm" dirty="0">
                <a:rtl/>
              </a:rPr>
              <a:t> ثانية على الأقل على كل جانب</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13</a:t>
            </a:fld>
            <a:endParaRPr lang="en-US"/>
          </a:p>
        </p:txBody>
      </p:sp>
    </p:spTree>
    <p:extLst>
      <p:ext uri="{BB962C8B-B14F-4D97-AF65-F5344CB8AC3E}">
        <p14:creationId xmlns:p14="http://schemas.microsoft.com/office/powerpoint/2010/main" val="195704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a:p>
            <a:pPr marL="0" indent="0" rtl="1">
              <a:buNone/>
            </a:pPr>
            <a:r>
              <a:rPr lang="ar-xm" dirty="0">
                <a:rtl/>
              </a:rPr>
              <a:t>يمكن أن يساعدنا الأشخاص الآخرون عندما نحاول التعامل مع أفكارنا ومشاعرنا. يمكن أن يساعدك التحدث إلى الأشخاص الذين تثق بهم، مثل عائلتك وأصدقائك ومدربيك.   يمكنك أيضًا التحدث إلى متخصص في الصحة العقلية مثل طبيب نفسي أو مستشار. </a:t>
            </a:r>
          </a:p>
          <a:p>
            <a:pPr marL="0" indent="0" rtl="1">
              <a:buNone/>
            </a:pPr>
            <a:r>
              <a:rPr lang="ar-xm" dirty="0">
                <a:rtl/>
              </a:rPr>
              <a:t>امنح الآخرين ابتسامة بدلاً من التحية باليد.  </a:t>
            </a:r>
          </a:p>
          <a:p>
            <a:pPr rtl="1"/>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14</a:t>
            </a:fld>
            <a:endParaRPr lang="en-US"/>
          </a:p>
        </p:txBody>
      </p:sp>
    </p:spTree>
    <p:extLst>
      <p:ext uri="{BB962C8B-B14F-4D97-AF65-F5344CB8AC3E}">
        <p14:creationId xmlns:p14="http://schemas.microsoft.com/office/powerpoint/2010/main" val="272145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0" dirty="0">
                <a:rtl/>
              </a:rPr>
              <a:t>لنقم بنشاط يساعدنا على ممارسة الصحة العاطفية.</a:t>
            </a:r>
          </a:p>
          <a:p>
            <a:pPr rtl="1"/>
            <a:r>
              <a:rPr lang="ar-xm" b="0" dirty="0">
                <a:rtl/>
              </a:rPr>
              <a:t>سننشئ مجلس رؤية للصحة العاطفية!</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15</a:t>
            </a:fld>
            <a:endParaRPr lang="en-US"/>
          </a:p>
        </p:txBody>
      </p:sp>
    </p:spTree>
    <p:extLst>
      <p:ext uri="{BB962C8B-B14F-4D97-AF65-F5344CB8AC3E}">
        <p14:creationId xmlns:p14="http://schemas.microsoft.com/office/powerpoint/2010/main" val="45702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351B-5B86-EDA3-3D41-CB1EE9EB9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3657-E252-BE14-31F8-561D38901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0DBBA-110F-E649-3166-B657FEE15871}"/>
              </a:ext>
            </a:extLst>
          </p:cNvPr>
          <p:cNvSpPr>
            <a:spLocks noGrp="1"/>
          </p:cNvSpPr>
          <p:nvPr>
            <p:ph type="body" idx="1"/>
          </p:nvPr>
        </p:nvSpPr>
        <p:spPr/>
        <p:txBody>
          <a:bodyPr rtlCol="1"/>
          <a:lstStyle/>
          <a:p>
            <a:pPr marL="0" marR="0" lvl="0" indent="0" algn="r" defTabSz="321457" rtl="1" eaLnBrk="1" fontAlgn="auto" latinLnBrk="0" hangingPunct="1">
              <a:lnSpc>
                <a:spcPct val="100000"/>
              </a:lnSpc>
              <a:spcBef>
                <a:spcPts val="0"/>
              </a:spcBef>
              <a:spcAft>
                <a:spcPts val="0"/>
              </a:spcAft>
              <a:buClrTx/>
              <a:buSzTx/>
              <a:buFontTx/>
              <a:buNone/>
              <a:tabLst/>
              <a:defRPr/>
            </a:pPr>
            <a:r>
              <a:rPr lang="ar-xm">
                <a:rtl/>
              </a:rPr>
              <a:t>قل:</a:t>
            </a:r>
          </a:p>
          <a:p>
            <a:pPr marL="171450" marR="0" lvl="0" indent="-171450" algn="r" defTabSz="32145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xm">
                <a:rtl/>
              </a:rPr>
              <a:t>بالنسبة</a:t>
            </a:r>
            <a:r>
              <a:rPr lang="ar-xm" baseline="0">
                <a:rtl/>
              </a:rPr>
              <a:t> للبعض منكم، سيكون إنشاء خطة مادية طريقة جيدة لمواكبة مجموعات وسائل التواصل الاجتماعي الخاصة بك. ومع ذلك، لا يُقصد بهذا أن يكون مقاسًا واحدًا يناسب الجميع. إذا كان شخص ما لا يريد وضع حد، فلا داعي لذلك.</a:t>
            </a:r>
          </a:p>
          <a:p>
            <a:pPr marL="0" marR="0" lvl="0" indent="0" algn="r" defTabSz="321457"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r" defTabSz="321457" rtl="1" eaLnBrk="1" fontAlgn="auto" latinLnBrk="0" hangingPunct="1">
              <a:lnSpc>
                <a:spcPct val="100000"/>
              </a:lnSpc>
              <a:spcBef>
                <a:spcPts val="0"/>
              </a:spcBef>
              <a:spcAft>
                <a:spcPts val="0"/>
              </a:spcAft>
              <a:buClrTx/>
              <a:buSzTx/>
              <a:buFontTx/>
              <a:buNone/>
              <a:tabLst/>
              <a:defRPr/>
            </a:pPr>
            <a:endParaRPr lang="en-US"/>
          </a:p>
          <a:p>
            <a:pPr rtl="1"/>
            <a:endParaRPr lang="en-US"/>
          </a:p>
        </p:txBody>
      </p:sp>
      <p:sp>
        <p:nvSpPr>
          <p:cNvPr id="4" name="Slide Number Placeholder 3">
            <a:extLst>
              <a:ext uri="{FF2B5EF4-FFF2-40B4-BE49-F238E27FC236}">
                <a16:creationId xmlns:a16="http://schemas.microsoft.com/office/drawing/2014/main" id="{B50053AE-FA68-D5FF-94C8-C50C7585C52F}"/>
              </a:ext>
            </a:extLst>
          </p:cNvPr>
          <p:cNvSpPr>
            <a:spLocks noGrp="1"/>
          </p:cNvSpPr>
          <p:nvPr>
            <p:ph type="sldNum" sz="quarter" idx="10"/>
          </p:nvPr>
        </p:nvSpPr>
        <p:spPr/>
        <p:txBody>
          <a:bodyPr rtlCol="1"/>
          <a:lstStyle/>
          <a:p>
            <a:pPr rtl="1"/>
            <a:fld id="{1AC5CC87-18D6-2949-8A9C-E6692CDF0070}" type="slidenum">
              <a:rPr lang="en-US" smtClean="0"/>
              <a:pPr rtl="1"/>
              <a:t>17</a:t>
            </a:fld>
            <a:endParaRPr lang="en-US"/>
          </a:p>
        </p:txBody>
      </p:sp>
    </p:spTree>
    <p:extLst>
      <p:ext uri="{BB962C8B-B14F-4D97-AF65-F5344CB8AC3E}">
        <p14:creationId xmlns:p14="http://schemas.microsoft.com/office/powerpoint/2010/main" val="229077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هناك عدة طرق يمكنك من خلالها، بصفتك ممثلًا للصحة، مساعدة مجتمع الأولمبياد الخاص في البقاء على المسار الصحيح فيما يتعلق بالصحة العاطفية. </a:t>
            </a:r>
          </a:p>
          <a:p>
            <a:pPr rtl="1"/>
            <a:endParaRPr lang="en-US" dirty="0"/>
          </a:p>
          <a:p>
            <a:pPr rtl="1"/>
            <a:r>
              <a:rPr lang="ar-xm" dirty="0">
                <a:rtl/>
              </a:rPr>
              <a:t>تتضمن بعض الأمثلة ما يلي:</a:t>
            </a:r>
          </a:p>
          <a:p>
            <a:pPr marL="327212" indent="-327212" rtl="1">
              <a:buFontTx/>
              <a:buChar char="-"/>
            </a:pPr>
            <a:r>
              <a:rPr lang="ar-xm" dirty="0">
                <a:rtl/>
              </a:rPr>
              <a:t>المستوى الفردي: ممارسة تمرين التنفس مع أحد الأصدقاء إذا لاحظت أنه يشعر بالتوتر</a:t>
            </a:r>
          </a:p>
          <a:p>
            <a:pPr marL="327212" indent="-327212" rtl="1">
              <a:buFontTx/>
              <a:buChar char="-"/>
            </a:pPr>
            <a:r>
              <a:rPr lang="ar-xm" dirty="0">
                <a:rtl/>
              </a:rPr>
              <a:t>مستوى البرنامج: اعمل مع موظفي برنامج "الأولمبياد الخاص" لإنشاء رسائل عبر وسائل التواصل الاجتماعي يمكن مشاركتها مع مجتمع برنامج "الأولمبياد الخاص" الخاص بك</a:t>
            </a:r>
          </a:p>
          <a:p>
            <a:pPr marL="327212" indent="-327212" rtl="1">
              <a:buFontTx/>
              <a:buChar char="-"/>
            </a:pPr>
            <a:r>
              <a:rPr lang="ar-xm" dirty="0">
                <a:rtl/>
              </a:rPr>
              <a:t>مستوى الفريق: اعمل مع مدربك لمشاركة "نصائح احترافية" للصحة العقلية مع زملائك في الفريق قبل التمرين أو بعده</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3</a:t>
            </a:fld>
            <a:endParaRPr lang="en-US"/>
          </a:p>
        </p:txBody>
      </p:sp>
    </p:spTree>
    <p:extLst>
      <p:ext uri="{BB962C8B-B14F-4D97-AF65-F5344CB8AC3E}">
        <p14:creationId xmlns:p14="http://schemas.microsoft.com/office/powerpoint/2010/main" val="85479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b="0" dirty="0">
                <a:rtl/>
              </a:rPr>
              <a:t>مفاهيم الصحة العاطفية العامة - لا يتعلق الأمر فقط بالشعور بالسعادة أو الحزن.  أخبرنا عن المشاعر الأخرى التي تشعر بها.  كيف تظهر مشاعرك؟</a:t>
            </a:r>
          </a:p>
          <a:p>
            <a:pPr rtl="1"/>
            <a:endParaRPr lang="en-US" b="0" dirty="0"/>
          </a:p>
          <a:p>
            <a:pPr rtl="1"/>
            <a:r>
              <a:rPr lang="ar-xm" b="0" dirty="0">
                <a:rtl/>
              </a:rPr>
              <a:t>من الطبيعي أن تشعر بمجموعة من المشاعر - حتى الحزن أو الغضب! إذا شاهدت فيلم "</a:t>
            </a:r>
            <a:r>
              <a:rPr lang="ar-xm" b="0" dirty="0">
                <a:rtl val="0"/>
              </a:rPr>
              <a:t>Inside Out</a:t>
            </a:r>
            <a:r>
              <a:rPr lang="ar-xm" b="0" dirty="0">
                <a:rtl/>
              </a:rPr>
              <a:t>"، فستدرك أن "كل" عواطفنا تعمل معًا لتجعلنا أشخاصًا مستقلين جيدًا يمكنهم الاستجابة للأحداث أو المواقف بشكل مناسب</a:t>
            </a:r>
          </a:p>
          <a:p>
            <a:pPr rtl="1"/>
            <a:endParaRPr lang="en-US" b="0" dirty="0"/>
          </a:p>
          <a:p>
            <a:pPr rtl="1"/>
            <a:r>
              <a:rPr lang="ar-xm" b="0" dirty="0">
                <a:rtl/>
              </a:rPr>
              <a:t>الشيء المهم هو العثور على أدوات لمحاولة إعادتك إلى المسار الصحيح...  البقاء في المنطقة السلبية لفترة طويلة جدًا ليس أسلوبًا صحيًا.</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4</a:t>
            </a:fld>
            <a:endParaRPr lang="en-US"/>
          </a:p>
        </p:txBody>
      </p:sp>
    </p:spTree>
    <p:extLst>
      <p:ext uri="{BB962C8B-B14F-4D97-AF65-F5344CB8AC3E}">
        <p14:creationId xmlns:p14="http://schemas.microsoft.com/office/powerpoint/2010/main" val="422433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1745132" rtl="1"/>
            <a:r>
              <a:rPr lang="ar-xm" b="0" dirty="0">
                <a:rtl/>
              </a:rPr>
              <a:t>يمكن أن يكون هناك العديد من التهديدات لصحتنا العاطفية.  إليك طريقة تساعد في إظهار العلاقة بين عواطفنا وأفكارنا وأجسادنا: </a:t>
            </a:r>
            <a:r>
              <a:rPr lang="ar-xm" b="1" dirty="0">
                <a:rtl/>
              </a:rPr>
              <a:t>الإجهاد</a:t>
            </a:r>
          </a:p>
          <a:p>
            <a:pPr defTabSz="1745132" rtl="1"/>
            <a:endParaRPr lang="en-US" b="1" dirty="0"/>
          </a:p>
          <a:p>
            <a:pPr rtl="1"/>
            <a:r>
              <a:rPr lang="ar-xm" dirty="0">
                <a:rtl/>
              </a:rPr>
              <a:t>الإجهاد هو رد فعل جسدي علينا تجاه المواقف العصيبة (مثل التقديم أمام صفك، أو النظر إلى المحيط في زيارة الشاطئ، أو عندما تكون على وشك بدء أحد السباقات)</a:t>
            </a:r>
          </a:p>
          <a:p>
            <a:pPr rtl="1"/>
            <a:endParaRPr lang="en-US" dirty="0"/>
          </a:p>
          <a:p>
            <a:pPr rtl="1"/>
            <a:r>
              <a:rPr lang="ar-xm" dirty="0">
                <a:rtl/>
              </a:rPr>
              <a:t>الإجهاد يمكن أن يجعلنا نشعر بأن قلوبنا تتهافت في السباق. يمكن أن تكون وتيرة التنفس لديك أسرع بكثير. قد تتعرق راحة يدنا وقد يتسرب شعور الخوف بداخلك. الشعور بالتوتر أمر "طبيعي". وفي بعض المواقف، يكون الأمر جيدًا لأنه يخبر جسمك بما عليك القيام به للاستجابة بشكل جيد للموقف المُجهد. </a:t>
            </a:r>
          </a:p>
          <a:p>
            <a:pPr rtl="1"/>
            <a:endParaRPr lang="en-US" dirty="0"/>
          </a:p>
          <a:p>
            <a:pPr rtl="1"/>
            <a:r>
              <a:rPr lang="ar-xm" dirty="0">
                <a:rtl/>
              </a:rPr>
              <a:t>ومع ذلك، فإن الكثير من الإجهاد لفترات طويلة من الوقت ليس جيدًا. يمكن أن يسهم في مشكلات صحية مثل ارتفاع ضغط الدم وحتى يؤثر على ذاكرتنا</a:t>
            </a:r>
          </a:p>
          <a:p>
            <a:pPr rtl="1"/>
            <a:endParaRPr lang="en-US" dirty="0"/>
          </a:p>
        </p:txBody>
      </p:sp>
      <p:sp>
        <p:nvSpPr>
          <p:cNvPr id="4" name="Slide Number Placeholder 3"/>
          <p:cNvSpPr>
            <a:spLocks noGrp="1"/>
          </p:cNvSpPr>
          <p:nvPr>
            <p:ph type="sldNum" sz="quarter" idx="10"/>
          </p:nvPr>
        </p:nvSpPr>
        <p:spPr/>
        <p:txBody>
          <a:bodyPr rtlCol="1"/>
          <a:lstStyle/>
          <a:p>
            <a:pPr rtl="1"/>
            <a:fld id="{B62F6823-B8E9-4699-902A-E3FD2D5D1567}" type="slidenum">
              <a:rPr lang="en-US" smtClean="0"/>
              <a:t>5</a:t>
            </a:fld>
            <a:endParaRPr lang="en-US"/>
          </a:p>
        </p:txBody>
      </p:sp>
    </p:spTree>
    <p:extLst>
      <p:ext uri="{BB962C8B-B14F-4D97-AF65-F5344CB8AC3E}">
        <p14:creationId xmlns:p14="http://schemas.microsoft.com/office/powerpoint/2010/main" val="23010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xm" dirty="0">
                <a:rtl/>
              </a:rPr>
              <a:t>راجع الشريحة واسأل المشاركين عما إذا كانوا قد لاحظوا أيًا من هذه العلامات من قبل.</a:t>
            </a:r>
          </a:p>
          <a:p>
            <a:pPr rtl="1"/>
            <a:endParaRPr lang="en-US" dirty="0"/>
          </a:p>
          <a:p>
            <a:pPr rtl="1"/>
            <a:endParaRPr lang="en-US" dirty="0"/>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6</a:t>
            </a:fld>
            <a:endParaRPr lang="en-US"/>
          </a:p>
        </p:txBody>
      </p:sp>
    </p:spTree>
    <p:extLst>
      <p:ext uri="{BB962C8B-B14F-4D97-AF65-F5344CB8AC3E}">
        <p14:creationId xmlns:p14="http://schemas.microsoft.com/office/powerpoint/2010/main" val="2922096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1745132" rtl="1"/>
            <a:r>
              <a:rPr lang="ar-xm" dirty="0">
                <a:rtl/>
              </a:rPr>
              <a:t>في المواقف المختلفة، الشيء الوحيد الذي يمكنك التحكم فيه هو نفسك. من بين الأمثلة على الأشياء التي لا يمكننا التحكم فيها: </a:t>
            </a:r>
            <a:r>
              <a:rPr lang="en-us" dirty="0">
                <a:rtl val="0"/>
              </a:rPr>
              <a:t>1</a:t>
            </a:r>
            <a:r>
              <a:rPr lang="ar-xm" dirty="0">
                <a:rtl/>
              </a:rPr>
              <a:t>) الطقس، </a:t>
            </a:r>
            <a:r>
              <a:rPr lang="en-us" dirty="0">
                <a:rtl val="0"/>
              </a:rPr>
              <a:t>2</a:t>
            </a:r>
            <a:r>
              <a:rPr lang="ar-xm" dirty="0">
                <a:rtl/>
              </a:rPr>
              <a:t>) الأشخاص الآخرون</a:t>
            </a:r>
          </a:p>
          <a:p>
            <a:pPr rtl="1"/>
            <a:endParaRPr lang="en-US" dirty="0"/>
          </a:p>
          <a:p>
            <a:pPr rtl="1"/>
            <a:r>
              <a:rPr lang="ar-xm" dirty="0">
                <a:rtl/>
              </a:rPr>
              <a:t>الرد على المواقف مع وجود نية! لا تتفاعل فقط.  </a:t>
            </a:r>
          </a:p>
          <a:p>
            <a:pPr rtl="1"/>
            <a:r>
              <a:rPr lang="ar-xm" dirty="0">
                <a:rtl/>
              </a:rPr>
              <a:t>هذا يعني أن تأخذ وقتًا في التفكير فيما تشعر به وتحديد ما يجب عليك التعامل معه بشكل أفضل.</a:t>
            </a:r>
          </a:p>
          <a:p>
            <a:pPr rtl="1"/>
            <a:endParaRPr lang="en-US" dirty="0"/>
          </a:p>
          <a:p>
            <a:pPr rtl="1"/>
            <a:r>
              <a:rPr lang="ar-xm" dirty="0">
                <a:rtl/>
              </a:rPr>
              <a:t>النشاط: أعط أمثلة على المواقف التي تضم ردود فعل سلبية مقابل الردود الإيجابية.  ساعد المشاركين في التعرف على الأفكار والمشاعر والسلوكيات. </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7</a:t>
            </a:fld>
            <a:endParaRPr lang="en-US"/>
          </a:p>
        </p:txBody>
      </p:sp>
    </p:spTree>
    <p:extLst>
      <p:ext uri="{BB962C8B-B14F-4D97-AF65-F5344CB8AC3E}">
        <p14:creationId xmlns:p14="http://schemas.microsoft.com/office/powerpoint/2010/main" val="261390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1745132" rtl="1"/>
            <a:r>
              <a:rPr lang="ar-xm" dirty="0">
                <a:rtl/>
              </a:rPr>
              <a:t>ابدأ مناقشة... تتضمن بعض الأمثلة ما يلي: عدم رؤية الأصدقاء والعائلة بسبب انتشار فيروس كوفيد</a:t>
            </a:r>
          </a:p>
          <a:p>
            <a:pPr defTabSz="1745132" rtl="1"/>
            <a:endParaRPr lang="en-US" dirty="0"/>
          </a:p>
          <a:p>
            <a:pPr defTabSz="1745132" rtl="1"/>
            <a:r>
              <a:rPr lang="ar-xm" dirty="0">
                <a:rtl/>
              </a:rPr>
              <a:t>حث المجموعة على التفكير في أشياء وترتهم قبل كوفيد</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8</a:t>
            </a:fld>
            <a:endParaRPr lang="en-US"/>
          </a:p>
        </p:txBody>
      </p:sp>
    </p:spTree>
    <p:extLst>
      <p:ext uri="{BB962C8B-B14F-4D97-AF65-F5344CB8AC3E}">
        <p14:creationId xmlns:p14="http://schemas.microsoft.com/office/powerpoint/2010/main" val="175953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defTabSz="1745132" rtl="1"/>
            <a:r>
              <a:rPr lang="ar-xm" dirty="0">
                <a:rtl/>
              </a:rPr>
              <a:t>سنخوض معًا </a:t>
            </a:r>
            <a:r>
              <a:rPr lang="en-us" dirty="0">
                <a:rtl val="0"/>
              </a:rPr>
              <a:t>5</a:t>
            </a:r>
            <a:r>
              <a:rPr lang="ar-xm" dirty="0">
                <a:rtl/>
              </a:rPr>
              <a:t> تقنيات تعزز صحتنا العاطفية. </a:t>
            </a:r>
          </a:p>
          <a:p>
            <a:pPr rtl="1"/>
            <a:endParaRPr lang="en-US" dirty="0"/>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9</a:t>
            </a:fld>
            <a:endParaRPr lang="en-US"/>
          </a:p>
        </p:txBody>
      </p:sp>
    </p:spTree>
    <p:extLst>
      <p:ext uri="{BB962C8B-B14F-4D97-AF65-F5344CB8AC3E}">
        <p14:creationId xmlns:p14="http://schemas.microsoft.com/office/powerpoint/2010/main" val="301564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b="1" dirty="0"/>
          </a:p>
          <a:p>
            <a:pPr marL="0" marR="0" lvl="0" indent="0" algn="r" defTabSz="914400" rtl="1" eaLnBrk="1" fontAlgn="auto" latinLnBrk="0" hangingPunct="1">
              <a:lnSpc>
                <a:spcPct val="100000"/>
              </a:lnSpc>
              <a:spcBef>
                <a:spcPts val="0"/>
              </a:spcBef>
              <a:spcAft>
                <a:spcPts val="0"/>
              </a:spcAft>
              <a:buClrTx/>
              <a:buSzTx/>
              <a:buFontTx/>
              <a:buNone/>
              <a:tabLst/>
              <a:defRPr/>
            </a:pPr>
            <a:r>
              <a:rPr lang="ar-xm" dirty="0">
                <a:latin typeface="Ubuntu" panose="020B0504030602030204" pitchFamily="34" charset="0"/>
                <a:rtl/>
              </a:rPr>
              <a:t>إذا كنت تشعر بالتوتر أو الغضب أو الإرهاق، فحاول إفراغ التوتر في شيء مثل كرة التوتر لبضع دقائق.  اضغط على الكرة لمدة </a:t>
            </a:r>
            <a:r>
              <a:rPr lang="en-us" dirty="0">
                <a:latin typeface="Ubuntu" panose="020B0504030602030204" pitchFamily="34" charset="0"/>
                <a:rtl val="0"/>
              </a:rPr>
              <a:t>3</a:t>
            </a:r>
            <a:r>
              <a:rPr lang="ar-xm" dirty="0">
                <a:latin typeface="Ubuntu" panose="020B0504030602030204" pitchFamily="34" charset="0"/>
                <a:rtl/>
              </a:rPr>
              <a:t> ثوانٍ، ثم حرر الكرة ببطء، ثم كرر ذلك من </a:t>
            </a:r>
            <a:r>
              <a:rPr lang="en-us" dirty="0">
                <a:latin typeface="Ubuntu" panose="020B0504030602030204" pitchFamily="34" charset="0"/>
                <a:rtl val="0"/>
              </a:rPr>
              <a:t>5</a:t>
            </a:r>
            <a:r>
              <a:rPr lang="ar-xm" dirty="0">
                <a:latin typeface="Ubuntu" panose="020B0504030602030204" pitchFamily="34" charset="0"/>
                <a:rtl/>
              </a:rPr>
              <a:t> إلى </a:t>
            </a:r>
            <a:r>
              <a:rPr lang="en-us" dirty="0">
                <a:latin typeface="Ubuntu" panose="020B0504030602030204" pitchFamily="34" charset="0"/>
                <a:rtl val="0"/>
              </a:rPr>
              <a:t>10</a:t>
            </a:r>
            <a:r>
              <a:rPr lang="ar-xm" dirty="0">
                <a:latin typeface="Ubuntu" panose="020B0504030602030204" pitchFamily="34" charset="0"/>
                <a:rtl/>
              </a:rPr>
              <a:t> مرات لمدة دقيقة واحدة.  </a:t>
            </a:r>
          </a:p>
          <a:p>
            <a:pPr rtl="1"/>
            <a:endParaRPr lang="en-US" b="1" dirty="0"/>
          </a:p>
          <a:p>
            <a:pPr rtl="1"/>
            <a:r>
              <a:rPr lang="ar-xm" b="1" dirty="0">
                <a:rtl/>
              </a:rPr>
              <a:t>لنقم بإفراغ التوتر في الكرة </a:t>
            </a:r>
            <a:r>
              <a:rPr lang="en-us" b="1" dirty="0">
                <a:rtl val="0"/>
              </a:rPr>
              <a:t>5</a:t>
            </a:r>
            <a:r>
              <a:rPr lang="ar-xm" b="1" dirty="0">
                <a:rtl/>
              </a:rPr>
              <a:t> مرات. </a:t>
            </a:r>
          </a:p>
        </p:txBody>
      </p:sp>
      <p:sp>
        <p:nvSpPr>
          <p:cNvPr id="4" name="Slide Number Placeholder 3"/>
          <p:cNvSpPr>
            <a:spLocks noGrp="1"/>
          </p:cNvSpPr>
          <p:nvPr>
            <p:ph type="sldNum" sz="quarter" idx="5"/>
          </p:nvPr>
        </p:nvSpPr>
        <p:spPr/>
        <p:txBody>
          <a:bodyPr rtlCol="1"/>
          <a:lstStyle/>
          <a:p>
            <a:pPr rtl="1"/>
            <a:fld id="{B62F6823-B8E9-4699-902A-E3FD2D5D1567}" type="slidenum">
              <a:rPr lang="en-US" smtClean="0"/>
              <a:t>10</a:t>
            </a:fld>
            <a:endParaRPr lang="en-US"/>
          </a:p>
        </p:txBody>
      </p:sp>
    </p:spTree>
    <p:extLst>
      <p:ext uri="{BB962C8B-B14F-4D97-AF65-F5344CB8AC3E}">
        <p14:creationId xmlns:p14="http://schemas.microsoft.com/office/powerpoint/2010/main" val="290733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rtlCol="1" anchor="b"/>
          <a:lstStyle>
            <a:lvl1pPr algn="ctr" rtl="1">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en-US"/>
              <a:t>Click to edit Master subtitle style</a:t>
            </a:r>
          </a:p>
        </p:txBody>
      </p:sp>
      <p:sp>
        <p:nvSpPr>
          <p:cNvPr id="4" name="Date Placeholder 3"/>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34498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rtlCol="1" anchor="b"/>
          <a:lstStyle>
            <a:lvl1pPr algn="r" rtl="1">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rtlCol="1"/>
          <a:lstStyle>
            <a:lvl1pPr marL="0" indent="0" algn="r" rtl="1">
              <a:buNone/>
              <a:defRPr sz="2400">
                <a:solidFill>
                  <a:schemeClr val="tx1">
                    <a:tint val="75000"/>
                  </a:schemeClr>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algn="r" rtl="1"/>
            <a:r>
              <a:rPr lang="en-US"/>
              <a:t>Edit Master text styles</a:t>
            </a:r>
          </a:p>
        </p:txBody>
      </p:sp>
      <p:sp>
        <p:nvSpPr>
          <p:cNvPr id="4" name="Date Placeholder 3"/>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98556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Content Placeholder 3"/>
          <p:cNvSpPr>
            <a:spLocks noGrp="1"/>
          </p:cNvSpPr>
          <p:nvPr>
            <p:ph sz="half" idx="2"/>
          </p:nvPr>
        </p:nvSpPr>
        <p:spPr>
          <a:xfrm>
            <a:off x="6172200" y="1825625"/>
            <a:ext cx="5181600" cy="4351338"/>
          </a:xfrm>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Date Placeholder 4"/>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105565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rtlCol="1"/>
          <a:lstStyle>
            <a:lvl1pPr algn="r" rtl="1"/>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Edit Master text styles</a:t>
            </a:r>
          </a:p>
        </p:txBody>
      </p:sp>
      <p:sp>
        <p:nvSpPr>
          <p:cNvPr id="4" name="Content Placeholder 3"/>
          <p:cNvSpPr>
            <a:spLocks noGrp="1"/>
          </p:cNvSpPr>
          <p:nvPr>
            <p:ph sz="half" idx="2"/>
          </p:nvPr>
        </p:nvSpPr>
        <p:spPr>
          <a:xfrm>
            <a:off x="839788" y="2505075"/>
            <a:ext cx="5157787" cy="3684588"/>
          </a:xfrm>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5" name="Text Placeholder 4"/>
          <p:cNvSpPr>
            <a:spLocks noGrp="1"/>
          </p:cNvSpPr>
          <p:nvPr>
            <p:ph type="body" sz="quarter" idx="3"/>
          </p:nvPr>
        </p:nvSpPr>
        <p:spPr>
          <a:xfrm>
            <a:off x="6172200" y="1681163"/>
            <a:ext cx="51831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algn="r" rtl="1"/>
            <a:r>
              <a:rPr lang="en-US"/>
              <a:t>Edit Master text styles</a:t>
            </a:r>
          </a:p>
        </p:txBody>
      </p:sp>
      <p:sp>
        <p:nvSpPr>
          <p:cNvPr id="6" name="Content Placeholder 5"/>
          <p:cNvSpPr>
            <a:spLocks noGrp="1"/>
          </p:cNvSpPr>
          <p:nvPr>
            <p:ph sz="quarter" idx="4"/>
          </p:nvPr>
        </p:nvSpPr>
        <p:spPr>
          <a:xfrm>
            <a:off x="6172200" y="2505075"/>
            <a:ext cx="5183188" cy="3684588"/>
          </a:xfrm>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7" name="Date Placeholder 6"/>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8" name="Footer Placeholder 7"/>
          <p:cNvSpPr>
            <a:spLocks noGrp="1"/>
          </p:cNvSpPr>
          <p:nvPr>
            <p:ph type="ftr" sz="quarter" idx="11"/>
          </p:nvPr>
        </p:nvSpPr>
        <p:spPr/>
        <p:txBody>
          <a:bodyPr rtlCol="1"/>
          <a:lstStyle>
            <a:lvl1pPr algn="r" rtl="1"/>
          </a:lstStyle>
          <a:p>
            <a:endParaRPr lang="en-US"/>
          </a:p>
        </p:txBody>
      </p:sp>
      <p:sp>
        <p:nvSpPr>
          <p:cNvPr id="9" name="Slide Number Placeholder 8"/>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12709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Date Placeholder 2"/>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4" name="Footer Placeholder 3"/>
          <p:cNvSpPr>
            <a:spLocks noGrp="1"/>
          </p:cNvSpPr>
          <p:nvPr>
            <p:ph type="ftr" sz="quarter" idx="11"/>
          </p:nvPr>
        </p:nvSpPr>
        <p:spPr/>
        <p:txBody>
          <a:bodyPr rtlCol="1"/>
          <a:lstStyle>
            <a:lvl1pPr algn="r" rtl="1"/>
          </a:lstStyle>
          <a:p>
            <a:endParaRPr lang="en-US"/>
          </a:p>
        </p:txBody>
      </p:sp>
      <p:sp>
        <p:nvSpPr>
          <p:cNvPr id="5" name="Slide Number Placeholder 4"/>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17096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B3296301-4C2C-4449-9EEB-0F0DAC1409D8}"/>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b="0">
                <a:solidFill>
                  <a:schemeClr val="tx1"/>
                </a:solidFill>
                <a:rtl/>
              </a:rPr>
              <a:t>الأولمبياد الخاص الدولي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88580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8378269" y="3050832"/>
            <a:ext cx="6870890" cy="750364"/>
          </a:xfrm>
          <a:prstGeom prst="rect">
            <a:avLst/>
          </a:prstGeom>
        </p:spPr>
      </p:pic>
      <p:sp>
        <p:nvSpPr>
          <p:cNvPr id="4" name="Slide Number Placeholder 2">
            <a:extLst>
              <a:ext uri="{FF2B5EF4-FFF2-40B4-BE49-F238E27FC236}">
                <a16:creationId xmlns:a16="http://schemas.microsoft.com/office/drawing/2014/main" id="{4BA02B71-F0A3-48BE-8A39-5297B661CBDC}"/>
              </a:ext>
            </a:extLst>
          </p:cNvPr>
          <p:cNvSpPr txBox="1">
            <a:spLocks/>
          </p:cNvSpPr>
          <p:nvPr userDrawn="1"/>
        </p:nvSpPr>
        <p:spPr>
          <a:xfrm>
            <a:off x="9728995" y="6642916"/>
            <a:ext cx="2463005" cy="216000"/>
          </a:xfrm>
          <a:prstGeom prst="rect">
            <a:avLst/>
          </a:prstGeom>
          <a:solidFill>
            <a:srgbClr val="FFFFFF">
              <a:alpha val="50196"/>
            </a:srgbClr>
          </a:solidFill>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b="0" baseline="0" dirty="0">
                <a:solidFill>
                  <a:schemeClr val="tx1"/>
                </a:solidFill>
                <a:cs typeface="Arial" panose="020B0604020202020204" pitchFamily="34" charset="0"/>
                <a:rtl/>
              </a:rPr>
              <a:t>الأولمبياد الخاص </a:t>
            </a:r>
            <a:r>
              <a:rPr lang="ar-xm" b="0" baseline="0">
                <a:solidFill>
                  <a:schemeClr val="tx1"/>
                </a:solidFill>
                <a:cs typeface="Arial" panose="020B0604020202020204" pitchFamily="34" charset="0"/>
                <a:rtl/>
              </a:rPr>
              <a:t>الدولي </a:t>
            </a:r>
            <a:r>
              <a:rPr lang="ar-SA" b="0" noProof="0">
                <a:solidFill>
                  <a:schemeClr val="tx1"/>
                </a:solidFill>
                <a:rtl/>
              </a:rPr>
              <a:t>|</a:t>
            </a:r>
            <a:r>
              <a:rPr lang="ar-xm" b="0">
                <a:solidFill>
                  <a:schemeClr val="tx1"/>
                </a:solidFill>
                <a:rtl/>
              </a:rPr>
              <a:t> </a:t>
            </a:r>
            <a:fld id="{734B0C50-C312-43B0-8322-372269A4893F}" type="slidenum">
              <a:rPr lang="en-US" b="0" smtClean="0">
                <a:solidFill>
                  <a:schemeClr val="tx1"/>
                </a:solidFill>
              </a:rPr>
              <a:pPr/>
              <a:t>‹#›</a:t>
            </a:fld>
            <a:r>
              <a:rPr lang="en-US" b="0">
                <a:solidFill>
                  <a:schemeClr val="tx1"/>
                </a:solidFill>
              </a:rPr>
              <a:t> </a:t>
            </a:r>
            <a:endParaRPr lang="ar-SA" b="0" baseline="0" noProof="0" dirty="0">
              <a:solidFill>
                <a:schemeClr val="tx1"/>
              </a:solidFill>
              <a:cs typeface="Arial" panose="020B0604020202020204" pitchFamily="34" charset="0"/>
            </a:endParaRPr>
          </a:p>
        </p:txBody>
      </p:sp>
    </p:spTree>
    <p:extLst>
      <p:ext uri="{BB962C8B-B14F-4D97-AF65-F5344CB8AC3E}">
        <p14:creationId xmlns:p14="http://schemas.microsoft.com/office/powerpoint/2010/main" val="4031016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3" name="Footer Placeholder 2"/>
          <p:cNvSpPr>
            <a:spLocks noGrp="1"/>
          </p:cNvSpPr>
          <p:nvPr>
            <p:ph type="ftr" sz="quarter" idx="11"/>
          </p:nvPr>
        </p:nvSpPr>
        <p:spPr/>
        <p:txBody>
          <a:bodyPr rtlCol="1"/>
          <a:lstStyle>
            <a:lvl1pPr algn="r" rtl="1"/>
          </a:lstStyle>
          <a:p>
            <a:endParaRPr lang="en-US"/>
          </a:p>
        </p:txBody>
      </p:sp>
      <p:sp>
        <p:nvSpPr>
          <p:cNvPr id="4" name="Slide Number Placeholder 3"/>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151364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1" anchor="b"/>
          <a:lstStyle>
            <a:lvl1pPr algn="r" rtl="1">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Text Placeholder 3"/>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Edit Master text styles</a:t>
            </a:r>
          </a:p>
        </p:txBody>
      </p:sp>
      <p:sp>
        <p:nvSpPr>
          <p:cNvPr id="5" name="Date Placeholder 4"/>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244665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1" anchor="b"/>
          <a:lstStyle>
            <a:lvl1pPr algn="r" rtl="1">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1"/>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algn="r" rtl="1"/>
            <a:r>
              <a:rPr lang="en-US"/>
              <a:t>Edit Master text styles</a:t>
            </a:r>
          </a:p>
        </p:txBody>
      </p:sp>
      <p:sp>
        <p:nvSpPr>
          <p:cNvPr id="5" name="Date Placeholder 4"/>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6" name="Footer Placeholder 5"/>
          <p:cNvSpPr>
            <a:spLocks noGrp="1"/>
          </p:cNvSpPr>
          <p:nvPr>
            <p:ph type="ftr" sz="quarter" idx="11"/>
          </p:nvPr>
        </p:nvSpPr>
        <p:spPr/>
        <p:txBody>
          <a:bodyPr rtlCol="1"/>
          <a:lstStyle>
            <a:lvl1pPr algn="r" rtl="1"/>
          </a:lstStyle>
          <a:p>
            <a:endParaRPr lang="en-US"/>
          </a:p>
        </p:txBody>
      </p:sp>
      <p:sp>
        <p:nvSpPr>
          <p:cNvPr id="7" name="Slide Number Placeholder 6"/>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213698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Vertical Text Placeholder 2"/>
          <p:cNvSpPr>
            <a:spLocks noGrp="1"/>
          </p:cNvSpPr>
          <p:nvPr>
            <p:ph type="body" orient="vert" idx="1"/>
          </p:nvPr>
        </p:nvSpPr>
        <p:spPr/>
        <p:txBody>
          <a:bodyPr vert="eaVert"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190108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A93868F4-FE5A-4E6C-8403-63F1613F2F4F}"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78F9BB6D-A283-4E36-8BC8-0113323581C3}" type="slidenum">
              <a:rPr lang="en-US" smtClean="0"/>
              <a:t>‹#›</a:t>
            </a:fld>
            <a:endParaRPr lang="en-US"/>
          </a:p>
        </p:txBody>
      </p:sp>
      <p:sp>
        <p:nvSpPr>
          <p:cNvPr id="7" name="Moon 6"/>
          <p:cNvSpPr/>
          <p:nvPr userDrawn="1"/>
        </p:nvSpPr>
        <p:spPr>
          <a:xfrm rot="1687942" flipH="1">
            <a:off x="8989403" y="29380"/>
            <a:ext cx="4935255" cy="849920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lvl1pPr algn="r" rtl="1"/>
          </a:lstStyle>
          <a:p>
            <a:pPr algn="ctr" rtl="1"/>
            <a:endParaRPr lang="en-US"/>
          </a:p>
        </p:txBody>
      </p:sp>
    </p:spTree>
    <p:extLst>
      <p:ext uri="{BB962C8B-B14F-4D97-AF65-F5344CB8AC3E}">
        <p14:creationId xmlns:p14="http://schemas.microsoft.com/office/powerpoint/2010/main" val="2154590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rtlCol="1"/>
          <a:lstStyle>
            <a:lvl1pPr algn="r" rtl="1"/>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744054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2193727" y="312539"/>
            <a:ext cx="7804547" cy="1518048"/>
          </a:xfrm>
          <a:prstGeom prst="rect">
            <a:avLst/>
          </a:prstGeom>
        </p:spPr>
        <p:txBody>
          <a:bodyPr lIns="71436" tIns="71436" rIns="71436" bIns="71436" rtlCol="1" anchor="ctr"/>
          <a:lstStyle>
            <a:lvl1pPr algn="ctr" defTabSz="410765" rtl="1">
              <a:defRPr sz="5600">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idx="1"/>
          </p:nvPr>
        </p:nvSpPr>
        <p:spPr>
          <a:xfrm>
            <a:off x="2193727" y="1830586"/>
            <a:ext cx="7804547" cy="4420197"/>
          </a:xfrm>
          <a:prstGeom prst="rect">
            <a:avLst/>
          </a:prstGeom>
        </p:spPr>
        <p:txBody>
          <a:bodyPr lIns="71436" tIns="71436" rIns="71436" bIns="71436" rtlCol="1" anchor="ctr"/>
          <a:lstStyle>
            <a:lvl1pPr marL="308681" indent="-308681" algn="r" defTabSz="410765" rtl="1">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1pPr>
            <a:lvl2pPr marL="530930" indent="-308681" algn="r" defTabSz="410765" rtl="1">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2pPr>
            <a:lvl3pPr marL="753180" indent="-308680" algn="r" defTabSz="410765" rtl="1">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3pPr>
            <a:lvl4pPr marL="975430" indent="-308680" algn="r" defTabSz="410765" rtl="1">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4pPr>
            <a:lvl5pPr marL="1197680" indent="-308680" algn="r" defTabSz="410765" rtl="1">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5pPr>
          </a:lstStyle>
          <a:p>
            <a:r>
              <a:t>Body Level One</a:t>
            </a:r>
          </a:p>
          <a:p>
            <a:pPr lvl="1" algn="r" rtl="1"/>
            <a:r>
              <a:t>Body Level Two</a:t>
            </a:r>
          </a:p>
          <a:p>
            <a:pPr lvl="2" algn="r" rtl="1"/>
            <a:r>
              <a:t>Body Level Three</a:t>
            </a:r>
          </a:p>
          <a:p>
            <a:pPr lvl="3" algn="r" rtl="1"/>
            <a:r>
              <a:t>Body Level Four</a:t>
            </a:r>
          </a:p>
          <a:p>
            <a:pPr lvl="4" algn="r" rtl="1"/>
            <a:r>
              <a:t>Body Level Five</a:t>
            </a:r>
          </a:p>
        </p:txBody>
      </p:sp>
      <p:sp>
        <p:nvSpPr>
          <p:cNvPr id="139" name="Slide Number"/>
          <p:cNvSpPr txBox="1">
            <a:spLocks noGrp="1"/>
          </p:cNvSpPr>
          <p:nvPr>
            <p:ph type="sldNum" sz="quarter" idx="2"/>
          </p:nvPr>
        </p:nvSpPr>
        <p:spPr>
          <a:xfrm>
            <a:off x="5925626" y="6505277"/>
            <a:ext cx="331819" cy="328933"/>
          </a:xfrm>
          <a:prstGeom prst="rect">
            <a:avLst/>
          </a:prstGeom>
        </p:spPr>
        <p:txBody>
          <a:bodyPr lIns="71436" tIns="71436" rIns="71436" bIns="71436" rtlCol="1" anchor="t"/>
          <a:lstStyle>
            <a:lvl1pPr algn="ctr" defTabSz="410765" rtl="1">
              <a:defRPr sz="12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6305613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a:off x="0" y="0"/>
            <a:ext cx="12192000" cy="6858000"/>
          </a:xfrm>
          <a:prstGeom prst="rect">
            <a:avLst/>
          </a:prstGeom>
        </p:spPr>
      </p:pic>
      <p:sp>
        <p:nvSpPr>
          <p:cNvPr id="9" name="Slide Number Placeholder 2"/>
          <p:cNvSpPr txBox="1">
            <a:spLocks/>
          </p:cNvSpPr>
          <p:nvPr userDrawn="1"/>
        </p:nvSpPr>
        <p:spPr>
          <a:xfrm>
            <a:off x="3104" y="6476668"/>
            <a:ext cx="5463139" cy="381332"/>
          </a:xfrm>
          <a:prstGeom prst="rect">
            <a:avLst/>
          </a:prstGeom>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a:rtl/>
              </a:rPr>
              <a:t>الأولمبياد الخاص الدولي | ديلويت | </a:t>
            </a:r>
            <a:fld id="{734B0C50-C312-43B0-8322-372269A4893F}" type="slidenum">
              <a:rPr lang="en-US" smtClean="0"/>
              <a:pPr algn="l"/>
              <a:t>‹#›</a:t>
            </a:fld>
            <a:endParaRPr lang="en-US"/>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37859"/>
            <a:ext cx="10488930" cy="1325563"/>
          </a:xfrm>
        </p:spPr>
        <p:txBody>
          <a:bodyPr rtlCol="1"/>
          <a:lstStyle>
            <a:lvl1pPr algn="r" rtl="1">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rtlCol="1"/>
          <a:lstStyle>
            <a:lvl1pPr marL="228600" indent="-228600" algn="r" rtl="1">
              <a:buFont typeface="Wingdings" panose="05000000000000000000" pitchFamily="2" charset="2"/>
              <a:buChar char="§"/>
              <a:defRPr>
                <a:solidFill>
                  <a:schemeClr val="tx1">
                    <a:lumMod val="65000"/>
                    <a:lumOff val="35000"/>
                  </a:schemeClr>
                </a:solidFill>
              </a:defRPr>
            </a:lvl1pPr>
            <a:lvl2pPr marL="685800" indent="-228600" algn="r" rtl="1">
              <a:buFont typeface="Calibri" panose="020F0502020204030204" pitchFamily="34" charset="0"/>
              <a:buChar char="-"/>
              <a:defRPr>
                <a:solidFill>
                  <a:schemeClr val="tx1">
                    <a:lumMod val="65000"/>
                    <a:lumOff val="35000"/>
                  </a:schemeClr>
                </a:solidFill>
              </a:defRPr>
            </a:lvl2pPr>
            <a:lvl3pPr algn="r" rtl="1">
              <a:defRPr>
                <a:solidFill>
                  <a:schemeClr val="tx1">
                    <a:lumMod val="65000"/>
                    <a:lumOff val="35000"/>
                  </a:schemeClr>
                </a:solidFill>
              </a:defRPr>
            </a:lvl3pPr>
            <a:lvl4pPr algn="r" rtl="1">
              <a:defRPr>
                <a:solidFill>
                  <a:schemeClr val="tx1">
                    <a:lumMod val="65000"/>
                    <a:lumOff val="35000"/>
                  </a:schemeClr>
                </a:solidFill>
              </a:defRPr>
            </a:lvl4pPr>
            <a:lvl5pPr algn="r" rtl="1">
              <a:defRPr>
                <a:solidFill>
                  <a:schemeClr val="tx1">
                    <a:lumMod val="65000"/>
                    <a:lumOff val="35000"/>
                  </a:schemeClr>
                </a:solidFill>
              </a:defRPr>
            </a:lvl5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cxnSp>
        <p:nvCxnSpPr>
          <p:cNvPr id="14" name="Straight Connector 13"/>
          <p:cNvCxnSpPr/>
          <p:nvPr userDrawn="1"/>
        </p:nvCxnSpPr>
        <p:spPr>
          <a:xfrm flipV="1">
            <a:off x="0" y="1152525"/>
            <a:ext cx="8362950" cy="0"/>
          </a:xfrm>
          <a:prstGeom prst="line">
            <a:avLst/>
          </a:prstGeom>
          <a:ln w="57150">
            <a:solidFill>
              <a:srgbClr val="C5161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34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A93868F4-FE5A-4E6C-8403-63F1613F2F4F}"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78F9BB6D-A283-4E36-8BC8-0113323581C3}" type="slidenum">
              <a:rPr lang="en-US" smtClean="0"/>
              <a:t>‹#›</a:t>
            </a:fld>
            <a:endParaRPr lang="en-US"/>
          </a:p>
        </p:txBody>
      </p:sp>
      <p:sp>
        <p:nvSpPr>
          <p:cNvPr id="7" name="Moon 6"/>
          <p:cNvSpPr/>
          <p:nvPr userDrawn="1"/>
        </p:nvSpPr>
        <p:spPr>
          <a:xfrm rot="19912058" flipH="1">
            <a:off x="9225839" y="-1830522"/>
            <a:ext cx="5170321" cy="891876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lvl1pPr algn="r" rtl="1"/>
          </a:lstStyle>
          <a:p>
            <a:pPr algn="ctr" rtl="1"/>
            <a:endParaRPr lang="en-US"/>
          </a:p>
        </p:txBody>
      </p:sp>
    </p:spTree>
    <p:extLst>
      <p:ext uri="{BB962C8B-B14F-4D97-AF65-F5344CB8AC3E}">
        <p14:creationId xmlns:p14="http://schemas.microsoft.com/office/powerpoint/2010/main" val="15073631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flipH="1">
            <a:off x="-1" y="6107636"/>
            <a:ext cx="12192001" cy="750364"/>
          </a:xfrm>
          <a:prstGeom prst="rect">
            <a:avLst/>
          </a:prstGeom>
        </p:spPr>
      </p:pic>
      <p:sp>
        <p:nvSpPr>
          <p:cNvPr id="9" name="Slide Number Placeholder 2"/>
          <p:cNvSpPr txBox="1">
            <a:spLocks/>
          </p:cNvSpPr>
          <p:nvPr userDrawn="1"/>
        </p:nvSpPr>
        <p:spPr>
          <a:xfrm>
            <a:off x="9728995" y="6642916"/>
            <a:ext cx="2463005" cy="216000"/>
          </a:xfrm>
          <a:prstGeom prst="rect">
            <a:avLst/>
          </a:prstGeom>
          <a:solidFill>
            <a:srgbClr val="FFFFFF">
              <a:alpha val="50196"/>
            </a:srgbClr>
          </a:solidFill>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b="0" dirty="0">
                <a:solidFill>
                  <a:schemeClr val="tx1"/>
                </a:solidFill>
                <a:rtl/>
              </a:rPr>
              <a:t>الأولمبياد الخاص </a:t>
            </a:r>
            <a:r>
              <a:rPr lang="ar-xm" b="0">
                <a:solidFill>
                  <a:schemeClr val="tx1"/>
                </a:solidFill>
                <a:rtl/>
              </a:rPr>
              <a:t>الدولي </a:t>
            </a:r>
            <a:r>
              <a:rPr lang="ar-SA" b="0" noProof="0">
                <a:solidFill>
                  <a:schemeClr val="tx1"/>
                </a:solidFill>
                <a:rtl/>
              </a:rPr>
              <a:t>|</a:t>
            </a:r>
            <a:r>
              <a:rPr lang="ar-xm" b="0">
                <a:solidFill>
                  <a:schemeClr val="tx1"/>
                </a:solidFill>
                <a:rtl/>
              </a:rPr>
              <a:t> </a:t>
            </a:r>
            <a:fld id="{734B0C50-C312-43B0-8322-372269A4893F}" type="slidenum">
              <a:rPr lang="en-US" b="0" smtClean="0">
                <a:solidFill>
                  <a:schemeClr val="tx1"/>
                </a:solidFill>
              </a:rPr>
              <a:pPr/>
              <a:t>‹#›</a:t>
            </a:fld>
            <a:r>
              <a:rPr lang="en-US" b="0">
                <a:solidFill>
                  <a:schemeClr val="tx1"/>
                </a:solidFill>
              </a:rPr>
              <a:t> </a:t>
            </a:r>
            <a:endParaRPr lang="ar-SA" b="0" noProof="0" dirty="0">
              <a:solidFill>
                <a:schemeClr val="tx1"/>
              </a:solidFill>
            </a:endParaRPr>
          </a:p>
        </p:txBody>
      </p:sp>
      <p:sp>
        <p:nvSpPr>
          <p:cNvPr id="11" name="Title 1"/>
          <p:cNvSpPr>
            <a:spLocks noGrp="1"/>
          </p:cNvSpPr>
          <p:nvPr>
            <p:ph type="title"/>
          </p:nvPr>
        </p:nvSpPr>
        <p:spPr>
          <a:xfrm>
            <a:off x="142875" y="1283"/>
            <a:ext cx="10488930" cy="1325563"/>
          </a:xfrm>
        </p:spPr>
        <p:txBody>
          <a:bodyPr rtlCol="1"/>
          <a:lstStyle>
            <a:lvl1pPr algn="r" rtl="1">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rtlCol="1"/>
          <a:lstStyle>
            <a:lvl1pPr marL="228600" indent="-228600" algn="r" rtl="1">
              <a:buFont typeface="Wingdings" panose="05000000000000000000" pitchFamily="2" charset="2"/>
              <a:buChar char="§"/>
              <a:defRPr>
                <a:solidFill>
                  <a:schemeClr val="tx1">
                    <a:lumMod val="65000"/>
                    <a:lumOff val="35000"/>
                  </a:schemeClr>
                </a:solidFill>
              </a:defRPr>
            </a:lvl1pPr>
            <a:lvl2pPr marL="685800" indent="-228600" algn="r" rtl="1">
              <a:buFont typeface="Calibri" panose="020F0502020204030204" pitchFamily="34" charset="0"/>
              <a:buChar char="-"/>
              <a:defRPr>
                <a:solidFill>
                  <a:schemeClr val="tx1">
                    <a:lumMod val="65000"/>
                    <a:lumOff val="35000"/>
                  </a:schemeClr>
                </a:solidFill>
              </a:defRPr>
            </a:lvl2pPr>
            <a:lvl3pPr algn="r" rtl="1">
              <a:defRPr>
                <a:solidFill>
                  <a:schemeClr val="tx1">
                    <a:lumMod val="65000"/>
                    <a:lumOff val="35000"/>
                  </a:schemeClr>
                </a:solidFill>
              </a:defRPr>
            </a:lvl3pPr>
            <a:lvl4pPr algn="r" rtl="1">
              <a:defRPr>
                <a:solidFill>
                  <a:schemeClr val="tx1">
                    <a:lumMod val="65000"/>
                    <a:lumOff val="35000"/>
                  </a:schemeClr>
                </a:solidFill>
              </a:defRPr>
            </a:lvl4pPr>
            <a:lvl5pPr algn="r" rtl="1">
              <a:defRPr>
                <a:solidFill>
                  <a:schemeClr val="tx1">
                    <a:lumMod val="65000"/>
                    <a:lumOff val="35000"/>
                  </a:schemeClr>
                </a:solidFill>
              </a:defRPr>
            </a:lvl5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cxnSp>
        <p:nvCxnSpPr>
          <p:cNvPr id="14" name="Straight Connector 13"/>
          <p:cNvCxnSpPr/>
          <p:nvPr userDrawn="1"/>
        </p:nvCxnSpPr>
        <p:spPr>
          <a:xfrm>
            <a:off x="1639824"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descr="SOI_Color_SingleLine.eps">
            <a:extLst>
              <a:ext uri="{FF2B5EF4-FFF2-40B4-BE49-F238E27FC236}">
                <a16:creationId xmlns:a16="http://schemas.microsoft.com/office/drawing/2014/main" id="{B5D8FF22-AD97-7D77-0016-2D8884063027}"/>
              </a:ext>
            </a:extLst>
          </p:cNvPr>
          <p:cNvPicPr>
            <a:picLocks noChangeAspect="1"/>
          </p:cNvPicPr>
          <p:nvPr userDrawn="1"/>
        </p:nvPicPr>
        <p:blipFill>
          <a:blip r:embed="rId3">
            <a:lum bright="100000" contrast="-100000"/>
          </a:blip>
          <a:stretch>
            <a:fillRect/>
          </a:stretch>
        </p:blipFill>
        <p:spPr>
          <a:xfrm>
            <a:off x="-39887" y="6157672"/>
            <a:ext cx="2548985" cy="692538"/>
          </a:xfrm>
          <a:prstGeom prst="rect">
            <a:avLst/>
          </a:prstGeom>
          <a:noFill/>
          <a:ln>
            <a:noFill/>
          </a:ln>
        </p:spPr>
      </p:pic>
    </p:spTree>
    <p:extLst>
      <p:ext uri="{BB962C8B-B14F-4D97-AF65-F5344CB8AC3E}">
        <p14:creationId xmlns:p14="http://schemas.microsoft.com/office/powerpoint/2010/main" val="18415509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8378269" y="3050832"/>
            <a:ext cx="6870890" cy="750364"/>
          </a:xfrm>
          <a:prstGeom prst="rect">
            <a:avLst/>
          </a:prstGeom>
        </p:spPr>
      </p:pic>
      <p:sp>
        <p:nvSpPr>
          <p:cNvPr id="2" name="Title 1"/>
          <p:cNvSpPr>
            <a:spLocks noGrp="1"/>
          </p:cNvSpPr>
          <p:nvPr>
            <p:ph type="title"/>
          </p:nvPr>
        </p:nvSpPr>
        <p:spPr>
          <a:xfrm>
            <a:off x="1390650" y="10414"/>
            <a:ext cx="10488930" cy="1325563"/>
          </a:xfrm>
        </p:spPr>
        <p:txBody>
          <a:bodyPr rtlCol="1"/>
          <a:lstStyle>
            <a:lvl1pPr algn="l" rtl="1">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rtlCol="1"/>
          <a:lstStyle>
            <a:lvl1pPr marL="228600" indent="-228600" algn="r" rtl="1">
              <a:buFont typeface="Wingdings" panose="05000000000000000000" pitchFamily="2" charset="2"/>
              <a:buChar char="§"/>
              <a:defRPr>
                <a:solidFill>
                  <a:schemeClr val="tx1">
                    <a:lumMod val="65000"/>
                    <a:lumOff val="35000"/>
                  </a:schemeClr>
                </a:solidFill>
              </a:defRPr>
            </a:lvl1pPr>
            <a:lvl2pPr marL="685800" indent="-228600" algn="r" rtl="1">
              <a:buFont typeface="Calibri" panose="020F0502020204030204" pitchFamily="34" charset="0"/>
              <a:buChar char="-"/>
              <a:defRPr>
                <a:solidFill>
                  <a:schemeClr val="tx1">
                    <a:lumMod val="65000"/>
                    <a:lumOff val="35000"/>
                  </a:schemeClr>
                </a:solidFill>
              </a:defRPr>
            </a:lvl2pPr>
            <a:lvl3pPr algn="r" rtl="1">
              <a:defRPr>
                <a:solidFill>
                  <a:schemeClr val="tx1">
                    <a:lumMod val="65000"/>
                    <a:lumOff val="35000"/>
                  </a:schemeClr>
                </a:solidFill>
              </a:defRPr>
            </a:lvl3pPr>
            <a:lvl4pPr algn="r" rtl="1">
              <a:defRPr>
                <a:solidFill>
                  <a:schemeClr val="tx1">
                    <a:lumMod val="65000"/>
                    <a:lumOff val="35000"/>
                  </a:schemeClr>
                </a:solidFill>
              </a:defRPr>
            </a:lvl4pPr>
            <a:lvl5pPr algn="r" rtl="1">
              <a:defRPr>
                <a:solidFill>
                  <a:schemeClr val="tx1">
                    <a:lumMod val="65000"/>
                    <a:lumOff val="35000"/>
                  </a:schemeClr>
                </a:solidFill>
              </a:defRPr>
            </a:lvl5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69008" y="6152762"/>
            <a:ext cx="2548985" cy="692538"/>
          </a:xfrm>
          <a:prstGeom prst="rect">
            <a:avLst/>
          </a:prstGeom>
          <a:noFill/>
          <a:ln>
            <a:noFill/>
          </a:ln>
        </p:spPr>
      </p:pic>
      <p:cxnSp>
        <p:nvCxnSpPr>
          <p:cNvPr id="13" name="Straight Connector 12"/>
          <p:cNvCxnSpPr/>
          <p:nvPr userDrawn="1"/>
        </p:nvCxnSpPr>
        <p:spPr>
          <a:xfrm>
            <a:off x="-5175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7E756354-6C27-4D4E-9D6F-586C9C13099B}"/>
              </a:ext>
            </a:extLst>
          </p:cNvPr>
          <p:cNvSpPr txBox="1">
            <a:spLocks/>
          </p:cNvSpPr>
          <p:nvPr userDrawn="1"/>
        </p:nvSpPr>
        <p:spPr>
          <a:xfrm>
            <a:off x="9725891" y="6642916"/>
            <a:ext cx="2463005" cy="216000"/>
          </a:xfrm>
          <a:prstGeom prst="rect">
            <a:avLst/>
          </a:prstGeom>
          <a:solidFill>
            <a:srgbClr val="FFFFFF">
              <a:alpha val="50196"/>
            </a:srgbClr>
          </a:solidFill>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b="0" dirty="0">
                <a:solidFill>
                  <a:schemeClr val="tx1"/>
                </a:solidFill>
                <a:rtl/>
              </a:rPr>
              <a:t>الأولمبياد الخاص </a:t>
            </a:r>
            <a:r>
              <a:rPr lang="ar-xm" b="0">
                <a:solidFill>
                  <a:schemeClr val="tx1"/>
                </a:solidFill>
                <a:rtl/>
              </a:rPr>
              <a:t>الدولي </a:t>
            </a:r>
            <a:r>
              <a:rPr lang="ar-SA" b="0" noProof="0">
                <a:solidFill>
                  <a:schemeClr val="tx1"/>
                </a:solidFill>
                <a:rtl/>
              </a:rPr>
              <a:t>|</a:t>
            </a:r>
            <a:r>
              <a:rPr lang="ar-xm" b="0">
                <a:solidFill>
                  <a:schemeClr val="tx1"/>
                </a:solidFill>
                <a:rtl/>
              </a:rPr>
              <a:t> </a:t>
            </a:r>
            <a:fld id="{734B0C50-C312-43B0-8322-372269A4893F}" type="slidenum">
              <a:rPr lang="en-US" b="0" smtClean="0">
                <a:solidFill>
                  <a:schemeClr val="tx1"/>
                </a:solidFill>
              </a:rPr>
              <a:pPr algn="l"/>
              <a:t>‹#›</a:t>
            </a:fld>
            <a:r>
              <a:rPr lang="en-US" b="0">
                <a:solidFill>
                  <a:schemeClr val="tx1"/>
                </a:solidFill>
              </a:rPr>
              <a:t> </a:t>
            </a:r>
            <a:endParaRPr lang="en-US" b="0" dirty="0">
              <a:solidFill>
                <a:schemeClr val="tx1"/>
              </a:solidFill>
            </a:endParaRPr>
          </a:p>
        </p:txBody>
      </p:sp>
    </p:spTree>
    <p:extLst>
      <p:ext uri="{BB962C8B-B14F-4D97-AF65-F5344CB8AC3E}">
        <p14:creationId xmlns:p14="http://schemas.microsoft.com/office/powerpoint/2010/main" val="7169074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flipH="1">
            <a:off x="-1" y="6107636"/>
            <a:ext cx="12192001" cy="750364"/>
          </a:xfrm>
          <a:prstGeom prst="rect">
            <a:avLst/>
          </a:prstGeom>
        </p:spPr>
      </p:pic>
      <p:pic>
        <p:nvPicPr>
          <p:cNvPr id="10" name="Picture 9" descr="SOI_Color_SingleLine.eps"/>
          <p:cNvPicPr>
            <a:picLocks noChangeAspect="1"/>
          </p:cNvPicPr>
          <p:nvPr userDrawn="1"/>
        </p:nvPicPr>
        <p:blipFill>
          <a:blip r:embed="rId3">
            <a:lum bright="100000" contrast="-100000"/>
          </a:blip>
          <a:stretch>
            <a:fillRect/>
          </a:stretch>
        </p:blipFill>
        <p:spPr>
          <a:xfrm>
            <a:off x="-39887"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rtlCol="1"/>
          <a:lstStyle>
            <a:lvl1pPr algn="r" rtl="1">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rtlCol="1"/>
          <a:lstStyle>
            <a:lvl1pPr marL="228600" indent="-228600" algn="r" rtl="1">
              <a:buFont typeface="Wingdings" panose="05000000000000000000" pitchFamily="2" charset="2"/>
              <a:buChar char="§"/>
              <a:defRPr>
                <a:solidFill>
                  <a:schemeClr val="tx1">
                    <a:lumMod val="65000"/>
                    <a:lumOff val="35000"/>
                  </a:schemeClr>
                </a:solidFill>
              </a:defRPr>
            </a:lvl1pPr>
            <a:lvl2pPr marL="685800" indent="-228600" algn="r" rtl="1">
              <a:buFont typeface="Calibri" panose="020F0502020204030204" pitchFamily="34" charset="0"/>
              <a:buChar char="-"/>
              <a:defRPr>
                <a:solidFill>
                  <a:schemeClr val="tx1">
                    <a:lumMod val="65000"/>
                    <a:lumOff val="35000"/>
                  </a:schemeClr>
                </a:solidFill>
              </a:defRPr>
            </a:lvl2pPr>
            <a:lvl3pPr algn="r" rtl="1">
              <a:defRPr>
                <a:solidFill>
                  <a:schemeClr val="tx1">
                    <a:lumMod val="65000"/>
                    <a:lumOff val="35000"/>
                  </a:schemeClr>
                </a:solidFill>
              </a:defRPr>
            </a:lvl3pPr>
            <a:lvl4pPr algn="r" rtl="1">
              <a:defRPr>
                <a:solidFill>
                  <a:schemeClr val="tx1">
                    <a:lumMod val="65000"/>
                    <a:lumOff val="35000"/>
                  </a:schemeClr>
                </a:solidFill>
              </a:defRPr>
            </a:lvl4pPr>
            <a:lvl5pPr algn="r" rtl="1">
              <a:defRPr>
                <a:solidFill>
                  <a:schemeClr val="tx1">
                    <a:lumMod val="65000"/>
                    <a:lumOff val="35000"/>
                  </a:schemeClr>
                </a:solidFill>
              </a:defRPr>
            </a:lvl5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cxnSp>
        <p:nvCxnSpPr>
          <p:cNvPr id="14" name="Straight Connector 13"/>
          <p:cNvCxnSpPr/>
          <p:nvPr userDrawn="1"/>
        </p:nvCxnSpPr>
        <p:spPr>
          <a:xfrm>
            <a:off x="1639824"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BF78A25-2DF5-4390-B1C1-BF1C31359F5B}"/>
              </a:ext>
            </a:extLst>
          </p:cNvPr>
          <p:cNvSpPr txBox="1">
            <a:spLocks/>
          </p:cNvSpPr>
          <p:nvPr userDrawn="1"/>
        </p:nvSpPr>
        <p:spPr>
          <a:xfrm>
            <a:off x="9728995" y="6642916"/>
            <a:ext cx="2463005" cy="216000"/>
          </a:xfrm>
          <a:prstGeom prst="rect">
            <a:avLst/>
          </a:prstGeom>
          <a:solidFill>
            <a:srgbClr val="FFFFFF">
              <a:alpha val="50196"/>
            </a:srgbClr>
          </a:solidFill>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b="0" dirty="0">
                <a:solidFill>
                  <a:schemeClr val="tx1"/>
                </a:solidFill>
                <a:rtl/>
              </a:rPr>
              <a:t>الأولمبياد الخاص </a:t>
            </a:r>
            <a:r>
              <a:rPr lang="ar-xm" b="0">
                <a:solidFill>
                  <a:schemeClr val="tx1"/>
                </a:solidFill>
                <a:rtl/>
              </a:rPr>
              <a:t>الدولي </a:t>
            </a:r>
            <a:r>
              <a:rPr lang="ar-SA" b="0" noProof="0">
                <a:solidFill>
                  <a:schemeClr val="tx1"/>
                </a:solidFill>
                <a:rtl/>
              </a:rPr>
              <a:t>|</a:t>
            </a:r>
            <a:r>
              <a:rPr lang="ar-xm" b="0">
                <a:solidFill>
                  <a:schemeClr val="tx1"/>
                </a:solidFill>
                <a:rtl/>
              </a:rPr>
              <a:t> </a:t>
            </a:r>
            <a:fld id="{734B0C50-C312-43B0-8322-372269A4893F}" type="slidenum">
              <a:rPr lang="en-US" b="0" smtClean="0">
                <a:solidFill>
                  <a:schemeClr val="tx1"/>
                </a:solidFill>
              </a:rPr>
              <a:pPr/>
              <a:t>‹#›</a:t>
            </a:fld>
            <a:r>
              <a:rPr lang="en-US" b="0">
                <a:solidFill>
                  <a:schemeClr val="tx1"/>
                </a:solidFill>
              </a:rPr>
              <a:t> </a:t>
            </a:r>
            <a:endParaRPr lang="ar-SA" b="0" noProof="0" dirty="0">
              <a:solidFill>
                <a:schemeClr val="tx1"/>
              </a:solidFill>
            </a:endParaRPr>
          </a:p>
        </p:txBody>
      </p:sp>
    </p:spTree>
    <p:extLst>
      <p:ext uri="{BB962C8B-B14F-4D97-AF65-F5344CB8AC3E}">
        <p14:creationId xmlns:p14="http://schemas.microsoft.com/office/powerpoint/2010/main" val="4096023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8381373" y="3050832"/>
            <a:ext cx="6870890" cy="750364"/>
          </a:xfrm>
          <a:prstGeom prst="rect">
            <a:avLst/>
          </a:prstGeom>
        </p:spPr>
      </p:pic>
      <p:sp>
        <p:nvSpPr>
          <p:cNvPr id="2" name="Title 1"/>
          <p:cNvSpPr>
            <a:spLocks noGrp="1"/>
          </p:cNvSpPr>
          <p:nvPr>
            <p:ph type="title"/>
          </p:nvPr>
        </p:nvSpPr>
        <p:spPr>
          <a:xfrm>
            <a:off x="1390650" y="10414"/>
            <a:ext cx="10488930" cy="1325563"/>
          </a:xfrm>
        </p:spPr>
        <p:txBody>
          <a:bodyPr rtlCol="1"/>
          <a:lstStyle>
            <a:lvl1pPr algn="l" rtl="1">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rtlCol="1"/>
          <a:lstStyle>
            <a:lvl1pPr marL="228600" indent="-228600" algn="r" rtl="1">
              <a:buFont typeface="Wingdings" panose="05000000000000000000" pitchFamily="2" charset="2"/>
              <a:buChar char="§"/>
              <a:defRPr>
                <a:solidFill>
                  <a:schemeClr val="tx1">
                    <a:lumMod val="65000"/>
                    <a:lumOff val="35000"/>
                  </a:schemeClr>
                </a:solidFill>
              </a:defRPr>
            </a:lvl1pPr>
            <a:lvl2pPr marL="685800" indent="-228600" algn="r" rtl="1">
              <a:buFont typeface="Calibri" panose="020F0502020204030204" pitchFamily="34" charset="0"/>
              <a:buChar char="-"/>
              <a:defRPr>
                <a:solidFill>
                  <a:schemeClr val="tx1">
                    <a:lumMod val="65000"/>
                    <a:lumOff val="35000"/>
                  </a:schemeClr>
                </a:solidFill>
              </a:defRPr>
            </a:lvl2pPr>
            <a:lvl3pPr algn="r" rtl="1">
              <a:defRPr>
                <a:solidFill>
                  <a:schemeClr val="tx1">
                    <a:lumMod val="65000"/>
                    <a:lumOff val="35000"/>
                  </a:schemeClr>
                </a:solidFill>
              </a:defRPr>
            </a:lvl3pPr>
            <a:lvl4pPr algn="r" rtl="1">
              <a:defRPr>
                <a:solidFill>
                  <a:schemeClr val="tx1">
                    <a:lumMod val="65000"/>
                    <a:lumOff val="35000"/>
                  </a:schemeClr>
                </a:solidFill>
              </a:defRPr>
            </a:lvl4pPr>
            <a:lvl5pPr algn="r" rtl="1">
              <a:defRPr>
                <a:solidFill>
                  <a:schemeClr val="tx1">
                    <a:lumMod val="65000"/>
                    <a:lumOff val="35000"/>
                  </a:schemeClr>
                </a:solidFill>
              </a:defRPr>
            </a:lvl5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1929" y="6152762"/>
            <a:ext cx="2548985" cy="692538"/>
          </a:xfrm>
          <a:prstGeom prst="rect">
            <a:avLst/>
          </a:prstGeom>
          <a:noFill/>
          <a:ln>
            <a:noFill/>
          </a:ln>
        </p:spPr>
      </p:pic>
      <p:cxnSp>
        <p:nvCxnSpPr>
          <p:cNvPr id="13" name="Straight Connector 12"/>
          <p:cNvCxnSpPr/>
          <p:nvPr userDrawn="1"/>
        </p:nvCxnSpPr>
        <p:spPr>
          <a:xfrm>
            <a:off x="-70937"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A220AE2-55FB-4C26-AB07-19047F56488B}"/>
              </a:ext>
            </a:extLst>
          </p:cNvPr>
          <p:cNvSpPr txBox="1">
            <a:spLocks/>
          </p:cNvSpPr>
          <p:nvPr userDrawn="1"/>
        </p:nvSpPr>
        <p:spPr>
          <a:xfrm>
            <a:off x="9728995" y="6642916"/>
            <a:ext cx="2463005" cy="216000"/>
          </a:xfrm>
          <a:prstGeom prst="rect">
            <a:avLst/>
          </a:prstGeom>
          <a:solidFill>
            <a:srgbClr val="FFFFFF">
              <a:alpha val="50196"/>
            </a:srgbClr>
          </a:solidFill>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b="0">
                <a:solidFill>
                  <a:schemeClr val="tx1"/>
                </a:solidFill>
                <a:rtl/>
              </a:rPr>
              <a:t>الأولمبياد الخاص الدولي </a:t>
            </a:r>
            <a:r>
              <a:rPr lang="ar-SA" b="0" noProof="0">
                <a:solidFill>
                  <a:schemeClr val="tx1"/>
                </a:solidFill>
                <a:rtl/>
              </a:rPr>
              <a:t>|</a:t>
            </a:r>
            <a:r>
              <a:rPr lang="ar-xm" b="0">
                <a:solidFill>
                  <a:schemeClr val="tx1"/>
                </a:solidFill>
                <a:rtl/>
              </a:rPr>
              <a:t> </a:t>
            </a:r>
            <a:fld id="{734B0C50-C312-43B0-8322-372269A4893F}" type="slidenum">
              <a:rPr lang="en-US" b="0" smtClean="0">
                <a:solidFill>
                  <a:schemeClr val="tx1"/>
                </a:solidFill>
              </a:rPr>
              <a:pPr/>
              <a:t>‹#›</a:t>
            </a:fld>
            <a:r>
              <a:rPr lang="en-US" b="0">
                <a:solidFill>
                  <a:schemeClr val="tx1"/>
                </a:solidFill>
              </a:rPr>
              <a:t> </a:t>
            </a:r>
            <a:endParaRPr lang="ar-SA" b="0" noProof="0">
              <a:solidFill>
                <a:schemeClr val="tx1"/>
              </a:solidFill>
            </a:endParaRPr>
          </a:p>
        </p:txBody>
      </p:sp>
    </p:spTree>
    <p:extLst>
      <p:ext uri="{BB962C8B-B14F-4D97-AF65-F5344CB8AC3E}">
        <p14:creationId xmlns:p14="http://schemas.microsoft.com/office/powerpoint/2010/main" val="11239645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rot="10800000">
            <a:off x="0" y="0"/>
            <a:ext cx="12192000" cy="6858000"/>
          </a:xfrm>
          <a:prstGeom prst="rect">
            <a:avLst/>
          </a:prstGeom>
        </p:spPr>
      </p:pic>
      <p:sp>
        <p:nvSpPr>
          <p:cNvPr id="9" name="Slide Number Placeholder 2"/>
          <p:cNvSpPr txBox="1">
            <a:spLocks/>
          </p:cNvSpPr>
          <p:nvPr userDrawn="1"/>
        </p:nvSpPr>
        <p:spPr>
          <a:xfrm>
            <a:off x="222179" y="6476668"/>
            <a:ext cx="5463139" cy="381332"/>
          </a:xfrm>
          <a:prstGeom prst="rect">
            <a:avLst/>
          </a:prstGeom>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a:rtl/>
              </a:rPr>
              <a:t>الأولمبياد الخاص الدولي | [اسم الشريك] | </a:t>
            </a:r>
            <a:fld id="{734B0C50-C312-43B0-8322-372269A4893F}" type="slidenum">
              <a:rPr lang="en-US" smtClean="0"/>
              <a:pPr algn="l"/>
              <a:t>‹#›</a:t>
            </a:fld>
            <a:endParaRPr lang="en-US"/>
          </a:p>
        </p:txBody>
      </p:sp>
      <p:pic>
        <p:nvPicPr>
          <p:cNvPr id="11" name="Picture 10" descr="SOI_Color_SingleLine.eps"/>
          <p:cNvPicPr>
            <a:picLocks noChangeAspect="1"/>
          </p:cNvPicPr>
          <p:nvPr userDrawn="1"/>
        </p:nvPicPr>
        <p:blipFill>
          <a:blip r:embed="rId3">
            <a:lum/>
            <a:alphaModFix/>
          </a:blip>
          <a:stretch>
            <a:fillRect/>
          </a:stretch>
        </p:blipFill>
        <p:spPr>
          <a:xfrm>
            <a:off x="9630386" y="6143237"/>
            <a:ext cx="2548985" cy="692538"/>
          </a:xfrm>
          <a:prstGeom prst="rect">
            <a:avLst/>
          </a:prstGeom>
          <a:noFill/>
          <a:ln>
            <a:noFill/>
          </a:ln>
        </p:spPr>
      </p:pic>
      <p:sp>
        <p:nvSpPr>
          <p:cNvPr id="12" name="Slide Number Placeholder 2"/>
          <p:cNvSpPr txBox="1">
            <a:spLocks/>
          </p:cNvSpPr>
          <p:nvPr userDrawn="1"/>
        </p:nvSpPr>
        <p:spPr>
          <a:xfrm>
            <a:off x="0" y="6464431"/>
            <a:ext cx="5463139" cy="381332"/>
          </a:xfrm>
          <a:prstGeom prst="rect">
            <a:avLst/>
          </a:prstGeom>
        </p:spPr>
        <p:txBody>
          <a:bodyPr vert="horz" lIns="91440" tIns="45720" rIns="91440" bIns="45720" rtlCol="1" anchor="ctr"/>
          <a:lstStyle>
            <a:defPPr>
              <a:defRPr lang="en-US"/>
            </a:defPPr>
            <a:lvl1pPr marL="0" algn="l" defTabSz="914400" rtl="1" eaLnBrk="1" latinLnBrk="0" hangingPunct="1">
              <a:defRPr sz="12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ar-xm">
                <a:solidFill>
                  <a:schemeClr val="tx1">
                    <a:lumMod val="65000"/>
                    <a:lumOff val="35000"/>
                  </a:schemeClr>
                </a:solidFill>
                <a:rtl/>
              </a:rPr>
              <a:t>الأولمبياد الخاص الدولي | ناسا | </a:t>
            </a:r>
            <a:fld id="{734B0C50-C312-43B0-8322-372269A4893F}" type="slidenum">
              <a:rPr lang="en-US" smtClean="0">
                <a:solidFill>
                  <a:schemeClr val="tx1">
                    <a:lumMod val="65000"/>
                    <a:lumOff val="35000"/>
                  </a:schemeClr>
                </a:solidFill>
              </a:rPr>
              <a:pPr algn="l"/>
              <a:t>‹#›</a:t>
            </a:fld>
            <a:endParaRPr lang="en-US">
              <a:solidFill>
                <a:schemeClr val="tx1">
                  <a:lumMod val="65000"/>
                  <a:lumOff val="35000"/>
                </a:schemeClr>
              </a:solidFill>
            </a:endParaRPr>
          </a:p>
        </p:txBody>
      </p:sp>
      <p:sp>
        <p:nvSpPr>
          <p:cNvPr id="13" name="Title 1"/>
          <p:cNvSpPr>
            <a:spLocks noGrp="1"/>
          </p:cNvSpPr>
          <p:nvPr>
            <p:ph type="title"/>
          </p:nvPr>
        </p:nvSpPr>
        <p:spPr>
          <a:xfrm>
            <a:off x="371475" y="1298575"/>
            <a:ext cx="10488930" cy="1325563"/>
          </a:xfrm>
        </p:spPr>
        <p:txBody>
          <a:bodyPr rtlCol="1"/>
          <a:lstStyle>
            <a:lvl1pPr algn="r" rtl="1">
              <a:defRPr b="1" cap="small" baseline="0">
                <a:solidFill>
                  <a:schemeClr val="tx1">
                    <a:lumMod val="65000"/>
                    <a:lumOff val="35000"/>
                  </a:schemeClr>
                </a:solidFill>
                <a:latin typeface="+mn-lt"/>
              </a:defRPr>
            </a:lvl1pPr>
          </a:lstStyle>
          <a:p>
            <a:r>
              <a:rPr lang="en-US"/>
              <a:t>Click to edit Master title style</a:t>
            </a:r>
          </a:p>
        </p:txBody>
      </p:sp>
      <p:sp>
        <p:nvSpPr>
          <p:cNvPr id="14" name="Content Placeholder 2"/>
          <p:cNvSpPr>
            <a:spLocks noGrp="1"/>
          </p:cNvSpPr>
          <p:nvPr>
            <p:ph idx="1"/>
          </p:nvPr>
        </p:nvSpPr>
        <p:spPr>
          <a:xfrm>
            <a:off x="390525" y="2759075"/>
            <a:ext cx="10515600" cy="4351338"/>
          </a:xfrm>
        </p:spPr>
        <p:txBody>
          <a:bodyPr rtlCol="1"/>
          <a:lstStyle>
            <a:lvl1pPr marL="228600" indent="-228600" algn="r" rtl="1">
              <a:buFont typeface="Wingdings" panose="05000000000000000000" pitchFamily="2" charset="2"/>
              <a:buChar char="§"/>
              <a:defRPr>
                <a:solidFill>
                  <a:schemeClr val="tx1">
                    <a:lumMod val="65000"/>
                    <a:lumOff val="35000"/>
                  </a:schemeClr>
                </a:solidFill>
              </a:defRPr>
            </a:lvl1pPr>
            <a:lvl2pPr marL="685800" indent="-228600" algn="r" rtl="1">
              <a:buFont typeface="Calibri" panose="020F0502020204030204" pitchFamily="34" charset="0"/>
              <a:buChar char="-"/>
              <a:defRPr>
                <a:solidFill>
                  <a:schemeClr val="tx1">
                    <a:lumMod val="65000"/>
                    <a:lumOff val="35000"/>
                  </a:schemeClr>
                </a:solidFill>
              </a:defRPr>
            </a:lvl2pPr>
            <a:lvl3pPr algn="r" rtl="1">
              <a:defRPr>
                <a:solidFill>
                  <a:schemeClr val="tx1">
                    <a:lumMod val="65000"/>
                    <a:lumOff val="35000"/>
                  </a:schemeClr>
                </a:solidFill>
              </a:defRPr>
            </a:lvl3pPr>
            <a:lvl4pPr algn="r" rtl="1">
              <a:defRPr>
                <a:solidFill>
                  <a:schemeClr val="tx1">
                    <a:lumMod val="65000"/>
                    <a:lumOff val="35000"/>
                  </a:schemeClr>
                </a:solidFill>
              </a:defRPr>
            </a:lvl4pPr>
            <a:lvl5pPr algn="r" rtl="1">
              <a:defRPr>
                <a:solidFill>
                  <a:schemeClr val="tx1">
                    <a:lumMod val="65000"/>
                    <a:lumOff val="35000"/>
                  </a:schemeClr>
                </a:solidFill>
              </a:defRPr>
            </a:lvl5pPr>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Tree>
    <p:extLst>
      <p:ext uri="{BB962C8B-B14F-4D97-AF65-F5344CB8AC3E}">
        <p14:creationId xmlns:p14="http://schemas.microsoft.com/office/powerpoint/2010/main" val="86775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lvl1pPr algn="r" rtl="1"/>
          </a:lstStyle>
          <a:p>
            <a:r>
              <a:rPr lang="en-US"/>
              <a:t>Click to edit Master title style</a:t>
            </a:r>
          </a:p>
        </p:txBody>
      </p:sp>
      <p:sp>
        <p:nvSpPr>
          <p:cNvPr id="3" name="Content Placeholder 2"/>
          <p:cNvSpPr>
            <a:spLocks noGrp="1"/>
          </p:cNvSpPr>
          <p:nvPr>
            <p:ph idx="1"/>
          </p:nvPr>
        </p:nvSpPr>
        <p:spPr/>
        <p:txBody>
          <a:bodyPr rtlCol="1"/>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10"/>
          </p:nvPr>
        </p:nvSpPr>
        <p:spPr/>
        <p:txBody>
          <a:bodyPr rtlCol="1"/>
          <a:lstStyle>
            <a:lvl1pPr algn="r" rtl="1"/>
          </a:lstStyle>
          <a:p>
            <a:fld id="{E74D4D90-70F2-42DB-A009-0EE4A60DD012}" type="datetimeFigureOut">
              <a:rPr lang="en-US" smtClean="0"/>
              <a:t>10/30/2024</a:t>
            </a:fld>
            <a:endParaRPr lang="en-US"/>
          </a:p>
        </p:txBody>
      </p:sp>
      <p:sp>
        <p:nvSpPr>
          <p:cNvPr id="5" name="Footer Placeholder 4"/>
          <p:cNvSpPr>
            <a:spLocks noGrp="1"/>
          </p:cNvSpPr>
          <p:nvPr>
            <p:ph type="ftr" sz="quarter" idx="11"/>
          </p:nvPr>
        </p:nvSpPr>
        <p:spPr/>
        <p:txBody>
          <a:bodyPr rtlCol="1"/>
          <a:lstStyle>
            <a:lvl1pPr algn="r" rtl="1"/>
          </a:lstStyle>
          <a:p>
            <a:endParaRPr lang="en-US"/>
          </a:p>
        </p:txBody>
      </p:sp>
      <p:sp>
        <p:nvSpPr>
          <p:cNvPr id="6" name="Slide Number Placeholder 5"/>
          <p:cNvSpPr>
            <a:spLocks noGrp="1"/>
          </p:cNvSpPr>
          <p:nvPr>
            <p:ph type="sldNum" sz="quarter" idx="12"/>
          </p:nvPr>
        </p:nvSpPr>
        <p:spPr/>
        <p:txBody>
          <a:bodyPr rtlCol="1"/>
          <a:lstStyle>
            <a:lvl1pPr algn="r" rtl="1"/>
          </a:lstStyle>
          <a:p>
            <a:fld id="{2D092390-4E64-4F8F-9E72-748C8C5B5066}" type="slidenum">
              <a:rPr lang="en-US" smtClean="0"/>
              <a:t>‹#›</a:t>
            </a:fld>
            <a:endParaRPr lang="en-US"/>
          </a:p>
        </p:txBody>
      </p:sp>
    </p:spTree>
    <p:extLst>
      <p:ext uri="{BB962C8B-B14F-4D97-AF65-F5344CB8AC3E}">
        <p14:creationId xmlns:p14="http://schemas.microsoft.com/office/powerpoint/2010/main" val="152964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lvl1pPr algn="r" rtl="1"/>
          </a:lstStyle>
          <a:p>
            <a:pPr lvl="0" algn="r" rtl="1"/>
            <a:r>
              <a:rPr lang="en-US"/>
              <a:t>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E74D4D90-70F2-42DB-A009-0EE4A60DD012}" type="datetimeFigureOut">
              <a:rPr lang="en-US" smtClean="0"/>
              <a:t>10/30/2024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2D092390-4E64-4F8F-9E72-748C8C5B5066}" type="slidenum">
              <a:rPr lang="en-US" smtClean="0"/>
              <a:t>‹#›</a:t>
            </a:fld>
            <a:endParaRPr lang="en-US"/>
          </a:p>
        </p:txBody>
      </p:sp>
    </p:spTree>
    <p:extLst>
      <p:ext uri="{BB962C8B-B14F-4D97-AF65-F5344CB8AC3E}">
        <p14:creationId xmlns:p14="http://schemas.microsoft.com/office/powerpoint/2010/main" val="2130945913"/>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5" r:id="rId4"/>
    <p:sldLayoutId id="2147483686" r:id="rId5"/>
    <p:sldLayoutId id="2147483680" r:id="rId6"/>
    <p:sldLayoutId id="2147483681" r:id="rId7"/>
    <p:sldLayoutId id="2147483682" r:id="rId8"/>
    <p:sldLayoutId id="2147483650" r:id="rId9"/>
    <p:sldLayoutId id="2147483651" r:id="rId10"/>
    <p:sldLayoutId id="2147483652" r:id="rId11"/>
    <p:sldLayoutId id="2147483653" r:id="rId12"/>
    <p:sldLayoutId id="2147483654" r:id="rId13"/>
    <p:sldLayoutId id="2147483687" r:id="rId14"/>
    <p:sldLayoutId id="2147483683" r:id="rId15"/>
    <p:sldLayoutId id="2147483655" r:id="rId16"/>
    <p:sldLayoutId id="2147483656" r:id="rId17"/>
    <p:sldLayoutId id="2147483657" r:id="rId18"/>
    <p:sldLayoutId id="2147483658" r:id="rId19"/>
    <p:sldLayoutId id="2147483659" r:id="rId20"/>
    <p:sldLayoutId id="2147483684" r:id="rId21"/>
    <p:sldLayoutId id="2147483660" r:id="rId2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D8B45-972D-498B-A3E5-186D8E30937A}"/>
              </a:ext>
            </a:extLst>
          </p:cNvPr>
          <p:cNvSpPr txBox="1">
            <a:spLocks/>
          </p:cNvSpPr>
          <p:nvPr/>
        </p:nvSpPr>
        <p:spPr>
          <a:xfrm>
            <a:off x="340745" y="1257544"/>
            <a:ext cx="9533744" cy="2387600"/>
          </a:xfrm>
          <a:prstGeom prst="rect">
            <a:avLst/>
          </a:prstGeom>
        </p:spPr>
        <p:txBody>
          <a:bodyPr vert="horz" lIns="91440" tIns="45720" rIns="91440" bIns="45720" rtlCol="1"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1"/>
            <a:r>
              <a:rPr lang="ar-xm" sz="4100" b="1" dirty="0">
                <a:latin typeface="Ubuntu" charset="0"/>
                <a:ea typeface="Ubuntu" charset="0"/>
                <a:cs typeface="Arial" panose="020B0604020202020204" pitchFamily="34" charset="0"/>
                <a:rtl/>
              </a:rPr>
              <a:t>الصحة النفسية</a:t>
            </a:r>
            <a:br>
              <a:rPr>
                <a:cs typeface="Arial" panose="020B0604020202020204" pitchFamily="34" charset="0"/>
              </a:rPr>
            </a:br>
            <a:endParaRPr lang="en-US" dirty="0">
              <a:latin typeface="Ubuntu" charset="0"/>
              <a:ea typeface="Ubuntu" charset="0"/>
              <a:cs typeface="Arial" panose="020B0604020202020204" pitchFamily="34" charset="0"/>
            </a:endParaRPr>
          </a:p>
        </p:txBody>
      </p:sp>
      <p:pic>
        <p:nvPicPr>
          <p:cNvPr id="8" name="Picture 7" descr="واجهة مستخدم رسومية، موقع ويب&#10;&#10;تم إنشاء الوصف تلقائيًا">
            <a:extLst>
              <a:ext uri="{FF2B5EF4-FFF2-40B4-BE49-F238E27FC236}">
                <a16:creationId xmlns:a16="http://schemas.microsoft.com/office/drawing/2014/main" id="{50F5D30B-4AE5-4F9B-AF2B-50863D08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45" y="4723940"/>
            <a:ext cx="3261643" cy="1713124"/>
          </a:xfrm>
          <a:prstGeom prst="rect">
            <a:avLst/>
          </a:prstGeom>
        </p:spPr>
      </p:pic>
    </p:spTree>
    <p:extLst>
      <p:ext uri="{BB962C8B-B14F-4D97-AF65-F5344CB8AC3E}">
        <p14:creationId xmlns:p14="http://schemas.microsoft.com/office/powerpoint/2010/main" val="427940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653" y="1283"/>
            <a:ext cx="10488930" cy="1325563"/>
          </a:xfrm>
        </p:spPr>
        <p:txBody>
          <a:bodyPr rtlCol="1"/>
          <a:lstStyle/>
          <a:p>
            <a:pPr rtl="1"/>
            <a:r>
              <a:rPr lang="ar-xm">
                <a:latin typeface="Ubuntu" panose="020B0504030602030204" pitchFamily="34" charset="0"/>
                <a:cs typeface="Arial" panose="020B0604020202020204" pitchFamily="34" charset="0"/>
                <a:rtl/>
              </a:rPr>
              <a:t>الإستراتيجية </a:t>
            </a:r>
            <a:r>
              <a:rPr lang="en-us">
                <a:latin typeface="Ubuntu" panose="020B0504030602030204" pitchFamily="34" charset="0"/>
                <a:cs typeface="Arial" panose="020B0604020202020204" pitchFamily="34" charset="0"/>
                <a:rtl val="0"/>
              </a:rPr>
              <a:t>1</a:t>
            </a:r>
            <a:r>
              <a:rPr lang="ar-SA">
                <a:latin typeface="Ubuntu" panose="020B0504030602030204" pitchFamily="34" charset="0"/>
                <a:cs typeface="Arial" panose="020B0604020202020204" pitchFamily="34" charset="0"/>
                <a:rtl/>
              </a:rPr>
              <a:t>:</a:t>
            </a:r>
            <a:r>
              <a:rPr lang="ar-xm">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باستخدام الكبس</a:t>
            </a:r>
          </a:p>
        </p:txBody>
      </p:sp>
      <p:sp>
        <p:nvSpPr>
          <p:cNvPr id="3" name="Content Placeholder 2"/>
          <p:cNvSpPr>
            <a:spLocks noGrp="1"/>
          </p:cNvSpPr>
          <p:nvPr>
            <p:ph idx="1"/>
          </p:nvPr>
        </p:nvSpPr>
        <p:spPr>
          <a:xfrm>
            <a:off x="142876" y="4604242"/>
            <a:ext cx="11867416" cy="1269020"/>
          </a:xfrm>
        </p:spPr>
        <p:txBody>
          <a:bodyPr rtlCol="1"/>
          <a:lstStyle/>
          <a:p>
            <a:pPr marL="0" indent="0" rtl="1">
              <a:buNone/>
            </a:pPr>
            <a:r>
              <a:rPr lang="ar-xm" dirty="0">
                <a:latin typeface="Ubuntu" panose="020B0504030602030204" pitchFamily="34" charset="0"/>
                <a:cs typeface="Arial" panose="020B0604020202020204" pitchFamily="34" charset="0"/>
                <a:rtl/>
              </a:rPr>
              <a:t>إذا كنت تشعر بالتوتر أو الغضب أو الإرهاق، فحاول إفراغ التوتر في شيء مثل </a:t>
            </a:r>
            <a:r>
              <a:rPr lang="ar-xm">
                <a:latin typeface="Ubuntu" panose="020B0504030602030204" pitchFamily="34" charset="0"/>
                <a:cs typeface="Arial" panose="020B0604020202020204" pitchFamily="34" charset="0"/>
                <a:rtl/>
              </a:rPr>
              <a:t>كرة التوتر</a:t>
            </a:r>
            <a:r>
              <a:rPr lang="ar-SA">
                <a:latin typeface="Ubuntu" panose="020B0504030602030204" pitchFamily="34" charset="0"/>
                <a:cs typeface="Arial" panose="020B0604020202020204" pitchFamily="34" charset="0"/>
                <a:rtl/>
              </a:rPr>
              <a:t>. </a:t>
            </a:r>
            <a:br>
              <a:rPr lang="en-US">
                <a:latin typeface="Ubuntu" panose="020B0504030602030204" pitchFamily="34" charset="0"/>
                <a:cs typeface="Arial" panose="020B0604020202020204" pitchFamily="34" charset="0"/>
                <a:rtl/>
              </a:rPr>
            </a:br>
            <a:r>
              <a:rPr lang="ar-xm">
                <a:latin typeface="Ubuntu" panose="020B0504030602030204" pitchFamily="34" charset="0"/>
                <a:cs typeface="Arial" panose="020B0604020202020204" pitchFamily="34" charset="0"/>
                <a:rtl/>
              </a:rPr>
              <a:t>اضغط </a:t>
            </a:r>
            <a:r>
              <a:rPr lang="ar-xm" dirty="0">
                <a:latin typeface="Ubuntu" panose="020B0504030602030204" pitchFamily="34" charset="0"/>
                <a:cs typeface="Arial" panose="020B0604020202020204" pitchFamily="34" charset="0"/>
                <a:rtl/>
              </a:rPr>
              <a:t>على الكرة لمدة </a:t>
            </a:r>
            <a:r>
              <a:rPr lang="en-us" dirty="0">
                <a:latin typeface="Ubuntu" panose="020B0504030602030204" pitchFamily="34" charset="0"/>
                <a:cs typeface="Arial" panose="020B0604020202020204" pitchFamily="34" charset="0"/>
                <a:rtl val="0"/>
              </a:rPr>
              <a:t>3</a:t>
            </a:r>
            <a:r>
              <a:rPr lang="ar-xm" dirty="0">
                <a:latin typeface="Ubuntu" panose="020B0504030602030204" pitchFamily="34" charset="0"/>
                <a:cs typeface="Arial" panose="020B0604020202020204" pitchFamily="34" charset="0"/>
                <a:rtl/>
              </a:rPr>
              <a:t> ثوانٍ، ثم حرر الكرة ببطء، ثم كرر ذلك </a:t>
            </a:r>
            <a:r>
              <a:rPr lang="ar-xm">
                <a:latin typeface="Ubuntu" panose="020B0504030602030204" pitchFamily="34" charset="0"/>
                <a:cs typeface="Arial" panose="020B0604020202020204" pitchFamily="34" charset="0"/>
                <a:rtl/>
              </a:rPr>
              <a:t>من </a:t>
            </a:r>
            <a:r>
              <a:rPr lang="en-us">
                <a:latin typeface="Ubuntu" panose="020B0504030602030204" pitchFamily="34" charset="0"/>
                <a:cs typeface="Arial" panose="020B0604020202020204" pitchFamily="34" charset="0"/>
                <a:rtl val="0"/>
              </a:rPr>
              <a:t>5</a:t>
            </a:r>
            <a:r>
              <a:rPr lang="ar-SA">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إلى </a:t>
            </a:r>
            <a:r>
              <a:rPr lang="en-us" dirty="0">
                <a:latin typeface="Ubuntu" panose="020B0504030602030204" pitchFamily="34" charset="0"/>
                <a:cs typeface="Arial" panose="020B0604020202020204" pitchFamily="34" charset="0"/>
                <a:rtl val="0"/>
              </a:rPr>
              <a:t>10</a:t>
            </a:r>
            <a:r>
              <a:rPr lang="ar-SA" dirty="0">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مرات لمدة دقيقة واحدة</a:t>
            </a:r>
            <a:r>
              <a:rPr lang="ar-SA" dirty="0">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 </a:t>
            </a:r>
          </a:p>
        </p:txBody>
      </p:sp>
      <p:pic>
        <p:nvPicPr>
          <p:cNvPr id="4" name="Picture 3"/>
          <p:cNvPicPr>
            <a:picLocks/>
          </p:cNvPicPr>
          <p:nvPr/>
        </p:nvPicPr>
        <p:blipFill>
          <a:blip r:embed="rId3">
            <a:extLst>
              <a:ext uri="{28A0092B-C50C-407E-A947-70E740481C1C}">
                <a14:useLocalDpi xmlns:a14="http://schemas.microsoft.com/office/drawing/2010/main" val="0"/>
              </a:ext>
            </a:extLst>
          </a:blip>
          <a:srcRect/>
          <a:stretch/>
        </p:blipFill>
        <p:spPr>
          <a:xfrm>
            <a:off x="821618" y="1469291"/>
            <a:ext cx="6283843" cy="2919600"/>
          </a:xfrm>
          <a:prstGeom prst="rect">
            <a:avLst/>
          </a:prstGeom>
        </p:spPr>
      </p:pic>
      <p:pic>
        <p:nvPicPr>
          <p:cNvPr id="6" name="Picture 5" descr="صورة تحتوي على شخص، رياضة، لاعب، جمهور&#10;&#10;تم إنشاء الوصف تلقائيًا">
            <a:extLst>
              <a:ext uri="{FF2B5EF4-FFF2-40B4-BE49-F238E27FC236}">
                <a16:creationId xmlns:a16="http://schemas.microsoft.com/office/drawing/2014/main" id="{10D46D17-EC2B-4B98-9322-26C9A2121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7985" y="1326846"/>
            <a:ext cx="4160154" cy="3204490"/>
          </a:xfrm>
          <a:prstGeom prst="rect">
            <a:avLst/>
          </a:prstGeom>
        </p:spPr>
      </p:pic>
    </p:spTree>
    <p:extLst>
      <p:ext uri="{BB962C8B-B14F-4D97-AF65-F5344CB8AC3E}">
        <p14:creationId xmlns:p14="http://schemas.microsoft.com/office/powerpoint/2010/main" val="29688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119" y="1283"/>
            <a:ext cx="10488930" cy="1325563"/>
          </a:xfrm>
        </p:spPr>
        <p:txBody>
          <a:bodyPr rtlCol="1"/>
          <a:lstStyle/>
          <a:p>
            <a:pPr rtl="1"/>
            <a:r>
              <a:rPr lang="ar-xm">
                <a:latin typeface="Ubuntu" panose="020B0504030602030204" pitchFamily="34" charset="0"/>
                <a:cs typeface="Arial" panose="020B0604020202020204" pitchFamily="34" charset="0"/>
                <a:rtl/>
              </a:rPr>
              <a:t>الإستراتيجية </a:t>
            </a:r>
            <a:r>
              <a:rPr lang="en-us">
                <a:latin typeface="Ubuntu" panose="020B0504030602030204" pitchFamily="34" charset="0"/>
                <a:cs typeface="Arial" panose="020B0604020202020204" pitchFamily="34" charset="0"/>
                <a:rtl val="0"/>
              </a:rPr>
              <a:t>2</a:t>
            </a:r>
            <a:r>
              <a:rPr lang="ar-SA">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إطلاق أفكار إيجابية</a:t>
            </a:r>
          </a:p>
        </p:txBody>
      </p:sp>
      <p:sp>
        <p:nvSpPr>
          <p:cNvPr id="3" name="Content Placeholder 2"/>
          <p:cNvSpPr>
            <a:spLocks noGrp="1"/>
          </p:cNvSpPr>
          <p:nvPr>
            <p:ph idx="1"/>
          </p:nvPr>
        </p:nvSpPr>
        <p:spPr>
          <a:xfrm>
            <a:off x="228600" y="4176346"/>
            <a:ext cx="11781691" cy="1696916"/>
          </a:xfrm>
        </p:spPr>
        <p:txBody>
          <a:bodyPr rtlCol="1">
            <a:noAutofit/>
          </a:bodyPr>
          <a:lstStyle/>
          <a:p>
            <a:pPr marL="0" indent="0" rtl="1">
              <a:buNone/>
            </a:pPr>
            <a:r>
              <a:rPr lang="ar-xm" dirty="0">
                <a:latin typeface="Ubuntu" panose="020B0504030602030204" pitchFamily="34" charset="0"/>
                <a:cs typeface="Arial" panose="020B0604020202020204" pitchFamily="34" charset="0"/>
                <a:rtl/>
              </a:rPr>
              <a:t>نجد جميعًا مصدر إلهامنا من أماكن مختلفة ومن المهم أن تجد </a:t>
            </a:r>
            <a:r>
              <a:rPr lang="ar-xm">
                <a:latin typeface="Ubuntu" panose="020B0504030602030204" pitchFamily="34" charset="0"/>
                <a:cs typeface="Arial" panose="020B0604020202020204" pitchFamily="34" charset="0"/>
                <a:rtl/>
              </a:rPr>
              <a:t>ما يناسبك</a:t>
            </a:r>
            <a:r>
              <a:rPr lang="ar-SA">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يشعر الكثير من الأشخاص بالراحة عند الاستماع إلى الموسيقى </a:t>
            </a:r>
            <a:r>
              <a:rPr lang="ar-xm">
                <a:latin typeface="Ubuntu" panose="020B0504030602030204" pitchFamily="34" charset="0"/>
                <a:cs typeface="Arial" panose="020B0604020202020204" pitchFamily="34" charset="0"/>
                <a:rtl/>
              </a:rPr>
              <a:t>المفضلة لديهم</a:t>
            </a:r>
            <a:r>
              <a:rPr lang="ar-SA">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لدى الأشخاص الآخرين قائمة بالكلمات </a:t>
            </a:r>
            <a:r>
              <a:rPr lang="ar-xm">
                <a:latin typeface="Ubuntu" panose="020B0504030602030204" pitchFamily="34" charset="0"/>
                <a:cs typeface="Arial" panose="020B0604020202020204" pitchFamily="34" charset="0"/>
                <a:rtl/>
              </a:rPr>
              <a:t>المشجعة </a:t>
            </a:r>
            <a:br>
              <a:rPr lang="en-US">
                <a:latin typeface="Ubuntu" panose="020B0504030602030204" pitchFamily="34" charset="0"/>
                <a:cs typeface="Arial" panose="020B0604020202020204" pitchFamily="34" charset="0"/>
                <a:rtl/>
              </a:rPr>
            </a:br>
            <a:r>
              <a:rPr lang="ar-xm" dirty="0">
                <a:latin typeface="Ubuntu" panose="020B0504030602030204" pitchFamily="34" charset="0"/>
                <a:cs typeface="Arial" panose="020B0604020202020204" pitchFamily="34" charset="0"/>
                <a:rtl/>
              </a:rPr>
              <a:t>على قراءتها أو الصور التي تجب </a:t>
            </a:r>
            <a:r>
              <a:rPr lang="ar-xm">
                <a:latin typeface="Ubuntu" panose="020B0504030602030204" pitchFamily="34" charset="0"/>
                <a:cs typeface="Arial" panose="020B0604020202020204" pitchFamily="34" charset="0"/>
                <a:rtl/>
              </a:rPr>
              <a:t>مشاهدتها -</a:t>
            </a:r>
            <a:r>
              <a:rPr lang="ar-SA">
                <a:latin typeface="Ubuntu" panose="020B0504030602030204" pitchFamily="34" charset="0"/>
                <a:cs typeface="Arial" panose="020B0604020202020204" pitchFamily="34" charset="0"/>
                <a:rtl/>
              </a:rPr>
              <a:t> </a:t>
            </a:r>
            <a:r>
              <a:rPr lang="ar-xm">
                <a:latin typeface="Ubuntu" panose="020B0504030602030204" pitchFamily="34" charset="0"/>
                <a:cs typeface="Arial" panose="020B0604020202020204" pitchFamily="34" charset="0"/>
                <a:rtl/>
              </a:rPr>
              <a:t>مثل </a:t>
            </a:r>
            <a:r>
              <a:rPr lang="ar-xm" dirty="0">
                <a:latin typeface="Ubuntu" panose="020B0504030602030204" pitchFamily="34" charset="0"/>
                <a:cs typeface="Arial" panose="020B0604020202020204" pitchFamily="34" charset="0"/>
                <a:rtl/>
              </a:rPr>
              <a:t>التحدث مع نفسك</a:t>
            </a:r>
            <a:r>
              <a:rPr lang="ar-SA" dirty="0">
                <a:latin typeface="Ubuntu" panose="020B0504030602030204" pitchFamily="34" charset="0"/>
                <a:cs typeface="Arial" panose="020B0604020202020204" pitchFamily="34" charset="0"/>
                <a:rt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3026469" y="1107038"/>
            <a:ext cx="8237392" cy="3069307"/>
          </a:xfrm>
          <a:prstGeom prst="rect">
            <a:avLst/>
          </a:prstGeom>
        </p:spPr>
      </p:pic>
    </p:spTree>
    <p:extLst>
      <p:ext uri="{BB962C8B-B14F-4D97-AF65-F5344CB8AC3E}">
        <p14:creationId xmlns:p14="http://schemas.microsoft.com/office/powerpoint/2010/main" val="90220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131" y="1283"/>
            <a:ext cx="10488930" cy="1325563"/>
          </a:xfrm>
        </p:spPr>
        <p:txBody>
          <a:bodyPr rtlCol="1"/>
          <a:lstStyle/>
          <a:p>
            <a:pPr rtl="1"/>
            <a:r>
              <a:rPr lang="ar-xm">
                <a:latin typeface="Ubuntu" panose="020B0504030602030204" pitchFamily="34" charset="0"/>
                <a:cs typeface="Arial" panose="020B0604020202020204" pitchFamily="34" charset="0"/>
                <a:rtl/>
              </a:rPr>
              <a:t>الإستراتيجية </a:t>
            </a:r>
            <a:r>
              <a:rPr lang="en-us">
                <a:latin typeface="Ubuntu" panose="020B0504030602030204" pitchFamily="34" charset="0"/>
                <a:cs typeface="Arial" panose="020B0604020202020204" pitchFamily="34" charset="0"/>
                <a:rtl val="0"/>
              </a:rPr>
              <a:t>3</a:t>
            </a:r>
            <a:r>
              <a:rPr lang="ar-SA">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التنفس العميق</a:t>
            </a:r>
          </a:p>
        </p:txBody>
      </p:sp>
      <p:sp>
        <p:nvSpPr>
          <p:cNvPr id="3" name="Content Placeholder 2"/>
          <p:cNvSpPr>
            <a:spLocks noGrp="1"/>
          </p:cNvSpPr>
          <p:nvPr>
            <p:ph idx="1"/>
          </p:nvPr>
        </p:nvSpPr>
        <p:spPr>
          <a:xfrm>
            <a:off x="162389" y="4604242"/>
            <a:ext cx="11647609" cy="1269020"/>
          </a:xfrm>
        </p:spPr>
        <p:txBody>
          <a:bodyPr rtlCol="1"/>
          <a:lstStyle/>
          <a:p>
            <a:pPr marL="0" indent="0" rtl="1">
              <a:buNone/>
            </a:pPr>
            <a:r>
              <a:rPr lang="ar-xm" dirty="0">
                <a:latin typeface="Ubuntu" panose="020B0504030602030204" pitchFamily="34" charset="0"/>
                <a:cs typeface="Arial" panose="020B0604020202020204" pitchFamily="34" charset="0"/>
                <a:rtl/>
              </a:rPr>
              <a:t>يمكن أن يساعدك التنفس العميق على الشعور بمزيد من </a:t>
            </a:r>
            <a:r>
              <a:rPr lang="ar-xm">
                <a:latin typeface="Ubuntu" panose="020B0504030602030204" pitchFamily="34" charset="0"/>
                <a:cs typeface="Arial" panose="020B0604020202020204" pitchFamily="34" charset="0"/>
                <a:rtl/>
              </a:rPr>
              <a:t>الاسترخاء والهدوء</a:t>
            </a:r>
            <a:r>
              <a:rPr lang="ar-SA">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افترض أنك تشم زهرة </a:t>
            </a:r>
            <a:br>
              <a:rPr lang="en-US" dirty="0">
                <a:latin typeface="Ubuntu" panose="020B0504030602030204" pitchFamily="34" charset="0"/>
                <a:cs typeface="Arial" panose="020B0604020202020204" pitchFamily="34" charset="0"/>
                <a:rtl/>
              </a:rPr>
            </a:br>
            <a:r>
              <a:rPr lang="ar-xm" dirty="0">
                <a:latin typeface="Ubuntu" panose="020B0504030602030204" pitchFamily="34" charset="0"/>
                <a:cs typeface="Arial" panose="020B0604020202020204" pitchFamily="34" charset="0"/>
                <a:rtl/>
              </a:rPr>
              <a:t>من خلال التنفس ببطء </a:t>
            </a:r>
            <a:r>
              <a:rPr lang="ar-xm">
                <a:latin typeface="Ubuntu" panose="020B0504030602030204" pitchFamily="34" charset="0"/>
                <a:cs typeface="Arial" panose="020B0604020202020204" pitchFamily="34" charset="0"/>
                <a:rtl/>
              </a:rPr>
              <a:t>من أنفك</a:t>
            </a:r>
            <a:r>
              <a:rPr lang="ar-SA">
                <a:latin typeface="Ubuntu" panose="020B0504030602030204" pitchFamily="34" charset="0"/>
                <a:cs typeface="Arial" panose="020B0604020202020204" pitchFamily="34" charset="0"/>
                <a:rtl/>
              </a:rPr>
              <a:t>.</a:t>
            </a:r>
            <a:r>
              <a:rPr lang="ar-xm">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بعد ذلك، تخيل أنك تنفخ شمعة ببطء</a:t>
            </a:r>
            <a:r>
              <a:rPr lang="ar-SA" dirty="0">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811" y="1253468"/>
            <a:ext cx="7469065" cy="3129497"/>
          </a:xfrm>
          <a:prstGeom prst="rect">
            <a:avLst/>
          </a:prstGeom>
        </p:spPr>
      </p:pic>
    </p:spTree>
    <p:extLst>
      <p:ext uri="{BB962C8B-B14F-4D97-AF65-F5344CB8AC3E}">
        <p14:creationId xmlns:p14="http://schemas.microsoft.com/office/powerpoint/2010/main" val="358355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240" y="1283"/>
            <a:ext cx="10488930" cy="1325563"/>
          </a:xfrm>
        </p:spPr>
        <p:txBody>
          <a:bodyPr rtlCol="1"/>
          <a:lstStyle/>
          <a:p>
            <a:pPr rtl="1"/>
            <a:r>
              <a:rPr lang="ar-xm">
                <a:latin typeface="Ubuntu" panose="020B0504030602030204" pitchFamily="34" charset="0"/>
                <a:cs typeface="Arial" panose="020B0604020202020204" pitchFamily="34" charset="0"/>
                <a:rtl/>
              </a:rPr>
              <a:t>الإستراتيجية </a:t>
            </a:r>
            <a:r>
              <a:rPr lang="en-us">
                <a:latin typeface="Ubuntu" panose="020B0504030602030204" pitchFamily="34" charset="0"/>
                <a:cs typeface="Arial" panose="020B0604020202020204" pitchFamily="34" charset="0"/>
                <a:rtl val="0"/>
              </a:rPr>
              <a:t>4</a:t>
            </a:r>
            <a:r>
              <a:rPr lang="ar-SA">
                <a:latin typeface="Ubuntu" panose="020B0504030602030204" pitchFamily="34" charset="0"/>
                <a:cs typeface="Arial" panose="020B0604020202020204" pitchFamily="34" charset="0"/>
                <a:rtl/>
              </a:rPr>
              <a:t>:</a:t>
            </a:r>
            <a:r>
              <a:rPr lang="ar-xm">
                <a:latin typeface="Ubuntu" panose="020B0504030602030204" pitchFamily="34" charset="0"/>
                <a:cs typeface="Arial" panose="020B0604020202020204" pitchFamily="34" charset="0"/>
                <a:rtl/>
              </a:rPr>
              <a:t> </a:t>
            </a:r>
            <a:r>
              <a:rPr lang="ar-xm" dirty="0">
                <a:latin typeface="Ubuntu" panose="020B0504030602030204" pitchFamily="34" charset="0"/>
                <a:cs typeface="Arial" panose="020B0604020202020204" pitchFamily="34" charset="0"/>
                <a:rtl/>
              </a:rPr>
              <a:t>تمارين الإطالة</a:t>
            </a:r>
          </a:p>
        </p:txBody>
      </p:sp>
      <p:sp>
        <p:nvSpPr>
          <p:cNvPr id="3" name="Content Placeholder 2"/>
          <p:cNvSpPr>
            <a:spLocks noGrp="1"/>
          </p:cNvSpPr>
          <p:nvPr>
            <p:ph idx="1"/>
          </p:nvPr>
        </p:nvSpPr>
        <p:spPr>
          <a:xfrm>
            <a:off x="179801" y="4604242"/>
            <a:ext cx="11647609" cy="1269020"/>
          </a:xfrm>
        </p:spPr>
        <p:txBody>
          <a:bodyPr rtlCol="1"/>
          <a:lstStyle/>
          <a:p>
            <a:pPr marL="0" indent="0" rtl="1">
              <a:buNone/>
            </a:pPr>
            <a:r>
              <a:rPr lang="ar-xm" dirty="0">
                <a:latin typeface="Ubuntu" panose="020B0504030602030204" pitchFamily="34" charset="0"/>
                <a:cs typeface="Arial" panose="020B0604020202020204" pitchFamily="34" charset="0"/>
                <a:rtl/>
              </a:rPr>
              <a:t>يمكن أن تساعد تمارين الإطالة جسمك على الشعور بمزيد من الاسترخاء والتخلص </a:t>
            </a:r>
            <a:r>
              <a:rPr lang="ar-xm">
                <a:latin typeface="Ubuntu" panose="020B0504030602030204" pitchFamily="34" charset="0"/>
                <a:cs typeface="Arial" panose="020B0604020202020204" pitchFamily="34" charset="0"/>
                <a:rtl/>
              </a:rPr>
              <a:t>من التوتر</a:t>
            </a:r>
            <a:r>
              <a:rPr lang="ar-SA">
                <a:latin typeface="Ubuntu" panose="020B0504030602030204" pitchFamily="34" charset="0"/>
                <a:cs typeface="Arial" panose="020B0604020202020204" pitchFamily="34" charset="0"/>
                <a:rtl/>
              </a:rPr>
              <a:t>. </a:t>
            </a:r>
            <a:br>
              <a:rPr lang="en-US">
                <a:latin typeface="Ubuntu" panose="020B0504030602030204" pitchFamily="34" charset="0"/>
                <a:cs typeface="Arial" panose="020B0604020202020204" pitchFamily="34" charset="0"/>
                <a:rtl/>
              </a:rPr>
            </a:br>
            <a:r>
              <a:rPr lang="ar-xm">
                <a:latin typeface="Ubuntu" panose="020B0504030602030204" pitchFamily="34" charset="0"/>
                <a:cs typeface="Arial" panose="020B0604020202020204" pitchFamily="34" charset="0"/>
                <a:rtl/>
              </a:rPr>
              <a:t>جرب </a:t>
            </a:r>
            <a:r>
              <a:rPr lang="ar-xm" dirty="0">
                <a:latin typeface="Ubuntu" panose="020B0504030602030204" pitchFamily="34" charset="0"/>
                <a:cs typeface="Arial" panose="020B0604020202020204" pitchFamily="34" charset="0"/>
                <a:rtl/>
              </a:rPr>
              <a:t>بعض تمارين الإطالة البسيطة أو أوضاع اليوجا، لكن تذكر أن تبدأ ببطء </a:t>
            </a:r>
            <a:r>
              <a:rPr lang="ar-xm">
                <a:latin typeface="Ubuntu" panose="020B0504030602030204" pitchFamily="34" charset="0"/>
                <a:cs typeface="Arial" panose="020B0604020202020204" pitchFamily="34" charset="0"/>
                <a:rtl/>
              </a:rPr>
              <a:t>وبلطف!</a:t>
            </a:r>
            <a:endParaRPr lang="ar-xm" dirty="0">
              <a:latin typeface="Ubuntu" panose="020B0504030602030204" pitchFamily="34" charset="0"/>
              <a:cs typeface="Arial" panose="020B0604020202020204" pitchFamily="34" charset="0"/>
              <a:rt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2316312" y="1542655"/>
            <a:ext cx="8880785" cy="2845777"/>
          </a:xfrm>
          <a:prstGeom prst="rect">
            <a:avLst/>
          </a:prstGeom>
        </p:spPr>
      </p:pic>
    </p:spTree>
    <p:extLst>
      <p:ext uri="{BB962C8B-B14F-4D97-AF65-F5344CB8AC3E}">
        <p14:creationId xmlns:p14="http://schemas.microsoft.com/office/powerpoint/2010/main" val="200820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126" y="18701"/>
            <a:ext cx="10488930" cy="1325563"/>
          </a:xfrm>
        </p:spPr>
        <p:txBody>
          <a:bodyPr rtlCol="1">
            <a:noAutofit/>
          </a:bodyPr>
          <a:lstStyle/>
          <a:p>
            <a:pPr rtl="1"/>
            <a:r>
              <a:rPr lang="ar-xm">
                <a:cs typeface="Arial" panose="020B0604020202020204" pitchFamily="34" charset="0"/>
                <a:rtl/>
              </a:rPr>
              <a:t>الإستراتيجية </a:t>
            </a:r>
            <a:r>
              <a:rPr lang="en-us">
                <a:cs typeface="Arial" panose="020B0604020202020204" pitchFamily="34" charset="0"/>
                <a:rtl val="0"/>
              </a:rPr>
              <a:t>5</a:t>
            </a:r>
            <a:r>
              <a:rPr lang="ar-SA">
                <a:cs typeface="Arial" panose="020B0604020202020204" pitchFamily="34" charset="0"/>
                <a:rtl/>
              </a:rPr>
              <a:t>:</a:t>
            </a:r>
            <a:r>
              <a:rPr lang="ar-xm">
                <a:cs typeface="Arial" panose="020B0604020202020204" pitchFamily="34" charset="0"/>
                <a:rtl/>
              </a:rPr>
              <a:t> </a:t>
            </a:r>
            <a:r>
              <a:rPr lang="ar-xm" dirty="0">
                <a:cs typeface="Arial" panose="020B0604020202020204" pitchFamily="34" charset="0"/>
                <a:rtl/>
              </a:rPr>
              <a:t>الحصول على الدعم</a:t>
            </a:r>
          </a:p>
        </p:txBody>
      </p:sp>
      <p:sp>
        <p:nvSpPr>
          <p:cNvPr id="3" name="Content Placeholder 2"/>
          <p:cNvSpPr>
            <a:spLocks noGrp="1"/>
          </p:cNvSpPr>
          <p:nvPr>
            <p:ph idx="1"/>
          </p:nvPr>
        </p:nvSpPr>
        <p:spPr>
          <a:xfrm>
            <a:off x="171090" y="4604242"/>
            <a:ext cx="11647609" cy="1269020"/>
          </a:xfrm>
        </p:spPr>
        <p:txBody>
          <a:bodyPr rtlCol="1">
            <a:noAutofit/>
          </a:bodyPr>
          <a:lstStyle/>
          <a:p>
            <a:pPr marL="0" indent="0" rtl="1">
              <a:buNone/>
            </a:pPr>
            <a:r>
              <a:rPr lang="ar-xm" sz="2600" dirty="0">
                <a:cs typeface="Arial" panose="020B0604020202020204" pitchFamily="34" charset="0"/>
                <a:rtl/>
              </a:rPr>
              <a:t>يمكن أن يساعدنا الأشخاص الآخرون عندما نحاول التعامل مع </a:t>
            </a:r>
            <a:r>
              <a:rPr lang="ar-xm" sz="2600">
                <a:cs typeface="Arial" panose="020B0604020202020204" pitchFamily="34" charset="0"/>
                <a:rtl/>
              </a:rPr>
              <a:t>أفكارنا ومشاعرنا</a:t>
            </a:r>
            <a:r>
              <a:rPr lang="ar-SA" sz="2600">
                <a:cs typeface="Arial" panose="020B0604020202020204" pitchFamily="34" charset="0"/>
                <a:rtl/>
              </a:rPr>
              <a:t>. </a:t>
            </a:r>
            <a:r>
              <a:rPr lang="ar-xm" sz="2600" dirty="0">
                <a:cs typeface="Arial" panose="020B0604020202020204" pitchFamily="34" charset="0"/>
                <a:rtl/>
              </a:rPr>
              <a:t>يمكن </a:t>
            </a:r>
            <a:r>
              <a:rPr lang="ar-xm" sz="2600">
                <a:cs typeface="Arial" panose="020B0604020202020204" pitchFamily="34" charset="0"/>
                <a:rtl/>
              </a:rPr>
              <a:t>أن </a:t>
            </a:r>
            <a:br>
              <a:rPr lang="en-US" sz="2600">
                <a:cs typeface="Arial" panose="020B0604020202020204" pitchFamily="34" charset="0"/>
                <a:rtl/>
              </a:rPr>
            </a:br>
            <a:r>
              <a:rPr lang="ar-xm" sz="2600">
                <a:cs typeface="Arial" panose="020B0604020202020204" pitchFamily="34" charset="0"/>
                <a:rtl/>
              </a:rPr>
              <a:t>يساعدك التحدث إلى </a:t>
            </a:r>
            <a:r>
              <a:rPr lang="ar-xm" sz="2600" dirty="0">
                <a:cs typeface="Arial" panose="020B0604020202020204" pitchFamily="34" charset="0"/>
                <a:rtl/>
              </a:rPr>
              <a:t>الأشخاص الذين تثق بهم، مثل عائلتك </a:t>
            </a:r>
            <a:r>
              <a:rPr lang="ar-xm" sz="2600">
                <a:cs typeface="Arial" panose="020B0604020202020204" pitchFamily="34" charset="0"/>
                <a:rtl/>
              </a:rPr>
              <a:t>وأصدقائك ومدربيك</a:t>
            </a:r>
            <a:r>
              <a:rPr lang="ar-SA" sz="2600">
                <a:cs typeface="Arial" panose="020B0604020202020204" pitchFamily="34" charset="0"/>
                <a:rtl/>
              </a:rPr>
              <a:t>. </a:t>
            </a:r>
            <a:endParaRPr lang="ar-SA" sz="2600" dirty="0">
              <a:cs typeface="Arial" panose="020B0604020202020204" pitchFamily="34" charset="0"/>
              <a:rtl/>
            </a:endParaRPr>
          </a:p>
          <a:p>
            <a:pPr marL="0" indent="0" rtl="1">
              <a:buNone/>
            </a:pPr>
            <a:r>
              <a:rPr lang="ar-xm" sz="2600" dirty="0">
                <a:cs typeface="Arial" panose="020B0604020202020204" pitchFamily="34" charset="0"/>
                <a:rtl/>
              </a:rPr>
              <a:t>امنح الآخرين ابتسامة، أو ضربة بقبضة اليد، أو كلمات </a:t>
            </a:r>
            <a:r>
              <a:rPr lang="ar-xm" sz="2600">
                <a:cs typeface="Arial" panose="020B0604020202020204" pitchFamily="34" charset="0"/>
                <a:rtl/>
              </a:rPr>
              <a:t>تشجيع </a:t>
            </a:r>
            <a:r>
              <a:rPr lang="ar-SA" sz="2600">
                <a:cs typeface="Arial" panose="020B0604020202020204" pitchFamily="34" charset="0"/>
                <a:rtl/>
              </a:rPr>
              <a:t>(</a:t>
            </a:r>
            <a:r>
              <a:rPr lang="ar-xm" sz="2600">
                <a:cs typeface="Arial" panose="020B0604020202020204" pitchFamily="34" charset="0"/>
                <a:rtl/>
              </a:rPr>
              <a:t>بدلاً </a:t>
            </a:r>
            <a:r>
              <a:rPr lang="ar-xm" sz="2600" dirty="0">
                <a:cs typeface="Arial" panose="020B0604020202020204" pitchFamily="34" charset="0"/>
                <a:rtl/>
              </a:rPr>
              <a:t>من التحية باليد</a:t>
            </a:r>
            <a:r>
              <a:rPr lang="ar-SA" sz="2600" dirty="0">
                <a:cs typeface="Arial" panose="020B0604020202020204" pitchFamily="34" charset="0"/>
                <a:rt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3555110" y="1326846"/>
            <a:ext cx="8636890" cy="3069307"/>
          </a:xfrm>
          <a:prstGeom prst="rect">
            <a:avLst/>
          </a:prstGeom>
        </p:spPr>
      </p:pic>
      <p:sp>
        <p:nvSpPr>
          <p:cNvPr id="7" name="Oval 6">
            <a:extLst>
              <a:ext uri="{FF2B5EF4-FFF2-40B4-BE49-F238E27FC236}">
                <a16:creationId xmlns:a16="http://schemas.microsoft.com/office/drawing/2014/main" id="{B5215FC8-5387-4CFC-8F85-4800E6EBE4A5}"/>
              </a:ext>
            </a:extLst>
          </p:cNvPr>
          <p:cNvSpPr/>
          <p:nvPr/>
        </p:nvSpPr>
        <p:spPr>
          <a:xfrm>
            <a:off x="-374468" y="114300"/>
            <a:ext cx="4488179" cy="428185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rtl="1"/>
            <a:endParaRPr lang="en-US">
              <a:cs typeface="Arial" panose="020B0604020202020204" pitchFamily="34" charset="0"/>
            </a:endParaRPr>
          </a:p>
        </p:txBody>
      </p:sp>
    </p:spTree>
    <p:extLst>
      <p:ext uri="{BB962C8B-B14F-4D97-AF65-F5344CB8AC3E}">
        <p14:creationId xmlns:p14="http://schemas.microsoft.com/office/powerpoint/2010/main" val="62553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975242" y="-122501"/>
            <a:ext cx="5314536" cy="1325563"/>
          </a:xfrm>
        </p:spPr>
        <p:txBody>
          <a:bodyPr rtlCol="1">
            <a:normAutofit/>
          </a:bodyPr>
          <a:lstStyle/>
          <a:p>
            <a:pPr rtl="1"/>
            <a:r>
              <a:rPr lang="ar-xm" dirty="0">
                <a:cs typeface="Arial" panose="020B0604020202020204" pitchFamily="34" charset="0"/>
                <a:rtl/>
              </a:rPr>
              <a:t>العمل في المنزل</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شخص يركض في سباق&#10;&#10;تم إنشاء الوصف تلقائيًا بثقة متوسطة">
            <a:extLst>
              <a:ext uri="{FF2B5EF4-FFF2-40B4-BE49-F238E27FC236}">
                <a16:creationId xmlns:a16="http://schemas.microsoft.com/office/drawing/2014/main" id="{63F5B71F-7FBC-4DD0-A275-AF7E4B2E7EE3}"/>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2589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939928215"/>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6DD01A38-6276-4747-1FDC-25108E96D183}"/>
              </a:ext>
            </a:extLst>
          </p:cNvPr>
          <p:cNvSpPr/>
          <p:nvPr/>
        </p:nvSpPr>
        <p:spPr>
          <a:xfrm>
            <a:off x="-69669" y="870856"/>
            <a:ext cx="2751909" cy="305481"/>
          </a:xfrm>
          <a:prstGeom prst="rect">
            <a:avLst/>
          </a:prstGeom>
          <a:solidFill>
            <a:srgbClr val="3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66492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5858-F39B-2568-F8F4-5FD6C32F68A5}"/>
              </a:ext>
            </a:extLst>
          </p:cNvPr>
          <p:cNvSpPr>
            <a:spLocks noGrp="1"/>
          </p:cNvSpPr>
          <p:nvPr>
            <p:ph type="title"/>
          </p:nvPr>
        </p:nvSpPr>
        <p:spPr/>
        <p:txBody>
          <a:bodyPr/>
          <a:lstStyle/>
          <a:p>
            <a:r>
              <a:rPr lang="ar-AE" dirty="0"/>
              <a:t>الاعتراف</a:t>
            </a:r>
            <a:r>
              <a:rPr lang="en-US" dirty="0"/>
              <a:t>                                                                 </a:t>
            </a:r>
          </a:p>
        </p:txBody>
      </p:sp>
      <p:sp>
        <p:nvSpPr>
          <p:cNvPr id="3" name="Content Placeholder 2">
            <a:extLst>
              <a:ext uri="{FF2B5EF4-FFF2-40B4-BE49-F238E27FC236}">
                <a16:creationId xmlns:a16="http://schemas.microsoft.com/office/drawing/2014/main" id="{9170DFC2-44A2-849E-97A2-46B850D12351}"/>
              </a:ext>
            </a:extLst>
          </p:cNvPr>
          <p:cNvSpPr>
            <a:spLocks noGrp="1"/>
          </p:cNvSpPr>
          <p:nvPr>
            <p:ph idx="1"/>
          </p:nvPr>
        </p:nvSpPr>
        <p:spPr/>
        <p:txBody>
          <a:bodyPr/>
          <a:lstStyle/>
          <a:p>
            <a:pPr marL="0" marR="0" algn="r" rtl="1">
              <a:lnSpc>
                <a:spcPct val="107000"/>
              </a:lnSpc>
              <a:spcBef>
                <a:spcPts val="0"/>
              </a:spcBef>
              <a:spcAft>
                <a:spcPts val="800"/>
              </a:spcAft>
            </a:pPr>
            <a:r>
              <a:rPr lang="ar-SA" sz="1800" kern="100" dirty="0">
                <a:effectLst/>
                <a:latin typeface="Aptos" panose="020B0004020202020204" pitchFamily="34" charset="0"/>
                <a:ea typeface="Aptos" panose="020B0004020202020204" pitchFamily="34" charset="0"/>
                <a:cs typeface="Times New Roman" panose="02020603050405020304" pitchFamily="18" charset="0"/>
              </a:rPr>
              <a:t>تم تطوير النسخة الأصلية من هذه الوثيقة بتمويل من العديد من المصادر ، بما في ذلك في الولايات المتحدة من خلال المنحة رقم NU27DD000021 من مراكز السيطرة على الأمراض والوقاية منها (سي دي سي) التابعة لوزارة الصحة والخدمات الإنسانية الأمريكية (هس) ، بتمويل 18.1 مليون دولار (64٪) من الأموال الفيدرالية الأمريكية و 10.2 مليون دولار (36٪) بدعم من مصادر غير فيدرالية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r" rtl="1">
              <a:lnSpc>
                <a:spcPct val="107000"/>
              </a:lnSpc>
              <a:spcBef>
                <a:spcPts val="0"/>
              </a:spcBef>
              <a:spcAft>
                <a:spcPts val="800"/>
              </a:spcAft>
            </a:pPr>
            <a:r>
              <a:rPr lang="ar-SA" sz="1800" kern="100" dirty="0">
                <a:effectLst/>
                <a:latin typeface="Aptos" panose="020B0004020202020204" pitchFamily="34" charset="0"/>
                <a:ea typeface="Aptos" panose="020B0004020202020204" pitchFamily="34" charset="0"/>
                <a:cs typeface="Times New Roman" panose="02020603050405020304" pitchFamily="18" charset="0"/>
              </a:rPr>
              <a:t>"محتويات هذه الوثيقة هي مسؤولية المؤلفين وحدهم ولا تمثل بالضرورة الآراء الرسمية لمراكز السيطرة على الأمراض والوقاية منها أو وزارة الصحة والخدمات الإنسانية الأمريكية.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6576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78249-4DB4-868F-1711-B95E9E919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7ABEB-EBF7-5107-7EF9-915507B24647}"/>
              </a:ext>
            </a:extLst>
          </p:cNvPr>
          <p:cNvSpPr>
            <a:spLocks noGrp="1"/>
          </p:cNvSpPr>
          <p:nvPr>
            <p:ph type="title"/>
          </p:nvPr>
        </p:nvSpPr>
        <p:spPr>
          <a:xfrm>
            <a:off x="4031045" y="48739"/>
            <a:ext cx="6475561" cy="1375172"/>
          </a:xfrm>
        </p:spPr>
        <p:txBody>
          <a:bodyPr rtlCol="1"/>
          <a:lstStyle/>
          <a:p>
            <a:pPr rtl="1"/>
            <a:r>
              <a:rPr lang="ar-xm" sz="3600" dirty="0">
                <a:cs typeface="Arial" panose="020B0604020202020204" pitchFamily="34" charset="0"/>
                <a:rtl/>
              </a:rPr>
              <a:t>الاعتراف</a:t>
            </a:r>
          </a:p>
        </p:txBody>
      </p:sp>
      <p:sp>
        <p:nvSpPr>
          <p:cNvPr id="3" name="Content Placeholder 2">
            <a:extLst>
              <a:ext uri="{FF2B5EF4-FFF2-40B4-BE49-F238E27FC236}">
                <a16:creationId xmlns:a16="http://schemas.microsoft.com/office/drawing/2014/main" id="{679E34D0-3277-714D-AC20-91BACF0025CE}"/>
              </a:ext>
            </a:extLst>
          </p:cNvPr>
          <p:cNvSpPr>
            <a:spLocks noGrp="1"/>
          </p:cNvSpPr>
          <p:nvPr>
            <p:ph idx="1"/>
          </p:nvPr>
        </p:nvSpPr>
        <p:spPr>
          <a:xfrm>
            <a:off x="2225472" y="2479269"/>
            <a:ext cx="7911703" cy="3404764"/>
          </a:xfrm>
        </p:spPr>
        <p:txBody>
          <a:bodyPr rtlCol="1">
            <a:normAutofit/>
          </a:bodyPr>
          <a:lstStyle/>
          <a:p>
            <a:pPr marL="0">
              <a:spcBef>
                <a:spcPts val="0"/>
              </a:spcBef>
              <a:tabLst>
                <a:tab pos="2971800" algn="ctr"/>
                <a:tab pos="5943600" algn="r"/>
              </a:tabLst>
            </a:pPr>
            <a:r>
              <a:rPr lang="ar-SA" sz="1800" dirty="0">
                <a:latin typeface="Calibri" panose="020F0502020204030204" pitchFamily="34" charset="0"/>
                <a:ea typeface="Calibri" panose="020F0502020204030204" pitchFamily="34" charset="0"/>
                <a:cs typeface="Arial" panose="020B0604020202020204" pitchFamily="34" charset="0"/>
              </a:rPr>
              <a:t>تم تطوير النسخة الأصلية من هذه الوثيقة بتمويل من عدة مصادر ، بما في ذلك في الولايات المتحدة من خلال المنحة رقم NU27DD000021 لمراكز السيطرة على الأمراض والوقاية منها (CDC) التابعة لوزارة الصحة والخدمات الإنسانية الأمريكية (HHS) ، بما في ذلك 18.1 مليون دولار (64٪) من التمويل الفيدرالي الأمريكي.  10.2 مليون دولار (36٪) مدعومة من مصادر غير فيدرالية.</a:t>
            </a:r>
            <a:endParaRPr lang="en-US" sz="1800" dirty="0">
              <a:latin typeface="Calibri" panose="020F0502020204030204" pitchFamily="34" charset="0"/>
              <a:ea typeface="Calibri" panose="020F0502020204030204" pitchFamily="34" charset="0"/>
              <a:cs typeface="Arial" panose="020B0604020202020204" pitchFamily="34" charset="0"/>
            </a:endParaRPr>
          </a:p>
          <a:p>
            <a:pPr marL="0">
              <a:spcBef>
                <a:spcPts val="0"/>
              </a:spcBef>
              <a:tabLst>
                <a:tab pos="2971800" algn="ctr"/>
                <a:tab pos="5943600" algn="r"/>
              </a:tabLst>
            </a:pPr>
            <a:r>
              <a:rPr lang="ar-SA" sz="1800" dirty="0">
                <a:latin typeface="Calibri" panose="020F0502020204030204" pitchFamily="34" charset="0"/>
                <a:ea typeface="Calibri" panose="020F0502020204030204" pitchFamily="34" charset="0"/>
                <a:cs typeface="Arial" panose="020B0604020202020204" pitchFamily="34" charset="0"/>
              </a:rPr>
              <a:t> محتويات هذه الوثيقة هي مسؤولية المؤلفين وحدهم ولا تمثل بالضرورة وجهات النظر الرسمية للمراكز الأمريكية لمكافحة الأمراض والوقاية منها أو وزارة الصحة والخدمات الإنسانية الأمريكية.</a:t>
            </a:r>
            <a:endParaRPr lang="en-US" sz="1800" dirty="0">
              <a:latin typeface="Calibri" panose="020F0502020204030204" pitchFamily="34" charset="0"/>
              <a:ea typeface="Calibri" panose="020F0502020204030204" pitchFamily="34" charset="0"/>
              <a:cs typeface="Arial" panose="020B0604020202020204" pitchFamily="34" charset="0"/>
            </a:endParaRPr>
          </a:p>
          <a:p>
            <a:pPr marL="0" indent="0">
              <a:buNone/>
            </a:pPr>
            <a:r>
              <a:rPr lang="ar-SA" dirty="0">
                <a:cs typeface="Arial" panose="020B0604020202020204" pitchFamily="34" charset="0"/>
                <a:rtl/>
              </a:rPr>
              <a:t> </a:t>
            </a:r>
          </a:p>
          <a:p>
            <a:pPr marL="294669" lvl="2" indent="0">
              <a:buNone/>
            </a:pPr>
            <a:endParaRPr lang="en-US" sz="2800" dirty="0">
              <a:cs typeface="Arial" panose="020B0604020202020204" pitchFamily="34" charset="0"/>
            </a:endParaRPr>
          </a:p>
          <a:p>
            <a:pPr marL="294669" lvl="2" indent="0">
              <a:buNone/>
            </a:pPr>
            <a:endParaRPr lang="en-US" sz="3200" dirty="0">
              <a:cs typeface="Arial" panose="020B0604020202020204" pitchFamily="34" charset="0"/>
            </a:endParaRPr>
          </a:p>
          <a:p>
            <a:pPr marL="342900" indent="-342900"/>
            <a:endParaRPr lang="en-US" sz="3200" dirty="0">
              <a:cs typeface="Arial" panose="020B0604020202020204" pitchFamily="34" charset="0"/>
            </a:endParaRPr>
          </a:p>
          <a:p>
            <a:pPr marL="342900" indent="-342900"/>
            <a:endParaRPr lang="en-US" sz="3200" dirty="0">
              <a:cs typeface="Arial" panose="020B0604020202020204" pitchFamily="34" charset="0"/>
            </a:endParaRPr>
          </a:p>
        </p:txBody>
      </p:sp>
    </p:spTree>
    <p:extLst>
      <p:ext uri="{BB962C8B-B14F-4D97-AF65-F5344CB8AC3E}">
        <p14:creationId xmlns:p14="http://schemas.microsoft.com/office/powerpoint/2010/main" val="711202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FB9AEB-CBBF-45D1-9E2D-33DA0F8FF6AA}"/>
              </a:ext>
            </a:extLst>
          </p:cNvPr>
          <p:cNvSpPr txBox="1"/>
          <p:nvPr/>
        </p:nvSpPr>
        <p:spPr>
          <a:xfrm>
            <a:off x="989167" y="5576887"/>
            <a:ext cx="10911840" cy="640081"/>
          </a:xfrm>
          <a:prstGeom prst="rect">
            <a:avLst/>
          </a:prstGeom>
        </p:spPr>
        <p:txBody>
          <a:bodyPr vert="horz" lIns="91440" tIns="45720" rIns="91440" bIns="45720" rtlCol="1" anchor="ctr">
            <a:normAutofit/>
          </a:bodyPr>
          <a:lstStyle/>
          <a:p>
            <a:pPr algn="ctr" rtl="1">
              <a:lnSpc>
                <a:spcPct val="90000"/>
              </a:lnSpc>
              <a:spcBef>
                <a:spcPct val="0"/>
              </a:spcBef>
              <a:spcAft>
                <a:spcPts val="600"/>
              </a:spcAft>
            </a:pPr>
            <a:r>
              <a:rPr lang="ar-xm" sz="3600" b="1" dirty="0">
                <a:solidFill>
                  <a:srgbClr val="FF0000"/>
                </a:solidFill>
                <a:effectLst>
                  <a:outerShdw blurRad="38100" dist="38100" dir="2700000" algn="tl">
                    <a:srgbClr val="000000">
                      <a:alpha val="43137"/>
                    </a:srgbClr>
                  </a:outerShdw>
                </a:effectLst>
                <a:latin typeface="+mj-lt"/>
                <a:ea typeface="+mj-ea"/>
                <a:cs typeface="Arial" panose="020B0604020202020204" pitchFamily="34" charset="0"/>
                <a:rtl/>
              </a:rPr>
              <a:t>ما المقصود بالصحة العاطفية؟</a:t>
            </a:r>
          </a:p>
        </p:txBody>
      </p:sp>
      <p:pic>
        <p:nvPicPr>
          <p:cNvPr id="3" name="Picture 2" descr="مجموعة من الناس يجلسون معًا&#10;&#10;تم إنشاء الوصف تلقائيًا بثقة متوسطة">
            <a:extLst>
              <a:ext uri="{FF2B5EF4-FFF2-40B4-BE49-F238E27FC236}">
                <a16:creationId xmlns:a16="http://schemas.microsoft.com/office/drawing/2014/main" id="{38B7023C-60E8-45AD-A9E0-5E6258955895}"/>
              </a:ext>
            </a:extLst>
          </p:cNvPr>
          <p:cNvPicPr>
            <a:picLocks noChangeAspect="1"/>
          </p:cNvPicPr>
          <p:nvPr/>
        </p:nvPicPr>
        <p:blipFill rotWithShape="1">
          <a:blip r:embed="rId3">
            <a:extLst>
              <a:ext uri="{28A0092B-C50C-407E-A947-70E740481C1C}">
                <a14:useLocalDpi xmlns:a14="http://schemas.microsoft.com/office/drawing/2010/main" val="0"/>
              </a:ext>
            </a:extLst>
          </a:blip>
          <a:srcRect r="1" b="21199"/>
          <a:stretch/>
        </p:blipFill>
        <p:spPr>
          <a:xfrm flipH="1">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808474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956" y="10414"/>
            <a:ext cx="10488930" cy="1325563"/>
          </a:xfrm>
        </p:spPr>
        <p:txBody>
          <a:bodyPr rtlCol="1"/>
          <a:lstStyle/>
          <a:p>
            <a:pPr algn="r" rtl="1"/>
            <a:r>
              <a:rPr lang="ar-xm" dirty="0">
                <a:latin typeface="Ubuntu" panose="020B0504030602030204" pitchFamily="34" charset="0"/>
                <a:cs typeface="Arial" panose="020B0604020202020204" pitchFamily="34" charset="0"/>
                <a:rtl/>
              </a:rPr>
              <a:t>دورك كممثل للصحة</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508404843"/>
              </p:ext>
            </p:extLst>
          </p:nvPr>
        </p:nvGraphicFramePr>
        <p:xfrm>
          <a:off x="332371" y="1254634"/>
          <a:ext cx="5284788"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مجموعة من الناس يقفون في غرفة&#10;&#10;تم إنشاء الوصف تلقائيًا">
            <a:extLst>
              <a:ext uri="{FF2B5EF4-FFF2-40B4-BE49-F238E27FC236}">
                <a16:creationId xmlns:a16="http://schemas.microsoft.com/office/drawing/2014/main" id="{0046BE12-FC7D-49EE-84C0-9A85DD8A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9496" y="4238688"/>
            <a:ext cx="3913347" cy="2608898"/>
          </a:xfrm>
          <a:prstGeom prst="rect">
            <a:avLst/>
          </a:prstGeom>
        </p:spPr>
      </p:pic>
      <p:pic>
        <p:nvPicPr>
          <p:cNvPr id="8" name="Picture 7" descr="مجموعة من الأشخاص يحملون لافتة&#10;&#10;تم إنشاء الوصف تلقائيًا">
            <a:extLst>
              <a:ext uri="{FF2B5EF4-FFF2-40B4-BE49-F238E27FC236}">
                <a16:creationId xmlns:a16="http://schemas.microsoft.com/office/drawing/2014/main" id="{00FDBCE8-4664-4EBC-8DFE-0C24D86EA3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9159" y="1137094"/>
            <a:ext cx="4411980" cy="2941320"/>
          </a:xfrm>
          <a:prstGeom prst="rect">
            <a:avLst/>
          </a:prstGeom>
        </p:spPr>
      </p:pic>
      <p:pic>
        <p:nvPicPr>
          <p:cNvPr id="15" name="Picture 14" descr="شخص جالس على طاولة مع جهاز كمبيوتر&#10;&#10;تم إنشاء الوصف تلقائيًا">
            <a:extLst>
              <a:ext uri="{FF2B5EF4-FFF2-40B4-BE49-F238E27FC236}">
                <a16:creationId xmlns:a16="http://schemas.microsoft.com/office/drawing/2014/main" id="{FF7C7C3A-809C-41D4-82DC-B86D7D1D6A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20967" y="4576413"/>
            <a:ext cx="2900172" cy="1933448"/>
          </a:xfrm>
          <a:prstGeom prst="rect">
            <a:avLst/>
          </a:prstGeom>
        </p:spPr>
      </p:pic>
    </p:spTree>
    <p:extLst>
      <p:ext uri="{BB962C8B-B14F-4D97-AF65-F5344CB8AC3E}">
        <p14:creationId xmlns:p14="http://schemas.microsoft.com/office/powerpoint/2010/main" val="388886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10128" y="1283"/>
            <a:ext cx="10488930" cy="1325563"/>
          </a:xfrm>
        </p:spPr>
        <p:txBody>
          <a:bodyPr rtlCol="1"/>
          <a:lstStyle/>
          <a:p>
            <a:pPr rtl="1"/>
            <a:r>
              <a:rPr lang="ar-xm" dirty="0">
                <a:latin typeface="Ubuntu" panose="020B0504030602030204" pitchFamily="34" charset="0"/>
                <a:rtl/>
              </a:rPr>
              <a:t>العواطف</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1219200" y="1890712"/>
            <a:ext cx="97536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952" y="1283"/>
            <a:ext cx="10488930" cy="1325563"/>
          </a:xfrm>
        </p:spPr>
        <p:txBody>
          <a:bodyPr rtlCol="1"/>
          <a:lstStyle/>
          <a:p>
            <a:pPr rtl="1"/>
            <a:r>
              <a:rPr lang="ar-xm" dirty="0">
                <a:latin typeface="Ubuntu" panose="020B0504030602030204" pitchFamily="34" charset="0"/>
                <a:cs typeface="Arial" panose="020B0604020202020204" pitchFamily="34" charset="0"/>
                <a:rtl/>
              </a:rPr>
              <a:t>التهديدات المتعلقة بالصحة العاطفية: الإجهاد</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31291" y="1326846"/>
            <a:ext cx="5436523" cy="4704210"/>
          </a:xfrm>
        </p:spPr>
      </p:pic>
      <p:cxnSp>
        <p:nvCxnSpPr>
          <p:cNvPr id="5" name="Straight Connector 4">
            <a:extLst>
              <a:ext uri="{FF2B5EF4-FFF2-40B4-BE49-F238E27FC236}">
                <a16:creationId xmlns:a16="http://schemas.microsoft.com/office/drawing/2014/main" id="{A3B8D737-FB70-4202-ACA0-A6F90F07CFA4}"/>
              </a:ext>
            </a:extLst>
          </p:cNvPr>
          <p:cNvCxnSpPr>
            <a:cxnSpLocks/>
          </p:cNvCxnSpPr>
          <p:nvPr/>
        </p:nvCxnSpPr>
        <p:spPr>
          <a:xfrm>
            <a:off x="6258195" y="2067321"/>
            <a:ext cx="0" cy="34975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2B56251-F064-432D-A9E1-A600DC0CF5EA}"/>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6624110" y="1325856"/>
            <a:ext cx="5106430" cy="4705200"/>
          </a:xfrm>
          <a:prstGeom prst="rect">
            <a:avLst/>
          </a:prstGeom>
        </p:spPr>
      </p:pic>
    </p:spTree>
    <p:extLst>
      <p:ext uri="{BB962C8B-B14F-4D97-AF65-F5344CB8AC3E}">
        <p14:creationId xmlns:p14="http://schemas.microsoft.com/office/powerpoint/2010/main" val="347106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2303" y="10414"/>
            <a:ext cx="3563317" cy="1325563"/>
          </a:xfrm>
        </p:spPr>
        <p:txBody>
          <a:bodyPr rtlCol="1"/>
          <a:lstStyle/>
          <a:p>
            <a:pPr algn="r" rtl="1"/>
            <a:r>
              <a:rPr lang="ar-xm" dirty="0">
                <a:latin typeface="Ubuntu" panose="020B0504030602030204" pitchFamily="34" charset="0"/>
                <a:cs typeface="Arial" panose="020B0604020202020204" pitchFamily="34" charset="0"/>
                <a:rtl/>
              </a:rPr>
              <a:t>علامات الإجهاد</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80723153"/>
              </p:ext>
            </p:extLst>
          </p:nvPr>
        </p:nvGraphicFramePr>
        <p:xfrm>
          <a:off x="293371" y="1170394"/>
          <a:ext cx="10515600" cy="4648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0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3345" y="-145746"/>
            <a:ext cx="12635345" cy="1325563"/>
          </a:xfrm>
        </p:spPr>
        <p:txBody>
          <a:bodyPr rtlCol="1">
            <a:normAutofit/>
          </a:bodyPr>
          <a:lstStyle/>
          <a:p>
            <a:pPr rtl="1"/>
            <a:r>
              <a:rPr lang="ar-xm" sz="4000" dirty="0">
                <a:latin typeface="Ubuntu" panose="020B0504030602030204" pitchFamily="34" charset="0"/>
                <a:cs typeface="Arial" panose="020B0604020202020204" pitchFamily="34" charset="0"/>
                <a:rtl/>
              </a:rPr>
              <a:t>ما الذي يمكننا التحكم فيه عندما نصاب بالإجهاد؟</a:t>
            </a:r>
          </a:p>
        </p:txBody>
      </p:sp>
      <p:sp>
        <p:nvSpPr>
          <p:cNvPr id="15" name="TextBox 14"/>
          <p:cNvSpPr txBox="1"/>
          <p:nvPr/>
        </p:nvSpPr>
        <p:spPr>
          <a:xfrm>
            <a:off x="7713538" y="1630093"/>
            <a:ext cx="4295582" cy="523220"/>
          </a:xfrm>
          <a:prstGeom prst="rect">
            <a:avLst/>
          </a:prstGeom>
          <a:noFill/>
        </p:spPr>
        <p:txBody>
          <a:bodyPr wrap="square" rtlCol="1">
            <a:spAutoFit/>
          </a:bodyPr>
          <a:lstStyle/>
          <a:p>
            <a:pPr algn="ctr" rtl="1"/>
            <a:r>
              <a:rPr lang="ar-xm" sz="2800" b="1" dirty="0">
                <a:solidFill>
                  <a:srgbClr val="00B050"/>
                </a:solidFill>
                <a:latin typeface="Ubuntu" panose="020B0504030602030204" pitchFamily="34" charset="0"/>
                <a:cs typeface="Arial" panose="020B0604020202020204" pitchFamily="34" charset="0"/>
                <a:rtl/>
              </a:rPr>
              <a:t>يمكنني السيطرة </a:t>
            </a:r>
            <a:r>
              <a:rPr lang="ar-xm" sz="2800" b="1">
                <a:solidFill>
                  <a:srgbClr val="00B050"/>
                </a:solidFill>
                <a:latin typeface="Ubuntu" panose="020B0504030602030204" pitchFamily="34" charset="0"/>
                <a:cs typeface="Arial" panose="020B0604020202020204" pitchFamily="34" charset="0"/>
                <a:rtl/>
              </a:rPr>
              <a:t>على أعصابي</a:t>
            </a:r>
            <a:r>
              <a:rPr lang="en-US" sz="2800" b="1">
                <a:solidFill>
                  <a:srgbClr val="00B050"/>
                </a:solidFill>
                <a:latin typeface="Ubuntu" panose="020B0504030602030204" pitchFamily="34" charset="0"/>
                <a:cs typeface="Arial" panose="020B0604020202020204" pitchFamily="34" charset="0"/>
              </a:rPr>
              <a:t>…</a:t>
            </a:r>
            <a:endParaRPr lang="ar-xm" sz="2800" b="1" dirty="0">
              <a:solidFill>
                <a:srgbClr val="00B050"/>
              </a:solidFill>
              <a:latin typeface="Ubuntu" panose="020B0504030602030204" pitchFamily="34" charset="0"/>
              <a:cs typeface="Arial" panose="020B0604020202020204" pitchFamily="34" charset="0"/>
              <a:rtl/>
            </a:endParaRPr>
          </a:p>
        </p:txBody>
      </p:sp>
      <p:sp>
        <p:nvSpPr>
          <p:cNvPr id="18" name="TextBox 17"/>
          <p:cNvSpPr txBox="1"/>
          <p:nvPr/>
        </p:nvSpPr>
        <p:spPr>
          <a:xfrm>
            <a:off x="0" y="1389730"/>
            <a:ext cx="4688466" cy="523220"/>
          </a:xfrm>
          <a:prstGeom prst="rect">
            <a:avLst/>
          </a:prstGeom>
          <a:noFill/>
        </p:spPr>
        <p:txBody>
          <a:bodyPr wrap="square" rtlCol="1">
            <a:spAutoFit/>
          </a:bodyPr>
          <a:lstStyle/>
          <a:p>
            <a:pPr algn="ctr" rtl="1"/>
            <a:r>
              <a:rPr lang="ar-xm" sz="2800" b="1" dirty="0">
                <a:solidFill>
                  <a:srgbClr val="FF0000"/>
                </a:solidFill>
                <a:latin typeface="Ubuntu" panose="020B0504030602030204" pitchFamily="34" charset="0"/>
                <a:cs typeface="Arial" panose="020B0604020202020204" pitchFamily="34" charset="0"/>
                <a:rtl/>
              </a:rPr>
              <a:t>لا أستطيع السيطرة </a:t>
            </a:r>
            <a:r>
              <a:rPr lang="ar-xm" sz="2800" b="1">
                <a:solidFill>
                  <a:srgbClr val="FF0000"/>
                </a:solidFill>
                <a:latin typeface="Ubuntu" panose="020B0504030602030204" pitchFamily="34" charset="0"/>
                <a:cs typeface="Arial" panose="020B0604020202020204" pitchFamily="34" charset="0"/>
                <a:rtl/>
              </a:rPr>
              <a:t>على أعصابي</a:t>
            </a:r>
            <a:r>
              <a:rPr lang="en-US" sz="2800" b="1">
                <a:solidFill>
                  <a:srgbClr val="FF0000"/>
                </a:solidFill>
                <a:latin typeface="Ubuntu" panose="020B0504030602030204" pitchFamily="34" charset="0"/>
                <a:cs typeface="Arial" panose="020B0604020202020204" pitchFamily="34" charset="0"/>
              </a:rPr>
              <a:t>…</a:t>
            </a:r>
            <a:endParaRPr lang="ar-xm" sz="2800" b="1" dirty="0">
              <a:solidFill>
                <a:srgbClr val="FF0000"/>
              </a:solidFill>
              <a:latin typeface="Ubuntu" panose="020B0504030602030204" pitchFamily="34" charset="0"/>
              <a:cs typeface="Arial" panose="020B0604020202020204" pitchFamily="34" charset="0"/>
              <a:rtl/>
            </a:endParaRPr>
          </a:p>
        </p:txBody>
      </p:sp>
      <p:sp>
        <p:nvSpPr>
          <p:cNvPr id="16" name="TextBox 15"/>
          <p:cNvSpPr txBox="1"/>
          <p:nvPr/>
        </p:nvSpPr>
        <p:spPr>
          <a:xfrm>
            <a:off x="3688585" y="3327225"/>
            <a:ext cx="3291622" cy="584775"/>
          </a:xfrm>
          <a:prstGeom prst="rect">
            <a:avLst/>
          </a:prstGeom>
          <a:noFill/>
        </p:spPr>
        <p:txBody>
          <a:bodyPr wrap="square" rtlCol="1">
            <a:spAutoFit/>
          </a:bodyPr>
          <a:lstStyle/>
          <a:p>
            <a:pPr algn="r" rtl="1"/>
            <a:r>
              <a:rPr lang="ar-xm" sz="3200" b="1" dirty="0">
                <a:ln w="22225">
                  <a:solidFill>
                    <a:schemeClr val="accent2"/>
                  </a:solidFill>
                  <a:prstDash val="solid"/>
                </a:ln>
                <a:solidFill>
                  <a:schemeClr val="accent2">
                    <a:lumMod val="40000"/>
                    <a:lumOff val="60000"/>
                  </a:schemeClr>
                </a:solidFill>
                <a:cs typeface="Arial" panose="020B0604020202020204" pitchFamily="34" charset="0"/>
                <a:rtl/>
              </a:rPr>
              <a:t>رد مقابل رد</a:t>
            </a:r>
          </a:p>
        </p:txBody>
      </p:sp>
      <p:pic>
        <p:nvPicPr>
          <p:cNvPr id="4" name="Picture 3" descr="شخص يرتدي قميصًا أزرق&#10;&#10;تم إنشاء الوصف تلقائيًا">
            <a:extLst>
              <a:ext uri="{FF2B5EF4-FFF2-40B4-BE49-F238E27FC236}">
                <a16:creationId xmlns:a16="http://schemas.microsoft.com/office/drawing/2014/main" id="{D342804E-9E7F-4657-BB5E-188FA0F19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593" y="2331720"/>
            <a:ext cx="3854076" cy="3045344"/>
          </a:xfrm>
          <a:prstGeom prst="rect">
            <a:avLst/>
          </a:prstGeom>
        </p:spPr>
      </p:pic>
      <p:pic>
        <p:nvPicPr>
          <p:cNvPr id="6" name="Picture 5" descr="صورة تحتوي على مبنى، شخص، ثلج، طاولة&#10;&#10;تم إنشاء الوصف تلقائيًا">
            <a:extLst>
              <a:ext uri="{FF2B5EF4-FFF2-40B4-BE49-F238E27FC236}">
                <a16:creationId xmlns:a16="http://schemas.microsoft.com/office/drawing/2014/main" id="{AB64816E-3154-47B5-BEF0-66B0B7D3B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31" y="1921853"/>
            <a:ext cx="3980295" cy="3546417"/>
          </a:xfrm>
          <a:prstGeom prst="rect">
            <a:avLst/>
          </a:prstGeom>
        </p:spPr>
      </p:pic>
      <p:sp>
        <p:nvSpPr>
          <p:cNvPr id="10" name="TextBox 9">
            <a:extLst>
              <a:ext uri="{FF2B5EF4-FFF2-40B4-BE49-F238E27FC236}">
                <a16:creationId xmlns:a16="http://schemas.microsoft.com/office/drawing/2014/main" id="{BC54E065-2931-4538-A2CC-F2E9CD650395}"/>
              </a:ext>
            </a:extLst>
          </p:cNvPr>
          <p:cNvSpPr txBox="1"/>
          <p:nvPr/>
        </p:nvSpPr>
        <p:spPr>
          <a:xfrm>
            <a:off x="8357972" y="5555471"/>
            <a:ext cx="3555657" cy="523220"/>
          </a:xfrm>
          <a:prstGeom prst="rect">
            <a:avLst/>
          </a:prstGeom>
          <a:noFill/>
        </p:spPr>
        <p:txBody>
          <a:bodyPr wrap="square" rtlCol="1">
            <a:spAutoFit/>
          </a:bodyPr>
          <a:lstStyle/>
          <a:p>
            <a:pPr algn="ctr" rtl="1"/>
            <a:r>
              <a:rPr lang="ar-xm" sz="2800" b="1" dirty="0">
                <a:solidFill>
                  <a:srgbClr val="00B050"/>
                </a:solidFill>
                <a:latin typeface="Ubuntu" panose="020B0504030602030204" pitchFamily="34" charset="0"/>
                <a:cs typeface="Arial" panose="020B0604020202020204" pitchFamily="34" charset="0"/>
                <a:rtl/>
              </a:rPr>
              <a:t>أنا</a:t>
            </a:r>
          </a:p>
        </p:txBody>
      </p:sp>
      <p:sp>
        <p:nvSpPr>
          <p:cNvPr id="11" name="TextBox 10">
            <a:extLst>
              <a:ext uri="{FF2B5EF4-FFF2-40B4-BE49-F238E27FC236}">
                <a16:creationId xmlns:a16="http://schemas.microsoft.com/office/drawing/2014/main" id="{7D9FC4CB-F678-48C6-9BFF-082C9C464596}"/>
              </a:ext>
            </a:extLst>
          </p:cNvPr>
          <p:cNvSpPr txBox="1"/>
          <p:nvPr/>
        </p:nvSpPr>
        <p:spPr>
          <a:xfrm>
            <a:off x="180616" y="5555471"/>
            <a:ext cx="3850459" cy="523220"/>
          </a:xfrm>
          <a:prstGeom prst="rect">
            <a:avLst/>
          </a:prstGeom>
          <a:noFill/>
        </p:spPr>
        <p:txBody>
          <a:bodyPr wrap="square" rtlCol="1">
            <a:spAutoFit/>
          </a:bodyPr>
          <a:lstStyle/>
          <a:p>
            <a:pPr algn="ctr" rtl="1"/>
            <a:r>
              <a:rPr lang="ar-xm" sz="2800" b="1" dirty="0">
                <a:solidFill>
                  <a:srgbClr val="FF0000"/>
                </a:solidFill>
                <a:latin typeface="Ubuntu" panose="020B0504030602030204" pitchFamily="34" charset="0"/>
                <a:cs typeface="Arial" panose="020B0604020202020204" pitchFamily="34" charset="0"/>
                <a:rtl/>
              </a:rPr>
              <a:t>الآخر</a:t>
            </a:r>
          </a:p>
        </p:txBody>
      </p:sp>
    </p:spTree>
    <p:extLst>
      <p:ext uri="{BB962C8B-B14F-4D97-AF65-F5344CB8AC3E}">
        <p14:creationId xmlns:p14="http://schemas.microsoft.com/office/powerpoint/2010/main" val="25263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004" y="10414"/>
            <a:ext cx="2700746" cy="1325563"/>
          </a:xfrm>
        </p:spPr>
        <p:txBody>
          <a:bodyPr rtlCol="1"/>
          <a:lstStyle/>
          <a:p>
            <a:pPr algn="r" rtl="1"/>
            <a:r>
              <a:rPr lang="ar-xm" dirty="0">
                <a:latin typeface="Ubuntu" panose="020B0504030602030204" pitchFamily="34" charset="0"/>
                <a:cs typeface="Arial" panose="020B0604020202020204" pitchFamily="34" charset="0"/>
                <a:rtl/>
              </a:rPr>
              <a:t>مصادر التوتر</a:t>
            </a:r>
          </a:p>
        </p:txBody>
      </p:sp>
      <p:sp>
        <p:nvSpPr>
          <p:cNvPr id="6" name="Rectangle 5"/>
          <p:cNvSpPr/>
          <p:nvPr/>
        </p:nvSpPr>
        <p:spPr>
          <a:xfrm>
            <a:off x="223695" y="1950519"/>
            <a:ext cx="6581683" cy="2585323"/>
          </a:xfrm>
          <a:prstGeom prst="rect">
            <a:avLst/>
          </a:prstGeom>
          <a:noFill/>
        </p:spPr>
        <p:txBody>
          <a:bodyPr wrap="square" lIns="91440" tIns="45720" rIns="91440" bIns="45720" rtlCol="1">
            <a:spAutoFit/>
          </a:bodyPr>
          <a:lstStyle/>
          <a:p>
            <a:pPr algn="ctr" rtl="1"/>
            <a:r>
              <a:rPr lang="ar-xm"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cs typeface="Arial" panose="020B0604020202020204" pitchFamily="34" charset="0"/>
                <a:rtl/>
              </a:rPr>
              <a:t>ما الذي يصيبك بالتوتر؟</a:t>
            </a:r>
          </a:p>
          <a:p>
            <a:pPr algn="ctr" rtl="1"/>
            <a:endParaRPr lang="en-US" sz="5400" b="1" dirty="0">
              <a:ln w="22225">
                <a:solidFill>
                  <a:schemeClr val="accent2"/>
                </a:solidFill>
                <a:prstDash val="solid"/>
              </a:ln>
              <a:solidFill>
                <a:schemeClr val="accent2">
                  <a:lumMod val="40000"/>
                  <a:lumOff val="60000"/>
                </a:schemeClr>
              </a:solidFill>
              <a:latin typeface="Ubuntu" panose="020B0504030602030204" pitchFamily="34" charset="0"/>
              <a:cs typeface="Arial" panose="020B0604020202020204" pitchFamily="34" charset="0"/>
            </a:endParaRPr>
          </a:p>
          <a:p>
            <a:pPr algn="ctr" rtl="1"/>
            <a:r>
              <a:rPr lang="ar-xm"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cs typeface="Arial" panose="020B0604020202020204" pitchFamily="34" charset="0"/>
                <a:rtl/>
              </a:rPr>
              <a:t>لنبدأ </a:t>
            </a:r>
            <a:r>
              <a:rPr lang="ar-xm" sz="5400" b="1" cap="none" spc="0">
                <a:ln w="22225">
                  <a:solidFill>
                    <a:schemeClr val="accent2"/>
                  </a:solidFill>
                  <a:prstDash val="solid"/>
                </a:ln>
                <a:solidFill>
                  <a:schemeClr val="accent2">
                    <a:lumMod val="40000"/>
                    <a:lumOff val="60000"/>
                  </a:schemeClr>
                </a:solidFill>
                <a:effectLst/>
                <a:latin typeface="Ubuntu" panose="020B0504030602030204" pitchFamily="34" charset="0"/>
                <a:cs typeface="Arial" panose="020B0604020202020204" pitchFamily="34" charset="0"/>
                <a:rtl/>
              </a:rPr>
              <a:t>بالعصف الذهني</a:t>
            </a:r>
            <a:r>
              <a:rPr lang="en-US" sz="5400" b="1" cap="none" spc="0">
                <a:ln w="22225">
                  <a:solidFill>
                    <a:schemeClr val="accent2"/>
                  </a:solidFill>
                  <a:prstDash val="solid"/>
                </a:ln>
                <a:solidFill>
                  <a:schemeClr val="accent2">
                    <a:lumMod val="40000"/>
                    <a:lumOff val="60000"/>
                  </a:schemeClr>
                </a:solidFill>
                <a:effectLst/>
                <a:latin typeface="Ubuntu" panose="020B0504030602030204" pitchFamily="34" charset="0"/>
              </a:rPr>
              <a:t>…</a:t>
            </a:r>
            <a:endParaRPr lang="ar-xm"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cs typeface="Arial" panose="020B0604020202020204" pitchFamily="34" charset="0"/>
              <a:rtl/>
            </a:endParaRPr>
          </a:p>
        </p:txBody>
      </p:sp>
      <p:pic>
        <p:nvPicPr>
          <p:cNvPr id="3" name="Picture 2" descr="شخص بقميص أحمر يلعب كرة القدم&#10;&#10;تم إنشاء الوصف تلقائيًا بثقة منخفضة">
            <a:extLst>
              <a:ext uri="{FF2B5EF4-FFF2-40B4-BE49-F238E27FC236}">
                <a16:creationId xmlns:a16="http://schemas.microsoft.com/office/drawing/2014/main" id="{580840BC-7158-41F0-A8BB-02E6ECB1B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056" y="10414"/>
            <a:ext cx="4038057" cy="6618986"/>
          </a:xfrm>
          <a:prstGeom prst="rect">
            <a:avLst/>
          </a:prstGeom>
        </p:spPr>
      </p:pic>
    </p:spTree>
    <p:extLst>
      <p:ext uri="{BB962C8B-B14F-4D97-AF65-F5344CB8AC3E}">
        <p14:creationId xmlns:p14="http://schemas.microsoft.com/office/powerpoint/2010/main" val="87283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65569"/>
            <a:ext cx="5314536" cy="1325563"/>
          </a:xfrm>
        </p:spPr>
        <p:txBody>
          <a:bodyPr vert="horz" lIns="91440" tIns="45720" rIns="91440" bIns="45720" rtlCol="1" anchor="ctr">
            <a:normAutofit fontScale="90000"/>
          </a:bodyPr>
          <a:lstStyle/>
          <a:p>
            <a:pPr rtl="1">
              <a:lnSpc>
                <a:spcPct val="125000"/>
              </a:lnSpc>
            </a:pPr>
            <a:r>
              <a:rPr lang="ar-xm" dirty="0">
                <a:solidFill>
                  <a:schemeClr val="tx1"/>
                </a:solidFill>
                <a:latin typeface="+mj-lt"/>
                <a:cs typeface="Arial" panose="020B0604020202020204" pitchFamily="34" charset="0"/>
                <a:rtl/>
              </a:rPr>
              <a:t>التركيز على</a:t>
            </a:r>
            <a:br>
              <a:rPr>
                <a:cs typeface="Arial" panose="020B0604020202020204" pitchFamily="34" charset="0"/>
              </a:rPr>
            </a:br>
            <a:r>
              <a:rPr lang="ar-xm" dirty="0">
                <a:solidFill>
                  <a:schemeClr val="tx1"/>
                </a:solidFill>
                <a:latin typeface="+mj-lt"/>
                <a:cs typeface="Arial" panose="020B0604020202020204" pitchFamily="34" charset="0"/>
                <a:rtl/>
              </a:rPr>
              <a:t>     الصحة العاطفية</a:t>
            </a:r>
          </a:p>
        </p:txBody>
      </p:sp>
      <p:sp>
        <p:nvSpPr>
          <p:cNvPr id="3" name="Content Placeholder 2"/>
          <p:cNvSpPr>
            <a:spLocks noGrp="1"/>
          </p:cNvSpPr>
          <p:nvPr>
            <p:ph idx="1"/>
          </p:nvPr>
        </p:nvSpPr>
        <p:spPr>
          <a:xfrm>
            <a:off x="213500" y="1810711"/>
            <a:ext cx="6285600" cy="4311417"/>
          </a:xfrm>
        </p:spPr>
        <p:txBody>
          <a:bodyPr vert="horz" lIns="91440" tIns="45720" rIns="91440" bIns="45720" rtlCol="1" anchor="t">
            <a:noAutofit/>
          </a:bodyPr>
          <a:lstStyle/>
          <a:p>
            <a:pPr marL="0" indent="0" rtl="1">
              <a:lnSpc>
                <a:spcPct val="87000"/>
              </a:lnSpc>
              <a:buNone/>
            </a:pPr>
            <a:r>
              <a:rPr lang="ar-xm" sz="2400" dirty="0">
                <a:solidFill>
                  <a:schemeClr val="tx1"/>
                </a:solidFill>
                <a:cs typeface="Arial" panose="020B0604020202020204" pitchFamily="34" charset="0"/>
                <a:rtl/>
              </a:rPr>
              <a:t>قد يشعر الكثير من الأشخاص بالحزن أو التوتر أو الارتباك خاصة الآن بعد أن أصبحنا نتعامل مع جائحة. من المهم التفكير في الأشياء التي يمكنك القيام بها من أجل صحتك العاطفية.</a:t>
            </a:r>
          </a:p>
          <a:p>
            <a:pPr marL="0" indent="0" rtl="1">
              <a:lnSpc>
                <a:spcPct val="87000"/>
              </a:lnSpc>
              <a:buNone/>
            </a:pPr>
            <a:r>
              <a:rPr lang="ar-xm" sz="2400" dirty="0">
                <a:solidFill>
                  <a:schemeClr val="tx1"/>
                </a:solidFill>
                <a:cs typeface="Arial" panose="020B0604020202020204" pitchFamily="34" charset="0"/>
                <a:rtl/>
              </a:rPr>
              <a:t>دعنا نتعلم </a:t>
            </a:r>
            <a:r>
              <a:rPr lang="en-us" sz="2400" dirty="0">
                <a:solidFill>
                  <a:schemeClr val="tx1"/>
                </a:solidFill>
                <a:cs typeface="Arial" panose="020B0604020202020204" pitchFamily="34" charset="0"/>
                <a:rtl val="0"/>
              </a:rPr>
              <a:t>5</a:t>
            </a:r>
            <a:r>
              <a:rPr lang="ar-xm" sz="2400" dirty="0">
                <a:solidFill>
                  <a:schemeClr val="tx1"/>
                </a:solidFill>
                <a:cs typeface="Arial" panose="020B0604020202020204" pitchFamily="34" charset="0"/>
                <a:rtl/>
              </a:rPr>
              <a:t> تقنيات يمكنك القيام بها يوميًا لتحسين الصحة العاطفية!</a:t>
            </a:r>
          </a:p>
          <a:p>
            <a:pPr marL="514350" rtl="1">
              <a:lnSpc>
                <a:spcPct val="87000"/>
              </a:lnSpc>
              <a:buFont typeface="Arial" panose="020B0604020202020204" pitchFamily="34" charset="0"/>
              <a:buChar char="•"/>
            </a:pPr>
            <a:r>
              <a:rPr lang="ar-xm" sz="2400" dirty="0">
                <a:solidFill>
                  <a:schemeClr val="tx1"/>
                </a:solidFill>
                <a:cs typeface="Arial" panose="020B0604020202020204" pitchFamily="34" charset="0"/>
                <a:rtl/>
              </a:rPr>
              <a:t>استخدام كرة التوتر</a:t>
            </a:r>
          </a:p>
          <a:p>
            <a:pPr marL="514350" rtl="1">
              <a:lnSpc>
                <a:spcPct val="87000"/>
              </a:lnSpc>
              <a:buFont typeface="Arial" panose="020B0604020202020204" pitchFamily="34" charset="0"/>
              <a:buChar char="•"/>
            </a:pPr>
            <a:r>
              <a:rPr lang="ar-xm" sz="2400" dirty="0">
                <a:solidFill>
                  <a:schemeClr val="tx1"/>
                </a:solidFill>
                <a:cs typeface="Arial" panose="020B0604020202020204" pitchFamily="34" charset="0"/>
                <a:rtl/>
              </a:rPr>
              <a:t>إطلاق أفكار إيجابية</a:t>
            </a:r>
          </a:p>
          <a:p>
            <a:pPr marL="514350" rtl="1">
              <a:lnSpc>
                <a:spcPct val="87000"/>
              </a:lnSpc>
              <a:buFont typeface="Arial" panose="020B0604020202020204" pitchFamily="34" charset="0"/>
              <a:buChar char="•"/>
            </a:pPr>
            <a:r>
              <a:rPr lang="ar-xm" sz="2400" dirty="0">
                <a:solidFill>
                  <a:schemeClr val="tx1"/>
                </a:solidFill>
                <a:cs typeface="Arial" panose="020B0604020202020204" pitchFamily="34" charset="0"/>
                <a:rtl/>
              </a:rPr>
              <a:t>التنفس العميق</a:t>
            </a:r>
          </a:p>
          <a:p>
            <a:pPr marL="514350" rtl="1">
              <a:lnSpc>
                <a:spcPct val="87000"/>
              </a:lnSpc>
              <a:buFont typeface="Arial" panose="020B0604020202020204" pitchFamily="34" charset="0"/>
              <a:buChar char="•"/>
            </a:pPr>
            <a:r>
              <a:rPr lang="ar-xm" sz="2400" dirty="0">
                <a:solidFill>
                  <a:schemeClr val="tx1"/>
                </a:solidFill>
                <a:cs typeface="Arial" panose="020B0604020202020204" pitchFamily="34" charset="0"/>
                <a:rtl/>
              </a:rPr>
              <a:t>تمارين الإطالة</a:t>
            </a:r>
          </a:p>
          <a:p>
            <a:pPr marL="514350" rtl="1">
              <a:lnSpc>
                <a:spcPct val="87000"/>
              </a:lnSpc>
              <a:buFont typeface="Arial" panose="020B0604020202020204" pitchFamily="34" charset="0"/>
              <a:buChar char="•"/>
            </a:pPr>
            <a:r>
              <a:rPr lang="ar-xm" sz="2400" dirty="0">
                <a:solidFill>
                  <a:schemeClr val="tx1"/>
                </a:solidFill>
                <a:cs typeface="Arial" panose="020B0604020202020204" pitchFamily="34" charset="0"/>
                <a:rtl/>
              </a:rPr>
              <a:t>الحصول على الدعم</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شخص يرتدي خوذة وقفازات&#10;&#10;تم إنشاء الوصف تلقائيًا بثقة منخفضة">
            <a:extLst>
              <a:ext uri="{FF2B5EF4-FFF2-40B4-BE49-F238E27FC236}">
                <a16:creationId xmlns:a16="http://schemas.microsoft.com/office/drawing/2014/main" id="{F4C1ED83-7C4A-46C1-A639-4EFF4DE3F6C3}"/>
              </a:ext>
            </a:extLst>
          </p:cNvPr>
          <p:cNvPicPr>
            <a:picLocks noChangeAspect="1"/>
          </p:cNvPicPr>
          <p:nvPr/>
        </p:nvPicPr>
        <p:blipFill rotWithShape="1">
          <a:blip r:embed="rId3">
            <a:extLst>
              <a:ext uri="{28A0092B-C50C-407E-A947-70E740481C1C}">
                <a14:useLocalDpi xmlns:a14="http://schemas.microsoft.com/office/drawing/2010/main" val="0"/>
              </a:ext>
            </a:extLst>
          </a:blip>
          <a:srcRect l="16801" r="1463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196310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6E43570C675241AD0770FD02353473" ma:contentTypeVersion="10" ma:contentTypeDescription="Create a new document." ma:contentTypeScope="" ma:versionID="bb1f730b9d1f3a8ef5c0f8a584886117">
  <xsd:schema xmlns:xsd="http://www.w3.org/2001/XMLSchema" xmlns:xs="http://www.w3.org/2001/XMLSchema" xmlns:p="http://schemas.microsoft.com/office/2006/metadata/properties" xmlns:ns2="7caa4be8-4d2a-4852-a8ae-d326c7966dc4" xmlns:ns3="6b5e7dea-ba08-47ce-944e-768e98d134fc" targetNamespace="http://schemas.microsoft.com/office/2006/metadata/properties" ma:root="true" ma:fieldsID="60309439ccd85d844288c651a0db8e20" ns2:_="" ns3:_="">
    <xsd:import namespace="7caa4be8-4d2a-4852-a8ae-d326c7966dc4"/>
    <xsd:import namespace="6b5e7dea-ba08-47ce-944e-768e98d134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a4be8-4d2a-4852-a8ae-d326c7966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5e7dea-ba08-47ce-944e-768e98d134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87342B-D7D1-4752-BFAF-E3C7F8627F66}">
  <ds:schemaRef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7caa4be8-4d2a-4852-a8ae-d326c7966dc4"/>
    <ds:schemaRef ds:uri="http://purl.org/dc/elements/1.1/"/>
    <ds:schemaRef ds:uri="http://purl.org/dc/dcmitype/"/>
    <ds:schemaRef ds:uri="http://schemas.microsoft.com/office/infopath/2007/PartnerControls"/>
    <ds:schemaRef ds:uri="6b5e7dea-ba08-47ce-944e-768e98d134fc"/>
    <ds:schemaRef ds:uri="http://purl.org/dc/terms/"/>
  </ds:schemaRefs>
</ds:datastoreItem>
</file>

<file path=customXml/itemProps2.xml><?xml version="1.0" encoding="utf-8"?>
<ds:datastoreItem xmlns:ds="http://schemas.openxmlformats.org/officeDocument/2006/customXml" ds:itemID="{DDB73A49-498A-48D5-A7AC-D4695718D744}">
  <ds:schemaRefs>
    <ds:schemaRef ds:uri="http://schemas.microsoft.com/sharepoint/v3/contenttype/forms"/>
  </ds:schemaRefs>
</ds:datastoreItem>
</file>

<file path=customXml/itemProps3.xml><?xml version="1.0" encoding="utf-8"?>
<ds:datastoreItem xmlns:ds="http://schemas.openxmlformats.org/officeDocument/2006/customXml" ds:itemID="{E619BFE3-2C39-494A-967A-7AD05FFBC2E7}">
  <ds:schemaRefs>
    <ds:schemaRef ds:uri="6b5e7dea-ba08-47ce-944e-768e98d134fc"/>
    <ds:schemaRef ds:uri="7caa4be8-4d2a-4852-a8ae-d326c7966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3093</TotalTime>
  <Words>1505</Words>
  <Application>Microsoft Office PowerPoint</Application>
  <PresentationFormat>Widescreen</PresentationFormat>
  <Paragraphs>151</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دورك كممثل للصحة</vt:lpstr>
      <vt:lpstr>العواطف</vt:lpstr>
      <vt:lpstr>التهديدات المتعلقة بالصحة العاطفية: الإجهاد</vt:lpstr>
      <vt:lpstr>علامات الإجهاد</vt:lpstr>
      <vt:lpstr>ما الذي يمكننا التحكم فيه عندما نصاب بالإجهاد؟</vt:lpstr>
      <vt:lpstr>مصادر التوتر</vt:lpstr>
      <vt:lpstr>التركيز على      الصحة العاطفية</vt:lpstr>
      <vt:lpstr>الإستراتيجية 1: باستخدام الكبس</vt:lpstr>
      <vt:lpstr>الإستراتيجية 2: إطلاق أفكار إيجابية</vt:lpstr>
      <vt:lpstr>الإستراتيجية 3: التنفس العميق</vt:lpstr>
      <vt:lpstr>الإستراتيجية 4: تمارين الإطالة</vt:lpstr>
      <vt:lpstr>الإستراتيجية 5: الحصول على الدعم</vt:lpstr>
      <vt:lpstr>العمل في المنزل</vt:lpstr>
      <vt:lpstr>الاعتراف                                                                 </vt:lpstr>
      <vt:lpstr>الاعتراف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Quinn</dc:creator>
  <cp:lastModifiedBy>Faith Chabedi</cp:lastModifiedBy>
  <cp:revision>238</cp:revision>
  <cp:lastPrinted>2020-11-04T13:13:30Z</cp:lastPrinted>
  <dcterms:created xsi:type="dcterms:W3CDTF">2018-11-14T02:12:36Z</dcterms:created>
  <dcterms:modified xsi:type="dcterms:W3CDTF">2024-10-30T16:53:02Z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0x010100786E43570C675241AD0770FD02353473</vt:lpwstr>
  </property>
</Properties>
</file>