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21"/>
  </p:notesMasterIdLst>
  <p:sldIdLst>
    <p:sldId id="256" r:id="rId3"/>
    <p:sldId id="266" r:id="rId4"/>
    <p:sldId id="278" r:id="rId5"/>
    <p:sldId id="267" r:id="rId6"/>
    <p:sldId id="265" r:id="rId7"/>
    <p:sldId id="260" r:id="rId8"/>
    <p:sldId id="268" r:id="rId9"/>
    <p:sldId id="258" r:id="rId10"/>
    <p:sldId id="277" r:id="rId11"/>
    <p:sldId id="269" r:id="rId12"/>
    <p:sldId id="270" r:id="rId13"/>
    <p:sldId id="271" r:id="rId14"/>
    <p:sldId id="272" r:id="rId15"/>
    <p:sldId id="275" r:id="rId16"/>
    <p:sldId id="274" r:id="rId17"/>
    <p:sldId id="276" r:id="rId18"/>
    <p:sldId id="263" r:id="rId19"/>
    <p:sldId id="42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ghan Hussey" initials="MH" lastIdx="6" clrIdx="0">
    <p:extLst>
      <p:ext uri="{19B8F6BF-5375-455C-9EA6-DF929625EA0E}">
        <p15:presenceInfo xmlns:p15="http://schemas.microsoft.com/office/powerpoint/2012/main" userId="S-1-5-21-2897855483-1492041518-4156851567-2752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D0F3B6-F354-4552-9C70-581A7A82B33A}" v="3" dt="2024-09-27T06:54:20.1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0031" autoAdjust="0"/>
    <p:restoredTop sz="95380" autoAdjust="0"/>
  </p:normalViewPr>
  <p:slideViewPr>
    <p:cSldViewPr snapToGrid="0" snapToObjects="1">
      <p:cViewPr varScale="1">
        <p:scale>
          <a:sx n="59" d="100"/>
          <a:sy n="59" d="100"/>
        </p:scale>
        <p:origin x="792" y="3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11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5" d="100"/>
          <a:sy n="65" d="100"/>
        </p:scale>
        <p:origin x="327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2546D3-9EF4-4F05-BAA0-0F48C37008ED}" type="doc">
      <dgm:prSet loTypeId="urn:microsoft.com/office/officeart/2005/8/layout/vList2" loCatId="list" qsTypeId="urn:microsoft.com/office/officeart/2005/8/quickstyle/simple1" qsCatId="simple" csTypeId="urn:microsoft.com/office/officeart/2005/8/colors/accent3_5" csCatId="accent3" phldr="1"/>
      <dgm:spPr/>
    </dgm:pt>
    <dgm:pt modelId="{4BBA367C-5D88-42BF-8036-D5CBF25BA911}">
      <dgm:prSet phldrT="[Text]" custT="1"/>
      <dgm:spPr/>
      <dgm:t>
        <a:bodyPr/>
        <a:lstStyle/>
        <a:p>
          <a:pPr rtl="1"/>
          <a:r>
            <a:rPr lang="ar-xm" sz="2200" kern="1200" baseline="0" dirty="0">
              <a:solidFill>
                <a:prstClr val="white"/>
              </a:solidFill>
              <a:latin typeface="Calibri" panose="020F0502020204030204"/>
              <a:ea typeface="+mn-ea"/>
              <a:cs typeface="Arial" panose="020B0604020202020204" pitchFamily="34" charset="0"/>
              <a:rtl/>
            </a:rPr>
            <a:t>الأهداف</a:t>
          </a:r>
        </a:p>
      </dgm:t>
    </dgm:pt>
    <dgm:pt modelId="{09539791-D655-4C27-8CCC-A780EBE091CE}" type="parTrans" cxnId="{3312C2C2-EF9A-4B9D-9ECB-0F894FFA77D3}">
      <dgm:prSet/>
      <dgm:spPr/>
      <dgm:t>
        <a:bodyPr/>
        <a:lstStyle/>
        <a:p>
          <a:endParaRPr lang="en-US"/>
        </a:p>
      </dgm:t>
    </dgm:pt>
    <dgm:pt modelId="{F0922D14-68FE-4F93-8918-C13A678ED53F}" type="sibTrans" cxnId="{3312C2C2-EF9A-4B9D-9ECB-0F894FFA77D3}">
      <dgm:prSet/>
      <dgm:spPr/>
      <dgm:t>
        <a:bodyPr/>
        <a:lstStyle/>
        <a:p>
          <a:endParaRPr lang="en-US"/>
        </a:p>
      </dgm:t>
    </dgm:pt>
    <dgm:pt modelId="{D01665AB-DE32-48D9-BC97-B62C0B66E2A7}">
      <dgm:prSet phldrT="[Text]" custT="1"/>
      <dgm:spPr/>
      <dgm:t>
        <a:bodyPr/>
        <a:lstStyle/>
        <a:p>
          <a:pPr rtl="1"/>
          <a:r>
            <a:rPr lang="ar-xm" sz="2200" kern="1200" baseline="0" dirty="0">
              <a:solidFill>
                <a:prstClr val="white"/>
              </a:solidFill>
              <a:latin typeface="Calibri" panose="020F0502020204030204"/>
              <a:ea typeface="+mn-ea"/>
              <a:cs typeface="Arial" panose="020B0604020202020204" pitchFamily="34" charset="0"/>
              <a:rtl/>
            </a:rPr>
            <a:t>أصحاب المصلحة</a:t>
          </a:r>
        </a:p>
      </dgm:t>
    </dgm:pt>
    <dgm:pt modelId="{2FBF032A-3D44-4299-B245-95DF3C51106F}" type="parTrans" cxnId="{B8CE06AA-A7D2-49CB-9AE1-BBA0D4A5DDCA}">
      <dgm:prSet/>
      <dgm:spPr/>
      <dgm:t>
        <a:bodyPr/>
        <a:lstStyle/>
        <a:p>
          <a:endParaRPr lang="en-US"/>
        </a:p>
      </dgm:t>
    </dgm:pt>
    <dgm:pt modelId="{DB4DB1BF-8B94-4668-8C5C-1B380B48A0B9}" type="sibTrans" cxnId="{B8CE06AA-A7D2-49CB-9AE1-BBA0D4A5DDCA}">
      <dgm:prSet/>
      <dgm:spPr/>
      <dgm:t>
        <a:bodyPr/>
        <a:lstStyle/>
        <a:p>
          <a:endParaRPr lang="en-US"/>
        </a:p>
      </dgm:t>
    </dgm:pt>
    <dgm:pt modelId="{D5963BDB-C746-4610-9998-4D224670DA6A}">
      <dgm:prSet phldrT="[Text]" custT="1"/>
      <dgm:spPr/>
      <dgm:t>
        <a:bodyPr/>
        <a:lstStyle/>
        <a:p>
          <a:pPr rtl="1"/>
          <a:r>
            <a:rPr lang="ar-xm" sz="1700" kern="120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  <a:rtl/>
            </a:rPr>
            <a:t>من الممثلون المشاركون في أهدافي؟</a:t>
          </a:r>
        </a:p>
      </dgm:t>
    </dgm:pt>
    <dgm:pt modelId="{F251EEC0-29CA-4074-AFF5-B53C9A7C643C}" type="parTrans" cxnId="{F1791B3A-9ED2-4C45-90A7-6D1C90DDC0F6}">
      <dgm:prSet/>
      <dgm:spPr/>
      <dgm:t>
        <a:bodyPr/>
        <a:lstStyle/>
        <a:p>
          <a:endParaRPr lang="en-US"/>
        </a:p>
      </dgm:t>
    </dgm:pt>
    <dgm:pt modelId="{77AB7E17-DBEF-42F1-9D13-9123E7CD953C}" type="sibTrans" cxnId="{F1791B3A-9ED2-4C45-90A7-6D1C90DDC0F6}">
      <dgm:prSet/>
      <dgm:spPr/>
      <dgm:t>
        <a:bodyPr/>
        <a:lstStyle/>
        <a:p>
          <a:endParaRPr lang="en-US"/>
        </a:p>
      </dgm:t>
    </dgm:pt>
    <dgm:pt modelId="{1234D32E-F79A-40A4-A119-B8C3C7C43089}">
      <dgm:prSet phldrT="[Text]" custT="1"/>
      <dgm:spPr/>
      <dgm:t>
        <a:bodyPr/>
        <a:lstStyle/>
        <a:p>
          <a:pPr rtl="1"/>
          <a:r>
            <a:rPr lang="ar-xm" sz="1700" kern="120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  <a:rtl/>
            </a:rPr>
            <a:t>من يتخذ القرارات؟</a:t>
          </a:r>
        </a:p>
      </dgm:t>
    </dgm:pt>
    <dgm:pt modelId="{510DBD3F-2E9E-4EE3-B2A9-91941E6B18E5}" type="parTrans" cxnId="{66DCC3F0-37A0-4746-B63A-26E310B5D446}">
      <dgm:prSet/>
      <dgm:spPr/>
      <dgm:t>
        <a:bodyPr/>
        <a:lstStyle/>
        <a:p>
          <a:endParaRPr lang="en-US"/>
        </a:p>
      </dgm:t>
    </dgm:pt>
    <dgm:pt modelId="{B5730BAA-729C-49DC-ABEE-7D6696264D5A}" type="sibTrans" cxnId="{66DCC3F0-37A0-4746-B63A-26E310B5D446}">
      <dgm:prSet/>
      <dgm:spPr/>
      <dgm:t>
        <a:bodyPr/>
        <a:lstStyle/>
        <a:p>
          <a:endParaRPr lang="en-US"/>
        </a:p>
      </dgm:t>
    </dgm:pt>
    <dgm:pt modelId="{D149D3C4-AB51-4FA5-9B95-8588C1150BB8}">
      <dgm:prSet phldrT="[Text]" custT="1"/>
      <dgm:spPr/>
      <dgm:t>
        <a:bodyPr/>
        <a:lstStyle/>
        <a:p>
          <a:pPr rtl="1"/>
          <a:r>
            <a:rPr lang="ar-xm" sz="1700" kern="120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  <a:rtl/>
            </a:rPr>
            <a:t>ما قواعد المناصرة في بلدي؟</a:t>
          </a:r>
        </a:p>
      </dgm:t>
    </dgm:pt>
    <dgm:pt modelId="{A2952B31-C3F6-42E3-B479-61C983ADEBC0}" type="parTrans" cxnId="{AB7BAED9-1AB3-4921-A10E-C68FAE046683}">
      <dgm:prSet/>
      <dgm:spPr/>
      <dgm:t>
        <a:bodyPr/>
        <a:lstStyle/>
        <a:p>
          <a:endParaRPr lang="en-US"/>
        </a:p>
      </dgm:t>
    </dgm:pt>
    <dgm:pt modelId="{044A95C0-7CA6-4E54-967D-350BF6A4E8EE}" type="sibTrans" cxnId="{AB7BAED9-1AB3-4921-A10E-C68FAE046683}">
      <dgm:prSet/>
      <dgm:spPr/>
      <dgm:t>
        <a:bodyPr/>
        <a:lstStyle/>
        <a:p>
          <a:endParaRPr lang="en-US"/>
        </a:p>
      </dgm:t>
    </dgm:pt>
    <dgm:pt modelId="{5AC217A2-F7AC-4850-A230-184F0ADC7A11}">
      <dgm:prSet phldrT="[Text]" custT="1"/>
      <dgm:spPr/>
      <dgm:t>
        <a:bodyPr/>
        <a:lstStyle/>
        <a:p>
          <a:pPr rtl="1"/>
          <a:r>
            <a:rPr lang="ar-xm" sz="1700" kern="120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  <a:rtl/>
            </a:rPr>
            <a:t>هل من الآمن أن أقوم بالمناصرة في بلدي؟</a:t>
          </a:r>
        </a:p>
      </dgm:t>
    </dgm:pt>
    <dgm:pt modelId="{0CE221A2-71C1-4C22-9AA9-D0D20DD2F7AD}" type="parTrans" cxnId="{19B8327A-5469-4787-8B83-34D99C34227A}">
      <dgm:prSet/>
      <dgm:spPr/>
      <dgm:t>
        <a:bodyPr/>
        <a:lstStyle/>
        <a:p>
          <a:endParaRPr lang="en-US"/>
        </a:p>
      </dgm:t>
    </dgm:pt>
    <dgm:pt modelId="{F7C899CB-6578-4798-A861-D171AEA79001}" type="sibTrans" cxnId="{19B8327A-5469-4787-8B83-34D99C34227A}">
      <dgm:prSet/>
      <dgm:spPr/>
      <dgm:t>
        <a:bodyPr/>
        <a:lstStyle/>
        <a:p>
          <a:endParaRPr lang="en-US"/>
        </a:p>
      </dgm:t>
    </dgm:pt>
    <dgm:pt modelId="{4A935239-7C17-4D5A-AC13-D44698A515F3}">
      <dgm:prSet phldrT="[Text]" custT="1"/>
      <dgm:spPr/>
      <dgm:t>
        <a:bodyPr/>
        <a:lstStyle/>
        <a:p>
          <a:pPr rtl="1"/>
          <a:r>
            <a:rPr lang="ar-xm" sz="1700" kern="120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  <a:rtl/>
            </a:rPr>
            <a:t>هل من الآمن بالنسبة لي المناصرة للهدف </a:t>
          </a:r>
          <a:r>
            <a:rPr lang="ar-xm" sz="1700" kern="1200" baseline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  <a:rtl/>
            </a:rPr>
            <a:t>المحدد </a:t>
          </a:r>
          <a:br>
            <a:rPr lang="en-US" sz="1700" kern="1200" baseline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  <a:rtl/>
            </a:rPr>
          </a:br>
          <a:r>
            <a:rPr lang="ar-xm" sz="1700" kern="1200" baseline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  <a:rtl/>
            </a:rPr>
            <a:t>الذي </a:t>
          </a:r>
          <a:r>
            <a:rPr lang="ar-xm" sz="1700" kern="120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  <a:rtl/>
            </a:rPr>
            <a:t>اخترته؟</a:t>
          </a:r>
        </a:p>
      </dgm:t>
    </dgm:pt>
    <dgm:pt modelId="{2B255DCE-E809-4757-BA80-E6CD20D1B2C6}" type="parTrans" cxnId="{8D85C39E-9EB7-4523-B947-609C08E16647}">
      <dgm:prSet/>
      <dgm:spPr/>
      <dgm:t>
        <a:bodyPr/>
        <a:lstStyle/>
        <a:p>
          <a:endParaRPr lang="en-US"/>
        </a:p>
      </dgm:t>
    </dgm:pt>
    <dgm:pt modelId="{22095C4E-9F19-4EAB-8563-5798650EEFFD}" type="sibTrans" cxnId="{8D85C39E-9EB7-4523-B947-609C08E16647}">
      <dgm:prSet/>
      <dgm:spPr/>
      <dgm:t>
        <a:bodyPr/>
        <a:lstStyle/>
        <a:p>
          <a:endParaRPr lang="en-US"/>
        </a:p>
      </dgm:t>
    </dgm:pt>
    <dgm:pt modelId="{104D335D-F4D4-4436-BAC8-7493D99327DB}">
      <dgm:prSet phldrT="[Text]" custT="1"/>
      <dgm:spPr/>
      <dgm:t>
        <a:bodyPr/>
        <a:lstStyle/>
        <a:p>
          <a:pPr rtl="1"/>
          <a:r>
            <a:rPr lang="ar-xm" sz="1700" kern="120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  <a:rtl/>
            </a:rPr>
            <a:t>ما الذي قاله أصحاب المصلحة أو فعله فيما يتعلق بهدفي؟</a:t>
          </a:r>
        </a:p>
      </dgm:t>
    </dgm:pt>
    <dgm:pt modelId="{6248676A-F2FA-44B1-AB76-5991E986CADF}" type="parTrans" cxnId="{D45C9AEF-262D-4D03-AC91-C8EFB5CD0406}">
      <dgm:prSet/>
      <dgm:spPr/>
      <dgm:t>
        <a:bodyPr/>
        <a:lstStyle/>
        <a:p>
          <a:endParaRPr lang="en-US"/>
        </a:p>
      </dgm:t>
    </dgm:pt>
    <dgm:pt modelId="{D05AF06E-CCBE-4B9A-BF35-7D6CC25EF795}" type="sibTrans" cxnId="{D45C9AEF-262D-4D03-AC91-C8EFB5CD0406}">
      <dgm:prSet/>
      <dgm:spPr/>
      <dgm:t>
        <a:bodyPr/>
        <a:lstStyle/>
        <a:p>
          <a:endParaRPr lang="en-US"/>
        </a:p>
      </dgm:t>
    </dgm:pt>
    <dgm:pt modelId="{A9404B8F-5627-485D-B7B4-582C091BC20D}">
      <dgm:prSet phldrT="[Text]" custT="1"/>
      <dgm:spPr/>
      <dgm:t>
        <a:bodyPr/>
        <a:lstStyle/>
        <a:p>
          <a:pPr rtl="1"/>
          <a:r>
            <a:rPr lang="ar-xm" sz="2200" kern="1200" baseline="0" dirty="0">
              <a:solidFill>
                <a:prstClr val="white"/>
              </a:solidFill>
              <a:latin typeface="Calibri" panose="020F0502020204030204"/>
              <a:ea typeface="+mn-ea"/>
              <a:cs typeface="Arial" panose="020B0604020202020204" pitchFamily="34" charset="0"/>
              <a:rtl/>
            </a:rPr>
            <a:t>بيئة المناصرة</a:t>
          </a:r>
        </a:p>
      </dgm:t>
    </dgm:pt>
    <dgm:pt modelId="{E6DCD1D1-1C58-42C4-832E-4DE6A9B4ACA9}" type="parTrans" cxnId="{0D5EFA3B-AF22-47B1-ACF6-80BFD32DE7EB}">
      <dgm:prSet/>
      <dgm:spPr/>
      <dgm:t>
        <a:bodyPr/>
        <a:lstStyle/>
        <a:p>
          <a:endParaRPr lang="en-IN"/>
        </a:p>
      </dgm:t>
    </dgm:pt>
    <dgm:pt modelId="{87849623-17E0-4076-AE87-CE2DC3C3CD2E}" type="sibTrans" cxnId="{0D5EFA3B-AF22-47B1-ACF6-80BFD32DE7EB}">
      <dgm:prSet/>
      <dgm:spPr/>
      <dgm:t>
        <a:bodyPr/>
        <a:lstStyle/>
        <a:p>
          <a:endParaRPr lang="en-IN"/>
        </a:p>
      </dgm:t>
    </dgm:pt>
    <dgm:pt modelId="{12B37772-8E72-4092-BFE9-C1FD0F7322E5}">
      <dgm:prSet phldrT="[Text]" custT="1"/>
      <dgm:spPr/>
      <dgm:t>
        <a:bodyPr/>
        <a:lstStyle/>
        <a:p>
          <a:pPr rtl="1"/>
          <a:r>
            <a:rPr lang="ar-xm" sz="1700" kern="120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  <a:rtl/>
            </a:rPr>
            <a:t>ما الذي أريد تحقيقه؟</a:t>
          </a:r>
        </a:p>
      </dgm:t>
    </dgm:pt>
    <dgm:pt modelId="{F97966F8-7783-43CD-B6CA-F96A366E81BB}" type="parTrans" cxnId="{E884F925-4FE7-4042-98EB-F8288227F7E5}">
      <dgm:prSet/>
      <dgm:spPr/>
      <dgm:t>
        <a:bodyPr/>
        <a:lstStyle/>
        <a:p>
          <a:endParaRPr lang="en-IN"/>
        </a:p>
      </dgm:t>
    </dgm:pt>
    <dgm:pt modelId="{326335A4-9850-4280-9CE2-082842D8B400}" type="sibTrans" cxnId="{E884F925-4FE7-4042-98EB-F8288227F7E5}">
      <dgm:prSet/>
      <dgm:spPr/>
      <dgm:t>
        <a:bodyPr/>
        <a:lstStyle/>
        <a:p>
          <a:endParaRPr lang="en-IN"/>
        </a:p>
      </dgm:t>
    </dgm:pt>
    <dgm:pt modelId="{16992902-C4AE-4237-959E-0AA264D49683}" type="pres">
      <dgm:prSet presAssocID="{EB2546D3-9EF4-4F05-BAA0-0F48C37008ED}" presName="linear" presStyleCnt="0">
        <dgm:presLayoutVars>
          <dgm:animLvl val="lvl"/>
          <dgm:resizeHandles val="exact"/>
        </dgm:presLayoutVars>
      </dgm:prSet>
      <dgm:spPr/>
    </dgm:pt>
    <dgm:pt modelId="{A451A46B-B357-45D5-BFFA-5DB09EF0847D}" type="pres">
      <dgm:prSet presAssocID="{4BBA367C-5D88-42BF-8036-D5CBF25BA911}" presName="parentText" presStyleLbl="node1" presStyleIdx="0" presStyleCnt="3" custScaleY="65344" custLinFactNeighborY="-972">
        <dgm:presLayoutVars>
          <dgm:chMax val="0"/>
          <dgm:bulletEnabled val="1"/>
        </dgm:presLayoutVars>
      </dgm:prSet>
      <dgm:spPr/>
    </dgm:pt>
    <dgm:pt modelId="{D1DBBBCC-7F32-43C8-8D5D-69D85EA7DA16}" type="pres">
      <dgm:prSet presAssocID="{4BBA367C-5D88-42BF-8036-D5CBF25BA911}" presName="childText" presStyleLbl="revTx" presStyleIdx="0" presStyleCnt="3">
        <dgm:presLayoutVars>
          <dgm:bulletEnabled val="1"/>
        </dgm:presLayoutVars>
      </dgm:prSet>
      <dgm:spPr/>
    </dgm:pt>
    <dgm:pt modelId="{BE34FF55-FEB2-480A-B176-082C41BDA9AA}" type="pres">
      <dgm:prSet presAssocID="{A9404B8F-5627-485D-B7B4-582C091BC20D}" presName="parentText" presStyleLbl="node1" presStyleIdx="1" presStyleCnt="3" custScaleY="68669">
        <dgm:presLayoutVars>
          <dgm:chMax val="0"/>
          <dgm:bulletEnabled val="1"/>
        </dgm:presLayoutVars>
      </dgm:prSet>
      <dgm:spPr/>
    </dgm:pt>
    <dgm:pt modelId="{C9F03D8B-B92A-4D0B-8AB3-FA285B4974CE}" type="pres">
      <dgm:prSet presAssocID="{A9404B8F-5627-485D-B7B4-582C091BC20D}" presName="childText" presStyleLbl="revTx" presStyleIdx="1" presStyleCnt="3">
        <dgm:presLayoutVars>
          <dgm:bulletEnabled val="1"/>
        </dgm:presLayoutVars>
      </dgm:prSet>
      <dgm:spPr/>
    </dgm:pt>
    <dgm:pt modelId="{C5290B28-DE5B-43D6-B9F7-87235F1A9FEB}" type="pres">
      <dgm:prSet presAssocID="{D01665AB-DE32-48D9-BC97-B62C0B66E2A7}" presName="parentText" presStyleLbl="node1" presStyleIdx="2" presStyleCnt="3" custScaleY="62444">
        <dgm:presLayoutVars>
          <dgm:chMax val="0"/>
          <dgm:bulletEnabled val="1"/>
        </dgm:presLayoutVars>
      </dgm:prSet>
      <dgm:spPr/>
    </dgm:pt>
    <dgm:pt modelId="{8FF7D307-4B27-46F6-829A-950124D39D99}" type="pres">
      <dgm:prSet presAssocID="{D01665AB-DE32-48D9-BC97-B62C0B66E2A7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DB464406-FCA0-4971-AC96-7E6E4D7EE160}" type="presOf" srcId="{12B37772-8E72-4092-BFE9-C1FD0F7322E5}" destId="{D1DBBBCC-7F32-43C8-8D5D-69D85EA7DA16}" srcOrd="0" destOrd="0" presId="urn:microsoft.com/office/officeart/2005/8/layout/vList2"/>
    <dgm:cxn modelId="{E884F925-4FE7-4042-98EB-F8288227F7E5}" srcId="{4BBA367C-5D88-42BF-8036-D5CBF25BA911}" destId="{12B37772-8E72-4092-BFE9-C1FD0F7322E5}" srcOrd="0" destOrd="0" parTransId="{F97966F8-7783-43CD-B6CA-F96A366E81BB}" sibTransId="{326335A4-9850-4280-9CE2-082842D8B400}"/>
    <dgm:cxn modelId="{C3455227-1769-46FE-A688-405FECD72224}" type="presOf" srcId="{4BBA367C-5D88-42BF-8036-D5CBF25BA911}" destId="{A451A46B-B357-45D5-BFFA-5DB09EF0847D}" srcOrd="0" destOrd="0" presId="urn:microsoft.com/office/officeart/2005/8/layout/vList2"/>
    <dgm:cxn modelId="{F1791B3A-9ED2-4C45-90A7-6D1C90DDC0F6}" srcId="{D01665AB-DE32-48D9-BC97-B62C0B66E2A7}" destId="{D5963BDB-C746-4610-9998-4D224670DA6A}" srcOrd="0" destOrd="0" parTransId="{F251EEC0-29CA-4074-AFF5-B53C9A7C643C}" sibTransId="{77AB7E17-DBEF-42F1-9D13-9123E7CD953C}"/>
    <dgm:cxn modelId="{92512C3A-D03D-4723-9FCA-0987853EB3C7}" type="presOf" srcId="{D5963BDB-C746-4610-9998-4D224670DA6A}" destId="{8FF7D307-4B27-46F6-829A-950124D39D99}" srcOrd="0" destOrd="0" presId="urn:microsoft.com/office/officeart/2005/8/layout/vList2"/>
    <dgm:cxn modelId="{0D5EFA3B-AF22-47B1-ACF6-80BFD32DE7EB}" srcId="{EB2546D3-9EF4-4F05-BAA0-0F48C37008ED}" destId="{A9404B8F-5627-485D-B7B4-582C091BC20D}" srcOrd="1" destOrd="0" parTransId="{E6DCD1D1-1C58-42C4-832E-4DE6A9B4ACA9}" sibTransId="{87849623-17E0-4076-AE87-CE2DC3C3CD2E}"/>
    <dgm:cxn modelId="{C2F4545B-78AE-4198-964A-7F071298E456}" type="presOf" srcId="{A9404B8F-5627-485D-B7B4-582C091BC20D}" destId="{BE34FF55-FEB2-480A-B176-082C41BDA9AA}" srcOrd="0" destOrd="0" presId="urn:microsoft.com/office/officeart/2005/8/layout/vList2"/>
    <dgm:cxn modelId="{DB1CC060-DD3E-4600-9D1B-243F269DFAA8}" type="presOf" srcId="{D01665AB-DE32-48D9-BC97-B62C0B66E2A7}" destId="{C5290B28-DE5B-43D6-B9F7-87235F1A9FEB}" srcOrd="0" destOrd="0" presId="urn:microsoft.com/office/officeart/2005/8/layout/vList2"/>
    <dgm:cxn modelId="{C9B90849-EF55-44C5-80D1-E36106D37113}" type="presOf" srcId="{1234D32E-F79A-40A4-A119-B8C3C7C43089}" destId="{8FF7D307-4B27-46F6-829A-950124D39D99}" srcOrd="0" destOrd="1" presId="urn:microsoft.com/office/officeart/2005/8/layout/vList2"/>
    <dgm:cxn modelId="{FD4B7674-FE95-473D-ABC1-B14685D044F6}" type="presOf" srcId="{4A935239-7C17-4D5A-AC13-D44698A515F3}" destId="{C9F03D8B-B92A-4D0B-8AB3-FA285B4974CE}" srcOrd="0" destOrd="2" presId="urn:microsoft.com/office/officeart/2005/8/layout/vList2"/>
    <dgm:cxn modelId="{E359B174-5285-4013-BE23-2E66C30060AE}" type="presOf" srcId="{5AC217A2-F7AC-4850-A230-184F0ADC7A11}" destId="{C9F03D8B-B92A-4D0B-8AB3-FA285B4974CE}" srcOrd="0" destOrd="1" presId="urn:microsoft.com/office/officeart/2005/8/layout/vList2"/>
    <dgm:cxn modelId="{19B8327A-5469-4787-8B83-34D99C34227A}" srcId="{A9404B8F-5627-485D-B7B4-582C091BC20D}" destId="{5AC217A2-F7AC-4850-A230-184F0ADC7A11}" srcOrd="1" destOrd="0" parTransId="{0CE221A2-71C1-4C22-9AA9-D0D20DD2F7AD}" sibTransId="{F7C899CB-6578-4798-A861-D171AEA79001}"/>
    <dgm:cxn modelId="{69DDC893-BC8A-46F7-8EB1-24E3187E69A9}" type="presOf" srcId="{104D335D-F4D4-4436-BAC8-7493D99327DB}" destId="{C9F03D8B-B92A-4D0B-8AB3-FA285B4974CE}" srcOrd="0" destOrd="3" presId="urn:microsoft.com/office/officeart/2005/8/layout/vList2"/>
    <dgm:cxn modelId="{8D85C39E-9EB7-4523-B947-609C08E16647}" srcId="{A9404B8F-5627-485D-B7B4-582C091BC20D}" destId="{4A935239-7C17-4D5A-AC13-D44698A515F3}" srcOrd="2" destOrd="0" parTransId="{2B255DCE-E809-4757-BA80-E6CD20D1B2C6}" sibTransId="{22095C4E-9F19-4EAB-8563-5798650EEFFD}"/>
    <dgm:cxn modelId="{EE780F9F-538E-4243-B6CB-9F48E075D34A}" type="presOf" srcId="{D149D3C4-AB51-4FA5-9B95-8588C1150BB8}" destId="{C9F03D8B-B92A-4D0B-8AB3-FA285B4974CE}" srcOrd="0" destOrd="0" presId="urn:microsoft.com/office/officeart/2005/8/layout/vList2"/>
    <dgm:cxn modelId="{B8CE06AA-A7D2-49CB-9AE1-BBA0D4A5DDCA}" srcId="{EB2546D3-9EF4-4F05-BAA0-0F48C37008ED}" destId="{D01665AB-DE32-48D9-BC97-B62C0B66E2A7}" srcOrd="2" destOrd="0" parTransId="{2FBF032A-3D44-4299-B245-95DF3C51106F}" sibTransId="{DB4DB1BF-8B94-4668-8C5C-1B380B48A0B9}"/>
    <dgm:cxn modelId="{3312C2C2-EF9A-4B9D-9ECB-0F894FFA77D3}" srcId="{EB2546D3-9EF4-4F05-BAA0-0F48C37008ED}" destId="{4BBA367C-5D88-42BF-8036-D5CBF25BA911}" srcOrd="0" destOrd="0" parTransId="{09539791-D655-4C27-8CCC-A780EBE091CE}" sibTransId="{F0922D14-68FE-4F93-8918-C13A678ED53F}"/>
    <dgm:cxn modelId="{AB7BAED9-1AB3-4921-A10E-C68FAE046683}" srcId="{A9404B8F-5627-485D-B7B4-582C091BC20D}" destId="{D149D3C4-AB51-4FA5-9B95-8588C1150BB8}" srcOrd="0" destOrd="0" parTransId="{A2952B31-C3F6-42E3-B479-61C983ADEBC0}" sibTransId="{044A95C0-7CA6-4E54-967D-350BF6A4E8EE}"/>
    <dgm:cxn modelId="{D45C9AEF-262D-4D03-AC91-C8EFB5CD0406}" srcId="{A9404B8F-5627-485D-B7B4-582C091BC20D}" destId="{104D335D-F4D4-4436-BAC8-7493D99327DB}" srcOrd="3" destOrd="0" parTransId="{6248676A-F2FA-44B1-AB76-5991E986CADF}" sibTransId="{D05AF06E-CCBE-4B9A-BF35-7D6CC25EF795}"/>
    <dgm:cxn modelId="{66DCC3F0-37A0-4746-B63A-26E310B5D446}" srcId="{D01665AB-DE32-48D9-BC97-B62C0B66E2A7}" destId="{1234D32E-F79A-40A4-A119-B8C3C7C43089}" srcOrd="1" destOrd="0" parTransId="{510DBD3F-2E9E-4EE3-B2A9-91941E6B18E5}" sibTransId="{B5730BAA-729C-49DC-ABEE-7D6696264D5A}"/>
    <dgm:cxn modelId="{08FC56F3-7BFB-4BA9-B328-B2BCA70BD832}" type="presOf" srcId="{EB2546D3-9EF4-4F05-BAA0-0F48C37008ED}" destId="{16992902-C4AE-4237-959E-0AA264D49683}" srcOrd="0" destOrd="0" presId="urn:microsoft.com/office/officeart/2005/8/layout/vList2"/>
    <dgm:cxn modelId="{B5AAE3F2-271E-4D2B-8730-A177A2E4059E}" type="presParOf" srcId="{16992902-C4AE-4237-959E-0AA264D49683}" destId="{A451A46B-B357-45D5-BFFA-5DB09EF0847D}" srcOrd="0" destOrd="0" presId="urn:microsoft.com/office/officeart/2005/8/layout/vList2"/>
    <dgm:cxn modelId="{0583899C-36A1-48EA-B7F7-C12B2E7B08DB}" type="presParOf" srcId="{16992902-C4AE-4237-959E-0AA264D49683}" destId="{D1DBBBCC-7F32-43C8-8D5D-69D85EA7DA16}" srcOrd="1" destOrd="0" presId="urn:microsoft.com/office/officeart/2005/8/layout/vList2"/>
    <dgm:cxn modelId="{5CAC20C4-2055-4491-9FE7-E2B7A34AA824}" type="presParOf" srcId="{16992902-C4AE-4237-959E-0AA264D49683}" destId="{BE34FF55-FEB2-480A-B176-082C41BDA9AA}" srcOrd="2" destOrd="0" presId="urn:microsoft.com/office/officeart/2005/8/layout/vList2"/>
    <dgm:cxn modelId="{3D57BFFC-FDC9-4258-9848-807E0459E8BE}" type="presParOf" srcId="{16992902-C4AE-4237-959E-0AA264D49683}" destId="{C9F03D8B-B92A-4D0B-8AB3-FA285B4974CE}" srcOrd="3" destOrd="0" presId="urn:microsoft.com/office/officeart/2005/8/layout/vList2"/>
    <dgm:cxn modelId="{678D76FE-16D5-4014-807F-324F98579333}" type="presParOf" srcId="{16992902-C4AE-4237-959E-0AA264D49683}" destId="{C5290B28-DE5B-43D6-B9F7-87235F1A9FEB}" srcOrd="4" destOrd="0" presId="urn:microsoft.com/office/officeart/2005/8/layout/vList2"/>
    <dgm:cxn modelId="{A51383FD-73CC-4CB5-8313-960F19A3304F}" type="presParOf" srcId="{16992902-C4AE-4237-959E-0AA264D49683}" destId="{8FF7D307-4B27-46F6-829A-950124D39D99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2546D3-9EF4-4F05-BAA0-0F48C37008ED}" type="doc">
      <dgm:prSet loTypeId="urn:microsoft.com/office/officeart/2005/8/layout/vList2" loCatId="list" qsTypeId="urn:microsoft.com/office/officeart/2005/8/quickstyle/simple1" qsCatId="simple" csTypeId="urn:microsoft.com/office/officeart/2005/8/colors/accent3_5" csCatId="accent3" phldr="1"/>
      <dgm:spPr/>
    </dgm:pt>
    <dgm:pt modelId="{4BBA367C-5D88-42BF-8036-D5CBF25BA911}">
      <dgm:prSet phldrT="[Text]" custT="1"/>
      <dgm:spPr/>
      <dgm:t>
        <a:bodyPr/>
        <a:lstStyle/>
        <a:p>
          <a:pPr rtl="1"/>
          <a:r>
            <a:rPr lang="ar-xm" sz="20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  <a:rtl/>
            </a:rPr>
            <a:t>الأهداف</a:t>
          </a:r>
        </a:p>
      </dgm:t>
    </dgm:pt>
    <dgm:pt modelId="{09539791-D655-4C27-8CCC-A780EBE091CE}" type="parTrans" cxnId="{3312C2C2-EF9A-4B9D-9ECB-0F894FFA77D3}">
      <dgm:prSet/>
      <dgm:spPr/>
      <dgm:t>
        <a:bodyPr/>
        <a:lstStyle/>
        <a:p>
          <a:endParaRPr lang="en-US" sz="2400"/>
        </a:p>
      </dgm:t>
    </dgm:pt>
    <dgm:pt modelId="{F0922D14-68FE-4F93-8918-C13A678ED53F}" type="sibTrans" cxnId="{3312C2C2-EF9A-4B9D-9ECB-0F894FFA77D3}">
      <dgm:prSet/>
      <dgm:spPr/>
      <dgm:t>
        <a:bodyPr/>
        <a:lstStyle/>
        <a:p>
          <a:endParaRPr lang="en-US" sz="2400"/>
        </a:p>
      </dgm:t>
    </dgm:pt>
    <dgm:pt modelId="{F210BF5F-5ECF-4796-AFD6-52EF9EA36017}">
      <dgm:prSet phldrT="[Text]" custT="1"/>
      <dgm:spPr/>
      <dgm:t>
        <a:bodyPr/>
        <a:lstStyle/>
        <a:p>
          <a:pPr rtl="1"/>
          <a:r>
            <a:rPr lang="ar-xm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  <a:rtl/>
            </a:rPr>
            <a:t>القوانين أو السياسات أو الخطط الوطنية أو المحلية</a:t>
          </a:r>
        </a:p>
      </dgm:t>
    </dgm:pt>
    <dgm:pt modelId="{D71B9494-6466-4507-A111-6AE03421AE1F}" type="parTrans" cxnId="{C8EEEE4A-9045-4BD3-8CF3-CAF51CD1BF9F}">
      <dgm:prSet/>
      <dgm:spPr/>
      <dgm:t>
        <a:bodyPr/>
        <a:lstStyle/>
        <a:p>
          <a:endParaRPr lang="en-US" sz="2400"/>
        </a:p>
      </dgm:t>
    </dgm:pt>
    <dgm:pt modelId="{B8BB869D-98FF-4142-B638-7734AA3DEDF2}" type="sibTrans" cxnId="{C8EEEE4A-9045-4BD3-8CF3-CAF51CD1BF9F}">
      <dgm:prSet/>
      <dgm:spPr/>
      <dgm:t>
        <a:bodyPr/>
        <a:lstStyle/>
        <a:p>
          <a:endParaRPr lang="en-US" sz="2400"/>
        </a:p>
      </dgm:t>
    </dgm:pt>
    <dgm:pt modelId="{8B95952E-9E36-4841-B196-BA8C7A94F609}">
      <dgm:prSet phldrT="[Text]" custT="1"/>
      <dgm:spPr/>
      <dgm:t>
        <a:bodyPr/>
        <a:lstStyle/>
        <a:p>
          <a:pPr rtl="1"/>
          <a:r>
            <a:rPr lang="ar-xm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  <a:rtl/>
            </a:rPr>
            <a:t>الالتزامات والمعاهدات </a:t>
          </a:r>
          <a:r>
            <a:rPr lang="ar-xm" sz="160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  <a:rtl/>
            </a:rPr>
            <a:t>الدولية </a:t>
          </a:r>
          <a:r>
            <a:rPr lang="ar-SA" sz="1600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  <a:rtl/>
            </a:rPr>
            <a:t>(</a:t>
          </a:r>
          <a:r>
            <a:rPr lang="ar-xm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  <a:rtl/>
            </a:rPr>
            <a:t>أهداف التنمية المستدامة، اتفاقية حقوق الأشخاص </a:t>
          </a:r>
          <a:r>
            <a:rPr lang="ar-xm" sz="160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  <a:rtl/>
            </a:rPr>
            <a:t>ذوي الإعاقة</a:t>
          </a:r>
          <a:r>
            <a:rPr lang="ar-SA" sz="1600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  <a:rtl/>
            </a:rPr>
            <a:t>)</a:t>
          </a:r>
        </a:p>
      </dgm:t>
    </dgm:pt>
    <dgm:pt modelId="{EFA01385-1F61-4849-9B7F-22EAD9DC10E6}" type="parTrans" cxnId="{4663666F-E011-4721-9A6B-7F6FC1218B21}">
      <dgm:prSet/>
      <dgm:spPr/>
      <dgm:t>
        <a:bodyPr/>
        <a:lstStyle/>
        <a:p>
          <a:endParaRPr lang="en-US" sz="2400"/>
        </a:p>
      </dgm:t>
    </dgm:pt>
    <dgm:pt modelId="{C6C86A45-A888-4495-BD45-E3A37C0A2145}" type="sibTrans" cxnId="{4663666F-E011-4721-9A6B-7F6FC1218B21}">
      <dgm:prSet/>
      <dgm:spPr/>
      <dgm:t>
        <a:bodyPr/>
        <a:lstStyle/>
        <a:p>
          <a:endParaRPr lang="en-US" sz="2400"/>
        </a:p>
      </dgm:t>
    </dgm:pt>
    <dgm:pt modelId="{BEFFB61C-0E43-46C9-B239-99E9408426BF}">
      <dgm:prSet phldrT="[Text]" custT="1"/>
      <dgm:spPr/>
      <dgm:t>
        <a:bodyPr/>
        <a:lstStyle/>
        <a:p>
          <a:pPr rtl="1"/>
          <a:r>
            <a:rPr lang="ar-xm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  <a:rtl/>
            </a:rPr>
            <a:t>التوقعات أو القواعد أو العادات حول من يمكنه التحدث إلى من</a:t>
          </a:r>
        </a:p>
      </dgm:t>
    </dgm:pt>
    <dgm:pt modelId="{3F8EBC05-9241-4609-8E4C-40D55DF5EE30}" type="parTrans" cxnId="{C1C86909-03EE-4FDC-AC71-9DCB63001C15}">
      <dgm:prSet/>
      <dgm:spPr/>
      <dgm:t>
        <a:bodyPr/>
        <a:lstStyle/>
        <a:p>
          <a:endParaRPr lang="en-US" sz="2400"/>
        </a:p>
      </dgm:t>
    </dgm:pt>
    <dgm:pt modelId="{220AE586-A70E-4063-BB55-C2A22F836626}" type="sibTrans" cxnId="{C1C86909-03EE-4FDC-AC71-9DCB63001C15}">
      <dgm:prSet/>
      <dgm:spPr/>
      <dgm:t>
        <a:bodyPr/>
        <a:lstStyle/>
        <a:p>
          <a:endParaRPr lang="en-US" sz="2400"/>
        </a:p>
      </dgm:t>
    </dgm:pt>
    <dgm:pt modelId="{10BFC871-1A76-4350-9DF7-D3107B6011B4}">
      <dgm:prSet phldrT="[Text]" custT="1"/>
      <dgm:spPr/>
      <dgm:t>
        <a:bodyPr/>
        <a:lstStyle/>
        <a:p>
          <a:pPr rtl="1"/>
          <a:r>
            <a:rPr lang="ar-xm" sz="20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  <a:rtl/>
            </a:rPr>
            <a:t>أصحاب المصلحة</a:t>
          </a:r>
        </a:p>
      </dgm:t>
    </dgm:pt>
    <dgm:pt modelId="{4A369C0A-E2D5-4953-B7CD-B67079FE25A9}" type="parTrans" cxnId="{87E38B04-CD93-4D47-9013-1896BA354417}">
      <dgm:prSet/>
      <dgm:spPr/>
      <dgm:t>
        <a:bodyPr/>
        <a:lstStyle/>
        <a:p>
          <a:endParaRPr lang="en-CH"/>
        </a:p>
      </dgm:t>
    </dgm:pt>
    <dgm:pt modelId="{A889E7D9-4158-4AE7-8F9A-9873819792AC}" type="sibTrans" cxnId="{87E38B04-CD93-4D47-9013-1896BA354417}">
      <dgm:prSet/>
      <dgm:spPr/>
      <dgm:t>
        <a:bodyPr/>
        <a:lstStyle/>
        <a:p>
          <a:endParaRPr lang="en-CH"/>
        </a:p>
      </dgm:t>
    </dgm:pt>
    <dgm:pt modelId="{A5BB5B07-756B-4155-867C-67C71566F42A}">
      <dgm:prSet phldrT="[Text]" custT="1"/>
      <dgm:spPr/>
      <dgm:t>
        <a:bodyPr/>
        <a:lstStyle/>
        <a:p>
          <a:pPr rtl="1"/>
          <a:r>
            <a:rPr lang="ar-xm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  <a:rtl/>
            </a:rPr>
            <a:t>الشراكة مع مؤسسة لتوفير السلع أو الخدمات أو الأموال</a:t>
          </a:r>
        </a:p>
      </dgm:t>
    </dgm:pt>
    <dgm:pt modelId="{696F4BDB-C464-4D8C-A9DD-E2682CB6E565}" type="parTrans" cxnId="{83692CFA-DF77-481C-A376-DEA7074A853C}">
      <dgm:prSet/>
      <dgm:spPr/>
      <dgm:t>
        <a:bodyPr/>
        <a:lstStyle/>
        <a:p>
          <a:endParaRPr lang="en-CH"/>
        </a:p>
      </dgm:t>
    </dgm:pt>
    <dgm:pt modelId="{986C8D76-526B-48C5-A38F-E98DBF85FC63}" type="sibTrans" cxnId="{83692CFA-DF77-481C-A376-DEA7074A853C}">
      <dgm:prSet/>
      <dgm:spPr/>
      <dgm:t>
        <a:bodyPr/>
        <a:lstStyle/>
        <a:p>
          <a:endParaRPr lang="en-CH"/>
        </a:p>
      </dgm:t>
    </dgm:pt>
    <dgm:pt modelId="{A10D2B1F-5A62-4ACD-BB3D-5CEC64657624}">
      <dgm:prSet phldrT="[Text]" custT="1"/>
      <dgm:spPr/>
      <dgm:t>
        <a:bodyPr/>
        <a:lstStyle/>
        <a:p>
          <a:pPr rtl="1"/>
          <a:r>
            <a:rPr lang="ar-xm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  <a:rtl/>
            </a:rPr>
            <a:t>الشراكة مع مؤسسة لجعل أنشطتها شاملة</a:t>
          </a:r>
        </a:p>
      </dgm:t>
    </dgm:pt>
    <dgm:pt modelId="{A6FB2AD1-9652-4C7B-9708-F3998659F4CE}" type="parTrans" cxnId="{EC980FB5-216E-41A9-816C-077D720A4908}">
      <dgm:prSet/>
      <dgm:spPr/>
      <dgm:t>
        <a:bodyPr/>
        <a:lstStyle/>
        <a:p>
          <a:endParaRPr lang="en-CH"/>
        </a:p>
      </dgm:t>
    </dgm:pt>
    <dgm:pt modelId="{B16DAB12-37C1-4E5C-8D1B-F4AB48AEB5B7}" type="sibTrans" cxnId="{EC980FB5-216E-41A9-816C-077D720A4908}">
      <dgm:prSet/>
      <dgm:spPr/>
      <dgm:t>
        <a:bodyPr/>
        <a:lstStyle/>
        <a:p>
          <a:endParaRPr lang="en-CH"/>
        </a:p>
      </dgm:t>
    </dgm:pt>
    <dgm:pt modelId="{EEC72A94-F30F-469E-BCFD-2888342EC91D}">
      <dgm:prSet phldrT="[Text]" custT="1"/>
      <dgm:spPr/>
      <dgm:t>
        <a:bodyPr/>
        <a:lstStyle/>
        <a:p>
          <a:pPr rtl="1"/>
          <a:r>
            <a:rPr lang="ar-xm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  <a:rtl/>
            </a:rPr>
            <a:t>تغيير </a:t>
          </a:r>
          <a:r>
            <a:rPr lang="ar-xm" sz="160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  <a:rtl/>
            </a:rPr>
            <a:t>السياسة -</a:t>
          </a:r>
          <a:r>
            <a:rPr lang="ar-SA" sz="1600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  <a:rtl/>
            </a:rPr>
            <a:t> </a:t>
          </a:r>
          <a:r>
            <a:rPr lang="ar-xm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  <a:rtl/>
            </a:rPr>
            <a:t>إبرام شراكة قوية للغاية أو فرض مجموعة جديدة من القواعد</a:t>
          </a:r>
        </a:p>
      </dgm:t>
    </dgm:pt>
    <dgm:pt modelId="{E6B670FE-EEFB-4533-A3D3-84712294B7E4}" type="parTrans" cxnId="{BFB5496A-9B44-440A-B957-23EB15D4A729}">
      <dgm:prSet/>
      <dgm:spPr/>
      <dgm:t>
        <a:bodyPr/>
        <a:lstStyle/>
        <a:p>
          <a:endParaRPr lang="en-CH"/>
        </a:p>
      </dgm:t>
    </dgm:pt>
    <dgm:pt modelId="{D443DC85-2673-485F-8A2E-D6A9EBFAA414}" type="sibTrans" cxnId="{BFB5496A-9B44-440A-B957-23EB15D4A729}">
      <dgm:prSet/>
      <dgm:spPr/>
      <dgm:t>
        <a:bodyPr/>
        <a:lstStyle/>
        <a:p>
          <a:endParaRPr lang="en-CH"/>
        </a:p>
      </dgm:t>
    </dgm:pt>
    <dgm:pt modelId="{7265BC9F-9030-4B75-AB47-CAAD258CD28C}">
      <dgm:prSet phldrT="[Text]" custT="1"/>
      <dgm:spPr/>
      <dgm:t>
        <a:bodyPr/>
        <a:lstStyle/>
        <a:p>
          <a:pPr rtl="1"/>
          <a:r>
            <a:rPr lang="ar-xm" sz="20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  <a:rtl/>
            </a:rPr>
            <a:t>بيئة المناصرة</a:t>
          </a:r>
        </a:p>
      </dgm:t>
    </dgm:pt>
    <dgm:pt modelId="{3ADC4480-5D05-4D75-981D-82EB10392D23}" type="parTrans" cxnId="{6E47753B-8178-470B-A692-4F26F39E1616}">
      <dgm:prSet/>
      <dgm:spPr/>
      <dgm:t>
        <a:bodyPr/>
        <a:lstStyle/>
        <a:p>
          <a:endParaRPr lang="en-CH"/>
        </a:p>
      </dgm:t>
    </dgm:pt>
    <dgm:pt modelId="{42A64562-4401-422F-A89D-2F2C795D4250}" type="sibTrans" cxnId="{6E47753B-8178-470B-A692-4F26F39E1616}">
      <dgm:prSet/>
      <dgm:spPr/>
      <dgm:t>
        <a:bodyPr/>
        <a:lstStyle/>
        <a:p>
          <a:endParaRPr lang="en-CH"/>
        </a:p>
      </dgm:t>
    </dgm:pt>
    <dgm:pt modelId="{16992902-C4AE-4237-959E-0AA264D49683}" type="pres">
      <dgm:prSet presAssocID="{EB2546D3-9EF4-4F05-BAA0-0F48C37008ED}" presName="linear" presStyleCnt="0">
        <dgm:presLayoutVars>
          <dgm:animLvl val="lvl"/>
          <dgm:resizeHandles val="exact"/>
        </dgm:presLayoutVars>
      </dgm:prSet>
      <dgm:spPr/>
    </dgm:pt>
    <dgm:pt modelId="{A451A46B-B357-45D5-BFFA-5DB09EF0847D}" type="pres">
      <dgm:prSet presAssocID="{4BBA367C-5D88-42BF-8036-D5CBF25BA91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9A2FAC6-4DE1-438A-8B09-7B6C77C11FBD}" type="pres">
      <dgm:prSet presAssocID="{4BBA367C-5D88-42BF-8036-D5CBF25BA911}" presName="childText" presStyleLbl="revTx" presStyleIdx="0" presStyleCnt="2">
        <dgm:presLayoutVars>
          <dgm:bulletEnabled val="1"/>
        </dgm:presLayoutVars>
      </dgm:prSet>
      <dgm:spPr/>
    </dgm:pt>
    <dgm:pt modelId="{5AC57090-EB46-47F0-9EE3-DB9D607672F6}" type="pres">
      <dgm:prSet presAssocID="{7265BC9F-9030-4B75-AB47-CAAD258CD28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B8C0433-E4B1-4DA2-A25F-5B63CD5C3B44}" type="pres">
      <dgm:prSet presAssocID="{7265BC9F-9030-4B75-AB47-CAAD258CD28C}" presName="childText" presStyleLbl="revTx" presStyleIdx="1" presStyleCnt="2">
        <dgm:presLayoutVars>
          <dgm:bulletEnabled val="1"/>
        </dgm:presLayoutVars>
      </dgm:prSet>
      <dgm:spPr/>
    </dgm:pt>
    <dgm:pt modelId="{E7E42865-353D-4CAE-815C-E90530824137}" type="pres">
      <dgm:prSet presAssocID="{10BFC871-1A76-4350-9DF7-D3107B6011B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7E38B04-CD93-4D47-9013-1896BA354417}" srcId="{EB2546D3-9EF4-4F05-BAA0-0F48C37008ED}" destId="{10BFC871-1A76-4350-9DF7-D3107B6011B4}" srcOrd="2" destOrd="0" parTransId="{4A369C0A-E2D5-4953-B7CD-B67079FE25A9}" sibTransId="{A889E7D9-4158-4AE7-8F9A-9873819792AC}"/>
    <dgm:cxn modelId="{C1C86909-03EE-4FDC-AC71-9DCB63001C15}" srcId="{7265BC9F-9030-4B75-AB47-CAAD258CD28C}" destId="{BEFFB61C-0E43-46C9-B239-99E9408426BF}" srcOrd="2" destOrd="0" parTransId="{3F8EBC05-9241-4609-8E4C-40D55DF5EE30}" sibTransId="{220AE586-A70E-4063-BB55-C2A22F836626}"/>
    <dgm:cxn modelId="{20B82D1B-2B73-4959-A508-99950AD08D5B}" type="presOf" srcId="{EEC72A94-F30F-469E-BCFD-2888342EC91D}" destId="{59A2FAC6-4DE1-438A-8B09-7B6C77C11FBD}" srcOrd="0" destOrd="2" presId="urn:microsoft.com/office/officeart/2005/8/layout/vList2"/>
    <dgm:cxn modelId="{C3455227-1769-46FE-A688-405FECD72224}" type="presOf" srcId="{4BBA367C-5D88-42BF-8036-D5CBF25BA911}" destId="{A451A46B-B357-45D5-BFFA-5DB09EF0847D}" srcOrd="0" destOrd="0" presId="urn:microsoft.com/office/officeart/2005/8/layout/vList2"/>
    <dgm:cxn modelId="{257C1B2D-0533-4378-B810-701BE13969E9}" type="presOf" srcId="{7265BC9F-9030-4B75-AB47-CAAD258CD28C}" destId="{5AC57090-EB46-47F0-9EE3-DB9D607672F6}" srcOrd="0" destOrd="0" presId="urn:microsoft.com/office/officeart/2005/8/layout/vList2"/>
    <dgm:cxn modelId="{1024D62D-7BD3-4A5D-BB48-0A55223A6B14}" type="presOf" srcId="{F210BF5F-5ECF-4796-AFD6-52EF9EA36017}" destId="{3B8C0433-E4B1-4DA2-A25F-5B63CD5C3B44}" srcOrd="0" destOrd="0" presId="urn:microsoft.com/office/officeart/2005/8/layout/vList2"/>
    <dgm:cxn modelId="{0615722E-84E3-4668-8C1A-311BD0EF8438}" type="presOf" srcId="{8B95952E-9E36-4841-B196-BA8C7A94F609}" destId="{3B8C0433-E4B1-4DA2-A25F-5B63CD5C3B44}" srcOrd="0" destOrd="1" presId="urn:microsoft.com/office/officeart/2005/8/layout/vList2"/>
    <dgm:cxn modelId="{6E47753B-8178-470B-A692-4F26F39E1616}" srcId="{EB2546D3-9EF4-4F05-BAA0-0F48C37008ED}" destId="{7265BC9F-9030-4B75-AB47-CAAD258CD28C}" srcOrd="1" destOrd="0" parTransId="{3ADC4480-5D05-4D75-981D-82EB10392D23}" sibTransId="{42A64562-4401-422F-A89D-2F2C795D4250}"/>
    <dgm:cxn modelId="{BFB5496A-9B44-440A-B957-23EB15D4A729}" srcId="{4BBA367C-5D88-42BF-8036-D5CBF25BA911}" destId="{EEC72A94-F30F-469E-BCFD-2888342EC91D}" srcOrd="2" destOrd="0" parTransId="{E6B670FE-EEFB-4533-A3D3-84712294B7E4}" sibTransId="{D443DC85-2673-485F-8A2E-D6A9EBFAA414}"/>
    <dgm:cxn modelId="{C8EEEE4A-9045-4BD3-8CF3-CAF51CD1BF9F}" srcId="{7265BC9F-9030-4B75-AB47-CAAD258CD28C}" destId="{F210BF5F-5ECF-4796-AFD6-52EF9EA36017}" srcOrd="0" destOrd="0" parTransId="{D71B9494-6466-4507-A111-6AE03421AE1F}" sibTransId="{B8BB869D-98FF-4142-B638-7734AA3DEDF2}"/>
    <dgm:cxn modelId="{4663666F-E011-4721-9A6B-7F6FC1218B21}" srcId="{7265BC9F-9030-4B75-AB47-CAAD258CD28C}" destId="{8B95952E-9E36-4841-B196-BA8C7A94F609}" srcOrd="1" destOrd="0" parTransId="{EFA01385-1F61-4849-9B7F-22EAD9DC10E6}" sibTransId="{C6C86A45-A888-4495-BD45-E3A37C0A2145}"/>
    <dgm:cxn modelId="{E06C0380-C4DC-4EA1-A480-DDF6E0C72D06}" type="presOf" srcId="{10BFC871-1A76-4350-9DF7-D3107B6011B4}" destId="{E7E42865-353D-4CAE-815C-E90530824137}" srcOrd="0" destOrd="0" presId="urn:microsoft.com/office/officeart/2005/8/layout/vList2"/>
    <dgm:cxn modelId="{DC9C3DA0-B7A9-4E5A-BEF4-294FF52680F4}" type="presOf" srcId="{BEFFB61C-0E43-46C9-B239-99E9408426BF}" destId="{3B8C0433-E4B1-4DA2-A25F-5B63CD5C3B44}" srcOrd="0" destOrd="2" presId="urn:microsoft.com/office/officeart/2005/8/layout/vList2"/>
    <dgm:cxn modelId="{EC980FB5-216E-41A9-816C-077D720A4908}" srcId="{4BBA367C-5D88-42BF-8036-D5CBF25BA911}" destId="{A10D2B1F-5A62-4ACD-BB3D-5CEC64657624}" srcOrd="1" destOrd="0" parTransId="{A6FB2AD1-9652-4C7B-9708-F3998659F4CE}" sibTransId="{B16DAB12-37C1-4E5C-8D1B-F4AB48AEB5B7}"/>
    <dgm:cxn modelId="{3312C2C2-EF9A-4B9D-9ECB-0F894FFA77D3}" srcId="{EB2546D3-9EF4-4F05-BAA0-0F48C37008ED}" destId="{4BBA367C-5D88-42BF-8036-D5CBF25BA911}" srcOrd="0" destOrd="0" parTransId="{09539791-D655-4C27-8CCC-A780EBE091CE}" sibTransId="{F0922D14-68FE-4F93-8918-C13A678ED53F}"/>
    <dgm:cxn modelId="{5D2CBED5-50DA-40CC-BEEB-E05E2AA35BAB}" type="presOf" srcId="{A5BB5B07-756B-4155-867C-67C71566F42A}" destId="{59A2FAC6-4DE1-438A-8B09-7B6C77C11FBD}" srcOrd="0" destOrd="0" presId="urn:microsoft.com/office/officeart/2005/8/layout/vList2"/>
    <dgm:cxn modelId="{08FC56F3-7BFB-4BA9-B328-B2BCA70BD832}" type="presOf" srcId="{EB2546D3-9EF4-4F05-BAA0-0F48C37008ED}" destId="{16992902-C4AE-4237-959E-0AA264D49683}" srcOrd="0" destOrd="0" presId="urn:microsoft.com/office/officeart/2005/8/layout/vList2"/>
    <dgm:cxn modelId="{83692CFA-DF77-481C-A376-DEA7074A853C}" srcId="{4BBA367C-5D88-42BF-8036-D5CBF25BA911}" destId="{A5BB5B07-756B-4155-867C-67C71566F42A}" srcOrd="0" destOrd="0" parTransId="{696F4BDB-C464-4D8C-A9DD-E2682CB6E565}" sibTransId="{986C8D76-526B-48C5-A38F-E98DBF85FC63}"/>
    <dgm:cxn modelId="{F3651FFE-B006-43EC-B22C-78C25B0EDCF4}" type="presOf" srcId="{A10D2B1F-5A62-4ACD-BB3D-5CEC64657624}" destId="{59A2FAC6-4DE1-438A-8B09-7B6C77C11FBD}" srcOrd="0" destOrd="1" presId="urn:microsoft.com/office/officeart/2005/8/layout/vList2"/>
    <dgm:cxn modelId="{B5AAE3F2-271E-4D2B-8730-A177A2E4059E}" type="presParOf" srcId="{16992902-C4AE-4237-959E-0AA264D49683}" destId="{A451A46B-B357-45D5-BFFA-5DB09EF0847D}" srcOrd="0" destOrd="0" presId="urn:microsoft.com/office/officeart/2005/8/layout/vList2"/>
    <dgm:cxn modelId="{B885AD41-BA25-4E7D-B2D1-894E548D2D8D}" type="presParOf" srcId="{16992902-C4AE-4237-959E-0AA264D49683}" destId="{59A2FAC6-4DE1-438A-8B09-7B6C77C11FBD}" srcOrd="1" destOrd="0" presId="urn:microsoft.com/office/officeart/2005/8/layout/vList2"/>
    <dgm:cxn modelId="{8482070A-E986-4B70-B0E8-C7BFD8E2AC02}" type="presParOf" srcId="{16992902-C4AE-4237-959E-0AA264D49683}" destId="{5AC57090-EB46-47F0-9EE3-DB9D607672F6}" srcOrd="2" destOrd="0" presId="urn:microsoft.com/office/officeart/2005/8/layout/vList2"/>
    <dgm:cxn modelId="{4C0EA515-32DC-48FA-AD0B-AB245978E78D}" type="presParOf" srcId="{16992902-C4AE-4237-959E-0AA264D49683}" destId="{3B8C0433-E4B1-4DA2-A25F-5B63CD5C3B44}" srcOrd="3" destOrd="0" presId="urn:microsoft.com/office/officeart/2005/8/layout/vList2"/>
    <dgm:cxn modelId="{ED3C55AD-2D17-4351-844F-A05A2126C3D6}" type="presParOf" srcId="{16992902-C4AE-4237-959E-0AA264D49683}" destId="{E7E42865-353D-4CAE-815C-E9053082413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2546D3-9EF4-4F05-BAA0-0F48C37008ED}" type="doc">
      <dgm:prSet loTypeId="urn:microsoft.com/office/officeart/2005/8/layout/vList2" loCatId="list" qsTypeId="urn:microsoft.com/office/officeart/2005/8/quickstyle/simple1" qsCatId="simple" csTypeId="urn:microsoft.com/office/officeart/2005/8/colors/accent3_5" csCatId="accent3" phldr="1"/>
      <dgm:spPr/>
    </dgm:pt>
    <dgm:pt modelId="{4BBA367C-5D88-42BF-8036-D5CBF25BA911}">
      <dgm:prSet phldrT="[Text]" custT="1"/>
      <dgm:spPr/>
      <dgm:t>
        <a:bodyPr/>
        <a:lstStyle/>
        <a:p>
          <a:pPr rtl="1"/>
          <a:r>
            <a:rPr lang="ar-xm" sz="2500" kern="1200" baseline="0" dirty="0">
              <a:solidFill>
                <a:prstClr val="white"/>
              </a:solidFill>
              <a:latin typeface="Calibri" panose="020F0502020204030204"/>
              <a:ea typeface="+mn-ea"/>
              <a:cs typeface="Arial" panose="020B0604020202020204" pitchFamily="34" charset="0"/>
              <a:rtl/>
            </a:rPr>
            <a:t>الأنشطة</a:t>
          </a:r>
        </a:p>
      </dgm:t>
    </dgm:pt>
    <dgm:pt modelId="{09539791-D655-4C27-8CCC-A780EBE091CE}" type="parTrans" cxnId="{3312C2C2-EF9A-4B9D-9ECB-0F894FFA77D3}">
      <dgm:prSet/>
      <dgm:spPr/>
      <dgm:t>
        <a:bodyPr/>
        <a:lstStyle/>
        <a:p>
          <a:pPr rtl="1"/>
          <a:endParaRPr lang="en-US"/>
        </a:p>
      </dgm:t>
    </dgm:pt>
    <dgm:pt modelId="{F0922D14-68FE-4F93-8918-C13A678ED53F}" type="sibTrans" cxnId="{3312C2C2-EF9A-4B9D-9ECB-0F894FFA77D3}">
      <dgm:prSet/>
      <dgm:spPr/>
      <dgm:t>
        <a:bodyPr/>
        <a:lstStyle/>
        <a:p>
          <a:pPr rtl="1"/>
          <a:endParaRPr lang="en-US"/>
        </a:p>
      </dgm:t>
    </dgm:pt>
    <dgm:pt modelId="{44EC131C-F911-4FF1-A883-163DE3E6283C}">
      <dgm:prSet phldrT="[Text]" custT="1"/>
      <dgm:spPr/>
      <dgm:t>
        <a:bodyPr/>
        <a:lstStyle/>
        <a:p>
          <a:pPr rtl="1"/>
          <a:r>
            <a:rPr lang="ar-xm" sz="2000" kern="120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  <a:rtl/>
            </a:rPr>
            <a:t>تعتمد على الأهداف وأصحاب المصلحة</a:t>
          </a:r>
        </a:p>
      </dgm:t>
    </dgm:pt>
    <dgm:pt modelId="{FF4132C9-FF3D-41D5-9C8F-28B745FA95B3}" type="parTrans" cxnId="{87CD8E58-966A-47A1-8A2A-B79440252200}">
      <dgm:prSet/>
      <dgm:spPr/>
      <dgm:t>
        <a:bodyPr/>
        <a:lstStyle/>
        <a:p>
          <a:pPr rtl="1"/>
          <a:endParaRPr lang="en-US"/>
        </a:p>
      </dgm:t>
    </dgm:pt>
    <dgm:pt modelId="{0BE24703-47BC-4104-9B61-3F9333271448}" type="sibTrans" cxnId="{87CD8E58-966A-47A1-8A2A-B79440252200}">
      <dgm:prSet/>
      <dgm:spPr/>
      <dgm:t>
        <a:bodyPr/>
        <a:lstStyle/>
        <a:p>
          <a:pPr rtl="1"/>
          <a:endParaRPr lang="en-US"/>
        </a:p>
      </dgm:t>
    </dgm:pt>
    <dgm:pt modelId="{60A35533-4494-4BB9-9EB2-A7D4F542EBDF}">
      <dgm:prSet phldrT="[Text]" custT="1"/>
      <dgm:spPr/>
      <dgm:t>
        <a:bodyPr/>
        <a:lstStyle/>
        <a:p>
          <a:pPr rtl="1"/>
          <a:r>
            <a:rPr lang="ar-xm" sz="2500" kern="1200" baseline="0" dirty="0">
              <a:solidFill>
                <a:prstClr val="white"/>
              </a:solidFill>
              <a:latin typeface="Calibri" panose="020F0502020204030204"/>
              <a:ea typeface="+mn-ea"/>
              <a:cs typeface="Arial" panose="020B0604020202020204" pitchFamily="34" charset="0"/>
              <a:rtl/>
            </a:rPr>
            <a:t>الرسائل</a:t>
          </a:r>
        </a:p>
      </dgm:t>
    </dgm:pt>
    <dgm:pt modelId="{110ED516-0516-4140-B736-49E56FA30DB8}" type="parTrans" cxnId="{CFA3891E-E92E-40F5-BF43-D9389B3A545A}">
      <dgm:prSet/>
      <dgm:spPr/>
      <dgm:t>
        <a:bodyPr/>
        <a:lstStyle/>
        <a:p>
          <a:pPr rtl="1"/>
          <a:endParaRPr lang="en-US"/>
        </a:p>
      </dgm:t>
    </dgm:pt>
    <dgm:pt modelId="{E3E786CD-E527-47C0-9B63-1B92693460CF}" type="sibTrans" cxnId="{CFA3891E-E92E-40F5-BF43-D9389B3A545A}">
      <dgm:prSet/>
      <dgm:spPr/>
      <dgm:t>
        <a:bodyPr/>
        <a:lstStyle/>
        <a:p>
          <a:pPr rtl="1"/>
          <a:endParaRPr lang="en-US"/>
        </a:p>
      </dgm:t>
    </dgm:pt>
    <dgm:pt modelId="{F210BF5F-5ECF-4796-AFD6-52EF9EA36017}">
      <dgm:prSet phldrT="[Text]"/>
      <dgm:spPr/>
      <dgm:t>
        <a:bodyPr/>
        <a:lstStyle/>
        <a:p>
          <a:pPr rtl="1"/>
          <a:br/>
          <a:br/>
          <a:br/>
          <a:br/>
          <a:endParaRPr lang="en-US" dirty="0"/>
        </a:p>
      </dgm:t>
    </dgm:pt>
    <dgm:pt modelId="{B8BB869D-98FF-4142-B638-7734AA3DEDF2}" type="sibTrans" cxnId="{C8EEEE4A-9045-4BD3-8CF3-CAF51CD1BF9F}">
      <dgm:prSet/>
      <dgm:spPr/>
      <dgm:t>
        <a:bodyPr/>
        <a:lstStyle/>
        <a:p>
          <a:pPr rtl="1"/>
          <a:endParaRPr lang="en-US"/>
        </a:p>
      </dgm:t>
    </dgm:pt>
    <dgm:pt modelId="{D71B9494-6466-4507-A111-6AE03421AE1F}" type="parTrans" cxnId="{C8EEEE4A-9045-4BD3-8CF3-CAF51CD1BF9F}">
      <dgm:prSet/>
      <dgm:spPr/>
      <dgm:t>
        <a:bodyPr/>
        <a:lstStyle/>
        <a:p>
          <a:pPr rtl="1"/>
          <a:endParaRPr lang="en-US"/>
        </a:p>
      </dgm:t>
    </dgm:pt>
    <dgm:pt modelId="{AD06BC6C-FEFC-4168-9A82-75CF5FD6B2EA}">
      <dgm:prSet phldrT="[Text]" custT="1"/>
      <dgm:spPr/>
      <dgm:t>
        <a:bodyPr/>
        <a:lstStyle/>
        <a:p>
          <a:pPr rtl="1"/>
          <a:r>
            <a:rPr lang="ar-xm" sz="2000" kern="120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  <a:rtl/>
            </a:rPr>
            <a:t>غالبًا ما تتضمن البيانات</a:t>
          </a:r>
        </a:p>
      </dgm:t>
    </dgm:pt>
    <dgm:pt modelId="{987FA5CA-D323-4CAB-91E6-DDA188EA735C}" type="parTrans" cxnId="{019BF063-5F5D-45DA-90D6-FEBCE69CC9CB}">
      <dgm:prSet/>
      <dgm:spPr/>
      <dgm:t>
        <a:bodyPr/>
        <a:lstStyle/>
        <a:p>
          <a:pPr rtl="1"/>
          <a:endParaRPr lang="en-US"/>
        </a:p>
      </dgm:t>
    </dgm:pt>
    <dgm:pt modelId="{0E8B5DC6-D824-4FFF-A427-F7CF441AC415}" type="sibTrans" cxnId="{019BF063-5F5D-45DA-90D6-FEBCE69CC9CB}">
      <dgm:prSet/>
      <dgm:spPr/>
      <dgm:t>
        <a:bodyPr/>
        <a:lstStyle/>
        <a:p>
          <a:pPr rtl="1"/>
          <a:endParaRPr lang="en-US"/>
        </a:p>
      </dgm:t>
    </dgm:pt>
    <dgm:pt modelId="{691DDB79-48B7-4A82-8C2C-DA14C794BE91}">
      <dgm:prSet phldrT="[Text]" custT="1"/>
      <dgm:spPr/>
      <dgm:t>
        <a:bodyPr/>
        <a:lstStyle/>
        <a:p>
          <a:pPr rtl="1"/>
          <a:r>
            <a:rPr lang="ar-xm" sz="2500" kern="1200" baseline="0" dirty="0">
              <a:solidFill>
                <a:prstClr val="white"/>
              </a:solidFill>
              <a:latin typeface="Calibri" panose="020F0502020204030204"/>
              <a:ea typeface="+mn-ea"/>
              <a:cs typeface="Arial" panose="020B0604020202020204" pitchFamily="34" charset="0"/>
              <a:rtl/>
            </a:rPr>
            <a:t>فريق المناصرة</a:t>
          </a:r>
        </a:p>
      </dgm:t>
    </dgm:pt>
    <dgm:pt modelId="{299015C7-2473-40FB-ACE3-5F1C63BF510D}" type="parTrans" cxnId="{83A70629-E1F3-4167-AB02-E959F9FBA129}">
      <dgm:prSet/>
      <dgm:spPr/>
      <dgm:t>
        <a:bodyPr/>
        <a:lstStyle/>
        <a:p>
          <a:pPr rtl="1"/>
          <a:endParaRPr lang="en-US"/>
        </a:p>
      </dgm:t>
    </dgm:pt>
    <dgm:pt modelId="{C66CC9AE-4718-4149-8D0A-615AE8F26F6D}" type="sibTrans" cxnId="{83A70629-E1F3-4167-AB02-E959F9FBA129}">
      <dgm:prSet/>
      <dgm:spPr/>
      <dgm:t>
        <a:bodyPr/>
        <a:lstStyle/>
        <a:p>
          <a:pPr rtl="1"/>
          <a:endParaRPr lang="en-US"/>
        </a:p>
      </dgm:t>
    </dgm:pt>
    <dgm:pt modelId="{BB0DEDCA-BBB8-4544-B603-7E88B3253A60}">
      <dgm:prSet phldrT="[Text]" custT="1"/>
      <dgm:spPr/>
      <dgm:t>
        <a:bodyPr/>
        <a:lstStyle/>
        <a:p>
          <a:pPr rtl="1"/>
          <a:r>
            <a:rPr lang="ar-xm" sz="2000" kern="120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  <a:rtl/>
            </a:rPr>
            <a:t>يمكن أن تشمل العديد من الأشخاص</a:t>
          </a:r>
        </a:p>
      </dgm:t>
    </dgm:pt>
    <dgm:pt modelId="{0E326A36-F022-4287-A12D-0C276A215D86}" type="parTrans" cxnId="{2ED3C2D9-FB91-4469-A979-BECDED916230}">
      <dgm:prSet/>
      <dgm:spPr/>
      <dgm:t>
        <a:bodyPr/>
        <a:lstStyle/>
        <a:p>
          <a:pPr rtl="1"/>
          <a:endParaRPr lang="en-US"/>
        </a:p>
      </dgm:t>
    </dgm:pt>
    <dgm:pt modelId="{9665441D-4363-4696-A1CE-8037CB5E8238}" type="sibTrans" cxnId="{2ED3C2D9-FB91-4469-A979-BECDED916230}">
      <dgm:prSet/>
      <dgm:spPr/>
      <dgm:t>
        <a:bodyPr/>
        <a:lstStyle/>
        <a:p>
          <a:pPr rtl="1"/>
          <a:endParaRPr lang="en-US"/>
        </a:p>
      </dgm:t>
    </dgm:pt>
    <dgm:pt modelId="{AF0ECDB2-EF14-489B-9E87-A5E2BDC3C70C}">
      <dgm:prSet phldrT="[Text]" custT="1"/>
      <dgm:spPr/>
      <dgm:t>
        <a:bodyPr/>
        <a:lstStyle/>
        <a:p>
          <a:pPr rtl="1"/>
          <a:r>
            <a:rPr lang="ar-xm" sz="2000" kern="120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  <a:rtl/>
            </a:rPr>
            <a:t>فكر في الأهداف وأصحاب المصلحة عند تأسيس الفريق</a:t>
          </a:r>
        </a:p>
      </dgm:t>
    </dgm:pt>
    <dgm:pt modelId="{DEB0CFBE-BE92-4980-AE30-9F952798BF26}" type="parTrans" cxnId="{FD1F4FAF-14FD-42C1-82F1-D784782E26D2}">
      <dgm:prSet/>
      <dgm:spPr/>
      <dgm:t>
        <a:bodyPr/>
        <a:lstStyle/>
        <a:p>
          <a:pPr rtl="1"/>
          <a:endParaRPr lang="en-US"/>
        </a:p>
      </dgm:t>
    </dgm:pt>
    <dgm:pt modelId="{0F6C394D-941B-4655-A8DF-03245E90D9FF}" type="sibTrans" cxnId="{FD1F4FAF-14FD-42C1-82F1-D784782E26D2}">
      <dgm:prSet/>
      <dgm:spPr/>
      <dgm:t>
        <a:bodyPr/>
        <a:lstStyle/>
        <a:p>
          <a:pPr rtl="1"/>
          <a:endParaRPr lang="en-US"/>
        </a:p>
      </dgm:t>
    </dgm:pt>
    <dgm:pt modelId="{9E561A0D-5909-44BD-8CD7-4AA70C4FCB26}">
      <dgm:prSet phldrT="[Text]" custT="1"/>
      <dgm:spPr/>
      <dgm:t>
        <a:bodyPr/>
        <a:lstStyle/>
        <a:p>
          <a:pPr rtl="1"/>
          <a:r>
            <a:rPr lang="ar-xm" sz="2000" kern="120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  <a:rtl/>
            </a:rPr>
            <a:t>يجب أن يكون من بينهم دائمًا ممثل الصحة!</a:t>
          </a:r>
        </a:p>
      </dgm:t>
    </dgm:pt>
    <dgm:pt modelId="{C6483CBC-F2E7-4F8C-8B41-0956F6C0B3B6}" type="parTrans" cxnId="{89120088-47DD-40DE-B133-5DFDC46EFAD0}">
      <dgm:prSet/>
      <dgm:spPr/>
      <dgm:t>
        <a:bodyPr/>
        <a:lstStyle/>
        <a:p>
          <a:pPr rtl="1"/>
          <a:endParaRPr lang="en-US"/>
        </a:p>
      </dgm:t>
    </dgm:pt>
    <dgm:pt modelId="{570F7732-73CA-4975-A8D4-32A3D5331F9E}" type="sibTrans" cxnId="{89120088-47DD-40DE-B133-5DFDC46EFAD0}">
      <dgm:prSet/>
      <dgm:spPr/>
      <dgm:t>
        <a:bodyPr/>
        <a:lstStyle/>
        <a:p>
          <a:pPr rtl="1"/>
          <a:endParaRPr lang="en-US"/>
        </a:p>
      </dgm:t>
    </dgm:pt>
    <dgm:pt modelId="{16992902-C4AE-4237-959E-0AA264D49683}" type="pres">
      <dgm:prSet presAssocID="{EB2546D3-9EF4-4F05-BAA0-0F48C37008ED}" presName="linear" presStyleCnt="0">
        <dgm:presLayoutVars>
          <dgm:animLvl val="lvl"/>
          <dgm:resizeHandles val="exact"/>
        </dgm:presLayoutVars>
      </dgm:prSet>
      <dgm:spPr/>
    </dgm:pt>
    <dgm:pt modelId="{C53EF456-6371-4F23-BFE5-C8A345B1D3C2}" type="pres">
      <dgm:prSet presAssocID="{691DDB79-48B7-4A82-8C2C-DA14C794BE9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020BABB-0A0C-4EE9-9D62-49DCBA0545A0}" type="pres">
      <dgm:prSet presAssocID="{691DDB79-48B7-4A82-8C2C-DA14C794BE91}" presName="childText" presStyleLbl="revTx" presStyleIdx="0" presStyleCnt="3">
        <dgm:presLayoutVars>
          <dgm:bulletEnabled val="1"/>
        </dgm:presLayoutVars>
      </dgm:prSet>
      <dgm:spPr/>
    </dgm:pt>
    <dgm:pt modelId="{A451A46B-B357-45D5-BFFA-5DB09EF0847D}" type="pres">
      <dgm:prSet presAssocID="{4BBA367C-5D88-42BF-8036-D5CBF25BA91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431A164-2B91-4844-8658-45219223F6C3}" type="pres">
      <dgm:prSet presAssocID="{4BBA367C-5D88-42BF-8036-D5CBF25BA911}" presName="childText" presStyleLbl="revTx" presStyleIdx="1" presStyleCnt="3">
        <dgm:presLayoutVars>
          <dgm:bulletEnabled val="1"/>
        </dgm:presLayoutVars>
      </dgm:prSet>
      <dgm:spPr/>
    </dgm:pt>
    <dgm:pt modelId="{C8BDF331-C596-43D2-BAE7-04A660BD5324}" type="pres">
      <dgm:prSet presAssocID="{60A35533-4494-4BB9-9EB2-A7D4F542EBD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3937F067-CE6E-42FD-9059-F8D7B5524CE4}" type="pres">
      <dgm:prSet presAssocID="{60A35533-4494-4BB9-9EB2-A7D4F542EBDF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AFF58801-496B-4CD5-B2D2-C3A7D50FD8EF}" type="presOf" srcId="{60A35533-4494-4BB9-9EB2-A7D4F542EBDF}" destId="{C8BDF331-C596-43D2-BAE7-04A660BD5324}" srcOrd="0" destOrd="0" presId="urn:microsoft.com/office/officeart/2005/8/layout/vList2"/>
    <dgm:cxn modelId="{CFA3891E-E92E-40F5-BF43-D9389B3A545A}" srcId="{EB2546D3-9EF4-4F05-BAA0-0F48C37008ED}" destId="{60A35533-4494-4BB9-9EB2-A7D4F542EBDF}" srcOrd="2" destOrd="0" parTransId="{110ED516-0516-4140-B736-49E56FA30DB8}" sibTransId="{E3E786CD-E527-47C0-9B63-1B92693460CF}"/>
    <dgm:cxn modelId="{C3455227-1769-46FE-A688-405FECD72224}" type="presOf" srcId="{4BBA367C-5D88-42BF-8036-D5CBF25BA911}" destId="{A451A46B-B357-45D5-BFFA-5DB09EF0847D}" srcOrd="0" destOrd="0" presId="urn:microsoft.com/office/officeart/2005/8/layout/vList2"/>
    <dgm:cxn modelId="{83A70629-E1F3-4167-AB02-E959F9FBA129}" srcId="{EB2546D3-9EF4-4F05-BAA0-0F48C37008ED}" destId="{691DDB79-48B7-4A82-8C2C-DA14C794BE91}" srcOrd="0" destOrd="0" parTransId="{299015C7-2473-40FB-ACE3-5F1C63BF510D}" sibTransId="{C66CC9AE-4718-4149-8D0A-615AE8F26F6D}"/>
    <dgm:cxn modelId="{019BF063-5F5D-45DA-90D6-FEBCE69CC9CB}" srcId="{60A35533-4494-4BB9-9EB2-A7D4F542EBDF}" destId="{AD06BC6C-FEFC-4168-9A82-75CF5FD6B2EA}" srcOrd="1" destOrd="0" parTransId="{987FA5CA-D323-4CAB-91E6-DDA188EA735C}" sibTransId="{0E8B5DC6-D824-4FFF-A427-F7CF441AC415}"/>
    <dgm:cxn modelId="{C8EEEE4A-9045-4BD3-8CF3-CAF51CD1BF9F}" srcId="{4BBA367C-5D88-42BF-8036-D5CBF25BA911}" destId="{F210BF5F-5ECF-4796-AFD6-52EF9EA36017}" srcOrd="0" destOrd="0" parTransId="{D71B9494-6466-4507-A111-6AE03421AE1F}" sibTransId="{B8BB869D-98FF-4142-B638-7734AA3DEDF2}"/>
    <dgm:cxn modelId="{87CD8E58-966A-47A1-8A2A-B79440252200}" srcId="{60A35533-4494-4BB9-9EB2-A7D4F542EBDF}" destId="{44EC131C-F911-4FF1-A883-163DE3E6283C}" srcOrd="0" destOrd="0" parTransId="{FF4132C9-FF3D-41D5-9C8F-28B745FA95B3}" sibTransId="{0BE24703-47BC-4104-9B61-3F9333271448}"/>
    <dgm:cxn modelId="{E72B507C-E863-4E05-A0F6-26316F0F7B86}" type="presOf" srcId="{AD06BC6C-FEFC-4168-9A82-75CF5FD6B2EA}" destId="{3937F067-CE6E-42FD-9059-F8D7B5524CE4}" srcOrd="0" destOrd="1" presId="urn:microsoft.com/office/officeart/2005/8/layout/vList2"/>
    <dgm:cxn modelId="{89120088-47DD-40DE-B133-5DFDC46EFAD0}" srcId="{691DDB79-48B7-4A82-8C2C-DA14C794BE91}" destId="{9E561A0D-5909-44BD-8CD7-4AA70C4FCB26}" srcOrd="1" destOrd="0" parTransId="{C6483CBC-F2E7-4F8C-8B41-0956F6C0B3B6}" sibTransId="{570F7732-73CA-4975-A8D4-32A3D5331F9E}"/>
    <dgm:cxn modelId="{777DCA8C-0DB1-455D-806F-15D79211E68E}" type="presOf" srcId="{BB0DEDCA-BBB8-4544-B603-7E88B3253A60}" destId="{4020BABB-0A0C-4EE9-9D62-49DCBA0545A0}" srcOrd="0" destOrd="0" presId="urn:microsoft.com/office/officeart/2005/8/layout/vList2"/>
    <dgm:cxn modelId="{86ACB597-34FE-48BD-9E0A-12FBB8705B38}" type="presOf" srcId="{691DDB79-48B7-4A82-8C2C-DA14C794BE91}" destId="{C53EF456-6371-4F23-BFE5-C8A345B1D3C2}" srcOrd="0" destOrd="0" presId="urn:microsoft.com/office/officeart/2005/8/layout/vList2"/>
    <dgm:cxn modelId="{1320BCA3-4B4F-4D94-AEC9-FD0BD01E3A61}" type="presOf" srcId="{9E561A0D-5909-44BD-8CD7-4AA70C4FCB26}" destId="{4020BABB-0A0C-4EE9-9D62-49DCBA0545A0}" srcOrd="0" destOrd="1" presId="urn:microsoft.com/office/officeart/2005/8/layout/vList2"/>
    <dgm:cxn modelId="{FD1F4FAF-14FD-42C1-82F1-D784782E26D2}" srcId="{691DDB79-48B7-4A82-8C2C-DA14C794BE91}" destId="{AF0ECDB2-EF14-489B-9E87-A5E2BDC3C70C}" srcOrd="2" destOrd="0" parTransId="{DEB0CFBE-BE92-4980-AE30-9F952798BF26}" sibTransId="{0F6C394D-941B-4655-A8DF-03245E90D9FF}"/>
    <dgm:cxn modelId="{3312C2C2-EF9A-4B9D-9ECB-0F894FFA77D3}" srcId="{EB2546D3-9EF4-4F05-BAA0-0F48C37008ED}" destId="{4BBA367C-5D88-42BF-8036-D5CBF25BA911}" srcOrd="1" destOrd="0" parTransId="{09539791-D655-4C27-8CCC-A780EBE091CE}" sibTransId="{F0922D14-68FE-4F93-8918-C13A678ED53F}"/>
    <dgm:cxn modelId="{AA0851C4-E223-4E1C-8E04-383614B09740}" type="presOf" srcId="{F210BF5F-5ECF-4796-AFD6-52EF9EA36017}" destId="{D431A164-2B91-4844-8658-45219223F6C3}" srcOrd="0" destOrd="0" presId="urn:microsoft.com/office/officeart/2005/8/layout/vList2"/>
    <dgm:cxn modelId="{BAA708CD-D66F-47EB-93A4-32900D175175}" type="presOf" srcId="{AF0ECDB2-EF14-489B-9E87-A5E2BDC3C70C}" destId="{4020BABB-0A0C-4EE9-9D62-49DCBA0545A0}" srcOrd="0" destOrd="2" presId="urn:microsoft.com/office/officeart/2005/8/layout/vList2"/>
    <dgm:cxn modelId="{2ED3C2D9-FB91-4469-A979-BECDED916230}" srcId="{691DDB79-48B7-4A82-8C2C-DA14C794BE91}" destId="{BB0DEDCA-BBB8-4544-B603-7E88B3253A60}" srcOrd="0" destOrd="0" parTransId="{0E326A36-F022-4287-A12D-0C276A215D86}" sibTransId="{9665441D-4363-4696-A1CE-8037CB5E8238}"/>
    <dgm:cxn modelId="{5A854EED-554B-49AD-A92A-CC2E866F3336}" type="presOf" srcId="{44EC131C-F911-4FF1-A883-163DE3E6283C}" destId="{3937F067-CE6E-42FD-9059-F8D7B5524CE4}" srcOrd="0" destOrd="0" presId="urn:microsoft.com/office/officeart/2005/8/layout/vList2"/>
    <dgm:cxn modelId="{08FC56F3-7BFB-4BA9-B328-B2BCA70BD832}" type="presOf" srcId="{EB2546D3-9EF4-4F05-BAA0-0F48C37008ED}" destId="{16992902-C4AE-4237-959E-0AA264D49683}" srcOrd="0" destOrd="0" presId="urn:microsoft.com/office/officeart/2005/8/layout/vList2"/>
    <dgm:cxn modelId="{DDF9FAAB-F2CA-4436-8BB1-D4881F61F747}" type="presParOf" srcId="{16992902-C4AE-4237-959E-0AA264D49683}" destId="{C53EF456-6371-4F23-BFE5-C8A345B1D3C2}" srcOrd="0" destOrd="0" presId="urn:microsoft.com/office/officeart/2005/8/layout/vList2"/>
    <dgm:cxn modelId="{C9F2ABF1-7F18-40D0-A7BA-2A468AB9DBA9}" type="presParOf" srcId="{16992902-C4AE-4237-959E-0AA264D49683}" destId="{4020BABB-0A0C-4EE9-9D62-49DCBA0545A0}" srcOrd="1" destOrd="0" presId="urn:microsoft.com/office/officeart/2005/8/layout/vList2"/>
    <dgm:cxn modelId="{B5AAE3F2-271E-4D2B-8730-A177A2E4059E}" type="presParOf" srcId="{16992902-C4AE-4237-959E-0AA264D49683}" destId="{A451A46B-B357-45D5-BFFA-5DB09EF0847D}" srcOrd="2" destOrd="0" presId="urn:microsoft.com/office/officeart/2005/8/layout/vList2"/>
    <dgm:cxn modelId="{3A27C298-7F43-4690-98DD-62BA520F290C}" type="presParOf" srcId="{16992902-C4AE-4237-959E-0AA264D49683}" destId="{D431A164-2B91-4844-8658-45219223F6C3}" srcOrd="3" destOrd="0" presId="urn:microsoft.com/office/officeart/2005/8/layout/vList2"/>
    <dgm:cxn modelId="{FEC4DAB0-8CD7-486E-A7E8-3EDE685A2986}" type="presParOf" srcId="{16992902-C4AE-4237-959E-0AA264D49683}" destId="{C8BDF331-C596-43D2-BAE7-04A660BD5324}" srcOrd="4" destOrd="0" presId="urn:microsoft.com/office/officeart/2005/8/layout/vList2"/>
    <dgm:cxn modelId="{E6C1B5F7-620A-4C24-A85B-0A7AD3C6B28D}" type="presParOf" srcId="{16992902-C4AE-4237-959E-0AA264D49683}" destId="{3937F067-CE6E-42FD-9059-F8D7B5524CE4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30C598F-719E-41DA-9795-3997DF575FB0}" type="doc">
      <dgm:prSet loTypeId="urn:microsoft.com/office/officeart/2005/8/layout/vList5" loCatId="list" qsTypeId="urn:microsoft.com/office/officeart/2005/8/quickstyle/simple1" qsCatId="simple" csTypeId="urn:microsoft.com/office/officeart/2005/8/colors/accent3_3" csCatId="accent3" phldr="1"/>
      <dgm:spPr/>
    </dgm:pt>
    <dgm:pt modelId="{16D4C766-A023-41F9-BEC3-4D3E38677C69}">
      <dgm:prSet phldrT="[Text]" custT="1"/>
      <dgm:spPr/>
      <dgm:t>
        <a:bodyPr/>
        <a:lstStyle/>
        <a:p>
          <a:pPr rtl="1"/>
          <a:r>
            <a:rPr lang="ar-xm" sz="5100" kern="1200" baseline="0" dirty="0">
              <a:solidFill>
                <a:prstClr val="white"/>
              </a:solidFill>
              <a:latin typeface="Calibri" panose="020F0502020204030204"/>
              <a:ea typeface="+mn-ea"/>
              <a:cs typeface="Arial" panose="020B0604020202020204" pitchFamily="34" charset="0"/>
              <a:rtl/>
            </a:rPr>
            <a:t>من</a:t>
          </a:r>
        </a:p>
      </dgm:t>
    </dgm:pt>
    <dgm:pt modelId="{49E415F4-7505-4007-ABF7-BA534DEC1576}" type="parTrans" cxnId="{C9CD9B86-B0A0-4C7C-859B-ACE355946944}">
      <dgm:prSet/>
      <dgm:spPr/>
      <dgm:t>
        <a:bodyPr/>
        <a:lstStyle/>
        <a:p>
          <a:endParaRPr lang="en-US"/>
        </a:p>
      </dgm:t>
    </dgm:pt>
    <dgm:pt modelId="{11074F26-2200-4E1C-8F0E-C749F9ED1526}" type="sibTrans" cxnId="{C9CD9B86-B0A0-4C7C-859B-ACE355946944}">
      <dgm:prSet/>
      <dgm:spPr/>
      <dgm:t>
        <a:bodyPr/>
        <a:lstStyle/>
        <a:p>
          <a:endParaRPr lang="en-US"/>
        </a:p>
      </dgm:t>
    </dgm:pt>
    <dgm:pt modelId="{E0842C9B-B8B2-4464-8066-34461AADCFDB}">
      <dgm:prSet phldrT="[Text]" custT="1"/>
      <dgm:spPr/>
      <dgm:t>
        <a:bodyPr/>
        <a:lstStyle/>
        <a:p>
          <a:pPr rtl="1"/>
          <a:r>
            <a:rPr lang="ar-xm" sz="5100" kern="1200" baseline="0" dirty="0">
              <a:solidFill>
                <a:prstClr val="white"/>
              </a:solidFill>
              <a:latin typeface="Calibri" panose="020F0502020204030204"/>
              <a:ea typeface="+mn-ea"/>
              <a:cs typeface="Arial" panose="020B0604020202020204" pitchFamily="34" charset="0"/>
              <a:rtl/>
            </a:rPr>
            <a:t>ماذا</a:t>
          </a:r>
        </a:p>
      </dgm:t>
    </dgm:pt>
    <dgm:pt modelId="{5A08FE15-A205-4381-B8B6-35F21E3014F0}" type="parTrans" cxnId="{018E426C-7447-45DC-8BC1-2BECD2C4ACD7}">
      <dgm:prSet/>
      <dgm:spPr/>
      <dgm:t>
        <a:bodyPr/>
        <a:lstStyle/>
        <a:p>
          <a:endParaRPr lang="en-US"/>
        </a:p>
      </dgm:t>
    </dgm:pt>
    <dgm:pt modelId="{2606427E-81F8-4D6E-BCCF-BEE807A4728A}" type="sibTrans" cxnId="{018E426C-7447-45DC-8BC1-2BECD2C4ACD7}">
      <dgm:prSet/>
      <dgm:spPr/>
      <dgm:t>
        <a:bodyPr/>
        <a:lstStyle/>
        <a:p>
          <a:endParaRPr lang="en-US"/>
        </a:p>
      </dgm:t>
    </dgm:pt>
    <dgm:pt modelId="{521DD0E1-7DA3-491C-B15B-09804141CA78}">
      <dgm:prSet phldrT="[Text]" custT="1"/>
      <dgm:spPr/>
      <dgm:t>
        <a:bodyPr/>
        <a:lstStyle/>
        <a:p>
          <a:pPr rtl="1"/>
          <a:r>
            <a:rPr lang="ar-xm" sz="5100" kern="1200" baseline="0" dirty="0">
              <a:solidFill>
                <a:prstClr val="white"/>
              </a:solidFill>
              <a:latin typeface="Calibri" panose="020F0502020204030204"/>
              <a:ea typeface="+mn-ea"/>
              <a:cs typeface="Arial" panose="020B0604020202020204" pitchFamily="34" charset="0"/>
              <a:rtl/>
            </a:rPr>
            <a:t>لماذا</a:t>
          </a:r>
        </a:p>
      </dgm:t>
    </dgm:pt>
    <dgm:pt modelId="{E4044BFC-4975-4295-9DB5-7976DDF38D7D}" type="parTrans" cxnId="{8AD29D87-7E9A-4754-B1ED-06330BB590D0}">
      <dgm:prSet/>
      <dgm:spPr/>
      <dgm:t>
        <a:bodyPr/>
        <a:lstStyle/>
        <a:p>
          <a:endParaRPr lang="en-US"/>
        </a:p>
      </dgm:t>
    </dgm:pt>
    <dgm:pt modelId="{5A197AFE-E1DC-4D63-9803-EF48D5F24F9D}" type="sibTrans" cxnId="{8AD29D87-7E9A-4754-B1ED-06330BB590D0}">
      <dgm:prSet/>
      <dgm:spPr/>
      <dgm:t>
        <a:bodyPr/>
        <a:lstStyle/>
        <a:p>
          <a:endParaRPr lang="en-US"/>
        </a:p>
      </dgm:t>
    </dgm:pt>
    <dgm:pt modelId="{21A0944B-5DE5-4769-B675-71E51A4397D8}">
      <dgm:prSet phldrT="[Text]" custT="1"/>
      <dgm:spPr/>
      <dgm:t>
        <a:bodyPr lIns="72000"/>
        <a:lstStyle/>
        <a:p>
          <a:pPr rtl="1"/>
          <a:r>
            <a:rPr lang="ar-xm" sz="1500" kern="120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  <a:rtl/>
            </a:rPr>
            <a:t>هويتك! اسمك، المكان الذي تعيش فيه، متى كنت لاعبا، الرياضة التي تمارسها</a:t>
          </a:r>
          <a:r>
            <a:rPr lang="ar-xm" sz="1500" kern="1200" baseline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  <a:rtl/>
            </a:rPr>
            <a:t>، </a:t>
          </a:r>
          <a:br>
            <a:rPr lang="en-US" sz="1500" kern="1200" baseline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  <a:rtl/>
            </a:rPr>
          </a:br>
          <a:r>
            <a:rPr lang="ar-xm" sz="1500" kern="1200" baseline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  <a:rtl/>
            </a:rPr>
            <a:t>مكان </a:t>
          </a:r>
          <a:r>
            <a:rPr lang="ar-xm" sz="1500" kern="120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  <a:rtl/>
            </a:rPr>
            <a:t>الدراسة أو العمل</a:t>
          </a:r>
        </a:p>
      </dgm:t>
    </dgm:pt>
    <dgm:pt modelId="{1AA0F016-25B2-44CB-830A-422FF46C4E75}" type="parTrans" cxnId="{5EB878CA-4BA4-4C01-9AEF-59756ABF1B29}">
      <dgm:prSet/>
      <dgm:spPr/>
      <dgm:t>
        <a:bodyPr/>
        <a:lstStyle/>
        <a:p>
          <a:endParaRPr lang="en-US"/>
        </a:p>
      </dgm:t>
    </dgm:pt>
    <dgm:pt modelId="{91CCF25E-1603-45E9-9116-FE54E9155014}" type="sibTrans" cxnId="{5EB878CA-4BA4-4C01-9AEF-59756ABF1B29}">
      <dgm:prSet/>
      <dgm:spPr/>
      <dgm:t>
        <a:bodyPr/>
        <a:lstStyle/>
        <a:p>
          <a:endParaRPr lang="en-US"/>
        </a:p>
      </dgm:t>
    </dgm:pt>
    <dgm:pt modelId="{41C4E427-6800-4CA1-A61B-83E903D1BE13}">
      <dgm:prSet phldrT="[Text]" custT="1"/>
      <dgm:spPr/>
      <dgm:t>
        <a:bodyPr lIns="72000"/>
        <a:lstStyle/>
        <a:p>
          <a:pPr rtl="1"/>
          <a:r>
            <a:rPr lang="ar-xm" sz="1500" kern="120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  <a:rtl/>
            </a:rPr>
            <a:t>المعلومات التي يجب أن يعرفها جمهورك حول صحة الأشخاص ذوي الإعاقات الفكرية - على سبيل المثال، البيانات أو التجارب التي مررت بها أنت أو زملائك اللاعبين في النظام الصحي و/ أو مع صحة الأولمبياد الخاص</a:t>
          </a:r>
        </a:p>
      </dgm:t>
    </dgm:pt>
    <dgm:pt modelId="{60C722E3-7211-4092-B73C-6B33907C4FE7}" type="parTrans" cxnId="{1AD2630A-B378-490F-83E9-87DDEFBA3DC6}">
      <dgm:prSet/>
      <dgm:spPr/>
      <dgm:t>
        <a:bodyPr/>
        <a:lstStyle/>
        <a:p>
          <a:endParaRPr lang="en-US"/>
        </a:p>
      </dgm:t>
    </dgm:pt>
    <dgm:pt modelId="{C9B5118E-8D4D-4AA2-AD90-CC38F7D134D6}" type="sibTrans" cxnId="{1AD2630A-B378-490F-83E9-87DDEFBA3DC6}">
      <dgm:prSet/>
      <dgm:spPr/>
      <dgm:t>
        <a:bodyPr/>
        <a:lstStyle/>
        <a:p>
          <a:endParaRPr lang="en-US"/>
        </a:p>
      </dgm:t>
    </dgm:pt>
    <dgm:pt modelId="{EC728A3A-EA2C-4D3D-8636-34B244C76287}">
      <dgm:prSet phldrT="[Text]" custT="1"/>
      <dgm:spPr/>
      <dgm:t>
        <a:bodyPr lIns="72000"/>
        <a:lstStyle/>
        <a:p>
          <a:pPr rtl="1">
            <a:tabLst/>
          </a:pPr>
          <a:r>
            <a:rPr lang="ar-xm" sz="1500" kern="120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  <a:rtl/>
            </a:rPr>
            <a:t>هل تريد مساعدة من صانع القرار؟ </a:t>
          </a:r>
        </a:p>
      </dgm:t>
    </dgm:pt>
    <dgm:pt modelId="{7C9D30D1-26AB-42D0-A955-F8A67443ED02}" type="parTrans" cxnId="{9134832F-FB44-4FBE-9449-3775E90C2E90}">
      <dgm:prSet/>
      <dgm:spPr/>
      <dgm:t>
        <a:bodyPr/>
        <a:lstStyle/>
        <a:p>
          <a:endParaRPr lang="en-US"/>
        </a:p>
      </dgm:t>
    </dgm:pt>
    <dgm:pt modelId="{20C6F11B-53DD-4DD5-A301-D47CDB884C1F}" type="sibTrans" cxnId="{9134832F-FB44-4FBE-9449-3775E90C2E90}">
      <dgm:prSet/>
      <dgm:spPr/>
      <dgm:t>
        <a:bodyPr/>
        <a:lstStyle/>
        <a:p>
          <a:endParaRPr lang="en-US"/>
        </a:p>
      </dgm:t>
    </dgm:pt>
    <dgm:pt modelId="{65FEFDA5-6E84-4563-A281-9E601643663C}">
      <dgm:prSet phldrT="[Text]" custT="1"/>
      <dgm:spPr/>
      <dgm:t>
        <a:bodyPr/>
        <a:lstStyle/>
        <a:p>
          <a:pPr rtl="1"/>
          <a:r>
            <a:rPr lang="ar-xm" sz="5100" kern="1200" baseline="0" dirty="0">
              <a:solidFill>
                <a:prstClr val="white"/>
              </a:solidFill>
              <a:latin typeface="Calibri" panose="020F0502020204030204"/>
              <a:ea typeface="+mn-ea"/>
              <a:cs typeface="Arial" panose="020B0604020202020204" pitchFamily="34" charset="0"/>
              <a:rtl/>
            </a:rPr>
            <a:t>كيف</a:t>
          </a:r>
        </a:p>
      </dgm:t>
    </dgm:pt>
    <dgm:pt modelId="{F355AF62-6171-4C6C-B029-AA1D7B874353}" type="parTrans" cxnId="{E589598F-D55B-4DE2-80AD-4B6119B52F58}">
      <dgm:prSet/>
      <dgm:spPr/>
      <dgm:t>
        <a:bodyPr/>
        <a:lstStyle/>
        <a:p>
          <a:endParaRPr lang="en-US"/>
        </a:p>
      </dgm:t>
    </dgm:pt>
    <dgm:pt modelId="{DA77264D-CC16-42CF-B3E5-7BB3108204CD}" type="sibTrans" cxnId="{E589598F-D55B-4DE2-80AD-4B6119B52F58}">
      <dgm:prSet/>
      <dgm:spPr/>
      <dgm:t>
        <a:bodyPr/>
        <a:lstStyle/>
        <a:p>
          <a:endParaRPr lang="en-US"/>
        </a:p>
      </dgm:t>
    </dgm:pt>
    <dgm:pt modelId="{55BA60DA-D996-4810-883B-5987D8A4932B}">
      <dgm:prSet phldrT="[Text]" custT="1"/>
      <dgm:spPr/>
      <dgm:t>
        <a:bodyPr lIns="72000"/>
        <a:lstStyle/>
        <a:p>
          <a:pPr rtl="1"/>
          <a:r>
            <a:rPr lang="ar-xm" sz="1500" kern="120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  <a:rtl/>
            </a:rPr>
            <a:t>هل من المهم اتخاذ الإجراءات؟</a:t>
          </a:r>
        </a:p>
      </dgm:t>
    </dgm:pt>
    <dgm:pt modelId="{DA4C0013-D279-4AAB-875B-6380FC6911DB}" type="parTrans" cxnId="{B05A72A6-0729-4564-99FE-02CB1A72CD62}">
      <dgm:prSet/>
      <dgm:spPr/>
      <dgm:t>
        <a:bodyPr/>
        <a:lstStyle/>
        <a:p>
          <a:endParaRPr lang="en-US"/>
        </a:p>
      </dgm:t>
    </dgm:pt>
    <dgm:pt modelId="{FD15B2AE-4782-49C8-A85F-0AF22A0A7118}" type="sibTrans" cxnId="{B05A72A6-0729-4564-99FE-02CB1A72CD62}">
      <dgm:prSet/>
      <dgm:spPr/>
      <dgm:t>
        <a:bodyPr/>
        <a:lstStyle/>
        <a:p>
          <a:endParaRPr lang="en-US"/>
        </a:p>
      </dgm:t>
    </dgm:pt>
    <dgm:pt modelId="{50CE74F2-A650-4644-8A4A-88F45F5E87BF}" type="pres">
      <dgm:prSet presAssocID="{430C598F-719E-41DA-9795-3997DF575FB0}" presName="Name0" presStyleCnt="0">
        <dgm:presLayoutVars>
          <dgm:dir val="rev"/>
          <dgm:animLvl val="lvl"/>
          <dgm:resizeHandles val="exact"/>
        </dgm:presLayoutVars>
      </dgm:prSet>
      <dgm:spPr/>
    </dgm:pt>
    <dgm:pt modelId="{FFAF20C9-A2ED-45B2-BCA3-52AB0C416C72}" type="pres">
      <dgm:prSet presAssocID="{16D4C766-A023-41F9-BEC3-4D3E38677C69}" presName="linNode" presStyleCnt="0"/>
      <dgm:spPr/>
    </dgm:pt>
    <dgm:pt modelId="{3277FF73-DBC3-4A9A-8C2C-34C6B7227A2C}" type="pres">
      <dgm:prSet presAssocID="{16D4C766-A023-41F9-BEC3-4D3E38677C69}" presName="parentText" presStyleLbl="node1" presStyleIdx="0" presStyleCnt="4" custScaleX="85788">
        <dgm:presLayoutVars>
          <dgm:chMax val="1"/>
          <dgm:bulletEnabled val="1"/>
        </dgm:presLayoutVars>
      </dgm:prSet>
      <dgm:spPr/>
    </dgm:pt>
    <dgm:pt modelId="{8E2F49EC-F5A7-447A-A225-903A97635CF5}" type="pres">
      <dgm:prSet presAssocID="{16D4C766-A023-41F9-BEC3-4D3E38677C69}" presName="descendantText" presStyleLbl="alignAccFollowNode1" presStyleIdx="0" presStyleCnt="4">
        <dgm:presLayoutVars>
          <dgm:bulletEnabled val="1"/>
        </dgm:presLayoutVars>
      </dgm:prSet>
      <dgm:spPr/>
    </dgm:pt>
    <dgm:pt modelId="{16BBF802-E6D6-46E7-8FAA-C73F5603A34E}" type="pres">
      <dgm:prSet presAssocID="{11074F26-2200-4E1C-8F0E-C749F9ED1526}" presName="sp" presStyleCnt="0"/>
      <dgm:spPr/>
    </dgm:pt>
    <dgm:pt modelId="{7EA7D04B-9F7C-4E83-9491-0B7B35D0A2AD}" type="pres">
      <dgm:prSet presAssocID="{E0842C9B-B8B2-4464-8066-34461AADCFDB}" presName="linNode" presStyleCnt="0"/>
      <dgm:spPr/>
    </dgm:pt>
    <dgm:pt modelId="{3EC8EF87-D7B7-4F0E-BE63-987A51F86EB0}" type="pres">
      <dgm:prSet presAssocID="{E0842C9B-B8B2-4464-8066-34461AADCFDB}" presName="parentText" presStyleLbl="node1" presStyleIdx="1" presStyleCnt="4" custScaleX="85788">
        <dgm:presLayoutVars>
          <dgm:chMax val="1"/>
          <dgm:bulletEnabled val="1"/>
        </dgm:presLayoutVars>
      </dgm:prSet>
      <dgm:spPr/>
    </dgm:pt>
    <dgm:pt modelId="{DEB63F3D-B366-45A5-9819-6F0C3EF1474E}" type="pres">
      <dgm:prSet presAssocID="{E0842C9B-B8B2-4464-8066-34461AADCFDB}" presName="descendantText" presStyleLbl="alignAccFollowNode1" presStyleIdx="1" presStyleCnt="4">
        <dgm:presLayoutVars>
          <dgm:bulletEnabled val="1"/>
        </dgm:presLayoutVars>
      </dgm:prSet>
      <dgm:spPr/>
    </dgm:pt>
    <dgm:pt modelId="{382B7B52-3820-4BBC-9F67-8E97DC880191}" type="pres">
      <dgm:prSet presAssocID="{2606427E-81F8-4D6E-BCCF-BEE807A4728A}" presName="sp" presStyleCnt="0"/>
      <dgm:spPr/>
    </dgm:pt>
    <dgm:pt modelId="{537C5196-6B1E-49DE-9C0B-D47483037EF9}" type="pres">
      <dgm:prSet presAssocID="{521DD0E1-7DA3-491C-B15B-09804141CA78}" presName="linNode" presStyleCnt="0"/>
      <dgm:spPr/>
    </dgm:pt>
    <dgm:pt modelId="{85873AF1-A4AB-4B75-95D0-41C1A891F7FA}" type="pres">
      <dgm:prSet presAssocID="{521DD0E1-7DA3-491C-B15B-09804141CA78}" presName="parentText" presStyleLbl="node1" presStyleIdx="2" presStyleCnt="4" custScaleX="85788">
        <dgm:presLayoutVars>
          <dgm:chMax val="1"/>
          <dgm:bulletEnabled val="1"/>
        </dgm:presLayoutVars>
      </dgm:prSet>
      <dgm:spPr/>
    </dgm:pt>
    <dgm:pt modelId="{C18D561E-6F82-461A-8714-C89DF96C3FE9}" type="pres">
      <dgm:prSet presAssocID="{521DD0E1-7DA3-491C-B15B-09804141CA78}" presName="descendantText" presStyleLbl="alignAccFollowNode1" presStyleIdx="2" presStyleCnt="4">
        <dgm:presLayoutVars>
          <dgm:bulletEnabled val="1"/>
        </dgm:presLayoutVars>
      </dgm:prSet>
      <dgm:spPr/>
    </dgm:pt>
    <dgm:pt modelId="{F87E55B9-C7DF-46E6-9376-E3DF1BE4F22A}" type="pres">
      <dgm:prSet presAssocID="{5A197AFE-E1DC-4D63-9803-EF48D5F24F9D}" presName="sp" presStyleCnt="0"/>
      <dgm:spPr/>
    </dgm:pt>
    <dgm:pt modelId="{BFEE5FE7-881A-42DE-A3D1-C5C4C80B4D24}" type="pres">
      <dgm:prSet presAssocID="{65FEFDA5-6E84-4563-A281-9E601643663C}" presName="linNode" presStyleCnt="0"/>
      <dgm:spPr/>
    </dgm:pt>
    <dgm:pt modelId="{40E3106A-91C3-4A33-B868-8931B7274846}" type="pres">
      <dgm:prSet presAssocID="{65FEFDA5-6E84-4563-A281-9E601643663C}" presName="parentText" presStyleLbl="node1" presStyleIdx="3" presStyleCnt="4" custScaleX="85104">
        <dgm:presLayoutVars>
          <dgm:chMax val="1"/>
          <dgm:bulletEnabled val="1"/>
        </dgm:presLayoutVars>
      </dgm:prSet>
      <dgm:spPr/>
    </dgm:pt>
    <dgm:pt modelId="{0EF632B7-E5E7-43EF-A70B-CABE42F03805}" type="pres">
      <dgm:prSet presAssocID="{65FEFDA5-6E84-4563-A281-9E601643663C}" presName="descendantText" presStyleLbl="alignAccFollowNode1" presStyleIdx="3" presStyleCnt="4" custScaleX="101879" custLinFactNeighborX="-1445" custLinFactNeighborY="-7499">
        <dgm:presLayoutVars>
          <dgm:bulletEnabled val="1"/>
        </dgm:presLayoutVars>
      </dgm:prSet>
      <dgm:spPr/>
    </dgm:pt>
  </dgm:ptLst>
  <dgm:cxnLst>
    <dgm:cxn modelId="{8007DC04-CF99-4A97-86AF-251320B45B58}" type="presOf" srcId="{430C598F-719E-41DA-9795-3997DF575FB0}" destId="{50CE74F2-A650-4644-8A4A-88F45F5E87BF}" srcOrd="0" destOrd="0" presId="urn:microsoft.com/office/officeart/2005/8/layout/vList5"/>
    <dgm:cxn modelId="{1AD2630A-B378-490F-83E9-87DDEFBA3DC6}" srcId="{E0842C9B-B8B2-4464-8066-34461AADCFDB}" destId="{41C4E427-6800-4CA1-A61B-83E903D1BE13}" srcOrd="0" destOrd="0" parTransId="{60C722E3-7211-4092-B73C-6B33907C4FE7}" sibTransId="{C9B5118E-8D4D-4AA2-AD90-CC38F7D134D6}"/>
    <dgm:cxn modelId="{8C892C11-61BA-445C-A972-DBD20EF497DD}" type="presOf" srcId="{55BA60DA-D996-4810-883B-5987D8A4932B}" destId="{C18D561E-6F82-461A-8714-C89DF96C3FE9}" srcOrd="0" destOrd="0" presId="urn:microsoft.com/office/officeart/2005/8/layout/vList5"/>
    <dgm:cxn modelId="{9134832F-FB44-4FBE-9449-3775E90C2E90}" srcId="{65FEFDA5-6E84-4563-A281-9E601643663C}" destId="{EC728A3A-EA2C-4D3D-8636-34B244C76287}" srcOrd="0" destOrd="0" parTransId="{7C9D30D1-26AB-42D0-A955-F8A67443ED02}" sibTransId="{20C6F11B-53DD-4DD5-A301-D47CDB884C1F}"/>
    <dgm:cxn modelId="{018E426C-7447-45DC-8BC1-2BECD2C4ACD7}" srcId="{430C598F-719E-41DA-9795-3997DF575FB0}" destId="{E0842C9B-B8B2-4464-8066-34461AADCFDB}" srcOrd="1" destOrd="0" parTransId="{5A08FE15-A205-4381-B8B6-35F21E3014F0}" sibTransId="{2606427E-81F8-4D6E-BCCF-BEE807A4728A}"/>
    <dgm:cxn modelId="{432E2A6F-2B1F-42FE-8C85-1CEF3B784428}" type="presOf" srcId="{521DD0E1-7DA3-491C-B15B-09804141CA78}" destId="{85873AF1-A4AB-4B75-95D0-41C1A891F7FA}" srcOrd="0" destOrd="0" presId="urn:microsoft.com/office/officeart/2005/8/layout/vList5"/>
    <dgm:cxn modelId="{C9CD9B86-B0A0-4C7C-859B-ACE355946944}" srcId="{430C598F-719E-41DA-9795-3997DF575FB0}" destId="{16D4C766-A023-41F9-BEC3-4D3E38677C69}" srcOrd="0" destOrd="0" parTransId="{49E415F4-7505-4007-ABF7-BA534DEC1576}" sibTransId="{11074F26-2200-4E1C-8F0E-C749F9ED1526}"/>
    <dgm:cxn modelId="{8AD29D87-7E9A-4754-B1ED-06330BB590D0}" srcId="{430C598F-719E-41DA-9795-3997DF575FB0}" destId="{521DD0E1-7DA3-491C-B15B-09804141CA78}" srcOrd="2" destOrd="0" parTransId="{E4044BFC-4975-4295-9DB5-7976DDF38D7D}" sibTransId="{5A197AFE-E1DC-4D63-9803-EF48D5F24F9D}"/>
    <dgm:cxn modelId="{5CAC6E8C-8154-47AF-A123-00815AF547C0}" type="presOf" srcId="{16D4C766-A023-41F9-BEC3-4D3E38677C69}" destId="{3277FF73-DBC3-4A9A-8C2C-34C6B7227A2C}" srcOrd="0" destOrd="0" presId="urn:microsoft.com/office/officeart/2005/8/layout/vList5"/>
    <dgm:cxn modelId="{E589598F-D55B-4DE2-80AD-4B6119B52F58}" srcId="{430C598F-719E-41DA-9795-3997DF575FB0}" destId="{65FEFDA5-6E84-4563-A281-9E601643663C}" srcOrd="3" destOrd="0" parTransId="{F355AF62-6171-4C6C-B029-AA1D7B874353}" sibTransId="{DA77264D-CC16-42CF-B3E5-7BB3108204CD}"/>
    <dgm:cxn modelId="{B05A72A6-0729-4564-99FE-02CB1A72CD62}" srcId="{521DD0E1-7DA3-491C-B15B-09804141CA78}" destId="{55BA60DA-D996-4810-883B-5987D8A4932B}" srcOrd="0" destOrd="0" parTransId="{DA4C0013-D279-4AAB-875B-6380FC6911DB}" sibTransId="{FD15B2AE-4782-49C8-A85F-0AF22A0A7118}"/>
    <dgm:cxn modelId="{13BEE7BE-77BB-4505-9ED7-45C0621947E4}" type="presOf" srcId="{E0842C9B-B8B2-4464-8066-34461AADCFDB}" destId="{3EC8EF87-D7B7-4F0E-BE63-987A51F86EB0}" srcOrd="0" destOrd="0" presId="urn:microsoft.com/office/officeart/2005/8/layout/vList5"/>
    <dgm:cxn modelId="{DEFBE5C9-1B06-4D52-981C-664F67522D39}" type="presOf" srcId="{21A0944B-5DE5-4769-B675-71E51A4397D8}" destId="{8E2F49EC-F5A7-447A-A225-903A97635CF5}" srcOrd="0" destOrd="0" presId="urn:microsoft.com/office/officeart/2005/8/layout/vList5"/>
    <dgm:cxn modelId="{5EB878CA-4BA4-4C01-9AEF-59756ABF1B29}" srcId="{16D4C766-A023-41F9-BEC3-4D3E38677C69}" destId="{21A0944B-5DE5-4769-B675-71E51A4397D8}" srcOrd="0" destOrd="0" parTransId="{1AA0F016-25B2-44CB-830A-422FF46C4E75}" sibTransId="{91CCF25E-1603-45E9-9116-FE54E9155014}"/>
    <dgm:cxn modelId="{E3E6D9E1-F76F-4ED8-AED5-3CE40897AC56}" type="presOf" srcId="{65FEFDA5-6E84-4563-A281-9E601643663C}" destId="{40E3106A-91C3-4A33-B868-8931B7274846}" srcOrd="0" destOrd="0" presId="urn:microsoft.com/office/officeart/2005/8/layout/vList5"/>
    <dgm:cxn modelId="{A9B6B7EC-3DF9-4DD6-A4D8-203F42CCDF1D}" type="presOf" srcId="{EC728A3A-EA2C-4D3D-8636-34B244C76287}" destId="{0EF632B7-E5E7-43EF-A70B-CABE42F03805}" srcOrd="0" destOrd="0" presId="urn:microsoft.com/office/officeart/2005/8/layout/vList5"/>
    <dgm:cxn modelId="{FD4898EE-67B9-44E1-89FE-C4EAD281BF22}" type="presOf" srcId="{41C4E427-6800-4CA1-A61B-83E903D1BE13}" destId="{DEB63F3D-B366-45A5-9819-6F0C3EF1474E}" srcOrd="0" destOrd="0" presId="urn:microsoft.com/office/officeart/2005/8/layout/vList5"/>
    <dgm:cxn modelId="{04FE602C-3B43-48CC-B1F5-E73583BF6F1D}" type="presParOf" srcId="{50CE74F2-A650-4644-8A4A-88F45F5E87BF}" destId="{FFAF20C9-A2ED-45B2-BCA3-52AB0C416C72}" srcOrd="0" destOrd="0" presId="urn:microsoft.com/office/officeart/2005/8/layout/vList5"/>
    <dgm:cxn modelId="{EBDA0047-0ACA-43C0-B7EE-610D7F33DB69}" type="presParOf" srcId="{FFAF20C9-A2ED-45B2-BCA3-52AB0C416C72}" destId="{3277FF73-DBC3-4A9A-8C2C-34C6B7227A2C}" srcOrd="0" destOrd="0" presId="urn:microsoft.com/office/officeart/2005/8/layout/vList5"/>
    <dgm:cxn modelId="{2F070EC2-3113-4F68-8B7B-6E2167664CEC}" type="presParOf" srcId="{FFAF20C9-A2ED-45B2-BCA3-52AB0C416C72}" destId="{8E2F49EC-F5A7-447A-A225-903A97635CF5}" srcOrd="1" destOrd="0" presId="urn:microsoft.com/office/officeart/2005/8/layout/vList5"/>
    <dgm:cxn modelId="{20D49DB5-C3CF-479F-80CB-6C7FC6709560}" type="presParOf" srcId="{50CE74F2-A650-4644-8A4A-88F45F5E87BF}" destId="{16BBF802-E6D6-46E7-8FAA-C73F5603A34E}" srcOrd="1" destOrd="0" presId="urn:microsoft.com/office/officeart/2005/8/layout/vList5"/>
    <dgm:cxn modelId="{3AE1EBB3-E5A9-4BB5-B0A7-4C57DE85F655}" type="presParOf" srcId="{50CE74F2-A650-4644-8A4A-88F45F5E87BF}" destId="{7EA7D04B-9F7C-4E83-9491-0B7B35D0A2AD}" srcOrd="2" destOrd="0" presId="urn:microsoft.com/office/officeart/2005/8/layout/vList5"/>
    <dgm:cxn modelId="{8EBA18F3-015D-474B-93BA-C2D3B8DA15AC}" type="presParOf" srcId="{7EA7D04B-9F7C-4E83-9491-0B7B35D0A2AD}" destId="{3EC8EF87-D7B7-4F0E-BE63-987A51F86EB0}" srcOrd="0" destOrd="0" presId="urn:microsoft.com/office/officeart/2005/8/layout/vList5"/>
    <dgm:cxn modelId="{7C57D07B-F9F5-40B4-A2C3-E197BCD2A1A7}" type="presParOf" srcId="{7EA7D04B-9F7C-4E83-9491-0B7B35D0A2AD}" destId="{DEB63F3D-B366-45A5-9819-6F0C3EF1474E}" srcOrd="1" destOrd="0" presId="urn:microsoft.com/office/officeart/2005/8/layout/vList5"/>
    <dgm:cxn modelId="{954828BB-5181-4630-AE14-3797224F2C4E}" type="presParOf" srcId="{50CE74F2-A650-4644-8A4A-88F45F5E87BF}" destId="{382B7B52-3820-4BBC-9F67-8E97DC880191}" srcOrd="3" destOrd="0" presId="urn:microsoft.com/office/officeart/2005/8/layout/vList5"/>
    <dgm:cxn modelId="{46D09D65-B572-4BE6-8144-5F0A66133F18}" type="presParOf" srcId="{50CE74F2-A650-4644-8A4A-88F45F5E87BF}" destId="{537C5196-6B1E-49DE-9C0B-D47483037EF9}" srcOrd="4" destOrd="0" presId="urn:microsoft.com/office/officeart/2005/8/layout/vList5"/>
    <dgm:cxn modelId="{15231556-1954-47B7-A382-C2058356DFF4}" type="presParOf" srcId="{537C5196-6B1E-49DE-9C0B-D47483037EF9}" destId="{85873AF1-A4AB-4B75-95D0-41C1A891F7FA}" srcOrd="0" destOrd="0" presId="urn:microsoft.com/office/officeart/2005/8/layout/vList5"/>
    <dgm:cxn modelId="{D00EC6F0-9CAC-4084-AE9E-1A77F5D17E48}" type="presParOf" srcId="{537C5196-6B1E-49DE-9C0B-D47483037EF9}" destId="{C18D561E-6F82-461A-8714-C89DF96C3FE9}" srcOrd="1" destOrd="0" presId="urn:microsoft.com/office/officeart/2005/8/layout/vList5"/>
    <dgm:cxn modelId="{9BFEFD15-2A30-4600-8A1F-CB1AE77DCC2D}" type="presParOf" srcId="{50CE74F2-A650-4644-8A4A-88F45F5E87BF}" destId="{F87E55B9-C7DF-46E6-9376-E3DF1BE4F22A}" srcOrd="5" destOrd="0" presId="urn:microsoft.com/office/officeart/2005/8/layout/vList5"/>
    <dgm:cxn modelId="{963C8BDC-69FF-4A6A-9AA3-18B197817BD4}" type="presParOf" srcId="{50CE74F2-A650-4644-8A4A-88F45F5E87BF}" destId="{BFEE5FE7-881A-42DE-A3D1-C5C4C80B4D24}" srcOrd="6" destOrd="0" presId="urn:microsoft.com/office/officeart/2005/8/layout/vList5"/>
    <dgm:cxn modelId="{7AD0CE93-E550-4C49-AA72-1E478224C4C4}" type="presParOf" srcId="{BFEE5FE7-881A-42DE-A3D1-C5C4C80B4D24}" destId="{40E3106A-91C3-4A33-B868-8931B7274846}" srcOrd="0" destOrd="0" presId="urn:microsoft.com/office/officeart/2005/8/layout/vList5"/>
    <dgm:cxn modelId="{94013E81-8C73-4925-B4E8-D6ABA741B204}" type="presParOf" srcId="{BFEE5FE7-881A-42DE-A3D1-C5C4C80B4D24}" destId="{0EF632B7-E5E7-43EF-A70B-CABE42F0380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51A46B-B357-45D5-BFFA-5DB09EF0847D}">
      <dsp:nvSpPr>
        <dsp:cNvPr id="0" name=""/>
        <dsp:cNvSpPr/>
      </dsp:nvSpPr>
      <dsp:spPr>
        <a:xfrm>
          <a:off x="0" y="0"/>
          <a:ext cx="4364832" cy="550457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xm" sz="2200" kern="1200" baseline="0" dirty="0">
              <a:solidFill>
                <a:prstClr val="white"/>
              </a:solidFill>
              <a:latin typeface="Calibri" panose="020F0502020204030204"/>
              <a:ea typeface="+mn-ea"/>
              <a:cs typeface="Arial" panose="020B0604020202020204" pitchFamily="34" charset="0"/>
              <a:rtl/>
            </a:rPr>
            <a:t>الأهداف</a:t>
          </a:r>
        </a:p>
      </dsp:txBody>
      <dsp:txXfrm>
        <a:off x="26871" y="26871"/>
        <a:ext cx="4311090" cy="496715"/>
      </dsp:txXfrm>
    </dsp:sp>
    <dsp:sp modelId="{D1DBBBCC-7F32-43C8-8D5D-69D85EA7DA16}">
      <dsp:nvSpPr>
        <dsp:cNvPr id="0" name=""/>
        <dsp:cNvSpPr/>
      </dsp:nvSpPr>
      <dsp:spPr>
        <a:xfrm>
          <a:off x="0" y="553574"/>
          <a:ext cx="4364832" cy="745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583" tIns="21590" rIns="120904" bIns="21590" numCol="1" spcCol="1270" anchor="t" anchorCtr="0">
          <a:noAutofit/>
        </a:bodyPr>
        <a:lstStyle/>
        <a:p>
          <a:pPr marL="171450" lvl="1" indent="-171450" algn="r" defTabSz="75565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ar-xm" sz="1700" kern="120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  <a:rtl/>
            </a:rPr>
            <a:t>ما الذي أريد تحقيقه؟</a:t>
          </a:r>
        </a:p>
      </dsp:txBody>
      <dsp:txXfrm>
        <a:off x="0" y="553574"/>
        <a:ext cx="4364832" cy="745200"/>
      </dsp:txXfrm>
    </dsp:sp>
    <dsp:sp modelId="{BE34FF55-FEB2-480A-B176-082C41BDA9AA}">
      <dsp:nvSpPr>
        <dsp:cNvPr id="0" name=""/>
        <dsp:cNvSpPr/>
      </dsp:nvSpPr>
      <dsp:spPr>
        <a:xfrm>
          <a:off x="0" y="1298774"/>
          <a:ext cx="4364832" cy="578467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xm" sz="2200" kern="1200" baseline="0" dirty="0">
              <a:solidFill>
                <a:prstClr val="white"/>
              </a:solidFill>
              <a:latin typeface="Calibri" panose="020F0502020204030204"/>
              <a:ea typeface="+mn-ea"/>
              <a:cs typeface="Arial" panose="020B0604020202020204" pitchFamily="34" charset="0"/>
              <a:rtl/>
            </a:rPr>
            <a:t>بيئة المناصرة</a:t>
          </a:r>
        </a:p>
      </dsp:txBody>
      <dsp:txXfrm>
        <a:off x="28238" y="1327012"/>
        <a:ext cx="4308356" cy="521991"/>
      </dsp:txXfrm>
    </dsp:sp>
    <dsp:sp modelId="{C9F03D8B-B92A-4D0B-8AB3-FA285B4974CE}">
      <dsp:nvSpPr>
        <dsp:cNvPr id="0" name=""/>
        <dsp:cNvSpPr/>
      </dsp:nvSpPr>
      <dsp:spPr>
        <a:xfrm>
          <a:off x="0" y="1877242"/>
          <a:ext cx="4364832" cy="1397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583" tIns="21590" rIns="120904" bIns="21590" numCol="1" spcCol="1270" anchor="t" anchorCtr="0">
          <a:noAutofit/>
        </a:bodyPr>
        <a:lstStyle/>
        <a:p>
          <a:pPr marL="171450" lvl="1" indent="-171450" algn="r" defTabSz="75565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ar-xm" sz="1700" kern="120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  <a:rtl/>
            </a:rPr>
            <a:t>ما قواعد المناصرة في بلدي؟</a:t>
          </a:r>
        </a:p>
        <a:p>
          <a:pPr marL="171450" lvl="1" indent="-171450" algn="r" defTabSz="75565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ar-xm" sz="1700" kern="120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  <a:rtl/>
            </a:rPr>
            <a:t>هل من الآمن أن أقوم بالمناصرة في بلدي؟</a:t>
          </a:r>
        </a:p>
        <a:p>
          <a:pPr marL="171450" lvl="1" indent="-171450" algn="r" defTabSz="75565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ar-xm" sz="1700" kern="120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  <a:rtl/>
            </a:rPr>
            <a:t>هل من الآمن بالنسبة لي المناصرة للهدف </a:t>
          </a:r>
          <a:r>
            <a:rPr lang="ar-xm" sz="1700" kern="1200" baseline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  <a:rtl/>
            </a:rPr>
            <a:t>المحدد </a:t>
          </a:r>
          <a:br>
            <a:rPr lang="en-US" sz="1700" kern="1200" baseline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  <a:rtl/>
            </a:rPr>
          </a:br>
          <a:r>
            <a:rPr lang="ar-xm" sz="1700" kern="1200" baseline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  <a:rtl/>
            </a:rPr>
            <a:t>الذي </a:t>
          </a:r>
          <a:r>
            <a:rPr lang="ar-xm" sz="1700" kern="120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  <a:rtl/>
            </a:rPr>
            <a:t>اخترته؟</a:t>
          </a:r>
        </a:p>
        <a:p>
          <a:pPr marL="171450" lvl="1" indent="-171450" algn="r" defTabSz="75565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ar-xm" sz="1700" kern="120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  <a:rtl/>
            </a:rPr>
            <a:t>ما الذي قاله أصحاب المصلحة أو فعله فيما يتعلق بهدفي؟</a:t>
          </a:r>
        </a:p>
      </dsp:txBody>
      <dsp:txXfrm>
        <a:off x="0" y="1877242"/>
        <a:ext cx="4364832" cy="1397249"/>
      </dsp:txXfrm>
    </dsp:sp>
    <dsp:sp modelId="{C5290B28-DE5B-43D6-B9F7-87235F1A9FEB}">
      <dsp:nvSpPr>
        <dsp:cNvPr id="0" name=""/>
        <dsp:cNvSpPr/>
      </dsp:nvSpPr>
      <dsp:spPr>
        <a:xfrm>
          <a:off x="0" y="3274492"/>
          <a:ext cx="4364832" cy="526028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xm" sz="2200" kern="1200" baseline="0" dirty="0">
              <a:solidFill>
                <a:prstClr val="white"/>
              </a:solidFill>
              <a:latin typeface="Calibri" panose="020F0502020204030204"/>
              <a:ea typeface="+mn-ea"/>
              <a:cs typeface="Arial" panose="020B0604020202020204" pitchFamily="34" charset="0"/>
              <a:rtl/>
            </a:rPr>
            <a:t>أصحاب المصلحة</a:t>
          </a:r>
        </a:p>
      </dsp:txBody>
      <dsp:txXfrm>
        <a:off x="25679" y="3300171"/>
        <a:ext cx="4313474" cy="474670"/>
      </dsp:txXfrm>
    </dsp:sp>
    <dsp:sp modelId="{8FF7D307-4B27-46F6-829A-950124D39D99}">
      <dsp:nvSpPr>
        <dsp:cNvPr id="0" name=""/>
        <dsp:cNvSpPr/>
      </dsp:nvSpPr>
      <dsp:spPr>
        <a:xfrm>
          <a:off x="0" y="3800520"/>
          <a:ext cx="4364832" cy="745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583" tIns="21590" rIns="120904" bIns="21590" numCol="1" spcCol="1270" anchor="t" anchorCtr="0">
          <a:noAutofit/>
        </a:bodyPr>
        <a:lstStyle/>
        <a:p>
          <a:pPr marL="171450" lvl="1" indent="-171450" algn="r" defTabSz="75565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ar-xm" sz="1700" kern="120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  <a:rtl/>
            </a:rPr>
            <a:t>من الممثلون المشاركون في أهدافي؟</a:t>
          </a:r>
        </a:p>
        <a:p>
          <a:pPr marL="171450" lvl="1" indent="-171450" algn="r" defTabSz="75565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ar-xm" sz="1700" kern="120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  <a:rtl/>
            </a:rPr>
            <a:t>من يتخذ القرارات؟</a:t>
          </a:r>
        </a:p>
      </dsp:txBody>
      <dsp:txXfrm>
        <a:off x="0" y="3800520"/>
        <a:ext cx="4364832" cy="7452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51A46B-B357-45D5-BFFA-5DB09EF0847D}">
      <dsp:nvSpPr>
        <dsp:cNvPr id="0" name=""/>
        <dsp:cNvSpPr/>
      </dsp:nvSpPr>
      <dsp:spPr>
        <a:xfrm>
          <a:off x="0" y="18237"/>
          <a:ext cx="7886700" cy="655200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xm" sz="20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  <a:rtl/>
            </a:rPr>
            <a:t>الأهداف</a:t>
          </a:r>
        </a:p>
      </dsp:txBody>
      <dsp:txXfrm>
        <a:off x="31984" y="50221"/>
        <a:ext cx="7822732" cy="591232"/>
      </dsp:txXfrm>
    </dsp:sp>
    <dsp:sp modelId="{59A2FAC6-4DE1-438A-8B09-7B6C77C11FBD}">
      <dsp:nvSpPr>
        <dsp:cNvPr id="0" name=""/>
        <dsp:cNvSpPr/>
      </dsp:nvSpPr>
      <dsp:spPr>
        <a:xfrm>
          <a:off x="0" y="673437"/>
          <a:ext cx="7886700" cy="815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20320" rIns="113792" bIns="20320" numCol="1" spcCol="1270" anchor="t" anchorCtr="0">
          <a:noAutofit/>
        </a:bodyPr>
        <a:lstStyle/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ar-xm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  <a:rtl/>
            </a:rPr>
            <a:t>الشراكة مع مؤسسة لتوفير السلع أو الخدمات أو الأموال</a:t>
          </a:r>
        </a:p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ar-xm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  <a:rtl/>
            </a:rPr>
            <a:t>الشراكة مع مؤسسة لجعل أنشطتها شاملة</a:t>
          </a:r>
        </a:p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ar-xm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  <a:rtl/>
            </a:rPr>
            <a:t>تغيير </a:t>
          </a:r>
          <a:r>
            <a:rPr lang="ar-xm" sz="160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  <a:rtl/>
            </a:rPr>
            <a:t>السياسة -</a:t>
          </a:r>
          <a:r>
            <a:rPr lang="ar-SA" sz="1600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  <a:rtl/>
            </a:rPr>
            <a:t> </a:t>
          </a:r>
          <a:r>
            <a:rPr lang="ar-xm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  <a:rtl/>
            </a:rPr>
            <a:t>إبرام شراكة قوية للغاية أو فرض مجموعة جديدة من القواعد</a:t>
          </a:r>
        </a:p>
      </dsp:txBody>
      <dsp:txXfrm>
        <a:off x="0" y="673437"/>
        <a:ext cx="7886700" cy="815062"/>
      </dsp:txXfrm>
    </dsp:sp>
    <dsp:sp modelId="{5AC57090-EB46-47F0-9EE3-DB9D607672F6}">
      <dsp:nvSpPr>
        <dsp:cNvPr id="0" name=""/>
        <dsp:cNvSpPr/>
      </dsp:nvSpPr>
      <dsp:spPr>
        <a:xfrm>
          <a:off x="0" y="1488500"/>
          <a:ext cx="7886700" cy="655200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xm" sz="20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  <a:rtl/>
            </a:rPr>
            <a:t>بيئة المناصرة</a:t>
          </a:r>
        </a:p>
      </dsp:txBody>
      <dsp:txXfrm>
        <a:off x="31984" y="1520484"/>
        <a:ext cx="7822732" cy="591232"/>
      </dsp:txXfrm>
    </dsp:sp>
    <dsp:sp modelId="{3B8C0433-E4B1-4DA2-A25F-5B63CD5C3B44}">
      <dsp:nvSpPr>
        <dsp:cNvPr id="0" name=""/>
        <dsp:cNvSpPr/>
      </dsp:nvSpPr>
      <dsp:spPr>
        <a:xfrm>
          <a:off x="0" y="2143700"/>
          <a:ext cx="7886700" cy="815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20320" rIns="113792" bIns="20320" numCol="1" spcCol="1270" anchor="t" anchorCtr="0">
          <a:noAutofit/>
        </a:bodyPr>
        <a:lstStyle/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ar-xm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  <a:rtl/>
            </a:rPr>
            <a:t>القوانين أو السياسات أو الخطط الوطنية أو المحلية</a:t>
          </a:r>
        </a:p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ar-xm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  <a:rtl/>
            </a:rPr>
            <a:t>الالتزامات والمعاهدات </a:t>
          </a:r>
          <a:r>
            <a:rPr lang="ar-xm" sz="160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  <a:rtl/>
            </a:rPr>
            <a:t>الدولية </a:t>
          </a:r>
          <a:r>
            <a:rPr lang="ar-SA" sz="1600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  <a:rtl/>
            </a:rPr>
            <a:t>(</a:t>
          </a:r>
          <a:r>
            <a:rPr lang="ar-xm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  <a:rtl/>
            </a:rPr>
            <a:t>أهداف التنمية المستدامة، اتفاقية حقوق الأشخاص </a:t>
          </a:r>
          <a:r>
            <a:rPr lang="ar-xm" sz="160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  <a:rtl/>
            </a:rPr>
            <a:t>ذوي الإعاقة</a:t>
          </a:r>
          <a:r>
            <a:rPr lang="ar-SA" sz="1600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  <a:rtl/>
            </a:rPr>
            <a:t>)</a:t>
          </a:r>
        </a:p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ar-xm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  <a:rtl/>
            </a:rPr>
            <a:t>التوقعات أو القواعد أو العادات حول من يمكنه التحدث إلى من</a:t>
          </a:r>
        </a:p>
      </dsp:txBody>
      <dsp:txXfrm>
        <a:off x="0" y="2143700"/>
        <a:ext cx="7886700" cy="815062"/>
      </dsp:txXfrm>
    </dsp:sp>
    <dsp:sp modelId="{E7E42865-353D-4CAE-815C-E90530824137}">
      <dsp:nvSpPr>
        <dsp:cNvPr id="0" name=""/>
        <dsp:cNvSpPr/>
      </dsp:nvSpPr>
      <dsp:spPr>
        <a:xfrm>
          <a:off x="0" y="2958763"/>
          <a:ext cx="7886700" cy="655200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xm" sz="20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  <a:rtl/>
            </a:rPr>
            <a:t>أصحاب المصلحة</a:t>
          </a:r>
        </a:p>
      </dsp:txBody>
      <dsp:txXfrm>
        <a:off x="31984" y="2990747"/>
        <a:ext cx="7822732" cy="5912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3EF456-6371-4F23-BFE5-C8A345B1D3C2}">
      <dsp:nvSpPr>
        <dsp:cNvPr id="0" name=""/>
        <dsp:cNvSpPr/>
      </dsp:nvSpPr>
      <dsp:spPr>
        <a:xfrm>
          <a:off x="0" y="15897"/>
          <a:ext cx="7886700" cy="608400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xm" sz="2500" kern="1200" baseline="0" dirty="0">
              <a:solidFill>
                <a:prstClr val="white"/>
              </a:solidFill>
              <a:latin typeface="Calibri" panose="020F0502020204030204"/>
              <a:ea typeface="+mn-ea"/>
              <a:cs typeface="Arial" panose="020B0604020202020204" pitchFamily="34" charset="0"/>
              <a:rtl/>
            </a:rPr>
            <a:t>فريق المناصرة</a:t>
          </a:r>
        </a:p>
      </dsp:txBody>
      <dsp:txXfrm>
        <a:off x="29700" y="45597"/>
        <a:ext cx="7827300" cy="549000"/>
      </dsp:txXfrm>
    </dsp:sp>
    <dsp:sp modelId="{4020BABB-0A0C-4EE9-9D62-49DCBA0545A0}">
      <dsp:nvSpPr>
        <dsp:cNvPr id="0" name=""/>
        <dsp:cNvSpPr/>
      </dsp:nvSpPr>
      <dsp:spPr>
        <a:xfrm>
          <a:off x="0" y="624297"/>
          <a:ext cx="7886700" cy="1022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25400" rIns="142240" bIns="25400" numCol="1" spcCol="1270" anchor="t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ar-xm" sz="2000" kern="120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  <a:rtl/>
            </a:rPr>
            <a:t>يمكن أن تشمل العديد من الأشخاص</a:t>
          </a:r>
        </a:p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ar-xm" sz="2000" kern="120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  <a:rtl/>
            </a:rPr>
            <a:t>يجب أن يكون من بينهم دائمًا ممثل الصحة!</a:t>
          </a:r>
        </a:p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ar-xm" sz="2000" kern="120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  <a:rtl/>
            </a:rPr>
            <a:t>فكر في الأهداف وأصحاب المصلحة عند تأسيس الفريق</a:t>
          </a:r>
        </a:p>
      </dsp:txBody>
      <dsp:txXfrm>
        <a:off x="0" y="624297"/>
        <a:ext cx="7886700" cy="1022580"/>
      </dsp:txXfrm>
    </dsp:sp>
    <dsp:sp modelId="{A451A46B-B357-45D5-BFFA-5DB09EF0847D}">
      <dsp:nvSpPr>
        <dsp:cNvPr id="0" name=""/>
        <dsp:cNvSpPr/>
      </dsp:nvSpPr>
      <dsp:spPr>
        <a:xfrm>
          <a:off x="0" y="1646877"/>
          <a:ext cx="7886700" cy="608400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xm" sz="2500" kern="1200" baseline="0" dirty="0">
              <a:solidFill>
                <a:prstClr val="white"/>
              </a:solidFill>
              <a:latin typeface="Calibri" panose="020F0502020204030204"/>
              <a:ea typeface="+mn-ea"/>
              <a:cs typeface="Arial" panose="020B0604020202020204" pitchFamily="34" charset="0"/>
              <a:rtl/>
            </a:rPr>
            <a:t>الأنشطة</a:t>
          </a:r>
        </a:p>
      </dsp:txBody>
      <dsp:txXfrm>
        <a:off x="29700" y="1676577"/>
        <a:ext cx="7827300" cy="549000"/>
      </dsp:txXfrm>
    </dsp:sp>
    <dsp:sp modelId="{D431A164-2B91-4844-8658-45219223F6C3}">
      <dsp:nvSpPr>
        <dsp:cNvPr id="0" name=""/>
        <dsp:cNvSpPr/>
      </dsp:nvSpPr>
      <dsp:spPr>
        <a:xfrm>
          <a:off x="0" y="2255277"/>
          <a:ext cx="7886700" cy="1480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33020" rIns="184912" bIns="33020" numCol="1" spcCol="1270" anchor="t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br>
            <a:rPr sz="2000" kern="1200"/>
          </a:br>
          <a:br>
            <a:rPr sz="2000" kern="1200"/>
          </a:br>
          <a:br>
            <a:rPr sz="2000" kern="1200"/>
          </a:br>
          <a:br>
            <a:rPr sz="2000" kern="1200"/>
          </a:br>
          <a:endParaRPr lang="en-US" sz="2000" kern="1200" dirty="0"/>
        </a:p>
      </dsp:txBody>
      <dsp:txXfrm>
        <a:off x="0" y="2255277"/>
        <a:ext cx="7886700" cy="1480049"/>
      </dsp:txXfrm>
    </dsp:sp>
    <dsp:sp modelId="{C8BDF331-C596-43D2-BAE7-04A660BD5324}">
      <dsp:nvSpPr>
        <dsp:cNvPr id="0" name=""/>
        <dsp:cNvSpPr/>
      </dsp:nvSpPr>
      <dsp:spPr>
        <a:xfrm>
          <a:off x="0" y="3735327"/>
          <a:ext cx="7886700" cy="608400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xm" sz="2500" kern="1200" baseline="0" dirty="0">
              <a:solidFill>
                <a:prstClr val="white"/>
              </a:solidFill>
              <a:latin typeface="Calibri" panose="020F0502020204030204"/>
              <a:ea typeface="+mn-ea"/>
              <a:cs typeface="Arial" panose="020B0604020202020204" pitchFamily="34" charset="0"/>
              <a:rtl/>
            </a:rPr>
            <a:t>الرسائل</a:t>
          </a:r>
        </a:p>
      </dsp:txBody>
      <dsp:txXfrm>
        <a:off x="29700" y="3765027"/>
        <a:ext cx="7827300" cy="549000"/>
      </dsp:txXfrm>
    </dsp:sp>
    <dsp:sp modelId="{3937F067-CE6E-42FD-9059-F8D7B5524CE4}">
      <dsp:nvSpPr>
        <dsp:cNvPr id="0" name=""/>
        <dsp:cNvSpPr/>
      </dsp:nvSpPr>
      <dsp:spPr>
        <a:xfrm>
          <a:off x="0" y="4343727"/>
          <a:ext cx="7886700" cy="672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25400" rIns="142240" bIns="25400" numCol="1" spcCol="1270" anchor="t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ar-xm" sz="2000" kern="120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  <a:rtl/>
            </a:rPr>
            <a:t>تعتمد على الأهداف وأصحاب المصلحة</a:t>
          </a:r>
        </a:p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ar-xm" sz="2000" kern="120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  <a:rtl/>
            </a:rPr>
            <a:t>غالبًا ما تتضمن البيانات</a:t>
          </a:r>
        </a:p>
      </dsp:txBody>
      <dsp:txXfrm>
        <a:off x="0" y="4343727"/>
        <a:ext cx="7886700" cy="6727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2F49EC-F5A7-447A-A225-903A97635CF5}">
      <dsp:nvSpPr>
        <dsp:cNvPr id="0" name=""/>
        <dsp:cNvSpPr/>
      </dsp:nvSpPr>
      <dsp:spPr>
        <a:xfrm rot="16200000">
          <a:off x="2606849" y="-2242832"/>
          <a:ext cx="807947" cy="5499797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00" tIns="123825" rIns="247650" bIns="123825" numCol="1" spcCol="1270" anchor="ctr" anchorCtr="0">
          <a:noAutofit/>
        </a:bodyPr>
        <a:lstStyle/>
        <a:p>
          <a:pPr marL="114300" lvl="1" indent="-114300" algn="r" defTabSz="6667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xm" sz="1500" kern="120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  <a:rtl/>
            </a:rPr>
            <a:t>هويتك! اسمك، المكان الذي تعيش فيه، متى كنت لاعبا، الرياضة التي تمارسها</a:t>
          </a:r>
          <a:r>
            <a:rPr lang="ar-xm" sz="1500" kern="1200" baseline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  <a:rtl/>
            </a:rPr>
            <a:t>، </a:t>
          </a:r>
          <a:br>
            <a:rPr lang="en-US" sz="1500" kern="1200" baseline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  <a:rtl/>
            </a:rPr>
          </a:br>
          <a:r>
            <a:rPr lang="ar-xm" sz="1500" kern="1200" baseline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  <a:rtl/>
            </a:rPr>
            <a:t>مكان </a:t>
          </a:r>
          <a:r>
            <a:rPr lang="ar-xm" sz="1500" kern="120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  <a:rtl/>
            </a:rPr>
            <a:t>الدراسة أو العمل</a:t>
          </a:r>
        </a:p>
      </dsp:txBody>
      <dsp:txXfrm rot="5400000">
        <a:off x="300366" y="142533"/>
        <a:ext cx="5460356" cy="729065"/>
      </dsp:txXfrm>
    </dsp:sp>
    <dsp:sp modelId="{3277FF73-DBC3-4A9A-8C2C-34C6B7227A2C}">
      <dsp:nvSpPr>
        <dsp:cNvPr id="0" name=""/>
        <dsp:cNvSpPr/>
      </dsp:nvSpPr>
      <dsp:spPr>
        <a:xfrm>
          <a:off x="5760721" y="2099"/>
          <a:ext cx="2653968" cy="1009933"/>
        </a:xfrm>
        <a:prstGeom prst="round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97155" rIns="194310" bIns="97155" numCol="1" spcCol="1270" anchor="ctr" anchorCtr="0">
          <a:noAutofit/>
        </a:bodyPr>
        <a:lstStyle/>
        <a:p>
          <a:pPr marL="0" lvl="0" indent="0" algn="ctr" defTabSz="2266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xm" sz="5100" kern="1200" baseline="0" dirty="0">
              <a:solidFill>
                <a:prstClr val="white"/>
              </a:solidFill>
              <a:latin typeface="Calibri" panose="020F0502020204030204"/>
              <a:ea typeface="+mn-ea"/>
              <a:cs typeface="Arial" panose="020B0604020202020204" pitchFamily="34" charset="0"/>
              <a:rtl/>
            </a:rPr>
            <a:t>من</a:t>
          </a:r>
        </a:p>
      </dsp:txBody>
      <dsp:txXfrm>
        <a:off x="5810022" y="51400"/>
        <a:ext cx="2555366" cy="911331"/>
      </dsp:txXfrm>
    </dsp:sp>
    <dsp:sp modelId="{DEB63F3D-B366-45A5-9819-6F0C3EF1474E}">
      <dsp:nvSpPr>
        <dsp:cNvPr id="0" name=""/>
        <dsp:cNvSpPr/>
      </dsp:nvSpPr>
      <dsp:spPr>
        <a:xfrm rot="16200000">
          <a:off x="2606849" y="-1182401"/>
          <a:ext cx="807947" cy="5499797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00" tIns="123825" rIns="247650" bIns="123825" numCol="1" spcCol="1270" anchor="ctr" anchorCtr="0">
          <a:noAutofit/>
        </a:bodyPr>
        <a:lstStyle/>
        <a:p>
          <a:pPr marL="114300" lvl="1" indent="-114300" algn="r" defTabSz="6667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xm" sz="1500" kern="120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  <a:rtl/>
            </a:rPr>
            <a:t>المعلومات التي يجب أن يعرفها جمهورك حول صحة الأشخاص ذوي الإعاقات الفكرية - على سبيل المثال، البيانات أو التجارب التي مررت بها أنت أو زملائك اللاعبين في النظام الصحي و/ أو مع صحة الأولمبياد الخاص</a:t>
          </a:r>
        </a:p>
      </dsp:txBody>
      <dsp:txXfrm rot="5400000">
        <a:off x="300366" y="1202964"/>
        <a:ext cx="5460356" cy="729065"/>
      </dsp:txXfrm>
    </dsp:sp>
    <dsp:sp modelId="{3EC8EF87-D7B7-4F0E-BE63-987A51F86EB0}">
      <dsp:nvSpPr>
        <dsp:cNvPr id="0" name=""/>
        <dsp:cNvSpPr/>
      </dsp:nvSpPr>
      <dsp:spPr>
        <a:xfrm>
          <a:off x="5760721" y="1062530"/>
          <a:ext cx="2653968" cy="1009933"/>
        </a:xfrm>
        <a:prstGeom prst="roundRect">
          <a:avLst/>
        </a:prstGeom>
        <a:solidFill>
          <a:schemeClr val="accent3">
            <a:shade val="80000"/>
            <a:hueOff val="0"/>
            <a:satOff val="0"/>
            <a:lumOff val="63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97155" rIns="194310" bIns="97155" numCol="1" spcCol="1270" anchor="ctr" anchorCtr="0">
          <a:noAutofit/>
        </a:bodyPr>
        <a:lstStyle/>
        <a:p>
          <a:pPr marL="0" lvl="0" indent="0" algn="ctr" defTabSz="2266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xm" sz="5100" kern="1200" baseline="0" dirty="0">
              <a:solidFill>
                <a:prstClr val="white"/>
              </a:solidFill>
              <a:latin typeface="Calibri" panose="020F0502020204030204"/>
              <a:ea typeface="+mn-ea"/>
              <a:cs typeface="Arial" panose="020B0604020202020204" pitchFamily="34" charset="0"/>
              <a:rtl/>
            </a:rPr>
            <a:t>ماذا</a:t>
          </a:r>
        </a:p>
      </dsp:txBody>
      <dsp:txXfrm>
        <a:off x="5810022" y="1111831"/>
        <a:ext cx="2555366" cy="911331"/>
      </dsp:txXfrm>
    </dsp:sp>
    <dsp:sp modelId="{C18D561E-6F82-461A-8714-C89DF96C3FE9}">
      <dsp:nvSpPr>
        <dsp:cNvPr id="0" name=""/>
        <dsp:cNvSpPr/>
      </dsp:nvSpPr>
      <dsp:spPr>
        <a:xfrm rot="16200000">
          <a:off x="2606849" y="-121971"/>
          <a:ext cx="807947" cy="5499797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00" tIns="123825" rIns="247650" bIns="123825" numCol="1" spcCol="1270" anchor="ctr" anchorCtr="0">
          <a:noAutofit/>
        </a:bodyPr>
        <a:lstStyle/>
        <a:p>
          <a:pPr marL="114300" lvl="1" indent="-114300" algn="r" defTabSz="6667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xm" sz="1500" kern="120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  <a:rtl/>
            </a:rPr>
            <a:t>هل من المهم اتخاذ الإجراءات؟</a:t>
          </a:r>
        </a:p>
      </dsp:txBody>
      <dsp:txXfrm rot="5400000">
        <a:off x="300366" y="2263394"/>
        <a:ext cx="5460356" cy="729065"/>
      </dsp:txXfrm>
    </dsp:sp>
    <dsp:sp modelId="{85873AF1-A4AB-4B75-95D0-41C1A891F7FA}">
      <dsp:nvSpPr>
        <dsp:cNvPr id="0" name=""/>
        <dsp:cNvSpPr/>
      </dsp:nvSpPr>
      <dsp:spPr>
        <a:xfrm>
          <a:off x="5760721" y="2122960"/>
          <a:ext cx="2653968" cy="1009933"/>
        </a:xfrm>
        <a:prstGeom prst="roundRect">
          <a:avLst/>
        </a:prstGeom>
        <a:solidFill>
          <a:schemeClr val="accent3">
            <a:shade val="80000"/>
            <a:hueOff val="0"/>
            <a:satOff val="0"/>
            <a:lumOff val="127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97155" rIns="194310" bIns="97155" numCol="1" spcCol="1270" anchor="ctr" anchorCtr="0">
          <a:noAutofit/>
        </a:bodyPr>
        <a:lstStyle/>
        <a:p>
          <a:pPr marL="0" lvl="0" indent="0" algn="ctr" defTabSz="2266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xm" sz="5100" kern="1200" baseline="0" dirty="0">
              <a:solidFill>
                <a:prstClr val="white"/>
              </a:solidFill>
              <a:latin typeface="Calibri" panose="020F0502020204030204"/>
              <a:ea typeface="+mn-ea"/>
              <a:cs typeface="Arial" panose="020B0604020202020204" pitchFamily="34" charset="0"/>
              <a:rtl/>
            </a:rPr>
            <a:t>لماذا</a:t>
          </a:r>
        </a:p>
      </dsp:txBody>
      <dsp:txXfrm>
        <a:off x="5810022" y="2172261"/>
        <a:ext cx="2555366" cy="911331"/>
      </dsp:txXfrm>
    </dsp:sp>
    <dsp:sp modelId="{0EF632B7-E5E7-43EF-A70B-CABE42F03805}">
      <dsp:nvSpPr>
        <dsp:cNvPr id="0" name=""/>
        <dsp:cNvSpPr/>
      </dsp:nvSpPr>
      <dsp:spPr>
        <a:xfrm rot="16200000">
          <a:off x="2531636" y="826200"/>
          <a:ext cx="807947" cy="5603138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00" tIns="123825" rIns="247650" bIns="123825" numCol="1" spcCol="1270" anchor="ctr" anchorCtr="0">
          <a:noAutofit/>
        </a:bodyPr>
        <a:lstStyle/>
        <a:p>
          <a:pPr marL="114300" lvl="1" indent="-114300" algn="r" defTabSz="6667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tabLst/>
          </a:pPr>
          <a:r>
            <a:rPr lang="ar-xm" sz="1500" kern="120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  <a:rtl/>
            </a:rPr>
            <a:t>هل تريد مساعدة من صانع القرار؟ </a:t>
          </a:r>
        </a:p>
      </dsp:txBody>
      <dsp:txXfrm rot="5400000">
        <a:off x="173482" y="3263237"/>
        <a:ext cx="5563697" cy="729065"/>
      </dsp:txXfrm>
    </dsp:sp>
    <dsp:sp modelId="{40E3106A-91C3-4A33-B868-8931B7274846}">
      <dsp:nvSpPr>
        <dsp:cNvPr id="0" name=""/>
        <dsp:cNvSpPr/>
      </dsp:nvSpPr>
      <dsp:spPr>
        <a:xfrm>
          <a:off x="5781882" y="3183391"/>
          <a:ext cx="2632808" cy="1009933"/>
        </a:xfrm>
        <a:prstGeom prst="roundRect">
          <a:avLst/>
        </a:prstGeom>
        <a:solidFill>
          <a:schemeClr val="accent3">
            <a:shade val="80000"/>
            <a:hueOff val="0"/>
            <a:satOff val="0"/>
            <a:lumOff val="190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97155" rIns="194310" bIns="97155" numCol="1" spcCol="1270" anchor="ctr" anchorCtr="0">
          <a:noAutofit/>
        </a:bodyPr>
        <a:lstStyle/>
        <a:p>
          <a:pPr marL="0" lvl="0" indent="0" algn="ctr" defTabSz="2266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xm" sz="5100" kern="1200" baseline="0" dirty="0">
              <a:solidFill>
                <a:prstClr val="white"/>
              </a:solidFill>
              <a:latin typeface="Calibri" panose="020F0502020204030204"/>
              <a:ea typeface="+mn-ea"/>
              <a:cs typeface="Arial" panose="020B0604020202020204" pitchFamily="34" charset="0"/>
              <a:rtl/>
            </a:rPr>
            <a:t>كيف</a:t>
          </a:r>
        </a:p>
      </dsp:txBody>
      <dsp:txXfrm>
        <a:off x="5831183" y="3232692"/>
        <a:ext cx="2534206" cy="9113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AB39AE-49BA-4CE2-BDB1-332DD572926F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258801-E8CE-474A-8691-45AE0B656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326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r>
              <a:rPr lang="ar-xm" dirty="0">
                <a:rtl/>
              </a:rPr>
              <a:t>أشعر بالحماسة للتحدث إليكم اليوم عن المناصرة من اجل الصحة الشاملة. هذا مجال عمل جديد للعديد من برامج الأولمبياد الخاص. </a:t>
            </a:r>
          </a:p>
          <a:p>
            <a:pPr rtl="1"/>
            <a:endParaRPr lang="en-US" dirty="0"/>
          </a:p>
          <a:p>
            <a:pPr rtl="1"/>
            <a:r>
              <a:rPr lang="ar-xm" dirty="0">
                <a:rtl/>
              </a:rPr>
              <a:t>كما سأتحدث، فإن الكثير من أعمال المناصرة محددة ومحلية للغاية. هذا هو السبب في أن هذا العرض التقديمي يضم الكثير من المعلومات العامة التي تشبه الإرشادات إلى حد كبير.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1"/>
          <a:lstStyle/>
          <a:p>
            <a:pPr rtl="1"/>
            <a:fld id="{0C258801-E8CE-474A-8691-45AE0B656ED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4083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1"/>
          <a:lstStyle/>
          <a:p>
            <a:pPr rtl="1"/>
            <a:fld id="{0C258801-E8CE-474A-8691-45AE0B656ED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826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1"/>
          <a:lstStyle/>
          <a:p>
            <a:pPr rtl="1"/>
            <a:fld id="{0C258801-E8CE-474A-8691-45AE0B656ED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411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en-US" dirty="0"/>
          </a:p>
          <a:p>
            <a:pPr rtl="1"/>
            <a:endParaRPr lang="en-US" dirty="0"/>
          </a:p>
          <a:p>
            <a:pPr rtl="1"/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1"/>
          <a:lstStyle/>
          <a:p>
            <a:pPr rtl="1"/>
            <a:fld id="{0C258801-E8CE-474A-8691-45AE0B656ED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2877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1"/>
          <a:lstStyle/>
          <a:p>
            <a:pPr rtl="1"/>
            <a:fld id="{0C258801-E8CE-474A-8691-45AE0B656ED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8407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1"/>
          <a:lstStyle/>
          <a:p>
            <a:pPr rtl="1"/>
            <a:fld id="{0C258801-E8CE-474A-8691-45AE0B656ED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439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marL="171450" indent="-171450" rtl="1">
              <a:buFontTx/>
              <a:buChar char="-"/>
            </a:pPr>
            <a:endParaRPr lang="en-US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1"/>
          <a:lstStyle/>
          <a:p>
            <a:pPr rtl="1"/>
            <a:fld id="{0C258801-E8CE-474A-8691-45AE0B656ED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9661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en-US" sz="12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1"/>
          <a:lstStyle/>
          <a:p>
            <a:pPr rtl="1"/>
            <a:fld id="{0C258801-E8CE-474A-8691-45AE0B656ED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2546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1"/>
          <a:lstStyle/>
          <a:p>
            <a:pPr rtl="1"/>
            <a:fld id="{0C258801-E8CE-474A-8691-45AE0B656ED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7253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1"/>
          <a:lstStyle/>
          <a:p>
            <a:pPr rtl="1"/>
            <a:fld id="{0C258801-E8CE-474A-8691-45AE0B656ED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860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rtl="1"/>
            <a:fld id="{0C258801-E8CE-474A-8691-45AE0B656ED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580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rtl="1"/>
            <a:fld id="{0C258801-E8CE-474A-8691-45AE0B656E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182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rtl="1"/>
            <a:fld id="{0C258801-E8CE-474A-8691-45AE0B656ED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23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1"/>
          <a:lstStyle/>
          <a:p>
            <a:pPr rtl="1"/>
            <a:fld id="{0C258801-E8CE-474A-8691-45AE0B656ED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097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en-US" baseline="0" dirty="0"/>
          </a:p>
          <a:p>
            <a:pPr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1"/>
          <a:lstStyle/>
          <a:p>
            <a:pPr rtl="1"/>
            <a:fld id="{0C258801-E8CE-474A-8691-45AE0B656ED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048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1"/>
          <a:lstStyle/>
          <a:p>
            <a:pPr rtl="1"/>
            <a:fld id="{0C258801-E8CE-474A-8691-45AE0B656ED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35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xm" dirty="0" err="1">
                <a:rtl/>
              </a:rPr>
              <a:t>محاولة التأثير على القرارات</a:t>
            </a:r>
            <a:endParaRPr lang="en-US" dirty="0"/>
          </a:p>
          <a:p>
            <a:pPr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1"/>
          <a:lstStyle/>
          <a:p>
            <a:pPr rtl="1"/>
            <a:fld id="{0C258801-E8CE-474A-8691-45AE0B656ED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842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xm" dirty="0" err="1">
                <a:rtl/>
              </a:rPr>
              <a:t>محاولة التأثير على القرارات</a:t>
            </a:r>
            <a:endParaRPr lang="en-US" dirty="0"/>
          </a:p>
          <a:p>
            <a:pPr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1"/>
          <a:lstStyle/>
          <a:p>
            <a:pPr rtl="1"/>
            <a:fld id="{0C258801-E8CE-474A-8691-45AE0B656ED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161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rtlCol="1" anchor="b"/>
          <a:lstStyle>
            <a:lvl1pPr algn="ctr" rtl="1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 rtlCol="1"/>
          <a:lstStyle>
            <a:lvl1pPr marL="0" indent="0" algn="ctr" rtl="1">
              <a:buNone/>
              <a:defRPr sz="2400"/>
            </a:lvl1pPr>
            <a:lvl2pPr marL="457200" indent="0" algn="ctr" rtl="1">
              <a:buNone/>
              <a:defRPr sz="2000"/>
            </a:lvl2pPr>
            <a:lvl3pPr marL="914400" indent="0" algn="ctr" rtl="1">
              <a:buNone/>
              <a:defRPr sz="1800"/>
            </a:lvl3pPr>
            <a:lvl4pPr marL="1371600" indent="0" algn="ctr" rtl="1">
              <a:buNone/>
              <a:defRPr sz="1600"/>
            </a:lvl4pPr>
            <a:lvl5pPr marL="1828800" indent="0" algn="ctr" rtl="1">
              <a:buNone/>
              <a:defRPr sz="1600"/>
            </a:lvl5pPr>
            <a:lvl6pPr marL="2286000" indent="0" algn="ctr" rtl="1">
              <a:buNone/>
              <a:defRPr sz="1600"/>
            </a:lvl6pPr>
            <a:lvl7pPr marL="2743200" indent="0" algn="ctr" rtl="1">
              <a:buNone/>
              <a:defRPr sz="1600"/>
            </a:lvl7pPr>
            <a:lvl8pPr marL="3200400" indent="0" algn="ctr" rtl="1">
              <a:buNone/>
              <a:defRPr sz="1600"/>
            </a:lvl8pPr>
            <a:lvl9pPr marL="3657600" indent="0" algn="ctr" rtl="1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 algn="r" rtl="1"/>
          </a:lstStyle>
          <a:p>
            <a:fld id="{38421752-013A-F846-A224-C050C598DA3C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algn="r" rtl="1"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 algn="r" rtl="1"/>
          </a:lstStyle>
          <a:p>
            <a:fld id="{BAADEDA7-8FE2-BE49-B2EE-5CB0341E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778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1"/>
          <a:lstStyle>
            <a:lvl1pPr algn="r" rtl="1"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1"/>
          <a:lstStyle>
            <a:lvl1pPr algn="r" rtl="1"/>
          </a:lstStyle>
          <a:p>
            <a:pPr lvl="0" algn="r" rtl="1"/>
            <a:r>
              <a:rPr lang="en-US"/>
              <a:t>Click to edit Master text styles</a:t>
            </a:r>
          </a:p>
          <a:p>
            <a:pPr lvl="1" algn="r" rtl="1"/>
            <a:r>
              <a:rPr lang="en-US"/>
              <a:t>Second level</a:t>
            </a:r>
          </a:p>
          <a:p>
            <a:pPr lvl="2" algn="r" rtl="1"/>
            <a:r>
              <a:rPr lang="en-US"/>
              <a:t>Third level</a:t>
            </a:r>
          </a:p>
          <a:p>
            <a:pPr lvl="3" algn="r" rtl="1"/>
            <a:r>
              <a:rPr lang="en-US"/>
              <a:t>Fourth level</a:t>
            </a:r>
          </a:p>
          <a:p>
            <a:pPr lvl="4" algn="r" rtl="1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 algn="r" rtl="1"/>
          </a:lstStyle>
          <a:p>
            <a:fld id="{38421752-013A-F846-A224-C050C598DA3C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algn="r" rtl="1"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 algn="r" rtl="1"/>
          </a:lstStyle>
          <a:p>
            <a:fld id="{BAADEDA7-8FE2-BE49-B2EE-5CB0341E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299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 rtlCol="1"/>
          <a:lstStyle>
            <a:lvl1pPr algn="r" rtl="1"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 rtlCol="1"/>
          <a:lstStyle>
            <a:lvl1pPr algn="r" rtl="1"/>
          </a:lstStyle>
          <a:p>
            <a:pPr lvl="0" algn="r" rtl="1"/>
            <a:r>
              <a:rPr lang="en-US"/>
              <a:t>Click to edit Master text styles</a:t>
            </a:r>
          </a:p>
          <a:p>
            <a:pPr lvl="1" algn="r" rtl="1"/>
            <a:r>
              <a:rPr lang="en-US"/>
              <a:t>Second level</a:t>
            </a:r>
          </a:p>
          <a:p>
            <a:pPr lvl="2" algn="r" rtl="1"/>
            <a:r>
              <a:rPr lang="en-US"/>
              <a:t>Third level</a:t>
            </a:r>
          </a:p>
          <a:p>
            <a:pPr lvl="3" algn="r" rtl="1"/>
            <a:r>
              <a:rPr lang="en-US"/>
              <a:t>Fourth level</a:t>
            </a:r>
          </a:p>
          <a:p>
            <a:pPr lvl="4" algn="r" rtl="1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 algn="r" rtl="1"/>
          </a:lstStyle>
          <a:p>
            <a:fld id="{38421752-013A-F846-A224-C050C598DA3C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algn="r" rtl="1"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 algn="r" rtl="1"/>
          </a:lstStyle>
          <a:p>
            <a:fld id="{BAADEDA7-8FE2-BE49-B2EE-5CB0341E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535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rtlCol="1" anchor="b"/>
          <a:lstStyle>
            <a:lvl1pPr algn="ctr" rtl="1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 rtlCol="1"/>
          <a:lstStyle>
            <a:lvl1pPr marL="0" indent="0" algn="ctr" rtl="1">
              <a:buNone/>
              <a:defRPr sz="2400"/>
            </a:lvl1pPr>
            <a:lvl2pPr marL="457200" indent="0" algn="ctr" rtl="1">
              <a:buNone/>
              <a:defRPr sz="2000"/>
            </a:lvl2pPr>
            <a:lvl3pPr marL="914400" indent="0" algn="ctr" rtl="1">
              <a:buNone/>
              <a:defRPr sz="1800"/>
            </a:lvl3pPr>
            <a:lvl4pPr marL="1371600" indent="0" algn="ctr" rtl="1">
              <a:buNone/>
              <a:defRPr sz="1600"/>
            </a:lvl4pPr>
            <a:lvl5pPr marL="1828800" indent="0" algn="ctr" rtl="1">
              <a:buNone/>
              <a:defRPr sz="1600"/>
            </a:lvl5pPr>
            <a:lvl6pPr marL="2286000" indent="0" algn="ctr" rtl="1">
              <a:buNone/>
              <a:defRPr sz="1600"/>
            </a:lvl6pPr>
            <a:lvl7pPr marL="2743200" indent="0" algn="ctr" rtl="1">
              <a:buNone/>
              <a:defRPr sz="1600"/>
            </a:lvl7pPr>
            <a:lvl8pPr marL="3200400" indent="0" algn="ctr" rtl="1">
              <a:buNone/>
              <a:defRPr sz="1600"/>
            </a:lvl8pPr>
            <a:lvl9pPr marL="3657600" indent="0" algn="ctr" rtl="1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 algn="r" rtl="1"/>
          </a:lstStyle>
          <a:p>
            <a:fld id="{69CC6F34-350C-9D48-A06E-294113D0B0B9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algn="r" rtl="1"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 algn="r" rtl="1"/>
          </a:lstStyle>
          <a:p>
            <a:fld id="{E8F43A04-39EC-6A40-89AD-6AAB51D20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90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1"/>
          <a:lstStyle>
            <a:lvl1pPr algn="r" rtl="1"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1"/>
          <a:lstStyle>
            <a:lvl1pPr algn="r" rtl="1"/>
          </a:lstStyle>
          <a:p>
            <a:pPr lvl="0" algn="r" rtl="1"/>
            <a:r>
              <a:rPr lang="en-US"/>
              <a:t>Click to edit Master text styles</a:t>
            </a:r>
          </a:p>
          <a:p>
            <a:pPr lvl="1" algn="r" rtl="1"/>
            <a:r>
              <a:rPr lang="en-US"/>
              <a:t>Second level</a:t>
            </a:r>
          </a:p>
          <a:p>
            <a:pPr lvl="2" algn="r" rtl="1"/>
            <a:r>
              <a:rPr lang="en-US"/>
              <a:t>Third level</a:t>
            </a:r>
          </a:p>
          <a:p>
            <a:pPr lvl="3" algn="r" rtl="1"/>
            <a:r>
              <a:rPr lang="en-US"/>
              <a:t>Fourth level</a:t>
            </a:r>
          </a:p>
          <a:p>
            <a:pPr lvl="4" algn="r" rtl="1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 algn="r" rtl="1"/>
          </a:lstStyle>
          <a:p>
            <a:fld id="{69CC6F34-350C-9D48-A06E-294113D0B0B9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algn="r" rtl="1"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 algn="r" rtl="1"/>
          </a:lstStyle>
          <a:p>
            <a:fld id="{E8F43A04-39EC-6A40-89AD-6AAB51D20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1164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rtlCol="1" anchor="b"/>
          <a:lstStyle>
            <a:lvl1pPr algn="r" rtl="1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 rtlCol="1"/>
          <a:lstStyle>
            <a:lvl1pPr marL="0" indent="0" algn="r" rtl="1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r" rtl="1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 rtl="1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algn="r" rtl="1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 algn="r" rtl="1"/>
          </a:lstStyle>
          <a:p>
            <a:fld id="{69CC6F34-350C-9D48-A06E-294113D0B0B9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algn="r" rtl="1"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 algn="r" rtl="1"/>
          </a:lstStyle>
          <a:p>
            <a:fld id="{E8F43A04-39EC-6A40-89AD-6AAB51D20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964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1"/>
          <a:lstStyle>
            <a:lvl1pPr algn="r" rtl="1"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 rtlCol="1"/>
          <a:lstStyle>
            <a:lvl1pPr algn="r" rtl="1"/>
          </a:lstStyle>
          <a:p>
            <a:pPr lvl="0" algn="r" rtl="1"/>
            <a:r>
              <a:rPr lang="en-US"/>
              <a:t>Click to edit Master text styles</a:t>
            </a:r>
          </a:p>
          <a:p>
            <a:pPr lvl="1" algn="r" rtl="1"/>
            <a:r>
              <a:rPr lang="en-US"/>
              <a:t>Second level</a:t>
            </a:r>
          </a:p>
          <a:p>
            <a:pPr lvl="2" algn="r" rtl="1"/>
            <a:r>
              <a:rPr lang="en-US"/>
              <a:t>Third level</a:t>
            </a:r>
          </a:p>
          <a:p>
            <a:pPr lvl="3" algn="r" rtl="1"/>
            <a:r>
              <a:rPr lang="en-US"/>
              <a:t>Fourth level</a:t>
            </a:r>
          </a:p>
          <a:p>
            <a:pPr lvl="4" algn="r" rtl="1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 rtlCol="1"/>
          <a:lstStyle>
            <a:lvl1pPr algn="r" rtl="1"/>
          </a:lstStyle>
          <a:p>
            <a:pPr lvl="0" algn="r" rtl="1"/>
            <a:r>
              <a:rPr lang="en-US"/>
              <a:t>Click to edit Master text styles</a:t>
            </a:r>
          </a:p>
          <a:p>
            <a:pPr lvl="1" algn="r" rtl="1"/>
            <a:r>
              <a:rPr lang="en-US"/>
              <a:t>Second level</a:t>
            </a:r>
          </a:p>
          <a:p>
            <a:pPr lvl="2" algn="r" rtl="1"/>
            <a:r>
              <a:rPr lang="en-US"/>
              <a:t>Third level</a:t>
            </a:r>
          </a:p>
          <a:p>
            <a:pPr lvl="3" algn="r" rtl="1"/>
            <a:r>
              <a:rPr lang="en-US"/>
              <a:t>Fourth level</a:t>
            </a:r>
          </a:p>
          <a:p>
            <a:pPr lvl="4" algn="r" rtl="1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 algn="r" rtl="1"/>
          </a:lstStyle>
          <a:p>
            <a:fld id="{69CC6F34-350C-9D48-A06E-294113D0B0B9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algn="r" rtl="1"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 algn="r" rtl="1"/>
          </a:lstStyle>
          <a:p>
            <a:fld id="{E8F43A04-39EC-6A40-89AD-6AAB51D20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256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 rtlCol="1"/>
          <a:lstStyle>
            <a:lvl1pPr algn="r" rtl="1"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rtlCol="1" anchor="b"/>
          <a:lstStyle>
            <a:lvl1pPr marL="0" indent="0" algn="r" rtl="1">
              <a:buNone/>
              <a:defRPr sz="2400" b="1"/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algn="r" rtl="1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 rtlCol="1"/>
          <a:lstStyle>
            <a:lvl1pPr algn="r" rtl="1"/>
          </a:lstStyle>
          <a:p>
            <a:pPr lvl="0" algn="r" rtl="1"/>
            <a:r>
              <a:rPr lang="en-US"/>
              <a:t>Click to edit Master text styles</a:t>
            </a:r>
          </a:p>
          <a:p>
            <a:pPr lvl="1" algn="r" rtl="1"/>
            <a:r>
              <a:rPr lang="en-US"/>
              <a:t>Second level</a:t>
            </a:r>
          </a:p>
          <a:p>
            <a:pPr lvl="2" algn="r" rtl="1"/>
            <a:r>
              <a:rPr lang="en-US"/>
              <a:t>Third level</a:t>
            </a:r>
          </a:p>
          <a:p>
            <a:pPr lvl="3" algn="r" rtl="1"/>
            <a:r>
              <a:rPr lang="en-US"/>
              <a:t>Fourth level</a:t>
            </a:r>
          </a:p>
          <a:p>
            <a:pPr lvl="4" algn="r" rtl="1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rtlCol="1" anchor="b"/>
          <a:lstStyle>
            <a:lvl1pPr marL="0" indent="0" algn="r" rtl="1">
              <a:buNone/>
              <a:defRPr sz="2400" b="1"/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algn="r" rtl="1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 rtlCol="1"/>
          <a:lstStyle>
            <a:lvl1pPr algn="r" rtl="1"/>
          </a:lstStyle>
          <a:p>
            <a:pPr lvl="0" algn="r" rtl="1"/>
            <a:r>
              <a:rPr lang="en-US"/>
              <a:t>Click to edit Master text styles</a:t>
            </a:r>
          </a:p>
          <a:p>
            <a:pPr lvl="1" algn="r" rtl="1"/>
            <a:r>
              <a:rPr lang="en-US"/>
              <a:t>Second level</a:t>
            </a:r>
          </a:p>
          <a:p>
            <a:pPr lvl="2" algn="r" rtl="1"/>
            <a:r>
              <a:rPr lang="en-US"/>
              <a:t>Third level</a:t>
            </a:r>
          </a:p>
          <a:p>
            <a:pPr lvl="3" algn="r" rtl="1"/>
            <a:r>
              <a:rPr lang="en-US"/>
              <a:t>Fourth level</a:t>
            </a:r>
          </a:p>
          <a:p>
            <a:pPr lvl="4" algn="r" rtl="1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 algn="r" rtl="1"/>
          </a:lstStyle>
          <a:p>
            <a:fld id="{69CC6F34-350C-9D48-A06E-294113D0B0B9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algn="r" rtl="1"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 algn="r" rtl="1"/>
          </a:lstStyle>
          <a:p>
            <a:fld id="{E8F43A04-39EC-6A40-89AD-6AAB51D20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9759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1"/>
          <a:lstStyle>
            <a:lvl1pPr algn="r" rtl="1"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 algn="r" rtl="1"/>
          </a:lstStyle>
          <a:p>
            <a:fld id="{69CC6F34-350C-9D48-A06E-294113D0B0B9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algn="r" rtl="1"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 algn="r" rtl="1"/>
          </a:lstStyle>
          <a:p>
            <a:fld id="{E8F43A04-39EC-6A40-89AD-6AAB51D20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134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 algn="r" rtl="1"/>
          </a:lstStyle>
          <a:p>
            <a:fld id="{69CC6F34-350C-9D48-A06E-294113D0B0B9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algn="r" rtl="1"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 algn="r" rtl="1"/>
          </a:lstStyle>
          <a:p>
            <a:fld id="{E8F43A04-39EC-6A40-89AD-6AAB51D20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7069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rtlCol="1" anchor="b"/>
          <a:lstStyle>
            <a:lvl1pPr algn="r" rtl="1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 rtlCol="1"/>
          <a:lstStyle>
            <a:lvl1pPr algn="r" rtl="1">
              <a:defRPr sz="3200"/>
            </a:lvl1pPr>
            <a:lvl2pPr algn="r" rtl="1">
              <a:defRPr sz="2800"/>
            </a:lvl2pPr>
            <a:lvl3pPr algn="r" rtl="1">
              <a:defRPr sz="2400"/>
            </a:lvl3pPr>
            <a:lvl4pPr algn="r" rtl="1">
              <a:defRPr sz="2000"/>
            </a:lvl4pPr>
            <a:lvl5pPr algn="r" rtl="1">
              <a:defRPr sz="2000"/>
            </a:lvl5pPr>
            <a:lvl6pPr algn="r" rtl="1">
              <a:defRPr sz="2000"/>
            </a:lvl6pPr>
            <a:lvl7pPr algn="r" rtl="1">
              <a:defRPr sz="2000"/>
            </a:lvl7pPr>
            <a:lvl8pPr algn="r" rtl="1">
              <a:defRPr sz="2000"/>
            </a:lvl8pPr>
            <a:lvl9pPr algn="r" rtl="1">
              <a:defRPr sz="2000"/>
            </a:lvl9pPr>
          </a:lstStyle>
          <a:p>
            <a:pPr lvl="0" algn="r" rtl="1"/>
            <a:r>
              <a:rPr lang="en-US"/>
              <a:t>Click to edit Master text styles</a:t>
            </a:r>
          </a:p>
          <a:p>
            <a:pPr lvl="1" algn="r" rtl="1"/>
            <a:r>
              <a:rPr lang="en-US"/>
              <a:t>Second level</a:t>
            </a:r>
          </a:p>
          <a:p>
            <a:pPr lvl="2" algn="r" rtl="1"/>
            <a:r>
              <a:rPr lang="en-US"/>
              <a:t>Third level</a:t>
            </a:r>
          </a:p>
          <a:p>
            <a:pPr lvl="3" algn="r" rtl="1"/>
            <a:r>
              <a:rPr lang="en-US"/>
              <a:t>Fourth level</a:t>
            </a:r>
          </a:p>
          <a:p>
            <a:pPr lvl="4" algn="r" rtl="1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 rtlCol="1"/>
          <a:lstStyle>
            <a:lvl1pPr marL="0" indent="0" algn="r" rtl="1">
              <a:buNone/>
              <a:defRPr sz="1600"/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algn="r" rtl="1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 algn="r" rtl="1"/>
          </a:lstStyle>
          <a:p>
            <a:fld id="{69CC6F34-350C-9D48-A06E-294113D0B0B9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algn="r" rtl="1"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 algn="r" rtl="1"/>
          </a:lstStyle>
          <a:p>
            <a:fld id="{E8F43A04-39EC-6A40-89AD-6AAB51D20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525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1"/>
          <a:lstStyle>
            <a:lvl1pPr algn="r" rtl="1"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1"/>
          <a:lstStyle>
            <a:lvl1pPr algn="r" rtl="1"/>
          </a:lstStyle>
          <a:p>
            <a:pPr lvl="0" algn="r" rtl="1"/>
            <a:r>
              <a:rPr lang="en-US"/>
              <a:t>Click to edit Master text styles</a:t>
            </a:r>
          </a:p>
          <a:p>
            <a:pPr lvl="1" algn="r" rtl="1"/>
            <a:r>
              <a:rPr lang="en-US"/>
              <a:t>Second level</a:t>
            </a:r>
          </a:p>
          <a:p>
            <a:pPr lvl="2" algn="r" rtl="1"/>
            <a:r>
              <a:rPr lang="en-US"/>
              <a:t>Third level</a:t>
            </a:r>
          </a:p>
          <a:p>
            <a:pPr lvl="3" algn="r" rtl="1"/>
            <a:r>
              <a:rPr lang="en-US"/>
              <a:t>Fourth level</a:t>
            </a:r>
          </a:p>
          <a:p>
            <a:pPr lvl="4" algn="r" rtl="1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 algn="r" rtl="1"/>
          </a:lstStyle>
          <a:p>
            <a:fld id="{38421752-013A-F846-A224-C050C598DA3C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algn="r" rtl="1"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 algn="r" rtl="1"/>
          </a:lstStyle>
          <a:p>
            <a:fld id="{BAADEDA7-8FE2-BE49-B2EE-5CB0341E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0257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rtlCol="1" anchor="b"/>
          <a:lstStyle>
            <a:lvl1pPr algn="r" rtl="1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1"/>
          <a:lstStyle>
            <a:lvl1pPr marL="0" indent="0" algn="r" rtl="1">
              <a:buNone/>
              <a:defRPr sz="3200"/>
            </a:lvl1pPr>
            <a:lvl2pPr marL="457200" indent="0" algn="r" rtl="1">
              <a:buNone/>
              <a:defRPr sz="2800"/>
            </a:lvl2pPr>
            <a:lvl3pPr marL="914400" indent="0" algn="r" rtl="1">
              <a:buNone/>
              <a:defRPr sz="2400"/>
            </a:lvl3pPr>
            <a:lvl4pPr marL="1371600" indent="0" algn="r" rtl="1">
              <a:buNone/>
              <a:defRPr sz="2000"/>
            </a:lvl4pPr>
            <a:lvl5pPr marL="1828800" indent="0" algn="r" rtl="1">
              <a:buNone/>
              <a:defRPr sz="2000"/>
            </a:lvl5pPr>
            <a:lvl6pPr marL="2286000" indent="0" algn="r" rtl="1">
              <a:buNone/>
              <a:defRPr sz="2000"/>
            </a:lvl6pPr>
            <a:lvl7pPr marL="2743200" indent="0" algn="r" rtl="1">
              <a:buNone/>
              <a:defRPr sz="2000"/>
            </a:lvl7pPr>
            <a:lvl8pPr marL="3200400" indent="0" algn="r" rtl="1">
              <a:buNone/>
              <a:defRPr sz="2000"/>
            </a:lvl8pPr>
            <a:lvl9pPr marL="3657600" indent="0" algn="r" rtl="1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 rtlCol="1"/>
          <a:lstStyle>
            <a:lvl1pPr marL="0" indent="0" algn="r" rtl="1">
              <a:buNone/>
              <a:defRPr sz="1600"/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algn="r" rtl="1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 algn="r" rtl="1"/>
          </a:lstStyle>
          <a:p>
            <a:fld id="{69CC6F34-350C-9D48-A06E-294113D0B0B9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algn="r" rtl="1"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 algn="r" rtl="1"/>
          </a:lstStyle>
          <a:p>
            <a:fld id="{E8F43A04-39EC-6A40-89AD-6AAB51D20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7036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1"/>
          <a:lstStyle>
            <a:lvl1pPr algn="r" rtl="1"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1"/>
          <a:lstStyle>
            <a:lvl1pPr algn="r" rtl="1"/>
          </a:lstStyle>
          <a:p>
            <a:pPr lvl="0" algn="r" rtl="1"/>
            <a:r>
              <a:rPr lang="en-US"/>
              <a:t>Click to edit Master text styles</a:t>
            </a:r>
          </a:p>
          <a:p>
            <a:pPr lvl="1" algn="r" rtl="1"/>
            <a:r>
              <a:rPr lang="en-US"/>
              <a:t>Second level</a:t>
            </a:r>
          </a:p>
          <a:p>
            <a:pPr lvl="2" algn="r" rtl="1"/>
            <a:r>
              <a:rPr lang="en-US"/>
              <a:t>Third level</a:t>
            </a:r>
          </a:p>
          <a:p>
            <a:pPr lvl="3" algn="r" rtl="1"/>
            <a:r>
              <a:rPr lang="en-US"/>
              <a:t>Fourth level</a:t>
            </a:r>
          </a:p>
          <a:p>
            <a:pPr lvl="4" algn="r" rtl="1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 algn="r" rtl="1"/>
          </a:lstStyle>
          <a:p>
            <a:fld id="{69CC6F34-350C-9D48-A06E-294113D0B0B9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algn="r" rtl="1"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 algn="r" rtl="1"/>
          </a:lstStyle>
          <a:p>
            <a:fld id="{E8F43A04-39EC-6A40-89AD-6AAB51D20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6717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 rtlCol="1"/>
          <a:lstStyle>
            <a:lvl1pPr algn="r" rtl="1"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 rtlCol="1"/>
          <a:lstStyle>
            <a:lvl1pPr algn="r" rtl="1"/>
          </a:lstStyle>
          <a:p>
            <a:pPr lvl="0" algn="r" rtl="1"/>
            <a:r>
              <a:rPr lang="en-US"/>
              <a:t>Click to edit Master text styles</a:t>
            </a:r>
          </a:p>
          <a:p>
            <a:pPr lvl="1" algn="r" rtl="1"/>
            <a:r>
              <a:rPr lang="en-US"/>
              <a:t>Second level</a:t>
            </a:r>
          </a:p>
          <a:p>
            <a:pPr lvl="2" algn="r" rtl="1"/>
            <a:r>
              <a:rPr lang="en-US"/>
              <a:t>Third level</a:t>
            </a:r>
          </a:p>
          <a:p>
            <a:pPr lvl="3" algn="r" rtl="1"/>
            <a:r>
              <a:rPr lang="en-US"/>
              <a:t>Fourth level</a:t>
            </a:r>
          </a:p>
          <a:p>
            <a:pPr lvl="4" algn="r" rtl="1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 algn="r" rtl="1"/>
          </a:lstStyle>
          <a:p>
            <a:fld id="{69CC6F34-350C-9D48-A06E-294113D0B0B9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algn="r" rtl="1"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 algn="r" rtl="1"/>
          </a:lstStyle>
          <a:p>
            <a:fld id="{E8F43A04-39EC-6A40-89AD-6AAB51D20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79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rtlCol="1" anchor="b"/>
          <a:lstStyle>
            <a:lvl1pPr algn="r" rtl="1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 rtlCol="1"/>
          <a:lstStyle>
            <a:lvl1pPr marL="0" indent="0" algn="r" rtl="1">
              <a:buNone/>
              <a:defRPr sz="2400">
                <a:solidFill>
                  <a:schemeClr val="tx1"/>
                </a:solidFill>
              </a:defRPr>
            </a:lvl1pPr>
            <a:lvl2pPr marL="457200" indent="0" algn="r" rtl="1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 rtl="1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algn="r" rtl="1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 algn="r" rtl="1"/>
          </a:lstStyle>
          <a:p>
            <a:fld id="{38421752-013A-F846-A224-C050C598DA3C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algn="r" rtl="1"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 algn="r" rtl="1"/>
          </a:lstStyle>
          <a:p>
            <a:fld id="{BAADEDA7-8FE2-BE49-B2EE-5CB0341E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398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1"/>
          <a:lstStyle>
            <a:lvl1pPr algn="r" rtl="1"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 rtlCol="1"/>
          <a:lstStyle>
            <a:lvl1pPr algn="r" rtl="1"/>
          </a:lstStyle>
          <a:p>
            <a:pPr lvl="0" algn="r" rtl="1"/>
            <a:r>
              <a:rPr lang="en-US"/>
              <a:t>Click to edit Master text styles</a:t>
            </a:r>
          </a:p>
          <a:p>
            <a:pPr lvl="1" algn="r" rtl="1"/>
            <a:r>
              <a:rPr lang="en-US"/>
              <a:t>Second level</a:t>
            </a:r>
          </a:p>
          <a:p>
            <a:pPr lvl="2" algn="r" rtl="1"/>
            <a:r>
              <a:rPr lang="en-US"/>
              <a:t>Third level</a:t>
            </a:r>
          </a:p>
          <a:p>
            <a:pPr lvl="3" algn="r" rtl="1"/>
            <a:r>
              <a:rPr lang="en-US"/>
              <a:t>Fourth level</a:t>
            </a:r>
          </a:p>
          <a:p>
            <a:pPr lvl="4" algn="r" rtl="1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 rtlCol="1"/>
          <a:lstStyle>
            <a:lvl1pPr algn="r" rtl="1"/>
          </a:lstStyle>
          <a:p>
            <a:pPr lvl="0" algn="r" rtl="1"/>
            <a:r>
              <a:rPr lang="en-US"/>
              <a:t>Click to edit Master text styles</a:t>
            </a:r>
          </a:p>
          <a:p>
            <a:pPr lvl="1" algn="r" rtl="1"/>
            <a:r>
              <a:rPr lang="en-US"/>
              <a:t>Second level</a:t>
            </a:r>
          </a:p>
          <a:p>
            <a:pPr lvl="2" algn="r" rtl="1"/>
            <a:r>
              <a:rPr lang="en-US"/>
              <a:t>Third level</a:t>
            </a:r>
          </a:p>
          <a:p>
            <a:pPr lvl="3" algn="r" rtl="1"/>
            <a:r>
              <a:rPr lang="en-US"/>
              <a:t>Fourth level</a:t>
            </a:r>
          </a:p>
          <a:p>
            <a:pPr lvl="4" algn="r" rtl="1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 algn="r" rtl="1"/>
          </a:lstStyle>
          <a:p>
            <a:fld id="{38421752-013A-F846-A224-C050C598DA3C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algn="r" rtl="1"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 algn="r" rtl="1"/>
          </a:lstStyle>
          <a:p>
            <a:fld id="{BAADEDA7-8FE2-BE49-B2EE-5CB0341E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282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 rtlCol="1"/>
          <a:lstStyle>
            <a:lvl1pPr algn="r" rtl="1"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rtlCol="1" anchor="b"/>
          <a:lstStyle>
            <a:lvl1pPr marL="0" indent="0" algn="r" rtl="1">
              <a:buNone/>
              <a:defRPr sz="2400" b="1"/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algn="r" rtl="1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 rtlCol="1"/>
          <a:lstStyle>
            <a:lvl1pPr algn="r" rtl="1"/>
          </a:lstStyle>
          <a:p>
            <a:pPr lvl="0" algn="r" rtl="1"/>
            <a:r>
              <a:rPr lang="en-US"/>
              <a:t>Click to edit Master text styles</a:t>
            </a:r>
          </a:p>
          <a:p>
            <a:pPr lvl="1" algn="r" rtl="1"/>
            <a:r>
              <a:rPr lang="en-US"/>
              <a:t>Second level</a:t>
            </a:r>
          </a:p>
          <a:p>
            <a:pPr lvl="2" algn="r" rtl="1"/>
            <a:r>
              <a:rPr lang="en-US"/>
              <a:t>Third level</a:t>
            </a:r>
          </a:p>
          <a:p>
            <a:pPr lvl="3" algn="r" rtl="1"/>
            <a:r>
              <a:rPr lang="en-US"/>
              <a:t>Fourth level</a:t>
            </a:r>
          </a:p>
          <a:p>
            <a:pPr lvl="4" algn="r" rtl="1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rtlCol="1" anchor="b"/>
          <a:lstStyle>
            <a:lvl1pPr marL="0" indent="0" algn="r" rtl="1">
              <a:buNone/>
              <a:defRPr sz="2400" b="1"/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algn="r" rtl="1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 rtlCol="1"/>
          <a:lstStyle>
            <a:lvl1pPr algn="r" rtl="1"/>
          </a:lstStyle>
          <a:p>
            <a:pPr lvl="0" algn="r" rtl="1"/>
            <a:r>
              <a:rPr lang="en-US"/>
              <a:t>Click to edit Master text styles</a:t>
            </a:r>
          </a:p>
          <a:p>
            <a:pPr lvl="1" algn="r" rtl="1"/>
            <a:r>
              <a:rPr lang="en-US"/>
              <a:t>Second level</a:t>
            </a:r>
          </a:p>
          <a:p>
            <a:pPr lvl="2" algn="r" rtl="1"/>
            <a:r>
              <a:rPr lang="en-US"/>
              <a:t>Third level</a:t>
            </a:r>
          </a:p>
          <a:p>
            <a:pPr lvl="3" algn="r" rtl="1"/>
            <a:r>
              <a:rPr lang="en-US"/>
              <a:t>Fourth level</a:t>
            </a:r>
          </a:p>
          <a:p>
            <a:pPr lvl="4" algn="r" rtl="1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 algn="r" rtl="1"/>
          </a:lstStyle>
          <a:p>
            <a:fld id="{38421752-013A-F846-A224-C050C598DA3C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algn="r" rtl="1"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 algn="r" rtl="1"/>
          </a:lstStyle>
          <a:p>
            <a:fld id="{BAADEDA7-8FE2-BE49-B2EE-5CB0341E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046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1"/>
          <a:lstStyle>
            <a:lvl1pPr algn="r" rtl="1"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 algn="r" rtl="1"/>
          </a:lstStyle>
          <a:p>
            <a:fld id="{38421752-013A-F846-A224-C050C598DA3C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algn="r" rtl="1"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 algn="r" rtl="1"/>
          </a:lstStyle>
          <a:p>
            <a:fld id="{BAADEDA7-8FE2-BE49-B2EE-5CB0341E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77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 algn="r" rtl="1"/>
          </a:lstStyle>
          <a:p>
            <a:fld id="{38421752-013A-F846-A224-C050C598DA3C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algn="r" rtl="1"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 algn="r" rtl="1"/>
          </a:lstStyle>
          <a:p>
            <a:fld id="{BAADEDA7-8FE2-BE49-B2EE-5CB0341E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279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rtlCol="1" anchor="b"/>
          <a:lstStyle>
            <a:lvl1pPr algn="r" rtl="1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 rtlCol="1"/>
          <a:lstStyle>
            <a:lvl1pPr algn="r" rtl="1">
              <a:defRPr sz="3200"/>
            </a:lvl1pPr>
            <a:lvl2pPr algn="r" rtl="1">
              <a:defRPr sz="2800"/>
            </a:lvl2pPr>
            <a:lvl3pPr algn="r" rtl="1">
              <a:defRPr sz="2400"/>
            </a:lvl3pPr>
            <a:lvl4pPr algn="r" rtl="1">
              <a:defRPr sz="2000"/>
            </a:lvl4pPr>
            <a:lvl5pPr algn="r" rtl="1">
              <a:defRPr sz="2000"/>
            </a:lvl5pPr>
            <a:lvl6pPr algn="r" rtl="1">
              <a:defRPr sz="2000"/>
            </a:lvl6pPr>
            <a:lvl7pPr algn="r" rtl="1">
              <a:defRPr sz="2000"/>
            </a:lvl7pPr>
            <a:lvl8pPr algn="r" rtl="1">
              <a:defRPr sz="2000"/>
            </a:lvl8pPr>
            <a:lvl9pPr algn="r" rtl="1">
              <a:defRPr sz="2000"/>
            </a:lvl9pPr>
          </a:lstStyle>
          <a:p>
            <a:pPr lvl="0" algn="r" rtl="1"/>
            <a:r>
              <a:rPr lang="en-US"/>
              <a:t>Click to edit Master text styles</a:t>
            </a:r>
          </a:p>
          <a:p>
            <a:pPr lvl="1" algn="r" rtl="1"/>
            <a:r>
              <a:rPr lang="en-US"/>
              <a:t>Second level</a:t>
            </a:r>
          </a:p>
          <a:p>
            <a:pPr lvl="2" algn="r" rtl="1"/>
            <a:r>
              <a:rPr lang="en-US"/>
              <a:t>Third level</a:t>
            </a:r>
          </a:p>
          <a:p>
            <a:pPr lvl="3" algn="r" rtl="1"/>
            <a:r>
              <a:rPr lang="en-US"/>
              <a:t>Fourth level</a:t>
            </a:r>
          </a:p>
          <a:p>
            <a:pPr lvl="4" algn="r" rtl="1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 rtlCol="1"/>
          <a:lstStyle>
            <a:lvl1pPr marL="0" indent="0" algn="r" rtl="1">
              <a:buNone/>
              <a:defRPr sz="1600"/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algn="r" rtl="1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 algn="r" rtl="1"/>
          </a:lstStyle>
          <a:p>
            <a:fld id="{38421752-013A-F846-A224-C050C598DA3C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algn="r" rtl="1"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 algn="r" rtl="1"/>
          </a:lstStyle>
          <a:p>
            <a:fld id="{BAADEDA7-8FE2-BE49-B2EE-5CB0341E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14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rtlCol="1" anchor="b"/>
          <a:lstStyle>
            <a:lvl1pPr algn="r" rtl="1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1" anchor="t"/>
          <a:lstStyle>
            <a:lvl1pPr marL="0" indent="0" algn="r" rtl="1">
              <a:buNone/>
              <a:defRPr sz="3200"/>
            </a:lvl1pPr>
            <a:lvl2pPr marL="457200" indent="0" algn="r" rtl="1">
              <a:buNone/>
              <a:defRPr sz="2800"/>
            </a:lvl2pPr>
            <a:lvl3pPr marL="914400" indent="0" algn="r" rtl="1">
              <a:buNone/>
              <a:defRPr sz="2400"/>
            </a:lvl3pPr>
            <a:lvl4pPr marL="1371600" indent="0" algn="r" rtl="1">
              <a:buNone/>
              <a:defRPr sz="2000"/>
            </a:lvl4pPr>
            <a:lvl5pPr marL="1828800" indent="0" algn="r" rtl="1">
              <a:buNone/>
              <a:defRPr sz="2000"/>
            </a:lvl5pPr>
            <a:lvl6pPr marL="2286000" indent="0" algn="r" rtl="1">
              <a:buNone/>
              <a:defRPr sz="2000"/>
            </a:lvl6pPr>
            <a:lvl7pPr marL="2743200" indent="0" algn="r" rtl="1">
              <a:buNone/>
              <a:defRPr sz="2000"/>
            </a:lvl7pPr>
            <a:lvl8pPr marL="3200400" indent="0" algn="r" rtl="1">
              <a:buNone/>
              <a:defRPr sz="2000"/>
            </a:lvl8pPr>
            <a:lvl9pPr marL="3657600" indent="0" algn="r" rtl="1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 rtlCol="1"/>
          <a:lstStyle>
            <a:lvl1pPr marL="0" indent="0" algn="r" rtl="1">
              <a:buNone/>
              <a:defRPr sz="1600"/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algn="r" rtl="1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 algn="r" rtl="1"/>
          </a:lstStyle>
          <a:p>
            <a:fld id="{38421752-013A-F846-A224-C050C598DA3C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algn="r" rtl="1"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 algn="r" rtl="1"/>
          </a:lstStyle>
          <a:p>
            <a:fld id="{BAADEDA7-8FE2-BE49-B2EE-5CB0341E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592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2890" y="401703"/>
            <a:ext cx="7886700" cy="58585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rtl="1"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algn="r" rtl="1"/>
          </a:lstStyle>
          <a:p>
            <a:pPr lvl="0" algn="r" rtl="1"/>
            <a:r>
              <a:rPr lang="en-US" dirty="0"/>
              <a:t>Click to edit Master text styles</a:t>
            </a:r>
          </a:p>
          <a:p>
            <a:pPr lvl="1" algn="r" rtl="1"/>
            <a:r>
              <a:rPr lang="en-US" dirty="0"/>
              <a:t>Second level</a:t>
            </a:r>
          </a:p>
          <a:p>
            <a:pPr lvl="2" algn="r" rtl="1"/>
            <a:r>
              <a:rPr lang="en-US" dirty="0"/>
              <a:t>Third level</a:t>
            </a:r>
          </a:p>
          <a:p>
            <a:pPr lvl="3" algn="r" rtl="1"/>
            <a:r>
              <a:rPr lang="en-US" dirty="0"/>
              <a:t>Fourth level</a:t>
            </a:r>
          </a:p>
          <a:p>
            <a:pPr lvl="4" algn="r" rtl="1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21752-013A-F846-A224-C050C598DA3C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DEDA7-8FE2-BE49-B2EE-5CB0341E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178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Ubuntu" charset="0"/>
          <a:ea typeface="Ubuntu" charset="0"/>
          <a:cs typeface="Ubuntu" charset="0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rtl="1"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algn="r" rtl="1"/>
          </a:lstStyle>
          <a:p>
            <a:pPr lvl="0" algn="r" rtl="1"/>
            <a:r>
              <a:rPr lang="en-US"/>
              <a:t>Click to edit Master text styles</a:t>
            </a:r>
          </a:p>
          <a:p>
            <a:pPr lvl="1" algn="r" rtl="1"/>
            <a:r>
              <a:rPr lang="en-US"/>
              <a:t>Second level</a:t>
            </a:r>
          </a:p>
          <a:p>
            <a:pPr lvl="2" algn="r" rtl="1"/>
            <a:r>
              <a:rPr lang="en-US"/>
              <a:t>Third level</a:t>
            </a:r>
          </a:p>
          <a:p>
            <a:pPr lvl="3" algn="r" rtl="1"/>
            <a:r>
              <a:rPr lang="en-US"/>
              <a:t>Fourth level</a:t>
            </a:r>
          </a:p>
          <a:p>
            <a:pPr lvl="4" algn="r" rtl="1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C6F34-350C-9D48-A06E-294113D0B0B9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43A04-39EC-6A40-89AD-6AAB51D20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85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28.png"/><Relationship Id="rId5" Type="http://schemas.openxmlformats.org/officeDocument/2006/relationships/diagramData" Target="../diagrams/data1.xml"/><Relationship Id="rId10" Type="http://schemas.openxmlformats.org/officeDocument/2006/relationships/image" Target="../media/image27.jpg"/><Relationship Id="rId4" Type="http://schemas.openxmlformats.org/officeDocument/2006/relationships/image" Target="../media/image26.png"/><Relationship Id="rId9" Type="http://schemas.microsoft.com/office/2007/relationships/diagramDrawing" Target="../diagrams/drawing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2.xml"/><Relationship Id="rId12" Type="http://schemas.openxmlformats.org/officeDocument/2006/relationships/image" Target="../media/image3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31.jfif"/><Relationship Id="rId5" Type="http://schemas.openxmlformats.org/officeDocument/2006/relationships/diagramData" Target="../diagrams/data2.xml"/><Relationship Id="rId10" Type="http://schemas.openxmlformats.org/officeDocument/2006/relationships/image" Target="../media/image30.jpg"/><Relationship Id="rId4" Type="http://schemas.openxmlformats.org/officeDocument/2006/relationships/image" Target="../media/image29.jpg"/><Relationship Id="rId9" Type="http://schemas.microsoft.com/office/2007/relationships/diagramDrawing" Target="../diagrams/drawing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openxmlformats.org/officeDocument/2006/relationships/image" Target="../media/image36.png"/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12" Type="http://schemas.microsoft.com/office/2007/relationships/hdphoto" Target="../media/hdphoto2.wd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35.png"/><Relationship Id="rId5" Type="http://schemas.openxmlformats.org/officeDocument/2006/relationships/diagramLayout" Target="../diagrams/layout3.xml"/><Relationship Id="rId10" Type="http://schemas.openxmlformats.org/officeDocument/2006/relationships/image" Target="../media/image34.jpg"/><Relationship Id="rId4" Type="http://schemas.openxmlformats.org/officeDocument/2006/relationships/diagramData" Target="../diagrams/data3.xml"/><Relationship Id="rId9" Type="http://schemas.openxmlformats.org/officeDocument/2006/relationships/image" Target="../media/image3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fif"/><Relationship Id="rId4" Type="http://schemas.openxmlformats.org/officeDocument/2006/relationships/image" Target="../media/image37.jfif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jp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12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microsoft.com/office/2007/relationships/hdphoto" Target="../media/hdphoto1.wdp"/><Relationship Id="rId5" Type="http://schemas.openxmlformats.org/officeDocument/2006/relationships/image" Target="../media/image6.jpg"/><Relationship Id="rId15" Type="http://schemas.openxmlformats.org/officeDocument/2006/relationships/image" Target="../media/image15.jp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3.pn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AF7qgaN3mE?feature=oembed" TargetMode="External"/><Relationship Id="rId5" Type="http://schemas.openxmlformats.org/officeDocument/2006/relationships/image" Target="../media/image24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6538" y="1783245"/>
            <a:ext cx="8255712" cy="2387600"/>
          </a:xfrm>
        </p:spPr>
        <p:txBody>
          <a:bodyPr rtlCol="1">
            <a:normAutofit fontScale="90000"/>
          </a:bodyPr>
          <a:lstStyle/>
          <a:p>
            <a:pPr algn="r" rtl="1"/>
            <a:r>
              <a:rPr lang="ar-xm" dirty="0">
                <a:cs typeface="Arial" panose="020B0604020202020204" pitchFamily="34" charset="0"/>
                <a:rtl/>
              </a:rPr>
              <a:t>مناصرة الصحة الشاملة</a:t>
            </a:r>
            <a:br>
              <a:rPr>
                <a:cs typeface="Arial" panose="020B0604020202020204" pitchFamily="34" charset="0"/>
              </a:rPr>
            </a:br>
            <a:br>
              <a:rPr>
                <a:cs typeface="Arial" panose="020B0604020202020204" pitchFamily="34" charset="0"/>
              </a:rPr>
            </a:br>
            <a:endParaRPr lang="en-US" dirty="0">
              <a:latin typeface="Ubuntu" charset="0"/>
              <a:ea typeface="Ubuntu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14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2468" y="401703"/>
            <a:ext cx="6346254" cy="585850"/>
          </a:xfrm>
        </p:spPr>
        <p:txBody>
          <a:bodyPr rtlCol="1">
            <a:noAutofit/>
          </a:bodyPr>
          <a:lstStyle/>
          <a:p>
            <a:pPr rtl="1"/>
            <a:r>
              <a:rPr lang="ar-xm" sz="3600" dirty="0">
                <a:cs typeface="Arial" panose="020B0604020202020204" pitchFamily="34" charset="0"/>
                <a:rtl/>
              </a:rPr>
              <a:t>اعتبارات مهمة للمناصرة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B8B4402D-BF17-BB3B-5A5B-C01567A97596}"/>
              </a:ext>
            </a:extLst>
          </p:cNvPr>
          <p:cNvSpPr/>
          <p:nvPr/>
        </p:nvSpPr>
        <p:spPr>
          <a:xfrm flipH="1">
            <a:off x="6148893" y="1825625"/>
            <a:ext cx="2360618" cy="2457008"/>
          </a:xfrm>
          <a:custGeom>
            <a:avLst/>
            <a:gdLst>
              <a:gd name="connsiteX0" fmla="*/ 0 w 2360618"/>
              <a:gd name="connsiteY0" fmla="*/ 236062 h 2457008"/>
              <a:gd name="connsiteX1" fmla="*/ 236062 w 2360618"/>
              <a:gd name="connsiteY1" fmla="*/ 0 h 2457008"/>
              <a:gd name="connsiteX2" fmla="*/ 2124556 w 2360618"/>
              <a:gd name="connsiteY2" fmla="*/ 0 h 2457008"/>
              <a:gd name="connsiteX3" fmla="*/ 2360618 w 2360618"/>
              <a:gd name="connsiteY3" fmla="*/ 236062 h 2457008"/>
              <a:gd name="connsiteX4" fmla="*/ 2360618 w 2360618"/>
              <a:gd name="connsiteY4" fmla="*/ 2220946 h 2457008"/>
              <a:gd name="connsiteX5" fmla="*/ 2124556 w 2360618"/>
              <a:gd name="connsiteY5" fmla="*/ 2457008 h 2457008"/>
              <a:gd name="connsiteX6" fmla="*/ 236062 w 2360618"/>
              <a:gd name="connsiteY6" fmla="*/ 2457008 h 2457008"/>
              <a:gd name="connsiteX7" fmla="*/ 0 w 2360618"/>
              <a:gd name="connsiteY7" fmla="*/ 2220946 h 2457008"/>
              <a:gd name="connsiteX8" fmla="*/ 0 w 2360618"/>
              <a:gd name="connsiteY8" fmla="*/ 236062 h 245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60618" h="2457008">
                <a:moveTo>
                  <a:pt x="0" y="236062"/>
                </a:moveTo>
                <a:cubicBezTo>
                  <a:pt x="0" y="105689"/>
                  <a:pt x="105689" y="0"/>
                  <a:pt x="236062" y="0"/>
                </a:cubicBezTo>
                <a:lnTo>
                  <a:pt x="2124556" y="0"/>
                </a:lnTo>
                <a:cubicBezTo>
                  <a:pt x="2254929" y="0"/>
                  <a:pt x="2360618" y="105689"/>
                  <a:pt x="2360618" y="236062"/>
                </a:cubicBezTo>
                <a:lnTo>
                  <a:pt x="2360618" y="2220946"/>
                </a:lnTo>
                <a:cubicBezTo>
                  <a:pt x="2360618" y="2351319"/>
                  <a:pt x="2254929" y="2457008"/>
                  <a:pt x="2124556" y="2457008"/>
                </a:cubicBezTo>
                <a:lnTo>
                  <a:pt x="236062" y="2457008"/>
                </a:lnTo>
                <a:cubicBezTo>
                  <a:pt x="105689" y="2457008"/>
                  <a:pt x="0" y="2351319"/>
                  <a:pt x="0" y="2220946"/>
                </a:cubicBezTo>
                <a:lnTo>
                  <a:pt x="0" y="23606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8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3440" tIns="183440" rIns="183440" bIns="183440" numCol="1" spcCol="1270" anchor="ctr" anchorCtr="0">
            <a:noAutofit/>
          </a:bodyPr>
          <a:lstStyle/>
          <a:p>
            <a:pPr marL="0" lvl="0" indent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xm" sz="3000" kern="1200" dirty="0">
                <a:solidFill>
                  <a:prstClr val="white"/>
                </a:solidFill>
                <a:latin typeface="Calibri" panose="020F0502020204030204"/>
                <a:ea typeface="+mn-ea"/>
                <a:cs typeface="Arial" panose="020B0604020202020204" pitchFamily="34" charset="0"/>
                <a:rtl/>
              </a:rPr>
              <a:t>الأهداف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8FA9766-E942-D002-7C56-DCD332AE2444}"/>
              </a:ext>
            </a:extLst>
          </p:cNvPr>
          <p:cNvSpPr/>
          <p:nvPr/>
        </p:nvSpPr>
        <p:spPr>
          <a:xfrm flipH="1">
            <a:off x="3391691" y="1825625"/>
            <a:ext cx="2360618" cy="2457008"/>
          </a:xfrm>
          <a:custGeom>
            <a:avLst/>
            <a:gdLst>
              <a:gd name="connsiteX0" fmla="*/ 0 w 2360618"/>
              <a:gd name="connsiteY0" fmla="*/ 236062 h 2457008"/>
              <a:gd name="connsiteX1" fmla="*/ 236062 w 2360618"/>
              <a:gd name="connsiteY1" fmla="*/ 0 h 2457008"/>
              <a:gd name="connsiteX2" fmla="*/ 2124556 w 2360618"/>
              <a:gd name="connsiteY2" fmla="*/ 0 h 2457008"/>
              <a:gd name="connsiteX3" fmla="*/ 2360618 w 2360618"/>
              <a:gd name="connsiteY3" fmla="*/ 236062 h 2457008"/>
              <a:gd name="connsiteX4" fmla="*/ 2360618 w 2360618"/>
              <a:gd name="connsiteY4" fmla="*/ 2220946 h 2457008"/>
              <a:gd name="connsiteX5" fmla="*/ 2124556 w 2360618"/>
              <a:gd name="connsiteY5" fmla="*/ 2457008 h 2457008"/>
              <a:gd name="connsiteX6" fmla="*/ 236062 w 2360618"/>
              <a:gd name="connsiteY6" fmla="*/ 2457008 h 2457008"/>
              <a:gd name="connsiteX7" fmla="*/ 0 w 2360618"/>
              <a:gd name="connsiteY7" fmla="*/ 2220946 h 2457008"/>
              <a:gd name="connsiteX8" fmla="*/ 0 w 2360618"/>
              <a:gd name="connsiteY8" fmla="*/ 236062 h 245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60618" h="2457008">
                <a:moveTo>
                  <a:pt x="0" y="236062"/>
                </a:moveTo>
                <a:cubicBezTo>
                  <a:pt x="0" y="105689"/>
                  <a:pt x="105689" y="0"/>
                  <a:pt x="236062" y="0"/>
                </a:cubicBezTo>
                <a:lnTo>
                  <a:pt x="2124556" y="0"/>
                </a:lnTo>
                <a:cubicBezTo>
                  <a:pt x="2254929" y="0"/>
                  <a:pt x="2360618" y="105689"/>
                  <a:pt x="2360618" y="236062"/>
                </a:cubicBezTo>
                <a:lnTo>
                  <a:pt x="2360618" y="2220946"/>
                </a:lnTo>
                <a:cubicBezTo>
                  <a:pt x="2360618" y="2351319"/>
                  <a:pt x="2254929" y="2457008"/>
                  <a:pt x="2124556" y="2457008"/>
                </a:cubicBezTo>
                <a:lnTo>
                  <a:pt x="236062" y="2457008"/>
                </a:lnTo>
                <a:cubicBezTo>
                  <a:pt x="105689" y="2457008"/>
                  <a:pt x="0" y="2351319"/>
                  <a:pt x="0" y="2220946"/>
                </a:cubicBezTo>
                <a:lnTo>
                  <a:pt x="0" y="23606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8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3440" tIns="183440" rIns="183440" bIns="183440" numCol="1" spcCol="1270" anchor="ctr" anchorCtr="0">
            <a:noAutofit/>
          </a:bodyPr>
          <a:lstStyle/>
          <a:p>
            <a:pPr marL="0" lvl="0" indent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xm" sz="3000" kern="1200" dirty="0">
                <a:solidFill>
                  <a:prstClr val="white"/>
                </a:solidFill>
                <a:latin typeface="Calibri" panose="020F0502020204030204"/>
                <a:ea typeface="+mn-ea"/>
                <a:cs typeface="Arial" panose="020B0604020202020204" pitchFamily="34" charset="0"/>
                <a:rtl/>
              </a:rPr>
              <a:t>بيئة المناصرة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5D317F3-2D15-8EFC-C87B-456D02337624}"/>
              </a:ext>
            </a:extLst>
          </p:cNvPr>
          <p:cNvSpPr/>
          <p:nvPr/>
        </p:nvSpPr>
        <p:spPr>
          <a:xfrm flipH="1">
            <a:off x="634488" y="1825625"/>
            <a:ext cx="2360618" cy="2457008"/>
          </a:xfrm>
          <a:custGeom>
            <a:avLst/>
            <a:gdLst>
              <a:gd name="connsiteX0" fmla="*/ 0 w 2360618"/>
              <a:gd name="connsiteY0" fmla="*/ 236062 h 2457008"/>
              <a:gd name="connsiteX1" fmla="*/ 236062 w 2360618"/>
              <a:gd name="connsiteY1" fmla="*/ 0 h 2457008"/>
              <a:gd name="connsiteX2" fmla="*/ 2124556 w 2360618"/>
              <a:gd name="connsiteY2" fmla="*/ 0 h 2457008"/>
              <a:gd name="connsiteX3" fmla="*/ 2360618 w 2360618"/>
              <a:gd name="connsiteY3" fmla="*/ 236062 h 2457008"/>
              <a:gd name="connsiteX4" fmla="*/ 2360618 w 2360618"/>
              <a:gd name="connsiteY4" fmla="*/ 2220946 h 2457008"/>
              <a:gd name="connsiteX5" fmla="*/ 2124556 w 2360618"/>
              <a:gd name="connsiteY5" fmla="*/ 2457008 h 2457008"/>
              <a:gd name="connsiteX6" fmla="*/ 236062 w 2360618"/>
              <a:gd name="connsiteY6" fmla="*/ 2457008 h 2457008"/>
              <a:gd name="connsiteX7" fmla="*/ 0 w 2360618"/>
              <a:gd name="connsiteY7" fmla="*/ 2220946 h 2457008"/>
              <a:gd name="connsiteX8" fmla="*/ 0 w 2360618"/>
              <a:gd name="connsiteY8" fmla="*/ 236062 h 245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60618" h="2457008">
                <a:moveTo>
                  <a:pt x="0" y="236062"/>
                </a:moveTo>
                <a:cubicBezTo>
                  <a:pt x="0" y="105689"/>
                  <a:pt x="105689" y="0"/>
                  <a:pt x="236062" y="0"/>
                </a:cubicBezTo>
                <a:lnTo>
                  <a:pt x="2124556" y="0"/>
                </a:lnTo>
                <a:cubicBezTo>
                  <a:pt x="2254929" y="0"/>
                  <a:pt x="2360618" y="105689"/>
                  <a:pt x="2360618" y="236062"/>
                </a:cubicBezTo>
                <a:lnTo>
                  <a:pt x="2360618" y="2220946"/>
                </a:lnTo>
                <a:cubicBezTo>
                  <a:pt x="2360618" y="2351319"/>
                  <a:pt x="2254929" y="2457008"/>
                  <a:pt x="2124556" y="2457008"/>
                </a:cubicBezTo>
                <a:lnTo>
                  <a:pt x="236062" y="2457008"/>
                </a:lnTo>
                <a:cubicBezTo>
                  <a:pt x="105689" y="2457008"/>
                  <a:pt x="0" y="2351319"/>
                  <a:pt x="0" y="2220946"/>
                </a:cubicBezTo>
                <a:lnTo>
                  <a:pt x="0" y="23606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8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3440" tIns="183440" rIns="183440" bIns="183440" numCol="1" spcCol="1270" anchor="ctr" anchorCtr="0">
            <a:noAutofit/>
          </a:bodyPr>
          <a:lstStyle/>
          <a:p>
            <a:pPr marL="0" lvl="0" indent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xm" sz="3000" kern="1200" dirty="0">
                <a:solidFill>
                  <a:prstClr val="white"/>
                </a:solidFill>
                <a:latin typeface="Calibri" panose="020F0502020204030204"/>
                <a:ea typeface="+mn-ea"/>
                <a:cs typeface="Arial" panose="020B0604020202020204" pitchFamily="34" charset="0"/>
                <a:rtl/>
              </a:rPr>
              <a:t>أصحاب المصلحة</a:t>
            </a:r>
          </a:p>
        </p:txBody>
      </p:sp>
    </p:spTree>
    <p:extLst>
      <p:ext uri="{BB962C8B-B14F-4D97-AF65-F5344CB8AC3E}">
        <p14:creationId xmlns:p14="http://schemas.microsoft.com/office/powerpoint/2010/main" val="844974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Ücretsiz vektör çizim: Bulut, Düşünme, Düşünce, Kabarcık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69734" flipH="1">
            <a:off x="-118552" y="1538936"/>
            <a:ext cx="3963966" cy="2448575"/>
          </a:xfrm>
          <a:prstGeom prst="rect">
            <a:avLst/>
          </a:prstGeom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8047666"/>
              </p:ext>
            </p:extLst>
          </p:nvPr>
        </p:nvGraphicFramePr>
        <p:xfrm>
          <a:off x="4465513" y="1751950"/>
          <a:ext cx="4364832" cy="4548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1085" flipH="1">
            <a:off x="290195" y="1915936"/>
            <a:ext cx="3233388" cy="1481343"/>
          </a:xfrm>
          <a:prstGeom prst="ellipse">
            <a:avLst/>
          </a:prstGeom>
          <a:ln w="38100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47"/>
          <a:stretch/>
        </p:blipFill>
        <p:spPr>
          <a:xfrm>
            <a:off x="2697822" y="4511737"/>
            <a:ext cx="1585912" cy="235531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67AC926-BF13-6A08-B9FC-7FE1BD3F1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2468" y="401703"/>
            <a:ext cx="6346254" cy="585850"/>
          </a:xfrm>
        </p:spPr>
        <p:txBody>
          <a:bodyPr rtlCol="1">
            <a:noAutofit/>
          </a:bodyPr>
          <a:lstStyle/>
          <a:p>
            <a:pPr rtl="1"/>
            <a:r>
              <a:rPr lang="ar-xm" sz="3600" dirty="0">
                <a:cs typeface="Arial" panose="020B0604020202020204" pitchFamily="34" charset="0"/>
                <a:rtl/>
              </a:rPr>
              <a:t>اعتبارات مهمة للمناصرة</a:t>
            </a:r>
          </a:p>
        </p:txBody>
      </p:sp>
    </p:spTree>
    <p:extLst>
      <p:ext uri="{BB962C8B-B14F-4D97-AF65-F5344CB8AC3E}">
        <p14:creationId xmlns:p14="http://schemas.microsoft.com/office/powerpoint/2010/main" val="786216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5" r="23811"/>
          <a:stretch/>
        </p:blipFill>
        <p:spPr>
          <a:xfrm>
            <a:off x="-12589" y="5250710"/>
            <a:ext cx="2228849" cy="1578715"/>
          </a:xfrm>
          <a:prstGeom prst="rect">
            <a:avLst/>
          </a:prstGeom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6678698"/>
              </p:ext>
            </p:extLst>
          </p:nvPr>
        </p:nvGraphicFramePr>
        <p:xfrm>
          <a:off x="628650" y="1825624"/>
          <a:ext cx="7886700" cy="3632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9" name="Picture 8" descr="صورة تحتوي على نص، جدار، شخص، داخلي&#10;&#10;تم إنشاء الوصف تلقائيًا">
            <a:extLst>
              <a:ext uri="{FF2B5EF4-FFF2-40B4-BE49-F238E27FC236}">
                <a16:creationId xmlns:a16="http://schemas.microsoft.com/office/drawing/2014/main" id="{AC244316-F15A-4C35-A8C9-DD29F0141C5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01249" y="5377014"/>
            <a:ext cx="2342751" cy="1452411"/>
          </a:xfrm>
          <a:prstGeom prst="rect">
            <a:avLst/>
          </a:prstGeom>
        </p:spPr>
      </p:pic>
      <p:pic>
        <p:nvPicPr>
          <p:cNvPr id="11" name="Picture 10" descr="صورة تحتوي على نص، قصاصات فنية &#10;&#10;تم إنشاء الوصف تلقائيًا">
            <a:extLst>
              <a:ext uri="{FF2B5EF4-FFF2-40B4-BE49-F238E27FC236}">
                <a16:creationId xmlns:a16="http://schemas.microsoft.com/office/drawing/2014/main" id="{97362E2A-0284-44C5-99CE-637BD7547E3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66758" y="5533836"/>
            <a:ext cx="1647473" cy="1036220"/>
          </a:xfrm>
          <a:prstGeom prst="rect">
            <a:avLst/>
          </a:prstGeom>
        </p:spPr>
      </p:pic>
      <p:pic>
        <p:nvPicPr>
          <p:cNvPr id="13" name="Picture 12" descr="مجموعة من الأشخاص في غرفة&#10;&#10;تم إنشاء الوصف تلقائيًا بثقة منخفضة">
            <a:extLst>
              <a:ext uri="{FF2B5EF4-FFF2-40B4-BE49-F238E27FC236}">
                <a16:creationId xmlns:a16="http://schemas.microsoft.com/office/drawing/2014/main" id="{41189351-5866-45B2-9FA0-9909BCDF053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89480" y="5364611"/>
            <a:ext cx="2711769" cy="148132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4DCA31A-9CF9-4702-B813-603E3ACDA697}"/>
              </a:ext>
            </a:extLst>
          </p:cNvPr>
          <p:cNvSpPr txBox="1">
            <a:spLocks/>
          </p:cNvSpPr>
          <p:nvPr/>
        </p:nvSpPr>
        <p:spPr>
          <a:xfrm>
            <a:off x="9501893" y="6277131"/>
            <a:ext cx="1649037" cy="58585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algn="r" rtl="1"/>
            <a:r>
              <a:rPr lang="ar-xm" sz="3900" dirty="0">
                <a:solidFill>
                  <a:srgbClr val="FF0000"/>
                </a:solidFill>
                <a:cs typeface="Arial" panose="020B0604020202020204" pitchFamily="34" charset="0"/>
                <a:rtl val="0"/>
              </a:rPr>
              <a:t>CAMC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C8766AD2-2E04-B2F2-71BF-262DC60B9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2468" y="401703"/>
            <a:ext cx="6346254" cy="585850"/>
          </a:xfrm>
        </p:spPr>
        <p:txBody>
          <a:bodyPr rtlCol="1">
            <a:noAutofit/>
          </a:bodyPr>
          <a:lstStyle/>
          <a:p>
            <a:pPr rtl="1"/>
            <a:r>
              <a:rPr lang="ar-xm" sz="3600" dirty="0">
                <a:cs typeface="Arial" panose="020B0604020202020204" pitchFamily="34" charset="0"/>
                <a:rtl/>
              </a:rPr>
              <a:t>اعتبارات مهمة للمناصرة</a:t>
            </a:r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id="{EA24F69E-19E5-A3A1-7B0E-F4E2513580B7}"/>
              </a:ext>
            </a:extLst>
          </p:cNvPr>
          <p:cNvSpPr/>
          <p:nvPr/>
        </p:nvSpPr>
        <p:spPr>
          <a:xfrm>
            <a:off x="10927533" y="4264182"/>
            <a:ext cx="155448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498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C83217B8-84CE-3369-8764-C39C289F4DBB}"/>
              </a:ext>
            </a:extLst>
          </p:cNvPr>
          <p:cNvGrpSpPr/>
          <p:nvPr/>
        </p:nvGrpSpPr>
        <p:grpSpPr>
          <a:xfrm flipH="1">
            <a:off x="634488" y="1825625"/>
            <a:ext cx="7875023" cy="2457008"/>
            <a:chOff x="634488" y="1825625"/>
            <a:chExt cx="7875023" cy="2457008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BFF0DB7-BFA4-8E21-4BE3-F4364AA4C5B1}"/>
                </a:ext>
              </a:extLst>
            </p:cNvPr>
            <p:cNvSpPr/>
            <p:nvPr/>
          </p:nvSpPr>
          <p:spPr>
            <a:xfrm>
              <a:off x="634488" y="1825625"/>
              <a:ext cx="2360618" cy="2457008"/>
            </a:xfrm>
            <a:custGeom>
              <a:avLst/>
              <a:gdLst>
                <a:gd name="connsiteX0" fmla="*/ 0 w 2360618"/>
                <a:gd name="connsiteY0" fmla="*/ 236062 h 2457008"/>
                <a:gd name="connsiteX1" fmla="*/ 236062 w 2360618"/>
                <a:gd name="connsiteY1" fmla="*/ 0 h 2457008"/>
                <a:gd name="connsiteX2" fmla="*/ 2124556 w 2360618"/>
                <a:gd name="connsiteY2" fmla="*/ 0 h 2457008"/>
                <a:gd name="connsiteX3" fmla="*/ 2360618 w 2360618"/>
                <a:gd name="connsiteY3" fmla="*/ 236062 h 2457008"/>
                <a:gd name="connsiteX4" fmla="*/ 2360618 w 2360618"/>
                <a:gd name="connsiteY4" fmla="*/ 2220946 h 2457008"/>
                <a:gd name="connsiteX5" fmla="*/ 2124556 w 2360618"/>
                <a:gd name="connsiteY5" fmla="*/ 2457008 h 2457008"/>
                <a:gd name="connsiteX6" fmla="*/ 236062 w 2360618"/>
                <a:gd name="connsiteY6" fmla="*/ 2457008 h 2457008"/>
                <a:gd name="connsiteX7" fmla="*/ 0 w 2360618"/>
                <a:gd name="connsiteY7" fmla="*/ 2220946 h 2457008"/>
                <a:gd name="connsiteX8" fmla="*/ 0 w 2360618"/>
                <a:gd name="connsiteY8" fmla="*/ 236062 h 245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0618" h="2457008">
                  <a:moveTo>
                    <a:pt x="0" y="236062"/>
                  </a:moveTo>
                  <a:cubicBezTo>
                    <a:pt x="0" y="105689"/>
                    <a:pt x="105689" y="0"/>
                    <a:pt x="236062" y="0"/>
                  </a:cubicBezTo>
                  <a:lnTo>
                    <a:pt x="2124556" y="0"/>
                  </a:lnTo>
                  <a:cubicBezTo>
                    <a:pt x="2254929" y="0"/>
                    <a:pt x="2360618" y="105689"/>
                    <a:pt x="2360618" y="236062"/>
                  </a:cubicBezTo>
                  <a:lnTo>
                    <a:pt x="2360618" y="2220946"/>
                  </a:lnTo>
                  <a:cubicBezTo>
                    <a:pt x="2360618" y="2351319"/>
                    <a:pt x="2254929" y="2457008"/>
                    <a:pt x="2124556" y="2457008"/>
                  </a:cubicBezTo>
                  <a:lnTo>
                    <a:pt x="236062" y="2457008"/>
                  </a:lnTo>
                  <a:cubicBezTo>
                    <a:pt x="105689" y="2457008"/>
                    <a:pt x="0" y="2351319"/>
                    <a:pt x="0" y="2220946"/>
                  </a:cubicBezTo>
                  <a:lnTo>
                    <a:pt x="0" y="23606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3440" tIns="183440" rIns="183440" bIns="183440" numCol="1" spcCol="1270" anchor="ctr" anchorCtr="0">
              <a:noAutofit/>
            </a:bodyPr>
            <a:lstStyle/>
            <a:p>
              <a:pPr marL="0" lvl="0" indent="0" algn="ctr" defTabSz="1333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xm" sz="3000" kern="1200" dirty="0">
                  <a:solidFill>
                    <a:prstClr val="white"/>
                  </a:solidFill>
                  <a:latin typeface="Calibri" panose="020F0502020204030204"/>
                  <a:ea typeface="+mn-ea"/>
                  <a:cs typeface="Arial" panose="020B0604020202020204" pitchFamily="34" charset="0"/>
                  <a:rtl/>
                </a:rPr>
                <a:t>الأهداف</a:t>
              </a: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6CEBA33-FC48-2587-4AF0-EED441125488}"/>
                </a:ext>
              </a:extLst>
            </p:cNvPr>
            <p:cNvSpPr/>
            <p:nvPr/>
          </p:nvSpPr>
          <p:spPr>
            <a:xfrm>
              <a:off x="3391690" y="1825625"/>
              <a:ext cx="2360618" cy="2457008"/>
            </a:xfrm>
            <a:custGeom>
              <a:avLst/>
              <a:gdLst>
                <a:gd name="connsiteX0" fmla="*/ 0 w 2360618"/>
                <a:gd name="connsiteY0" fmla="*/ 236062 h 2457008"/>
                <a:gd name="connsiteX1" fmla="*/ 236062 w 2360618"/>
                <a:gd name="connsiteY1" fmla="*/ 0 h 2457008"/>
                <a:gd name="connsiteX2" fmla="*/ 2124556 w 2360618"/>
                <a:gd name="connsiteY2" fmla="*/ 0 h 2457008"/>
                <a:gd name="connsiteX3" fmla="*/ 2360618 w 2360618"/>
                <a:gd name="connsiteY3" fmla="*/ 236062 h 2457008"/>
                <a:gd name="connsiteX4" fmla="*/ 2360618 w 2360618"/>
                <a:gd name="connsiteY4" fmla="*/ 2220946 h 2457008"/>
                <a:gd name="connsiteX5" fmla="*/ 2124556 w 2360618"/>
                <a:gd name="connsiteY5" fmla="*/ 2457008 h 2457008"/>
                <a:gd name="connsiteX6" fmla="*/ 236062 w 2360618"/>
                <a:gd name="connsiteY6" fmla="*/ 2457008 h 2457008"/>
                <a:gd name="connsiteX7" fmla="*/ 0 w 2360618"/>
                <a:gd name="connsiteY7" fmla="*/ 2220946 h 2457008"/>
                <a:gd name="connsiteX8" fmla="*/ 0 w 2360618"/>
                <a:gd name="connsiteY8" fmla="*/ 236062 h 245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0618" h="2457008">
                  <a:moveTo>
                    <a:pt x="0" y="236062"/>
                  </a:moveTo>
                  <a:cubicBezTo>
                    <a:pt x="0" y="105689"/>
                    <a:pt x="105689" y="0"/>
                    <a:pt x="236062" y="0"/>
                  </a:cubicBezTo>
                  <a:lnTo>
                    <a:pt x="2124556" y="0"/>
                  </a:lnTo>
                  <a:cubicBezTo>
                    <a:pt x="2254929" y="0"/>
                    <a:pt x="2360618" y="105689"/>
                    <a:pt x="2360618" y="236062"/>
                  </a:cubicBezTo>
                  <a:lnTo>
                    <a:pt x="2360618" y="2220946"/>
                  </a:lnTo>
                  <a:cubicBezTo>
                    <a:pt x="2360618" y="2351319"/>
                    <a:pt x="2254929" y="2457008"/>
                    <a:pt x="2124556" y="2457008"/>
                  </a:cubicBezTo>
                  <a:lnTo>
                    <a:pt x="236062" y="2457008"/>
                  </a:lnTo>
                  <a:cubicBezTo>
                    <a:pt x="105689" y="2457008"/>
                    <a:pt x="0" y="2351319"/>
                    <a:pt x="0" y="2220946"/>
                  </a:cubicBezTo>
                  <a:lnTo>
                    <a:pt x="0" y="23606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3440" tIns="183440" rIns="183440" bIns="183440" numCol="1" spcCol="1270" anchor="ctr" anchorCtr="0">
              <a:noAutofit/>
            </a:bodyPr>
            <a:lstStyle/>
            <a:p>
              <a:pPr marL="0" lvl="0" indent="0" algn="ctr" defTabSz="1333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xm" sz="3000" kern="1200" dirty="0">
                  <a:solidFill>
                    <a:prstClr val="white"/>
                  </a:solidFill>
                  <a:latin typeface="Calibri" panose="020F0502020204030204"/>
                  <a:ea typeface="+mn-ea"/>
                  <a:cs typeface="Arial" panose="020B0604020202020204" pitchFamily="34" charset="0"/>
                  <a:rtl/>
                </a:rPr>
                <a:t>بيئة المناصرة</a:t>
              </a: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8DBAC31-FD5B-C523-55C3-D86E15D2D990}"/>
                </a:ext>
              </a:extLst>
            </p:cNvPr>
            <p:cNvSpPr/>
            <p:nvPr/>
          </p:nvSpPr>
          <p:spPr>
            <a:xfrm>
              <a:off x="6148893" y="1825625"/>
              <a:ext cx="2360618" cy="2457008"/>
            </a:xfrm>
            <a:custGeom>
              <a:avLst/>
              <a:gdLst>
                <a:gd name="connsiteX0" fmla="*/ 0 w 2360618"/>
                <a:gd name="connsiteY0" fmla="*/ 236062 h 2457008"/>
                <a:gd name="connsiteX1" fmla="*/ 236062 w 2360618"/>
                <a:gd name="connsiteY1" fmla="*/ 0 h 2457008"/>
                <a:gd name="connsiteX2" fmla="*/ 2124556 w 2360618"/>
                <a:gd name="connsiteY2" fmla="*/ 0 h 2457008"/>
                <a:gd name="connsiteX3" fmla="*/ 2360618 w 2360618"/>
                <a:gd name="connsiteY3" fmla="*/ 236062 h 2457008"/>
                <a:gd name="connsiteX4" fmla="*/ 2360618 w 2360618"/>
                <a:gd name="connsiteY4" fmla="*/ 2220946 h 2457008"/>
                <a:gd name="connsiteX5" fmla="*/ 2124556 w 2360618"/>
                <a:gd name="connsiteY5" fmla="*/ 2457008 h 2457008"/>
                <a:gd name="connsiteX6" fmla="*/ 236062 w 2360618"/>
                <a:gd name="connsiteY6" fmla="*/ 2457008 h 2457008"/>
                <a:gd name="connsiteX7" fmla="*/ 0 w 2360618"/>
                <a:gd name="connsiteY7" fmla="*/ 2220946 h 2457008"/>
                <a:gd name="connsiteX8" fmla="*/ 0 w 2360618"/>
                <a:gd name="connsiteY8" fmla="*/ 236062 h 245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0618" h="2457008">
                  <a:moveTo>
                    <a:pt x="0" y="236062"/>
                  </a:moveTo>
                  <a:cubicBezTo>
                    <a:pt x="0" y="105689"/>
                    <a:pt x="105689" y="0"/>
                    <a:pt x="236062" y="0"/>
                  </a:cubicBezTo>
                  <a:lnTo>
                    <a:pt x="2124556" y="0"/>
                  </a:lnTo>
                  <a:cubicBezTo>
                    <a:pt x="2254929" y="0"/>
                    <a:pt x="2360618" y="105689"/>
                    <a:pt x="2360618" y="236062"/>
                  </a:cubicBezTo>
                  <a:lnTo>
                    <a:pt x="2360618" y="2220946"/>
                  </a:lnTo>
                  <a:cubicBezTo>
                    <a:pt x="2360618" y="2351319"/>
                    <a:pt x="2254929" y="2457008"/>
                    <a:pt x="2124556" y="2457008"/>
                  </a:cubicBezTo>
                  <a:lnTo>
                    <a:pt x="236062" y="2457008"/>
                  </a:lnTo>
                  <a:cubicBezTo>
                    <a:pt x="105689" y="2457008"/>
                    <a:pt x="0" y="2351319"/>
                    <a:pt x="0" y="2220946"/>
                  </a:cubicBezTo>
                  <a:lnTo>
                    <a:pt x="0" y="23606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3440" tIns="183440" rIns="183440" bIns="183440" numCol="1" spcCol="1270" anchor="ctr" anchorCtr="0">
              <a:noAutofit/>
            </a:bodyPr>
            <a:lstStyle/>
            <a:p>
              <a:pPr marL="0" lvl="0" indent="0" algn="ctr" defTabSz="1333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xm" sz="3000" kern="1200" dirty="0">
                  <a:solidFill>
                    <a:prstClr val="white"/>
                  </a:solidFill>
                  <a:latin typeface="Calibri" panose="020F0502020204030204"/>
                  <a:ea typeface="+mn-ea"/>
                  <a:cs typeface="Arial" panose="020B0604020202020204" pitchFamily="34" charset="0"/>
                  <a:rtl/>
                </a:rPr>
                <a:t>أصحاب المصلحة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6E484F1-9FC1-F145-B22B-C57B4B4B2CDB}"/>
              </a:ext>
            </a:extLst>
          </p:cNvPr>
          <p:cNvGrpSpPr/>
          <p:nvPr/>
        </p:nvGrpSpPr>
        <p:grpSpPr>
          <a:xfrm flipH="1">
            <a:off x="634488" y="4368197"/>
            <a:ext cx="7875023" cy="2457008"/>
            <a:chOff x="634488" y="4368197"/>
            <a:chExt cx="7875023" cy="2457008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49DF4D8-6121-9323-B9BC-49556B3D0789}"/>
                </a:ext>
              </a:extLst>
            </p:cNvPr>
            <p:cNvSpPr/>
            <p:nvPr/>
          </p:nvSpPr>
          <p:spPr>
            <a:xfrm>
              <a:off x="634488" y="4368197"/>
              <a:ext cx="2360618" cy="2457008"/>
            </a:xfrm>
            <a:custGeom>
              <a:avLst/>
              <a:gdLst>
                <a:gd name="connsiteX0" fmla="*/ 0 w 2360618"/>
                <a:gd name="connsiteY0" fmla="*/ 236062 h 2457008"/>
                <a:gd name="connsiteX1" fmla="*/ 236062 w 2360618"/>
                <a:gd name="connsiteY1" fmla="*/ 0 h 2457008"/>
                <a:gd name="connsiteX2" fmla="*/ 2124556 w 2360618"/>
                <a:gd name="connsiteY2" fmla="*/ 0 h 2457008"/>
                <a:gd name="connsiteX3" fmla="*/ 2360618 w 2360618"/>
                <a:gd name="connsiteY3" fmla="*/ 236062 h 2457008"/>
                <a:gd name="connsiteX4" fmla="*/ 2360618 w 2360618"/>
                <a:gd name="connsiteY4" fmla="*/ 2220946 h 2457008"/>
                <a:gd name="connsiteX5" fmla="*/ 2124556 w 2360618"/>
                <a:gd name="connsiteY5" fmla="*/ 2457008 h 2457008"/>
                <a:gd name="connsiteX6" fmla="*/ 236062 w 2360618"/>
                <a:gd name="connsiteY6" fmla="*/ 2457008 h 2457008"/>
                <a:gd name="connsiteX7" fmla="*/ 0 w 2360618"/>
                <a:gd name="connsiteY7" fmla="*/ 2220946 h 2457008"/>
                <a:gd name="connsiteX8" fmla="*/ 0 w 2360618"/>
                <a:gd name="connsiteY8" fmla="*/ 236062 h 245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0618" h="2457008">
                  <a:moveTo>
                    <a:pt x="0" y="236062"/>
                  </a:moveTo>
                  <a:cubicBezTo>
                    <a:pt x="0" y="105689"/>
                    <a:pt x="105689" y="0"/>
                    <a:pt x="236062" y="0"/>
                  </a:cubicBezTo>
                  <a:lnTo>
                    <a:pt x="2124556" y="0"/>
                  </a:lnTo>
                  <a:cubicBezTo>
                    <a:pt x="2254929" y="0"/>
                    <a:pt x="2360618" y="105689"/>
                    <a:pt x="2360618" y="236062"/>
                  </a:cubicBezTo>
                  <a:lnTo>
                    <a:pt x="2360618" y="2220946"/>
                  </a:lnTo>
                  <a:cubicBezTo>
                    <a:pt x="2360618" y="2351319"/>
                    <a:pt x="2254929" y="2457008"/>
                    <a:pt x="2124556" y="2457008"/>
                  </a:cubicBezTo>
                  <a:lnTo>
                    <a:pt x="236062" y="2457008"/>
                  </a:lnTo>
                  <a:cubicBezTo>
                    <a:pt x="105689" y="2457008"/>
                    <a:pt x="0" y="2351319"/>
                    <a:pt x="0" y="2220946"/>
                  </a:cubicBezTo>
                  <a:lnTo>
                    <a:pt x="0" y="23606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3920" tIns="213920" rIns="213920" bIns="213920" numCol="1" spcCol="1270" anchor="ctr" anchorCtr="0">
              <a:noAutofit/>
            </a:bodyPr>
            <a:lstStyle/>
            <a:p>
              <a:pPr marL="0" lvl="0" indent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xm" sz="3800" kern="1200" dirty="0">
                  <a:solidFill>
                    <a:prstClr val="white"/>
                  </a:solidFill>
                  <a:latin typeface="Calibri" panose="020F0502020204030204"/>
                  <a:ea typeface="+mn-ea"/>
                  <a:cs typeface="Arial" panose="020B0604020202020204" pitchFamily="34" charset="0"/>
                  <a:rtl/>
                </a:rPr>
                <a:t>فريق المناصرة</a:t>
              </a: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18AF7E3-3FB6-4916-BEF3-1D4FC63FEF59}"/>
                </a:ext>
              </a:extLst>
            </p:cNvPr>
            <p:cNvSpPr/>
            <p:nvPr/>
          </p:nvSpPr>
          <p:spPr>
            <a:xfrm>
              <a:off x="3391690" y="4368197"/>
              <a:ext cx="2360618" cy="2457008"/>
            </a:xfrm>
            <a:custGeom>
              <a:avLst/>
              <a:gdLst>
                <a:gd name="connsiteX0" fmla="*/ 0 w 2360618"/>
                <a:gd name="connsiteY0" fmla="*/ 236062 h 2457008"/>
                <a:gd name="connsiteX1" fmla="*/ 236062 w 2360618"/>
                <a:gd name="connsiteY1" fmla="*/ 0 h 2457008"/>
                <a:gd name="connsiteX2" fmla="*/ 2124556 w 2360618"/>
                <a:gd name="connsiteY2" fmla="*/ 0 h 2457008"/>
                <a:gd name="connsiteX3" fmla="*/ 2360618 w 2360618"/>
                <a:gd name="connsiteY3" fmla="*/ 236062 h 2457008"/>
                <a:gd name="connsiteX4" fmla="*/ 2360618 w 2360618"/>
                <a:gd name="connsiteY4" fmla="*/ 2220946 h 2457008"/>
                <a:gd name="connsiteX5" fmla="*/ 2124556 w 2360618"/>
                <a:gd name="connsiteY5" fmla="*/ 2457008 h 2457008"/>
                <a:gd name="connsiteX6" fmla="*/ 236062 w 2360618"/>
                <a:gd name="connsiteY6" fmla="*/ 2457008 h 2457008"/>
                <a:gd name="connsiteX7" fmla="*/ 0 w 2360618"/>
                <a:gd name="connsiteY7" fmla="*/ 2220946 h 2457008"/>
                <a:gd name="connsiteX8" fmla="*/ 0 w 2360618"/>
                <a:gd name="connsiteY8" fmla="*/ 236062 h 245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0618" h="2457008">
                  <a:moveTo>
                    <a:pt x="0" y="236062"/>
                  </a:moveTo>
                  <a:cubicBezTo>
                    <a:pt x="0" y="105689"/>
                    <a:pt x="105689" y="0"/>
                    <a:pt x="236062" y="0"/>
                  </a:cubicBezTo>
                  <a:lnTo>
                    <a:pt x="2124556" y="0"/>
                  </a:lnTo>
                  <a:cubicBezTo>
                    <a:pt x="2254929" y="0"/>
                    <a:pt x="2360618" y="105689"/>
                    <a:pt x="2360618" y="236062"/>
                  </a:cubicBezTo>
                  <a:lnTo>
                    <a:pt x="2360618" y="2220946"/>
                  </a:lnTo>
                  <a:cubicBezTo>
                    <a:pt x="2360618" y="2351319"/>
                    <a:pt x="2254929" y="2457008"/>
                    <a:pt x="2124556" y="2457008"/>
                  </a:cubicBezTo>
                  <a:lnTo>
                    <a:pt x="236062" y="2457008"/>
                  </a:lnTo>
                  <a:cubicBezTo>
                    <a:pt x="105689" y="2457008"/>
                    <a:pt x="0" y="2351319"/>
                    <a:pt x="0" y="2220946"/>
                  </a:cubicBezTo>
                  <a:lnTo>
                    <a:pt x="0" y="23606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3920" tIns="213920" rIns="213920" bIns="213920" numCol="1" spcCol="1270" anchor="ctr" anchorCtr="0">
              <a:noAutofit/>
            </a:bodyPr>
            <a:lstStyle/>
            <a:p>
              <a:pPr marL="0" lvl="0" indent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xm" sz="3800" kern="1200" dirty="0">
                  <a:solidFill>
                    <a:prstClr val="white"/>
                  </a:solidFill>
                  <a:latin typeface="Calibri" panose="020F0502020204030204"/>
                  <a:ea typeface="+mn-ea"/>
                  <a:cs typeface="Arial" panose="020B0604020202020204" pitchFamily="34" charset="0"/>
                  <a:rtl/>
                </a:rPr>
                <a:t>الأنشطة</a:t>
              </a: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8FC11F7-1730-7201-E4A7-564BB2085204}"/>
                </a:ext>
              </a:extLst>
            </p:cNvPr>
            <p:cNvSpPr/>
            <p:nvPr/>
          </p:nvSpPr>
          <p:spPr>
            <a:xfrm>
              <a:off x="6148893" y="4368197"/>
              <a:ext cx="2360618" cy="2457008"/>
            </a:xfrm>
            <a:custGeom>
              <a:avLst/>
              <a:gdLst>
                <a:gd name="connsiteX0" fmla="*/ 0 w 2360618"/>
                <a:gd name="connsiteY0" fmla="*/ 236062 h 2457008"/>
                <a:gd name="connsiteX1" fmla="*/ 236062 w 2360618"/>
                <a:gd name="connsiteY1" fmla="*/ 0 h 2457008"/>
                <a:gd name="connsiteX2" fmla="*/ 2124556 w 2360618"/>
                <a:gd name="connsiteY2" fmla="*/ 0 h 2457008"/>
                <a:gd name="connsiteX3" fmla="*/ 2360618 w 2360618"/>
                <a:gd name="connsiteY3" fmla="*/ 236062 h 2457008"/>
                <a:gd name="connsiteX4" fmla="*/ 2360618 w 2360618"/>
                <a:gd name="connsiteY4" fmla="*/ 2220946 h 2457008"/>
                <a:gd name="connsiteX5" fmla="*/ 2124556 w 2360618"/>
                <a:gd name="connsiteY5" fmla="*/ 2457008 h 2457008"/>
                <a:gd name="connsiteX6" fmla="*/ 236062 w 2360618"/>
                <a:gd name="connsiteY6" fmla="*/ 2457008 h 2457008"/>
                <a:gd name="connsiteX7" fmla="*/ 0 w 2360618"/>
                <a:gd name="connsiteY7" fmla="*/ 2220946 h 2457008"/>
                <a:gd name="connsiteX8" fmla="*/ 0 w 2360618"/>
                <a:gd name="connsiteY8" fmla="*/ 236062 h 245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0618" h="2457008">
                  <a:moveTo>
                    <a:pt x="0" y="236062"/>
                  </a:moveTo>
                  <a:cubicBezTo>
                    <a:pt x="0" y="105689"/>
                    <a:pt x="105689" y="0"/>
                    <a:pt x="236062" y="0"/>
                  </a:cubicBezTo>
                  <a:lnTo>
                    <a:pt x="2124556" y="0"/>
                  </a:lnTo>
                  <a:cubicBezTo>
                    <a:pt x="2254929" y="0"/>
                    <a:pt x="2360618" y="105689"/>
                    <a:pt x="2360618" y="236062"/>
                  </a:cubicBezTo>
                  <a:lnTo>
                    <a:pt x="2360618" y="2220946"/>
                  </a:lnTo>
                  <a:cubicBezTo>
                    <a:pt x="2360618" y="2351319"/>
                    <a:pt x="2254929" y="2457008"/>
                    <a:pt x="2124556" y="2457008"/>
                  </a:cubicBezTo>
                  <a:lnTo>
                    <a:pt x="236062" y="2457008"/>
                  </a:lnTo>
                  <a:cubicBezTo>
                    <a:pt x="105689" y="2457008"/>
                    <a:pt x="0" y="2351319"/>
                    <a:pt x="0" y="2220946"/>
                  </a:cubicBezTo>
                  <a:lnTo>
                    <a:pt x="0" y="23606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3920" tIns="213920" rIns="213920" bIns="213920" numCol="1" spcCol="1270" anchor="ctr" anchorCtr="0">
              <a:noAutofit/>
            </a:bodyPr>
            <a:lstStyle/>
            <a:p>
              <a:pPr marL="0" lvl="0" indent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xm" sz="3800" kern="1200" dirty="0">
                  <a:solidFill>
                    <a:prstClr val="white"/>
                  </a:solidFill>
                  <a:latin typeface="Calibri" panose="020F0502020204030204"/>
                  <a:ea typeface="+mn-ea"/>
                  <a:cs typeface="Arial" panose="020B0604020202020204" pitchFamily="34" charset="0"/>
                  <a:rtl/>
                </a:rPr>
                <a:t>الرسائل</a:t>
              </a: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36E5BE2E-43DD-431C-A844-AFE8112A7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2468" y="401703"/>
            <a:ext cx="6346254" cy="585850"/>
          </a:xfrm>
        </p:spPr>
        <p:txBody>
          <a:bodyPr rtlCol="1">
            <a:noAutofit/>
          </a:bodyPr>
          <a:lstStyle/>
          <a:p>
            <a:pPr rtl="1"/>
            <a:r>
              <a:rPr lang="ar-xm" sz="3600" dirty="0">
                <a:cs typeface="Arial" panose="020B0604020202020204" pitchFamily="34" charset="0"/>
                <a:rtl/>
              </a:rPr>
              <a:t>اعتبارات مهمة للمناصرة</a:t>
            </a:r>
          </a:p>
        </p:txBody>
      </p:sp>
    </p:spTree>
    <p:extLst>
      <p:ext uri="{BB962C8B-B14F-4D97-AF65-F5344CB8AC3E}">
        <p14:creationId xmlns:p14="http://schemas.microsoft.com/office/powerpoint/2010/main" val="577741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8391340"/>
              </p:ext>
            </p:extLst>
          </p:nvPr>
        </p:nvGraphicFramePr>
        <p:xfrm>
          <a:off x="628650" y="1825624"/>
          <a:ext cx="7886700" cy="5032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16"/>
          <a:stretch/>
        </p:blipFill>
        <p:spPr>
          <a:xfrm>
            <a:off x="7006404" y="4086225"/>
            <a:ext cx="1429723" cy="1415688"/>
          </a:xfrm>
          <a:prstGeom prst="rect">
            <a:avLst/>
          </a:prstGeom>
        </p:spPr>
      </p:pic>
      <p:pic>
        <p:nvPicPr>
          <p:cNvPr id="5" name="Picture 4" descr="صورة حرة: العمال، يجلسون، طاولة، مناقشة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1" t="11308" r="12635" b="34686"/>
          <a:stretch/>
        </p:blipFill>
        <p:spPr>
          <a:xfrm>
            <a:off x="2585227" y="4214813"/>
            <a:ext cx="1732288" cy="1228715"/>
          </a:xfrm>
          <a:prstGeom prst="rect">
            <a:avLst/>
          </a:prstGeom>
        </p:spPr>
      </p:pic>
      <p:pic>
        <p:nvPicPr>
          <p:cNvPr id="7" name="Picture 6" descr="شخص يجري مقابلة معزولة بتقنية ثلاثية الأبعاد فوق...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5886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143" y="4086225"/>
            <a:ext cx="1333005" cy="1333005"/>
          </a:xfrm>
          <a:prstGeom prst="rect">
            <a:avLst/>
          </a:prstGeom>
        </p:spPr>
      </p:pic>
      <p:pic>
        <p:nvPicPr>
          <p:cNvPr id="8" name="Picture 7" descr="تعليم المتحدث العام للمتحدث · رسم متجه حر على...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004" y="4160519"/>
            <a:ext cx="800099" cy="128300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89E0DB8-3ECE-3249-DB01-3D09C4301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2468" y="401703"/>
            <a:ext cx="6346254" cy="585850"/>
          </a:xfrm>
        </p:spPr>
        <p:txBody>
          <a:bodyPr rtlCol="1">
            <a:noAutofit/>
          </a:bodyPr>
          <a:lstStyle/>
          <a:p>
            <a:pPr rtl="1"/>
            <a:r>
              <a:rPr lang="ar-xm" sz="3600" dirty="0">
                <a:cs typeface="Arial" panose="020B0604020202020204" pitchFamily="34" charset="0"/>
                <a:rtl/>
              </a:rPr>
              <a:t>اعتبارات مهمة للمناصرة</a:t>
            </a:r>
          </a:p>
        </p:txBody>
      </p:sp>
    </p:spTree>
    <p:extLst>
      <p:ext uri="{BB962C8B-B14F-4D97-AF65-F5344CB8AC3E}">
        <p14:creationId xmlns:p14="http://schemas.microsoft.com/office/powerpoint/2010/main" val="3774319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104321" y="2371725"/>
            <a:ext cx="4776789" cy="3817938"/>
          </a:xfrm>
        </p:spPr>
        <p:txBody>
          <a:bodyPr rtlCol="1">
            <a:normAutofit/>
          </a:bodyPr>
          <a:lstStyle/>
          <a:p>
            <a:pPr rtl="1"/>
            <a:r>
              <a:rPr lang="ar-xm" sz="2000">
                <a:cs typeface="Arial" panose="020B0604020202020204" pitchFamily="34" charset="0"/>
                <a:rtl/>
              </a:rPr>
              <a:t>يعاني </a:t>
            </a:r>
            <a:r>
              <a:rPr lang="en-us" sz="2000">
                <a:cs typeface="Arial" panose="020B0604020202020204" pitchFamily="34" charset="0"/>
                <a:rtl val="0"/>
              </a:rPr>
              <a:t>6</a:t>
            </a:r>
            <a:r>
              <a:rPr lang="ar-SA" sz="2000">
                <a:cs typeface="Arial" panose="020B0604020202020204" pitchFamily="34" charset="0"/>
                <a:rtl/>
              </a:rPr>
              <a:t> </a:t>
            </a:r>
            <a:r>
              <a:rPr lang="ar-xm" sz="2000">
                <a:cs typeface="Arial" panose="020B0604020202020204" pitchFamily="34" charset="0"/>
                <a:rtl/>
              </a:rPr>
              <a:t>من كل </a:t>
            </a:r>
            <a:r>
              <a:rPr lang="en-us" sz="2000">
                <a:cs typeface="Arial" panose="020B0604020202020204" pitchFamily="34" charset="0"/>
                <a:rtl val="0"/>
              </a:rPr>
              <a:t>10</a:t>
            </a:r>
            <a:r>
              <a:rPr lang="ar-SA" sz="2000">
                <a:cs typeface="Arial" panose="020B0604020202020204" pitchFamily="34" charset="0"/>
                <a:rtl/>
              </a:rPr>
              <a:t> </a:t>
            </a:r>
            <a:r>
              <a:rPr lang="ar-xm" sz="2000" dirty="0">
                <a:cs typeface="Arial" panose="020B0604020202020204" pitchFamily="34" charset="0"/>
                <a:rtl/>
              </a:rPr>
              <a:t>من لاعبي "الأولمبياد </a:t>
            </a:r>
            <a:r>
              <a:rPr lang="ar-xm" sz="2000">
                <a:cs typeface="Arial" panose="020B0604020202020204" pitchFamily="34" charset="0"/>
                <a:rtl/>
              </a:rPr>
              <a:t>الخاص"</a:t>
            </a:r>
            <a:r>
              <a:rPr lang="ar-SA" sz="2000">
                <a:cs typeface="Arial" panose="020B0604020202020204" pitchFamily="34" charset="0"/>
                <a:rtl/>
              </a:rPr>
              <a:t> </a:t>
            </a:r>
            <a:br>
              <a:rPr lang="en-US" sz="2000">
                <a:cs typeface="Arial" panose="020B0604020202020204" pitchFamily="34" charset="0"/>
                <a:rtl/>
              </a:rPr>
            </a:br>
            <a:r>
              <a:rPr lang="ar-xm" sz="2000">
                <a:cs typeface="Arial" panose="020B0604020202020204" pitchFamily="34" charset="0"/>
                <a:rtl/>
              </a:rPr>
              <a:t>في </a:t>
            </a:r>
            <a:r>
              <a:rPr lang="ar-xm" sz="2000" dirty="0">
                <a:cs typeface="Arial" panose="020B0604020202020204" pitchFamily="34" charset="0"/>
                <a:rtl/>
              </a:rPr>
              <a:t>منطقة البحر الكاريبي ممن تم فحصهم في برنامج الكشف الصحي من مشكلات تتعلق بالمرونة.</a:t>
            </a:r>
          </a:p>
          <a:p>
            <a:pPr rtl="1"/>
            <a:r>
              <a:rPr lang="ar-xm" sz="2000" dirty="0">
                <a:cs typeface="Arial" panose="020B0604020202020204" pitchFamily="34" charset="0"/>
                <a:rtl/>
              </a:rPr>
              <a:t>ما يقرب </a:t>
            </a:r>
            <a:r>
              <a:rPr lang="ar-xm" sz="2000">
                <a:cs typeface="Arial" panose="020B0604020202020204" pitchFamily="34" charset="0"/>
                <a:rtl/>
              </a:rPr>
              <a:t>من نصف </a:t>
            </a:r>
            <a:r>
              <a:rPr lang="ar-SA" sz="1800">
                <a:cs typeface="Arial" panose="020B0604020202020204" pitchFamily="34" charset="0"/>
                <a:rtl val="0"/>
              </a:rPr>
              <a:t>(</a:t>
            </a:r>
            <a:r>
              <a:rPr lang="en-US" sz="2000">
                <a:cs typeface="Arial" panose="020B0604020202020204" pitchFamily="34" charset="0"/>
                <a:rtl val="0"/>
              </a:rPr>
              <a:t>48</a:t>
            </a:r>
            <a:r>
              <a:rPr lang="ar-SA" sz="1600">
                <a:cs typeface="Arial" panose="020B0604020202020204" pitchFamily="34" charset="0"/>
                <a:rtl val="0"/>
              </a:rPr>
              <a:t>%</a:t>
            </a:r>
            <a:r>
              <a:rPr lang="ar-SA" sz="1800">
                <a:cs typeface="Arial" panose="020B0604020202020204" pitchFamily="34" charset="0"/>
                <a:rtl val="0"/>
              </a:rPr>
              <a:t>)</a:t>
            </a:r>
            <a:r>
              <a:rPr lang="ar-SA" sz="2000">
                <a:cs typeface="Arial" panose="020B0604020202020204" pitchFamily="34" charset="0"/>
                <a:rtl/>
              </a:rPr>
              <a:t> </a:t>
            </a:r>
            <a:r>
              <a:rPr lang="ar-xm" sz="2000" dirty="0">
                <a:cs typeface="Arial" panose="020B0604020202020204" pitchFamily="34" charset="0"/>
                <a:rtl/>
              </a:rPr>
              <a:t>رياضيي "الأولمبياد الخاص"</a:t>
            </a:r>
            <a:r>
              <a:rPr lang="ar-SA" sz="2000" dirty="0">
                <a:cs typeface="Arial" panose="020B0604020202020204" pitchFamily="34" charset="0"/>
                <a:rtl/>
              </a:rPr>
              <a:t> </a:t>
            </a:r>
            <a:r>
              <a:rPr lang="ar-xm" sz="2000" dirty="0">
                <a:cs typeface="Arial" panose="020B0604020202020204" pitchFamily="34" charset="0"/>
                <a:rtl/>
              </a:rPr>
              <a:t>الكاريبي الذين تم فحصهم في برنامج الكشف الصحي يعانون من تسوس أسنان غير معالج!</a:t>
            </a:r>
          </a:p>
          <a:p>
            <a:pPr marL="0" indent="0" rtl="1">
              <a:buNone/>
            </a:pPr>
            <a:endParaRPr lang="en-US" sz="2000" dirty="0">
              <a:cs typeface="Arial" panose="020B0604020202020204" pitchFamily="34" charset="0"/>
            </a:endParaRPr>
          </a:p>
          <a:p>
            <a:pPr rtl="1"/>
            <a:endParaRPr lang="en-US" sz="2000" dirty="0">
              <a:cs typeface="Arial" panose="020B0604020202020204" pitchFamily="34" charset="0"/>
            </a:endParaRPr>
          </a:p>
          <a:p>
            <a:pPr rtl="1"/>
            <a:endParaRPr lang="en-US" sz="2000" dirty="0">
              <a:cs typeface="Arial" panose="020B0604020202020204" pitchFamily="34" charset="0"/>
            </a:endParaRPr>
          </a:p>
          <a:p>
            <a:pPr marL="0" indent="0" rtl="1">
              <a:buNone/>
            </a:pPr>
            <a:endParaRPr lang="en-US" sz="2000" dirty="0"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4" y="2371725"/>
            <a:ext cx="3367088" cy="22406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78" y="4738465"/>
            <a:ext cx="3683000" cy="207168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93516" y="1693458"/>
            <a:ext cx="7480935" cy="523220"/>
          </a:xfrm>
          <a:prstGeom prst="rect">
            <a:avLst/>
          </a:prstGeom>
        </p:spPr>
        <p:txBody>
          <a:bodyPr wrap="square" rtlCol="1">
            <a:spAutoFit/>
          </a:bodyPr>
          <a:lstStyle/>
          <a:p>
            <a:pPr algn="r" rtl="1"/>
            <a:r>
              <a:rPr lang="ar-xm" sz="2800" b="1" dirty="0">
                <a:cs typeface="Arial" panose="020B0604020202020204" pitchFamily="34" charset="0"/>
                <a:rtl/>
              </a:rPr>
              <a:t>البيانات هي وحدات </a:t>
            </a:r>
            <a:r>
              <a:rPr lang="ar-xm" sz="2800" b="1">
                <a:cs typeface="Arial" panose="020B0604020202020204" pitchFamily="34" charset="0"/>
                <a:rtl/>
              </a:rPr>
              <a:t>معلومات.</a:t>
            </a:r>
            <a:r>
              <a:rPr lang="ar-SA" sz="2800" b="1">
                <a:cs typeface="Arial" panose="020B0604020202020204" pitchFamily="34" charset="0"/>
                <a:rtl/>
              </a:rPr>
              <a:t> </a:t>
            </a:r>
            <a:r>
              <a:rPr lang="ar-xm" sz="2800" b="1">
                <a:cs typeface="Arial" panose="020B0604020202020204" pitchFamily="34" charset="0"/>
                <a:rtl/>
              </a:rPr>
              <a:t>أمثلة </a:t>
            </a:r>
            <a:r>
              <a:rPr lang="ar-xm" sz="2800" b="1" dirty="0">
                <a:cs typeface="Arial" panose="020B0604020202020204" pitchFamily="34" charset="0"/>
                <a:rtl/>
              </a:rPr>
              <a:t>على البيانات: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24268D9-AA3B-C01F-AE1D-76189B3BE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2468" y="401703"/>
            <a:ext cx="6346254" cy="585850"/>
          </a:xfrm>
        </p:spPr>
        <p:txBody>
          <a:bodyPr rtlCol="1">
            <a:noAutofit/>
          </a:bodyPr>
          <a:lstStyle/>
          <a:p>
            <a:pPr rtl="1"/>
            <a:r>
              <a:rPr lang="ar-xm" sz="3600" dirty="0">
                <a:cs typeface="Arial" panose="020B0604020202020204" pitchFamily="34" charset="0"/>
                <a:rtl/>
              </a:rPr>
              <a:t>اعتبارات مهمة للمناصرة</a:t>
            </a:r>
          </a:p>
        </p:txBody>
      </p:sp>
    </p:spTree>
    <p:extLst>
      <p:ext uri="{BB962C8B-B14F-4D97-AF65-F5344CB8AC3E}">
        <p14:creationId xmlns:p14="http://schemas.microsoft.com/office/powerpoint/2010/main" val="3050294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12952290"/>
              </p:ext>
            </p:extLst>
          </p:nvPr>
        </p:nvGraphicFramePr>
        <p:xfrm>
          <a:off x="276156" y="2020179"/>
          <a:ext cx="8593434" cy="4195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40AAD971-FC46-B689-08CA-E3EA8412D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2468" y="401703"/>
            <a:ext cx="6346254" cy="585850"/>
          </a:xfrm>
        </p:spPr>
        <p:txBody>
          <a:bodyPr rtlCol="1">
            <a:noAutofit/>
          </a:bodyPr>
          <a:lstStyle/>
          <a:p>
            <a:pPr rtl="1"/>
            <a:r>
              <a:rPr lang="ar-xm" sz="3600" dirty="0">
                <a:cs typeface="Arial" panose="020B0604020202020204" pitchFamily="34" charset="0"/>
                <a:rtl/>
              </a:rPr>
              <a:t>اعتبارات مهمة للمناصرة</a:t>
            </a:r>
          </a:p>
        </p:txBody>
      </p:sp>
    </p:spTree>
    <p:extLst>
      <p:ext uri="{BB962C8B-B14F-4D97-AF65-F5344CB8AC3E}">
        <p14:creationId xmlns:p14="http://schemas.microsoft.com/office/powerpoint/2010/main" val="846845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1AF16-A349-4892-8F6F-999B90586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380" y="401703"/>
            <a:ext cx="7886700" cy="585850"/>
          </a:xfrm>
        </p:spPr>
        <p:txBody>
          <a:bodyPr rtlCol="1">
            <a:normAutofit/>
          </a:bodyPr>
          <a:lstStyle/>
          <a:p>
            <a:pPr rtl="1"/>
            <a:r>
              <a:rPr lang="ar-xm" sz="3600" dirty="0">
                <a:cs typeface="Arial" panose="020B0604020202020204" pitchFamily="34" charset="0"/>
                <a:rtl/>
              </a:rPr>
              <a:t>النشاط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A8AC3-D297-4948-A4BF-6DC6123E6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04959"/>
            <a:ext cx="7886700" cy="4351338"/>
          </a:xfrm>
        </p:spPr>
        <p:txBody>
          <a:bodyPr rtlCol="1">
            <a:normAutofit/>
          </a:bodyPr>
          <a:lstStyle/>
          <a:p>
            <a:pPr marL="514350" indent="-514350" rtl="1">
              <a:buFont typeface="+mj-lt"/>
              <a:buAutoNum type="arabicPeriod"/>
            </a:pPr>
            <a:r>
              <a:rPr lang="ar-xm" dirty="0">
                <a:cs typeface="Arial" panose="020B0604020202020204" pitchFamily="34" charset="0"/>
                <a:rtl/>
              </a:rPr>
              <a:t>اختر مشكلة صحية شاملة محددة تريد حلها.</a:t>
            </a:r>
          </a:p>
          <a:p>
            <a:pPr marL="514350" indent="-514350" rtl="1">
              <a:buFont typeface="+mj-lt"/>
              <a:buAutoNum type="arabicPeriod"/>
            </a:pPr>
            <a:r>
              <a:rPr lang="ar-xm" dirty="0">
                <a:cs typeface="Arial" panose="020B0604020202020204" pitchFamily="34" charset="0"/>
                <a:rtl/>
              </a:rPr>
              <a:t>ما الهدف الذي تريد تحقيقه؟</a:t>
            </a:r>
          </a:p>
          <a:p>
            <a:pPr marL="514350" indent="-514350" rtl="1">
              <a:buFont typeface="+mj-lt"/>
              <a:buAutoNum type="arabicPeriod"/>
            </a:pPr>
            <a:r>
              <a:rPr lang="ar-xm" dirty="0">
                <a:cs typeface="Arial" panose="020B0604020202020204" pitchFamily="34" charset="0"/>
                <a:rtl/>
              </a:rPr>
              <a:t>من في مجتمعك المحلي أو ولايتك أو مقاطعتك أو </a:t>
            </a:r>
            <a:r>
              <a:rPr lang="ar-xm">
                <a:cs typeface="Arial" panose="020B0604020202020204" pitchFamily="34" charset="0"/>
                <a:rtl/>
              </a:rPr>
              <a:t>منطقتك </a:t>
            </a:r>
            <a:br>
              <a:rPr lang="en-US">
                <a:cs typeface="Arial" panose="020B0604020202020204" pitchFamily="34" charset="0"/>
                <a:rtl/>
              </a:rPr>
            </a:br>
            <a:r>
              <a:rPr lang="ar-xm">
                <a:cs typeface="Arial" panose="020B0604020202020204" pitchFamily="34" charset="0"/>
                <a:rtl/>
              </a:rPr>
              <a:t>أو </a:t>
            </a:r>
            <a:r>
              <a:rPr lang="ar-xm" dirty="0">
                <a:cs typeface="Arial" panose="020B0604020202020204" pitchFamily="34" charset="0"/>
                <a:rtl/>
              </a:rPr>
              <a:t>بلدك يمكنه مساعدتك في تحقيق هدفك؟</a:t>
            </a:r>
          </a:p>
          <a:p>
            <a:pPr marL="514350" indent="-514350" rtl="1">
              <a:buFont typeface="+mj-lt"/>
              <a:buAutoNum type="arabicPeriod"/>
            </a:pPr>
            <a:r>
              <a:rPr lang="ar-xm" dirty="0">
                <a:cs typeface="Arial" panose="020B0604020202020204" pitchFamily="34" charset="0"/>
                <a:rtl/>
              </a:rPr>
              <a:t>ما الذي يمكن أن يفعله هذا الشخص؟</a:t>
            </a:r>
          </a:p>
          <a:p>
            <a:pPr marL="514350" indent="-514350" rtl="1">
              <a:buFont typeface="+mj-lt"/>
              <a:buAutoNum type="arabicPeriod"/>
            </a:pPr>
            <a:r>
              <a:rPr lang="ar-xm" dirty="0">
                <a:cs typeface="Arial" panose="020B0604020202020204" pitchFamily="34" charset="0"/>
                <a:rtl/>
              </a:rPr>
              <a:t>ماذا تريد منهم أن يعرفوا؟</a:t>
            </a:r>
          </a:p>
        </p:txBody>
      </p:sp>
    </p:spTree>
    <p:extLst>
      <p:ext uri="{BB962C8B-B14F-4D97-AF65-F5344CB8AC3E}">
        <p14:creationId xmlns:p14="http://schemas.microsoft.com/office/powerpoint/2010/main" val="7427241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1AF16-A349-4892-8F6F-999B90586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380" y="401703"/>
            <a:ext cx="7886700" cy="585850"/>
          </a:xfrm>
        </p:spPr>
        <p:txBody>
          <a:bodyPr rtlCol="1">
            <a:normAutofit/>
          </a:bodyPr>
          <a:lstStyle/>
          <a:p>
            <a:r>
              <a:rPr lang="ar-AE" sz="3600" dirty="0">
                <a:cs typeface="Arial" panose="020B0604020202020204" pitchFamily="34" charset="0"/>
                <a:rtl/>
              </a:rPr>
              <a:t>اعتراف</a:t>
            </a:r>
            <a:endParaRPr lang="ar-xm" sz="3600" dirty="0">
              <a:cs typeface="Arial" panose="020B0604020202020204" pitchFamily="34" charset="0"/>
              <a:rtl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A8AC3-D297-4948-A4BF-6DC6123E6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04959"/>
            <a:ext cx="7886700" cy="4351338"/>
          </a:xfrm>
        </p:spPr>
        <p:txBody>
          <a:bodyPr rtlCol="1">
            <a:normAutofit/>
          </a:bodyPr>
          <a:lstStyle/>
          <a:p>
            <a:pPr marL="0" marR="0" indent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ar-SA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تم تطوير النسخة الأصلية من هذه الوثيقة بتمويل من العديد من المصادر ، بما في ذلك في الولايات المتحدة من خلال المنحة رقم NU27DD000021 من مراكز السيطرة على الأمراض والوقاية منها (CDC) التابعة لوزارة الصحة والخدمات الإنسانية الأمريكية (HHS) ، بتمويل 18.1 مليون دولار (64٪) من الأموال الفيدرالية الأمريكية و 10.2 مليون دولار (36٪) بدعم من مصادر غير فيدرالية.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indent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ar-SA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محتويات هذه الوثيقة هي مسؤولية المؤلفين وحدهم ولا تمثل بالضرورة الآراء الرسمية لمراكز السيطرة على الأمراض والوقاية منها أو وزارة الصحة والخدمات الإنسانية الأمريكية.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indent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ar-xm" dirty="0">
              <a:cs typeface="Arial" panose="020B0604020202020204" pitchFamily="34" charset="0"/>
              <a:rtl/>
            </a:endParaRPr>
          </a:p>
        </p:txBody>
      </p:sp>
    </p:spTree>
    <p:extLst>
      <p:ext uri="{BB962C8B-B14F-4D97-AF65-F5344CB8AC3E}">
        <p14:creationId xmlns:p14="http://schemas.microsoft.com/office/powerpoint/2010/main" val="4247095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221" y="401703"/>
            <a:ext cx="7886700" cy="585850"/>
          </a:xfrm>
        </p:spPr>
        <p:txBody>
          <a:bodyPr rtlCol="1">
            <a:normAutofit/>
          </a:bodyPr>
          <a:lstStyle/>
          <a:p>
            <a:pPr rtl="1"/>
            <a:r>
              <a:rPr lang="ar-xm" sz="3600" dirty="0" err="1">
                <a:cs typeface="Arial" panose="020B0604020202020204" pitchFamily="34" charset="0"/>
                <a:rtl/>
              </a:rPr>
              <a:t>ما المقصود بالصحة الشاملة</a:t>
            </a:r>
            <a:r>
              <a:rPr lang="ar-xm" sz="3600" dirty="0">
                <a:cs typeface="Arial" panose="020B0604020202020204" pitchFamily="34" charset="0"/>
                <a:rtl/>
              </a:rPr>
              <a:t>؟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528876"/>
          </a:xfrm>
        </p:spPr>
        <p:txBody>
          <a:bodyPr rtlCol="1">
            <a:normAutofit/>
          </a:bodyPr>
          <a:lstStyle/>
          <a:p>
            <a:pPr marL="0" indent="0" rtl="1">
              <a:buNone/>
            </a:pPr>
            <a:r>
              <a:rPr lang="ar-xm" dirty="0">
                <a:cs typeface="Arial" panose="020B0604020202020204" pitchFamily="34" charset="0"/>
                <a:rtl/>
              </a:rPr>
              <a:t>الصحة الشاملة تعني تمكّن الأشخاص ذوي الإعاقات الفكرية </a:t>
            </a:r>
            <a:r>
              <a:rPr lang="ar-xm" dirty="0">
                <a:cs typeface="Arial" panose="020B0604020202020204" pitchFamily="34" charset="0"/>
                <a:rtl val="0"/>
              </a:rPr>
              <a:t>(</a:t>
            </a:r>
            <a:r>
              <a:rPr lang="ar-xm">
                <a:cs typeface="Arial" panose="020B0604020202020204" pitchFamily="34" charset="0"/>
                <a:rtl val="0"/>
              </a:rPr>
              <a:t>ID)</a:t>
            </a:r>
            <a:r>
              <a:rPr lang="ar-SA">
                <a:cs typeface="Arial" panose="020B0604020202020204" pitchFamily="34" charset="0"/>
                <a:rtl/>
              </a:rPr>
              <a:t> </a:t>
            </a:r>
            <a:br>
              <a:rPr lang="en-US">
                <a:cs typeface="Arial" panose="020B0604020202020204" pitchFamily="34" charset="0"/>
                <a:rtl/>
              </a:rPr>
            </a:br>
            <a:r>
              <a:rPr lang="ar-xm" dirty="0">
                <a:cs typeface="Arial" panose="020B0604020202020204" pitchFamily="34" charset="0"/>
                <a:rtl/>
              </a:rPr>
              <a:t>من </a:t>
            </a:r>
            <a:r>
              <a:rPr lang="ar-xm" b="1" dirty="0">
                <a:cs typeface="Arial" panose="020B0604020202020204" pitchFamily="34" charset="0"/>
                <a:rtl/>
              </a:rPr>
              <a:t>الوصول</a:t>
            </a:r>
            <a:r>
              <a:rPr lang="ar-xm" dirty="0">
                <a:cs typeface="Arial" panose="020B0604020202020204" pitchFamily="34" charset="0"/>
                <a:rtl/>
              </a:rPr>
              <a:t> إلى الرعاية الصحية الجيدة التي </a:t>
            </a:r>
            <a:r>
              <a:rPr lang="ar-xm" b="1" dirty="0">
                <a:cs typeface="Arial" panose="020B0604020202020204" pitchFamily="34" charset="0"/>
                <a:rtl/>
              </a:rPr>
              <a:t>تلبي </a:t>
            </a:r>
            <a:r>
              <a:rPr lang="ar-xm" b="1">
                <a:cs typeface="Arial" panose="020B0604020202020204" pitchFamily="34" charset="0"/>
                <a:rtl/>
              </a:rPr>
              <a:t>احتياجاتهم</a:t>
            </a:r>
            <a:r>
              <a:rPr lang="ar-xm">
                <a:cs typeface="Arial" panose="020B0604020202020204" pitchFamily="34" charset="0"/>
                <a:rtl/>
              </a:rPr>
              <a:t>.</a:t>
            </a:r>
            <a:r>
              <a:rPr lang="ar-SA">
                <a:cs typeface="Arial" panose="020B0604020202020204" pitchFamily="34" charset="0"/>
                <a:rtl/>
              </a:rPr>
              <a:t> </a:t>
            </a:r>
          </a:p>
          <a:p>
            <a:pPr marL="0" indent="0" rtl="1">
              <a:buNone/>
            </a:pPr>
            <a:endParaRPr lang="en-US" dirty="0">
              <a:cs typeface="Arial" panose="020B0604020202020204" pitchFamily="34" charset="0"/>
            </a:endParaRPr>
          </a:p>
          <a:p>
            <a:pPr lvl="1" rtl="1"/>
            <a:endParaRPr lang="en-US" dirty="0"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960" y="3302120"/>
            <a:ext cx="6293614" cy="342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932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217" y="401703"/>
            <a:ext cx="7886700" cy="585850"/>
          </a:xfrm>
        </p:spPr>
        <p:txBody>
          <a:bodyPr rtlCol="1">
            <a:normAutofit/>
          </a:bodyPr>
          <a:lstStyle/>
          <a:p>
            <a:pPr rtl="1"/>
            <a:r>
              <a:rPr lang="ar-xm" sz="3600" dirty="0" err="1">
                <a:cs typeface="Arial" panose="020B0604020202020204" pitchFamily="34" charset="0"/>
                <a:rtl/>
              </a:rPr>
              <a:t>ما المقصود بالصحة الشاملة</a:t>
            </a:r>
            <a:r>
              <a:rPr lang="ar-xm" sz="3600" dirty="0">
                <a:cs typeface="Arial" panose="020B0604020202020204" pitchFamily="34" charset="0"/>
                <a:rtl/>
              </a:rPr>
              <a:t>؟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528876"/>
          </a:xfrm>
        </p:spPr>
        <p:txBody>
          <a:bodyPr rtlCol="1">
            <a:normAutofit/>
          </a:bodyPr>
          <a:lstStyle/>
          <a:p>
            <a:pPr marL="0" indent="0" rtl="1">
              <a:buNone/>
            </a:pPr>
            <a:r>
              <a:rPr lang="ar-xm" dirty="0">
                <a:cs typeface="Arial" panose="020B0604020202020204" pitchFamily="34" charset="0"/>
                <a:rtl/>
              </a:rPr>
              <a:t>عدم التمكّن من </a:t>
            </a:r>
            <a:r>
              <a:rPr lang="ar-xm">
                <a:cs typeface="Arial" panose="020B0604020202020204" pitchFamily="34" charset="0"/>
                <a:rtl/>
              </a:rPr>
              <a:t>الوصول =</a:t>
            </a:r>
            <a:r>
              <a:rPr lang="ar-SA">
                <a:cs typeface="Arial" panose="020B0604020202020204" pitchFamily="34" charset="0"/>
                <a:rtl/>
              </a:rPr>
              <a:t> </a:t>
            </a:r>
            <a:r>
              <a:rPr lang="ar-xm">
                <a:cs typeface="Arial" panose="020B0604020202020204" pitchFamily="34" charset="0"/>
                <a:rtl/>
              </a:rPr>
              <a:t>صحة </a:t>
            </a:r>
            <a:r>
              <a:rPr lang="ar-xm" dirty="0">
                <a:cs typeface="Arial" panose="020B0604020202020204" pitchFamily="34" charset="0"/>
                <a:rtl/>
              </a:rPr>
              <a:t>سيئة</a:t>
            </a:r>
          </a:p>
          <a:p>
            <a:pPr marL="0" indent="0" rtl="1">
              <a:buNone/>
            </a:pPr>
            <a:r>
              <a:rPr lang="ar-xm" dirty="0">
                <a:cs typeface="Arial" panose="020B0604020202020204" pitchFamily="34" charset="0"/>
                <a:rtl/>
              </a:rPr>
              <a:t>الوصول إلى رعاية </a:t>
            </a:r>
            <a:r>
              <a:rPr lang="ar-xm">
                <a:cs typeface="Arial" panose="020B0604020202020204" pitchFamily="34" charset="0"/>
                <a:rtl/>
              </a:rPr>
              <a:t>ضعيفة =</a:t>
            </a:r>
            <a:r>
              <a:rPr lang="ar-SA">
                <a:cs typeface="Arial" panose="020B0604020202020204" pitchFamily="34" charset="0"/>
                <a:rtl/>
              </a:rPr>
              <a:t> </a:t>
            </a:r>
            <a:r>
              <a:rPr lang="ar-xm">
                <a:cs typeface="Arial" panose="020B0604020202020204" pitchFamily="34" charset="0"/>
                <a:rtl/>
              </a:rPr>
              <a:t>سوء </a:t>
            </a:r>
            <a:r>
              <a:rPr lang="ar-xm" dirty="0">
                <a:cs typeface="Arial" panose="020B0604020202020204" pitchFamily="34" charset="0"/>
                <a:rtl/>
              </a:rPr>
              <a:t>الحالة الصحية</a:t>
            </a:r>
          </a:p>
          <a:p>
            <a:pPr marL="0" indent="0" rtl="1">
              <a:buNone/>
            </a:pPr>
            <a:endParaRPr lang="en-US" dirty="0">
              <a:cs typeface="Arial" panose="020B0604020202020204" pitchFamily="34" charset="0"/>
            </a:endParaRPr>
          </a:p>
          <a:p>
            <a:pPr marL="0" indent="0" rtl="1">
              <a:buNone/>
            </a:pPr>
            <a:r>
              <a:rPr lang="ar-xm" dirty="0">
                <a:cs typeface="Arial" panose="020B0604020202020204" pitchFamily="34" charset="0"/>
                <a:rtl/>
              </a:rPr>
              <a:t>الوصول </a:t>
            </a:r>
          </a:p>
          <a:p>
            <a:pPr marL="0" indent="0" rtl="1">
              <a:buNone/>
            </a:pPr>
            <a:r>
              <a:rPr lang="ar-xm" dirty="0">
                <a:cs typeface="Arial" panose="020B0604020202020204" pitchFamily="34" charset="0"/>
                <a:rtl val="0"/>
              </a:rPr>
              <a:t>+</a:t>
            </a:r>
            <a:r>
              <a:rPr lang="ar-SA" dirty="0">
                <a:cs typeface="Arial" panose="020B0604020202020204" pitchFamily="34" charset="0"/>
                <a:rtl/>
              </a:rPr>
              <a:t> </a:t>
            </a:r>
            <a:r>
              <a:rPr lang="ar-xm" dirty="0">
                <a:cs typeface="Arial" panose="020B0604020202020204" pitchFamily="34" charset="0"/>
                <a:rtl/>
              </a:rPr>
              <a:t>جودة الرعاية </a:t>
            </a:r>
          </a:p>
          <a:p>
            <a:pPr marL="0" indent="0" rtl="1">
              <a:buNone/>
            </a:pPr>
            <a:r>
              <a:rPr lang="ar-xm" dirty="0">
                <a:cs typeface="Arial" panose="020B0604020202020204" pitchFamily="34" charset="0"/>
                <a:rtl val="0"/>
              </a:rPr>
              <a:t>+</a:t>
            </a:r>
            <a:r>
              <a:rPr lang="ar-SA" dirty="0">
                <a:cs typeface="Arial" panose="020B0604020202020204" pitchFamily="34" charset="0"/>
                <a:rtl/>
              </a:rPr>
              <a:t> </a:t>
            </a:r>
            <a:r>
              <a:rPr lang="ar-xm" dirty="0">
                <a:cs typeface="Arial" panose="020B0604020202020204" pitchFamily="34" charset="0"/>
                <a:rtl/>
              </a:rPr>
              <a:t>تلبية احتياجاتك =</a:t>
            </a:r>
          </a:p>
          <a:p>
            <a:pPr marL="0" indent="0" rtl="1">
              <a:buNone/>
            </a:pPr>
            <a:r>
              <a:rPr lang="ar-xm" b="1" dirty="0">
                <a:cs typeface="Arial" panose="020B0604020202020204" pitchFamily="34" charset="0"/>
                <a:rtl/>
              </a:rPr>
              <a:t>الصحة الشاملة</a:t>
            </a:r>
          </a:p>
        </p:txBody>
      </p:sp>
    </p:spTree>
    <p:extLst>
      <p:ext uri="{BB962C8B-B14F-4D97-AF65-F5344CB8AC3E}">
        <p14:creationId xmlns:p14="http://schemas.microsoft.com/office/powerpoint/2010/main" val="1970289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217" y="401703"/>
            <a:ext cx="7886700" cy="585850"/>
          </a:xfrm>
        </p:spPr>
        <p:txBody>
          <a:bodyPr rtlCol="1">
            <a:normAutofit/>
          </a:bodyPr>
          <a:lstStyle/>
          <a:p>
            <a:pPr rtl="1"/>
            <a:r>
              <a:rPr lang="ar-xm" sz="3600" dirty="0" err="1">
                <a:cs typeface="Arial" panose="020B0604020202020204" pitchFamily="34" charset="0"/>
                <a:rtl/>
              </a:rPr>
              <a:t>ما المقصود بالصحة الشاملة</a:t>
            </a:r>
            <a:r>
              <a:rPr lang="ar-xm" sz="3600" dirty="0">
                <a:cs typeface="Arial" panose="020B0604020202020204" pitchFamily="34" charset="0"/>
                <a:rtl/>
              </a:rPr>
              <a:t>؟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32085"/>
            <a:ext cx="7886700" cy="4528876"/>
          </a:xfrm>
        </p:spPr>
        <p:txBody>
          <a:bodyPr rtlCol="1">
            <a:normAutofit/>
          </a:bodyPr>
          <a:lstStyle/>
          <a:p>
            <a:pPr lvl="1" rtl="1"/>
            <a:r>
              <a:rPr lang="ar-xm" dirty="0">
                <a:cs typeface="Arial" panose="020B0604020202020204" pitchFamily="34" charset="0"/>
                <a:rtl/>
              </a:rPr>
              <a:t>تقدم الأنظمة الصحية بعض </a:t>
            </a:r>
            <a:r>
              <a:rPr lang="ar-xm" b="1" dirty="0">
                <a:cs typeface="Arial" panose="020B0604020202020204" pitchFamily="34" charset="0"/>
                <a:rtl/>
              </a:rPr>
              <a:t>الخدمات</a:t>
            </a:r>
          </a:p>
          <a:p>
            <a:pPr lvl="1" rtl="1"/>
            <a:endParaRPr lang="en-US" dirty="0">
              <a:cs typeface="Arial" panose="020B0604020202020204" pitchFamily="34" charset="0"/>
            </a:endParaRPr>
          </a:p>
          <a:p>
            <a:pPr marL="457200" lvl="1" indent="0" rtl="1">
              <a:buNone/>
            </a:pPr>
            <a:endParaRPr lang="en-US" dirty="0">
              <a:cs typeface="Arial" panose="020B0604020202020204" pitchFamily="34" charset="0"/>
            </a:endParaRPr>
          </a:p>
          <a:p>
            <a:pPr lvl="1" rtl="1"/>
            <a:endParaRPr lang="en-US" dirty="0">
              <a:cs typeface="Arial" panose="020B0604020202020204" pitchFamily="34" charset="0"/>
            </a:endParaRPr>
          </a:p>
          <a:p>
            <a:pPr lvl="1" rtl="1"/>
            <a:r>
              <a:rPr lang="ar-xm" dirty="0">
                <a:cs typeface="Arial" panose="020B0604020202020204" pitchFamily="34" charset="0"/>
                <a:rtl/>
              </a:rPr>
              <a:t>توجد حواجز منخفضة أو معدومة تمنع الأشخاص ذوي الإعاقات الفكرية من </a:t>
            </a:r>
            <a:r>
              <a:rPr lang="ar-xm" b="1" dirty="0">
                <a:cs typeface="Arial" panose="020B0604020202020204" pitchFamily="34" charset="0"/>
                <a:rtl/>
              </a:rPr>
              <a:t>الحصول على </a:t>
            </a:r>
            <a:r>
              <a:rPr lang="ar-xm" dirty="0">
                <a:cs typeface="Arial" panose="020B0604020202020204" pitchFamily="34" charset="0"/>
                <a:rtl/>
              </a:rPr>
              <a:t>هذه الخدمات</a:t>
            </a:r>
          </a:p>
          <a:p>
            <a:pPr marL="457200" lvl="1" indent="0" rtl="1">
              <a:buNone/>
            </a:pPr>
            <a:endParaRPr lang="en-US" dirty="0">
              <a:cs typeface="Arial" panose="020B0604020202020204" pitchFamily="34" charset="0"/>
            </a:endParaRPr>
          </a:p>
          <a:p>
            <a:pPr marL="457200" lvl="1" indent="0" rtl="1">
              <a:buNone/>
            </a:pPr>
            <a:endParaRPr lang="en-US" dirty="0">
              <a:cs typeface="Arial" panose="020B0604020202020204" pitchFamily="34" charset="0"/>
            </a:endParaRPr>
          </a:p>
          <a:p>
            <a:pPr lvl="1" rtl="1"/>
            <a:endParaRPr lang="en-US" dirty="0">
              <a:cs typeface="Arial" panose="020B0604020202020204" pitchFamily="34" charset="0"/>
            </a:endParaRPr>
          </a:p>
          <a:p>
            <a:pPr lvl="1" rtl="1"/>
            <a:r>
              <a:rPr lang="ar-xm" dirty="0">
                <a:cs typeface="Arial" panose="020B0604020202020204" pitchFamily="34" charset="0"/>
                <a:rtl/>
              </a:rPr>
              <a:t>يقدم المهنيون الصحيون رعاية عالية </a:t>
            </a:r>
            <a:r>
              <a:rPr lang="ar-xm" b="1" dirty="0">
                <a:cs typeface="Arial" panose="020B0604020202020204" pitchFamily="34" charset="0"/>
                <a:rtl/>
              </a:rPr>
              <a:t>الجودة </a:t>
            </a:r>
            <a:r>
              <a:rPr lang="ar-xm" dirty="0">
                <a:cs typeface="Arial" panose="020B0604020202020204" pitchFamily="34" charset="0"/>
                <a:rtl/>
              </a:rPr>
              <a:t>للجميع</a:t>
            </a:r>
          </a:p>
          <a:p>
            <a:pPr lvl="1" rtl="1"/>
            <a:endParaRPr lang="en-US" dirty="0">
              <a:cs typeface="Arial" panose="020B0604020202020204" pitchFamily="34" charset="0"/>
            </a:endParaRPr>
          </a:p>
        </p:txBody>
      </p:sp>
      <p:pic>
        <p:nvPicPr>
          <p:cNvPr id="7" name="Picture 6" descr="لعنة علاج لقاح الحقنة - رسومات المتجهات الحرة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741" y="2588518"/>
            <a:ext cx="716456" cy="757904"/>
          </a:xfrm>
          <a:prstGeom prst="rect">
            <a:avLst/>
          </a:prstGeom>
        </p:spPr>
      </p:pic>
      <p:pic>
        <p:nvPicPr>
          <p:cNvPr id="8" name="Picture 7" descr="أدوات ضغط الدم صور مجانية - عامة...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7" r="11434" b="29949"/>
          <a:stretch/>
        </p:blipFill>
        <p:spPr>
          <a:xfrm>
            <a:off x="5143362" y="2443984"/>
            <a:ext cx="1408796" cy="902437"/>
          </a:xfrm>
          <a:prstGeom prst="rect">
            <a:avLst/>
          </a:prstGeom>
        </p:spPr>
      </p:pic>
      <p:pic>
        <p:nvPicPr>
          <p:cNvPr id="9" name="Picture 8" descr="رسم متجه حر: الأسنان، الأسنان، الأخضر، الطب - حر...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17" y="2426222"/>
            <a:ext cx="963861" cy="936752"/>
          </a:xfrm>
          <a:prstGeom prst="rect">
            <a:avLst/>
          </a:prstGeom>
        </p:spPr>
      </p:pic>
      <p:pic>
        <p:nvPicPr>
          <p:cNvPr id="10" name="Picture 9" descr="الطب الطبيب الفيتامين · صورة حرة على Pixabay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282" y="2247216"/>
            <a:ext cx="1245331" cy="1245331"/>
          </a:xfrm>
          <a:prstGeom prst="rect">
            <a:avLst/>
          </a:prstGeom>
        </p:spPr>
      </p:pic>
      <p:pic>
        <p:nvPicPr>
          <p:cNvPr id="11" name="Picture 10" descr="Kostenlose Vektorgrafik: Brillen, Bilder, Objektive...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738" y="2403137"/>
            <a:ext cx="1823012" cy="911506"/>
          </a:xfrm>
          <a:prstGeom prst="rect">
            <a:avLst/>
          </a:prstGeom>
        </p:spPr>
      </p:pic>
      <p:pic>
        <p:nvPicPr>
          <p:cNvPr id="4" name="Picture 3" descr="مدرب الحافلة السوداء - رسم متجه حر على Pixabay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242" y="4561160"/>
            <a:ext cx="1458410" cy="899353"/>
          </a:xfrm>
          <a:prstGeom prst="rect">
            <a:avLst/>
          </a:prstGeom>
        </p:spPr>
      </p:pic>
      <p:pic>
        <p:nvPicPr>
          <p:cNvPr id="5" name="Picture 4" descr="النقدية · رسم متجه حر على Pixabay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768" y="4561160"/>
            <a:ext cx="1496753" cy="9011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4" t="7022" r="11023" b="8159"/>
          <a:stretch/>
        </p:blipFill>
        <p:spPr>
          <a:xfrm>
            <a:off x="2145654" y="4221962"/>
            <a:ext cx="960699" cy="1240368"/>
          </a:xfrm>
          <a:prstGeom prst="rect">
            <a:avLst/>
          </a:prstGeom>
        </p:spPr>
      </p:pic>
      <p:pic>
        <p:nvPicPr>
          <p:cNvPr id="16" name="Picture 15" descr="تشغيل فن متجهات الأشخاص - Hurca!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924" y="5898155"/>
            <a:ext cx="1762981" cy="959845"/>
          </a:xfrm>
          <a:prstGeom prst="rect">
            <a:avLst/>
          </a:prstGeom>
        </p:spPr>
      </p:pic>
      <p:pic>
        <p:nvPicPr>
          <p:cNvPr id="15" name="Picture 14" descr="وجه مبتسم | متخيل | Flickr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" t="15490" r="1182" b="16416"/>
          <a:stretch/>
        </p:blipFill>
        <p:spPr>
          <a:xfrm>
            <a:off x="7051704" y="6172301"/>
            <a:ext cx="648182" cy="648184"/>
          </a:xfrm>
          <a:prstGeom prst="rect">
            <a:avLst/>
          </a:prstGeom>
        </p:spPr>
      </p:pic>
      <p:pic>
        <p:nvPicPr>
          <p:cNvPr id="17" name="Picture 16" descr="أسلوب حياة صحي صور مجانية - صور المجال العمومي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4" b="42131"/>
          <a:stretch/>
        </p:blipFill>
        <p:spPr>
          <a:xfrm>
            <a:off x="4465823" y="6137577"/>
            <a:ext cx="1428750" cy="7060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49810" y="1543669"/>
            <a:ext cx="387419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xm" sz="2800" dirty="0">
                <a:cs typeface="Arial" panose="020B0604020202020204" pitchFamily="34" charset="0"/>
                <a:rtl/>
              </a:rPr>
              <a:t>الصحة الشاملة تعني:</a:t>
            </a:r>
          </a:p>
        </p:txBody>
      </p:sp>
    </p:spTree>
    <p:extLst>
      <p:ext uri="{BB962C8B-B14F-4D97-AF65-F5344CB8AC3E}">
        <p14:creationId xmlns:p14="http://schemas.microsoft.com/office/powerpoint/2010/main" val="2051884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B29A4-D55A-4FBF-8FFF-500F4EC01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505" y="1929322"/>
            <a:ext cx="8634952" cy="4726002"/>
          </a:xfrm>
        </p:spPr>
        <p:txBody>
          <a:bodyPr rtlCol="1">
            <a:noAutofit/>
          </a:bodyPr>
          <a:lstStyle/>
          <a:p>
            <a:pPr rtl="1">
              <a:spcAft>
                <a:spcPts val="1200"/>
              </a:spcAft>
            </a:pPr>
            <a:r>
              <a:rPr lang="ar-xm" dirty="0">
                <a:cs typeface="Arial" panose="020B0604020202020204" pitchFamily="34" charset="0"/>
                <a:rtl/>
              </a:rPr>
              <a:t>الصحة مهمة للقدرة على المشاركة في المجتمع. </a:t>
            </a:r>
          </a:p>
          <a:p>
            <a:pPr marL="0" indent="0" rtl="1">
              <a:spcAft>
                <a:spcPts val="1200"/>
              </a:spcAft>
              <a:buNone/>
            </a:pPr>
            <a:endParaRPr lang="en-US" sz="5400" dirty="0">
              <a:cs typeface="Arial" panose="020B0604020202020204" pitchFamily="34" charset="0"/>
            </a:endParaRPr>
          </a:p>
          <a:p>
            <a:pPr rtl="1">
              <a:spcAft>
                <a:spcPts val="1200"/>
              </a:spcAft>
            </a:pPr>
            <a:endParaRPr lang="en-US" dirty="0">
              <a:cs typeface="Arial" panose="020B0604020202020204" pitchFamily="34" charset="0"/>
            </a:endParaRPr>
          </a:p>
          <a:p>
            <a:pPr rtl="1">
              <a:spcAft>
                <a:spcPts val="1200"/>
              </a:spcAft>
            </a:pPr>
            <a:endParaRPr lang="en-US" sz="2000" dirty="0">
              <a:cs typeface="Arial" panose="020B0604020202020204" pitchFamily="34" charset="0"/>
            </a:endParaRPr>
          </a:p>
          <a:p>
            <a:pPr rtl="1">
              <a:spcAft>
                <a:spcPts val="1200"/>
              </a:spcAft>
            </a:pPr>
            <a:r>
              <a:rPr lang="ar-xm" dirty="0">
                <a:cs typeface="Arial" panose="020B0604020202020204" pitchFamily="34" charset="0"/>
                <a:rtl/>
              </a:rPr>
              <a:t>يستحق كل الأشخاص أن يكونوا في أفضل صحة. لكل </a:t>
            </a:r>
            <a:r>
              <a:rPr lang="ar-xm">
                <a:cs typeface="Arial" panose="020B0604020202020204" pitchFamily="34" charset="0"/>
                <a:rtl/>
              </a:rPr>
              <a:t>الأشخاص </a:t>
            </a:r>
            <a:br>
              <a:rPr lang="en-US">
                <a:cs typeface="Arial" panose="020B0604020202020204" pitchFamily="34" charset="0"/>
                <a:rtl/>
              </a:rPr>
            </a:br>
            <a:r>
              <a:rPr lang="ar-xm">
                <a:cs typeface="Arial" panose="020B0604020202020204" pitchFamily="34" charset="0"/>
                <a:rtl/>
              </a:rPr>
              <a:t>الحق </a:t>
            </a:r>
            <a:r>
              <a:rPr lang="ar-xm" dirty="0">
                <a:cs typeface="Arial" panose="020B0604020202020204" pitchFamily="34" charset="0"/>
                <a:rtl/>
              </a:rPr>
              <a:t>في الصحة.</a:t>
            </a:r>
          </a:p>
          <a:p>
            <a:pPr rtl="1">
              <a:spcAft>
                <a:spcPts val="1200"/>
              </a:spcAft>
            </a:pPr>
            <a:r>
              <a:rPr lang="ar-xm" dirty="0">
                <a:cs typeface="Arial" panose="020B0604020202020204" pitchFamily="34" charset="0"/>
                <a:rtl/>
              </a:rPr>
              <a:t>لكن الأشخاص </a:t>
            </a:r>
            <a:r>
              <a:rPr lang="ar-xm" b="1" dirty="0">
                <a:cs typeface="Arial" panose="020B0604020202020204" pitchFamily="34" charset="0"/>
                <a:rtl/>
              </a:rPr>
              <a:t>ذوي</a:t>
            </a:r>
            <a:r>
              <a:rPr lang="ar-xm" dirty="0">
                <a:cs typeface="Arial" panose="020B0604020202020204" pitchFamily="34" charset="0"/>
                <a:rtl/>
              </a:rPr>
              <a:t> الإعاقات الفكرية يميلون إلى أن يكونوا </a:t>
            </a:r>
            <a:r>
              <a:rPr lang="ar-xm">
                <a:cs typeface="Arial" panose="020B0604020202020204" pitchFamily="34" charset="0"/>
                <a:rtl/>
              </a:rPr>
              <a:t>في </a:t>
            </a:r>
            <a:br>
              <a:rPr lang="en-US">
                <a:cs typeface="Arial" panose="020B0604020202020204" pitchFamily="34" charset="0"/>
                <a:rtl/>
              </a:rPr>
            </a:br>
            <a:r>
              <a:rPr lang="ar-xm">
                <a:cs typeface="Arial" panose="020B0604020202020204" pitchFamily="34" charset="0"/>
                <a:rtl/>
              </a:rPr>
              <a:t>صحة أسوأ </a:t>
            </a:r>
            <a:r>
              <a:rPr lang="ar-xm" dirty="0">
                <a:cs typeface="Arial" panose="020B0604020202020204" pitchFamily="34" charset="0"/>
                <a:rtl/>
              </a:rPr>
              <a:t>من الأشخاص الذين لا يعانون من إعاقات فكرية.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53CE0A0-3A59-4266-B154-99AC9500B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8871" y="401703"/>
            <a:ext cx="6323105" cy="585850"/>
          </a:xfrm>
        </p:spPr>
        <p:txBody>
          <a:bodyPr rtlCol="1">
            <a:noAutofit/>
          </a:bodyPr>
          <a:lstStyle/>
          <a:p>
            <a:pPr rtl="1"/>
            <a:r>
              <a:rPr lang="ar-xm" sz="3600" dirty="0">
                <a:cs typeface="Arial" panose="020B0604020202020204" pitchFamily="34" charset="0"/>
                <a:rtl/>
              </a:rPr>
              <a:t>لماذا نحتاج إلى صحة شاملة؟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313" y="2357436"/>
            <a:ext cx="1295881" cy="1146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930" y="3628732"/>
            <a:ext cx="1295881" cy="11525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352" y="2599747"/>
            <a:ext cx="1729806" cy="1153926"/>
          </a:xfrm>
          <a:prstGeom prst="rect">
            <a:avLst/>
          </a:prstGeom>
        </p:spPr>
      </p:pic>
      <p:pic>
        <p:nvPicPr>
          <p:cNvPr id="10" name="Picture 9" descr="مجموعة من الرجال يلعبون كرة القدم&#10;&#10;تم إنشاء الوصف تلقائيًا">
            <a:extLst>
              <a:ext uri="{FF2B5EF4-FFF2-40B4-BE49-F238E27FC236}">
                <a16:creationId xmlns:a16="http://schemas.microsoft.com/office/drawing/2014/main" id="{12324392-9537-45B6-84DB-F35EF255E73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0706" r="15613"/>
          <a:stretch/>
        </p:blipFill>
        <p:spPr>
          <a:xfrm>
            <a:off x="3389849" y="3176710"/>
            <a:ext cx="1152000" cy="1356769"/>
          </a:xfrm>
          <a:prstGeom prst="rect">
            <a:avLst/>
          </a:prstGeom>
        </p:spPr>
      </p:pic>
      <p:pic>
        <p:nvPicPr>
          <p:cNvPr id="12" name="Picture 11" descr="صورة تحتوي على نص، داخلي، شخص، جدول&#10;&#10;تم إنشاء الوصف تلقائيًا">
            <a:extLst>
              <a:ext uri="{FF2B5EF4-FFF2-40B4-BE49-F238E27FC236}">
                <a16:creationId xmlns:a16="http://schemas.microsoft.com/office/drawing/2014/main" id="{D9DB33D0-88FD-4B0A-A395-6BBAEDAE18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13490" y="2344153"/>
            <a:ext cx="1547332" cy="116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46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CE0A0-3A59-4266-B154-99AC9500B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5590" y="401703"/>
            <a:ext cx="6323105" cy="585850"/>
          </a:xfrm>
        </p:spPr>
        <p:txBody>
          <a:bodyPr rtlCol="1">
            <a:noAutofit/>
          </a:bodyPr>
          <a:lstStyle/>
          <a:p>
            <a:pPr rtl="1"/>
            <a:r>
              <a:rPr lang="ar-xm" sz="3600" dirty="0">
                <a:cs typeface="Arial" panose="020B0604020202020204" pitchFamily="34" charset="0"/>
                <a:rtl/>
              </a:rPr>
              <a:t>لماذا نحتاج إلى صحة شاملة؟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B29A4-D55A-4FBF-8FFF-500F4EC01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555" y="1836854"/>
            <a:ext cx="7859262" cy="4726002"/>
          </a:xfrm>
        </p:spPr>
        <p:txBody>
          <a:bodyPr rtlCol="1">
            <a:normAutofit lnSpcReduction="10000"/>
          </a:bodyPr>
          <a:lstStyle/>
          <a:p>
            <a:pPr marL="0" indent="0" rtl="1">
              <a:buNone/>
            </a:pPr>
            <a:r>
              <a:rPr lang="ar-xm" sz="2600" dirty="0">
                <a:cs typeface="Arial" panose="020B0604020202020204" pitchFamily="34" charset="0"/>
                <a:rtl/>
              </a:rPr>
              <a:t>يميل الأشخاص </a:t>
            </a:r>
            <a:r>
              <a:rPr lang="ar-xm" sz="2600" b="1" dirty="0">
                <a:cs typeface="Arial" panose="020B0604020202020204" pitchFamily="34" charset="0"/>
                <a:rtl/>
              </a:rPr>
              <a:t>ذوو</a:t>
            </a:r>
            <a:r>
              <a:rPr lang="ar-xm" sz="2600" dirty="0">
                <a:cs typeface="Arial" panose="020B0604020202020204" pitchFamily="34" charset="0"/>
                <a:rtl/>
              </a:rPr>
              <a:t> الإعاقات الفكرية إلى أن يكونوا في </a:t>
            </a:r>
            <a:r>
              <a:rPr lang="ar-xm" sz="2600">
                <a:cs typeface="Arial" panose="020B0604020202020204" pitchFamily="34" charset="0"/>
                <a:rtl/>
              </a:rPr>
              <a:t>صحة أسو</a:t>
            </a:r>
            <a:br>
              <a:rPr lang="en-US" sz="2600">
                <a:cs typeface="Arial" panose="020B0604020202020204" pitchFamily="34" charset="0"/>
                <a:rtl/>
              </a:rPr>
            </a:br>
            <a:r>
              <a:rPr lang="ar-xm" sz="2600">
                <a:cs typeface="Arial" panose="020B0604020202020204" pitchFamily="34" charset="0"/>
                <a:rtl/>
              </a:rPr>
              <a:t>أ من </a:t>
            </a:r>
            <a:r>
              <a:rPr lang="ar-xm" sz="2600" dirty="0">
                <a:cs typeface="Arial" panose="020B0604020202020204" pitchFamily="34" charset="0"/>
                <a:rtl/>
              </a:rPr>
              <a:t>الأشخاص الذين لا يعانون من إعاقات فكرية.</a:t>
            </a:r>
          </a:p>
          <a:p>
            <a:pPr rtl="1"/>
            <a:r>
              <a:rPr lang="ar-xm" sz="2600" dirty="0">
                <a:cs typeface="Arial" panose="020B0604020202020204" pitchFamily="34" charset="0"/>
                <a:rtl/>
              </a:rPr>
              <a:t>إنهم: </a:t>
            </a:r>
          </a:p>
          <a:p>
            <a:pPr lvl="1" rtl="1"/>
            <a:r>
              <a:rPr lang="ar-xm" sz="2200" dirty="0">
                <a:cs typeface="Arial" panose="020B0604020202020204" pitchFamily="34" charset="0"/>
                <a:rtl/>
              </a:rPr>
              <a:t>عرضة أكثر بنسبة </a:t>
            </a:r>
            <a:r>
              <a:rPr lang="en-us" sz="2200" dirty="0">
                <a:cs typeface="Arial" panose="020B0604020202020204" pitchFamily="34" charset="0"/>
                <a:rtl val="0"/>
              </a:rPr>
              <a:t>5</a:t>
            </a:r>
            <a:r>
              <a:rPr lang="ar-xm" sz="2200" dirty="0">
                <a:cs typeface="Arial" panose="020B0604020202020204" pitchFamily="34" charset="0"/>
                <a:rtl/>
              </a:rPr>
              <a:t> مرات للإصابة </a:t>
            </a:r>
            <a:r>
              <a:rPr lang="ar-xm" sz="2200" b="1" dirty="0">
                <a:cs typeface="Arial" panose="020B0604020202020204" pitchFamily="34" charset="0"/>
                <a:rtl/>
              </a:rPr>
              <a:t>بمرض السكري</a:t>
            </a:r>
          </a:p>
          <a:p>
            <a:pPr marL="457200" lvl="1" indent="0" rtl="1">
              <a:buNone/>
            </a:pPr>
            <a:endParaRPr lang="en-US" sz="2200" dirty="0">
              <a:cs typeface="Arial" panose="020B0604020202020204" pitchFamily="34" charset="0"/>
            </a:endParaRPr>
          </a:p>
          <a:p>
            <a:pPr lvl="1" rtl="1"/>
            <a:r>
              <a:rPr lang="ar-xm" sz="2200" dirty="0">
                <a:cs typeface="Arial" panose="020B0604020202020204" pitchFamily="34" charset="0"/>
                <a:rtl/>
              </a:rPr>
              <a:t>عرضة أكثر بنسبة </a:t>
            </a:r>
            <a:r>
              <a:rPr lang="en-us" sz="2200" dirty="0">
                <a:cs typeface="Arial" panose="020B0604020202020204" pitchFamily="34" charset="0"/>
                <a:rtl val="0"/>
              </a:rPr>
              <a:t>3</a:t>
            </a:r>
            <a:r>
              <a:rPr lang="ar-xm" sz="2200" dirty="0">
                <a:cs typeface="Arial" panose="020B0604020202020204" pitchFamily="34" charset="0"/>
                <a:rtl/>
              </a:rPr>
              <a:t> مرات للإصابة </a:t>
            </a:r>
            <a:r>
              <a:rPr lang="ar-xm" sz="2200" b="1" dirty="0">
                <a:cs typeface="Arial" panose="020B0604020202020204" pitchFamily="34" charset="0"/>
                <a:rtl/>
              </a:rPr>
              <a:t>بالتهاب المفاصل</a:t>
            </a:r>
          </a:p>
          <a:p>
            <a:pPr marL="457200" lvl="1" indent="0" rtl="1">
              <a:buNone/>
            </a:pPr>
            <a:endParaRPr lang="en-US" sz="2200" dirty="0">
              <a:cs typeface="Arial" panose="020B0604020202020204" pitchFamily="34" charset="0"/>
            </a:endParaRPr>
          </a:p>
          <a:p>
            <a:pPr lvl="1" rtl="1"/>
            <a:r>
              <a:rPr lang="ar-xm" sz="2200" dirty="0">
                <a:cs typeface="Arial" panose="020B0604020202020204" pitchFamily="34" charset="0"/>
                <a:rtl/>
              </a:rPr>
              <a:t>عرضة أكثر بنسبة مرتين </a:t>
            </a:r>
            <a:r>
              <a:rPr lang="ar-xm" sz="2200">
                <a:cs typeface="Arial" panose="020B0604020202020204" pitchFamily="34" charset="0"/>
                <a:rtl/>
              </a:rPr>
              <a:t>للإصابة </a:t>
            </a:r>
            <a:r>
              <a:rPr lang="ar-xm" sz="2200" b="1">
                <a:cs typeface="Arial" panose="020B0604020202020204" pitchFamily="34" charset="0"/>
                <a:rtl/>
              </a:rPr>
              <a:t>بأمراض </a:t>
            </a:r>
            <a:br>
              <a:rPr lang="en-US" sz="2200" b="1">
                <a:cs typeface="Arial" panose="020B0604020202020204" pitchFamily="34" charset="0"/>
                <a:rtl/>
              </a:rPr>
            </a:br>
            <a:r>
              <a:rPr lang="ar-xm" sz="2200" b="1">
                <a:cs typeface="Arial" panose="020B0604020202020204" pitchFamily="34" charset="0"/>
                <a:rtl/>
              </a:rPr>
              <a:t>القلب</a:t>
            </a:r>
            <a:r>
              <a:rPr lang="ar-xm" sz="2200">
                <a:cs typeface="Arial" panose="020B0604020202020204" pitchFamily="34" charset="0"/>
                <a:rtl/>
              </a:rPr>
              <a:t> </a:t>
            </a:r>
            <a:r>
              <a:rPr lang="ar-xm" sz="2200" dirty="0">
                <a:cs typeface="Arial" panose="020B0604020202020204" pitchFamily="34" charset="0"/>
                <a:rtl/>
              </a:rPr>
              <a:t>و</a:t>
            </a:r>
            <a:r>
              <a:rPr lang="ar-xm" sz="2200" b="1" dirty="0">
                <a:cs typeface="Arial" panose="020B0604020202020204" pitchFamily="34" charset="0"/>
                <a:rtl/>
              </a:rPr>
              <a:t>الربو</a:t>
            </a:r>
          </a:p>
          <a:p>
            <a:pPr marL="457200" lvl="1" indent="0" rtl="1">
              <a:buNone/>
            </a:pPr>
            <a:endParaRPr lang="en-US" sz="2200" dirty="0">
              <a:cs typeface="Arial" panose="020B0604020202020204" pitchFamily="34" charset="0"/>
            </a:endParaRPr>
          </a:p>
          <a:p>
            <a:pPr rtl="1"/>
            <a:r>
              <a:rPr lang="ar-xm" sz="2600" dirty="0">
                <a:cs typeface="Arial" panose="020B0604020202020204" pitchFamily="34" charset="0"/>
                <a:rtl/>
              </a:rPr>
              <a:t>عرضة أكبر </a:t>
            </a:r>
            <a:r>
              <a:rPr lang="ar-xm" sz="2600">
                <a:cs typeface="Arial" panose="020B0604020202020204" pitchFamily="34" charset="0"/>
                <a:rtl/>
              </a:rPr>
              <a:t>بنسبة </a:t>
            </a:r>
            <a:r>
              <a:rPr lang="en-us" sz="2600">
                <a:cs typeface="Arial" panose="020B0604020202020204" pitchFamily="34" charset="0"/>
                <a:rtl val="0"/>
              </a:rPr>
              <a:t>10</a:t>
            </a:r>
            <a:r>
              <a:rPr lang="ar-SA" sz="2200">
                <a:cs typeface="Arial" panose="020B0604020202020204" pitchFamily="34" charset="0"/>
                <a:rtl/>
              </a:rPr>
              <a:t>%</a:t>
            </a:r>
            <a:r>
              <a:rPr lang="ar-SA" sz="2600">
                <a:cs typeface="Arial" panose="020B0604020202020204" pitchFamily="34" charset="0"/>
                <a:rtl/>
              </a:rPr>
              <a:t> </a:t>
            </a:r>
            <a:r>
              <a:rPr lang="ar-xm" sz="2600" dirty="0">
                <a:cs typeface="Arial" panose="020B0604020202020204" pitchFamily="34" charset="0"/>
                <a:rtl/>
              </a:rPr>
              <a:t>لانتشار السمنة</a:t>
            </a:r>
          </a:p>
          <a:p>
            <a:pPr rtl="1">
              <a:spcAft>
                <a:spcPts val="600"/>
              </a:spcAft>
            </a:pPr>
            <a:r>
              <a:rPr lang="ar-xm" sz="2600" dirty="0">
                <a:cs typeface="Arial" panose="020B0604020202020204" pitchFamily="34" charset="0"/>
                <a:rtl/>
              </a:rPr>
              <a:t>يموتون في المتوسط قبل </a:t>
            </a:r>
            <a:r>
              <a:rPr lang="en-us" sz="2600" dirty="0">
                <a:cs typeface="Arial" panose="020B0604020202020204" pitchFamily="34" charset="0"/>
                <a:rtl val="0"/>
              </a:rPr>
              <a:t>16</a:t>
            </a:r>
            <a:r>
              <a:rPr lang="ar-xm" sz="2600" dirty="0">
                <a:cs typeface="Arial" panose="020B0604020202020204" pitchFamily="34" charset="0"/>
                <a:rtl/>
              </a:rPr>
              <a:t> عامًا</a:t>
            </a:r>
          </a:p>
          <a:p>
            <a:pPr lvl="1" rtl="1">
              <a:spcAft>
                <a:spcPts val="600"/>
              </a:spcAft>
            </a:pPr>
            <a:endParaRPr lang="en-US" dirty="0">
              <a:cs typeface="Arial" panose="020B0604020202020204" pitchFamily="34" charset="0"/>
            </a:endParaRPr>
          </a:p>
          <a:p>
            <a:pPr marL="457200" lvl="1" indent="0" rtl="1">
              <a:spcAft>
                <a:spcPts val="600"/>
              </a:spcAft>
              <a:buNone/>
            </a:pPr>
            <a:endParaRPr lang="en-US" dirty="0">
              <a:cs typeface="Arial" panose="020B0604020202020204" pitchFamily="34" charset="0"/>
            </a:endParaRPr>
          </a:p>
        </p:txBody>
      </p:sp>
      <p:pic>
        <p:nvPicPr>
          <p:cNvPr id="4" name="Picture 3" descr="ملف: تصوير اختبار منزلي لمرض السكري ونتائج الاختبار...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36" b="24952"/>
          <a:stretch/>
        </p:blipFill>
        <p:spPr>
          <a:xfrm>
            <a:off x="1408924" y="2260904"/>
            <a:ext cx="1697703" cy="1243012"/>
          </a:xfrm>
          <a:prstGeom prst="ellipse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78" y="3724067"/>
            <a:ext cx="1621221" cy="1758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91" y="4174080"/>
            <a:ext cx="1404333" cy="1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604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B29A4-D55A-4FBF-8FFF-500F4EC01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555" y="1836854"/>
            <a:ext cx="7859262" cy="4726002"/>
          </a:xfrm>
        </p:spPr>
        <p:txBody>
          <a:bodyPr rtlCol="1">
            <a:normAutofit/>
          </a:bodyPr>
          <a:lstStyle/>
          <a:p>
            <a:pPr rtl="1">
              <a:spcAft>
                <a:spcPts val="1200"/>
              </a:spcAft>
            </a:pPr>
            <a:r>
              <a:rPr lang="ar-xm" dirty="0">
                <a:cs typeface="Arial" panose="020B0604020202020204" pitchFamily="34" charset="0"/>
                <a:rtl/>
              </a:rPr>
              <a:t>يمكن للأنظمة الصحية تحسين صحة الأشخاص. يمكنهم </a:t>
            </a:r>
            <a:r>
              <a:rPr lang="ar-xm">
                <a:cs typeface="Arial" panose="020B0604020202020204" pitchFamily="34" charset="0"/>
                <a:rtl/>
              </a:rPr>
              <a:t>القيام </a:t>
            </a:r>
            <a:br>
              <a:rPr lang="en-US">
                <a:cs typeface="Arial" panose="020B0604020202020204" pitchFamily="34" charset="0"/>
                <a:rtl/>
              </a:rPr>
            </a:br>
            <a:r>
              <a:rPr lang="ar-xm">
                <a:cs typeface="Arial" panose="020B0604020202020204" pitchFamily="34" charset="0"/>
                <a:rtl/>
              </a:rPr>
              <a:t>بذلك </a:t>
            </a:r>
            <a:r>
              <a:rPr lang="ar-xm" dirty="0">
                <a:cs typeface="Arial" panose="020B0604020202020204" pitchFamily="34" charset="0"/>
                <a:rtl/>
              </a:rPr>
              <a:t>من خلال توفير الخدمات الصحية والتعليم. الأفضل </a:t>
            </a:r>
            <a:r>
              <a:rPr lang="ar-xm">
                <a:cs typeface="Arial" panose="020B0604020202020204" pitchFamily="34" charset="0"/>
                <a:rtl/>
              </a:rPr>
              <a:t>هو </a:t>
            </a:r>
            <a:br>
              <a:rPr lang="en-US">
                <a:cs typeface="Arial" panose="020B0604020202020204" pitchFamily="34" charset="0"/>
                <a:rtl/>
              </a:rPr>
            </a:br>
            <a:r>
              <a:rPr lang="ar-xm">
                <a:cs typeface="Arial" panose="020B0604020202020204" pitchFamily="34" charset="0"/>
                <a:rtl/>
              </a:rPr>
              <a:t>عند </a:t>
            </a:r>
            <a:r>
              <a:rPr lang="ar-xm" dirty="0">
                <a:cs typeface="Arial" panose="020B0604020202020204" pitchFamily="34" charset="0"/>
                <a:rtl/>
              </a:rPr>
              <a:t>توافر هذه الخدمات والتعليم داخل المجتمع!</a:t>
            </a:r>
          </a:p>
          <a:p>
            <a:pPr rtl="1">
              <a:spcAft>
                <a:spcPts val="1200"/>
              </a:spcAft>
            </a:pPr>
            <a:r>
              <a:rPr lang="ar-xm" dirty="0">
                <a:cs typeface="Arial" panose="020B0604020202020204" pitchFamily="34" charset="0"/>
                <a:rtl/>
              </a:rPr>
              <a:t>غالبًا ما لا توفر الأنظمة الصحية للأشخاص ذوي الإعاقات الفكرية الخدمات والتعليم الذي يلبي احتياجاتهم. وهذه مشكلة كبيرة!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53133C3-36D3-9BD5-03FE-A6C082561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5590" y="401703"/>
            <a:ext cx="6323105" cy="585850"/>
          </a:xfrm>
        </p:spPr>
        <p:txBody>
          <a:bodyPr rtlCol="1">
            <a:noAutofit/>
          </a:bodyPr>
          <a:lstStyle/>
          <a:p>
            <a:pPr rtl="1"/>
            <a:r>
              <a:rPr lang="ar-xm" sz="3600" dirty="0">
                <a:cs typeface="Arial" panose="020B0604020202020204" pitchFamily="34" charset="0"/>
                <a:rtl/>
              </a:rPr>
              <a:t>لماذا نحتاج إلى صحة شاملة؟</a:t>
            </a:r>
          </a:p>
        </p:txBody>
      </p:sp>
    </p:spTree>
    <p:extLst>
      <p:ext uri="{BB962C8B-B14F-4D97-AF65-F5344CB8AC3E}">
        <p14:creationId xmlns:p14="http://schemas.microsoft.com/office/powerpoint/2010/main" val="716451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3382" y="401703"/>
            <a:ext cx="7886700" cy="585850"/>
          </a:xfrm>
        </p:spPr>
        <p:txBody>
          <a:bodyPr rtlCol="1">
            <a:normAutofit/>
          </a:bodyPr>
          <a:lstStyle/>
          <a:p>
            <a:pPr rtl="1"/>
            <a:r>
              <a:rPr lang="ar-xm" sz="3600" dirty="0">
                <a:cs typeface="Arial" panose="020B0604020202020204" pitchFamily="34" charset="0"/>
                <a:rtl/>
              </a:rPr>
              <a:t>ما المقصود المناصرة؟</a:t>
            </a:r>
          </a:p>
        </p:txBody>
      </p:sp>
      <p:pic>
        <p:nvPicPr>
          <p:cNvPr id="6" name="Online Media 5" title="Meet a Self-Advocate: Renee Manfredi">
            <a:hlinkClick r:id="" action="ppaction://media"/>
            <a:extLst>
              <a:ext uri="{FF2B5EF4-FFF2-40B4-BE49-F238E27FC236}">
                <a16:creationId xmlns:a16="http://schemas.microsoft.com/office/drawing/2014/main" id="{9672F8A0-9A6D-4FF9-9294-26B97246EAD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722313" y="1825625"/>
            <a:ext cx="770096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59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4746" y="1896745"/>
            <a:ext cx="5086286" cy="4351338"/>
          </a:xfrm>
        </p:spPr>
        <p:txBody>
          <a:bodyPr rtlCol="1"/>
          <a:lstStyle/>
          <a:p>
            <a:pPr marL="514350" indent="-514350" rtl="1">
              <a:spcAft>
                <a:spcPts val="1200"/>
              </a:spcAft>
              <a:buAutoNum type="arabicPeriod"/>
            </a:pPr>
            <a:r>
              <a:rPr lang="ar-xm" dirty="0">
                <a:cs typeface="Arial" panose="020B0604020202020204" pitchFamily="34" charset="0"/>
                <a:rtl/>
              </a:rPr>
              <a:t>ارفع الصوت لنفسك</a:t>
            </a:r>
          </a:p>
          <a:p>
            <a:pPr marL="514350" indent="-514350" rtl="1">
              <a:spcAft>
                <a:spcPts val="1200"/>
              </a:spcAft>
              <a:buAutoNum type="arabicPeriod"/>
            </a:pPr>
            <a:r>
              <a:rPr lang="ar-xm" dirty="0">
                <a:cs typeface="Arial" panose="020B0604020202020204" pitchFamily="34" charset="0"/>
                <a:rtl/>
              </a:rPr>
              <a:t>ارفع الصوت للآخرين</a:t>
            </a:r>
          </a:p>
          <a:p>
            <a:pPr marL="514350" indent="-514350" rtl="1">
              <a:spcAft>
                <a:spcPts val="1200"/>
              </a:spcAft>
              <a:buFont typeface="Arial" panose="020B0604020202020204" pitchFamily="34" charset="0"/>
              <a:buAutoNum type="arabicPeriod"/>
            </a:pPr>
            <a:r>
              <a:rPr lang="ar-xm" dirty="0">
                <a:cs typeface="Arial" panose="020B0604020202020204" pitchFamily="34" charset="0"/>
                <a:rtl/>
              </a:rPr>
              <a:t>ارفع الصوت لمجتمعك</a:t>
            </a:r>
          </a:p>
          <a:p>
            <a:pPr marL="0" indent="0" rtl="1">
              <a:buNone/>
            </a:pPr>
            <a:endParaRPr lang="en-US" dirty="0">
              <a:cs typeface="Arial" panose="020B0604020202020204" pitchFamily="34" charset="0"/>
            </a:endParaRPr>
          </a:p>
        </p:txBody>
      </p:sp>
      <p:pic>
        <p:nvPicPr>
          <p:cNvPr id="1026" name="Picture 2" descr="CapitolHillDay2018PRphoto.jpg">
            <a:extLst>
              <a:ext uri="{FF2B5EF4-FFF2-40B4-BE49-F238E27FC236}">
                <a16:creationId xmlns:a16="http://schemas.microsoft.com/office/drawing/2014/main" id="{3AA159CC-DD3F-4147-8E49-49F29282E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34" y="2928859"/>
            <a:ext cx="3865944" cy="2287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524848C-17DE-FCFA-776A-A7557D374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382" y="401703"/>
            <a:ext cx="7886700" cy="585850"/>
          </a:xfrm>
        </p:spPr>
        <p:txBody>
          <a:bodyPr rtlCol="1">
            <a:normAutofit/>
          </a:bodyPr>
          <a:lstStyle/>
          <a:p>
            <a:pPr rtl="1"/>
            <a:r>
              <a:rPr lang="ar-xm" sz="3600" dirty="0">
                <a:cs typeface="Arial" panose="020B0604020202020204" pitchFamily="34" charset="0"/>
                <a:rtl/>
              </a:rPr>
              <a:t>ما المقصود المناصرة؟</a:t>
            </a:r>
          </a:p>
        </p:txBody>
      </p:sp>
    </p:spTree>
    <p:extLst>
      <p:ext uri="{BB962C8B-B14F-4D97-AF65-F5344CB8AC3E}">
        <p14:creationId xmlns:p14="http://schemas.microsoft.com/office/powerpoint/2010/main" val="18970231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</TotalTime>
  <Words>852</Words>
  <Application>Microsoft Office PowerPoint</Application>
  <PresentationFormat>On-screen Show (4:3)</PresentationFormat>
  <Paragraphs>140</Paragraphs>
  <Slides>18</Slides>
  <Notes>18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Custom Design</vt:lpstr>
      <vt:lpstr>مناصرة الصحة الشاملة  </vt:lpstr>
      <vt:lpstr>ما المقصود بالصحة الشاملة؟</vt:lpstr>
      <vt:lpstr>ما المقصود بالصحة الشاملة؟</vt:lpstr>
      <vt:lpstr>ما المقصود بالصحة الشاملة؟</vt:lpstr>
      <vt:lpstr>لماذا نحتاج إلى صحة شاملة؟</vt:lpstr>
      <vt:lpstr>لماذا نحتاج إلى صحة شاملة؟</vt:lpstr>
      <vt:lpstr>لماذا نحتاج إلى صحة شاملة؟</vt:lpstr>
      <vt:lpstr>ما المقصود المناصرة؟</vt:lpstr>
      <vt:lpstr>ما المقصود المناصرة؟</vt:lpstr>
      <vt:lpstr>اعتبارات مهمة للمناصرة</vt:lpstr>
      <vt:lpstr>اعتبارات مهمة للمناصرة</vt:lpstr>
      <vt:lpstr>اعتبارات مهمة للمناصرة</vt:lpstr>
      <vt:lpstr>اعتبارات مهمة للمناصرة</vt:lpstr>
      <vt:lpstr>اعتبارات مهمة للمناصرة</vt:lpstr>
      <vt:lpstr>اعتبارات مهمة للمناصرة</vt:lpstr>
      <vt:lpstr>اعتبارات مهمة للمناصرة</vt:lpstr>
      <vt:lpstr>النشاط</vt:lpstr>
      <vt:lpstr>اعتراف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Sub-title  Date</dc:title>
  <dc:creator>Microsoft Office User</dc:creator>
  <cp:lastModifiedBy>Faith Chabedi</cp:lastModifiedBy>
  <cp:revision>134</cp:revision>
  <dcterms:created xsi:type="dcterms:W3CDTF">2016-07-26T16:26:50Z</dcterms:created>
  <dcterms:modified xsi:type="dcterms:W3CDTF">2024-10-30T17:22:00Z</dcterms:modified>
</cp:coreProperties>
</file>