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48"/>
    <p:restoredTop sz="94643"/>
  </p:normalViewPr>
  <p:slideViewPr>
    <p:cSldViewPr snapToGrid="0" snapToObjects="1">
      <p:cViewPr varScale="1">
        <p:scale>
          <a:sx n="109" d="100"/>
          <a:sy n="109" d="100"/>
        </p:scale>
        <p:origin x="14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4BA7F-E775-6F41-A631-4E0ECA4131AB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05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6909"/>
            <a:ext cx="9144000" cy="70658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50770" y="5791327"/>
            <a:ext cx="27538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Ubuntu" charset="0"/>
                <a:ea typeface="Ubuntu" charset="0"/>
                <a:cs typeface="Ubuntu" charset="0"/>
              </a:rPr>
              <a:t>Mary Davis</a:t>
            </a:r>
          </a:p>
          <a:p>
            <a:r>
              <a:rPr lang="en-US" sz="1400" dirty="0">
                <a:latin typeface="Ubuntu Light" charset="0"/>
                <a:ea typeface="Ubuntu Light" charset="0"/>
                <a:cs typeface="Ubuntu Light" charset="0"/>
              </a:rPr>
              <a:t>Chief Executive Officer</a:t>
            </a:r>
          </a:p>
          <a:p>
            <a:r>
              <a:rPr lang="en-US" sz="1400" dirty="0">
                <a:latin typeface="Ubuntu Light" charset="0"/>
                <a:ea typeface="Ubuntu Light" charset="0"/>
                <a:cs typeface="Ubuntu Light" charset="0"/>
              </a:rPr>
              <a:t>Special Olympics International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54937" y="5683606"/>
            <a:ext cx="40432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Ubuntu" charset="0"/>
                <a:ea typeface="Ubuntu" charset="0"/>
                <a:cs typeface="Ubuntu" charset="0"/>
              </a:rPr>
              <a:t>Kristin Hughes Srour</a:t>
            </a:r>
            <a:endParaRPr lang="en-US" b="1" dirty="0">
              <a:latin typeface="Ubuntu" charset="0"/>
              <a:ea typeface="Ubuntu" charset="0"/>
              <a:cs typeface="Ubuntu" charset="0"/>
            </a:endParaRPr>
          </a:p>
          <a:p>
            <a:r>
              <a:rPr lang="en-US" sz="1400" dirty="0" smtClean="0">
                <a:latin typeface="Ubuntu Light" charset="0"/>
                <a:ea typeface="Ubuntu Light" charset="0"/>
                <a:cs typeface="Ubuntu Light" charset="0"/>
              </a:rPr>
              <a:t>Senior </a:t>
            </a:r>
            <a:r>
              <a:rPr lang="en-US" sz="1400" dirty="0" smtClean="0">
                <a:latin typeface="Ubuntu Light" charset="0"/>
                <a:ea typeface="Ubuntu Light" charset="0"/>
                <a:cs typeface="Ubuntu Light" charset="0"/>
              </a:rPr>
              <a:t>Director </a:t>
            </a:r>
          </a:p>
          <a:p>
            <a:r>
              <a:rPr lang="en-US" sz="1400" dirty="0" smtClean="0">
                <a:latin typeface="Ubuntu Light" charset="0"/>
                <a:ea typeface="Ubuntu Light" charset="0"/>
                <a:cs typeface="Ubuntu Light" charset="0"/>
              </a:rPr>
              <a:t>Global Community Health Programs</a:t>
            </a:r>
            <a:endParaRPr lang="en-US" sz="1400" dirty="0" smtClean="0">
              <a:latin typeface="Ubuntu Light" charset="0"/>
              <a:ea typeface="Ubuntu Light" charset="0"/>
              <a:cs typeface="Ubuntu Light" charset="0"/>
            </a:endParaRPr>
          </a:p>
          <a:p>
            <a:r>
              <a:rPr lang="en-US" sz="1400" dirty="0" smtClean="0">
                <a:latin typeface="Ubuntu Light" charset="0"/>
                <a:ea typeface="Ubuntu Light" charset="0"/>
                <a:cs typeface="Ubuntu Light" charset="0"/>
              </a:rPr>
              <a:t>Special </a:t>
            </a:r>
            <a:r>
              <a:rPr lang="en-US" sz="1400" dirty="0">
                <a:latin typeface="Ubuntu Light" charset="0"/>
                <a:ea typeface="Ubuntu Light" charset="0"/>
                <a:cs typeface="Ubuntu Light" charset="0"/>
              </a:rPr>
              <a:t>Olympics International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15610" y="1765005"/>
            <a:ext cx="3700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Ubuntu Light" charset="0"/>
              </a:rPr>
              <a:t>This certificate recognizes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56238" y="2247014"/>
            <a:ext cx="63128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Ubuntu Light" charset="0"/>
                <a:ea typeface="Ubuntu Light" charset="0"/>
                <a:cs typeface="Ubuntu Light" charset="0"/>
              </a:rPr>
              <a:t>Athlete Name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7915" y="3313501"/>
            <a:ext cx="8026165" cy="1281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Ubuntu Light" charset="0"/>
              </a:rPr>
              <a:t>for successfully completing the Special Olympics Health  Messenger Training</a:t>
            </a:r>
          </a:p>
          <a:p>
            <a:pPr algn="ctr">
              <a:lnSpc>
                <a:spcPct val="150000"/>
              </a:lnSpc>
            </a:pP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Ubuntu Light" charset="0"/>
              </a:rPr>
              <a:t>and committing to promote healthy lifestyles and  advocate</a:t>
            </a:r>
          </a:p>
          <a:p>
            <a:pPr algn="ctr">
              <a:lnSpc>
                <a:spcPct val="150000"/>
              </a:lnSpc>
            </a:pP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Ubuntu Light" charset="0"/>
              </a:rPr>
              <a:t>for the health of people with intellectual disabilities.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693" y="5016832"/>
            <a:ext cx="2838817" cy="87552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384" y="5155409"/>
            <a:ext cx="2072053" cy="1036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033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</TotalTime>
  <Words>51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Ubuntu</vt:lpstr>
      <vt:lpstr>Ubuntu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Adam Nothem</cp:lastModifiedBy>
  <cp:revision>9</cp:revision>
  <dcterms:created xsi:type="dcterms:W3CDTF">2018-08-14T14:20:27Z</dcterms:created>
  <dcterms:modified xsi:type="dcterms:W3CDTF">2019-07-16T14:49:26Z</dcterms:modified>
</cp:coreProperties>
</file>