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4"/>
  </p:notesMasterIdLst>
  <p:sldIdLst>
    <p:sldId id="256" r:id="rId3"/>
    <p:sldId id="258" r:id="rId4"/>
    <p:sldId id="267" r:id="rId5"/>
    <p:sldId id="265" r:id="rId6"/>
    <p:sldId id="266" r:id="rId7"/>
    <p:sldId id="259" r:id="rId8"/>
    <p:sldId id="268" r:id="rId9"/>
    <p:sldId id="270" r:id="rId10"/>
    <p:sldId id="264" r:id="rId11"/>
    <p:sldId id="271"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han Hussey" initials="MH" lastIdx="6" clrIdx="0">
    <p:extLst>
      <p:ext uri="{19B8F6BF-5375-455C-9EA6-DF929625EA0E}">
        <p15:presenceInfo xmlns:p15="http://schemas.microsoft.com/office/powerpoint/2012/main" userId="S-1-5-21-2897855483-1492041518-4156851567-27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87" autoAdjust="0"/>
    <p:restoredTop sz="80465" autoAdjust="0"/>
  </p:normalViewPr>
  <p:slideViewPr>
    <p:cSldViewPr snapToGrid="0" snapToObjects="1">
      <p:cViewPr varScale="1">
        <p:scale>
          <a:sx n="50" d="100"/>
          <a:sy n="50" d="100"/>
        </p:scale>
        <p:origin x="1300" y="44"/>
      </p:cViewPr>
      <p:guideLst/>
    </p:cSldViewPr>
  </p:slideViewPr>
  <p:outlineViewPr>
    <p:cViewPr>
      <p:scale>
        <a:sx n="33" d="100"/>
        <a:sy n="33" d="100"/>
      </p:scale>
      <p:origin x="0" y="-5112"/>
    </p:cViewPr>
  </p:outlineViewPr>
  <p:notesTextViewPr>
    <p:cViewPr>
      <p:scale>
        <a:sx n="1" d="1"/>
        <a:sy n="1" d="1"/>
      </p:scale>
      <p:origin x="0" y="0"/>
    </p:cViewPr>
  </p:notesTextViewPr>
  <p:notesViewPr>
    <p:cSldViewPr snapToGrid="0" snapToObjects="1">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C598F-719E-41DA-9795-3997DF575FB0}" type="doc">
      <dgm:prSet loTypeId="urn:microsoft.com/office/officeart/2005/8/layout/vList5" loCatId="list" qsTypeId="urn:microsoft.com/office/officeart/2005/8/quickstyle/simple1" qsCatId="simple" csTypeId="urn:microsoft.com/office/officeart/2005/8/colors/accent1_2" csCatId="accent1" phldr="1"/>
      <dgm:spPr/>
    </dgm:pt>
    <dgm:pt modelId="{16D4C766-A023-41F9-BEC3-4D3E38677C69}">
      <dgm:prSet phldrT="[Text]"/>
      <dgm:spPr/>
      <dgm:t>
        <a:bodyPr/>
        <a:lstStyle/>
        <a:p>
          <a:r>
            <a:rPr lang="en-US" dirty="0"/>
            <a:t>Who</a:t>
          </a:r>
        </a:p>
      </dgm:t>
    </dgm:pt>
    <dgm:pt modelId="{49E415F4-7505-4007-ABF7-BA534DEC1576}" type="parTrans" cxnId="{C9CD9B86-B0A0-4C7C-859B-ACE355946944}">
      <dgm:prSet/>
      <dgm:spPr/>
      <dgm:t>
        <a:bodyPr/>
        <a:lstStyle/>
        <a:p>
          <a:endParaRPr lang="en-US"/>
        </a:p>
      </dgm:t>
    </dgm:pt>
    <dgm:pt modelId="{11074F26-2200-4E1C-8F0E-C749F9ED1526}" type="sibTrans" cxnId="{C9CD9B86-B0A0-4C7C-859B-ACE355946944}">
      <dgm:prSet/>
      <dgm:spPr/>
      <dgm:t>
        <a:bodyPr/>
        <a:lstStyle/>
        <a:p>
          <a:endParaRPr lang="en-US"/>
        </a:p>
      </dgm:t>
    </dgm:pt>
    <dgm:pt modelId="{E0842C9B-B8B2-4464-8066-34461AADCFDB}">
      <dgm:prSet phldrT="[Text]"/>
      <dgm:spPr/>
      <dgm:t>
        <a:bodyPr/>
        <a:lstStyle/>
        <a:p>
          <a:r>
            <a:rPr lang="en-US" dirty="0"/>
            <a:t>What</a:t>
          </a:r>
        </a:p>
      </dgm:t>
    </dgm:pt>
    <dgm:pt modelId="{5A08FE15-A205-4381-B8B6-35F21E3014F0}" type="parTrans" cxnId="{018E426C-7447-45DC-8BC1-2BECD2C4ACD7}">
      <dgm:prSet/>
      <dgm:spPr/>
      <dgm:t>
        <a:bodyPr/>
        <a:lstStyle/>
        <a:p>
          <a:endParaRPr lang="en-US"/>
        </a:p>
      </dgm:t>
    </dgm:pt>
    <dgm:pt modelId="{2606427E-81F8-4D6E-BCCF-BEE807A4728A}" type="sibTrans" cxnId="{018E426C-7447-45DC-8BC1-2BECD2C4ACD7}">
      <dgm:prSet/>
      <dgm:spPr/>
      <dgm:t>
        <a:bodyPr/>
        <a:lstStyle/>
        <a:p>
          <a:endParaRPr lang="en-US"/>
        </a:p>
      </dgm:t>
    </dgm:pt>
    <dgm:pt modelId="{521DD0E1-7DA3-491C-B15B-09804141CA78}">
      <dgm:prSet phldrT="[Text]"/>
      <dgm:spPr/>
      <dgm:t>
        <a:bodyPr/>
        <a:lstStyle/>
        <a:p>
          <a:r>
            <a:rPr lang="en-US" dirty="0"/>
            <a:t>Why</a:t>
          </a:r>
        </a:p>
      </dgm:t>
    </dgm:pt>
    <dgm:pt modelId="{E4044BFC-4975-4295-9DB5-7976DDF38D7D}" type="parTrans" cxnId="{8AD29D87-7E9A-4754-B1ED-06330BB590D0}">
      <dgm:prSet/>
      <dgm:spPr/>
      <dgm:t>
        <a:bodyPr/>
        <a:lstStyle/>
        <a:p>
          <a:endParaRPr lang="en-US"/>
        </a:p>
      </dgm:t>
    </dgm:pt>
    <dgm:pt modelId="{5A197AFE-E1DC-4D63-9803-EF48D5F24F9D}" type="sibTrans" cxnId="{8AD29D87-7E9A-4754-B1ED-06330BB590D0}">
      <dgm:prSet/>
      <dgm:spPr/>
      <dgm:t>
        <a:bodyPr/>
        <a:lstStyle/>
        <a:p>
          <a:endParaRPr lang="en-US"/>
        </a:p>
      </dgm:t>
    </dgm:pt>
    <dgm:pt modelId="{21A0944B-5DE5-4769-B675-71E51A4397D8}">
      <dgm:prSet phldrT="[Text]" custT="1"/>
      <dgm:spPr/>
      <dgm:t>
        <a:bodyPr/>
        <a:lstStyle/>
        <a:p>
          <a:r>
            <a:rPr lang="en-US" sz="2200" dirty="0"/>
            <a:t>Your name, where you live, challenges you have being healthy, if you make your own health decisions.</a:t>
          </a:r>
        </a:p>
      </dgm:t>
    </dgm:pt>
    <dgm:pt modelId="{1AA0F016-25B2-44CB-830A-422FF46C4E75}" type="parTrans" cxnId="{5EB878CA-4BA4-4C01-9AEF-59756ABF1B29}">
      <dgm:prSet/>
      <dgm:spPr/>
      <dgm:t>
        <a:bodyPr/>
        <a:lstStyle/>
        <a:p>
          <a:endParaRPr lang="en-US"/>
        </a:p>
      </dgm:t>
    </dgm:pt>
    <dgm:pt modelId="{91CCF25E-1603-45E9-9116-FE54E9155014}" type="sibTrans" cxnId="{5EB878CA-4BA4-4C01-9AEF-59756ABF1B29}">
      <dgm:prSet/>
      <dgm:spPr/>
      <dgm:t>
        <a:bodyPr/>
        <a:lstStyle/>
        <a:p>
          <a:endParaRPr lang="en-US"/>
        </a:p>
      </dgm:t>
    </dgm:pt>
    <dgm:pt modelId="{41C4E427-6800-4CA1-A61B-83E903D1BE13}">
      <dgm:prSet phldrT="[Text]" custT="1"/>
      <dgm:spPr/>
      <dgm:t>
        <a:bodyPr/>
        <a:lstStyle/>
        <a:p>
          <a:r>
            <a:rPr lang="en-US" sz="2200" dirty="0"/>
            <a:t>What are some of things that health providers do that you like and do not like?  What can people do to make you feel more comfortable?</a:t>
          </a:r>
        </a:p>
      </dgm:t>
    </dgm:pt>
    <dgm:pt modelId="{60C722E3-7211-4092-B73C-6B33907C4FE7}" type="parTrans" cxnId="{1AD2630A-B378-490F-83E9-87DDEFBA3DC6}">
      <dgm:prSet/>
      <dgm:spPr/>
      <dgm:t>
        <a:bodyPr/>
        <a:lstStyle/>
        <a:p>
          <a:endParaRPr lang="en-US"/>
        </a:p>
      </dgm:t>
    </dgm:pt>
    <dgm:pt modelId="{C9B5118E-8D4D-4AA2-AD90-CC38F7D134D6}" type="sibTrans" cxnId="{1AD2630A-B378-490F-83E9-87DDEFBA3DC6}">
      <dgm:prSet/>
      <dgm:spPr/>
      <dgm:t>
        <a:bodyPr/>
        <a:lstStyle/>
        <a:p>
          <a:endParaRPr lang="en-US"/>
        </a:p>
      </dgm:t>
    </dgm:pt>
    <dgm:pt modelId="{EC728A3A-EA2C-4D3D-8636-34B244C76287}">
      <dgm:prSet phldrT="[Text]" custT="1"/>
      <dgm:spPr/>
      <dgm:t>
        <a:bodyPr/>
        <a:lstStyle/>
        <a:p>
          <a:r>
            <a:rPr lang="en-US" sz="2200" dirty="0"/>
            <a:t>How can your health team communicate better with you and give you the best care possible?</a:t>
          </a:r>
        </a:p>
      </dgm:t>
    </dgm:pt>
    <dgm:pt modelId="{7C9D30D1-26AB-42D0-A955-F8A67443ED02}" type="parTrans" cxnId="{9134832F-FB44-4FBE-9449-3775E90C2E90}">
      <dgm:prSet/>
      <dgm:spPr/>
      <dgm:t>
        <a:bodyPr/>
        <a:lstStyle/>
        <a:p>
          <a:endParaRPr lang="en-US"/>
        </a:p>
      </dgm:t>
    </dgm:pt>
    <dgm:pt modelId="{20C6F11B-53DD-4DD5-A301-D47CDB884C1F}" type="sibTrans" cxnId="{9134832F-FB44-4FBE-9449-3775E90C2E90}">
      <dgm:prSet/>
      <dgm:spPr/>
      <dgm:t>
        <a:bodyPr/>
        <a:lstStyle/>
        <a:p>
          <a:endParaRPr lang="en-US"/>
        </a:p>
      </dgm:t>
    </dgm:pt>
    <dgm:pt modelId="{65FEFDA5-6E84-4563-A281-9E601643663C}">
      <dgm:prSet phldrT="[Text]"/>
      <dgm:spPr/>
      <dgm:t>
        <a:bodyPr/>
        <a:lstStyle/>
        <a:p>
          <a:r>
            <a:rPr lang="en-US" dirty="0"/>
            <a:t>How</a:t>
          </a:r>
        </a:p>
      </dgm:t>
    </dgm:pt>
    <dgm:pt modelId="{F355AF62-6171-4C6C-B029-AA1D7B874353}" type="parTrans" cxnId="{E589598F-D55B-4DE2-80AD-4B6119B52F58}">
      <dgm:prSet/>
      <dgm:spPr/>
      <dgm:t>
        <a:bodyPr/>
        <a:lstStyle/>
        <a:p>
          <a:endParaRPr lang="en-US"/>
        </a:p>
      </dgm:t>
    </dgm:pt>
    <dgm:pt modelId="{DA77264D-CC16-42CF-B3E5-7BB3108204CD}" type="sibTrans" cxnId="{E589598F-D55B-4DE2-80AD-4B6119B52F58}">
      <dgm:prSet/>
      <dgm:spPr/>
      <dgm:t>
        <a:bodyPr/>
        <a:lstStyle/>
        <a:p>
          <a:endParaRPr lang="en-US"/>
        </a:p>
      </dgm:t>
    </dgm:pt>
    <dgm:pt modelId="{55BA60DA-D996-4810-883B-5987D8A4932B}">
      <dgm:prSet phldrT="[Text]" custT="1"/>
      <dgm:spPr/>
      <dgm:t>
        <a:bodyPr/>
        <a:lstStyle/>
        <a:p>
          <a:r>
            <a:rPr lang="en-US" sz="2200" dirty="0"/>
            <a:t>Describe the reason for your appointment or meeting.</a:t>
          </a:r>
        </a:p>
      </dgm:t>
    </dgm:pt>
    <dgm:pt modelId="{DA4C0013-D279-4AAB-875B-6380FC6911DB}" type="parTrans" cxnId="{B05A72A6-0729-4564-99FE-02CB1A72CD62}">
      <dgm:prSet/>
      <dgm:spPr/>
      <dgm:t>
        <a:bodyPr/>
        <a:lstStyle/>
        <a:p>
          <a:endParaRPr lang="en-US"/>
        </a:p>
      </dgm:t>
    </dgm:pt>
    <dgm:pt modelId="{FD15B2AE-4782-49C8-A85F-0AF22A0A7118}" type="sibTrans" cxnId="{B05A72A6-0729-4564-99FE-02CB1A72CD62}">
      <dgm:prSet/>
      <dgm:spPr/>
      <dgm:t>
        <a:bodyPr/>
        <a:lstStyle/>
        <a:p>
          <a:endParaRPr lang="en-US"/>
        </a:p>
      </dgm:t>
    </dgm:pt>
    <dgm:pt modelId="{50CE74F2-A650-4644-8A4A-88F45F5E87BF}" type="pres">
      <dgm:prSet presAssocID="{430C598F-719E-41DA-9795-3997DF575FB0}" presName="Name0" presStyleCnt="0">
        <dgm:presLayoutVars>
          <dgm:dir/>
          <dgm:animLvl val="lvl"/>
          <dgm:resizeHandles val="exact"/>
        </dgm:presLayoutVars>
      </dgm:prSet>
      <dgm:spPr/>
    </dgm:pt>
    <dgm:pt modelId="{FFAF20C9-A2ED-45B2-BCA3-52AB0C416C72}" type="pres">
      <dgm:prSet presAssocID="{16D4C766-A023-41F9-BEC3-4D3E38677C69}" presName="linNode" presStyleCnt="0"/>
      <dgm:spPr/>
    </dgm:pt>
    <dgm:pt modelId="{3277FF73-DBC3-4A9A-8C2C-34C6B7227A2C}" type="pres">
      <dgm:prSet presAssocID="{16D4C766-A023-41F9-BEC3-4D3E38677C69}" presName="parentText" presStyleLbl="node1" presStyleIdx="0" presStyleCnt="4" custScaleX="85788">
        <dgm:presLayoutVars>
          <dgm:chMax val="1"/>
          <dgm:bulletEnabled val="1"/>
        </dgm:presLayoutVars>
      </dgm:prSet>
      <dgm:spPr/>
    </dgm:pt>
    <dgm:pt modelId="{8E2F49EC-F5A7-447A-A225-903A97635CF5}" type="pres">
      <dgm:prSet presAssocID="{16D4C766-A023-41F9-BEC3-4D3E38677C69}" presName="descendantText" presStyleLbl="alignAccFollowNode1" presStyleIdx="0" presStyleCnt="4" custScaleX="103920" custScaleY="125151">
        <dgm:presLayoutVars>
          <dgm:bulletEnabled val="1"/>
        </dgm:presLayoutVars>
      </dgm:prSet>
      <dgm:spPr/>
    </dgm:pt>
    <dgm:pt modelId="{16BBF802-E6D6-46E7-8FAA-C73F5603A34E}" type="pres">
      <dgm:prSet presAssocID="{11074F26-2200-4E1C-8F0E-C749F9ED1526}" presName="sp" presStyleCnt="0"/>
      <dgm:spPr/>
    </dgm:pt>
    <dgm:pt modelId="{7EA7D04B-9F7C-4E83-9491-0B7B35D0A2AD}" type="pres">
      <dgm:prSet presAssocID="{E0842C9B-B8B2-4464-8066-34461AADCFDB}" presName="linNode" presStyleCnt="0"/>
      <dgm:spPr/>
    </dgm:pt>
    <dgm:pt modelId="{3EC8EF87-D7B7-4F0E-BE63-987A51F86EB0}" type="pres">
      <dgm:prSet presAssocID="{E0842C9B-B8B2-4464-8066-34461AADCFDB}" presName="parentText" presStyleLbl="node1" presStyleIdx="1" presStyleCnt="4" custScaleX="85788">
        <dgm:presLayoutVars>
          <dgm:chMax val="1"/>
          <dgm:bulletEnabled val="1"/>
        </dgm:presLayoutVars>
      </dgm:prSet>
      <dgm:spPr/>
    </dgm:pt>
    <dgm:pt modelId="{DEB63F3D-B366-45A5-9819-6F0C3EF1474E}" type="pres">
      <dgm:prSet presAssocID="{E0842C9B-B8B2-4464-8066-34461AADCFDB}" presName="descendantText" presStyleLbl="alignAccFollowNode1" presStyleIdx="1" presStyleCnt="4" custScaleX="103920" custScaleY="136668">
        <dgm:presLayoutVars>
          <dgm:bulletEnabled val="1"/>
        </dgm:presLayoutVars>
      </dgm:prSet>
      <dgm:spPr/>
    </dgm:pt>
    <dgm:pt modelId="{382B7B52-3820-4BBC-9F67-8E97DC880191}" type="pres">
      <dgm:prSet presAssocID="{2606427E-81F8-4D6E-BCCF-BEE807A4728A}" presName="sp" presStyleCnt="0"/>
      <dgm:spPr/>
    </dgm:pt>
    <dgm:pt modelId="{537C5196-6B1E-49DE-9C0B-D47483037EF9}" type="pres">
      <dgm:prSet presAssocID="{521DD0E1-7DA3-491C-B15B-09804141CA78}" presName="linNode" presStyleCnt="0"/>
      <dgm:spPr/>
    </dgm:pt>
    <dgm:pt modelId="{85873AF1-A4AB-4B75-95D0-41C1A891F7FA}" type="pres">
      <dgm:prSet presAssocID="{521DD0E1-7DA3-491C-B15B-09804141CA78}" presName="parentText" presStyleLbl="node1" presStyleIdx="2" presStyleCnt="4" custScaleX="85788">
        <dgm:presLayoutVars>
          <dgm:chMax val="1"/>
          <dgm:bulletEnabled val="1"/>
        </dgm:presLayoutVars>
      </dgm:prSet>
      <dgm:spPr/>
    </dgm:pt>
    <dgm:pt modelId="{C18D561E-6F82-461A-8714-C89DF96C3FE9}" type="pres">
      <dgm:prSet presAssocID="{521DD0E1-7DA3-491C-B15B-09804141CA78}" presName="descendantText" presStyleLbl="alignAccFollowNode1" presStyleIdx="2" presStyleCnt="4" custScaleX="103343">
        <dgm:presLayoutVars>
          <dgm:bulletEnabled val="1"/>
        </dgm:presLayoutVars>
      </dgm:prSet>
      <dgm:spPr/>
    </dgm:pt>
    <dgm:pt modelId="{F87E55B9-C7DF-46E6-9376-E3DF1BE4F22A}" type="pres">
      <dgm:prSet presAssocID="{5A197AFE-E1DC-4D63-9803-EF48D5F24F9D}" presName="sp" presStyleCnt="0"/>
      <dgm:spPr/>
    </dgm:pt>
    <dgm:pt modelId="{BFEE5FE7-881A-42DE-A3D1-C5C4C80B4D24}" type="pres">
      <dgm:prSet presAssocID="{65FEFDA5-6E84-4563-A281-9E601643663C}" presName="linNode" presStyleCnt="0"/>
      <dgm:spPr/>
    </dgm:pt>
    <dgm:pt modelId="{40E3106A-91C3-4A33-B868-8931B7274846}" type="pres">
      <dgm:prSet presAssocID="{65FEFDA5-6E84-4563-A281-9E601643663C}" presName="parentText" presStyleLbl="node1" presStyleIdx="3" presStyleCnt="4" custScaleX="85104">
        <dgm:presLayoutVars>
          <dgm:chMax val="1"/>
          <dgm:bulletEnabled val="1"/>
        </dgm:presLayoutVars>
      </dgm:prSet>
      <dgm:spPr/>
    </dgm:pt>
    <dgm:pt modelId="{0EF632B7-E5E7-43EF-A70B-CABE42F03805}" type="pres">
      <dgm:prSet presAssocID="{65FEFDA5-6E84-4563-A281-9E601643663C}" presName="descendantText" presStyleLbl="alignAccFollowNode1" presStyleIdx="3" presStyleCnt="4" custScaleX="104069" custScaleY="107352" custLinFactNeighborX="-1445" custLinFactNeighborY="-821">
        <dgm:presLayoutVars>
          <dgm:bulletEnabled val="1"/>
        </dgm:presLayoutVars>
      </dgm:prSet>
      <dgm:spPr/>
    </dgm:pt>
  </dgm:ptLst>
  <dgm:cxnLst>
    <dgm:cxn modelId="{8007DC04-CF99-4A97-86AF-251320B45B58}" type="presOf" srcId="{430C598F-719E-41DA-9795-3997DF575FB0}" destId="{50CE74F2-A650-4644-8A4A-88F45F5E87BF}" srcOrd="0" destOrd="0" presId="urn:microsoft.com/office/officeart/2005/8/layout/vList5"/>
    <dgm:cxn modelId="{1AD2630A-B378-490F-83E9-87DDEFBA3DC6}" srcId="{E0842C9B-B8B2-4464-8066-34461AADCFDB}" destId="{41C4E427-6800-4CA1-A61B-83E903D1BE13}" srcOrd="0" destOrd="0" parTransId="{60C722E3-7211-4092-B73C-6B33907C4FE7}" sibTransId="{C9B5118E-8D4D-4AA2-AD90-CC38F7D134D6}"/>
    <dgm:cxn modelId="{8C892C11-61BA-445C-A972-DBD20EF497DD}" type="presOf" srcId="{55BA60DA-D996-4810-883B-5987D8A4932B}" destId="{C18D561E-6F82-461A-8714-C89DF96C3FE9}" srcOrd="0" destOrd="0" presId="urn:microsoft.com/office/officeart/2005/8/layout/vList5"/>
    <dgm:cxn modelId="{9134832F-FB44-4FBE-9449-3775E90C2E90}" srcId="{65FEFDA5-6E84-4563-A281-9E601643663C}" destId="{EC728A3A-EA2C-4D3D-8636-34B244C76287}" srcOrd="0" destOrd="0" parTransId="{7C9D30D1-26AB-42D0-A955-F8A67443ED02}" sibTransId="{20C6F11B-53DD-4DD5-A301-D47CDB884C1F}"/>
    <dgm:cxn modelId="{018E426C-7447-45DC-8BC1-2BECD2C4ACD7}" srcId="{430C598F-719E-41DA-9795-3997DF575FB0}" destId="{E0842C9B-B8B2-4464-8066-34461AADCFDB}" srcOrd="1" destOrd="0" parTransId="{5A08FE15-A205-4381-B8B6-35F21E3014F0}" sibTransId="{2606427E-81F8-4D6E-BCCF-BEE807A4728A}"/>
    <dgm:cxn modelId="{432E2A6F-2B1F-42FE-8C85-1CEF3B784428}" type="presOf" srcId="{521DD0E1-7DA3-491C-B15B-09804141CA78}" destId="{85873AF1-A4AB-4B75-95D0-41C1A891F7FA}" srcOrd="0" destOrd="0" presId="urn:microsoft.com/office/officeart/2005/8/layout/vList5"/>
    <dgm:cxn modelId="{C9CD9B86-B0A0-4C7C-859B-ACE355946944}" srcId="{430C598F-719E-41DA-9795-3997DF575FB0}" destId="{16D4C766-A023-41F9-BEC3-4D3E38677C69}" srcOrd="0" destOrd="0" parTransId="{49E415F4-7505-4007-ABF7-BA534DEC1576}" sibTransId="{11074F26-2200-4E1C-8F0E-C749F9ED1526}"/>
    <dgm:cxn modelId="{8AD29D87-7E9A-4754-B1ED-06330BB590D0}" srcId="{430C598F-719E-41DA-9795-3997DF575FB0}" destId="{521DD0E1-7DA3-491C-B15B-09804141CA78}" srcOrd="2" destOrd="0" parTransId="{E4044BFC-4975-4295-9DB5-7976DDF38D7D}" sibTransId="{5A197AFE-E1DC-4D63-9803-EF48D5F24F9D}"/>
    <dgm:cxn modelId="{5CAC6E8C-8154-47AF-A123-00815AF547C0}" type="presOf" srcId="{16D4C766-A023-41F9-BEC3-4D3E38677C69}" destId="{3277FF73-DBC3-4A9A-8C2C-34C6B7227A2C}" srcOrd="0" destOrd="0" presId="urn:microsoft.com/office/officeart/2005/8/layout/vList5"/>
    <dgm:cxn modelId="{E589598F-D55B-4DE2-80AD-4B6119B52F58}" srcId="{430C598F-719E-41DA-9795-3997DF575FB0}" destId="{65FEFDA5-6E84-4563-A281-9E601643663C}" srcOrd="3" destOrd="0" parTransId="{F355AF62-6171-4C6C-B029-AA1D7B874353}" sibTransId="{DA77264D-CC16-42CF-B3E5-7BB3108204CD}"/>
    <dgm:cxn modelId="{B05A72A6-0729-4564-99FE-02CB1A72CD62}" srcId="{521DD0E1-7DA3-491C-B15B-09804141CA78}" destId="{55BA60DA-D996-4810-883B-5987D8A4932B}" srcOrd="0" destOrd="0" parTransId="{DA4C0013-D279-4AAB-875B-6380FC6911DB}" sibTransId="{FD15B2AE-4782-49C8-A85F-0AF22A0A7118}"/>
    <dgm:cxn modelId="{13BEE7BE-77BB-4505-9ED7-45C0621947E4}" type="presOf" srcId="{E0842C9B-B8B2-4464-8066-34461AADCFDB}" destId="{3EC8EF87-D7B7-4F0E-BE63-987A51F86EB0}" srcOrd="0" destOrd="0" presId="urn:microsoft.com/office/officeart/2005/8/layout/vList5"/>
    <dgm:cxn modelId="{DEFBE5C9-1B06-4D52-981C-664F67522D39}" type="presOf" srcId="{21A0944B-5DE5-4769-B675-71E51A4397D8}" destId="{8E2F49EC-F5A7-447A-A225-903A97635CF5}" srcOrd="0" destOrd="0" presId="urn:microsoft.com/office/officeart/2005/8/layout/vList5"/>
    <dgm:cxn modelId="{5EB878CA-4BA4-4C01-9AEF-59756ABF1B29}" srcId="{16D4C766-A023-41F9-BEC3-4D3E38677C69}" destId="{21A0944B-5DE5-4769-B675-71E51A4397D8}" srcOrd="0" destOrd="0" parTransId="{1AA0F016-25B2-44CB-830A-422FF46C4E75}" sibTransId="{91CCF25E-1603-45E9-9116-FE54E9155014}"/>
    <dgm:cxn modelId="{E3E6D9E1-F76F-4ED8-AED5-3CE40897AC56}" type="presOf" srcId="{65FEFDA5-6E84-4563-A281-9E601643663C}" destId="{40E3106A-91C3-4A33-B868-8931B7274846}" srcOrd="0" destOrd="0" presId="urn:microsoft.com/office/officeart/2005/8/layout/vList5"/>
    <dgm:cxn modelId="{A9B6B7EC-3DF9-4DD6-A4D8-203F42CCDF1D}" type="presOf" srcId="{EC728A3A-EA2C-4D3D-8636-34B244C76287}" destId="{0EF632B7-E5E7-43EF-A70B-CABE42F03805}" srcOrd="0" destOrd="0" presId="urn:microsoft.com/office/officeart/2005/8/layout/vList5"/>
    <dgm:cxn modelId="{FD4898EE-67B9-44E1-89FE-C4EAD281BF22}" type="presOf" srcId="{41C4E427-6800-4CA1-A61B-83E903D1BE13}" destId="{DEB63F3D-B366-45A5-9819-6F0C3EF1474E}" srcOrd="0" destOrd="0" presId="urn:microsoft.com/office/officeart/2005/8/layout/vList5"/>
    <dgm:cxn modelId="{04FE602C-3B43-48CC-B1F5-E73583BF6F1D}" type="presParOf" srcId="{50CE74F2-A650-4644-8A4A-88F45F5E87BF}" destId="{FFAF20C9-A2ED-45B2-BCA3-52AB0C416C72}" srcOrd="0" destOrd="0" presId="urn:microsoft.com/office/officeart/2005/8/layout/vList5"/>
    <dgm:cxn modelId="{EBDA0047-0ACA-43C0-B7EE-610D7F33DB69}" type="presParOf" srcId="{FFAF20C9-A2ED-45B2-BCA3-52AB0C416C72}" destId="{3277FF73-DBC3-4A9A-8C2C-34C6B7227A2C}" srcOrd="0" destOrd="0" presId="urn:microsoft.com/office/officeart/2005/8/layout/vList5"/>
    <dgm:cxn modelId="{2F070EC2-3113-4F68-8B7B-6E2167664CEC}" type="presParOf" srcId="{FFAF20C9-A2ED-45B2-BCA3-52AB0C416C72}" destId="{8E2F49EC-F5A7-447A-A225-903A97635CF5}" srcOrd="1" destOrd="0" presId="urn:microsoft.com/office/officeart/2005/8/layout/vList5"/>
    <dgm:cxn modelId="{20D49DB5-C3CF-479F-80CB-6C7FC6709560}" type="presParOf" srcId="{50CE74F2-A650-4644-8A4A-88F45F5E87BF}" destId="{16BBF802-E6D6-46E7-8FAA-C73F5603A34E}" srcOrd="1" destOrd="0" presId="urn:microsoft.com/office/officeart/2005/8/layout/vList5"/>
    <dgm:cxn modelId="{3AE1EBB3-E5A9-4BB5-B0A7-4C57DE85F655}" type="presParOf" srcId="{50CE74F2-A650-4644-8A4A-88F45F5E87BF}" destId="{7EA7D04B-9F7C-4E83-9491-0B7B35D0A2AD}" srcOrd="2" destOrd="0" presId="urn:microsoft.com/office/officeart/2005/8/layout/vList5"/>
    <dgm:cxn modelId="{8EBA18F3-015D-474B-93BA-C2D3B8DA15AC}" type="presParOf" srcId="{7EA7D04B-9F7C-4E83-9491-0B7B35D0A2AD}" destId="{3EC8EF87-D7B7-4F0E-BE63-987A51F86EB0}" srcOrd="0" destOrd="0" presId="urn:microsoft.com/office/officeart/2005/8/layout/vList5"/>
    <dgm:cxn modelId="{7C57D07B-F9F5-40B4-A2C3-E197BCD2A1A7}" type="presParOf" srcId="{7EA7D04B-9F7C-4E83-9491-0B7B35D0A2AD}" destId="{DEB63F3D-B366-45A5-9819-6F0C3EF1474E}" srcOrd="1" destOrd="0" presId="urn:microsoft.com/office/officeart/2005/8/layout/vList5"/>
    <dgm:cxn modelId="{954828BB-5181-4630-AE14-3797224F2C4E}" type="presParOf" srcId="{50CE74F2-A650-4644-8A4A-88F45F5E87BF}" destId="{382B7B52-3820-4BBC-9F67-8E97DC880191}" srcOrd="3" destOrd="0" presId="urn:microsoft.com/office/officeart/2005/8/layout/vList5"/>
    <dgm:cxn modelId="{46D09D65-B572-4BE6-8144-5F0A66133F18}" type="presParOf" srcId="{50CE74F2-A650-4644-8A4A-88F45F5E87BF}" destId="{537C5196-6B1E-49DE-9C0B-D47483037EF9}" srcOrd="4" destOrd="0" presId="urn:microsoft.com/office/officeart/2005/8/layout/vList5"/>
    <dgm:cxn modelId="{15231556-1954-47B7-A382-C2058356DFF4}" type="presParOf" srcId="{537C5196-6B1E-49DE-9C0B-D47483037EF9}" destId="{85873AF1-A4AB-4B75-95D0-41C1A891F7FA}" srcOrd="0" destOrd="0" presId="urn:microsoft.com/office/officeart/2005/8/layout/vList5"/>
    <dgm:cxn modelId="{D00EC6F0-9CAC-4084-AE9E-1A77F5D17E48}" type="presParOf" srcId="{537C5196-6B1E-49DE-9C0B-D47483037EF9}" destId="{C18D561E-6F82-461A-8714-C89DF96C3FE9}" srcOrd="1" destOrd="0" presId="urn:microsoft.com/office/officeart/2005/8/layout/vList5"/>
    <dgm:cxn modelId="{9BFEFD15-2A30-4600-8A1F-CB1AE77DCC2D}" type="presParOf" srcId="{50CE74F2-A650-4644-8A4A-88F45F5E87BF}" destId="{F87E55B9-C7DF-46E6-9376-E3DF1BE4F22A}" srcOrd="5" destOrd="0" presId="urn:microsoft.com/office/officeart/2005/8/layout/vList5"/>
    <dgm:cxn modelId="{963C8BDC-69FF-4A6A-9AA3-18B197817BD4}" type="presParOf" srcId="{50CE74F2-A650-4644-8A4A-88F45F5E87BF}" destId="{BFEE5FE7-881A-42DE-A3D1-C5C4C80B4D24}" srcOrd="6" destOrd="0" presId="urn:microsoft.com/office/officeart/2005/8/layout/vList5"/>
    <dgm:cxn modelId="{7AD0CE93-E550-4C49-AA72-1E478224C4C4}" type="presParOf" srcId="{BFEE5FE7-881A-42DE-A3D1-C5C4C80B4D24}" destId="{40E3106A-91C3-4A33-B868-8931B7274846}" srcOrd="0" destOrd="0" presId="urn:microsoft.com/office/officeart/2005/8/layout/vList5"/>
    <dgm:cxn modelId="{94013E81-8C73-4925-B4E8-D6ABA741B204}" type="presParOf" srcId="{BFEE5FE7-881A-42DE-A3D1-C5C4C80B4D24}" destId="{0EF632B7-E5E7-43EF-A70B-CABE42F0380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C598F-719E-41DA-9795-3997DF575FB0}" type="doc">
      <dgm:prSet loTypeId="urn:microsoft.com/office/officeart/2005/8/layout/vList5" loCatId="list" qsTypeId="urn:microsoft.com/office/officeart/2005/8/quickstyle/simple1" qsCatId="simple" csTypeId="urn:microsoft.com/office/officeart/2005/8/colors/accent1_2" csCatId="accent1" phldr="1"/>
      <dgm:spPr/>
    </dgm:pt>
    <dgm:pt modelId="{16D4C766-A023-41F9-BEC3-4D3E38677C69}">
      <dgm:prSet phldrT="[Text]"/>
      <dgm:spPr/>
      <dgm:t>
        <a:bodyPr/>
        <a:lstStyle/>
        <a:p>
          <a:r>
            <a:rPr lang="en-US" dirty="0"/>
            <a:t>Who</a:t>
          </a:r>
        </a:p>
      </dgm:t>
    </dgm:pt>
    <dgm:pt modelId="{49E415F4-7505-4007-ABF7-BA534DEC1576}" type="parTrans" cxnId="{C9CD9B86-B0A0-4C7C-859B-ACE355946944}">
      <dgm:prSet/>
      <dgm:spPr/>
      <dgm:t>
        <a:bodyPr/>
        <a:lstStyle/>
        <a:p>
          <a:endParaRPr lang="en-US"/>
        </a:p>
      </dgm:t>
    </dgm:pt>
    <dgm:pt modelId="{11074F26-2200-4E1C-8F0E-C749F9ED1526}" type="sibTrans" cxnId="{C9CD9B86-B0A0-4C7C-859B-ACE355946944}">
      <dgm:prSet/>
      <dgm:spPr/>
      <dgm:t>
        <a:bodyPr/>
        <a:lstStyle/>
        <a:p>
          <a:endParaRPr lang="en-US"/>
        </a:p>
      </dgm:t>
    </dgm:pt>
    <dgm:pt modelId="{E0842C9B-B8B2-4464-8066-34461AADCFDB}">
      <dgm:prSet phldrT="[Text]"/>
      <dgm:spPr/>
      <dgm:t>
        <a:bodyPr/>
        <a:lstStyle/>
        <a:p>
          <a:r>
            <a:rPr lang="en-US" dirty="0"/>
            <a:t>What</a:t>
          </a:r>
        </a:p>
      </dgm:t>
    </dgm:pt>
    <dgm:pt modelId="{5A08FE15-A205-4381-B8B6-35F21E3014F0}" type="parTrans" cxnId="{018E426C-7447-45DC-8BC1-2BECD2C4ACD7}">
      <dgm:prSet/>
      <dgm:spPr/>
      <dgm:t>
        <a:bodyPr/>
        <a:lstStyle/>
        <a:p>
          <a:endParaRPr lang="en-US"/>
        </a:p>
      </dgm:t>
    </dgm:pt>
    <dgm:pt modelId="{2606427E-81F8-4D6E-BCCF-BEE807A4728A}" type="sibTrans" cxnId="{018E426C-7447-45DC-8BC1-2BECD2C4ACD7}">
      <dgm:prSet/>
      <dgm:spPr/>
      <dgm:t>
        <a:bodyPr/>
        <a:lstStyle/>
        <a:p>
          <a:endParaRPr lang="en-US"/>
        </a:p>
      </dgm:t>
    </dgm:pt>
    <dgm:pt modelId="{521DD0E1-7DA3-491C-B15B-09804141CA78}">
      <dgm:prSet phldrT="[Text]"/>
      <dgm:spPr/>
      <dgm:t>
        <a:bodyPr/>
        <a:lstStyle/>
        <a:p>
          <a:r>
            <a:rPr lang="en-US" dirty="0"/>
            <a:t>Why</a:t>
          </a:r>
        </a:p>
      </dgm:t>
    </dgm:pt>
    <dgm:pt modelId="{E4044BFC-4975-4295-9DB5-7976DDF38D7D}" type="parTrans" cxnId="{8AD29D87-7E9A-4754-B1ED-06330BB590D0}">
      <dgm:prSet/>
      <dgm:spPr/>
      <dgm:t>
        <a:bodyPr/>
        <a:lstStyle/>
        <a:p>
          <a:endParaRPr lang="en-US"/>
        </a:p>
      </dgm:t>
    </dgm:pt>
    <dgm:pt modelId="{5A197AFE-E1DC-4D63-9803-EF48D5F24F9D}" type="sibTrans" cxnId="{8AD29D87-7E9A-4754-B1ED-06330BB590D0}">
      <dgm:prSet/>
      <dgm:spPr/>
      <dgm:t>
        <a:bodyPr/>
        <a:lstStyle/>
        <a:p>
          <a:endParaRPr lang="en-US"/>
        </a:p>
      </dgm:t>
    </dgm:pt>
    <dgm:pt modelId="{21A0944B-5DE5-4769-B675-71E51A4397D8}">
      <dgm:prSet phldrT="[Text]"/>
      <dgm:spPr/>
      <dgm:t>
        <a:bodyPr/>
        <a:lstStyle/>
        <a:p>
          <a:r>
            <a:rPr lang="en-US" dirty="0"/>
            <a:t>Your name, where you live and how long you been an athlete</a:t>
          </a:r>
        </a:p>
      </dgm:t>
    </dgm:pt>
    <dgm:pt modelId="{1AA0F016-25B2-44CB-830A-422FF46C4E75}" type="parTrans" cxnId="{5EB878CA-4BA4-4C01-9AEF-59756ABF1B29}">
      <dgm:prSet/>
      <dgm:spPr/>
      <dgm:t>
        <a:bodyPr/>
        <a:lstStyle/>
        <a:p>
          <a:endParaRPr lang="en-US"/>
        </a:p>
      </dgm:t>
    </dgm:pt>
    <dgm:pt modelId="{91CCF25E-1603-45E9-9116-FE54E9155014}" type="sibTrans" cxnId="{5EB878CA-4BA4-4C01-9AEF-59756ABF1B29}">
      <dgm:prSet/>
      <dgm:spPr/>
      <dgm:t>
        <a:bodyPr/>
        <a:lstStyle/>
        <a:p>
          <a:endParaRPr lang="en-US"/>
        </a:p>
      </dgm:t>
    </dgm:pt>
    <dgm:pt modelId="{41C4E427-6800-4CA1-A61B-83E903D1BE13}">
      <dgm:prSet phldrT="[Text]"/>
      <dgm:spPr/>
      <dgm:t>
        <a:bodyPr/>
        <a:lstStyle/>
        <a:p>
          <a:r>
            <a:rPr lang="en-US" dirty="0"/>
            <a:t>What are some of the challenges people with Intellectual Disabilities face to being healthy?</a:t>
          </a:r>
        </a:p>
      </dgm:t>
    </dgm:pt>
    <dgm:pt modelId="{60C722E3-7211-4092-B73C-6B33907C4FE7}" type="parTrans" cxnId="{1AD2630A-B378-490F-83E9-87DDEFBA3DC6}">
      <dgm:prSet/>
      <dgm:spPr/>
      <dgm:t>
        <a:bodyPr/>
        <a:lstStyle/>
        <a:p>
          <a:endParaRPr lang="en-US"/>
        </a:p>
      </dgm:t>
    </dgm:pt>
    <dgm:pt modelId="{C9B5118E-8D4D-4AA2-AD90-CC38F7D134D6}" type="sibTrans" cxnId="{1AD2630A-B378-490F-83E9-87DDEFBA3DC6}">
      <dgm:prSet/>
      <dgm:spPr/>
      <dgm:t>
        <a:bodyPr/>
        <a:lstStyle/>
        <a:p>
          <a:endParaRPr lang="en-US"/>
        </a:p>
      </dgm:t>
    </dgm:pt>
    <dgm:pt modelId="{EC728A3A-EA2C-4D3D-8636-34B244C76287}">
      <dgm:prSet phldrT="[Text]"/>
      <dgm:spPr/>
      <dgm:t>
        <a:bodyPr/>
        <a:lstStyle/>
        <a:p>
          <a:r>
            <a:rPr lang="en-US" dirty="0"/>
            <a:t>How can policy makers make changes so that people with ID can live healthier, longer lives?</a:t>
          </a:r>
        </a:p>
      </dgm:t>
    </dgm:pt>
    <dgm:pt modelId="{7C9D30D1-26AB-42D0-A955-F8A67443ED02}" type="parTrans" cxnId="{9134832F-FB44-4FBE-9449-3775E90C2E90}">
      <dgm:prSet/>
      <dgm:spPr/>
      <dgm:t>
        <a:bodyPr/>
        <a:lstStyle/>
        <a:p>
          <a:endParaRPr lang="en-US"/>
        </a:p>
      </dgm:t>
    </dgm:pt>
    <dgm:pt modelId="{20C6F11B-53DD-4DD5-A301-D47CDB884C1F}" type="sibTrans" cxnId="{9134832F-FB44-4FBE-9449-3775E90C2E90}">
      <dgm:prSet/>
      <dgm:spPr/>
      <dgm:t>
        <a:bodyPr/>
        <a:lstStyle/>
        <a:p>
          <a:endParaRPr lang="en-US"/>
        </a:p>
      </dgm:t>
    </dgm:pt>
    <dgm:pt modelId="{65FEFDA5-6E84-4563-A281-9E601643663C}">
      <dgm:prSet phldrT="[Text]"/>
      <dgm:spPr/>
      <dgm:t>
        <a:bodyPr/>
        <a:lstStyle/>
        <a:p>
          <a:r>
            <a:rPr lang="en-US" dirty="0"/>
            <a:t>How</a:t>
          </a:r>
        </a:p>
      </dgm:t>
    </dgm:pt>
    <dgm:pt modelId="{F355AF62-6171-4C6C-B029-AA1D7B874353}" type="parTrans" cxnId="{E589598F-D55B-4DE2-80AD-4B6119B52F58}">
      <dgm:prSet/>
      <dgm:spPr/>
      <dgm:t>
        <a:bodyPr/>
        <a:lstStyle/>
        <a:p>
          <a:endParaRPr lang="en-US"/>
        </a:p>
      </dgm:t>
    </dgm:pt>
    <dgm:pt modelId="{DA77264D-CC16-42CF-B3E5-7BB3108204CD}" type="sibTrans" cxnId="{E589598F-D55B-4DE2-80AD-4B6119B52F58}">
      <dgm:prSet/>
      <dgm:spPr/>
      <dgm:t>
        <a:bodyPr/>
        <a:lstStyle/>
        <a:p>
          <a:endParaRPr lang="en-US"/>
        </a:p>
      </dgm:t>
    </dgm:pt>
    <dgm:pt modelId="{55BA60DA-D996-4810-883B-5987D8A4932B}">
      <dgm:prSet phldrT="[Text]"/>
      <dgm:spPr/>
      <dgm:t>
        <a:bodyPr/>
        <a:lstStyle/>
        <a:p>
          <a:r>
            <a:rPr lang="en-US" dirty="0"/>
            <a:t>Why should health policies and practices should be more inclusive of people with ID?</a:t>
          </a:r>
        </a:p>
      </dgm:t>
    </dgm:pt>
    <dgm:pt modelId="{DA4C0013-D279-4AAB-875B-6380FC6911DB}" type="parTrans" cxnId="{B05A72A6-0729-4564-99FE-02CB1A72CD62}">
      <dgm:prSet/>
      <dgm:spPr/>
      <dgm:t>
        <a:bodyPr/>
        <a:lstStyle/>
        <a:p>
          <a:endParaRPr lang="en-US"/>
        </a:p>
      </dgm:t>
    </dgm:pt>
    <dgm:pt modelId="{FD15B2AE-4782-49C8-A85F-0AF22A0A7118}" type="sibTrans" cxnId="{B05A72A6-0729-4564-99FE-02CB1A72CD62}">
      <dgm:prSet/>
      <dgm:spPr/>
      <dgm:t>
        <a:bodyPr/>
        <a:lstStyle/>
        <a:p>
          <a:endParaRPr lang="en-US"/>
        </a:p>
      </dgm:t>
    </dgm:pt>
    <dgm:pt modelId="{50CE74F2-A650-4644-8A4A-88F45F5E87BF}" type="pres">
      <dgm:prSet presAssocID="{430C598F-719E-41DA-9795-3997DF575FB0}" presName="Name0" presStyleCnt="0">
        <dgm:presLayoutVars>
          <dgm:dir/>
          <dgm:animLvl val="lvl"/>
          <dgm:resizeHandles val="exact"/>
        </dgm:presLayoutVars>
      </dgm:prSet>
      <dgm:spPr/>
    </dgm:pt>
    <dgm:pt modelId="{FFAF20C9-A2ED-45B2-BCA3-52AB0C416C72}" type="pres">
      <dgm:prSet presAssocID="{16D4C766-A023-41F9-BEC3-4D3E38677C69}" presName="linNode" presStyleCnt="0"/>
      <dgm:spPr/>
    </dgm:pt>
    <dgm:pt modelId="{3277FF73-DBC3-4A9A-8C2C-34C6B7227A2C}" type="pres">
      <dgm:prSet presAssocID="{16D4C766-A023-41F9-BEC3-4D3E38677C69}" presName="parentText" presStyleLbl="node1" presStyleIdx="0" presStyleCnt="4" custScaleX="85788">
        <dgm:presLayoutVars>
          <dgm:chMax val="1"/>
          <dgm:bulletEnabled val="1"/>
        </dgm:presLayoutVars>
      </dgm:prSet>
      <dgm:spPr/>
    </dgm:pt>
    <dgm:pt modelId="{8E2F49EC-F5A7-447A-A225-903A97635CF5}" type="pres">
      <dgm:prSet presAssocID="{16D4C766-A023-41F9-BEC3-4D3E38677C69}" presName="descendantText" presStyleLbl="alignAccFollowNode1" presStyleIdx="0" presStyleCnt="4">
        <dgm:presLayoutVars>
          <dgm:bulletEnabled val="1"/>
        </dgm:presLayoutVars>
      </dgm:prSet>
      <dgm:spPr/>
    </dgm:pt>
    <dgm:pt modelId="{16BBF802-E6D6-46E7-8FAA-C73F5603A34E}" type="pres">
      <dgm:prSet presAssocID="{11074F26-2200-4E1C-8F0E-C749F9ED1526}" presName="sp" presStyleCnt="0"/>
      <dgm:spPr/>
    </dgm:pt>
    <dgm:pt modelId="{7EA7D04B-9F7C-4E83-9491-0B7B35D0A2AD}" type="pres">
      <dgm:prSet presAssocID="{E0842C9B-B8B2-4464-8066-34461AADCFDB}" presName="linNode" presStyleCnt="0"/>
      <dgm:spPr/>
    </dgm:pt>
    <dgm:pt modelId="{3EC8EF87-D7B7-4F0E-BE63-987A51F86EB0}" type="pres">
      <dgm:prSet presAssocID="{E0842C9B-B8B2-4464-8066-34461AADCFDB}" presName="parentText" presStyleLbl="node1" presStyleIdx="1" presStyleCnt="4" custScaleX="85788">
        <dgm:presLayoutVars>
          <dgm:chMax val="1"/>
          <dgm:bulletEnabled val="1"/>
        </dgm:presLayoutVars>
      </dgm:prSet>
      <dgm:spPr/>
    </dgm:pt>
    <dgm:pt modelId="{DEB63F3D-B366-45A5-9819-6F0C3EF1474E}" type="pres">
      <dgm:prSet presAssocID="{E0842C9B-B8B2-4464-8066-34461AADCFDB}" presName="descendantText" presStyleLbl="alignAccFollowNode1" presStyleIdx="1" presStyleCnt="4">
        <dgm:presLayoutVars>
          <dgm:bulletEnabled val="1"/>
        </dgm:presLayoutVars>
      </dgm:prSet>
      <dgm:spPr/>
    </dgm:pt>
    <dgm:pt modelId="{382B7B52-3820-4BBC-9F67-8E97DC880191}" type="pres">
      <dgm:prSet presAssocID="{2606427E-81F8-4D6E-BCCF-BEE807A4728A}" presName="sp" presStyleCnt="0"/>
      <dgm:spPr/>
    </dgm:pt>
    <dgm:pt modelId="{537C5196-6B1E-49DE-9C0B-D47483037EF9}" type="pres">
      <dgm:prSet presAssocID="{521DD0E1-7DA3-491C-B15B-09804141CA78}" presName="linNode" presStyleCnt="0"/>
      <dgm:spPr/>
    </dgm:pt>
    <dgm:pt modelId="{85873AF1-A4AB-4B75-95D0-41C1A891F7FA}" type="pres">
      <dgm:prSet presAssocID="{521DD0E1-7DA3-491C-B15B-09804141CA78}" presName="parentText" presStyleLbl="node1" presStyleIdx="2" presStyleCnt="4" custScaleX="85788">
        <dgm:presLayoutVars>
          <dgm:chMax val="1"/>
          <dgm:bulletEnabled val="1"/>
        </dgm:presLayoutVars>
      </dgm:prSet>
      <dgm:spPr/>
    </dgm:pt>
    <dgm:pt modelId="{C18D561E-6F82-461A-8714-C89DF96C3FE9}" type="pres">
      <dgm:prSet presAssocID="{521DD0E1-7DA3-491C-B15B-09804141CA78}" presName="descendantText" presStyleLbl="alignAccFollowNode1" presStyleIdx="2" presStyleCnt="4">
        <dgm:presLayoutVars>
          <dgm:bulletEnabled val="1"/>
        </dgm:presLayoutVars>
      </dgm:prSet>
      <dgm:spPr/>
    </dgm:pt>
    <dgm:pt modelId="{F87E55B9-C7DF-46E6-9376-E3DF1BE4F22A}" type="pres">
      <dgm:prSet presAssocID="{5A197AFE-E1DC-4D63-9803-EF48D5F24F9D}" presName="sp" presStyleCnt="0"/>
      <dgm:spPr/>
    </dgm:pt>
    <dgm:pt modelId="{BFEE5FE7-881A-42DE-A3D1-C5C4C80B4D24}" type="pres">
      <dgm:prSet presAssocID="{65FEFDA5-6E84-4563-A281-9E601643663C}" presName="linNode" presStyleCnt="0"/>
      <dgm:spPr/>
    </dgm:pt>
    <dgm:pt modelId="{40E3106A-91C3-4A33-B868-8931B7274846}" type="pres">
      <dgm:prSet presAssocID="{65FEFDA5-6E84-4563-A281-9E601643663C}" presName="parentText" presStyleLbl="node1" presStyleIdx="3" presStyleCnt="4" custScaleX="85104">
        <dgm:presLayoutVars>
          <dgm:chMax val="1"/>
          <dgm:bulletEnabled val="1"/>
        </dgm:presLayoutVars>
      </dgm:prSet>
      <dgm:spPr/>
    </dgm:pt>
    <dgm:pt modelId="{0EF632B7-E5E7-43EF-A70B-CABE42F03805}" type="pres">
      <dgm:prSet presAssocID="{65FEFDA5-6E84-4563-A281-9E601643663C}" presName="descendantText" presStyleLbl="alignAccFollowNode1" presStyleIdx="3" presStyleCnt="4" custScaleX="101879" custLinFactNeighborX="-1445" custLinFactNeighborY="-7499">
        <dgm:presLayoutVars>
          <dgm:bulletEnabled val="1"/>
        </dgm:presLayoutVars>
      </dgm:prSet>
      <dgm:spPr/>
    </dgm:pt>
  </dgm:ptLst>
  <dgm:cxnLst>
    <dgm:cxn modelId="{8007DC04-CF99-4A97-86AF-251320B45B58}" type="presOf" srcId="{430C598F-719E-41DA-9795-3997DF575FB0}" destId="{50CE74F2-A650-4644-8A4A-88F45F5E87BF}" srcOrd="0" destOrd="0" presId="urn:microsoft.com/office/officeart/2005/8/layout/vList5"/>
    <dgm:cxn modelId="{1AD2630A-B378-490F-83E9-87DDEFBA3DC6}" srcId="{E0842C9B-B8B2-4464-8066-34461AADCFDB}" destId="{41C4E427-6800-4CA1-A61B-83E903D1BE13}" srcOrd="0" destOrd="0" parTransId="{60C722E3-7211-4092-B73C-6B33907C4FE7}" sibTransId="{C9B5118E-8D4D-4AA2-AD90-CC38F7D134D6}"/>
    <dgm:cxn modelId="{8C892C11-61BA-445C-A972-DBD20EF497DD}" type="presOf" srcId="{55BA60DA-D996-4810-883B-5987D8A4932B}" destId="{C18D561E-6F82-461A-8714-C89DF96C3FE9}" srcOrd="0" destOrd="0" presId="urn:microsoft.com/office/officeart/2005/8/layout/vList5"/>
    <dgm:cxn modelId="{9134832F-FB44-4FBE-9449-3775E90C2E90}" srcId="{65FEFDA5-6E84-4563-A281-9E601643663C}" destId="{EC728A3A-EA2C-4D3D-8636-34B244C76287}" srcOrd="0" destOrd="0" parTransId="{7C9D30D1-26AB-42D0-A955-F8A67443ED02}" sibTransId="{20C6F11B-53DD-4DD5-A301-D47CDB884C1F}"/>
    <dgm:cxn modelId="{018E426C-7447-45DC-8BC1-2BECD2C4ACD7}" srcId="{430C598F-719E-41DA-9795-3997DF575FB0}" destId="{E0842C9B-B8B2-4464-8066-34461AADCFDB}" srcOrd="1" destOrd="0" parTransId="{5A08FE15-A205-4381-B8B6-35F21E3014F0}" sibTransId="{2606427E-81F8-4D6E-BCCF-BEE807A4728A}"/>
    <dgm:cxn modelId="{432E2A6F-2B1F-42FE-8C85-1CEF3B784428}" type="presOf" srcId="{521DD0E1-7DA3-491C-B15B-09804141CA78}" destId="{85873AF1-A4AB-4B75-95D0-41C1A891F7FA}" srcOrd="0" destOrd="0" presId="urn:microsoft.com/office/officeart/2005/8/layout/vList5"/>
    <dgm:cxn modelId="{C9CD9B86-B0A0-4C7C-859B-ACE355946944}" srcId="{430C598F-719E-41DA-9795-3997DF575FB0}" destId="{16D4C766-A023-41F9-BEC3-4D3E38677C69}" srcOrd="0" destOrd="0" parTransId="{49E415F4-7505-4007-ABF7-BA534DEC1576}" sibTransId="{11074F26-2200-4E1C-8F0E-C749F9ED1526}"/>
    <dgm:cxn modelId="{8AD29D87-7E9A-4754-B1ED-06330BB590D0}" srcId="{430C598F-719E-41DA-9795-3997DF575FB0}" destId="{521DD0E1-7DA3-491C-B15B-09804141CA78}" srcOrd="2" destOrd="0" parTransId="{E4044BFC-4975-4295-9DB5-7976DDF38D7D}" sibTransId="{5A197AFE-E1DC-4D63-9803-EF48D5F24F9D}"/>
    <dgm:cxn modelId="{5CAC6E8C-8154-47AF-A123-00815AF547C0}" type="presOf" srcId="{16D4C766-A023-41F9-BEC3-4D3E38677C69}" destId="{3277FF73-DBC3-4A9A-8C2C-34C6B7227A2C}" srcOrd="0" destOrd="0" presId="urn:microsoft.com/office/officeart/2005/8/layout/vList5"/>
    <dgm:cxn modelId="{E589598F-D55B-4DE2-80AD-4B6119B52F58}" srcId="{430C598F-719E-41DA-9795-3997DF575FB0}" destId="{65FEFDA5-6E84-4563-A281-9E601643663C}" srcOrd="3" destOrd="0" parTransId="{F355AF62-6171-4C6C-B029-AA1D7B874353}" sibTransId="{DA77264D-CC16-42CF-B3E5-7BB3108204CD}"/>
    <dgm:cxn modelId="{B05A72A6-0729-4564-99FE-02CB1A72CD62}" srcId="{521DD0E1-7DA3-491C-B15B-09804141CA78}" destId="{55BA60DA-D996-4810-883B-5987D8A4932B}" srcOrd="0" destOrd="0" parTransId="{DA4C0013-D279-4AAB-875B-6380FC6911DB}" sibTransId="{FD15B2AE-4782-49C8-A85F-0AF22A0A7118}"/>
    <dgm:cxn modelId="{13BEE7BE-77BB-4505-9ED7-45C0621947E4}" type="presOf" srcId="{E0842C9B-B8B2-4464-8066-34461AADCFDB}" destId="{3EC8EF87-D7B7-4F0E-BE63-987A51F86EB0}" srcOrd="0" destOrd="0" presId="urn:microsoft.com/office/officeart/2005/8/layout/vList5"/>
    <dgm:cxn modelId="{DEFBE5C9-1B06-4D52-981C-664F67522D39}" type="presOf" srcId="{21A0944B-5DE5-4769-B675-71E51A4397D8}" destId="{8E2F49EC-F5A7-447A-A225-903A97635CF5}" srcOrd="0" destOrd="0" presId="urn:microsoft.com/office/officeart/2005/8/layout/vList5"/>
    <dgm:cxn modelId="{5EB878CA-4BA4-4C01-9AEF-59756ABF1B29}" srcId="{16D4C766-A023-41F9-BEC3-4D3E38677C69}" destId="{21A0944B-5DE5-4769-B675-71E51A4397D8}" srcOrd="0" destOrd="0" parTransId="{1AA0F016-25B2-44CB-830A-422FF46C4E75}" sibTransId="{91CCF25E-1603-45E9-9116-FE54E9155014}"/>
    <dgm:cxn modelId="{E3E6D9E1-F76F-4ED8-AED5-3CE40897AC56}" type="presOf" srcId="{65FEFDA5-6E84-4563-A281-9E601643663C}" destId="{40E3106A-91C3-4A33-B868-8931B7274846}" srcOrd="0" destOrd="0" presId="urn:microsoft.com/office/officeart/2005/8/layout/vList5"/>
    <dgm:cxn modelId="{A9B6B7EC-3DF9-4DD6-A4D8-203F42CCDF1D}" type="presOf" srcId="{EC728A3A-EA2C-4D3D-8636-34B244C76287}" destId="{0EF632B7-E5E7-43EF-A70B-CABE42F03805}" srcOrd="0" destOrd="0" presId="urn:microsoft.com/office/officeart/2005/8/layout/vList5"/>
    <dgm:cxn modelId="{FD4898EE-67B9-44E1-89FE-C4EAD281BF22}" type="presOf" srcId="{41C4E427-6800-4CA1-A61B-83E903D1BE13}" destId="{DEB63F3D-B366-45A5-9819-6F0C3EF1474E}" srcOrd="0" destOrd="0" presId="urn:microsoft.com/office/officeart/2005/8/layout/vList5"/>
    <dgm:cxn modelId="{04FE602C-3B43-48CC-B1F5-E73583BF6F1D}" type="presParOf" srcId="{50CE74F2-A650-4644-8A4A-88F45F5E87BF}" destId="{FFAF20C9-A2ED-45B2-BCA3-52AB0C416C72}" srcOrd="0" destOrd="0" presId="urn:microsoft.com/office/officeart/2005/8/layout/vList5"/>
    <dgm:cxn modelId="{EBDA0047-0ACA-43C0-B7EE-610D7F33DB69}" type="presParOf" srcId="{FFAF20C9-A2ED-45B2-BCA3-52AB0C416C72}" destId="{3277FF73-DBC3-4A9A-8C2C-34C6B7227A2C}" srcOrd="0" destOrd="0" presId="urn:microsoft.com/office/officeart/2005/8/layout/vList5"/>
    <dgm:cxn modelId="{2F070EC2-3113-4F68-8B7B-6E2167664CEC}" type="presParOf" srcId="{FFAF20C9-A2ED-45B2-BCA3-52AB0C416C72}" destId="{8E2F49EC-F5A7-447A-A225-903A97635CF5}" srcOrd="1" destOrd="0" presId="urn:microsoft.com/office/officeart/2005/8/layout/vList5"/>
    <dgm:cxn modelId="{20D49DB5-C3CF-479F-80CB-6C7FC6709560}" type="presParOf" srcId="{50CE74F2-A650-4644-8A4A-88F45F5E87BF}" destId="{16BBF802-E6D6-46E7-8FAA-C73F5603A34E}" srcOrd="1" destOrd="0" presId="urn:microsoft.com/office/officeart/2005/8/layout/vList5"/>
    <dgm:cxn modelId="{3AE1EBB3-E5A9-4BB5-B0A7-4C57DE85F655}" type="presParOf" srcId="{50CE74F2-A650-4644-8A4A-88F45F5E87BF}" destId="{7EA7D04B-9F7C-4E83-9491-0B7B35D0A2AD}" srcOrd="2" destOrd="0" presId="urn:microsoft.com/office/officeart/2005/8/layout/vList5"/>
    <dgm:cxn modelId="{8EBA18F3-015D-474B-93BA-C2D3B8DA15AC}" type="presParOf" srcId="{7EA7D04B-9F7C-4E83-9491-0B7B35D0A2AD}" destId="{3EC8EF87-D7B7-4F0E-BE63-987A51F86EB0}" srcOrd="0" destOrd="0" presId="urn:microsoft.com/office/officeart/2005/8/layout/vList5"/>
    <dgm:cxn modelId="{7C57D07B-F9F5-40B4-A2C3-E197BCD2A1A7}" type="presParOf" srcId="{7EA7D04B-9F7C-4E83-9491-0B7B35D0A2AD}" destId="{DEB63F3D-B366-45A5-9819-6F0C3EF1474E}" srcOrd="1" destOrd="0" presId="urn:microsoft.com/office/officeart/2005/8/layout/vList5"/>
    <dgm:cxn modelId="{954828BB-5181-4630-AE14-3797224F2C4E}" type="presParOf" srcId="{50CE74F2-A650-4644-8A4A-88F45F5E87BF}" destId="{382B7B52-3820-4BBC-9F67-8E97DC880191}" srcOrd="3" destOrd="0" presId="urn:microsoft.com/office/officeart/2005/8/layout/vList5"/>
    <dgm:cxn modelId="{46D09D65-B572-4BE6-8144-5F0A66133F18}" type="presParOf" srcId="{50CE74F2-A650-4644-8A4A-88F45F5E87BF}" destId="{537C5196-6B1E-49DE-9C0B-D47483037EF9}" srcOrd="4" destOrd="0" presId="urn:microsoft.com/office/officeart/2005/8/layout/vList5"/>
    <dgm:cxn modelId="{15231556-1954-47B7-A382-C2058356DFF4}" type="presParOf" srcId="{537C5196-6B1E-49DE-9C0B-D47483037EF9}" destId="{85873AF1-A4AB-4B75-95D0-41C1A891F7FA}" srcOrd="0" destOrd="0" presId="urn:microsoft.com/office/officeart/2005/8/layout/vList5"/>
    <dgm:cxn modelId="{D00EC6F0-9CAC-4084-AE9E-1A77F5D17E48}" type="presParOf" srcId="{537C5196-6B1E-49DE-9C0B-D47483037EF9}" destId="{C18D561E-6F82-461A-8714-C89DF96C3FE9}" srcOrd="1" destOrd="0" presId="urn:microsoft.com/office/officeart/2005/8/layout/vList5"/>
    <dgm:cxn modelId="{9BFEFD15-2A30-4600-8A1F-CB1AE77DCC2D}" type="presParOf" srcId="{50CE74F2-A650-4644-8A4A-88F45F5E87BF}" destId="{F87E55B9-C7DF-46E6-9376-E3DF1BE4F22A}" srcOrd="5" destOrd="0" presId="urn:microsoft.com/office/officeart/2005/8/layout/vList5"/>
    <dgm:cxn modelId="{963C8BDC-69FF-4A6A-9AA3-18B197817BD4}" type="presParOf" srcId="{50CE74F2-A650-4644-8A4A-88F45F5E87BF}" destId="{BFEE5FE7-881A-42DE-A3D1-C5C4C80B4D24}" srcOrd="6" destOrd="0" presId="urn:microsoft.com/office/officeart/2005/8/layout/vList5"/>
    <dgm:cxn modelId="{7AD0CE93-E550-4C49-AA72-1E478224C4C4}" type="presParOf" srcId="{BFEE5FE7-881A-42DE-A3D1-C5C4C80B4D24}" destId="{40E3106A-91C3-4A33-B868-8931B7274846}" srcOrd="0" destOrd="0" presId="urn:microsoft.com/office/officeart/2005/8/layout/vList5"/>
    <dgm:cxn modelId="{94013E81-8C73-4925-B4E8-D6ABA741B204}" type="presParOf" srcId="{BFEE5FE7-881A-42DE-A3D1-C5C4C80B4D24}" destId="{0EF632B7-E5E7-43EF-A70B-CABE42F0380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F49EC-F5A7-447A-A225-903A97635CF5}">
      <dsp:nvSpPr>
        <dsp:cNvPr id="0" name=""/>
        <dsp:cNvSpPr/>
      </dsp:nvSpPr>
      <dsp:spPr>
        <a:xfrm rot="5400000">
          <a:off x="5529047" y="-2543893"/>
          <a:ext cx="1071058" cy="61588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Your name, where you live, challenges you have being healthy, if you make your own health decisions.</a:t>
          </a:r>
        </a:p>
      </dsp:txBody>
      <dsp:txXfrm rot="-5400000">
        <a:off x="2985150" y="52289"/>
        <a:ext cx="6106568" cy="966488"/>
      </dsp:txXfrm>
    </dsp:sp>
    <dsp:sp modelId="{3277FF73-DBC3-4A9A-8C2C-34C6B7227A2C}">
      <dsp:nvSpPr>
        <dsp:cNvPr id="0" name=""/>
        <dsp:cNvSpPr/>
      </dsp:nvSpPr>
      <dsp:spPr>
        <a:xfrm>
          <a:off x="125256" y="650"/>
          <a:ext cx="2859893" cy="1069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t>Who</a:t>
          </a:r>
        </a:p>
      </dsp:txBody>
      <dsp:txXfrm>
        <a:off x="177478" y="52872"/>
        <a:ext cx="2755449" cy="965321"/>
      </dsp:txXfrm>
    </dsp:sp>
    <dsp:sp modelId="{DEB63F3D-B366-45A5-9819-6F0C3EF1474E}">
      <dsp:nvSpPr>
        <dsp:cNvPr id="0" name=""/>
        <dsp:cNvSpPr/>
      </dsp:nvSpPr>
      <dsp:spPr>
        <a:xfrm rot="5400000">
          <a:off x="5479765" y="-1370065"/>
          <a:ext cx="1169622" cy="61588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What are some of things that health providers do that you like and do not like?  What can people do to make you feel more comfortable?</a:t>
          </a:r>
        </a:p>
      </dsp:txBody>
      <dsp:txXfrm rot="-5400000">
        <a:off x="2985150" y="1181646"/>
        <a:ext cx="6101757" cy="1055430"/>
      </dsp:txXfrm>
    </dsp:sp>
    <dsp:sp modelId="{3EC8EF87-D7B7-4F0E-BE63-987A51F86EB0}">
      <dsp:nvSpPr>
        <dsp:cNvPr id="0" name=""/>
        <dsp:cNvSpPr/>
      </dsp:nvSpPr>
      <dsp:spPr>
        <a:xfrm>
          <a:off x="125256" y="1174478"/>
          <a:ext cx="2859893" cy="1069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t>What</a:t>
          </a:r>
        </a:p>
      </dsp:txBody>
      <dsp:txXfrm>
        <a:off x="177478" y="1226700"/>
        <a:ext cx="2755449" cy="965321"/>
      </dsp:txXfrm>
    </dsp:sp>
    <dsp:sp modelId="{C18D561E-6F82-461A-8714-C89DF96C3FE9}">
      <dsp:nvSpPr>
        <dsp:cNvPr id="0" name=""/>
        <dsp:cNvSpPr/>
      </dsp:nvSpPr>
      <dsp:spPr>
        <a:xfrm rot="5400000">
          <a:off x="5625361" y="-182778"/>
          <a:ext cx="855812" cy="61306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Describe the reason for your appointment or meeting.</a:t>
          </a:r>
        </a:p>
      </dsp:txBody>
      <dsp:txXfrm rot="-5400000">
        <a:off x="2987946" y="2496414"/>
        <a:ext cx="6088867" cy="772258"/>
      </dsp:txXfrm>
    </dsp:sp>
    <dsp:sp modelId="{85873AF1-A4AB-4B75-95D0-41C1A891F7FA}">
      <dsp:nvSpPr>
        <dsp:cNvPr id="0" name=""/>
        <dsp:cNvSpPr/>
      </dsp:nvSpPr>
      <dsp:spPr>
        <a:xfrm>
          <a:off x="125256" y="2347660"/>
          <a:ext cx="2862688" cy="1069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t>Why</a:t>
          </a:r>
        </a:p>
      </dsp:txBody>
      <dsp:txXfrm>
        <a:off x="177478" y="2399882"/>
        <a:ext cx="2758244" cy="965321"/>
      </dsp:txXfrm>
    </dsp:sp>
    <dsp:sp modelId="{0EF632B7-E5E7-43EF-A70B-CABE42F03805}">
      <dsp:nvSpPr>
        <dsp:cNvPr id="0" name=""/>
        <dsp:cNvSpPr/>
      </dsp:nvSpPr>
      <dsp:spPr>
        <a:xfrm rot="5400000">
          <a:off x="5544392" y="911915"/>
          <a:ext cx="918732" cy="61737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How can your health team communicate better with you and give you the best care possible?</a:t>
          </a:r>
        </a:p>
      </dsp:txBody>
      <dsp:txXfrm rot="-5400000">
        <a:off x="2916903" y="3584254"/>
        <a:ext cx="6128863" cy="829034"/>
      </dsp:txXfrm>
    </dsp:sp>
    <dsp:sp modelId="{40E3106A-91C3-4A33-B868-8931B7274846}">
      <dsp:nvSpPr>
        <dsp:cNvPr id="0" name=""/>
        <dsp:cNvSpPr/>
      </dsp:nvSpPr>
      <dsp:spPr>
        <a:xfrm>
          <a:off x="125256" y="3470915"/>
          <a:ext cx="2839863" cy="1069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t>How</a:t>
          </a:r>
        </a:p>
      </dsp:txBody>
      <dsp:txXfrm>
        <a:off x="177478" y="3523137"/>
        <a:ext cx="2735419" cy="965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F49EC-F5A7-447A-A225-903A97635CF5}">
      <dsp:nvSpPr>
        <dsp:cNvPr id="0" name=""/>
        <dsp:cNvSpPr/>
      </dsp:nvSpPr>
      <dsp:spPr>
        <a:xfrm rot="5400000">
          <a:off x="5506678" y="-2381826"/>
          <a:ext cx="867199" cy="58521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Your name, where you live and how long you been an athlete</a:t>
          </a:r>
        </a:p>
      </dsp:txBody>
      <dsp:txXfrm rot="-5400000">
        <a:off x="3014198" y="152987"/>
        <a:ext cx="5809827" cy="782533"/>
      </dsp:txXfrm>
    </dsp:sp>
    <dsp:sp modelId="{3277FF73-DBC3-4A9A-8C2C-34C6B7227A2C}">
      <dsp:nvSpPr>
        <dsp:cNvPr id="0" name=""/>
        <dsp:cNvSpPr/>
      </dsp:nvSpPr>
      <dsp:spPr>
        <a:xfrm>
          <a:off x="190195" y="2253"/>
          <a:ext cx="2824003" cy="1083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t>Who</a:t>
          </a:r>
        </a:p>
      </dsp:txBody>
      <dsp:txXfrm>
        <a:off x="243111" y="55169"/>
        <a:ext cx="2718171" cy="978167"/>
      </dsp:txXfrm>
    </dsp:sp>
    <dsp:sp modelId="{DEB63F3D-B366-45A5-9819-6F0C3EF1474E}">
      <dsp:nvSpPr>
        <dsp:cNvPr id="0" name=""/>
        <dsp:cNvSpPr/>
      </dsp:nvSpPr>
      <dsp:spPr>
        <a:xfrm rot="5400000">
          <a:off x="5506678" y="-1243626"/>
          <a:ext cx="867199" cy="58521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What are some of the challenges people with Intellectual Disabilities face to being healthy?</a:t>
          </a:r>
        </a:p>
      </dsp:txBody>
      <dsp:txXfrm rot="-5400000">
        <a:off x="3014198" y="1291187"/>
        <a:ext cx="5809827" cy="782533"/>
      </dsp:txXfrm>
    </dsp:sp>
    <dsp:sp modelId="{3EC8EF87-D7B7-4F0E-BE63-987A51F86EB0}">
      <dsp:nvSpPr>
        <dsp:cNvPr id="0" name=""/>
        <dsp:cNvSpPr/>
      </dsp:nvSpPr>
      <dsp:spPr>
        <a:xfrm>
          <a:off x="190195" y="1140453"/>
          <a:ext cx="2824003" cy="1083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t>What</a:t>
          </a:r>
        </a:p>
      </dsp:txBody>
      <dsp:txXfrm>
        <a:off x="243111" y="1193369"/>
        <a:ext cx="2718171" cy="978167"/>
      </dsp:txXfrm>
    </dsp:sp>
    <dsp:sp modelId="{C18D561E-6F82-461A-8714-C89DF96C3FE9}">
      <dsp:nvSpPr>
        <dsp:cNvPr id="0" name=""/>
        <dsp:cNvSpPr/>
      </dsp:nvSpPr>
      <dsp:spPr>
        <a:xfrm rot="5400000">
          <a:off x="5506678" y="-105426"/>
          <a:ext cx="867199" cy="58521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Why should health policies and practices should be more inclusive of people with ID?</a:t>
          </a:r>
        </a:p>
      </dsp:txBody>
      <dsp:txXfrm rot="-5400000">
        <a:off x="3014198" y="2429387"/>
        <a:ext cx="5809827" cy="782533"/>
      </dsp:txXfrm>
    </dsp:sp>
    <dsp:sp modelId="{85873AF1-A4AB-4B75-95D0-41C1A891F7FA}">
      <dsp:nvSpPr>
        <dsp:cNvPr id="0" name=""/>
        <dsp:cNvSpPr/>
      </dsp:nvSpPr>
      <dsp:spPr>
        <a:xfrm>
          <a:off x="190195" y="2278653"/>
          <a:ext cx="2824003" cy="1083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t>Why</a:t>
          </a:r>
        </a:p>
      </dsp:txBody>
      <dsp:txXfrm>
        <a:off x="243111" y="2331569"/>
        <a:ext cx="2718171" cy="978167"/>
      </dsp:txXfrm>
    </dsp:sp>
    <dsp:sp modelId="{0EF632B7-E5E7-43EF-A70B-CABE42F03805}">
      <dsp:nvSpPr>
        <dsp:cNvPr id="0" name=""/>
        <dsp:cNvSpPr/>
      </dsp:nvSpPr>
      <dsp:spPr>
        <a:xfrm rot="5400000">
          <a:off x="5491576" y="912760"/>
          <a:ext cx="867199" cy="59621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How can policy makers make changes so that people with ID can live healthier, longer lives?</a:t>
          </a:r>
        </a:p>
      </dsp:txBody>
      <dsp:txXfrm rot="-5400000">
        <a:off x="2944115" y="3502555"/>
        <a:ext cx="5919789" cy="782533"/>
      </dsp:txXfrm>
    </dsp:sp>
    <dsp:sp modelId="{40E3106A-91C3-4A33-B868-8931B7274846}">
      <dsp:nvSpPr>
        <dsp:cNvPr id="0" name=""/>
        <dsp:cNvSpPr/>
      </dsp:nvSpPr>
      <dsp:spPr>
        <a:xfrm>
          <a:off x="190195" y="3416853"/>
          <a:ext cx="2801487" cy="1083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t>How</a:t>
          </a:r>
        </a:p>
      </dsp:txBody>
      <dsp:txXfrm>
        <a:off x="243111" y="3469769"/>
        <a:ext cx="2695655" cy="9781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B39AE-49BA-4CE2-BDB1-332DD572926F}" type="datetimeFigureOut">
              <a:rPr lang="en-US" smtClean="0"/>
              <a:t>3/13/2020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58801-E8CE-474A-8691-45AE0B656EDE}" type="slidenum">
              <a:rPr lang="en-US" smtClean="0"/>
              <a:t>‹#›</a:t>
            </a:fld>
            <a:endParaRPr lang="en-US"/>
          </a:p>
        </p:txBody>
      </p:sp>
    </p:spTree>
    <p:extLst>
      <p:ext uri="{BB962C8B-B14F-4D97-AF65-F5344CB8AC3E}">
        <p14:creationId xmlns:p14="http://schemas.microsoft.com/office/powerpoint/2010/main" val="261932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258801-E8CE-474A-8691-45AE0B656EDE}" type="slidenum">
              <a:rPr lang="en-US" smtClean="0"/>
              <a:t>1</a:t>
            </a:fld>
            <a:endParaRPr lang="en-US"/>
          </a:p>
        </p:txBody>
      </p:sp>
    </p:spTree>
    <p:extLst>
      <p:ext uri="{BB962C8B-B14F-4D97-AF65-F5344CB8AC3E}">
        <p14:creationId xmlns:p14="http://schemas.microsoft.com/office/powerpoint/2010/main" val="333640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time – 10 minutes</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6CCC8316-FB35-4AC8-984C-370EF0F37AED}" type="slidenum">
              <a:rPr lang="en-US" smtClean="0"/>
              <a:t>10</a:t>
            </a:fld>
            <a:endParaRPr lang="en-US" dirty="0"/>
          </a:p>
        </p:txBody>
      </p:sp>
    </p:spTree>
    <p:extLst>
      <p:ext uri="{BB962C8B-B14F-4D97-AF65-F5344CB8AC3E}">
        <p14:creationId xmlns:p14="http://schemas.microsoft.com/office/powerpoint/2010/main" val="3446618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It takes courage and a lot of practice to be a self advocate. The more you do it and see how people positively respond to what you are saying, the easier it becomes each time.</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Start using your voice today.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Be brave in the attempt!</a:t>
            </a:r>
          </a:p>
          <a:p>
            <a:pPr>
              <a:spcAft>
                <a:spcPts val="1200"/>
              </a:spcAft>
            </a:pPr>
            <a:endParaRPr lang="en-US" dirty="0"/>
          </a:p>
          <a:p>
            <a:pPr>
              <a:spcAft>
                <a:spcPts val="1200"/>
              </a:spcAft>
            </a:pPr>
            <a:endParaRPr lang="en-US" dirty="0"/>
          </a:p>
          <a:p>
            <a:pPr>
              <a:spcAft>
                <a:spcPts val="1200"/>
              </a:spcAft>
            </a:pPr>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11</a:t>
            </a:fld>
            <a:endParaRPr lang="en-US"/>
          </a:p>
        </p:txBody>
      </p:sp>
    </p:spTree>
    <p:extLst>
      <p:ext uri="{BB962C8B-B14F-4D97-AF65-F5344CB8AC3E}">
        <p14:creationId xmlns:p14="http://schemas.microsoft.com/office/powerpoint/2010/main" val="19458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dirty="0"/>
              <a:t>Speaking up for yourself and your health needs.</a:t>
            </a:r>
          </a:p>
          <a:p>
            <a:pPr marL="0" indent="0">
              <a:spcAft>
                <a:spcPts val="1200"/>
              </a:spcAft>
              <a:buNone/>
            </a:pPr>
            <a:endParaRPr lang="en-US" dirty="0"/>
          </a:p>
          <a:p>
            <a:pPr marL="0" indent="0">
              <a:spcAft>
                <a:spcPts val="1200"/>
              </a:spcAft>
              <a:buNone/>
            </a:pPr>
            <a:r>
              <a:rPr lang="en-US" dirty="0"/>
              <a:t>Speaking up for people who can’t speak for themselves.</a:t>
            </a:r>
          </a:p>
          <a:p>
            <a:pPr marL="514350" indent="-514350">
              <a:buAutoNum type="arabicPeriod"/>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Standing up for your right to be healthy.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Having your voice heard!</a:t>
            </a:r>
          </a:p>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2</a:t>
            </a:fld>
            <a:endParaRPr lang="en-US"/>
          </a:p>
        </p:txBody>
      </p:sp>
    </p:spTree>
    <p:extLst>
      <p:ext uri="{BB962C8B-B14F-4D97-AF65-F5344CB8AC3E}">
        <p14:creationId xmlns:p14="http://schemas.microsoft.com/office/powerpoint/2010/main" val="295684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dirty="0"/>
              <a:t>It is your body.</a:t>
            </a:r>
          </a:p>
          <a:p>
            <a:pPr marL="0" indent="0">
              <a:spcAft>
                <a:spcPts val="120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the one who knows how you are feeling or what you need.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without an intellectual disability should not speak for you. They do not have the same experiences that you do.</a:t>
            </a:r>
          </a:p>
          <a:p>
            <a:pPr marL="0" indent="0">
              <a:spcAft>
                <a:spcPts val="1200"/>
              </a:spcAft>
              <a:buNone/>
            </a:pPr>
            <a:endParaRPr lang="en-US" dirty="0"/>
          </a:p>
          <a:p>
            <a:pPr marL="0" indent="0" algn="l">
              <a:spcAft>
                <a:spcPts val="1200"/>
              </a:spcAft>
              <a:buFont typeface="Arial" panose="020B0604020202020204" pitchFamily="34" charset="0"/>
              <a:buNone/>
            </a:pPr>
            <a:r>
              <a:rPr lang="en-US" dirty="0"/>
              <a:t>You should have a say in decisions being made that directly impact your health. You do not want other people making these decisions for you.</a:t>
            </a:r>
          </a:p>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3</a:t>
            </a:fld>
            <a:endParaRPr lang="en-US"/>
          </a:p>
        </p:txBody>
      </p:sp>
    </p:spTree>
    <p:extLst>
      <p:ext uri="{BB962C8B-B14F-4D97-AF65-F5344CB8AC3E}">
        <p14:creationId xmlns:p14="http://schemas.microsoft.com/office/powerpoint/2010/main" val="2097953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mj-lt"/>
              <a:buNone/>
            </a:pPr>
            <a:r>
              <a:rPr lang="en-US" dirty="0"/>
              <a:t>Many people with intellectual disabilities are unable to speak for themselves.  </a:t>
            </a:r>
          </a:p>
          <a:p>
            <a:pPr marL="0" indent="0">
              <a:spcAft>
                <a:spcPts val="1200"/>
              </a:spcAft>
              <a:buFont typeface="+mj-lt"/>
              <a:buNone/>
            </a:pPr>
            <a:endParaRPr lang="en-US" dirty="0"/>
          </a:p>
          <a:p>
            <a:pPr marL="0" indent="0">
              <a:spcAft>
                <a:spcPts val="1200"/>
              </a:spcAft>
              <a:buFont typeface="+mj-lt"/>
              <a:buNone/>
            </a:pPr>
            <a:r>
              <a:rPr lang="en-US" dirty="0"/>
              <a:t>They are often excluded from mainstream health care, services and education in their communities, have more health problems and die 16 years sooner than people without intellectual disabilities.</a:t>
            </a:r>
          </a:p>
          <a:p>
            <a:pPr marL="0" indent="0">
              <a:spcAft>
                <a:spcPts val="1200"/>
              </a:spcAft>
              <a:buFont typeface="+mj-lt"/>
              <a:buNone/>
            </a:pPr>
            <a:endParaRPr lang="en-US" dirty="0"/>
          </a:p>
          <a:p>
            <a:pPr marL="0" indent="0">
              <a:spcAft>
                <a:spcPts val="1200"/>
              </a:spcAft>
              <a:buFont typeface="+mj-lt"/>
              <a:buNone/>
            </a:pPr>
            <a:r>
              <a:rPr lang="en-US" dirty="0"/>
              <a:t>Everyone deserves to be healthy.  It is important to use your voice to speak up for those who can’t.</a:t>
            </a:r>
          </a:p>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4</a:t>
            </a:fld>
            <a:endParaRPr lang="en-US"/>
          </a:p>
        </p:txBody>
      </p:sp>
    </p:spTree>
    <p:extLst>
      <p:ext uri="{BB962C8B-B14F-4D97-AF65-F5344CB8AC3E}">
        <p14:creationId xmlns:p14="http://schemas.microsoft.com/office/powerpoint/2010/main" val="387409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a:t>
            </a:r>
          </a:p>
        </p:txBody>
      </p:sp>
      <p:sp>
        <p:nvSpPr>
          <p:cNvPr id="4" name="Slide Number Placeholder 3"/>
          <p:cNvSpPr>
            <a:spLocks noGrp="1"/>
          </p:cNvSpPr>
          <p:nvPr>
            <p:ph type="sldNum" sz="quarter" idx="5"/>
          </p:nvPr>
        </p:nvSpPr>
        <p:spPr/>
        <p:txBody>
          <a:bodyPr/>
          <a:lstStyle/>
          <a:p>
            <a:fld id="{0C258801-E8CE-474A-8691-45AE0B656EDE}" type="slidenum">
              <a:rPr lang="en-US" smtClean="0"/>
              <a:t>5</a:t>
            </a:fld>
            <a:endParaRPr lang="en-US"/>
          </a:p>
        </p:txBody>
      </p:sp>
    </p:spTree>
    <p:extLst>
      <p:ext uri="{BB962C8B-B14F-4D97-AF65-F5344CB8AC3E}">
        <p14:creationId xmlns:p14="http://schemas.microsoft.com/office/powerpoint/2010/main" val="162825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Anyone who can impact your health.</a:t>
            </a:r>
          </a:p>
          <a:p>
            <a:endParaRPr lang="en-US" dirty="0"/>
          </a:p>
          <a:p>
            <a:r>
              <a:rPr lang="en-US" dirty="0"/>
              <a:t>Health care providers and workers</a:t>
            </a:r>
          </a:p>
          <a:p>
            <a:r>
              <a:rPr lang="en-US" dirty="0"/>
              <a:t>Fitness and wellness professionals.</a:t>
            </a:r>
          </a:p>
          <a:p>
            <a:r>
              <a:rPr lang="en-US" dirty="0"/>
              <a:t>Universities </a:t>
            </a:r>
          </a:p>
          <a:p>
            <a:r>
              <a:rPr lang="en-US" dirty="0"/>
              <a:t>Medical, dental and professional associations.</a:t>
            </a:r>
          </a:p>
          <a:p>
            <a:r>
              <a:rPr lang="en-US" dirty="0"/>
              <a:t>Policy Makers/Health Departments/Ministries of Health</a:t>
            </a:r>
          </a:p>
          <a:p>
            <a:r>
              <a:rPr lang="en-US" dirty="0"/>
              <a:t>Businesses </a:t>
            </a:r>
          </a:p>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6</a:t>
            </a:fld>
            <a:endParaRPr lang="en-US"/>
          </a:p>
        </p:txBody>
      </p:sp>
    </p:spTree>
    <p:extLst>
      <p:ext uri="{BB962C8B-B14F-4D97-AF65-F5344CB8AC3E}">
        <p14:creationId xmlns:p14="http://schemas.microsoft.com/office/powerpoint/2010/main" val="79435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Say what you want: even if people disagree.</a:t>
            </a:r>
          </a:p>
          <a:p>
            <a:pPr>
              <a:spcAft>
                <a:spcPts val="1200"/>
              </a:spcAft>
            </a:pPr>
            <a:endParaRPr lang="en-US" dirty="0"/>
          </a:p>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Be persistent even if you feel intimated or like people don’t care about what you are saying.</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dirty="0"/>
          </a:p>
          <a:p>
            <a:pPr>
              <a:spcAft>
                <a:spcPts val="1200"/>
              </a:spcAft>
            </a:pPr>
            <a:r>
              <a:rPr lang="en-US" dirty="0"/>
              <a:t>Be polite and respectful.  It’s ok for people to opinions that are different than yours.</a:t>
            </a:r>
          </a:p>
          <a:p>
            <a:pPr>
              <a:spcAft>
                <a:spcPts val="1200"/>
              </a:spcAft>
            </a:pPr>
            <a:endParaRPr lang="en-US" dirty="0"/>
          </a:p>
          <a:p>
            <a:pPr>
              <a:spcAft>
                <a:spcPts val="1200"/>
              </a:spcAft>
            </a:pPr>
            <a:r>
              <a:rPr lang="en-US" dirty="0"/>
              <a:t>Be assertive not aggressive.  Always remain calm.</a:t>
            </a:r>
          </a:p>
          <a:p>
            <a:pPr>
              <a:spcAft>
                <a:spcPts val="1200"/>
              </a:spcAft>
            </a:pPr>
            <a:endParaRPr lang="en-US" dirty="0"/>
          </a:p>
          <a:p>
            <a:pPr>
              <a:spcAft>
                <a:spcPts val="1200"/>
              </a:spcAft>
            </a:pPr>
            <a:r>
              <a:rPr lang="en-US" dirty="0"/>
              <a:t>Communicate in the way that works best for you.</a:t>
            </a:r>
          </a:p>
          <a:p>
            <a:pPr>
              <a:spcAft>
                <a:spcPts val="1200"/>
              </a:spcAft>
            </a:pPr>
            <a:endParaRPr lang="en-US" dirty="0"/>
          </a:p>
          <a:p>
            <a:r>
              <a:rPr lang="en-US" dirty="0"/>
              <a:t>Be prepared.  Preparing before </a:t>
            </a:r>
            <a:r>
              <a:rPr lang="en-US" sz="1200" kern="1200" dirty="0">
                <a:solidFill>
                  <a:schemeClr val="tx1"/>
                </a:solidFill>
                <a:effectLst/>
                <a:latin typeface="+mn-lt"/>
                <a:ea typeface="+mn-ea"/>
                <a:cs typeface="+mn-cs"/>
              </a:rPr>
              <a:t>your appointments and meetings helps you organize your thoughts about who you are and what you need and stay focused on want you want to say.</a:t>
            </a:r>
          </a:p>
          <a:p>
            <a:pPr>
              <a:spcAft>
                <a:spcPts val="1200"/>
              </a:spcAft>
            </a:pPr>
            <a:endParaRPr lang="en-US" dirty="0"/>
          </a:p>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Practice what you want to say with your friends or in the mirror, to make sure what you want to say is coming out the way you want it to.</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dirty="0"/>
          </a:p>
          <a:p>
            <a:pPr>
              <a:spcAft>
                <a:spcPts val="1200"/>
              </a:spcAft>
            </a:pPr>
            <a:endParaRPr lang="en-US" dirty="0"/>
          </a:p>
          <a:p>
            <a:pPr>
              <a:spcAft>
                <a:spcPts val="1200"/>
              </a:spcAft>
            </a:pPr>
            <a:endParaRPr lang="en-US" dirty="0"/>
          </a:p>
          <a:p>
            <a:pPr>
              <a:spcAft>
                <a:spcPts val="1200"/>
              </a:spcAft>
            </a:pPr>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7</a:t>
            </a:fld>
            <a:endParaRPr lang="en-US"/>
          </a:p>
        </p:txBody>
      </p:sp>
    </p:spTree>
    <p:extLst>
      <p:ext uri="{BB962C8B-B14F-4D97-AF65-F5344CB8AC3E}">
        <p14:creationId xmlns:p14="http://schemas.microsoft.com/office/powerpoint/2010/main" val="133838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 important part of self advocacy is telling your health team about yourself so that they have a better idea of what they can do to make you feel comfortable during appointments and meetings, be inclusive, and give you the best care possible.  Use 3 </a:t>
            </a:r>
            <a:r>
              <a:rPr lang="en-US" sz="1400" dirty="0" err="1"/>
              <a:t>Ws</a:t>
            </a:r>
            <a:r>
              <a:rPr lang="en-US" sz="1400" dirty="0"/>
              <a:t> and an H to tell your 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First, tell your health team a little bit about yourself - who you are, if you live by yourself or with others, if you feel comfortable talking to them by yourself and if you make your own health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Then, talk about if there are things your health care team does that you like and what you do not like.  For example, do you like to shake hands or do you prefer not to be touched?  It is also important to tell your health care team what they can do to make you more comfortable during your appointments or meetings. For example, if you prefer to wait for your appointment in a separate, quiet waiting area you need to let them know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Next, explain to your health care team why you are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And finally, tell your health team for how they can communicate better with you and give you the best care possible.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03423B-79EA-4A42-BE82-E13EE6F282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54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best way to influence policy makers is to put a human face on the issue of exclusion and speak about your experiences.  Use 3 </a:t>
            </a:r>
            <a:r>
              <a:rPr lang="en-US" sz="1400" dirty="0" err="1"/>
              <a:t>Ws</a:t>
            </a:r>
            <a:r>
              <a:rPr lang="en-US" sz="1400" dirty="0"/>
              <a:t> and an H to prepare your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First, tell them a little bit about yourself - who you are, where you live, if you play any sports.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Then, share what the challenges people with Intellectual Disabilities face to being healthy.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Next, explain why it is important for health policies and practices to be inclusive of people with Intellectual Disabilities.  This is a great place to tell them how people with Intellectual Disabilities have more health problems and die 16 years sooner.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And finally, share some ideas for how policy makers can make changes so that people with Intellectual Disabilities can live healthier, longer lives.    </a:t>
            </a:r>
          </a:p>
          <a:p>
            <a:endParaRPr lang="en-US" sz="1400" dirty="0"/>
          </a:p>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03423B-79EA-4A42-BE82-E13EE6F282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02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38477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652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292535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C6F34-350C-9D48-A06E-294113D0B0B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58049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08411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C6F34-350C-9D48-A06E-294113D0B0B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396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C6F34-350C-9D48-A06E-294113D0B0B9}"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8125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C6F34-350C-9D48-A06E-294113D0B0B9}" type="datetimeFigureOut">
              <a:rPr lang="en-US" smtClean="0"/>
              <a:t>3/13/2020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644975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C6F34-350C-9D48-A06E-294113D0B0B9}" type="datetimeFigureOut">
              <a:rPr lang="en-US" smtClean="0"/>
              <a:t>3/13/2020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40551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C6F34-350C-9D48-A06E-294113D0B0B9}" type="datetimeFigureOut">
              <a:rPr lang="en-US" smtClean="0"/>
              <a:t>3/13/2020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8706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3152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687025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94703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971671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707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21752-013A-F846-A224-C050C598DA3C}"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61439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421752-013A-F846-A224-C050C598DA3C}"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1022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421752-013A-F846-A224-C050C598DA3C}" type="datetimeFigureOut">
              <a:rPr lang="en-US" smtClean="0"/>
              <a:t>3/13/2020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86104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421752-013A-F846-A224-C050C598DA3C}" type="datetimeFigureOut">
              <a:rPr lang="en-US" smtClean="0"/>
              <a:t>3/13/2020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1367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21752-013A-F846-A224-C050C598DA3C}" type="datetimeFigureOut">
              <a:rPr lang="en-US" smtClean="0"/>
              <a:t>3/13/2020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9527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2281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59259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890" y="401703"/>
            <a:ext cx="7886700" cy="5858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21752-013A-F846-A224-C050C598DA3C}" type="datetimeFigureOut">
              <a:rPr lang="en-US" smtClean="0"/>
              <a:t>3/13/2020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DEDA7-8FE2-BE49-B2EE-5CB0341EADE5}" type="slidenum">
              <a:rPr lang="en-US" smtClean="0"/>
              <a:t>‹#›</a:t>
            </a:fld>
            <a:endParaRPr lang="en-US"/>
          </a:p>
        </p:txBody>
      </p:sp>
    </p:spTree>
    <p:extLst>
      <p:ext uri="{BB962C8B-B14F-4D97-AF65-F5344CB8AC3E}">
        <p14:creationId xmlns:p14="http://schemas.microsoft.com/office/powerpoint/2010/main" val="1185178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C6F34-350C-9D48-A06E-294113D0B0B9}" type="datetimeFigureOut">
              <a:rPr lang="en-US" smtClean="0"/>
              <a:t>3/13/2020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3A04-39EC-6A40-89AD-6AAB51D20199}" type="slidenum">
              <a:rPr lang="en-US" smtClean="0"/>
              <a:t>‹#›</a:t>
            </a:fld>
            <a:endParaRPr lang="en-US"/>
          </a:p>
        </p:txBody>
      </p:sp>
    </p:spTree>
    <p:extLst>
      <p:ext uri="{BB962C8B-B14F-4D97-AF65-F5344CB8AC3E}">
        <p14:creationId xmlns:p14="http://schemas.microsoft.com/office/powerpoint/2010/main" val="401685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496" y="1783245"/>
            <a:ext cx="8099537" cy="2387600"/>
          </a:xfrm>
        </p:spPr>
        <p:txBody>
          <a:bodyPr>
            <a:normAutofit fontScale="90000"/>
          </a:bodyPr>
          <a:lstStyle/>
          <a:p>
            <a:pPr algn="l"/>
            <a:r>
              <a:rPr lang="en-US" b="1" dirty="0">
                <a:solidFill>
                  <a:schemeClr val="bg1"/>
                </a:solidFill>
                <a:latin typeface="Ubuntu" charset="0"/>
                <a:ea typeface="Ubuntu" charset="0"/>
                <a:cs typeface="Ubuntu" charset="0"/>
              </a:rPr>
              <a:t>How to Advocate </a:t>
            </a:r>
            <a:r>
              <a:rPr lang="en-US" dirty="0"/>
              <a:t>For Your Health</a:t>
            </a:r>
            <a:br>
              <a:rPr lang="en-US" dirty="0">
                <a:solidFill>
                  <a:schemeClr val="bg1"/>
                </a:solidFill>
                <a:latin typeface="Ubuntu" charset="0"/>
                <a:ea typeface="Ubuntu" charset="0"/>
                <a:cs typeface="Ubuntu" charset="0"/>
              </a:rPr>
            </a:br>
            <a:br>
              <a:rPr lang="en-US" sz="3200" i="1" dirty="0">
                <a:solidFill>
                  <a:schemeClr val="bg1"/>
                </a:solidFill>
                <a:latin typeface="Ubuntu" charset="0"/>
                <a:ea typeface="Ubuntu" charset="0"/>
                <a:cs typeface="Ubuntu" charset="0"/>
              </a:rPr>
            </a:br>
            <a:endParaRPr lang="en-US" dirty="0">
              <a:latin typeface="Ubuntu" charset="0"/>
              <a:ea typeface="Ubuntu" charset="0"/>
              <a:cs typeface="Ubuntu" charset="0"/>
            </a:endParaRPr>
          </a:p>
        </p:txBody>
      </p:sp>
    </p:spTree>
    <p:extLst>
      <p:ext uri="{BB962C8B-B14F-4D97-AF65-F5344CB8AC3E}">
        <p14:creationId xmlns:p14="http://schemas.microsoft.com/office/powerpoint/2010/main" val="10561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D83E-0AE9-42D7-AFD7-01EA8952519B}"/>
              </a:ext>
            </a:extLst>
          </p:cNvPr>
          <p:cNvSpPr>
            <a:spLocks noGrp="1"/>
          </p:cNvSpPr>
          <p:nvPr>
            <p:ph type="title"/>
          </p:nvPr>
        </p:nvSpPr>
        <p:spPr/>
        <p:txBody>
          <a:bodyPr>
            <a:normAutofit fontScale="90000"/>
          </a:bodyPr>
          <a:lstStyle/>
          <a:p>
            <a:r>
              <a:rPr lang="en-US" dirty="0"/>
              <a:t>Activity </a:t>
            </a:r>
          </a:p>
        </p:txBody>
      </p:sp>
      <p:sp>
        <p:nvSpPr>
          <p:cNvPr id="3" name="Content Placeholder 2">
            <a:extLst>
              <a:ext uri="{FF2B5EF4-FFF2-40B4-BE49-F238E27FC236}">
                <a16:creationId xmlns:a16="http://schemas.microsoft.com/office/drawing/2014/main" id="{10B1811B-90D0-49F2-8449-EF55745EB881}"/>
              </a:ext>
            </a:extLst>
          </p:cNvPr>
          <p:cNvSpPr>
            <a:spLocks noGrp="1"/>
          </p:cNvSpPr>
          <p:nvPr>
            <p:ph idx="1"/>
          </p:nvPr>
        </p:nvSpPr>
        <p:spPr>
          <a:xfrm>
            <a:off x="0" y="1777130"/>
            <a:ext cx="9144000" cy="4826870"/>
          </a:xfrm>
        </p:spPr>
        <p:txBody>
          <a:bodyPr>
            <a:noAutofit/>
          </a:bodyPr>
          <a:lstStyle/>
          <a:p>
            <a:pPr marL="0" indent="0">
              <a:spcAft>
                <a:spcPts val="1800"/>
              </a:spcAft>
              <a:buNone/>
            </a:pPr>
            <a:r>
              <a:rPr lang="en-US" sz="2400" dirty="0"/>
              <a:t>Prepare to talk to policy makers by creating 3 </a:t>
            </a:r>
            <a:r>
              <a:rPr lang="en-US" sz="2400" dirty="0" err="1"/>
              <a:t>Ws</a:t>
            </a:r>
            <a:r>
              <a:rPr lang="en-US" sz="2400" dirty="0"/>
              <a:t> and an H.</a:t>
            </a:r>
          </a:p>
          <a:p>
            <a:pPr marL="514350" indent="-514350">
              <a:buFont typeface="+mj-lt"/>
              <a:buAutoNum type="arabicPeriod"/>
            </a:pPr>
            <a:r>
              <a:rPr lang="en-US" sz="2400" dirty="0"/>
              <a:t>Break into teams of two.</a:t>
            </a:r>
          </a:p>
          <a:p>
            <a:pPr marL="514350" indent="-514350">
              <a:buFont typeface="+mj-lt"/>
              <a:buAutoNum type="arabicPeriod"/>
            </a:pPr>
            <a:r>
              <a:rPr lang="en-US" sz="2400" dirty="0"/>
              <a:t>Each person creates 3 </a:t>
            </a:r>
            <a:r>
              <a:rPr lang="en-US" sz="2400" dirty="0" err="1"/>
              <a:t>Ws</a:t>
            </a:r>
            <a:r>
              <a:rPr lang="en-US" sz="2400" dirty="0"/>
              <a:t> and an H:</a:t>
            </a:r>
          </a:p>
          <a:p>
            <a:pPr lvl="1"/>
            <a:r>
              <a:rPr lang="en-US" sz="2000" dirty="0"/>
              <a:t>WHO: Say your name, where you live and how long you have been an athlete.</a:t>
            </a:r>
          </a:p>
          <a:p>
            <a:pPr lvl="1"/>
            <a:r>
              <a:rPr lang="en-US" sz="2000" dirty="0"/>
              <a:t>WHAT: Share some challenges people with ID face to being healthy.</a:t>
            </a:r>
          </a:p>
          <a:p>
            <a:pPr lvl="1"/>
            <a:r>
              <a:rPr lang="en-US" sz="2000" dirty="0"/>
              <a:t>WHY: Explain what health policies and practices should be more inclusive.</a:t>
            </a:r>
          </a:p>
          <a:p>
            <a:pPr lvl="1"/>
            <a:r>
              <a:rPr lang="en-US" sz="2000" dirty="0"/>
              <a:t>HOW: Give ideas for what policy makers can do so people with ID can live healthier, longer lives.</a:t>
            </a:r>
            <a:endParaRPr lang="en-US" sz="2400" dirty="0"/>
          </a:p>
          <a:p>
            <a:pPr marL="514350" indent="-514350">
              <a:buFont typeface="+mj-lt"/>
              <a:buAutoNum type="arabicPeriod"/>
            </a:pPr>
            <a:r>
              <a:rPr lang="en-US" sz="2400" dirty="0"/>
              <a:t>One person pretends they are a policy maker; the other is a Health Messenger advocating for the health of people with ID.</a:t>
            </a:r>
          </a:p>
          <a:p>
            <a:pPr marL="514350" indent="-514350">
              <a:buFont typeface="+mj-lt"/>
              <a:buAutoNum type="arabicPeriod"/>
            </a:pPr>
            <a:r>
              <a:rPr lang="en-US" sz="2400" dirty="0"/>
              <a:t>Switch roles.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031409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E0A0-3A59-4266-B154-99AC9500BAAA}"/>
              </a:ext>
            </a:extLst>
          </p:cNvPr>
          <p:cNvSpPr>
            <a:spLocks noGrp="1"/>
          </p:cNvSpPr>
          <p:nvPr>
            <p:ph type="title"/>
          </p:nvPr>
        </p:nvSpPr>
        <p:spPr>
          <a:xfrm>
            <a:off x="262890" y="559557"/>
            <a:ext cx="6206149" cy="427995"/>
          </a:xfrm>
        </p:spPr>
        <p:txBody>
          <a:bodyPr>
            <a:normAutofit fontScale="90000"/>
          </a:bodyPr>
          <a:lstStyle/>
          <a:p>
            <a:r>
              <a:rPr lang="en-US" dirty="0"/>
              <a:t>When Can You Start?</a:t>
            </a:r>
          </a:p>
        </p:txBody>
      </p:sp>
      <p:sp>
        <p:nvSpPr>
          <p:cNvPr id="3" name="Content Placeholder 2">
            <a:extLst>
              <a:ext uri="{FF2B5EF4-FFF2-40B4-BE49-F238E27FC236}">
                <a16:creationId xmlns:a16="http://schemas.microsoft.com/office/drawing/2014/main" id="{8A5B29A4-D55A-4FBF-8FFF-500F4EC01A4B}"/>
              </a:ext>
            </a:extLst>
          </p:cNvPr>
          <p:cNvSpPr>
            <a:spLocks noGrp="1"/>
          </p:cNvSpPr>
          <p:nvPr>
            <p:ph idx="1"/>
          </p:nvPr>
        </p:nvSpPr>
        <p:spPr>
          <a:xfrm>
            <a:off x="113122" y="1929322"/>
            <a:ext cx="8634952" cy="4726002"/>
          </a:xfrm>
        </p:spPr>
        <p:txBody>
          <a:bodyPr>
            <a:noAutofit/>
          </a:bodyPr>
          <a:lstStyle/>
          <a:p>
            <a:pPr marL="0" indent="0">
              <a:spcAft>
                <a:spcPts val="1200"/>
              </a:spcAft>
              <a:buNone/>
            </a:pPr>
            <a:endParaRPr lang="en-US" dirty="0"/>
          </a:p>
          <a:p>
            <a:pPr marL="0" indent="0" algn="ctr">
              <a:spcAft>
                <a:spcPts val="1200"/>
              </a:spcAft>
              <a:buNone/>
            </a:pPr>
            <a:r>
              <a:rPr lang="en-US" sz="4400" b="1" dirty="0"/>
              <a:t>TODAY!</a:t>
            </a:r>
          </a:p>
          <a:p>
            <a:pPr>
              <a:spcAft>
                <a:spcPts val="1200"/>
              </a:spcAft>
            </a:pPr>
            <a:endParaRPr lang="en-US" dirty="0"/>
          </a:p>
        </p:txBody>
      </p:sp>
      <p:pic>
        <p:nvPicPr>
          <p:cNvPr id="5" name="Picture 4" descr="A close up of a piece of paper&#10;&#10;Description automatically generated">
            <a:extLst>
              <a:ext uri="{FF2B5EF4-FFF2-40B4-BE49-F238E27FC236}">
                <a16:creationId xmlns:a16="http://schemas.microsoft.com/office/drawing/2014/main" id="{C703C1BE-8374-49A5-B482-950FCCC4B1B2}"/>
              </a:ext>
            </a:extLst>
          </p:cNvPr>
          <p:cNvPicPr>
            <a:picLocks noChangeAspect="1"/>
          </p:cNvPicPr>
          <p:nvPr/>
        </p:nvPicPr>
        <p:blipFill rotWithShape="1">
          <a:blip r:embed="rId3"/>
          <a:srcRect b="5183"/>
          <a:stretch/>
        </p:blipFill>
        <p:spPr>
          <a:xfrm>
            <a:off x="2408566" y="3281819"/>
            <a:ext cx="4881581" cy="3469710"/>
          </a:xfrm>
          <a:prstGeom prst="rect">
            <a:avLst/>
          </a:prstGeom>
        </p:spPr>
      </p:pic>
    </p:spTree>
    <p:extLst>
      <p:ext uri="{BB962C8B-B14F-4D97-AF65-F5344CB8AC3E}">
        <p14:creationId xmlns:p14="http://schemas.microsoft.com/office/powerpoint/2010/main" val="201147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10" y="469943"/>
            <a:ext cx="6383570" cy="585850"/>
          </a:xfrm>
        </p:spPr>
        <p:txBody>
          <a:bodyPr>
            <a:normAutofit fontScale="90000"/>
          </a:bodyPr>
          <a:lstStyle/>
          <a:p>
            <a:r>
              <a:rPr lang="en-US" dirty="0"/>
              <a:t>What is Health Self Advocacy?</a:t>
            </a:r>
          </a:p>
        </p:txBody>
      </p:sp>
      <p:sp>
        <p:nvSpPr>
          <p:cNvPr id="3" name="Content Placeholder 2"/>
          <p:cNvSpPr>
            <a:spLocks noGrp="1"/>
          </p:cNvSpPr>
          <p:nvPr>
            <p:ph idx="1"/>
          </p:nvPr>
        </p:nvSpPr>
        <p:spPr>
          <a:xfrm>
            <a:off x="191770" y="2756847"/>
            <a:ext cx="8952230" cy="3818787"/>
          </a:xfrm>
        </p:spPr>
        <p:txBody>
          <a:bodyPr>
            <a:normAutofit/>
          </a:bodyPr>
          <a:lstStyle/>
          <a:p>
            <a:pPr marL="514350" indent="-514350">
              <a:spcAft>
                <a:spcPts val="1200"/>
              </a:spcAft>
              <a:buAutoNum type="arabicPeriod"/>
            </a:pPr>
            <a:r>
              <a:rPr lang="en-US" dirty="0"/>
              <a:t>Speaking up for yourself and your health needs.</a:t>
            </a:r>
          </a:p>
          <a:p>
            <a:pPr marL="514350" indent="-514350">
              <a:spcAft>
                <a:spcPts val="1200"/>
              </a:spcAft>
              <a:buAutoNum type="arabicPeriod"/>
            </a:pPr>
            <a:r>
              <a:rPr lang="en-US" dirty="0"/>
              <a:t>Speaking up for people who can’t speak for themselves.</a:t>
            </a:r>
          </a:p>
          <a:p>
            <a:pPr marL="514350" indent="-514350">
              <a:spcAft>
                <a:spcPts val="1200"/>
              </a:spcAft>
              <a:buAutoNum type="arabicPeriod"/>
            </a:pPr>
            <a:r>
              <a:rPr lang="en-US" dirty="0"/>
              <a:t>Standing up for your right to be healthy.</a:t>
            </a:r>
          </a:p>
          <a:p>
            <a:pPr marL="0" indent="0">
              <a:buNone/>
            </a:pPr>
            <a:endParaRPr lang="en-US" dirty="0"/>
          </a:p>
          <a:p>
            <a:pPr marL="0" indent="0" algn="ctr">
              <a:buNone/>
            </a:pPr>
            <a:r>
              <a:rPr lang="en-US" sz="3200" b="1" dirty="0"/>
              <a:t>Having your voice heard!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29591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46" y="401703"/>
            <a:ext cx="7886700" cy="585850"/>
          </a:xfrm>
        </p:spPr>
        <p:txBody>
          <a:bodyPr>
            <a:normAutofit fontScale="90000"/>
          </a:bodyPr>
          <a:lstStyle/>
          <a:p>
            <a:r>
              <a:rPr lang="en-US" dirty="0"/>
              <a:t>Why Is It Important To Speak </a:t>
            </a:r>
            <a:br>
              <a:rPr lang="en-US" dirty="0"/>
            </a:br>
            <a:r>
              <a:rPr lang="en-US" dirty="0"/>
              <a:t>Up For Your Health?</a:t>
            </a:r>
          </a:p>
        </p:txBody>
      </p:sp>
      <p:sp>
        <p:nvSpPr>
          <p:cNvPr id="3" name="Content Placeholder 2"/>
          <p:cNvSpPr>
            <a:spLocks noGrp="1"/>
          </p:cNvSpPr>
          <p:nvPr>
            <p:ph idx="1"/>
          </p:nvPr>
        </p:nvSpPr>
        <p:spPr>
          <a:xfrm>
            <a:off x="95534" y="2374417"/>
            <a:ext cx="9048466" cy="4763362"/>
          </a:xfrm>
        </p:spPr>
        <p:txBody>
          <a:bodyPr>
            <a:noAutofit/>
          </a:bodyPr>
          <a:lstStyle/>
          <a:p>
            <a:pPr marL="514350" indent="-514350">
              <a:buFont typeface="+mj-lt"/>
              <a:buAutoNum type="arabicPeriod"/>
            </a:pPr>
            <a:endParaRPr lang="en-US" dirty="0"/>
          </a:p>
          <a:p>
            <a:pPr marL="514350" indent="-514350">
              <a:spcAft>
                <a:spcPts val="1200"/>
              </a:spcAft>
              <a:buAutoNum type="arabicPeriod"/>
            </a:pPr>
            <a:r>
              <a:rPr lang="en-US" dirty="0"/>
              <a:t>It is your body.</a:t>
            </a:r>
          </a:p>
          <a:p>
            <a:pPr marL="514350" indent="-514350">
              <a:spcAft>
                <a:spcPts val="1200"/>
              </a:spcAft>
              <a:buAutoNum type="arabicPeriod"/>
            </a:pPr>
            <a:r>
              <a:rPr lang="en-US" dirty="0"/>
              <a:t>You are the one who knows how you are feeling or what you need.</a:t>
            </a:r>
          </a:p>
          <a:p>
            <a:pPr marL="514350" indent="-514350">
              <a:spcAft>
                <a:spcPts val="1200"/>
              </a:spcAft>
              <a:buFont typeface="Arial" panose="020B0604020202020204" pitchFamily="34" charset="0"/>
              <a:buAutoNum type="arabicPeriod"/>
            </a:pPr>
            <a:r>
              <a:rPr lang="en-US" dirty="0"/>
              <a:t>You should have a say in decisions being made that directly impact your health. </a:t>
            </a:r>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72625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E0A0-3A59-4266-B154-99AC9500BAAA}"/>
              </a:ext>
            </a:extLst>
          </p:cNvPr>
          <p:cNvSpPr>
            <a:spLocks noGrp="1"/>
          </p:cNvSpPr>
          <p:nvPr>
            <p:ph type="title"/>
          </p:nvPr>
        </p:nvSpPr>
        <p:spPr>
          <a:xfrm>
            <a:off x="137630" y="464333"/>
            <a:ext cx="6225592" cy="585850"/>
          </a:xfrm>
        </p:spPr>
        <p:txBody>
          <a:bodyPr>
            <a:noAutofit/>
          </a:bodyPr>
          <a:lstStyle/>
          <a:p>
            <a:r>
              <a:rPr lang="en-US" sz="3200" dirty="0"/>
              <a:t>Why Is It Important To Speak </a:t>
            </a:r>
            <a:br>
              <a:rPr lang="en-US" sz="3200" dirty="0"/>
            </a:br>
            <a:r>
              <a:rPr lang="en-US" sz="3200" dirty="0"/>
              <a:t>Up For People With Intellectual Disabilities</a:t>
            </a:r>
          </a:p>
        </p:txBody>
      </p:sp>
      <p:sp>
        <p:nvSpPr>
          <p:cNvPr id="3" name="Content Placeholder 2">
            <a:extLst>
              <a:ext uri="{FF2B5EF4-FFF2-40B4-BE49-F238E27FC236}">
                <a16:creationId xmlns:a16="http://schemas.microsoft.com/office/drawing/2014/main" id="{8A5B29A4-D55A-4FBF-8FFF-500F4EC01A4B}"/>
              </a:ext>
            </a:extLst>
          </p:cNvPr>
          <p:cNvSpPr>
            <a:spLocks noGrp="1"/>
          </p:cNvSpPr>
          <p:nvPr>
            <p:ph idx="1"/>
          </p:nvPr>
        </p:nvSpPr>
        <p:spPr>
          <a:xfrm>
            <a:off x="113122" y="2038506"/>
            <a:ext cx="8634952" cy="4726002"/>
          </a:xfrm>
        </p:spPr>
        <p:txBody>
          <a:bodyPr>
            <a:normAutofit/>
          </a:bodyPr>
          <a:lstStyle/>
          <a:p>
            <a:pPr marL="514350" indent="-514350">
              <a:spcAft>
                <a:spcPts val="1200"/>
              </a:spcAft>
              <a:buFont typeface="+mj-lt"/>
              <a:buAutoNum type="arabicPeriod"/>
            </a:pPr>
            <a:r>
              <a:rPr lang="en-US" dirty="0"/>
              <a:t>People with intellectual disabilities often lack access to health care, services and education in their communities.</a:t>
            </a:r>
          </a:p>
          <a:p>
            <a:pPr marL="514350" indent="-514350">
              <a:spcAft>
                <a:spcPts val="1200"/>
              </a:spcAft>
              <a:buFont typeface="+mj-lt"/>
              <a:buAutoNum type="arabicPeriod"/>
            </a:pPr>
            <a:r>
              <a:rPr lang="en-US" dirty="0"/>
              <a:t>People with intellectual disabilities have more health problems and die 16 years sooner than people without intellectual disabilities.</a:t>
            </a:r>
          </a:p>
          <a:p>
            <a:pPr marL="514350" indent="-514350">
              <a:spcAft>
                <a:spcPts val="1200"/>
              </a:spcAft>
              <a:buFont typeface="+mj-lt"/>
              <a:buAutoNum type="arabicPeriod"/>
            </a:pPr>
            <a:r>
              <a:rPr lang="en-US" dirty="0"/>
              <a:t>Everyone deserves to be healthy.</a:t>
            </a:r>
          </a:p>
          <a:p>
            <a:pPr marL="0" indent="0">
              <a:spcAft>
                <a:spcPts val="1200"/>
              </a:spcAft>
              <a:buNone/>
            </a:pPr>
            <a:endParaRPr lang="en-US" dirty="0"/>
          </a:p>
          <a:p>
            <a:pPr>
              <a:spcAft>
                <a:spcPts val="1200"/>
              </a:spcAft>
            </a:pPr>
            <a:endParaRPr lang="en-US" dirty="0"/>
          </a:p>
        </p:txBody>
      </p:sp>
    </p:spTree>
    <p:extLst>
      <p:ext uri="{BB962C8B-B14F-4D97-AF65-F5344CB8AC3E}">
        <p14:creationId xmlns:p14="http://schemas.microsoft.com/office/powerpoint/2010/main" val="39734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5864955" cy="585850"/>
          </a:xfrm>
        </p:spPr>
        <p:txBody>
          <a:bodyPr>
            <a:normAutofit fontScale="90000"/>
          </a:bodyPr>
          <a:lstStyle/>
          <a:p>
            <a:r>
              <a:rPr lang="en-US" dirty="0"/>
              <a:t>Who Can Be A Health Self Advocate?</a:t>
            </a:r>
          </a:p>
        </p:txBody>
      </p:sp>
      <p:sp>
        <p:nvSpPr>
          <p:cNvPr id="3" name="Content Placeholder 2"/>
          <p:cNvSpPr>
            <a:spLocks noGrp="1"/>
          </p:cNvSpPr>
          <p:nvPr>
            <p:ph idx="1"/>
          </p:nvPr>
        </p:nvSpPr>
        <p:spPr>
          <a:xfrm>
            <a:off x="365125" y="1700822"/>
            <a:ext cx="8413750" cy="4351338"/>
          </a:xfrm>
        </p:spPr>
        <p:txBody>
          <a:bodyPr>
            <a:normAutofit/>
          </a:bodyPr>
          <a:lstStyle/>
          <a:p>
            <a:pPr marL="0" indent="0" algn="ctr">
              <a:buNone/>
            </a:pPr>
            <a:r>
              <a:rPr lang="en-US" sz="6600" b="1" dirty="0"/>
              <a:t>EVERYONE!</a:t>
            </a:r>
          </a:p>
        </p:txBody>
      </p:sp>
      <p:pic>
        <p:nvPicPr>
          <p:cNvPr id="1026" name="Picture 2" descr="Image may contain: 11 people, people smiling, indoor">
            <a:extLst>
              <a:ext uri="{FF2B5EF4-FFF2-40B4-BE49-F238E27FC236}">
                <a16:creationId xmlns:a16="http://schemas.microsoft.com/office/drawing/2014/main" id="{98B92036-CC03-4415-B953-7EDBC0B2FB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791"/>
          <a:stretch/>
        </p:blipFill>
        <p:spPr bwMode="auto">
          <a:xfrm>
            <a:off x="0" y="2870200"/>
            <a:ext cx="9144000"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24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C574-729B-4061-8FF2-DAF8E9F4AFCC}"/>
              </a:ext>
            </a:extLst>
          </p:cNvPr>
          <p:cNvSpPr>
            <a:spLocks noGrp="1"/>
          </p:cNvSpPr>
          <p:nvPr>
            <p:ph type="title"/>
          </p:nvPr>
        </p:nvSpPr>
        <p:spPr>
          <a:xfrm>
            <a:off x="262890" y="401703"/>
            <a:ext cx="4985515" cy="585850"/>
          </a:xfrm>
        </p:spPr>
        <p:txBody>
          <a:bodyPr>
            <a:normAutofit fontScale="90000"/>
          </a:bodyPr>
          <a:lstStyle/>
          <a:p>
            <a:r>
              <a:rPr lang="en-US" dirty="0"/>
              <a:t>Who Should You Speak Up To?</a:t>
            </a:r>
          </a:p>
        </p:txBody>
      </p:sp>
      <p:sp>
        <p:nvSpPr>
          <p:cNvPr id="3" name="Content Placeholder 2">
            <a:extLst>
              <a:ext uri="{FF2B5EF4-FFF2-40B4-BE49-F238E27FC236}">
                <a16:creationId xmlns:a16="http://schemas.microsoft.com/office/drawing/2014/main" id="{F0B0D6F0-1879-43EE-B49F-E1D8FF11AC9C}"/>
              </a:ext>
            </a:extLst>
          </p:cNvPr>
          <p:cNvSpPr>
            <a:spLocks noGrp="1"/>
          </p:cNvSpPr>
          <p:nvPr>
            <p:ph idx="1"/>
          </p:nvPr>
        </p:nvSpPr>
        <p:spPr>
          <a:xfrm>
            <a:off x="527901" y="1825625"/>
            <a:ext cx="8446417" cy="4630672"/>
          </a:xfrm>
        </p:spPr>
        <p:txBody>
          <a:bodyPr>
            <a:normAutofit/>
          </a:bodyPr>
          <a:lstStyle/>
          <a:p>
            <a:pPr marL="0" indent="0">
              <a:buNone/>
            </a:pPr>
            <a:r>
              <a:rPr lang="en-US" dirty="0"/>
              <a:t>Anyone who can impact your health.</a:t>
            </a:r>
          </a:p>
          <a:p>
            <a:r>
              <a:rPr lang="en-US" dirty="0"/>
              <a:t>Health care providers and workers</a:t>
            </a:r>
          </a:p>
          <a:p>
            <a:r>
              <a:rPr lang="en-US" dirty="0"/>
              <a:t>Fitness and wellness professionals</a:t>
            </a:r>
          </a:p>
          <a:p>
            <a:r>
              <a:rPr lang="en-US" dirty="0"/>
              <a:t>Universities </a:t>
            </a:r>
          </a:p>
          <a:p>
            <a:r>
              <a:rPr lang="en-US" dirty="0"/>
              <a:t>Medical, dental and professional associations</a:t>
            </a:r>
          </a:p>
          <a:p>
            <a:r>
              <a:rPr lang="en-US" dirty="0"/>
              <a:t>Policy Makers/Health Departments/Ministries of Health</a:t>
            </a:r>
          </a:p>
          <a:p>
            <a:r>
              <a:rPr lang="en-US" dirty="0"/>
              <a:t>Businesses </a:t>
            </a:r>
          </a:p>
          <a:p>
            <a:pPr marL="0" indent="0">
              <a:buNone/>
            </a:pPr>
            <a:endParaRPr lang="en-US" dirty="0"/>
          </a:p>
        </p:txBody>
      </p:sp>
    </p:spTree>
    <p:extLst>
      <p:ext uri="{BB962C8B-B14F-4D97-AF65-F5344CB8AC3E}">
        <p14:creationId xmlns:p14="http://schemas.microsoft.com/office/powerpoint/2010/main" val="218922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E0A0-3A59-4266-B154-99AC9500BAAA}"/>
              </a:ext>
            </a:extLst>
          </p:cNvPr>
          <p:cNvSpPr>
            <a:spLocks noGrp="1"/>
          </p:cNvSpPr>
          <p:nvPr>
            <p:ph type="title"/>
          </p:nvPr>
        </p:nvSpPr>
        <p:spPr>
          <a:xfrm>
            <a:off x="262890" y="559557"/>
            <a:ext cx="5714829" cy="427995"/>
          </a:xfrm>
        </p:spPr>
        <p:txBody>
          <a:bodyPr>
            <a:normAutofit fontScale="90000"/>
          </a:bodyPr>
          <a:lstStyle/>
          <a:p>
            <a:r>
              <a:rPr lang="en-US" dirty="0"/>
              <a:t>How to Advocate for Your Health</a:t>
            </a:r>
          </a:p>
        </p:txBody>
      </p:sp>
      <p:sp>
        <p:nvSpPr>
          <p:cNvPr id="3" name="Content Placeholder 2">
            <a:extLst>
              <a:ext uri="{FF2B5EF4-FFF2-40B4-BE49-F238E27FC236}">
                <a16:creationId xmlns:a16="http://schemas.microsoft.com/office/drawing/2014/main" id="{8A5B29A4-D55A-4FBF-8FFF-500F4EC01A4B}"/>
              </a:ext>
            </a:extLst>
          </p:cNvPr>
          <p:cNvSpPr>
            <a:spLocks noGrp="1"/>
          </p:cNvSpPr>
          <p:nvPr>
            <p:ph idx="1"/>
          </p:nvPr>
        </p:nvSpPr>
        <p:spPr>
          <a:xfrm>
            <a:off x="113122" y="1929322"/>
            <a:ext cx="8634952" cy="4726002"/>
          </a:xfrm>
        </p:spPr>
        <p:txBody>
          <a:bodyPr>
            <a:noAutofit/>
          </a:bodyPr>
          <a:lstStyle/>
          <a:p>
            <a:pPr marL="514350" indent="-514350">
              <a:spcAft>
                <a:spcPts val="1200"/>
              </a:spcAft>
              <a:buFont typeface="+mj-lt"/>
              <a:buAutoNum type="arabicPeriod"/>
            </a:pPr>
            <a:r>
              <a:rPr lang="en-US" dirty="0"/>
              <a:t>Say what you want.</a:t>
            </a:r>
          </a:p>
          <a:p>
            <a:pPr marL="514350" indent="-514350">
              <a:spcAft>
                <a:spcPts val="1200"/>
              </a:spcAft>
              <a:buFont typeface="+mj-lt"/>
              <a:buAutoNum type="arabicPeriod"/>
            </a:pPr>
            <a:r>
              <a:rPr lang="en-US" dirty="0"/>
              <a:t>Be persistent. </a:t>
            </a:r>
          </a:p>
          <a:p>
            <a:pPr marL="514350" indent="-514350">
              <a:spcAft>
                <a:spcPts val="1200"/>
              </a:spcAft>
              <a:buFont typeface="+mj-lt"/>
              <a:buAutoNum type="arabicPeriod"/>
            </a:pPr>
            <a:r>
              <a:rPr lang="en-US" dirty="0"/>
              <a:t>Be polite and respectful. </a:t>
            </a:r>
          </a:p>
          <a:p>
            <a:pPr marL="514350" indent="-514350">
              <a:spcAft>
                <a:spcPts val="1200"/>
              </a:spcAft>
              <a:buFont typeface="+mj-lt"/>
              <a:buAutoNum type="arabicPeriod"/>
            </a:pPr>
            <a:r>
              <a:rPr lang="en-US" dirty="0"/>
              <a:t>Be assertive not aggressive. </a:t>
            </a:r>
          </a:p>
          <a:p>
            <a:pPr marL="514350" indent="-514350">
              <a:spcAft>
                <a:spcPts val="1200"/>
              </a:spcAft>
              <a:buFont typeface="+mj-lt"/>
              <a:buAutoNum type="arabicPeriod"/>
            </a:pPr>
            <a:r>
              <a:rPr lang="en-US" dirty="0"/>
              <a:t>Communicate in the way that works best for you.</a:t>
            </a:r>
          </a:p>
          <a:p>
            <a:pPr marL="514350" indent="-514350">
              <a:spcAft>
                <a:spcPts val="1200"/>
              </a:spcAft>
              <a:buFont typeface="+mj-lt"/>
              <a:buAutoNum type="arabicPeriod"/>
            </a:pPr>
            <a:r>
              <a:rPr lang="en-US" dirty="0"/>
              <a:t>Be prepared.</a:t>
            </a:r>
          </a:p>
          <a:p>
            <a:pPr marL="514350" indent="-514350">
              <a:spcAft>
                <a:spcPts val="1200"/>
              </a:spcAft>
              <a:buFont typeface="+mj-lt"/>
              <a:buAutoNum type="arabicPeriod"/>
            </a:pPr>
            <a:r>
              <a:rPr lang="en-US" dirty="0"/>
              <a:t>Practice.</a:t>
            </a:r>
          </a:p>
        </p:txBody>
      </p:sp>
    </p:spTree>
    <p:extLst>
      <p:ext uri="{BB962C8B-B14F-4D97-AF65-F5344CB8AC3E}">
        <p14:creationId xmlns:p14="http://schemas.microsoft.com/office/powerpoint/2010/main" val="220346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498554" y="1658605"/>
            <a:ext cx="7256051" cy="849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26788" tIns="26788" rIns="26788" bIns="26788"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defTabSz="685800">
              <a:lnSpc>
                <a:spcPts val="2700"/>
              </a:lnSpc>
              <a:defRPr/>
            </a:pPr>
            <a:r>
              <a:rPr lang="en-US" sz="2700" b="1" i="1" spc="-75" dirty="0">
                <a:solidFill>
                  <a:srgbClr val="D90B00"/>
                </a:solidFill>
                <a:latin typeface="Ubuntu Light"/>
              </a:rPr>
              <a:t>3 W’s and an H</a:t>
            </a:r>
          </a:p>
        </p:txBody>
      </p:sp>
      <p:graphicFrame>
        <p:nvGraphicFramePr>
          <p:cNvPr id="3" name="Diagram 2"/>
          <p:cNvGraphicFramePr/>
          <p:nvPr>
            <p:extLst>
              <p:ext uri="{D42A27DB-BD31-4B8C-83A1-F6EECF244321}">
                <p14:modId xmlns:p14="http://schemas.microsoft.com/office/powerpoint/2010/main" val="4225918086"/>
              </p:ext>
            </p:extLst>
          </p:nvPr>
        </p:nvGraphicFramePr>
        <p:xfrm>
          <a:off x="0" y="2317315"/>
          <a:ext cx="9269260" cy="4540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7368ED28-88CC-40AF-929C-9BEA494A5303}"/>
              </a:ext>
            </a:extLst>
          </p:cNvPr>
          <p:cNvSpPr>
            <a:spLocks noGrp="1"/>
          </p:cNvSpPr>
          <p:nvPr>
            <p:ph type="title"/>
          </p:nvPr>
        </p:nvSpPr>
        <p:spPr>
          <a:xfrm>
            <a:off x="187734" y="401703"/>
            <a:ext cx="6839367" cy="585850"/>
          </a:xfrm>
        </p:spPr>
        <p:txBody>
          <a:bodyPr>
            <a:normAutofit fontScale="90000"/>
          </a:bodyPr>
          <a:lstStyle/>
          <a:p>
            <a:r>
              <a:rPr lang="en-US" dirty="0"/>
              <a:t>How to Talk to Your Health Team</a:t>
            </a:r>
          </a:p>
        </p:txBody>
      </p:sp>
    </p:spTree>
    <p:extLst>
      <p:ext uri="{BB962C8B-B14F-4D97-AF65-F5344CB8AC3E}">
        <p14:creationId xmlns:p14="http://schemas.microsoft.com/office/powerpoint/2010/main" val="426195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498554" y="1658605"/>
            <a:ext cx="7256051" cy="849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26788" tIns="26788" rIns="26788" bIns="26788"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defTabSz="685800">
              <a:lnSpc>
                <a:spcPts val="2700"/>
              </a:lnSpc>
              <a:defRPr/>
            </a:pPr>
            <a:r>
              <a:rPr lang="en-US" sz="2700" b="1" i="1" spc="-75" dirty="0">
                <a:solidFill>
                  <a:srgbClr val="D90B00"/>
                </a:solidFill>
                <a:latin typeface="Ubuntu Light"/>
              </a:rPr>
              <a:t>3 W’s and an H</a:t>
            </a:r>
          </a:p>
        </p:txBody>
      </p:sp>
      <p:graphicFrame>
        <p:nvGraphicFramePr>
          <p:cNvPr id="3" name="Diagram 2"/>
          <p:cNvGraphicFramePr/>
          <p:nvPr>
            <p:extLst>
              <p:ext uri="{D42A27DB-BD31-4B8C-83A1-F6EECF244321}">
                <p14:modId xmlns:p14="http://schemas.microsoft.com/office/powerpoint/2010/main" val="1941631102"/>
              </p:ext>
            </p:extLst>
          </p:nvPr>
        </p:nvGraphicFramePr>
        <p:xfrm>
          <a:off x="0" y="2354893"/>
          <a:ext cx="9144000" cy="4503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2F22FCF3-21B6-4A07-A6E6-F6BFCB56BCE4}"/>
              </a:ext>
            </a:extLst>
          </p:cNvPr>
          <p:cNvSpPr>
            <a:spLocks noGrp="1"/>
          </p:cNvSpPr>
          <p:nvPr>
            <p:ph type="title"/>
          </p:nvPr>
        </p:nvSpPr>
        <p:spPr>
          <a:xfrm>
            <a:off x="137630" y="401703"/>
            <a:ext cx="7886700" cy="585850"/>
          </a:xfrm>
        </p:spPr>
        <p:txBody>
          <a:bodyPr>
            <a:normAutofit fontScale="90000"/>
          </a:bodyPr>
          <a:lstStyle/>
          <a:p>
            <a:r>
              <a:rPr lang="en-US" dirty="0"/>
              <a:t>How to Talk to Policy Makers</a:t>
            </a:r>
          </a:p>
        </p:txBody>
      </p:sp>
    </p:spTree>
    <p:extLst>
      <p:ext uri="{BB962C8B-B14F-4D97-AF65-F5344CB8AC3E}">
        <p14:creationId xmlns:p14="http://schemas.microsoft.com/office/powerpoint/2010/main" val="393921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31422</TotalTime>
  <Words>1305</Words>
  <Application>Microsoft Office PowerPoint</Application>
  <PresentationFormat>On-screen Show (4:3)</PresentationFormat>
  <Paragraphs>150</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Ubuntu</vt:lpstr>
      <vt:lpstr>Ubuntu Light</vt:lpstr>
      <vt:lpstr>Office Theme</vt:lpstr>
      <vt:lpstr>Custom Design</vt:lpstr>
      <vt:lpstr>How to Advocate For Your Health  </vt:lpstr>
      <vt:lpstr>What is Health Self Advocacy?</vt:lpstr>
      <vt:lpstr>Why Is It Important To Speak  Up For Your Health?</vt:lpstr>
      <vt:lpstr>Why Is It Important To Speak  Up For People With Intellectual Disabilities</vt:lpstr>
      <vt:lpstr>Who Can Be A Health Self Advocate?</vt:lpstr>
      <vt:lpstr>Who Should You Speak Up To?</vt:lpstr>
      <vt:lpstr>How to Advocate for Your Health</vt:lpstr>
      <vt:lpstr>How to Talk to Your Health Team</vt:lpstr>
      <vt:lpstr>How to Talk to Policy Makers</vt:lpstr>
      <vt:lpstr>Activity </vt:lpstr>
      <vt:lpstr>When Can You Start?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Date</dc:title>
  <dc:creator>Microsoft Office User</dc:creator>
  <cp:lastModifiedBy>Heather Parker</cp:lastModifiedBy>
  <cp:revision>96</cp:revision>
  <dcterms:created xsi:type="dcterms:W3CDTF">2016-07-26T16:26:50Z</dcterms:created>
  <dcterms:modified xsi:type="dcterms:W3CDTF">2020-03-17T15:08:10Z</dcterms:modified>
</cp:coreProperties>
</file>