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6DC5A-9990-44C0-9DA5-1677F492750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5900B-2549-48AF-9581-A30874CA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67A41-F453-47EF-95D0-5C2157599F12}" type="slidenum">
              <a:rPr lang="en-US" sz="1200" smtClean="0">
                <a:latin typeface="Arial" pitchFamily="34" charset="0"/>
              </a:rPr>
              <a:pPr eaLnBrk="1" hangingPunct="1"/>
              <a:t>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76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8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68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1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8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9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3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5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6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19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2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5900B-2549-48AF-9581-A30874CAC5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1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9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9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6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EF82-7908-4DE3-B005-B1C92E9E17F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FDE2-013D-4DDF-B783-BB135A3A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5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235203"/>
            <a:ext cx="9144000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EA168B-8F99-4C0E-A7CC-494CADF3BD2E}" type="slidenum">
              <a:rPr lang="en-US" altLang="en-US" sz="700">
                <a:solidFill>
                  <a:schemeClr val="hlink"/>
                </a:solidFill>
                <a:latin typeface="Century Gothic" pitchFamily="34" charset="0"/>
              </a:rPr>
              <a:pPr eaLnBrk="1" hangingPunct="1"/>
              <a:t>1</a:t>
            </a:fld>
            <a:endParaRPr lang="en-US" altLang="en-US" sz="800" dirty="0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5016500"/>
            <a:ext cx="7467600" cy="1429656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</a:rPr>
              <a:t>Health and Hygiene</a:t>
            </a:r>
            <a:br>
              <a:rPr lang="en-US" sz="2800" b="1" dirty="0">
                <a:solidFill>
                  <a:srgbClr val="000000"/>
                </a:solidFill>
                <a:latin typeface="+mn-lt"/>
              </a:rPr>
            </a:br>
            <a:r>
              <a:rPr lang="en-US" sz="2800" b="1" dirty="0">
                <a:solidFill>
                  <a:srgbClr val="000000"/>
                </a:solidFill>
                <a:latin typeface="+mn-lt"/>
              </a:rPr>
              <a:t>Athlete Health Messenger Training</a:t>
            </a:r>
            <a:br>
              <a:rPr lang="en-US" sz="2800" b="1" dirty="0">
                <a:solidFill>
                  <a:srgbClr val="000000"/>
                </a:solidFill>
                <a:latin typeface="+mn-lt"/>
              </a:rPr>
            </a:br>
            <a:endParaRPr lang="en-US" sz="28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16"/>
            <a:ext cx="12192000" cy="3222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16" y="1909088"/>
            <a:ext cx="2639568" cy="263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1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Keeping the environment clean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012" y="1825625"/>
            <a:ext cx="456797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3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Things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windows for at least 1 hour a day</a:t>
            </a:r>
          </a:p>
          <a:p>
            <a:endParaRPr lang="en-US" dirty="0"/>
          </a:p>
          <a:p>
            <a:r>
              <a:rPr lang="en-US" dirty="0"/>
              <a:t>Clean up the room</a:t>
            </a:r>
          </a:p>
          <a:p>
            <a:endParaRPr lang="en-US" dirty="0"/>
          </a:p>
          <a:p>
            <a:r>
              <a:rPr lang="en-US" dirty="0"/>
              <a:t>Wear clean clothes( especially underwear) and use clean blankets</a:t>
            </a:r>
          </a:p>
          <a:p>
            <a:endParaRPr lang="en-US" dirty="0"/>
          </a:p>
          <a:p>
            <a:r>
              <a:rPr lang="en-US" dirty="0"/>
              <a:t>Keep the utensils clean</a:t>
            </a:r>
          </a:p>
          <a:p>
            <a:endParaRPr lang="en-US" dirty="0"/>
          </a:p>
          <a:p>
            <a:r>
              <a:rPr lang="en-US" dirty="0"/>
              <a:t>Keep food fresh and covered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2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Let us wash our hands!!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49" y="1825625"/>
            <a:ext cx="5571083" cy="429768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13" y="1690688"/>
            <a:ext cx="6045198" cy="4663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1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hygiene?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Hygiene is preventing disease through cleanliness.</a:t>
            </a:r>
          </a:p>
          <a:p>
            <a:r>
              <a:rPr lang="en-US" dirty="0"/>
              <a:t>We are all responsible for our </a:t>
            </a:r>
            <a:r>
              <a:rPr lang="en-US" b="1" dirty="0"/>
              <a:t>personal hygiene</a:t>
            </a:r>
          </a:p>
          <a:p>
            <a:r>
              <a:rPr lang="en-US" dirty="0"/>
              <a:t>We must keep our </a:t>
            </a:r>
            <a:r>
              <a:rPr lang="en-US" b="1" dirty="0"/>
              <a:t>environment</a:t>
            </a:r>
            <a:r>
              <a:rPr lang="en-US" dirty="0"/>
              <a:t> clean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095" y="365125"/>
            <a:ext cx="1146041" cy="11092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092" y="3333564"/>
            <a:ext cx="3556005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1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Personal hygiene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n-US" sz="5400" dirty="0"/>
              <a:t>Keep your body clean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20" y="2541820"/>
            <a:ext cx="3377778" cy="3707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2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Wash hands properly</a:t>
            </a: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12" y="1494880"/>
            <a:ext cx="7003357" cy="4846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7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Bath or shower regularly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626" y="1690688"/>
            <a:ext cx="4467977" cy="4389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feet clean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049" y="1825625"/>
            <a:ext cx="3681901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hair clean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20" y="2104014"/>
            <a:ext cx="6758238" cy="3566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7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nails Clean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56" y="1690688"/>
            <a:ext cx="580178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719" y="2104139"/>
            <a:ext cx="4023360" cy="3017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0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Brush teeth everyday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420" y="2244463"/>
            <a:ext cx="4836160" cy="310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92" y="5221972"/>
            <a:ext cx="146812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9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113</Words>
  <Application>Microsoft Office PowerPoint</Application>
  <PresentationFormat>Widescreen</PresentationFormat>
  <Paragraphs>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</vt:lpstr>
      <vt:lpstr>Office Theme</vt:lpstr>
      <vt:lpstr>Health and Hygiene Athlete Health Messenger Training </vt:lpstr>
      <vt:lpstr>What is hygiene?</vt:lpstr>
      <vt:lpstr> Personal hygiene</vt:lpstr>
      <vt:lpstr>Wash hands properly</vt:lpstr>
      <vt:lpstr>Bath or shower regularly</vt:lpstr>
      <vt:lpstr>Keep feet clean</vt:lpstr>
      <vt:lpstr>Keep hair clean</vt:lpstr>
      <vt:lpstr>Keep nails Clean</vt:lpstr>
      <vt:lpstr>Brush teeth everyday</vt:lpstr>
      <vt:lpstr>Keeping the environment clean</vt:lpstr>
      <vt:lpstr>Things to consider</vt:lpstr>
      <vt:lpstr>Let us wash our hands!!</vt:lpstr>
    </vt:vector>
  </TitlesOfParts>
  <Company>SOI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hygiene</dc:title>
  <dc:creator>Faith Chabedi</dc:creator>
  <cp:lastModifiedBy>Heather Parker</cp:lastModifiedBy>
  <cp:revision>19</cp:revision>
  <dcterms:created xsi:type="dcterms:W3CDTF">2018-06-18T09:45:27Z</dcterms:created>
  <dcterms:modified xsi:type="dcterms:W3CDTF">2018-09-18T17:51:34Z</dcterms:modified>
</cp:coreProperties>
</file>