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
  </p:notesMasterIdLst>
  <p:sldIdLst>
    <p:sldId id="256" r:id="rId3"/>
    <p:sldId id="398" r:id="rId4"/>
    <p:sldId id="421" r:id="rId5"/>
    <p:sldId id="422" r:id="rId6"/>
    <p:sldId id="423" r:id="rId7"/>
    <p:sldId id="30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300" autoAdjust="0"/>
  </p:normalViewPr>
  <p:slideViewPr>
    <p:cSldViewPr snapToGrid="0" snapToObjects="1">
      <p:cViewPr varScale="1">
        <p:scale>
          <a:sx n="35" d="100"/>
          <a:sy n="35" d="100"/>
        </p:scale>
        <p:origin x="2132"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B77A8-BF71-40B4-B47A-5FF8FA4EC0CA}" type="datetimeFigureOut">
              <a:rPr lang="en-US" smtClean="0"/>
              <a:t>3/17/2020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C8316-FB35-4AC8-984C-370EF0F37AED}" type="slidenum">
              <a:rPr lang="en-US" smtClean="0"/>
              <a:t>‹#›</a:t>
            </a:fld>
            <a:endParaRPr lang="en-US" dirty="0"/>
          </a:p>
        </p:txBody>
      </p:sp>
    </p:spTree>
    <p:extLst>
      <p:ext uri="{BB962C8B-B14F-4D97-AF65-F5344CB8AC3E}">
        <p14:creationId xmlns:p14="http://schemas.microsoft.com/office/powerpoint/2010/main" val="33885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activity time – 60 minutes</a:t>
            </a:r>
          </a:p>
          <a:p>
            <a:endParaRPr lang="en-US" dirty="0"/>
          </a:p>
          <a:p>
            <a:r>
              <a:rPr lang="en-US" dirty="0"/>
              <a:t>Slide presentation – 20 mins</a:t>
            </a:r>
          </a:p>
          <a:p>
            <a:r>
              <a:rPr lang="en-US" dirty="0"/>
              <a:t>Fitness activity – 40 mins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8316-FB35-4AC8-984C-370EF0F37A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79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6FA78FE-1791-4375-96CC-4B4349476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835E2EA0-A1C9-47C7-98C9-590FA2C16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READ</a:t>
            </a:r>
            <a:r>
              <a:rPr lang="en-US" altLang="en-US" baseline="0" dirty="0"/>
              <a:t> definition above.</a:t>
            </a:r>
          </a:p>
          <a:p>
            <a:r>
              <a:rPr lang="en-US" altLang="en-US" baseline="0" dirty="0"/>
              <a:t> </a:t>
            </a:r>
          </a:p>
          <a:p>
            <a:r>
              <a:rPr lang="en-US" altLang="en-US" baseline="0" dirty="0"/>
              <a:t>Say: Think of a person you consider fit.  What kind of things do they do or you think they do to stay fit? (ask for 3 people to share their thoughts.) </a:t>
            </a:r>
          </a:p>
          <a:p>
            <a:endParaRPr lang="en-US" altLang="en-US" baseline="0" dirty="0"/>
          </a:p>
          <a:p>
            <a:r>
              <a:rPr lang="en-US" altLang="en-US" baseline="0" dirty="0"/>
              <a:t>Being fit is all about making daily healthy choices in the three areas from the definition—physical activity, nutrition, and hydration.  </a:t>
            </a:r>
          </a:p>
          <a:p>
            <a:endParaRPr lang="en-US" altLang="en-US" baseline="0" dirty="0"/>
          </a:p>
          <a:p>
            <a:r>
              <a:rPr lang="en-US" altLang="en-US" baseline="0" dirty="0"/>
              <a:t>And the healthy choices you make in those three areas each day can help you to be healthier and perform better in your sport, your job, your hobbies, and other aspects of your life.</a:t>
            </a:r>
          </a:p>
        </p:txBody>
      </p:sp>
      <p:sp>
        <p:nvSpPr>
          <p:cNvPr id="125956" name="Slide Number Placeholder 3">
            <a:extLst>
              <a:ext uri="{FF2B5EF4-FFF2-40B4-BE49-F238E27FC236}">
                <a16:creationId xmlns:a16="http://schemas.microsoft.com/office/drawing/2014/main" id="{EA3B4D73-0B96-4892-BE2E-3D6EBF1EA0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7F8956A-FA7E-49E5-A7D1-06B432D2D8A9}"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athletes with Fit 5 Guide for Health Messengers from </a:t>
            </a:r>
            <a:r>
              <a:rPr lang="en-US" altLang="en-US" dirty="0"/>
              <a:t>the Workbook section of the Health Messenger Resources page</a:t>
            </a:r>
            <a:r>
              <a:rPr lang="en-US" dirty="0"/>
              <a:t>.  Give athletes 3-5 minutes to look through the guide.</a:t>
            </a:r>
          </a:p>
          <a:p>
            <a:endParaRPr lang="en-US" dirty="0"/>
          </a:p>
          <a:p>
            <a:r>
              <a:rPr lang="en-US" dirty="0"/>
              <a:t>ASK: a show of hands - who is familiar with FIT5?</a:t>
            </a:r>
          </a:p>
          <a:p>
            <a:endParaRPr lang="en-US" dirty="0"/>
          </a:p>
          <a:p>
            <a:r>
              <a:rPr lang="en-US" dirty="0"/>
              <a:t>SAY: </a:t>
            </a:r>
          </a:p>
          <a:p>
            <a:r>
              <a:rPr lang="en-US" dirty="0"/>
              <a:t>Special Olympics created a</a:t>
            </a:r>
            <a:r>
              <a:rPr lang="en-US" baseline="0" dirty="0"/>
              <a:t> guide called “How to get your Fit 5” to make it easier to be fit.  </a:t>
            </a:r>
          </a:p>
          <a:p>
            <a:endParaRPr lang="en-US" baseline="0" dirty="0"/>
          </a:p>
          <a:p>
            <a:r>
              <a:rPr lang="en-US" baseline="0" dirty="0"/>
              <a:t>The guide is based on 3 simple goals:</a:t>
            </a:r>
          </a:p>
          <a:p>
            <a:pPr marL="228600" indent="-228600">
              <a:buFont typeface="+mj-lt"/>
              <a:buAutoNum type="arabicPeriod"/>
            </a:pPr>
            <a:r>
              <a:rPr lang="en-US" baseline="0" dirty="0"/>
              <a:t>Exercise 5 days per week</a:t>
            </a:r>
          </a:p>
          <a:p>
            <a:pPr marL="228600" indent="-228600">
              <a:buFont typeface="+mj-lt"/>
              <a:buAutoNum type="arabicPeriod"/>
            </a:pPr>
            <a:r>
              <a:rPr lang="en-US" baseline="0" dirty="0"/>
              <a:t>Eat 5 total fruits and vegetables per day</a:t>
            </a:r>
          </a:p>
          <a:p>
            <a:pPr marL="228600" indent="-228600">
              <a:buFont typeface="+mj-lt"/>
              <a:buAutoNum type="arabicPeriod"/>
            </a:pPr>
            <a:r>
              <a:rPr lang="en-US" baseline="0" dirty="0"/>
              <a:t>Drink 5 water bottles of water per day</a:t>
            </a:r>
          </a:p>
          <a:p>
            <a:endParaRPr lang="en-US" baseline="0" dirty="0"/>
          </a:p>
          <a:p>
            <a:r>
              <a:rPr lang="en-US" baseline="0" dirty="0"/>
              <a:t>The guide has lots of information to help athletes reach their goal in each of those areas.</a:t>
            </a:r>
          </a:p>
          <a:p>
            <a:r>
              <a:rPr lang="en-US" baseline="0" dirty="0"/>
              <a:t>You can track your progress on the tracker in the back of the guide.  </a:t>
            </a:r>
          </a:p>
          <a:p>
            <a:endParaRPr lang="en-US" baseline="0" dirty="0"/>
          </a:p>
          <a:p>
            <a:r>
              <a:rPr lang="en-US" baseline="0" dirty="0"/>
              <a:t>It was designed to be by athletes, for athletes, with athletes teaching other athletes each lesson.  There are adaptive exercises included throughout.  We encourage you to implement FIT5 with athletes in your communities.</a:t>
            </a:r>
          </a:p>
          <a:p>
            <a:endParaRPr lang="en-US" dirty="0"/>
          </a:p>
          <a:p>
            <a:r>
              <a:rPr lang="en-US" dirty="0"/>
              <a:t>We will focus on Nutrition</a:t>
            </a:r>
            <a:r>
              <a:rPr lang="en-US" baseline="0" dirty="0"/>
              <a:t> and Hydration in another session.  Now we will focus on Physical Activity and Exercise.</a:t>
            </a:r>
            <a:endParaRPr lang="en-US" dirty="0"/>
          </a:p>
        </p:txBody>
      </p:sp>
      <p:sp>
        <p:nvSpPr>
          <p:cNvPr id="4" name="Slide Number Placeholder 3"/>
          <p:cNvSpPr>
            <a:spLocks noGrp="1"/>
          </p:cNvSpPr>
          <p:nvPr>
            <p:ph type="sldNum" sz="quarter" idx="10"/>
          </p:nvPr>
        </p:nvSpPr>
        <p:spPr/>
        <p:txBody>
          <a:bodyPr/>
          <a:lstStyle/>
          <a:p>
            <a:fld id="{6CCC8316-FB35-4AC8-984C-370EF0F37AED}" type="slidenum">
              <a:rPr lang="en-US" smtClean="0"/>
              <a:t>3</a:t>
            </a:fld>
            <a:endParaRPr lang="en-US" dirty="0"/>
          </a:p>
        </p:txBody>
      </p:sp>
    </p:spTree>
    <p:extLst>
      <p:ext uri="{BB962C8B-B14F-4D97-AF65-F5344CB8AC3E}">
        <p14:creationId xmlns:p14="http://schemas.microsoft.com/office/powerpoint/2010/main" val="414922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Sometimes the words physical activity and exercise are used as the same thing, but they are not.  </a:t>
            </a:r>
          </a:p>
          <a:p>
            <a:endParaRPr lang="en-US" dirty="0"/>
          </a:p>
          <a:p>
            <a:pPr marL="171450" indent="-171450">
              <a:buFont typeface="Arial" panose="020B0604020202020204" pitchFamily="34" charset="0"/>
              <a:buChar char="•"/>
            </a:pPr>
            <a:r>
              <a:rPr lang="en-US" dirty="0"/>
              <a:t>Physical</a:t>
            </a:r>
            <a:r>
              <a:rPr lang="en-US" baseline="0" dirty="0"/>
              <a:t> Activity is ANY movement of our bodies.</a:t>
            </a:r>
          </a:p>
          <a:p>
            <a:pPr marL="171450" indent="-171450">
              <a:buFont typeface="Arial" panose="020B0604020202020204" pitchFamily="34" charset="0"/>
              <a:buChar char="•"/>
            </a:pPr>
            <a:r>
              <a:rPr lang="en-US" baseline="0" dirty="0"/>
              <a:t>Exercise is intentional movement that is done to improve or maintain your fitness.</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Exercise is a TYPE of physical activity, but not all physical activities are exercise.</a:t>
            </a:r>
            <a:endParaRPr lang="en-US" dirty="0"/>
          </a:p>
          <a:p>
            <a:endParaRPr lang="en-US" dirty="0"/>
          </a:p>
          <a:p>
            <a:r>
              <a:rPr lang="en-US" dirty="0"/>
              <a:t>ASK:</a:t>
            </a:r>
          </a:p>
          <a:p>
            <a:r>
              <a:rPr lang="en-US" dirty="0"/>
              <a:t>Can</a:t>
            </a:r>
            <a:r>
              <a:rPr lang="en-US" baseline="0" dirty="0"/>
              <a:t> you give me 3 examples of each that are not already pictured?</a:t>
            </a:r>
          </a:p>
          <a:p>
            <a:pPr marL="171450" indent="-171450">
              <a:buFont typeface="Arial" panose="020B0604020202020204" pitchFamily="34" charset="0"/>
              <a:buChar char="•"/>
            </a:pPr>
            <a:r>
              <a:rPr lang="en-US" baseline="0" dirty="0"/>
              <a:t>Examples of PA would be </a:t>
            </a:r>
            <a:r>
              <a:rPr lang="en-US" b="1" baseline="0" dirty="0"/>
              <a:t>anything active</a:t>
            </a:r>
            <a:r>
              <a:rPr lang="en-US" baseline="0" dirty="0"/>
              <a:t>—gardening, walking, biking, cleaning, taking the stairs, etc. </a:t>
            </a:r>
          </a:p>
          <a:p>
            <a:pPr marL="171450" indent="-171450">
              <a:buFont typeface="Arial" panose="020B0604020202020204" pitchFamily="34" charset="0"/>
              <a:buChar char="•"/>
            </a:pPr>
            <a:r>
              <a:rPr lang="en-US" baseline="0" dirty="0"/>
              <a:t>Examples of exercises would be things like yoga, jogging or brisk walking, weight lifting, push ups, etc.</a:t>
            </a:r>
          </a:p>
          <a:p>
            <a:endParaRPr lang="en-US" dirty="0"/>
          </a:p>
          <a:p>
            <a:r>
              <a:rPr lang="en-US" dirty="0"/>
              <a:t>SAY:</a:t>
            </a:r>
          </a:p>
          <a:p>
            <a:r>
              <a:rPr lang="en-US" baseline="0" dirty="0"/>
              <a:t>It is recommended to get at least 150 to 300 minutes (2.5-5 hours throughout the week) of medium to hard physical activity throughout the week to stay healthy.  Following the Fit 5 goal of EXERCISING 5 days per week will make sure you get that recommendation.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Try to be active throughout the day with both exercise and physical activities. Even light physical activity, like taking the stairs, standing instead of sitting, or doing chores in your house is better for you than sitting and doing nothing.  </a:t>
            </a:r>
          </a:p>
          <a:p>
            <a:endParaRPr lang="en-US" baseline="0" dirty="0"/>
          </a:p>
        </p:txBody>
      </p:sp>
      <p:sp>
        <p:nvSpPr>
          <p:cNvPr id="4" name="Slide Number Placeholder 3"/>
          <p:cNvSpPr>
            <a:spLocks noGrp="1"/>
          </p:cNvSpPr>
          <p:nvPr>
            <p:ph type="sldNum" sz="quarter" idx="10"/>
          </p:nvPr>
        </p:nvSpPr>
        <p:spPr/>
        <p:txBody>
          <a:bodyPr/>
          <a:lstStyle/>
          <a:p>
            <a:fld id="{6CCC8316-FB35-4AC8-984C-370EF0F37AED}" type="slidenum">
              <a:rPr lang="en-US" smtClean="0"/>
              <a:t>4</a:t>
            </a:fld>
            <a:endParaRPr lang="en-US" dirty="0"/>
          </a:p>
        </p:txBody>
      </p:sp>
    </p:spTree>
    <p:extLst>
      <p:ext uri="{BB962C8B-B14F-4D97-AF65-F5344CB8AC3E}">
        <p14:creationId xmlns:p14="http://schemas.microsoft.com/office/powerpoint/2010/main" val="25012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p>
          <a:p>
            <a:r>
              <a:rPr lang="en-US" dirty="0"/>
              <a:t>All</a:t>
            </a:r>
            <a:r>
              <a:rPr lang="en-US" baseline="0" dirty="0"/>
              <a:t> e</a:t>
            </a:r>
            <a:r>
              <a:rPr lang="en-US" dirty="0"/>
              <a:t>xercises</a:t>
            </a:r>
            <a:r>
              <a:rPr lang="en-US" baseline="0" dirty="0"/>
              <a:t> work your body in different ways.  In order to stay healthy, you need to incorporate different types of exercises.  </a:t>
            </a:r>
          </a:p>
          <a:p>
            <a:endParaRPr lang="en-US" dirty="0"/>
          </a:p>
          <a:p>
            <a:pPr marL="171450" indent="-171450">
              <a:buFont typeface="Arial" panose="020B0604020202020204" pitchFamily="34" charset="0"/>
              <a:buChar char="•"/>
            </a:pPr>
            <a:r>
              <a:rPr lang="en-US" dirty="0"/>
              <a:t>Endurance is the ability of your body to keep moving for long periods of time. Endurance can help you run farther distances without stopping and practice longer with fewer breaks.  What are some examples of endurance exercises?</a:t>
            </a:r>
            <a:r>
              <a:rPr lang="en-US" baseline="0" dirty="0"/>
              <a:t>  (ask for 2 examples)</a:t>
            </a:r>
          </a:p>
          <a:p>
            <a:pPr marL="171450" indent="-171450">
              <a:buFont typeface="Arial" panose="020B0604020202020204" pitchFamily="34" charset="0"/>
              <a:buChar char="•"/>
            </a:pPr>
            <a:r>
              <a:rPr lang="en-US" dirty="0"/>
              <a:t>Strength is the ability of your body to do work. Strength gives you the ability to jump higher, throw farther, and sprint faster. </a:t>
            </a:r>
            <a:r>
              <a:rPr lang="en-US" baseline="0" dirty="0"/>
              <a:t>What are some examples of strength exercises? (ask for at least 2 examples)</a:t>
            </a:r>
          </a:p>
          <a:p>
            <a:pPr marL="171450" indent="-171450">
              <a:buFont typeface="Arial" panose="020B0604020202020204" pitchFamily="34" charset="0"/>
              <a:buChar char="•"/>
            </a:pPr>
            <a:r>
              <a:rPr lang="en-US" dirty="0"/>
              <a:t>Flexibility is the ability of your body to move easily in all directions. Being flexible makes it easier to do sports skills and helps prevent injuries to your muscles and joints! </a:t>
            </a:r>
            <a:r>
              <a:rPr lang="en-US" baseline="0" dirty="0"/>
              <a:t>What are some examples of flexibility exercises? (ask for 2 examples)</a:t>
            </a:r>
          </a:p>
          <a:p>
            <a:pPr marL="171450" indent="-171450">
              <a:buFont typeface="Arial" panose="020B0604020202020204" pitchFamily="34" charset="0"/>
              <a:buChar char="•"/>
            </a:pPr>
            <a:r>
              <a:rPr lang="en-US" dirty="0"/>
              <a:t>Balance is the ability of your body to stay upright or stay in control of your movements. Balance helps you to stay in control when you are playing sports and helps you to avoid falls. </a:t>
            </a:r>
            <a:r>
              <a:rPr lang="en-US" baseline="0" dirty="0"/>
              <a:t>What are some examples of balance exercises? (ask for 2 examples)</a:t>
            </a:r>
          </a:p>
          <a:p>
            <a:endParaRPr lang="en-US" dirty="0"/>
          </a:p>
        </p:txBody>
      </p:sp>
      <p:sp>
        <p:nvSpPr>
          <p:cNvPr id="4" name="Slide Number Placeholder 3"/>
          <p:cNvSpPr>
            <a:spLocks noGrp="1"/>
          </p:cNvSpPr>
          <p:nvPr>
            <p:ph type="sldNum" sz="quarter" idx="10"/>
          </p:nvPr>
        </p:nvSpPr>
        <p:spPr/>
        <p:txBody>
          <a:bodyPr/>
          <a:lstStyle/>
          <a:p>
            <a:fld id="{6CCC8316-FB35-4AC8-984C-370EF0F37AED}" type="slidenum">
              <a:rPr lang="en-US" smtClean="0"/>
              <a:t>5</a:t>
            </a:fld>
            <a:endParaRPr lang="en-US" dirty="0"/>
          </a:p>
        </p:txBody>
      </p:sp>
    </p:spTree>
    <p:extLst>
      <p:ext uri="{BB962C8B-B14F-4D97-AF65-F5344CB8AC3E}">
        <p14:creationId xmlns:p14="http://schemas.microsoft.com/office/powerpoint/2010/main" val="88539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a:extLst>
              <a:ext uri="{FF2B5EF4-FFF2-40B4-BE49-F238E27FC236}">
                <a16:creationId xmlns:a16="http://schemas.microsoft.com/office/drawing/2014/main" id="{85B63685-B084-4622-AB72-AAF5AB63E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Notes Placeholder 2">
            <a:extLst>
              <a:ext uri="{FF2B5EF4-FFF2-40B4-BE49-F238E27FC236}">
                <a16:creationId xmlns:a16="http://schemas.microsoft.com/office/drawing/2014/main" id="{8B2CC50C-AC22-40D1-A6F2-9164026A1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its time for an activity!  </a:t>
            </a:r>
          </a:p>
          <a:p>
            <a:endParaRPr lang="en-US" altLang="en-US" dirty="0"/>
          </a:p>
          <a:p>
            <a:r>
              <a:rPr lang="en-US" altLang="en-US" dirty="0"/>
              <a:t>(Facilitator—use the “Create Your Own Workout” lesson plan from the Workbook section of the Health Messenger Resources page.</a:t>
            </a:r>
            <a:r>
              <a:rPr lang="en-US" altLang="en-US" baseline="0" dirty="0"/>
              <a:t>)</a:t>
            </a:r>
            <a:endParaRPr lang="en-US" altLang="en-US" dirty="0"/>
          </a:p>
        </p:txBody>
      </p:sp>
      <p:sp>
        <p:nvSpPr>
          <p:cNvPr id="183299" name="Slide Number Placeholder 3">
            <a:extLst>
              <a:ext uri="{FF2B5EF4-FFF2-40B4-BE49-F238E27FC236}">
                <a16:creationId xmlns:a16="http://schemas.microsoft.com/office/drawing/2014/main" id="{A49F22BD-5913-4D95-83FF-20109847E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E1F693-A22A-4E2D-A173-7F7D18308797}" type="slidenum">
              <a:rPr lang="en-US" altLang="en-US" smtClean="0"/>
              <a:pPr>
                <a:spcBef>
                  <a:spcPct val="0"/>
                </a:spcBef>
              </a:pPr>
              <a:t>6</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dirty="0"/>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dirty="0"/>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3/17/2020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dirty="0"/>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3/17/2020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dirty="0"/>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77E832-02F6-4194-9E7C-A750286942AC}"/>
              </a:ext>
            </a:extLst>
          </p:cNvPr>
          <p:cNvSpPr>
            <a:spLocks noGrp="1"/>
          </p:cNvSpPr>
          <p:nvPr>
            <p:ph type="ctrTitle"/>
          </p:nvPr>
        </p:nvSpPr>
        <p:spPr/>
        <p:txBody>
          <a:bodyPr/>
          <a:lstStyle/>
          <a:p>
            <a:r>
              <a:rPr lang="en-US" dirty="0"/>
              <a:t>Fitness</a:t>
            </a:r>
          </a:p>
        </p:txBody>
      </p:sp>
    </p:spTree>
    <p:extLst>
      <p:ext uri="{BB962C8B-B14F-4D97-AF65-F5344CB8AC3E}">
        <p14:creationId xmlns:p14="http://schemas.microsoft.com/office/powerpoint/2010/main" val="10561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a:xfrm>
            <a:off x="544513" y="1741488"/>
            <a:ext cx="7912100" cy="4464050"/>
          </a:xfrm>
        </p:spPr>
        <p:txBody>
          <a:bodyPr/>
          <a:lstStyle/>
          <a:p>
            <a:pPr marL="0" indent="0" algn="ctr">
              <a:buNone/>
              <a:defRPr/>
            </a:pPr>
            <a:endParaRPr lang="en-US" sz="3600" dirty="0"/>
          </a:p>
          <a:p>
            <a:pPr marL="0" indent="0" algn="ctr">
              <a:buNone/>
              <a:defRPr/>
            </a:pPr>
            <a:r>
              <a:rPr lang="en-US" sz="4400" b="1" dirty="0"/>
              <a:t>FITNESS:</a:t>
            </a:r>
          </a:p>
          <a:p>
            <a:pPr marL="0" indent="0" algn="ctr">
              <a:buNone/>
              <a:defRPr/>
            </a:pPr>
            <a:r>
              <a:rPr lang="en-US" sz="3600" dirty="0"/>
              <a:t>“Your best </a:t>
            </a:r>
            <a:r>
              <a:rPr lang="en-US" sz="3600" b="1" dirty="0"/>
              <a:t>health</a:t>
            </a:r>
            <a:r>
              <a:rPr lang="en-US" sz="3600" dirty="0"/>
              <a:t> and </a:t>
            </a:r>
            <a:r>
              <a:rPr lang="en-US" sz="3600" b="1" dirty="0"/>
              <a:t>performance</a:t>
            </a:r>
            <a:r>
              <a:rPr lang="en-US" sz="3600" dirty="0"/>
              <a:t> through proper </a:t>
            </a:r>
            <a:r>
              <a:rPr lang="en-US" sz="3600" dirty="0">
                <a:solidFill>
                  <a:srgbClr val="FFC000"/>
                </a:solidFill>
              </a:rPr>
              <a:t>physical activity</a:t>
            </a:r>
            <a:r>
              <a:rPr lang="en-US" sz="3600" dirty="0"/>
              <a:t>, </a:t>
            </a:r>
            <a:r>
              <a:rPr lang="en-US" sz="3600" dirty="0">
                <a:solidFill>
                  <a:srgbClr val="FF33CC"/>
                </a:solidFill>
              </a:rPr>
              <a:t>nutrition</a:t>
            </a:r>
            <a:r>
              <a:rPr lang="en-US" sz="3600" dirty="0"/>
              <a:t>, and </a:t>
            </a:r>
            <a:r>
              <a:rPr lang="en-US" sz="3600" dirty="0">
                <a:solidFill>
                  <a:srgbClr val="00B0F0"/>
                </a:solidFill>
              </a:rPr>
              <a:t>hydration.”</a:t>
            </a:r>
          </a:p>
          <a:p>
            <a:pPr>
              <a:defRPr/>
            </a:pPr>
            <a:endParaRPr lang="en-US" dirty="0"/>
          </a:p>
          <a:p>
            <a:pPr>
              <a:defRPr/>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ym typeface="Ubuntu Light" panose="020B0604030602030204" pitchFamily="34" charset="0"/>
              </a:rPr>
              <a:t>Fit 5</a:t>
            </a:r>
          </a:p>
        </p:txBody>
      </p:sp>
      <p:pic>
        <p:nvPicPr>
          <p:cNvPr id="5" name="Content Placeholder 4"/>
          <p:cNvPicPr>
            <a:picLocks noGrp="1" noChangeAspect="1"/>
          </p:cNvPicPr>
          <p:nvPr>
            <p:ph idx="1"/>
          </p:nvPr>
        </p:nvPicPr>
        <p:blipFill>
          <a:blip r:embed="rId3"/>
          <a:stretch>
            <a:fillRect/>
          </a:stretch>
        </p:blipFill>
        <p:spPr>
          <a:xfrm>
            <a:off x="0" y="-201989"/>
            <a:ext cx="9144000" cy="7059989"/>
          </a:xfrm>
        </p:spPr>
      </p:pic>
    </p:spTree>
    <p:extLst>
      <p:ext uri="{BB962C8B-B14F-4D97-AF65-F5344CB8AC3E}">
        <p14:creationId xmlns:p14="http://schemas.microsoft.com/office/powerpoint/2010/main" val="173735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333"/>
            <a:ext cx="6756400" cy="523220"/>
          </a:xfrm>
        </p:spPr>
        <p:txBody>
          <a:bodyPr>
            <a:normAutofit fontScale="90000"/>
          </a:bodyPr>
          <a:lstStyle/>
          <a:p>
            <a:r>
              <a:rPr lang="en-US" dirty="0"/>
              <a:t>Physical Activity and Exercise</a:t>
            </a:r>
          </a:p>
        </p:txBody>
      </p:sp>
      <p:pic>
        <p:nvPicPr>
          <p:cNvPr id="1026" name="Picture 2" descr="Image result for physical activity versus exercis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8419"/>
          <a:stretch/>
        </p:blipFill>
        <p:spPr bwMode="auto">
          <a:xfrm>
            <a:off x="1160549" y="2422280"/>
            <a:ext cx="6756400" cy="3273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45831" y="5986154"/>
            <a:ext cx="3852337" cy="523220"/>
          </a:xfrm>
          <a:prstGeom prst="rect">
            <a:avLst/>
          </a:prstGeom>
          <a:noFill/>
        </p:spPr>
        <p:txBody>
          <a:bodyPr wrap="none" rtlCol="0">
            <a:spAutoFit/>
          </a:bodyPr>
          <a:lstStyle/>
          <a:p>
            <a:r>
              <a:rPr lang="en-US" sz="2800" dirty="0">
                <a:latin typeface="Ubuntu" panose="020B0504030602030204" pitchFamily="34" charset="0"/>
              </a:rPr>
              <a:t>What’s the difference?</a:t>
            </a:r>
          </a:p>
        </p:txBody>
      </p:sp>
      <p:sp>
        <p:nvSpPr>
          <p:cNvPr id="6" name="TextBox 5"/>
          <p:cNvSpPr txBox="1"/>
          <p:nvPr/>
        </p:nvSpPr>
        <p:spPr>
          <a:xfrm>
            <a:off x="1991760" y="1899060"/>
            <a:ext cx="1612942" cy="523220"/>
          </a:xfrm>
          <a:prstGeom prst="rect">
            <a:avLst/>
          </a:prstGeom>
          <a:noFill/>
        </p:spPr>
        <p:txBody>
          <a:bodyPr wrap="none" rtlCol="0">
            <a:spAutoFit/>
          </a:bodyPr>
          <a:lstStyle/>
          <a:p>
            <a:r>
              <a:rPr lang="en-US" sz="2800" dirty="0">
                <a:latin typeface="Ubuntu" panose="020B0504030602030204" pitchFamily="34" charset="0"/>
              </a:rPr>
              <a:t>Exercise </a:t>
            </a:r>
          </a:p>
        </p:txBody>
      </p:sp>
      <p:sp>
        <p:nvSpPr>
          <p:cNvPr id="7" name="TextBox 6"/>
          <p:cNvSpPr txBox="1"/>
          <p:nvPr/>
        </p:nvSpPr>
        <p:spPr>
          <a:xfrm>
            <a:off x="4866579" y="1878278"/>
            <a:ext cx="2890535" cy="523220"/>
          </a:xfrm>
          <a:prstGeom prst="rect">
            <a:avLst/>
          </a:prstGeom>
          <a:noFill/>
        </p:spPr>
        <p:txBody>
          <a:bodyPr wrap="none" rtlCol="0">
            <a:spAutoFit/>
          </a:bodyPr>
          <a:lstStyle/>
          <a:p>
            <a:r>
              <a:rPr lang="en-US" sz="2800" dirty="0">
                <a:latin typeface="Ubuntu" panose="020B0504030602030204" pitchFamily="34" charset="0"/>
              </a:rPr>
              <a:t>Physical Activity </a:t>
            </a:r>
          </a:p>
        </p:txBody>
      </p:sp>
    </p:spTree>
    <p:extLst>
      <p:ext uri="{BB962C8B-B14F-4D97-AF65-F5344CB8AC3E}">
        <p14:creationId xmlns:p14="http://schemas.microsoft.com/office/powerpoint/2010/main" val="49213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Exercise</a:t>
            </a:r>
          </a:p>
        </p:txBody>
      </p:sp>
      <p:pic>
        <p:nvPicPr>
          <p:cNvPr id="4" name="Content Placeholder 3"/>
          <p:cNvPicPr>
            <a:picLocks noGrp="1" noChangeAspect="1"/>
          </p:cNvPicPr>
          <p:nvPr>
            <p:ph idx="1"/>
          </p:nvPr>
        </p:nvPicPr>
        <p:blipFill>
          <a:blip r:embed="rId3"/>
          <a:stretch>
            <a:fillRect/>
          </a:stretch>
        </p:blipFill>
        <p:spPr>
          <a:xfrm>
            <a:off x="628650" y="2535741"/>
            <a:ext cx="7886700" cy="2931106"/>
          </a:xfrm>
          <a:prstGeom prst="rect">
            <a:avLst/>
          </a:prstGeom>
        </p:spPr>
      </p:pic>
    </p:spTree>
    <p:extLst>
      <p:ext uri="{BB962C8B-B14F-4D97-AF65-F5344CB8AC3E}">
        <p14:creationId xmlns:p14="http://schemas.microsoft.com/office/powerpoint/2010/main" val="82568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c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01" y="2009197"/>
            <a:ext cx="8344189" cy="4370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34201</TotalTime>
  <Words>811</Words>
  <Application>Microsoft Office PowerPoint</Application>
  <PresentationFormat>On-screen Show (4:3)</PresentationFormat>
  <Paragraphs>72</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Ubuntu</vt:lpstr>
      <vt:lpstr>Office Theme</vt:lpstr>
      <vt:lpstr>Custom Design</vt:lpstr>
      <vt:lpstr>Fitness</vt:lpstr>
      <vt:lpstr>PowerPoint Presentation</vt:lpstr>
      <vt:lpstr>Fit 5</vt:lpstr>
      <vt:lpstr>Physical Activity and Exercise</vt:lpstr>
      <vt:lpstr>Types of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lastModifiedBy>Heather Parker</cp:lastModifiedBy>
  <cp:revision>103</cp:revision>
  <dcterms:created xsi:type="dcterms:W3CDTF">2016-07-26T16:26:50Z</dcterms:created>
  <dcterms:modified xsi:type="dcterms:W3CDTF">2020-03-17T15:13:34Z</dcterms:modified>
</cp:coreProperties>
</file>