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7FB2C8-1ABF-4640-BBB7-1C01092BEE4F}" v="12" dt="2022-08-16T11:36:17.3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8"/>
    <p:restoredTop sz="94643"/>
  </p:normalViewPr>
  <p:slideViewPr>
    <p:cSldViewPr snapToGrid="0" snapToObjects="1">
      <p:cViewPr varScale="1">
        <p:scale>
          <a:sx n="62" d="100"/>
          <a:sy n="62" d="100"/>
        </p:scale>
        <p:origin x="1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4BA7F-E775-6F41-A631-4E0ECA4131AB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6909"/>
            <a:ext cx="9144000" cy="7065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916" y="5791327"/>
            <a:ext cx="212769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Ubuntu" charset="0"/>
                <a:ea typeface="Ubuntu" charset="0"/>
                <a:cs typeface="Ubuntu" charset="0"/>
              </a:rPr>
              <a:t>Tim Shriver, PhD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Chairman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Special Olympics International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15741" y="5791326"/>
            <a:ext cx="24892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Ubuntu" charset="0"/>
                <a:ea typeface="Ubuntu" charset="0"/>
                <a:cs typeface="Ubuntu" charset="0"/>
              </a:rPr>
              <a:t>Alicia Bazzano, </a:t>
            </a:r>
            <a:r>
              <a:rPr lang="es-E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MD, PhD, MPH</a:t>
            </a:r>
            <a:endParaRPr lang="en-US" sz="1050" b="1" dirty="0">
              <a:latin typeface="Ubuntu" charset="0"/>
              <a:ea typeface="Ubuntu" charset="0"/>
              <a:cs typeface="Ubuntu" charset="0"/>
            </a:endParaRP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Chief Health Officer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Special Olympics International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15610" y="1765005"/>
            <a:ext cx="3700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This certificate recognizes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6238" y="2247014"/>
            <a:ext cx="6312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Ubuntu Light" charset="0"/>
                <a:ea typeface="Ubuntu Light" charset="0"/>
                <a:cs typeface="Ubuntu Light" charset="0"/>
              </a:rPr>
              <a:t>Athlete Name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915" y="3313501"/>
            <a:ext cx="8026165" cy="16971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for successfully completing the </a:t>
            </a:r>
          </a:p>
          <a:p>
            <a:pPr algn="ctr">
              <a:lnSpc>
                <a:spcPct val="150000"/>
              </a:lnSpc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Special Olympics "Becoming A Health Messenger" training</a:t>
            </a:r>
          </a:p>
          <a:p>
            <a:pPr algn="ctr">
              <a:lnSpc>
                <a:spcPct val="150000"/>
              </a:lnSpc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and committing to promote, educate and encourage healthy lifestyle choices and advocate for the health of people with intellectual disabilities.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88485" y="5791327"/>
            <a:ext cx="219791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Ubuntu" charset="0"/>
                <a:ea typeface="Ubuntu" charset="0"/>
                <a:cs typeface="Ubuntu" charset="0"/>
              </a:rPr>
              <a:t>Mary Davis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Chief Executive Officer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Special Olympics International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1907" y="5497969"/>
            <a:ext cx="76675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579B3B20-E6CD-3D4E-92EF-D8FD44C7D8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219" y="4580781"/>
            <a:ext cx="1834376" cy="1834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Diagram&#10;&#10;Description automatically generated with low confidence">
            <a:extLst>
              <a:ext uri="{FF2B5EF4-FFF2-40B4-BE49-F238E27FC236}">
                <a16:creationId xmlns:a16="http://schemas.microsoft.com/office/drawing/2014/main" id="{F9875966-8EFA-36F4-3D6A-9247958C59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1311" y="5147570"/>
            <a:ext cx="2048236" cy="7006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54E683-F5AC-42AF-4013-6E3F1F8407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579" y="5153790"/>
            <a:ext cx="1713359" cy="68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3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70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Ubuntu</vt:lpstr>
      <vt:lpstr>Ubuntu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Anjela Jenkins</cp:lastModifiedBy>
  <cp:revision>20</cp:revision>
  <dcterms:created xsi:type="dcterms:W3CDTF">2018-08-14T14:20:27Z</dcterms:created>
  <dcterms:modified xsi:type="dcterms:W3CDTF">2022-08-26T13:21:47Z</dcterms:modified>
</cp:coreProperties>
</file>