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32E"/>
    <a:srgbClr val="A4C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6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8D2CE66-62AA-4A76-9585-A0FE68D0011E}"/>
    <pc:docChg chg="modSld">
      <pc:chgData name="" userId="" providerId="" clId="Web-{58D2CE66-62AA-4A76-9585-A0FE68D0011E}" dt="2019-08-12T16:46:40.564" v="164" actId="1076"/>
      <pc:docMkLst>
        <pc:docMk/>
      </pc:docMkLst>
      <pc:sldChg chg="addSp delSp modSp">
        <pc:chgData name="" userId="" providerId="" clId="Web-{58D2CE66-62AA-4A76-9585-A0FE68D0011E}" dt="2019-08-12T16:46:40.564" v="164" actId="1076"/>
        <pc:sldMkLst>
          <pc:docMk/>
          <pc:sldMk cId="2951809664" sldId="257"/>
        </pc:sldMkLst>
        <pc:spChg chg="add mod">
          <ac:chgData name="" userId="" providerId="" clId="Web-{58D2CE66-62AA-4A76-9585-A0FE68D0011E}" dt="2019-08-12T16:43:47.579" v="125" actId="20577"/>
          <ac:spMkLst>
            <pc:docMk/>
            <pc:sldMk cId="2951809664" sldId="257"/>
            <ac:spMk id="4" creationId="{93DDB947-324F-49CD-AB8E-F8C197D2721E}"/>
          </ac:spMkLst>
        </pc:spChg>
        <pc:spChg chg="add del mod">
          <ac:chgData name="" userId="" providerId="" clId="Web-{58D2CE66-62AA-4A76-9585-A0FE68D0011E}" dt="2019-08-12T16:40:22.516" v="16"/>
          <ac:spMkLst>
            <pc:docMk/>
            <pc:sldMk cId="2951809664" sldId="257"/>
            <ac:spMk id="6" creationId="{2DAEA114-751C-4B1D-AADD-13321E1F993D}"/>
          </ac:spMkLst>
        </pc:spChg>
        <pc:spChg chg="add mod">
          <ac:chgData name="" userId="" providerId="" clId="Web-{58D2CE66-62AA-4A76-9585-A0FE68D0011E}" dt="2019-08-12T16:46:27.190" v="156" actId="1076"/>
          <ac:spMkLst>
            <pc:docMk/>
            <pc:sldMk cId="2951809664" sldId="257"/>
            <ac:spMk id="30" creationId="{0FD22880-D4CD-48B7-BE43-A153AF6E8D38}"/>
          </ac:spMkLst>
        </pc:spChg>
        <pc:spChg chg="add mod">
          <ac:chgData name="" userId="" providerId="" clId="Web-{58D2CE66-62AA-4A76-9585-A0FE68D0011E}" dt="2019-08-12T16:46:19.064" v="153" actId="1076"/>
          <ac:spMkLst>
            <pc:docMk/>
            <pc:sldMk cId="2951809664" sldId="257"/>
            <ac:spMk id="39" creationId="{92B73027-39AE-45A6-AE2E-CCF2B2A5D376}"/>
          </ac:spMkLst>
        </pc:spChg>
        <pc:spChg chg="add mod">
          <ac:chgData name="" userId="" providerId="" clId="Web-{58D2CE66-62AA-4A76-9585-A0FE68D0011E}" dt="2019-08-12T16:46:40.549" v="162" actId="1076"/>
          <ac:spMkLst>
            <pc:docMk/>
            <pc:sldMk cId="2951809664" sldId="257"/>
            <ac:spMk id="47" creationId="{04472468-A85C-49EA-AF0C-9E979E8D7208}"/>
          </ac:spMkLst>
        </pc:spChg>
        <pc:grpChg chg="del mod">
          <ac:chgData name="" userId="" providerId="" clId="Web-{58D2CE66-62AA-4A76-9585-A0FE68D0011E}" dt="2019-08-12T16:40:08.875" v="11"/>
          <ac:grpSpMkLst>
            <pc:docMk/>
            <pc:sldMk cId="2951809664" sldId="257"/>
            <ac:grpSpMk id="9" creationId="{00000000-0000-0000-0000-000000000000}"/>
          </ac:grpSpMkLst>
        </pc:grpChg>
        <pc:grpChg chg="del mod">
          <ac:chgData name="" userId="" providerId="" clId="Web-{58D2CE66-62AA-4A76-9585-A0FE68D0011E}" dt="2019-08-12T16:44:27.798" v="138"/>
          <ac:grpSpMkLst>
            <pc:docMk/>
            <pc:sldMk cId="2951809664" sldId="257"/>
            <ac:grpSpMk id="22" creationId="{00000000-0000-0000-0000-000000000000}"/>
          </ac:grpSpMkLst>
        </pc:grpChg>
        <pc:grpChg chg="del">
          <ac:chgData name="" userId="" providerId="" clId="Web-{58D2CE66-62AA-4A76-9585-A0FE68D0011E}" dt="2019-08-12T16:44:29.595" v="140"/>
          <ac:grpSpMkLst>
            <pc:docMk/>
            <pc:sldMk cId="2951809664" sldId="257"/>
            <ac:grpSpMk id="34" creationId="{00000000-0000-0000-0000-000000000000}"/>
          </ac:grpSpMkLst>
        </pc:grpChg>
        <pc:grpChg chg="del">
          <ac:chgData name="" userId="" providerId="" clId="Web-{58D2CE66-62AA-4A76-9585-A0FE68D0011E}" dt="2019-08-12T16:44:28.939" v="139"/>
          <ac:grpSpMkLst>
            <pc:docMk/>
            <pc:sldMk cId="2951809664" sldId="257"/>
            <ac:grpSpMk id="42" creationId="{00000000-0000-0000-0000-000000000000}"/>
          </ac:grpSpMkLst>
        </pc:grpChg>
        <pc:picChg chg="add mod">
          <ac:chgData name="" userId="" providerId="" clId="Web-{58D2CE66-62AA-4A76-9585-A0FE68D0011E}" dt="2019-08-12T16:43:52.907" v="130" actId="1076"/>
          <ac:picMkLst>
            <pc:docMk/>
            <pc:sldMk cId="2951809664" sldId="257"/>
            <ac:picMk id="7" creationId="{085492A2-23DB-4569-888A-41DBD6F81C9F}"/>
          </ac:picMkLst>
        </pc:picChg>
        <pc:picChg chg="add mod">
          <ac:chgData name="" userId="" providerId="" clId="Web-{58D2CE66-62AA-4A76-9585-A0FE68D0011E}" dt="2019-08-12T16:44:24.331" v="137" actId="14100"/>
          <ac:picMkLst>
            <pc:docMk/>
            <pc:sldMk cId="2951809664" sldId="257"/>
            <ac:picMk id="11" creationId="{EDC1D9D4-9431-467D-B011-47C56D7C0DFD}"/>
          </ac:picMkLst>
        </pc:picChg>
        <pc:picChg chg="add mod">
          <ac:chgData name="" userId="" providerId="" clId="Web-{58D2CE66-62AA-4A76-9585-A0FE68D0011E}" dt="2019-08-12T16:46:27.205" v="157" actId="1076"/>
          <ac:picMkLst>
            <pc:docMk/>
            <pc:sldMk cId="2951809664" sldId="257"/>
            <ac:picMk id="31" creationId="{135A60A8-C2AE-40C7-B96A-E6F691CD093B}"/>
          </ac:picMkLst>
        </pc:picChg>
        <pc:picChg chg="add mod">
          <ac:chgData name="" userId="" providerId="" clId="Web-{58D2CE66-62AA-4A76-9585-A0FE68D0011E}" dt="2019-08-12T16:46:27.205" v="158" actId="1076"/>
          <ac:picMkLst>
            <pc:docMk/>
            <pc:sldMk cId="2951809664" sldId="257"/>
            <ac:picMk id="32" creationId="{99E36D8D-3E93-485A-8473-C3B1B67A4306}"/>
          </ac:picMkLst>
        </pc:picChg>
        <pc:picChg chg="add mod">
          <ac:chgData name="" userId="" providerId="" clId="Web-{58D2CE66-62AA-4A76-9585-A0FE68D0011E}" dt="2019-08-12T16:46:19.080" v="154" actId="1076"/>
          <ac:picMkLst>
            <pc:docMk/>
            <pc:sldMk cId="2951809664" sldId="257"/>
            <ac:picMk id="40" creationId="{A1235EFE-DF40-48A0-94B3-0061589754D6}"/>
          </ac:picMkLst>
        </pc:picChg>
        <pc:picChg chg="add mod">
          <ac:chgData name="" userId="" providerId="" clId="Web-{58D2CE66-62AA-4A76-9585-A0FE68D0011E}" dt="2019-08-12T16:46:19.080" v="155" actId="1076"/>
          <ac:picMkLst>
            <pc:docMk/>
            <pc:sldMk cId="2951809664" sldId="257"/>
            <ac:picMk id="41" creationId="{3202F34A-2804-44E3-B126-5C15401B9ED8}"/>
          </ac:picMkLst>
        </pc:picChg>
        <pc:picChg chg="add mod">
          <ac:chgData name="" userId="" providerId="" clId="Web-{58D2CE66-62AA-4A76-9585-A0FE68D0011E}" dt="2019-08-12T16:46:40.564" v="164" actId="1076"/>
          <ac:picMkLst>
            <pc:docMk/>
            <pc:sldMk cId="2951809664" sldId="257"/>
            <ac:picMk id="48" creationId="{49F39BD6-0443-48DD-9539-ED5BD13025F7}"/>
          </ac:picMkLst>
        </pc:picChg>
        <pc:picChg chg="add mod">
          <ac:chgData name="" userId="" providerId="" clId="Web-{58D2CE66-62AA-4A76-9585-A0FE68D0011E}" dt="2019-08-12T16:46:40.564" v="163" actId="1076"/>
          <ac:picMkLst>
            <pc:docMk/>
            <pc:sldMk cId="2951809664" sldId="257"/>
            <ac:picMk id="49" creationId="{4B4A15EF-0A15-4789-8599-683A46EF565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3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9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1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7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1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6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8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9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1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0192D-014D-432B-A3E9-A591F398432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9DCD-9DD7-43A9-A199-125B1D5F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5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6090248" y="0"/>
            <a:ext cx="5752" cy="6883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-74762" y="3429000"/>
            <a:ext cx="12347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3DDB947-324F-49CD-AB8E-F8C197D2721E}"/>
              </a:ext>
            </a:extLst>
          </p:cNvPr>
          <p:cNvSpPr txBox="1"/>
          <p:nvPr/>
        </p:nvSpPr>
        <p:spPr>
          <a:xfrm>
            <a:off x="48491" y="109105"/>
            <a:ext cx="6007677" cy="323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PERFORMANCE STATIONS PASSPORT</a:t>
            </a:r>
            <a:endParaRPr lang="en-US">
              <a:solidFill>
                <a:schemeClr val="accent6">
                  <a:lumMod val="75000"/>
                </a:schemeClr>
              </a:solidFill>
              <a:cs typeface="Calibri" panose="020F0502020204030204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Name: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______________________</a:t>
            </a:r>
          </a:p>
          <a:p>
            <a:endParaRPr lang="en-US" dirty="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Local Program: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______________________</a:t>
            </a:r>
            <a:endParaRPr lang="en-US" dirty="0"/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085492A2-23DB-4569-888A-41DBD6F81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7353" y="179901"/>
            <a:ext cx="838201" cy="419517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EDC1D9D4-9431-467D-B011-47C56D7C0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856" y="1279615"/>
            <a:ext cx="3375311" cy="182227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FD22880-D4CD-48B7-BE43-A153AF6E8D38}"/>
              </a:ext>
            </a:extLst>
          </p:cNvPr>
          <p:cNvSpPr txBox="1"/>
          <p:nvPr/>
        </p:nvSpPr>
        <p:spPr>
          <a:xfrm>
            <a:off x="6179127" y="100445"/>
            <a:ext cx="6007677" cy="323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PERFORMANCE STATIONS PASSPORT</a:t>
            </a:r>
            <a:endParaRPr lang="en-US">
              <a:solidFill>
                <a:schemeClr val="accent6">
                  <a:lumMod val="75000"/>
                </a:schemeClr>
              </a:solidFill>
              <a:cs typeface="Calibri" panose="020F0502020204030204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Name: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______________________</a:t>
            </a:r>
          </a:p>
          <a:p>
            <a:endParaRPr lang="en-US" dirty="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Local Program: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______________________</a:t>
            </a:r>
            <a:endParaRPr lang="en-US" dirty="0"/>
          </a:p>
        </p:txBody>
      </p:sp>
      <p:pic>
        <p:nvPicPr>
          <p:cNvPr id="31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135A60A8-C2AE-40C7-B96A-E6F691CD0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989" y="171241"/>
            <a:ext cx="838201" cy="419517"/>
          </a:xfrm>
          <a:prstGeom prst="rect">
            <a:avLst/>
          </a:prstGeom>
        </p:spPr>
      </p:pic>
      <p:pic>
        <p:nvPicPr>
          <p:cNvPr id="32" name="Picture 11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9E36D8D-3E93-485A-8473-C3B1B67A4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492" y="1270955"/>
            <a:ext cx="3375311" cy="182227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92B73027-39AE-45A6-AE2E-CCF2B2A5D376}"/>
              </a:ext>
            </a:extLst>
          </p:cNvPr>
          <p:cNvSpPr txBox="1"/>
          <p:nvPr/>
        </p:nvSpPr>
        <p:spPr>
          <a:xfrm>
            <a:off x="57150" y="3416878"/>
            <a:ext cx="6007677" cy="323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PERFORMANCE STATIONS PASSPORT</a:t>
            </a:r>
            <a:endParaRPr lang="en-US">
              <a:solidFill>
                <a:schemeClr val="accent6">
                  <a:lumMod val="75000"/>
                </a:schemeClr>
              </a:solidFill>
              <a:cs typeface="Calibri" panose="020F0502020204030204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Name: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______________________</a:t>
            </a:r>
          </a:p>
          <a:p>
            <a:endParaRPr lang="en-US" dirty="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Local Program: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______________________</a:t>
            </a:r>
            <a:endParaRPr lang="en-US" dirty="0"/>
          </a:p>
        </p:txBody>
      </p:sp>
      <p:pic>
        <p:nvPicPr>
          <p:cNvPr id="4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A1235EFE-DF40-48A0-94B3-006158975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6012" y="3487674"/>
            <a:ext cx="838201" cy="419517"/>
          </a:xfrm>
          <a:prstGeom prst="rect">
            <a:avLst/>
          </a:prstGeom>
        </p:spPr>
      </p:pic>
      <p:pic>
        <p:nvPicPr>
          <p:cNvPr id="41" name="Picture 11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3202F34A-2804-44E3-B126-5C15401B9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515" y="4587388"/>
            <a:ext cx="3375311" cy="182227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4472468-A85C-49EA-AF0C-9E979E8D7208}"/>
              </a:ext>
            </a:extLst>
          </p:cNvPr>
          <p:cNvSpPr txBox="1"/>
          <p:nvPr/>
        </p:nvSpPr>
        <p:spPr>
          <a:xfrm>
            <a:off x="6092536" y="3442854"/>
            <a:ext cx="6007677" cy="323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PERFORMANCE STATIONS PASSPORT</a:t>
            </a:r>
            <a:endParaRPr lang="en-US">
              <a:solidFill>
                <a:schemeClr val="accent6">
                  <a:lumMod val="75000"/>
                </a:schemeClr>
              </a:solidFill>
              <a:cs typeface="Calibri" panose="020F0502020204030204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Name: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______________________</a:t>
            </a:r>
          </a:p>
          <a:p>
            <a:endParaRPr lang="en-US" dirty="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Local Program: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______________________</a:t>
            </a:r>
            <a:endParaRPr lang="en-US" dirty="0"/>
          </a:p>
        </p:txBody>
      </p:sp>
      <p:pic>
        <p:nvPicPr>
          <p:cNvPr id="48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49F39BD6-0443-48DD-9539-ED5BD1302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1398" y="3513650"/>
            <a:ext cx="838201" cy="419517"/>
          </a:xfrm>
          <a:prstGeom prst="rect">
            <a:avLst/>
          </a:prstGeom>
        </p:spPr>
      </p:pic>
      <p:pic>
        <p:nvPicPr>
          <p:cNvPr id="49" name="Picture 11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4B4A15EF-0A15-4789-8599-683A46EF5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901" y="4613364"/>
            <a:ext cx="3375311" cy="182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80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88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Forquer</dc:creator>
  <cp:lastModifiedBy>Nicole Batista</cp:lastModifiedBy>
  <cp:revision>48</cp:revision>
  <dcterms:created xsi:type="dcterms:W3CDTF">2017-08-04T18:59:51Z</dcterms:created>
  <dcterms:modified xsi:type="dcterms:W3CDTF">2019-08-12T16:46:44Z</dcterms:modified>
</cp:coreProperties>
</file>