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73" r:id="rId2"/>
    <p:sldId id="275" r:id="rId3"/>
    <p:sldId id="276" r:id="rId4"/>
    <p:sldId id="267" r:id="rId5"/>
    <p:sldId id="278" r:id="rId6"/>
    <p:sldId id="412" r:id="rId7"/>
    <p:sldId id="279" r:id="rId8"/>
    <p:sldId id="400" r:id="rId9"/>
    <p:sldId id="281" r:id="rId10"/>
    <p:sldId id="282" r:id="rId11"/>
    <p:sldId id="283" r:id="rId12"/>
    <p:sldId id="284" r:id="rId13"/>
    <p:sldId id="285" r:id="rId14"/>
    <p:sldId id="286" r:id="rId15"/>
    <p:sldId id="406" r:id="rId16"/>
    <p:sldId id="288" r:id="rId17"/>
    <p:sldId id="289" r:id="rId18"/>
    <p:sldId id="290" r:id="rId19"/>
    <p:sldId id="291" r:id="rId20"/>
    <p:sldId id="292" r:id="rId21"/>
    <p:sldId id="293" r:id="rId22"/>
    <p:sldId id="413" r:id="rId23"/>
    <p:sldId id="29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4DA"/>
    <a:srgbClr val="013B82"/>
    <a:srgbClr val="0063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853" autoAdjust="0"/>
    <p:restoredTop sz="78632" autoAdjust="0"/>
  </p:normalViewPr>
  <p:slideViewPr>
    <p:cSldViewPr snapToGrid="0">
      <p:cViewPr varScale="1">
        <p:scale>
          <a:sx n="117" d="100"/>
          <a:sy n="117" d="100"/>
        </p:scale>
        <p:origin x="2148" y="3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85255D-3D91-4C63-AF21-500AA3756D52}" type="doc">
      <dgm:prSet loTypeId="urn:microsoft.com/office/officeart/2005/8/layout/venn1" loCatId="relationship" qsTypeId="urn:microsoft.com/office/officeart/2005/8/quickstyle/simple1" qsCatId="simple" csTypeId="urn:microsoft.com/office/officeart/2005/8/colors/accent1_2" csCatId="accent1" phldr="1"/>
      <dgm:spPr/>
    </dgm:pt>
    <dgm:pt modelId="{3E27DBFA-8439-4495-BACE-D6C13A5B8966}">
      <dgm:prSet phldrT="[Text]"/>
      <dgm:spPr/>
      <dgm:t>
        <a:bodyPr/>
        <a:lstStyle/>
        <a:p>
          <a:r>
            <a:rPr lang="en-US" dirty="0">
              <a:latin typeface="Ubuntu" panose="020B0504030602030204" pitchFamily="34" charset="0"/>
            </a:rPr>
            <a:t>Physical</a:t>
          </a:r>
        </a:p>
      </dgm:t>
    </dgm:pt>
    <dgm:pt modelId="{BB6318E4-F69B-4C82-A667-049DEEA84EEB}" type="parTrans" cxnId="{AC33E7D9-2FA9-4798-BE50-23B79E7EE43D}">
      <dgm:prSet/>
      <dgm:spPr/>
      <dgm:t>
        <a:bodyPr/>
        <a:lstStyle/>
        <a:p>
          <a:endParaRPr lang="en-US"/>
        </a:p>
      </dgm:t>
    </dgm:pt>
    <dgm:pt modelId="{29F7630D-4F5B-4CAB-9789-C2F480DC7F30}" type="sibTrans" cxnId="{AC33E7D9-2FA9-4798-BE50-23B79E7EE43D}">
      <dgm:prSet/>
      <dgm:spPr/>
      <dgm:t>
        <a:bodyPr/>
        <a:lstStyle/>
        <a:p>
          <a:endParaRPr lang="en-US"/>
        </a:p>
      </dgm:t>
    </dgm:pt>
    <dgm:pt modelId="{A634406C-B468-465C-B416-869E4F39999F}">
      <dgm:prSet phldrT="[Text]"/>
      <dgm:spPr/>
      <dgm:t>
        <a:bodyPr/>
        <a:lstStyle/>
        <a:p>
          <a:r>
            <a:rPr lang="en-US" dirty="0">
              <a:latin typeface="Ubuntu" panose="020B0504030602030204" pitchFamily="34" charset="0"/>
            </a:rPr>
            <a:t>Social</a:t>
          </a:r>
        </a:p>
      </dgm:t>
    </dgm:pt>
    <dgm:pt modelId="{952C358E-BC0E-49B3-8D4A-665FF8DA9BEA}" type="parTrans" cxnId="{8D78F66E-804E-41FE-A6D6-E54C3C62ECEE}">
      <dgm:prSet/>
      <dgm:spPr/>
      <dgm:t>
        <a:bodyPr/>
        <a:lstStyle/>
        <a:p>
          <a:endParaRPr lang="en-US"/>
        </a:p>
      </dgm:t>
    </dgm:pt>
    <dgm:pt modelId="{D248BB8F-9A6C-459A-849E-CCBB668F1A4E}" type="sibTrans" cxnId="{8D78F66E-804E-41FE-A6D6-E54C3C62ECEE}">
      <dgm:prSet/>
      <dgm:spPr/>
      <dgm:t>
        <a:bodyPr/>
        <a:lstStyle/>
        <a:p>
          <a:endParaRPr lang="en-US"/>
        </a:p>
      </dgm:t>
    </dgm:pt>
    <dgm:pt modelId="{DB5C909B-CB6C-446B-A095-947BA3118092}">
      <dgm:prSet phldrT="[Text]"/>
      <dgm:spPr/>
      <dgm:t>
        <a:bodyPr/>
        <a:lstStyle/>
        <a:p>
          <a:r>
            <a:rPr lang="en-US" dirty="0">
              <a:latin typeface="Ubuntu" panose="020B0504030602030204" pitchFamily="34" charset="0"/>
            </a:rPr>
            <a:t>Mental</a:t>
          </a:r>
        </a:p>
      </dgm:t>
    </dgm:pt>
    <dgm:pt modelId="{5B3C1018-4E5B-4D60-9187-14EBCD8F8030}" type="parTrans" cxnId="{D9A26BAE-36FD-4391-9D5E-016A8C59E48A}">
      <dgm:prSet/>
      <dgm:spPr/>
      <dgm:t>
        <a:bodyPr/>
        <a:lstStyle/>
        <a:p>
          <a:endParaRPr lang="en-US"/>
        </a:p>
      </dgm:t>
    </dgm:pt>
    <dgm:pt modelId="{82E94118-16C8-4698-9130-0FD8D55D18B2}" type="sibTrans" cxnId="{D9A26BAE-36FD-4391-9D5E-016A8C59E48A}">
      <dgm:prSet/>
      <dgm:spPr/>
      <dgm:t>
        <a:bodyPr/>
        <a:lstStyle/>
        <a:p>
          <a:endParaRPr lang="en-US"/>
        </a:p>
      </dgm:t>
    </dgm:pt>
    <dgm:pt modelId="{7794A66F-8A3D-4294-B6DE-7CBADD7279DC}">
      <dgm:prSet phldrT="[Text]"/>
      <dgm:spPr/>
      <dgm:t>
        <a:bodyPr/>
        <a:lstStyle/>
        <a:p>
          <a:r>
            <a:rPr lang="en-US" dirty="0">
              <a:latin typeface="Ubuntu" panose="020B0504030602030204" pitchFamily="34" charset="0"/>
            </a:rPr>
            <a:t>Emotional</a:t>
          </a:r>
        </a:p>
      </dgm:t>
    </dgm:pt>
    <dgm:pt modelId="{75E1977A-D4D3-4BDA-BAE5-73F16D4E3EC0}" type="parTrans" cxnId="{BAB738BD-7DB5-433A-96A5-B9321C542ADD}">
      <dgm:prSet/>
      <dgm:spPr/>
      <dgm:t>
        <a:bodyPr/>
        <a:lstStyle/>
        <a:p>
          <a:endParaRPr lang="en-US"/>
        </a:p>
      </dgm:t>
    </dgm:pt>
    <dgm:pt modelId="{26876E86-838A-40EA-B518-47E6F82494F5}" type="sibTrans" cxnId="{BAB738BD-7DB5-433A-96A5-B9321C542ADD}">
      <dgm:prSet/>
      <dgm:spPr/>
      <dgm:t>
        <a:bodyPr/>
        <a:lstStyle/>
        <a:p>
          <a:endParaRPr lang="en-US"/>
        </a:p>
      </dgm:t>
    </dgm:pt>
    <dgm:pt modelId="{6DBF8D92-FA7F-4D5D-A10E-65A5B7780E5D}">
      <dgm:prSet phldrT="[Text]"/>
      <dgm:spPr/>
      <dgm:t>
        <a:bodyPr/>
        <a:lstStyle/>
        <a:p>
          <a:r>
            <a:rPr lang="en-US" dirty="0">
              <a:latin typeface="Ubuntu" panose="020B0504030602030204" pitchFamily="34" charset="0"/>
            </a:rPr>
            <a:t>Spiritual</a:t>
          </a:r>
        </a:p>
      </dgm:t>
    </dgm:pt>
    <dgm:pt modelId="{0D5531B3-4677-47CC-B433-7CC689670A0C}" type="parTrans" cxnId="{41716A17-1990-4BB4-8176-1D6DD0480507}">
      <dgm:prSet/>
      <dgm:spPr/>
      <dgm:t>
        <a:bodyPr/>
        <a:lstStyle/>
        <a:p>
          <a:endParaRPr lang="en-US"/>
        </a:p>
      </dgm:t>
    </dgm:pt>
    <dgm:pt modelId="{98AEFC41-2178-4A39-8AE2-8E3DE666894E}" type="sibTrans" cxnId="{41716A17-1990-4BB4-8176-1D6DD0480507}">
      <dgm:prSet/>
      <dgm:spPr/>
      <dgm:t>
        <a:bodyPr/>
        <a:lstStyle/>
        <a:p>
          <a:endParaRPr lang="en-US"/>
        </a:p>
      </dgm:t>
    </dgm:pt>
    <dgm:pt modelId="{2179E4B8-C2EC-4F7C-BF85-BBFD911FD53A}" type="pres">
      <dgm:prSet presAssocID="{4F85255D-3D91-4C63-AF21-500AA3756D52}" presName="compositeShape" presStyleCnt="0">
        <dgm:presLayoutVars>
          <dgm:chMax val="7"/>
          <dgm:dir/>
          <dgm:resizeHandles val="exact"/>
        </dgm:presLayoutVars>
      </dgm:prSet>
      <dgm:spPr/>
    </dgm:pt>
    <dgm:pt modelId="{B0A9A104-C5AC-4AD6-94AA-D3372485B5FA}" type="pres">
      <dgm:prSet presAssocID="{3E27DBFA-8439-4495-BACE-D6C13A5B8966}" presName="circ1" presStyleLbl="vennNode1" presStyleIdx="0" presStyleCnt="5"/>
      <dgm:spPr>
        <a:solidFill>
          <a:srgbClr val="0094DA">
            <a:alpha val="50000"/>
          </a:srgbClr>
        </a:solidFill>
      </dgm:spPr>
    </dgm:pt>
    <dgm:pt modelId="{426D33D1-DE18-4CCE-86C3-0D4A2C387F23}" type="pres">
      <dgm:prSet presAssocID="{3E27DBFA-8439-4495-BACE-D6C13A5B8966}" presName="circ1Tx" presStyleLbl="revTx" presStyleIdx="0" presStyleCnt="0">
        <dgm:presLayoutVars>
          <dgm:chMax val="0"/>
          <dgm:chPref val="0"/>
          <dgm:bulletEnabled val="1"/>
        </dgm:presLayoutVars>
      </dgm:prSet>
      <dgm:spPr/>
    </dgm:pt>
    <dgm:pt modelId="{B7FC9DAD-089F-4013-92F7-7EFAD201ECB9}" type="pres">
      <dgm:prSet presAssocID="{A634406C-B468-465C-B416-869E4F39999F}" presName="circ2" presStyleLbl="vennNode1" presStyleIdx="1" presStyleCnt="5"/>
      <dgm:spPr>
        <a:solidFill>
          <a:srgbClr val="0063A6">
            <a:alpha val="50000"/>
          </a:srgbClr>
        </a:solidFill>
      </dgm:spPr>
    </dgm:pt>
    <dgm:pt modelId="{74338A99-2062-4695-A136-94B3D325427C}" type="pres">
      <dgm:prSet presAssocID="{A634406C-B468-465C-B416-869E4F39999F}" presName="circ2Tx" presStyleLbl="revTx" presStyleIdx="0" presStyleCnt="0">
        <dgm:presLayoutVars>
          <dgm:chMax val="0"/>
          <dgm:chPref val="0"/>
          <dgm:bulletEnabled val="1"/>
        </dgm:presLayoutVars>
      </dgm:prSet>
      <dgm:spPr/>
    </dgm:pt>
    <dgm:pt modelId="{B5CB8416-4B8E-4B79-A904-D6DA4B4B087E}" type="pres">
      <dgm:prSet presAssocID="{DB5C909B-CB6C-446B-A095-947BA3118092}" presName="circ3" presStyleLbl="vennNode1" presStyleIdx="2" presStyleCnt="5"/>
      <dgm:spPr>
        <a:solidFill>
          <a:srgbClr val="013B82">
            <a:alpha val="50000"/>
          </a:srgbClr>
        </a:solidFill>
      </dgm:spPr>
    </dgm:pt>
    <dgm:pt modelId="{13BE091B-44BF-4A89-8E81-A0B81FF2F026}" type="pres">
      <dgm:prSet presAssocID="{DB5C909B-CB6C-446B-A095-947BA3118092}" presName="circ3Tx" presStyleLbl="revTx" presStyleIdx="0" presStyleCnt="0">
        <dgm:presLayoutVars>
          <dgm:chMax val="0"/>
          <dgm:chPref val="0"/>
          <dgm:bulletEnabled val="1"/>
        </dgm:presLayoutVars>
      </dgm:prSet>
      <dgm:spPr/>
    </dgm:pt>
    <dgm:pt modelId="{0F23B9A2-8F2E-4A84-B04A-1B5677D6E857}" type="pres">
      <dgm:prSet presAssocID="{7794A66F-8A3D-4294-B6DE-7CBADD7279DC}" presName="circ4" presStyleLbl="vennNode1" presStyleIdx="3" presStyleCnt="5"/>
      <dgm:spPr/>
    </dgm:pt>
    <dgm:pt modelId="{4DA32E65-D7FA-4C47-9936-C2AA8FD23D96}" type="pres">
      <dgm:prSet presAssocID="{7794A66F-8A3D-4294-B6DE-7CBADD7279DC}" presName="circ4Tx" presStyleLbl="revTx" presStyleIdx="0" presStyleCnt="0">
        <dgm:presLayoutVars>
          <dgm:chMax val="0"/>
          <dgm:chPref val="0"/>
          <dgm:bulletEnabled val="1"/>
        </dgm:presLayoutVars>
      </dgm:prSet>
      <dgm:spPr/>
    </dgm:pt>
    <dgm:pt modelId="{A07C2709-3B13-4638-941E-97609BF94593}" type="pres">
      <dgm:prSet presAssocID="{6DBF8D92-FA7F-4D5D-A10E-65A5B7780E5D}" presName="circ5" presStyleLbl="vennNode1" presStyleIdx="4" presStyleCnt="5"/>
      <dgm:spPr>
        <a:solidFill>
          <a:srgbClr val="002060">
            <a:alpha val="50000"/>
          </a:srgbClr>
        </a:solidFill>
      </dgm:spPr>
    </dgm:pt>
    <dgm:pt modelId="{9C0EB206-7F02-48B3-AA4B-8A14498B7CF1}" type="pres">
      <dgm:prSet presAssocID="{6DBF8D92-FA7F-4D5D-A10E-65A5B7780E5D}" presName="circ5Tx" presStyleLbl="revTx" presStyleIdx="0" presStyleCnt="0">
        <dgm:presLayoutVars>
          <dgm:chMax val="0"/>
          <dgm:chPref val="0"/>
          <dgm:bulletEnabled val="1"/>
        </dgm:presLayoutVars>
      </dgm:prSet>
      <dgm:spPr/>
    </dgm:pt>
  </dgm:ptLst>
  <dgm:cxnLst>
    <dgm:cxn modelId="{41716A17-1990-4BB4-8176-1D6DD0480507}" srcId="{4F85255D-3D91-4C63-AF21-500AA3756D52}" destId="{6DBF8D92-FA7F-4D5D-A10E-65A5B7780E5D}" srcOrd="4" destOrd="0" parTransId="{0D5531B3-4677-47CC-B433-7CC689670A0C}" sibTransId="{98AEFC41-2178-4A39-8AE2-8E3DE666894E}"/>
    <dgm:cxn modelId="{8803ED4D-9FBD-4D10-B28A-929A7B925B0D}" type="presOf" srcId="{6DBF8D92-FA7F-4D5D-A10E-65A5B7780E5D}" destId="{9C0EB206-7F02-48B3-AA4B-8A14498B7CF1}" srcOrd="0" destOrd="0" presId="urn:microsoft.com/office/officeart/2005/8/layout/venn1"/>
    <dgm:cxn modelId="{8D78F66E-804E-41FE-A6D6-E54C3C62ECEE}" srcId="{4F85255D-3D91-4C63-AF21-500AA3756D52}" destId="{A634406C-B468-465C-B416-869E4F39999F}" srcOrd="1" destOrd="0" parTransId="{952C358E-BC0E-49B3-8D4A-665FF8DA9BEA}" sibTransId="{D248BB8F-9A6C-459A-849E-CCBB668F1A4E}"/>
    <dgm:cxn modelId="{B8F1AC7C-5B17-4650-9114-236F9BDB7FB4}" type="presOf" srcId="{3E27DBFA-8439-4495-BACE-D6C13A5B8966}" destId="{426D33D1-DE18-4CCE-86C3-0D4A2C387F23}" srcOrd="0" destOrd="0" presId="urn:microsoft.com/office/officeart/2005/8/layout/venn1"/>
    <dgm:cxn modelId="{C0346E80-92CC-4B02-A3FD-7D3A16FA79BD}" type="presOf" srcId="{A634406C-B468-465C-B416-869E4F39999F}" destId="{74338A99-2062-4695-A136-94B3D325427C}" srcOrd="0" destOrd="0" presId="urn:microsoft.com/office/officeart/2005/8/layout/venn1"/>
    <dgm:cxn modelId="{962DD987-EFF6-4CEF-B084-5641A9AFADF3}" type="presOf" srcId="{7794A66F-8A3D-4294-B6DE-7CBADD7279DC}" destId="{4DA32E65-D7FA-4C47-9936-C2AA8FD23D96}" srcOrd="0" destOrd="0" presId="urn:microsoft.com/office/officeart/2005/8/layout/venn1"/>
    <dgm:cxn modelId="{D9A26BAE-36FD-4391-9D5E-016A8C59E48A}" srcId="{4F85255D-3D91-4C63-AF21-500AA3756D52}" destId="{DB5C909B-CB6C-446B-A095-947BA3118092}" srcOrd="2" destOrd="0" parTransId="{5B3C1018-4E5B-4D60-9187-14EBCD8F8030}" sibTransId="{82E94118-16C8-4698-9130-0FD8D55D18B2}"/>
    <dgm:cxn modelId="{4E0711AF-1A2E-4204-8084-20BE4C222378}" type="presOf" srcId="{4F85255D-3D91-4C63-AF21-500AA3756D52}" destId="{2179E4B8-C2EC-4F7C-BF85-BBFD911FD53A}" srcOrd="0" destOrd="0" presId="urn:microsoft.com/office/officeart/2005/8/layout/venn1"/>
    <dgm:cxn modelId="{3EAACDB6-EB0D-4998-A33D-C74C31175B2B}" type="presOf" srcId="{DB5C909B-CB6C-446B-A095-947BA3118092}" destId="{13BE091B-44BF-4A89-8E81-A0B81FF2F026}" srcOrd="0" destOrd="0" presId="urn:microsoft.com/office/officeart/2005/8/layout/venn1"/>
    <dgm:cxn modelId="{BAB738BD-7DB5-433A-96A5-B9321C542ADD}" srcId="{4F85255D-3D91-4C63-AF21-500AA3756D52}" destId="{7794A66F-8A3D-4294-B6DE-7CBADD7279DC}" srcOrd="3" destOrd="0" parTransId="{75E1977A-D4D3-4BDA-BAE5-73F16D4E3EC0}" sibTransId="{26876E86-838A-40EA-B518-47E6F82494F5}"/>
    <dgm:cxn modelId="{AC33E7D9-2FA9-4798-BE50-23B79E7EE43D}" srcId="{4F85255D-3D91-4C63-AF21-500AA3756D52}" destId="{3E27DBFA-8439-4495-BACE-D6C13A5B8966}" srcOrd="0" destOrd="0" parTransId="{BB6318E4-F69B-4C82-A667-049DEEA84EEB}" sibTransId="{29F7630D-4F5B-4CAB-9789-C2F480DC7F30}"/>
    <dgm:cxn modelId="{5441025D-FFF1-4B8E-B537-841A95A7D068}" type="presParOf" srcId="{2179E4B8-C2EC-4F7C-BF85-BBFD911FD53A}" destId="{B0A9A104-C5AC-4AD6-94AA-D3372485B5FA}" srcOrd="0" destOrd="0" presId="urn:microsoft.com/office/officeart/2005/8/layout/venn1"/>
    <dgm:cxn modelId="{C4290B13-3D6F-4A7F-BEEC-2FD72A241C7A}" type="presParOf" srcId="{2179E4B8-C2EC-4F7C-BF85-BBFD911FD53A}" destId="{426D33D1-DE18-4CCE-86C3-0D4A2C387F23}" srcOrd="1" destOrd="0" presId="urn:microsoft.com/office/officeart/2005/8/layout/venn1"/>
    <dgm:cxn modelId="{4A71CCB5-C3BB-4EAA-A77E-AE140FA6898B}" type="presParOf" srcId="{2179E4B8-C2EC-4F7C-BF85-BBFD911FD53A}" destId="{B7FC9DAD-089F-4013-92F7-7EFAD201ECB9}" srcOrd="2" destOrd="0" presId="urn:microsoft.com/office/officeart/2005/8/layout/venn1"/>
    <dgm:cxn modelId="{82500BD0-7B09-434F-AD13-B2E210D22F16}" type="presParOf" srcId="{2179E4B8-C2EC-4F7C-BF85-BBFD911FD53A}" destId="{74338A99-2062-4695-A136-94B3D325427C}" srcOrd="3" destOrd="0" presId="urn:microsoft.com/office/officeart/2005/8/layout/venn1"/>
    <dgm:cxn modelId="{D7EEB53E-DB8D-43C2-A0B5-26B906DA9409}" type="presParOf" srcId="{2179E4B8-C2EC-4F7C-BF85-BBFD911FD53A}" destId="{B5CB8416-4B8E-4B79-A904-D6DA4B4B087E}" srcOrd="4" destOrd="0" presId="urn:microsoft.com/office/officeart/2005/8/layout/venn1"/>
    <dgm:cxn modelId="{7DAD00C6-FEA9-4CB0-A4A1-3138D3F0CAC7}" type="presParOf" srcId="{2179E4B8-C2EC-4F7C-BF85-BBFD911FD53A}" destId="{13BE091B-44BF-4A89-8E81-A0B81FF2F026}" srcOrd="5" destOrd="0" presId="urn:microsoft.com/office/officeart/2005/8/layout/venn1"/>
    <dgm:cxn modelId="{99A3D2FF-44B2-43E8-BC99-DD781A1CF7AB}" type="presParOf" srcId="{2179E4B8-C2EC-4F7C-BF85-BBFD911FD53A}" destId="{0F23B9A2-8F2E-4A84-B04A-1B5677D6E857}" srcOrd="6" destOrd="0" presId="urn:microsoft.com/office/officeart/2005/8/layout/venn1"/>
    <dgm:cxn modelId="{FECD17CC-68EA-4750-9F2F-849A96B229F4}" type="presParOf" srcId="{2179E4B8-C2EC-4F7C-BF85-BBFD911FD53A}" destId="{4DA32E65-D7FA-4C47-9936-C2AA8FD23D96}" srcOrd="7" destOrd="0" presId="urn:microsoft.com/office/officeart/2005/8/layout/venn1"/>
    <dgm:cxn modelId="{C983C1B6-7B2A-41B7-8C20-74A02CA060C6}" type="presParOf" srcId="{2179E4B8-C2EC-4F7C-BF85-BBFD911FD53A}" destId="{A07C2709-3B13-4638-941E-97609BF94593}" srcOrd="8" destOrd="0" presId="urn:microsoft.com/office/officeart/2005/8/layout/venn1"/>
    <dgm:cxn modelId="{C81E2A32-67D0-46B0-A6B1-5BF09C60D6E4}" type="presParOf" srcId="{2179E4B8-C2EC-4F7C-BF85-BBFD911FD53A}" destId="{9C0EB206-7F02-48B3-AA4B-8A14498B7CF1}" srcOrd="9"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F85255D-3D91-4C63-AF21-500AA3756D52}" type="doc">
      <dgm:prSet loTypeId="urn:microsoft.com/office/officeart/2005/8/layout/venn1" loCatId="relationship" qsTypeId="urn:microsoft.com/office/officeart/2005/8/quickstyle/simple1" qsCatId="simple" csTypeId="urn:microsoft.com/office/officeart/2005/8/colors/accent1_2" csCatId="accent1" phldr="1"/>
      <dgm:spPr/>
    </dgm:pt>
    <dgm:pt modelId="{3E27DBFA-8439-4495-BACE-D6C13A5B8966}">
      <dgm:prSet phldrT="[Text]"/>
      <dgm:spPr/>
      <dgm:t>
        <a:bodyPr/>
        <a:lstStyle/>
        <a:p>
          <a:r>
            <a:rPr lang="en-US" dirty="0">
              <a:latin typeface="Ubuntu" panose="020B0504030602030204" pitchFamily="34" charset="0"/>
            </a:rPr>
            <a:t>Physical</a:t>
          </a:r>
        </a:p>
      </dgm:t>
    </dgm:pt>
    <dgm:pt modelId="{BB6318E4-F69B-4C82-A667-049DEEA84EEB}" type="parTrans" cxnId="{AC33E7D9-2FA9-4798-BE50-23B79E7EE43D}">
      <dgm:prSet/>
      <dgm:spPr/>
      <dgm:t>
        <a:bodyPr/>
        <a:lstStyle/>
        <a:p>
          <a:endParaRPr lang="en-US"/>
        </a:p>
      </dgm:t>
    </dgm:pt>
    <dgm:pt modelId="{29F7630D-4F5B-4CAB-9789-C2F480DC7F30}" type="sibTrans" cxnId="{AC33E7D9-2FA9-4798-BE50-23B79E7EE43D}">
      <dgm:prSet/>
      <dgm:spPr/>
      <dgm:t>
        <a:bodyPr/>
        <a:lstStyle/>
        <a:p>
          <a:endParaRPr lang="en-US"/>
        </a:p>
      </dgm:t>
    </dgm:pt>
    <dgm:pt modelId="{A634406C-B468-465C-B416-869E4F39999F}">
      <dgm:prSet phldrT="[Text]"/>
      <dgm:spPr/>
      <dgm:t>
        <a:bodyPr/>
        <a:lstStyle/>
        <a:p>
          <a:r>
            <a:rPr lang="en-US" dirty="0">
              <a:latin typeface="Ubuntu" panose="020B0504030602030204" pitchFamily="34" charset="0"/>
            </a:rPr>
            <a:t>Social</a:t>
          </a:r>
        </a:p>
      </dgm:t>
    </dgm:pt>
    <dgm:pt modelId="{952C358E-BC0E-49B3-8D4A-665FF8DA9BEA}" type="parTrans" cxnId="{8D78F66E-804E-41FE-A6D6-E54C3C62ECEE}">
      <dgm:prSet/>
      <dgm:spPr/>
      <dgm:t>
        <a:bodyPr/>
        <a:lstStyle/>
        <a:p>
          <a:endParaRPr lang="en-US"/>
        </a:p>
      </dgm:t>
    </dgm:pt>
    <dgm:pt modelId="{D248BB8F-9A6C-459A-849E-CCBB668F1A4E}" type="sibTrans" cxnId="{8D78F66E-804E-41FE-A6D6-E54C3C62ECEE}">
      <dgm:prSet/>
      <dgm:spPr/>
      <dgm:t>
        <a:bodyPr/>
        <a:lstStyle/>
        <a:p>
          <a:endParaRPr lang="en-US"/>
        </a:p>
      </dgm:t>
    </dgm:pt>
    <dgm:pt modelId="{DB5C909B-CB6C-446B-A095-947BA3118092}">
      <dgm:prSet phldrT="[Text]"/>
      <dgm:spPr/>
      <dgm:t>
        <a:bodyPr/>
        <a:lstStyle/>
        <a:p>
          <a:r>
            <a:rPr lang="en-US" dirty="0">
              <a:latin typeface="Ubuntu" panose="020B0504030602030204" pitchFamily="34" charset="0"/>
            </a:rPr>
            <a:t>Mental</a:t>
          </a:r>
        </a:p>
      </dgm:t>
    </dgm:pt>
    <dgm:pt modelId="{5B3C1018-4E5B-4D60-9187-14EBCD8F8030}" type="parTrans" cxnId="{D9A26BAE-36FD-4391-9D5E-016A8C59E48A}">
      <dgm:prSet/>
      <dgm:spPr/>
      <dgm:t>
        <a:bodyPr/>
        <a:lstStyle/>
        <a:p>
          <a:endParaRPr lang="en-US"/>
        </a:p>
      </dgm:t>
    </dgm:pt>
    <dgm:pt modelId="{82E94118-16C8-4698-9130-0FD8D55D18B2}" type="sibTrans" cxnId="{D9A26BAE-36FD-4391-9D5E-016A8C59E48A}">
      <dgm:prSet/>
      <dgm:spPr/>
      <dgm:t>
        <a:bodyPr/>
        <a:lstStyle/>
        <a:p>
          <a:endParaRPr lang="en-US"/>
        </a:p>
      </dgm:t>
    </dgm:pt>
    <dgm:pt modelId="{7794A66F-8A3D-4294-B6DE-7CBADD7279DC}">
      <dgm:prSet phldrT="[Text]"/>
      <dgm:spPr/>
      <dgm:t>
        <a:bodyPr/>
        <a:lstStyle/>
        <a:p>
          <a:r>
            <a:rPr lang="en-US" dirty="0">
              <a:latin typeface="Ubuntu" panose="020B0504030602030204" pitchFamily="34" charset="0"/>
            </a:rPr>
            <a:t>Emotional</a:t>
          </a:r>
        </a:p>
      </dgm:t>
    </dgm:pt>
    <dgm:pt modelId="{75E1977A-D4D3-4BDA-BAE5-73F16D4E3EC0}" type="parTrans" cxnId="{BAB738BD-7DB5-433A-96A5-B9321C542ADD}">
      <dgm:prSet/>
      <dgm:spPr/>
      <dgm:t>
        <a:bodyPr/>
        <a:lstStyle/>
        <a:p>
          <a:endParaRPr lang="en-US"/>
        </a:p>
      </dgm:t>
    </dgm:pt>
    <dgm:pt modelId="{26876E86-838A-40EA-B518-47E6F82494F5}" type="sibTrans" cxnId="{BAB738BD-7DB5-433A-96A5-B9321C542ADD}">
      <dgm:prSet/>
      <dgm:spPr/>
      <dgm:t>
        <a:bodyPr/>
        <a:lstStyle/>
        <a:p>
          <a:endParaRPr lang="en-US"/>
        </a:p>
      </dgm:t>
    </dgm:pt>
    <dgm:pt modelId="{6DBF8D92-FA7F-4D5D-A10E-65A5B7780E5D}">
      <dgm:prSet phldrT="[Text]"/>
      <dgm:spPr/>
      <dgm:t>
        <a:bodyPr/>
        <a:lstStyle/>
        <a:p>
          <a:r>
            <a:rPr lang="en-US" dirty="0">
              <a:latin typeface="Ubuntu" panose="020B0504030602030204" pitchFamily="34" charset="0"/>
            </a:rPr>
            <a:t>Spiritual</a:t>
          </a:r>
        </a:p>
      </dgm:t>
    </dgm:pt>
    <dgm:pt modelId="{0D5531B3-4677-47CC-B433-7CC689670A0C}" type="parTrans" cxnId="{41716A17-1990-4BB4-8176-1D6DD0480507}">
      <dgm:prSet/>
      <dgm:spPr/>
      <dgm:t>
        <a:bodyPr/>
        <a:lstStyle/>
        <a:p>
          <a:endParaRPr lang="en-US"/>
        </a:p>
      </dgm:t>
    </dgm:pt>
    <dgm:pt modelId="{98AEFC41-2178-4A39-8AE2-8E3DE666894E}" type="sibTrans" cxnId="{41716A17-1990-4BB4-8176-1D6DD0480507}">
      <dgm:prSet/>
      <dgm:spPr/>
      <dgm:t>
        <a:bodyPr/>
        <a:lstStyle/>
        <a:p>
          <a:endParaRPr lang="en-US"/>
        </a:p>
      </dgm:t>
    </dgm:pt>
    <dgm:pt modelId="{2179E4B8-C2EC-4F7C-BF85-BBFD911FD53A}" type="pres">
      <dgm:prSet presAssocID="{4F85255D-3D91-4C63-AF21-500AA3756D52}" presName="compositeShape" presStyleCnt="0">
        <dgm:presLayoutVars>
          <dgm:chMax val="7"/>
          <dgm:dir/>
          <dgm:resizeHandles val="exact"/>
        </dgm:presLayoutVars>
      </dgm:prSet>
      <dgm:spPr/>
    </dgm:pt>
    <dgm:pt modelId="{B0A9A104-C5AC-4AD6-94AA-D3372485B5FA}" type="pres">
      <dgm:prSet presAssocID="{3E27DBFA-8439-4495-BACE-D6C13A5B8966}" presName="circ1" presStyleLbl="vennNode1" presStyleIdx="0" presStyleCnt="5"/>
      <dgm:spPr>
        <a:solidFill>
          <a:srgbClr val="0094DA">
            <a:alpha val="50000"/>
          </a:srgbClr>
        </a:solidFill>
      </dgm:spPr>
    </dgm:pt>
    <dgm:pt modelId="{426D33D1-DE18-4CCE-86C3-0D4A2C387F23}" type="pres">
      <dgm:prSet presAssocID="{3E27DBFA-8439-4495-BACE-D6C13A5B8966}" presName="circ1Tx" presStyleLbl="revTx" presStyleIdx="0" presStyleCnt="0">
        <dgm:presLayoutVars>
          <dgm:chMax val="0"/>
          <dgm:chPref val="0"/>
          <dgm:bulletEnabled val="1"/>
        </dgm:presLayoutVars>
      </dgm:prSet>
      <dgm:spPr/>
    </dgm:pt>
    <dgm:pt modelId="{B7FC9DAD-089F-4013-92F7-7EFAD201ECB9}" type="pres">
      <dgm:prSet presAssocID="{A634406C-B468-465C-B416-869E4F39999F}" presName="circ2" presStyleLbl="vennNode1" presStyleIdx="1" presStyleCnt="5"/>
      <dgm:spPr>
        <a:solidFill>
          <a:srgbClr val="0063A6">
            <a:alpha val="50000"/>
          </a:srgbClr>
        </a:solidFill>
      </dgm:spPr>
    </dgm:pt>
    <dgm:pt modelId="{74338A99-2062-4695-A136-94B3D325427C}" type="pres">
      <dgm:prSet presAssocID="{A634406C-B468-465C-B416-869E4F39999F}" presName="circ2Tx" presStyleLbl="revTx" presStyleIdx="0" presStyleCnt="0">
        <dgm:presLayoutVars>
          <dgm:chMax val="0"/>
          <dgm:chPref val="0"/>
          <dgm:bulletEnabled val="1"/>
        </dgm:presLayoutVars>
      </dgm:prSet>
      <dgm:spPr/>
    </dgm:pt>
    <dgm:pt modelId="{B5CB8416-4B8E-4B79-A904-D6DA4B4B087E}" type="pres">
      <dgm:prSet presAssocID="{DB5C909B-CB6C-446B-A095-947BA3118092}" presName="circ3" presStyleLbl="vennNode1" presStyleIdx="2" presStyleCnt="5"/>
      <dgm:spPr>
        <a:solidFill>
          <a:srgbClr val="013B82">
            <a:alpha val="50000"/>
          </a:srgbClr>
        </a:solidFill>
      </dgm:spPr>
    </dgm:pt>
    <dgm:pt modelId="{13BE091B-44BF-4A89-8E81-A0B81FF2F026}" type="pres">
      <dgm:prSet presAssocID="{DB5C909B-CB6C-446B-A095-947BA3118092}" presName="circ3Tx" presStyleLbl="revTx" presStyleIdx="0" presStyleCnt="0">
        <dgm:presLayoutVars>
          <dgm:chMax val="0"/>
          <dgm:chPref val="0"/>
          <dgm:bulletEnabled val="1"/>
        </dgm:presLayoutVars>
      </dgm:prSet>
      <dgm:spPr/>
    </dgm:pt>
    <dgm:pt modelId="{0F23B9A2-8F2E-4A84-B04A-1B5677D6E857}" type="pres">
      <dgm:prSet presAssocID="{7794A66F-8A3D-4294-B6DE-7CBADD7279DC}" presName="circ4" presStyleLbl="vennNode1" presStyleIdx="3" presStyleCnt="5"/>
      <dgm:spPr/>
    </dgm:pt>
    <dgm:pt modelId="{4DA32E65-D7FA-4C47-9936-C2AA8FD23D96}" type="pres">
      <dgm:prSet presAssocID="{7794A66F-8A3D-4294-B6DE-7CBADD7279DC}" presName="circ4Tx" presStyleLbl="revTx" presStyleIdx="0" presStyleCnt="0">
        <dgm:presLayoutVars>
          <dgm:chMax val="0"/>
          <dgm:chPref val="0"/>
          <dgm:bulletEnabled val="1"/>
        </dgm:presLayoutVars>
      </dgm:prSet>
      <dgm:spPr/>
    </dgm:pt>
    <dgm:pt modelId="{A07C2709-3B13-4638-941E-97609BF94593}" type="pres">
      <dgm:prSet presAssocID="{6DBF8D92-FA7F-4D5D-A10E-65A5B7780E5D}" presName="circ5" presStyleLbl="vennNode1" presStyleIdx="4" presStyleCnt="5"/>
      <dgm:spPr>
        <a:solidFill>
          <a:srgbClr val="002060">
            <a:alpha val="50000"/>
          </a:srgbClr>
        </a:solidFill>
      </dgm:spPr>
    </dgm:pt>
    <dgm:pt modelId="{9C0EB206-7F02-48B3-AA4B-8A14498B7CF1}" type="pres">
      <dgm:prSet presAssocID="{6DBF8D92-FA7F-4D5D-A10E-65A5B7780E5D}" presName="circ5Tx" presStyleLbl="revTx" presStyleIdx="0" presStyleCnt="0">
        <dgm:presLayoutVars>
          <dgm:chMax val="0"/>
          <dgm:chPref val="0"/>
          <dgm:bulletEnabled val="1"/>
        </dgm:presLayoutVars>
      </dgm:prSet>
      <dgm:spPr/>
    </dgm:pt>
  </dgm:ptLst>
  <dgm:cxnLst>
    <dgm:cxn modelId="{41716A17-1990-4BB4-8176-1D6DD0480507}" srcId="{4F85255D-3D91-4C63-AF21-500AA3756D52}" destId="{6DBF8D92-FA7F-4D5D-A10E-65A5B7780E5D}" srcOrd="4" destOrd="0" parTransId="{0D5531B3-4677-47CC-B433-7CC689670A0C}" sibTransId="{98AEFC41-2178-4A39-8AE2-8E3DE666894E}"/>
    <dgm:cxn modelId="{8803ED4D-9FBD-4D10-B28A-929A7B925B0D}" type="presOf" srcId="{6DBF8D92-FA7F-4D5D-A10E-65A5B7780E5D}" destId="{9C0EB206-7F02-48B3-AA4B-8A14498B7CF1}" srcOrd="0" destOrd="0" presId="urn:microsoft.com/office/officeart/2005/8/layout/venn1"/>
    <dgm:cxn modelId="{8D78F66E-804E-41FE-A6D6-E54C3C62ECEE}" srcId="{4F85255D-3D91-4C63-AF21-500AA3756D52}" destId="{A634406C-B468-465C-B416-869E4F39999F}" srcOrd="1" destOrd="0" parTransId="{952C358E-BC0E-49B3-8D4A-665FF8DA9BEA}" sibTransId="{D248BB8F-9A6C-459A-849E-CCBB668F1A4E}"/>
    <dgm:cxn modelId="{B8F1AC7C-5B17-4650-9114-236F9BDB7FB4}" type="presOf" srcId="{3E27DBFA-8439-4495-BACE-D6C13A5B8966}" destId="{426D33D1-DE18-4CCE-86C3-0D4A2C387F23}" srcOrd="0" destOrd="0" presId="urn:microsoft.com/office/officeart/2005/8/layout/venn1"/>
    <dgm:cxn modelId="{C0346E80-92CC-4B02-A3FD-7D3A16FA79BD}" type="presOf" srcId="{A634406C-B468-465C-B416-869E4F39999F}" destId="{74338A99-2062-4695-A136-94B3D325427C}" srcOrd="0" destOrd="0" presId="urn:microsoft.com/office/officeart/2005/8/layout/venn1"/>
    <dgm:cxn modelId="{962DD987-EFF6-4CEF-B084-5641A9AFADF3}" type="presOf" srcId="{7794A66F-8A3D-4294-B6DE-7CBADD7279DC}" destId="{4DA32E65-D7FA-4C47-9936-C2AA8FD23D96}" srcOrd="0" destOrd="0" presId="urn:microsoft.com/office/officeart/2005/8/layout/venn1"/>
    <dgm:cxn modelId="{D9A26BAE-36FD-4391-9D5E-016A8C59E48A}" srcId="{4F85255D-3D91-4C63-AF21-500AA3756D52}" destId="{DB5C909B-CB6C-446B-A095-947BA3118092}" srcOrd="2" destOrd="0" parTransId="{5B3C1018-4E5B-4D60-9187-14EBCD8F8030}" sibTransId="{82E94118-16C8-4698-9130-0FD8D55D18B2}"/>
    <dgm:cxn modelId="{4E0711AF-1A2E-4204-8084-20BE4C222378}" type="presOf" srcId="{4F85255D-3D91-4C63-AF21-500AA3756D52}" destId="{2179E4B8-C2EC-4F7C-BF85-BBFD911FD53A}" srcOrd="0" destOrd="0" presId="urn:microsoft.com/office/officeart/2005/8/layout/venn1"/>
    <dgm:cxn modelId="{3EAACDB6-EB0D-4998-A33D-C74C31175B2B}" type="presOf" srcId="{DB5C909B-CB6C-446B-A095-947BA3118092}" destId="{13BE091B-44BF-4A89-8E81-A0B81FF2F026}" srcOrd="0" destOrd="0" presId="urn:microsoft.com/office/officeart/2005/8/layout/venn1"/>
    <dgm:cxn modelId="{BAB738BD-7DB5-433A-96A5-B9321C542ADD}" srcId="{4F85255D-3D91-4C63-AF21-500AA3756D52}" destId="{7794A66F-8A3D-4294-B6DE-7CBADD7279DC}" srcOrd="3" destOrd="0" parTransId="{75E1977A-D4D3-4BDA-BAE5-73F16D4E3EC0}" sibTransId="{26876E86-838A-40EA-B518-47E6F82494F5}"/>
    <dgm:cxn modelId="{AC33E7D9-2FA9-4798-BE50-23B79E7EE43D}" srcId="{4F85255D-3D91-4C63-AF21-500AA3756D52}" destId="{3E27DBFA-8439-4495-BACE-D6C13A5B8966}" srcOrd="0" destOrd="0" parTransId="{BB6318E4-F69B-4C82-A667-049DEEA84EEB}" sibTransId="{29F7630D-4F5B-4CAB-9789-C2F480DC7F30}"/>
    <dgm:cxn modelId="{5441025D-FFF1-4B8E-B537-841A95A7D068}" type="presParOf" srcId="{2179E4B8-C2EC-4F7C-BF85-BBFD911FD53A}" destId="{B0A9A104-C5AC-4AD6-94AA-D3372485B5FA}" srcOrd="0" destOrd="0" presId="urn:microsoft.com/office/officeart/2005/8/layout/venn1"/>
    <dgm:cxn modelId="{C4290B13-3D6F-4A7F-BEEC-2FD72A241C7A}" type="presParOf" srcId="{2179E4B8-C2EC-4F7C-BF85-BBFD911FD53A}" destId="{426D33D1-DE18-4CCE-86C3-0D4A2C387F23}" srcOrd="1" destOrd="0" presId="urn:microsoft.com/office/officeart/2005/8/layout/venn1"/>
    <dgm:cxn modelId="{4A71CCB5-C3BB-4EAA-A77E-AE140FA6898B}" type="presParOf" srcId="{2179E4B8-C2EC-4F7C-BF85-BBFD911FD53A}" destId="{B7FC9DAD-089F-4013-92F7-7EFAD201ECB9}" srcOrd="2" destOrd="0" presId="urn:microsoft.com/office/officeart/2005/8/layout/venn1"/>
    <dgm:cxn modelId="{82500BD0-7B09-434F-AD13-B2E210D22F16}" type="presParOf" srcId="{2179E4B8-C2EC-4F7C-BF85-BBFD911FD53A}" destId="{74338A99-2062-4695-A136-94B3D325427C}" srcOrd="3" destOrd="0" presId="urn:microsoft.com/office/officeart/2005/8/layout/venn1"/>
    <dgm:cxn modelId="{D7EEB53E-DB8D-43C2-A0B5-26B906DA9409}" type="presParOf" srcId="{2179E4B8-C2EC-4F7C-BF85-BBFD911FD53A}" destId="{B5CB8416-4B8E-4B79-A904-D6DA4B4B087E}" srcOrd="4" destOrd="0" presId="urn:microsoft.com/office/officeart/2005/8/layout/venn1"/>
    <dgm:cxn modelId="{7DAD00C6-FEA9-4CB0-A4A1-3138D3F0CAC7}" type="presParOf" srcId="{2179E4B8-C2EC-4F7C-BF85-BBFD911FD53A}" destId="{13BE091B-44BF-4A89-8E81-A0B81FF2F026}" srcOrd="5" destOrd="0" presId="urn:microsoft.com/office/officeart/2005/8/layout/venn1"/>
    <dgm:cxn modelId="{99A3D2FF-44B2-43E8-BC99-DD781A1CF7AB}" type="presParOf" srcId="{2179E4B8-C2EC-4F7C-BF85-BBFD911FD53A}" destId="{0F23B9A2-8F2E-4A84-B04A-1B5677D6E857}" srcOrd="6" destOrd="0" presId="urn:microsoft.com/office/officeart/2005/8/layout/venn1"/>
    <dgm:cxn modelId="{FECD17CC-68EA-4750-9F2F-849A96B229F4}" type="presParOf" srcId="{2179E4B8-C2EC-4F7C-BF85-BBFD911FD53A}" destId="{4DA32E65-D7FA-4C47-9936-C2AA8FD23D96}" srcOrd="7" destOrd="0" presId="urn:microsoft.com/office/officeart/2005/8/layout/venn1"/>
    <dgm:cxn modelId="{C983C1B6-7B2A-41B7-8C20-74A02CA060C6}" type="presParOf" srcId="{2179E4B8-C2EC-4F7C-BF85-BBFD911FD53A}" destId="{A07C2709-3B13-4638-941E-97609BF94593}" srcOrd="8" destOrd="0" presId="urn:microsoft.com/office/officeart/2005/8/layout/venn1"/>
    <dgm:cxn modelId="{C81E2A32-67D0-46B0-A6B1-5BF09C60D6E4}" type="presParOf" srcId="{2179E4B8-C2EC-4F7C-BF85-BBFD911FD53A}" destId="{9C0EB206-7F02-48B3-AA4B-8A14498B7CF1}" srcOrd="9"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A9A104-C5AC-4AD6-94AA-D3372485B5FA}">
      <dsp:nvSpPr>
        <dsp:cNvPr id="0" name=""/>
        <dsp:cNvSpPr/>
      </dsp:nvSpPr>
      <dsp:spPr>
        <a:xfrm>
          <a:off x="2689254" y="1378705"/>
          <a:ext cx="1693147" cy="1693147"/>
        </a:xfrm>
        <a:prstGeom prst="ellipse">
          <a:avLst/>
        </a:prstGeom>
        <a:solidFill>
          <a:srgbClr val="0094DA">
            <a:alpha val="50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426D33D1-DE18-4CCE-86C3-0D4A2C387F23}">
      <dsp:nvSpPr>
        <dsp:cNvPr id="0" name=""/>
        <dsp:cNvSpPr/>
      </dsp:nvSpPr>
      <dsp:spPr>
        <a:xfrm>
          <a:off x="2553802" y="0"/>
          <a:ext cx="1964050" cy="113682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Ubuntu" panose="020B0504030602030204" pitchFamily="34" charset="0"/>
            </a:rPr>
            <a:t>Physical</a:t>
          </a:r>
        </a:p>
      </dsp:txBody>
      <dsp:txXfrm>
        <a:off x="2553802" y="0"/>
        <a:ext cx="1964050" cy="1136827"/>
      </dsp:txXfrm>
    </dsp:sp>
    <dsp:sp modelId="{B7FC9DAD-089F-4013-92F7-7EFAD201ECB9}">
      <dsp:nvSpPr>
        <dsp:cNvPr id="0" name=""/>
        <dsp:cNvSpPr/>
      </dsp:nvSpPr>
      <dsp:spPr>
        <a:xfrm>
          <a:off x="3333327" y="1846497"/>
          <a:ext cx="1693147" cy="1693147"/>
        </a:xfrm>
        <a:prstGeom prst="ellipse">
          <a:avLst/>
        </a:prstGeom>
        <a:solidFill>
          <a:srgbClr val="0063A6">
            <a:alpha val="50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74338A99-2062-4695-A136-94B3D325427C}">
      <dsp:nvSpPr>
        <dsp:cNvPr id="0" name=""/>
        <dsp:cNvSpPr/>
      </dsp:nvSpPr>
      <dsp:spPr>
        <a:xfrm>
          <a:off x="5161249" y="1499644"/>
          <a:ext cx="1760872" cy="123357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Ubuntu" panose="020B0504030602030204" pitchFamily="34" charset="0"/>
            </a:rPr>
            <a:t>Social</a:t>
          </a:r>
        </a:p>
      </dsp:txBody>
      <dsp:txXfrm>
        <a:off x="5161249" y="1499644"/>
        <a:ext cx="1760872" cy="1233578"/>
      </dsp:txXfrm>
    </dsp:sp>
    <dsp:sp modelId="{B5CB8416-4B8E-4B79-A904-D6DA4B4B087E}">
      <dsp:nvSpPr>
        <dsp:cNvPr id="0" name=""/>
        <dsp:cNvSpPr/>
      </dsp:nvSpPr>
      <dsp:spPr>
        <a:xfrm>
          <a:off x="3087482" y="2604060"/>
          <a:ext cx="1693147" cy="1693147"/>
        </a:xfrm>
        <a:prstGeom prst="ellipse">
          <a:avLst/>
        </a:prstGeom>
        <a:solidFill>
          <a:srgbClr val="013B82">
            <a:alpha val="50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13BE091B-44BF-4A89-8E81-A0B81FF2F026}">
      <dsp:nvSpPr>
        <dsp:cNvPr id="0" name=""/>
        <dsp:cNvSpPr/>
      </dsp:nvSpPr>
      <dsp:spPr>
        <a:xfrm>
          <a:off x="4890345" y="3603984"/>
          <a:ext cx="1760872" cy="123357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Ubuntu" panose="020B0504030602030204" pitchFamily="34" charset="0"/>
            </a:rPr>
            <a:t>Mental</a:t>
          </a:r>
        </a:p>
      </dsp:txBody>
      <dsp:txXfrm>
        <a:off x="4890345" y="3603984"/>
        <a:ext cx="1760872" cy="1233578"/>
      </dsp:txXfrm>
    </dsp:sp>
    <dsp:sp modelId="{0F23B9A2-8F2E-4A84-B04A-1B5677D6E857}">
      <dsp:nvSpPr>
        <dsp:cNvPr id="0" name=""/>
        <dsp:cNvSpPr/>
      </dsp:nvSpPr>
      <dsp:spPr>
        <a:xfrm>
          <a:off x="2291026" y="2604060"/>
          <a:ext cx="1693147" cy="1693147"/>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4DA32E65-D7FA-4C47-9936-C2AA8FD23D96}">
      <dsp:nvSpPr>
        <dsp:cNvPr id="0" name=""/>
        <dsp:cNvSpPr/>
      </dsp:nvSpPr>
      <dsp:spPr>
        <a:xfrm>
          <a:off x="420437" y="3603984"/>
          <a:ext cx="1760872" cy="123357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Ubuntu" panose="020B0504030602030204" pitchFamily="34" charset="0"/>
            </a:rPr>
            <a:t>Emotional</a:t>
          </a:r>
        </a:p>
      </dsp:txBody>
      <dsp:txXfrm>
        <a:off x="420437" y="3603984"/>
        <a:ext cx="1760872" cy="1233578"/>
      </dsp:txXfrm>
    </dsp:sp>
    <dsp:sp modelId="{A07C2709-3B13-4638-941E-97609BF94593}">
      <dsp:nvSpPr>
        <dsp:cNvPr id="0" name=""/>
        <dsp:cNvSpPr/>
      </dsp:nvSpPr>
      <dsp:spPr>
        <a:xfrm>
          <a:off x="2045181" y="1846497"/>
          <a:ext cx="1693147" cy="1693147"/>
        </a:xfrm>
        <a:prstGeom prst="ellipse">
          <a:avLst/>
        </a:prstGeom>
        <a:solidFill>
          <a:srgbClr val="002060">
            <a:alpha val="50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9C0EB206-7F02-48B3-AA4B-8A14498B7CF1}">
      <dsp:nvSpPr>
        <dsp:cNvPr id="0" name=""/>
        <dsp:cNvSpPr/>
      </dsp:nvSpPr>
      <dsp:spPr>
        <a:xfrm>
          <a:off x="149533" y="1499644"/>
          <a:ext cx="1760872" cy="123357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Ubuntu" panose="020B0504030602030204" pitchFamily="34" charset="0"/>
            </a:rPr>
            <a:t>Spiritual</a:t>
          </a:r>
        </a:p>
      </dsp:txBody>
      <dsp:txXfrm>
        <a:off x="149533" y="1499644"/>
        <a:ext cx="1760872" cy="12335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A9A104-C5AC-4AD6-94AA-D3372485B5FA}">
      <dsp:nvSpPr>
        <dsp:cNvPr id="0" name=""/>
        <dsp:cNvSpPr/>
      </dsp:nvSpPr>
      <dsp:spPr>
        <a:xfrm>
          <a:off x="2618621" y="1448865"/>
          <a:ext cx="1745747" cy="1745747"/>
        </a:xfrm>
        <a:prstGeom prst="ellipse">
          <a:avLst/>
        </a:prstGeom>
        <a:solidFill>
          <a:srgbClr val="0094DA">
            <a:alpha val="50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426D33D1-DE18-4CCE-86C3-0D4A2C387F23}">
      <dsp:nvSpPr>
        <dsp:cNvPr id="0" name=""/>
        <dsp:cNvSpPr/>
      </dsp:nvSpPr>
      <dsp:spPr>
        <a:xfrm>
          <a:off x="2478961" y="27327"/>
          <a:ext cx="2025067" cy="117214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Ubuntu" panose="020B0504030602030204" pitchFamily="34" charset="0"/>
            </a:rPr>
            <a:t>Physical</a:t>
          </a:r>
        </a:p>
      </dsp:txBody>
      <dsp:txXfrm>
        <a:off x="2478961" y="27327"/>
        <a:ext cx="2025067" cy="1172144"/>
      </dsp:txXfrm>
    </dsp:sp>
    <dsp:sp modelId="{B7FC9DAD-089F-4013-92F7-7EFAD201ECB9}">
      <dsp:nvSpPr>
        <dsp:cNvPr id="0" name=""/>
        <dsp:cNvSpPr/>
      </dsp:nvSpPr>
      <dsp:spPr>
        <a:xfrm>
          <a:off x="3282704" y="1931190"/>
          <a:ext cx="1745747" cy="1745747"/>
        </a:xfrm>
        <a:prstGeom prst="ellipse">
          <a:avLst/>
        </a:prstGeom>
        <a:solidFill>
          <a:srgbClr val="0063A6">
            <a:alpha val="50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74338A99-2062-4695-A136-94B3D325427C}">
      <dsp:nvSpPr>
        <dsp:cNvPr id="0" name=""/>
        <dsp:cNvSpPr/>
      </dsp:nvSpPr>
      <dsp:spPr>
        <a:xfrm>
          <a:off x="5167413" y="1573561"/>
          <a:ext cx="1815577" cy="127190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Ubuntu" panose="020B0504030602030204" pitchFamily="34" charset="0"/>
            </a:rPr>
            <a:t>Social</a:t>
          </a:r>
        </a:p>
      </dsp:txBody>
      <dsp:txXfrm>
        <a:off x="5167413" y="1573561"/>
        <a:ext cx="1815577" cy="1271901"/>
      </dsp:txXfrm>
    </dsp:sp>
    <dsp:sp modelId="{B5CB8416-4B8E-4B79-A904-D6DA4B4B087E}">
      <dsp:nvSpPr>
        <dsp:cNvPr id="0" name=""/>
        <dsp:cNvSpPr/>
      </dsp:nvSpPr>
      <dsp:spPr>
        <a:xfrm>
          <a:off x="3029221" y="2712287"/>
          <a:ext cx="1745747" cy="1745747"/>
        </a:xfrm>
        <a:prstGeom prst="ellipse">
          <a:avLst/>
        </a:prstGeom>
        <a:solidFill>
          <a:srgbClr val="013B82">
            <a:alpha val="50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13BE091B-44BF-4A89-8E81-A0B81FF2F026}">
      <dsp:nvSpPr>
        <dsp:cNvPr id="0" name=""/>
        <dsp:cNvSpPr/>
      </dsp:nvSpPr>
      <dsp:spPr>
        <a:xfrm>
          <a:off x="4888093" y="3743276"/>
          <a:ext cx="1815577" cy="127190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Ubuntu" panose="020B0504030602030204" pitchFamily="34" charset="0"/>
            </a:rPr>
            <a:t>Mental</a:t>
          </a:r>
        </a:p>
      </dsp:txBody>
      <dsp:txXfrm>
        <a:off x="4888093" y="3743276"/>
        <a:ext cx="1815577" cy="1271901"/>
      </dsp:txXfrm>
    </dsp:sp>
    <dsp:sp modelId="{0F23B9A2-8F2E-4A84-B04A-1B5677D6E857}">
      <dsp:nvSpPr>
        <dsp:cNvPr id="0" name=""/>
        <dsp:cNvSpPr/>
      </dsp:nvSpPr>
      <dsp:spPr>
        <a:xfrm>
          <a:off x="2208021" y="2712287"/>
          <a:ext cx="1745747" cy="1745747"/>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4DA32E65-D7FA-4C47-9936-C2AA8FD23D96}">
      <dsp:nvSpPr>
        <dsp:cNvPr id="0" name=""/>
        <dsp:cNvSpPr/>
      </dsp:nvSpPr>
      <dsp:spPr>
        <a:xfrm>
          <a:off x="279319" y="3743276"/>
          <a:ext cx="1815577" cy="127190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Ubuntu" panose="020B0504030602030204" pitchFamily="34" charset="0"/>
            </a:rPr>
            <a:t>Emotional</a:t>
          </a:r>
        </a:p>
      </dsp:txBody>
      <dsp:txXfrm>
        <a:off x="279319" y="3743276"/>
        <a:ext cx="1815577" cy="1271901"/>
      </dsp:txXfrm>
    </dsp:sp>
    <dsp:sp modelId="{A07C2709-3B13-4638-941E-97609BF94593}">
      <dsp:nvSpPr>
        <dsp:cNvPr id="0" name=""/>
        <dsp:cNvSpPr/>
      </dsp:nvSpPr>
      <dsp:spPr>
        <a:xfrm>
          <a:off x="1954539" y="1931190"/>
          <a:ext cx="1745747" cy="1745747"/>
        </a:xfrm>
        <a:prstGeom prst="ellipse">
          <a:avLst/>
        </a:prstGeom>
        <a:solidFill>
          <a:srgbClr val="002060">
            <a:alpha val="50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9C0EB206-7F02-48B3-AA4B-8A14498B7CF1}">
      <dsp:nvSpPr>
        <dsp:cNvPr id="0" name=""/>
        <dsp:cNvSpPr/>
      </dsp:nvSpPr>
      <dsp:spPr>
        <a:xfrm>
          <a:off x="0" y="1573561"/>
          <a:ext cx="1815577" cy="127190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Ubuntu" panose="020B0504030602030204" pitchFamily="34" charset="0"/>
            </a:rPr>
            <a:t>Spiritual</a:t>
          </a:r>
        </a:p>
      </dsp:txBody>
      <dsp:txXfrm>
        <a:off x="0" y="1573561"/>
        <a:ext cx="1815577" cy="1271901"/>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C84137-03A6-4828-BD0A-9EA82F444A4D}" type="datetimeFigureOut">
              <a:rPr lang="en-US" smtClean="0"/>
              <a:t>11/7/2025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5A8B19-6A70-47C0-800F-DE881129EF55}" type="slidenum">
              <a:rPr lang="en-US" smtClean="0"/>
              <a:t>‹#›</a:t>
            </a:fld>
            <a:endParaRPr lang="en-US"/>
          </a:p>
        </p:txBody>
      </p:sp>
    </p:spTree>
    <p:extLst>
      <p:ext uri="{BB962C8B-B14F-4D97-AF65-F5344CB8AC3E}">
        <p14:creationId xmlns:p14="http://schemas.microsoft.com/office/powerpoint/2010/main" val="39375481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a:t>
            </a:r>
          </a:p>
          <a:p>
            <a:r>
              <a:rPr lang="en-US" dirty="0"/>
              <a:t>This slide deck is to guide the facilitator in the presentation and activities for the FHF Caregiver Support: Managing Stress &amp; Building Resilience</a:t>
            </a:r>
          </a:p>
          <a:p>
            <a:pPr marL="171450" indent="-171450">
              <a:buFont typeface="Arial" panose="020B0604020202020204" pitchFamily="34" charset="0"/>
              <a:buChar char="•"/>
            </a:pPr>
            <a:r>
              <a:rPr lang="en-US" dirty="0"/>
              <a:t>Notes and commentary for facilitators are indicated in this section on all the slides.</a:t>
            </a:r>
          </a:p>
          <a:p>
            <a:pPr marL="171450" indent="-171450">
              <a:buFont typeface="Arial" panose="020B0604020202020204" pitchFamily="34" charset="0"/>
              <a:buChar char="•"/>
            </a:pPr>
            <a:r>
              <a:rPr lang="en-US" dirty="0"/>
              <a:t>Be sure to adapt the slides, language, text and images to better suit your context.</a:t>
            </a:r>
          </a:p>
          <a:p>
            <a:pPr marL="171450" indent="-171450">
              <a:buFont typeface="Arial" panose="020B0604020202020204" pitchFamily="34" charset="0"/>
              <a:buChar char="•"/>
            </a:pPr>
            <a:r>
              <a:rPr lang="en-US" dirty="0"/>
              <a:t>Remember to collaborate with local topic experts in adaption of the content to ensure adherence to appropriate mental health guidelines/recommendations for your context.</a:t>
            </a:r>
          </a:p>
          <a:p>
            <a:pPr marL="171450" indent="-171450">
              <a:buFont typeface="Arial" panose="020B0604020202020204" pitchFamily="34" charset="0"/>
              <a:buChar char="•"/>
            </a:pPr>
            <a:endParaRPr lang="en-US" dirty="0"/>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Say: </a:t>
            </a:r>
            <a:r>
              <a:rPr lang="en-US" b="0" i="1" dirty="0"/>
              <a:t>housekeeping and norms</a:t>
            </a:r>
            <a:endParaRPr lang="en-US" b="1" dirty="0"/>
          </a:p>
          <a:p>
            <a:pPr marL="171450" indent="-171450">
              <a:buFont typeface="Arial" panose="020B0604020202020204" pitchFamily="34" charset="0"/>
              <a:buChar char="•"/>
            </a:pPr>
            <a:r>
              <a:rPr lang="en-US" dirty="0"/>
              <a:t>Before we get started a few housekeeping needs:</a:t>
            </a:r>
          </a:p>
          <a:p>
            <a:pPr marL="685800" lvl="1" indent="-228600">
              <a:buFontTx/>
              <a:buAutoNum type="arabicPeriod"/>
            </a:pPr>
            <a:r>
              <a:rPr lang="en-US" dirty="0"/>
              <a:t>Location of toilets/washrooms</a:t>
            </a:r>
          </a:p>
          <a:p>
            <a:pPr marL="685800" lvl="1" indent="-228600">
              <a:buFontTx/>
              <a:buAutoNum type="arabicPeriod"/>
            </a:pPr>
            <a:r>
              <a:rPr lang="en-US" dirty="0"/>
              <a:t>Snacks or drinks</a:t>
            </a:r>
          </a:p>
          <a:p>
            <a:pPr marL="685800" lvl="1" indent="-228600">
              <a:buFontTx/>
              <a:buAutoNum type="arabicPeriod"/>
            </a:pPr>
            <a:r>
              <a:rPr lang="en-US" dirty="0"/>
              <a:t>Other logistics</a:t>
            </a:r>
          </a:p>
          <a:p>
            <a:pPr marL="171450" indent="-171450">
              <a:buFont typeface="Arial" panose="020B0604020202020204" pitchFamily="34" charset="0"/>
              <a:buChar cha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B5A8B19-6A70-47C0-800F-DE881129EF55}" type="slidenum">
              <a:rPr lang="en-US" smtClean="0"/>
              <a:t>1</a:t>
            </a:fld>
            <a:endParaRPr lang="en-US"/>
          </a:p>
        </p:txBody>
      </p:sp>
    </p:spTree>
    <p:extLst>
      <p:ext uri="{BB962C8B-B14F-4D97-AF65-F5344CB8AC3E}">
        <p14:creationId xmlns:p14="http://schemas.microsoft.com/office/powerpoint/2010/main" val="24391964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tx1"/>
                </a:solidFill>
              </a:rPr>
              <a:t>Say: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stress response happens when we perceive situation as stressful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Our brain sends messages to other parts of the brain to alert an alarm and this releases the stress hormone called cortisol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 of the body wide changes include breathing and heart rate increase, also blood pressure goes up, and our body releases more sugar into the blood. These increases in blood sugar level provide more energy for the body.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increase in energy helps us to escape from or deal with a stressful situation – critical for fight or flight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response happens so fast, </a:t>
            </a:r>
            <a:r>
              <a:rPr lang="en-US" dirty="0">
                <a:solidFill>
                  <a:schemeClr val="tx1"/>
                </a:solidFill>
              </a:rPr>
              <a:t> sometimes before the brain’s visual centers have had a chance to fully process what is happening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This is why people are able to jump out of the path of an oncoming car even before they think about what they are doing.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After our brains recognize the threat has passed – our bodies calm down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The body-wide changes go back to their neutral state and balance is restored again in the body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solidFill>
                  <a:schemeClr val="tx1"/>
                </a:solidFill>
              </a:rPr>
              <a:t>Ask: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What are some, body-wide changes you experience when you feel stress?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B5A8B19-6A70-47C0-800F-DE881129EF55}" type="slidenum">
              <a:rPr lang="en-US" smtClean="0"/>
              <a:t>10</a:t>
            </a:fld>
            <a:endParaRPr lang="en-US"/>
          </a:p>
        </p:txBody>
      </p:sp>
    </p:spTree>
    <p:extLst>
      <p:ext uri="{BB962C8B-B14F-4D97-AF65-F5344CB8AC3E}">
        <p14:creationId xmlns:p14="http://schemas.microsoft.com/office/powerpoint/2010/main" val="11124436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pPr marL="171450" indent="-171450">
              <a:buFont typeface="Arial" panose="020B0604020202020204" pitchFamily="34" charset="0"/>
              <a:buChar char="•"/>
            </a:pPr>
            <a:r>
              <a:rPr lang="en-US" b="0" dirty="0"/>
              <a:t>The stress response is helpful in short periods to address a perceived threat and where the body returns to a balanced state</a:t>
            </a:r>
          </a:p>
          <a:p>
            <a:pPr marL="171450" indent="-171450">
              <a:buFont typeface="Arial" panose="020B0604020202020204" pitchFamily="34" charset="0"/>
              <a:buChar char="•"/>
            </a:pPr>
            <a:r>
              <a:rPr lang="en-US" b="0" dirty="0"/>
              <a:t>Repeated and prolonged activation of the stress response is unhelpful</a:t>
            </a:r>
          </a:p>
          <a:p>
            <a:pPr marL="171450" indent="-171450">
              <a:buFont typeface="Arial" panose="020B0604020202020204" pitchFamily="34" charset="0"/>
              <a:buChar char="•"/>
            </a:pPr>
            <a:r>
              <a:rPr lang="en-US" b="0" dirty="0"/>
              <a:t>In this situation the body does not return to a balanced state.</a:t>
            </a:r>
          </a:p>
          <a:p>
            <a:pPr marL="171450" indent="-171450">
              <a:buFont typeface="Arial" panose="020B0604020202020204" pitchFamily="34" charset="0"/>
              <a:buChar char="•"/>
            </a:pPr>
            <a:r>
              <a:rPr lang="en-US" b="0" dirty="0"/>
              <a:t>It means that the hormone levels in the body stay high</a:t>
            </a:r>
          </a:p>
          <a:p>
            <a:pPr marL="171450" indent="-171450">
              <a:buFont typeface="Arial" panose="020B0604020202020204" pitchFamily="34" charset="0"/>
              <a:buChar char="•"/>
            </a:pPr>
            <a:r>
              <a:rPr lang="en-US" b="0" dirty="0"/>
              <a:t>Over an extended period, high levels of these stress hormones can impact the brain and body systems and result in a range of health concerns such as:</a:t>
            </a:r>
          </a:p>
          <a:p>
            <a:pPr marL="628650" lvl="1" indent="-171450">
              <a:buFont typeface="Arial" panose="020B0604020202020204" pitchFamily="34" charset="0"/>
              <a:buChar char="•"/>
            </a:pPr>
            <a:r>
              <a:rPr lang="en-US" b="0" dirty="0"/>
              <a:t>High blood pressure</a:t>
            </a:r>
          </a:p>
          <a:p>
            <a:pPr marL="628650" lvl="1" indent="-171450">
              <a:buFont typeface="Arial" panose="020B0604020202020204" pitchFamily="34" charset="0"/>
              <a:buChar char="•"/>
            </a:pPr>
            <a:r>
              <a:rPr lang="en-US" b="0" dirty="0"/>
              <a:t>Heart disease</a:t>
            </a:r>
          </a:p>
          <a:p>
            <a:pPr marL="628650" lvl="1" indent="-171450">
              <a:buFont typeface="Arial" panose="020B0604020202020204" pitchFamily="34" charset="0"/>
              <a:buChar char="•"/>
            </a:pPr>
            <a:r>
              <a:rPr lang="en-US" b="0" dirty="0"/>
              <a:t>Depression and anxiety</a:t>
            </a:r>
          </a:p>
          <a:p>
            <a:pPr marL="628650" lvl="1" indent="-171450">
              <a:buFont typeface="Arial" panose="020B0604020202020204" pitchFamily="34" charset="0"/>
              <a:buChar char="•"/>
            </a:pPr>
            <a:r>
              <a:rPr lang="en-US" b="0" dirty="0"/>
              <a:t>Memory loss</a:t>
            </a:r>
          </a:p>
          <a:p>
            <a:pPr marL="628650" lvl="1" indent="-171450">
              <a:buFont typeface="Arial" panose="020B0604020202020204" pitchFamily="34" charset="0"/>
              <a:buChar char="•"/>
            </a:pPr>
            <a:r>
              <a:rPr lang="en-US" b="0" dirty="0"/>
              <a:t>Poor sleep</a:t>
            </a:r>
          </a:p>
          <a:p>
            <a:pPr marL="171450" lvl="0" indent="-171450">
              <a:buFont typeface="Arial" panose="020B0604020202020204" pitchFamily="34" charset="0"/>
              <a:buChar char="•"/>
            </a:pPr>
            <a:r>
              <a:rPr lang="en-US" b="0" dirty="0"/>
              <a:t>Remember some stress can be good for you, too much stress overtime, can be harmful.</a:t>
            </a:r>
          </a:p>
          <a:p>
            <a:endParaRPr lang="en-US" dirty="0"/>
          </a:p>
          <a:p>
            <a:endParaRPr lang="en-US" dirty="0"/>
          </a:p>
        </p:txBody>
      </p:sp>
      <p:sp>
        <p:nvSpPr>
          <p:cNvPr id="4" name="Slide Number Placeholder 3"/>
          <p:cNvSpPr>
            <a:spLocks noGrp="1"/>
          </p:cNvSpPr>
          <p:nvPr>
            <p:ph type="sldNum" sz="quarter" idx="5"/>
          </p:nvPr>
        </p:nvSpPr>
        <p:spPr/>
        <p:txBody>
          <a:bodyPr/>
          <a:lstStyle/>
          <a:p>
            <a:fld id="{AB5A8B19-6A70-47C0-800F-DE881129EF55}" type="slidenum">
              <a:rPr lang="en-US" smtClean="0"/>
              <a:t>11</a:t>
            </a:fld>
            <a:endParaRPr lang="en-US"/>
          </a:p>
        </p:txBody>
      </p:sp>
    </p:spTree>
    <p:extLst>
      <p:ext uri="{BB962C8B-B14F-4D97-AF65-F5344CB8AC3E}">
        <p14:creationId xmlns:p14="http://schemas.microsoft.com/office/powerpoint/2010/main" val="16546049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pPr marL="171450" indent="-171450">
              <a:buFont typeface="Arial" panose="020B0604020202020204" pitchFamily="34" charset="0"/>
              <a:buChar char="•"/>
            </a:pPr>
            <a:r>
              <a:rPr lang="en-US" b="0" dirty="0"/>
              <a:t>While chronic stress can be harmful, it is never too late  for us to learn how to manage stress and reduce its impact on our health</a:t>
            </a:r>
          </a:p>
          <a:p>
            <a:pPr marL="171450" indent="-171450">
              <a:buFont typeface="Arial" panose="020B0604020202020204" pitchFamily="34" charset="0"/>
              <a:buChar char="•"/>
            </a:pPr>
            <a:r>
              <a:rPr lang="en-US" b="0" dirty="0"/>
              <a:t>The first step is for us to recognize what stress feels like for us</a:t>
            </a:r>
          </a:p>
          <a:p>
            <a:pPr marL="171450" indent="-171450">
              <a:buFont typeface="Arial" panose="020B0604020202020204" pitchFamily="34" charset="0"/>
              <a:buChar char="•"/>
            </a:pPr>
            <a:r>
              <a:rPr lang="en-US" b="0" dirty="0"/>
              <a:t>It can be different for everybody. </a:t>
            </a:r>
          </a:p>
          <a:p>
            <a:pPr marL="171450" indent="-171450">
              <a:buFont typeface="Arial" panose="020B0604020202020204" pitchFamily="34" charset="0"/>
              <a:buChar char="•"/>
            </a:pPr>
            <a:r>
              <a:rPr lang="en-US" b="0" dirty="0"/>
              <a:t>Some examples include</a:t>
            </a:r>
          </a:p>
          <a:p>
            <a:pPr marL="628650" lvl="1" indent="-171450">
              <a:buFont typeface="Arial" panose="020B0604020202020204" pitchFamily="34" charset="0"/>
              <a:buChar char="•"/>
            </a:pPr>
            <a:r>
              <a:rPr lang="en-US" b="0" dirty="0"/>
              <a:t>Difficulty concentrating</a:t>
            </a:r>
          </a:p>
          <a:p>
            <a:pPr marL="628650" lvl="1" indent="-171450">
              <a:buFont typeface="Arial" panose="020B0604020202020204" pitchFamily="34" charset="0"/>
              <a:buChar char="•"/>
            </a:pPr>
            <a:r>
              <a:rPr lang="en-US" b="0" dirty="0"/>
              <a:t>Changes in our appetite</a:t>
            </a:r>
          </a:p>
          <a:p>
            <a:pPr marL="628650" lvl="1" indent="-171450">
              <a:buFont typeface="Arial" panose="020B0604020202020204" pitchFamily="34" charset="0"/>
              <a:buChar char="•"/>
            </a:pPr>
            <a:r>
              <a:rPr lang="en-US" b="0" dirty="0"/>
              <a:t>Increased alcohol consumption or smoking</a:t>
            </a:r>
          </a:p>
          <a:p>
            <a:pPr marL="628650" lvl="1" indent="-171450">
              <a:buFont typeface="Arial" panose="020B0604020202020204" pitchFamily="34" charset="0"/>
              <a:buChar char="•"/>
            </a:pPr>
            <a:r>
              <a:rPr lang="en-US" b="0" dirty="0"/>
              <a:t>Trouble sleeping</a:t>
            </a:r>
          </a:p>
          <a:p>
            <a:pPr marL="628650" lvl="1" indent="-171450">
              <a:buFont typeface="Arial" panose="020B0604020202020204" pitchFamily="34" charset="0"/>
              <a:buChar char="•"/>
            </a:pPr>
            <a:r>
              <a:rPr lang="en-US" b="0" dirty="0"/>
              <a:t>Feeling sad, angry, or unwell</a:t>
            </a:r>
          </a:p>
          <a:p>
            <a:pPr marL="171450" indent="-171450">
              <a:buFont typeface="Arial" panose="020B0604020202020204" pitchFamily="34" charset="0"/>
              <a:buChar char="•"/>
            </a:pPr>
            <a:r>
              <a:rPr lang="en-US" b="0" dirty="0"/>
              <a:t>Take a moment to think about what stress looks like for you in your body</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B5A8B19-6A70-47C0-800F-DE881129EF55}" type="slidenum">
              <a:rPr lang="en-US" smtClean="0"/>
              <a:t>12</a:t>
            </a:fld>
            <a:endParaRPr lang="en-US"/>
          </a:p>
        </p:txBody>
      </p:sp>
    </p:spTree>
    <p:extLst>
      <p:ext uri="{BB962C8B-B14F-4D97-AF65-F5344CB8AC3E}">
        <p14:creationId xmlns:p14="http://schemas.microsoft.com/office/powerpoint/2010/main" val="36328792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pPr marL="171450" indent="-171450">
              <a:buFont typeface="Arial" panose="020B0604020202020204" pitchFamily="34" charset="0"/>
              <a:buChar char="•"/>
            </a:pPr>
            <a:r>
              <a:rPr lang="en-US" dirty="0"/>
              <a:t>When we think about managing our stress a first step is to think about the things that bring us joy or that nourish us</a:t>
            </a:r>
          </a:p>
          <a:p>
            <a:pPr marL="171450" indent="-171450">
              <a:buFont typeface="Arial" panose="020B0604020202020204" pitchFamily="34" charset="0"/>
              <a:buChar char="•"/>
            </a:pPr>
            <a:r>
              <a:rPr lang="en-US" dirty="0"/>
              <a:t>Sometimes it can be difficult for us to make time for the things that nourish us and bring us joy. </a:t>
            </a:r>
          </a:p>
          <a:p>
            <a:pPr marL="171450" indent="-171450">
              <a:buFont typeface="Arial" panose="020B0604020202020204" pitchFamily="34" charset="0"/>
              <a:buChar char="•"/>
            </a:pPr>
            <a:r>
              <a:rPr lang="en-US" dirty="0"/>
              <a:t>It can be difficult to balance everything as a parent, working or not, being a teacher, therapist, friend, confidante and so much more.</a:t>
            </a:r>
          </a:p>
          <a:p>
            <a:pPr marL="171450" indent="-171450">
              <a:buFont typeface="Arial" panose="020B0604020202020204" pitchFamily="34" charset="0"/>
              <a:buChar char="•"/>
            </a:pPr>
            <a:r>
              <a:rPr lang="en-US" dirty="0"/>
              <a:t>It is not possible to be all things and there needs to be a pause, stop sign, boundary, or limit even in our own family.</a:t>
            </a:r>
          </a:p>
          <a:p>
            <a:pPr marL="171450" indent="-171450">
              <a:buFont typeface="Arial" panose="020B0604020202020204" pitchFamily="34" charset="0"/>
              <a:buChar char="•"/>
            </a:pPr>
            <a:r>
              <a:rPr lang="en-US" dirty="0"/>
              <a:t>Let’s take a couple of minutes (no more than 5 minutes) to explore this on our own.</a:t>
            </a:r>
          </a:p>
          <a:p>
            <a:pPr marL="171450" indent="-171450">
              <a:buFont typeface="Arial" panose="020B0604020202020204" pitchFamily="34" charset="0"/>
              <a:buChar char="•"/>
            </a:pPr>
            <a:r>
              <a:rPr lang="en-US" dirty="0"/>
              <a:t>Please make a list of 10 things you do in a typical day.</a:t>
            </a:r>
          </a:p>
          <a:p>
            <a:pPr marL="171450" indent="-171450">
              <a:buFont typeface="Arial" panose="020B0604020202020204" pitchFamily="34" charset="0"/>
              <a:buChar char="•"/>
            </a:pPr>
            <a:r>
              <a:rPr lang="en-US" sz="1200" dirty="0"/>
              <a:t>Write an </a:t>
            </a:r>
            <a:r>
              <a:rPr lang="en-US" sz="1200" b="1" dirty="0"/>
              <a:t>‘N’</a:t>
            </a:r>
            <a:r>
              <a:rPr lang="en-US" sz="1200" dirty="0"/>
              <a:t> next to activities that nourish you or uplift you.</a:t>
            </a:r>
          </a:p>
          <a:p>
            <a:pPr marL="171450" indent="-171450">
              <a:buFont typeface="Arial" panose="020B0604020202020204" pitchFamily="34" charset="0"/>
              <a:buChar char="•"/>
            </a:pPr>
            <a:r>
              <a:rPr lang="en-US" sz="1200" dirty="0"/>
              <a:t>Write a </a:t>
            </a:r>
            <a:r>
              <a:rPr lang="en-US" sz="1200" b="1" dirty="0"/>
              <a:t>‘D’ </a:t>
            </a:r>
            <a:r>
              <a:rPr lang="en-US" sz="1200" dirty="0"/>
              <a:t>next to activities that are depleting or take away your energy or enjoyment.</a:t>
            </a:r>
          </a:p>
          <a:p>
            <a:pPr marL="171450" indent="-171450">
              <a:buFont typeface="Arial" panose="020B0604020202020204" pitchFamily="34" charset="0"/>
              <a:buChar char="•"/>
            </a:pPr>
            <a:r>
              <a:rPr lang="en-US" sz="1200" dirty="0"/>
              <a:t>You might say ‘it depends’ for some activities and in that case, it is interesting to think about/break down what it depends on</a:t>
            </a:r>
          </a:p>
          <a:p>
            <a:pPr marL="171450" indent="-171450">
              <a:buFont typeface="Arial" panose="020B0604020202020204" pitchFamily="34" charset="0"/>
              <a:buChar char="•"/>
            </a:pPr>
            <a:endParaRPr lang="en-US" sz="1200" dirty="0"/>
          </a:p>
          <a:p>
            <a:pPr marL="0" indent="0">
              <a:buFont typeface="Arial" panose="020B0604020202020204" pitchFamily="34" charset="0"/>
              <a:buNone/>
            </a:pPr>
            <a:r>
              <a:rPr lang="en-US" sz="1200" b="1" dirty="0"/>
              <a:t>Say:</a:t>
            </a:r>
            <a:endParaRPr lang="en-US" sz="1200" dirty="0"/>
          </a:p>
          <a:p>
            <a:pPr marL="171450" indent="-171450">
              <a:buFont typeface="Arial" panose="020B0604020202020204" pitchFamily="34" charset="0"/>
              <a:buChar char="•"/>
            </a:pPr>
            <a:r>
              <a:rPr lang="en-US" sz="1200" dirty="0"/>
              <a:t>Take a look at your list of N’s and D’s. </a:t>
            </a:r>
          </a:p>
          <a:p>
            <a:pPr marL="171450" indent="-171450">
              <a:buFont typeface="Arial" panose="020B0604020202020204" pitchFamily="34" charset="0"/>
              <a:buChar char="•"/>
            </a:pPr>
            <a:r>
              <a:rPr lang="en-US" sz="1200" dirty="0"/>
              <a:t>Are they balanced? Are there more D’s or more N’s.</a:t>
            </a:r>
          </a:p>
          <a:p>
            <a:pPr marL="171450" indent="-171450">
              <a:buFont typeface="Arial" panose="020B0604020202020204" pitchFamily="34" charset="0"/>
              <a:buChar char="•"/>
            </a:pPr>
            <a:r>
              <a:rPr lang="en-US" sz="1200" dirty="0"/>
              <a:t>Making time for activities that bring us joy is an important part of self care.</a:t>
            </a:r>
          </a:p>
          <a:p>
            <a:pPr marL="171450" indent="-171450">
              <a:buFont typeface="Arial" panose="020B0604020202020204" pitchFamily="34" charset="0"/>
              <a:buChar cha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B5A8B19-6A70-47C0-800F-DE881129EF55}" type="slidenum">
              <a:rPr lang="en-US" smtClean="0"/>
              <a:t>13</a:t>
            </a:fld>
            <a:endParaRPr lang="en-US"/>
          </a:p>
        </p:txBody>
      </p:sp>
    </p:spTree>
    <p:extLst>
      <p:ext uri="{BB962C8B-B14F-4D97-AF65-F5344CB8AC3E}">
        <p14:creationId xmlns:p14="http://schemas.microsoft.com/office/powerpoint/2010/main" val="21872375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Say:</a:t>
            </a:r>
          </a:p>
          <a:p>
            <a:pPr marL="171450" lvl="0" indent="-171450" algn="l" rtl="0">
              <a:spcBef>
                <a:spcPts val="0"/>
              </a:spcBef>
              <a:spcAft>
                <a:spcPts val="0"/>
              </a:spcAft>
              <a:buFont typeface="Arial" panose="020B0604020202020204" pitchFamily="34" charset="0"/>
              <a:buChar char="•"/>
            </a:pPr>
            <a:r>
              <a:rPr lang="en-US" b="0" dirty="0"/>
              <a:t>When we think about creating time for joy or nourishing activities in our lives it is a form of self care</a:t>
            </a:r>
          </a:p>
          <a:p>
            <a:pPr marL="171450" lvl="0" indent="-171450" algn="l" rtl="0">
              <a:spcBef>
                <a:spcPts val="0"/>
              </a:spcBef>
              <a:spcAft>
                <a:spcPts val="0"/>
              </a:spcAft>
              <a:buFont typeface="Arial" panose="020B0604020202020204" pitchFamily="34" charset="0"/>
              <a:buChar char="•"/>
            </a:pPr>
            <a:r>
              <a:rPr lang="en-US" b="0" dirty="0"/>
              <a:t>Self care is anything we do with the intention of being kind to ourselves.</a:t>
            </a:r>
          </a:p>
          <a:p>
            <a:pPr marL="171450" lvl="0" indent="-171450" algn="l" rtl="0">
              <a:spcBef>
                <a:spcPts val="0"/>
              </a:spcBef>
              <a:spcAft>
                <a:spcPts val="0"/>
              </a:spcAft>
              <a:buFont typeface="Arial" panose="020B0604020202020204" pitchFamily="34" charset="0"/>
              <a:buChar char="•"/>
            </a:pPr>
            <a:r>
              <a:rPr lang="en-US" b="0" dirty="0"/>
              <a:t>Self care helps to restore balance in our bodies. </a:t>
            </a:r>
          </a:p>
          <a:p>
            <a:pPr marL="171450" lvl="0" indent="-171450" algn="l" rtl="0">
              <a:spcBef>
                <a:spcPts val="0"/>
              </a:spcBef>
              <a:spcAft>
                <a:spcPts val="0"/>
              </a:spcAft>
              <a:buFont typeface="Arial" panose="020B0604020202020204" pitchFamily="34" charset="0"/>
              <a:buChar char="•"/>
            </a:pPr>
            <a:r>
              <a:rPr lang="en-US" b="0" dirty="0"/>
              <a:t>It is not a treat; it is an investment in our well being</a:t>
            </a:r>
          </a:p>
          <a:p>
            <a:pPr marL="171450" lvl="0" indent="-171450" algn="l" rtl="0">
              <a:spcBef>
                <a:spcPts val="0"/>
              </a:spcBef>
              <a:spcAft>
                <a:spcPts val="0"/>
              </a:spcAft>
              <a:buFont typeface="Arial" panose="020B0604020202020204" pitchFamily="34" charset="0"/>
              <a:buChar char="•"/>
            </a:pPr>
            <a:r>
              <a:rPr lang="en-US" b="0" dirty="0"/>
              <a:t>We can have self care activities related to our physical, mindfulness, social, emotional and or mental well being.</a:t>
            </a:r>
          </a:p>
          <a:p>
            <a:pPr marL="628650" lvl="1" indent="-171450" algn="l" rtl="0">
              <a:spcBef>
                <a:spcPts val="0"/>
              </a:spcBef>
              <a:spcAft>
                <a:spcPts val="0"/>
              </a:spcAft>
              <a:buFont typeface="Arial" panose="020B0604020202020204" pitchFamily="34" charset="0"/>
              <a:buChar char="•"/>
            </a:pPr>
            <a:r>
              <a:rPr lang="en-US" b="0" dirty="0"/>
              <a:t>Physical includes thins like exercise, nutrition, sleep and medical care.</a:t>
            </a:r>
          </a:p>
          <a:p>
            <a:pPr marL="628650" lvl="1" indent="-171450" algn="l" rtl="0">
              <a:spcBef>
                <a:spcPts val="0"/>
              </a:spcBef>
              <a:spcAft>
                <a:spcPts val="0"/>
              </a:spcAft>
              <a:buFont typeface="Arial" panose="020B0604020202020204" pitchFamily="34" charset="0"/>
              <a:buChar char="•"/>
            </a:pPr>
            <a:r>
              <a:rPr lang="en-US" b="0" dirty="0"/>
              <a:t>Social includes things like relationships, community and connection with others</a:t>
            </a:r>
          </a:p>
          <a:p>
            <a:pPr marL="628650" lvl="1" indent="-171450" algn="l" rtl="0">
              <a:spcBef>
                <a:spcPts val="0"/>
              </a:spcBef>
              <a:spcAft>
                <a:spcPts val="0"/>
              </a:spcAft>
              <a:buFont typeface="Arial" panose="020B0604020202020204" pitchFamily="34" charset="0"/>
              <a:buChar char="•"/>
            </a:pPr>
            <a:r>
              <a:rPr lang="en-US" b="0" dirty="0"/>
              <a:t>Mental includes learning, creativity and problem solving.</a:t>
            </a:r>
          </a:p>
          <a:p>
            <a:pPr marL="628650" lvl="1" indent="-171450" algn="l" rtl="0">
              <a:spcBef>
                <a:spcPts val="0"/>
              </a:spcBef>
              <a:spcAft>
                <a:spcPts val="0"/>
              </a:spcAft>
              <a:buFont typeface="Arial" panose="020B0604020202020204" pitchFamily="34" charset="0"/>
              <a:buChar char="•"/>
            </a:pPr>
            <a:r>
              <a:rPr lang="en-US" b="0" dirty="0"/>
              <a:t>Emotional includes self-awareness and expressing feelings.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Spiritual includes reflection, a sense of inner peace, and connection to something greater than oneself.</a:t>
            </a:r>
          </a:p>
          <a:p>
            <a:pPr marL="171450" lvl="0" indent="-171450" algn="l" rtl="0">
              <a:spcBef>
                <a:spcPts val="0"/>
              </a:spcBef>
              <a:spcAft>
                <a:spcPts val="0"/>
              </a:spcAft>
              <a:buFont typeface="Arial" panose="020B0604020202020204" pitchFamily="34" charset="0"/>
              <a:buChar char="•"/>
            </a:pPr>
            <a:r>
              <a:rPr lang="en-US" b="0" dirty="0"/>
              <a:t>We can try to enhance our activities in all these areas, or we can focus on 1 category, there is no one way for everyone</a:t>
            </a:r>
          </a:p>
          <a:p>
            <a:pPr marL="171450" lvl="0" indent="-171450" algn="l" rtl="0">
              <a:spcBef>
                <a:spcPts val="0"/>
              </a:spcBef>
              <a:spcAft>
                <a:spcPts val="0"/>
              </a:spcAft>
              <a:buFont typeface="Arial" panose="020B0604020202020204" pitchFamily="34" charset="0"/>
              <a:buChar char="•"/>
            </a:pPr>
            <a:r>
              <a:rPr lang="en-US" b="0" dirty="0"/>
              <a:t>The goal is to bring awareness to at least one category and be kind to ourselves by intentionally identify an activity to practice. </a:t>
            </a:r>
            <a:endParaRPr lang="en-US" dirty="0"/>
          </a:p>
          <a:p>
            <a:pPr marL="0" lvl="0" indent="0" algn="l" rtl="0">
              <a:spcBef>
                <a:spcPts val="0"/>
              </a:spcBef>
              <a:spcAft>
                <a:spcPts val="0"/>
              </a:spcAft>
              <a:buNone/>
            </a:pPr>
            <a:r>
              <a:rPr lang="en-US" b="1" dirty="0"/>
              <a:t>Ask:</a:t>
            </a:r>
          </a:p>
          <a:p>
            <a:pPr marL="171450" lvl="0" indent="-171450" algn="l" rtl="0">
              <a:spcBef>
                <a:spcPts val="0"/>
              </a:spcBef>
              <a:spcAft>
                <a:spcPts val="0"/>
              </a:spcAft>
              <a:buFont typeface="Arial" panose="020B0604020202020204" pitchFamily="34" charset="0"/>
              <a:buChar char="•"/>
            </a:pPr>
            <a:r>
              <a:rPr lang="en-US" dirty="0"/>
              <a:t>Can you take this time as an opportunity to deepen your love with yourself?</a:t>
            </a:r>
          </a:p>
          <a:p>
            <a:endParaRPr lang="en-US" dirty="0"/>
          </a:p>
        </p:txBody>
      </p:sp>
      <p:sp>
        <p:nvSpPr>
          <p:cNvPr id="4" name="Slide Number Placeholder 3"/>
          <p:cNvSpPr>
            <a:spLocks noGrp="1"/>
          </p:cNvSpPr>
          <p:nvPr>
            <p:ph type="sldNum" sz="quarter" idx="5"/>
          </p:nvPr>
        </p:nvSpPr>
        <p:spPr/>
        <p:txBody>
          <a:bodyPr/>
          <a:lstStyle/>
          <a:p>
            <a:fld id="{AB5A8B19-6A70-47C0-800F-DE881129EF55}" type="slidenum">
              <a:rPr lang="en-US" smtClean="0"/>
              <a:t>14</a:t>
            </a:fld>
            <a:endParaRPr lang="en-US"/>
          </a:p>
        </p:txBody>
      </p:sp>
    </p:spTree>
    <p:extLst>
      <p:ext uri="{BB962C8B-B14F-4D97-AF65-F5344CB8AC3E}">
        <p14:creationId xmlns:p14="http://schemas.microsoft.com/office/powerpoint/2010/main" val="18840623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Ask:</a:t>
            </a:r>
          </a:p>
          <a:p>
            <a:pPr marL="171450" indent="-171450">
              <a:buFont typeface="Arial" panose="020B0604020202020204" pitchFamily="34" charset="0"/>
              <a:buChar char="•"/>
            </a:pPr>
            <a:r>
              <a:rPr lang="en-US" dirty="0"/>
              <a:t>Have you heard the sayings ‘</a:t>
            </a:r>
            <a:r>
              <a:rPr lang="en-US" i="1" dirty="0"/>
              <a:t>you can’t pour from an empty cup’ or ‘ put your own oxygen mask on first before helping others’?</a:t>
            </a:r>
            <a:endParaRPr lang="en-US" b="0" i="1" dirty="0"/>
          </a:p>
          <a:p>
            <a:pPr marL="171450" indent="-171450">
              <a:buFont typeface="Arial" panose="020B0604020202020204" pitchFamily="34" charset="0"/>
              <a:buChar char="•"/>
            </a:pPr>
            <a:r>
              <a:rPr lang="en-US" b="0" dirty="0"/>
              <a:t>What do these sayings mean to you?</a:t>
            </a:r>
          </a:p>
          <a:p>
            <a:pPr marL="171450" indent="-171450">
              <a:buFont typeface="Arial" panose="020B0604020202020204" pitchFamily="34" charset="0"/>
              <a:buChar char="•"/>
            </a:pPr>
            <a:endParaRPr lang="en-US" b="0" dirty="0"/>
          </a:p>
          <a:p>
            <a:r>
              <a:rPr lang="en-US" b="1" dirty="0"/>
              <a:t>Say:</a:t>
            </a:r>
          </a:p>
          <a:p>
            <a:pPr marL="171450" indent="-171450">
              <a:buFont typeface="Arial" panose="020B0604020202020204" pitchFamily="34" charset="0"/>
              <a:buChar char="•"/>
            </a:pPr>
            <a:r>
              <a:rPr lang="en-US" dirty="0"/>
              <a:t>Often as caregivers, we give and give of ourselves to others or to other things</a:t>
            </a:r>
          </a:p>
          <a:p>
            <a:pPr marL="171450" indent="-171450">
              <a:buFont typeface="Arial" panose="020B0604020202020204" pitchFamily="34" charset="0"/>
              <a:buChar char="•"/>
            </a:pPr>
            <a:r>
              <a:rPr lang="en-US" dirty="0"/>
              <a:t>These activities can be depleting of our energy.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When we have given everything or had too many depleting activities our self care energy is empty and at this point, we are unable to give to others either.</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Imagine yourself as a tree that provides shade, fruit, and shelter for others.</a:t>
            </a:r>
          </a:p>
          <a:p>
            <a:pPr marL="171450" indent="-171450">
              <a:buFont typeface="Arial" panose="020B0604020202020204" pitchFamily="34" charset="0"/>
              <a:buChar char="•"/>
            </a:pPr>
            <a:r>
              <a:rPr lang="en-US" dirty="0"/>
              <a:t>Without water, sunlight, and nutrients, even the strongest tree will wither.</a:t>
            </a:r>
          </a:p>
          <a:p>
            <a:pPr marL="171450" indent="-171450">
              <a:buFont typeface="Arial" panose="020B0604020202020204" pitchFamily="34" charset="0"/>
              <a:buChar char="•"/>
            </a:pPr>
            <a:r>
              <a:rPr lang="en-US" dirty="0"/>
              <a:t>Selfcare is like watering, fertilizing and ensuring the tree gets sunlight.</a:t>
            </a:r>
          </a:p>
          <a:p>
            <a:pPr marL="171450" indent="-171450">
              <a:buFont typeface="Arial" panose="020B0604020202020204" pitchFamily="34" charset="0"/>
              <a:buChar char="•"/>
            </a:pPr>
            <a:r>
              <a:rPr lang="en-US" dirty="0"/>
              <a:t>A healthy tree can support many birds, provide fruit for years, and offer shelter.</a:t>
            </a:r>
          </a:p>
          <a:p>
            <a:pPr marL="171450" indent="-171450">
              <a:buFont typeface="Arial" panose="020B0604020202020204" pitchFamily="34" charset="0"/>
              <a:buChar char="•"/>
            </a:pPr>
            <a:r>
              <a:rPr lang="en-US" dirty="0"/>
              <a:t>But a withered tree helps no one.</a:t>
            </a:r>
          </a:p>
          <a:p>
            <a:pPr marL="171450" indent="-171450">
              <a:buFont typeface="Arial" panose="020B0604020202020204" pitchFamily="34" charset="0"/>
              <a:buChar char="•"/>
            </a:pPr>
            <a:r>
              <a:rPr lang="en-US" dirty="0"/>
              <a:t>We are of no use to anyone else if we don’t care for ourselves and recharge our energy.</a:t>
            </a:r>
          </a:p>
          <a:p>
            <a:pPr marL="171450" indent="-171450">
              <a:buFont typeface="Arial" panose="020B0604020202020204" pitchFamily="34" charset="0"/>
              <a:buChar char="•"/>
            </a:pPr>
            <a:r>
              <a:rPr lang="en-US" dirty="0"/>
              <a:t>There will always be stressors or things that deplete our energy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cannot always control these depleting activities, sometimes they are a surprise, such as a sick child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Too many depleting activities without counteracting these with joyful activities leaves little time for us to recharge</a:t>
            </a:r>
          </a:p>
          <a:p>
            <a:pPr marL="171450" indent="-171450">
              <a:buFont typeface="Arial" panose="020B0604020202020204" pitchFamily="34" charset="0"/>
              <a:buChar char="•"/>
            </a:pPr>
            <a:r>
              <a:rPr lang="en-US" dirty="0"/>
              <a:t>Only when we can recharge our energy can we then be at a healthy place to give to others</a:t>
            </a:r>
          </a:p>
          <a:p>
            <a:pPr marL="171450" lvl="0" indent="-171450">
              <a:buFont typeface="Arial" panose="020B0604020202020204" pitchFamily="34" charset="0"/>
              <a:buChar char="•"/>
            </a:pPr>
            <a:r>
              <a:rPr lang="en-US" dirty="0"/>
              <a:t>Fortunately, there are simple actions we can take to recharge.</a:t>
            </a:r>
          </a:p>
          <a:p>
            <a:pPr marL="171450" lvl="0" indent="-171450">
              <a:buFont typeface="Arial" panose="020B0604020202020204" pitchFamily="34" charset="0"/>
              <a:buChar char="•"/>
            </a:pPr>
            <a:r>
              <a:rPr lang="en-US" dirty="0"/>
              <a:t>Taking short bursts of time out of our day to recharge is not likely to have too much of a negative impact on the rest of our time</a:t>
            </a:r>
          </a:p>
          <a:p>
            <a:pPr marL="171450" lvl="0" indent="-171450">
              <a:buFont typeface="Arial" panose="020B0604020202020204" pitchFamily="34" charset="0"/>
              <a:buChar char="•"/>
            </a:pPr>
            <a:r>
              <a:rPr lang="en-US" dirty="0"/>
              <a:t>Rather it will make us happier, more energetic, more productive and more useful to others.</a:t>
            </a:r>
          </a:p>
          <a:p>
            <a:endParaRPr lang="LID4096" dirty="0"/>
          </a:p>
        </p:txBody>
      </p:sp>
      <p:sp>
        <p:nvSpPr>
          <p:cNvPr id="4" name="Slide Number Placeholder 3"/>
          <p:cNvSpPr>
            <a:spLocks noGrp="1"/>
          </p:cNvSpPr>
          <p:nvPr>
            <p:ph type="sldNum" sz="quarter" idx="5"/>
          </p:nvPr>
        </p:nvSpPr>
        <p:spPr/>
        <p:txBody>
          <a:bodyPr/>
          <a:lstStyle/>
          <a:p>
            <a:fld id="{BFDCD45F-1786-4D3F-B479-2AA4CC9CF3C3}" type="slidenum">
              <a:rPr lang="LID4096" smtClean="0"/>
              <a:t>15</a:t>
            </a:fld>
            <a:endParaRPr lang="LID4096"/>
          </a:p>
        </p:txBody>
      </p:sp>
    </p:spTree>
    <p:extLst>
      <p:ext uri="{BB962C8B-B14F-4D97-AF65-F5344CB8AC3E}">
        <p14:creationId xmlns:p14="http://schemas.microsoft.com/office/powerpoint/2010/main" val="20871484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8F65E-B13A-597F-B72F-B2B7CF967D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197E9F-1ABF-337C-0310-40C2419773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3E62E7-3DA5-F908-7934-56FB2E72726A}"/>
              </a:ext>
            </a:extLst>
          </p:cNvPr>
          <p:cNvSpPr>
            <a:spLocks noGrp="1"/>
          </p:cNvSpPr>
          <p:nvPr>
            <p:ph type="body" idx="1"/>
          </p:nvPr>
        </p:nvSpPr>
        <p:spPr/>
        <p:txBody>
          <a:bodyPr/>
          <a:lstStyle/>
          <a:p>
            <a:r>
              <a:rPr lang="en-US" b="1" dirty="0"/>
              <a:t>Say:</a:t>
            </a:r>
          </a:p>
          <a:p>
            <a:pPr marL="171450" indent="-171450">
              <a:buFont typeface="Arial" panose="020B0604020202020204" pitchFamily="34" charset="0"/>
              <a:buChar char="•"/>
            </a:pPr>
            <a:r>
              <a:rPr lang="en-US" b="0" dirty="0"/>
              <a:t>Let’s look again at the well-being categories- physical, spiritual, social, emotional, and mental.</a:t>
            </a:r>
          </a:p>
          <a:p>
            <a:pPr marL="171450" indent="-171450">
              <a:buFont typeface="Arial" panose="020B0604020202020204" pitchFamily="34" charset="0"/>
              <a:buChar char="•"/>
            </a:pPr>
            <a:r>
              <a:rPr lang="en-US" b="0" dirty="0"/>
              <a:t>These are all areas where we can practice self care and engaging in nourishing activities that bring us joy.</a:t>
            </a:r>
          </a:p>
          <a:p>
            <a:pPr marL="171450" indent="-171450">
              <a:buFont typeface="Arial" panose="020B0604020202020204" pitchFamily="34" charset="0"/>
              <a:buChar char="•"/>
            </a:pPr>
            <a:r>
              <a:rPr lang="en-US" b="0" dirty="0"/>
              <a:t>We will split into 5 groups; each group will focus on one of the well-being categories</a:t>
            </a:r>
          </a:p>
          <a:p>
            <a:endParaRPr lang="en-US" b="1" dirty="0"/>
          </a:p>
          <a:p>
            <a:r>
              <a:rPr lang="en-US" b="1" dirty="0"/>
              <a:t>Ask:</a:t>
            </a:r>
          </a:p>
          <a:p>
            <a:pPr marL="171450" indent="-171450">
              <a:buFont typeface="Arial" panose="020B0604020202020204" pitchFamily="34" charset="0"/>
              <a:buChar char="•"/>
            </a:pPr>
            <a:r>
              <a:rPr lang="en-US" dirty="0"/>
              <a:t>Thinking about your community, what are 5 nourishing activities people can do to recharge their self-care batteries in each of these categories?</a:t>
            </a:r>
          </a:p>
          <a:p>
            <a:pPr marL="628650" lvl="1" indent="-171450">
              <a:buFont typeface="Arial" panose="020B0604020202020204" pitchFamily="34" charset="0"/>
              <a:buChar char="•"/>
            </a:pPr>
            <a:r>
              <a:rPr lang="en-US" dirty="0"/>
              <a:t>Take into consideration your community, its environment, your religious practices.</a:t>
            </a:r>
          </a:p>
          <a:p>
            <a:pPr marL="628650" lvl="1" indent="-171450">
              <a:buFont typeface="Arial" panose="020B0604020202020204" pitchFamily="34" charset="0"/>
              <a:buChar char="•"/>
            </a:pPr>
            <a:r>
              <a:rPr lang="en-US" dirty="0"/>
              <a:t>Think of realistic and accessible actions that could be available to most individuals.</a:t>
            </a:r>
          </a:p>
          <a:p>
            <a:pPr marL="457200" lvl="1" indent="0">
              <a:buFont typeface="Arial" panose="020B0604020202020204" pitchFamily="34" charset="0"/>
              <a:buNone/>
            </a:pPr>
            <a:endParaRPr lang="en-US" dirty="0"/>
          </a:p>
          <a:p>
            <a:r>
              <a:rPr lang="en-US" b="1" dirty="0"/>
              <a:t>Say:</a:t>
            </a:r>
          </a:p>
          <a:p>
            <a:pPr marL="171450" indent="-171450">
              <a:buFont typeface="Arial" panose="020B0604020202020204" pitchFamily="34" charset="0"/>
              <a:buChar char="•"/>
            </a:pPr>
            <a:r>
              <a:rPr lang="en-US" dirty="0"/>
              <a:t>Please write down all your suggested activities so we can share them with each other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After your 5 minutes of discussion each group will share their list of 5 activities and then select 1 brief activity to demonstrate with the larger group</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For example, if deep breathing is one of your activities, you can guide our larger group in a short deep breathing activity</a:t>
            </a:r>
          </a:p>
          <a:p>
            <a:endParaRPr lang="en-US" b="1" dirty="0"/>
          </a:p>
          <a:p>
            <a:r>
              <a:rPr lang="en-US" b="1" dirty="0"/>
              <a:t>Notes:</a:t>
            </a:r>
          </a:p>
          <a:p>
            <a:pPr marL="171450" indent="-171450">
              <a:buFont typeface="Arial" panose="020B0604020202020204" pitchFamily="34" charset="0"/>
              <a:buChar char="•"/>
            </a:pPr>
            <a:r>
              <a:rPr lang="en-US" b="0" dirty="0"/>
              <a:t>Split participants into 5 groups</a:t>
            </a:r>
          </a:p>
          <a:p>
            <a:pPr marL="171450" indent="-171450">
              <a:buFont typeface="Arial" panose="020B0604020202020204" pitchFamily="34" charset="0"/>
              <a:buChar char="•"/>
            </a:pPr>
            <a:r>
              <a:rPr lang="en-US" b="0" dirty="0"/>
              <a:t>Assign each group a category to focus on</a:t>
            </a:r>
          </a:p>
          <a:p>
            <a:pPr marL="171450" indent="-171450">
              <a:buFont typeface="Arial" panose="020B0604020202020204" pitchFamily="34" charset="0"/>
              <a:buChar char="•"/>
            </a:pPr>
            <a:r>
              <a:rPr lang="en-US" b="0" dirty="0"/>
              <a:t>Remind each group to select 1 activity from their list to demonstrate/facilitate with the larger group</a:t>
            </a:r>
          </a:p>
          <a:p>
            <a:pPr marL="171450" indent="-171450">
              <a:buFont typeface="Arial" panose="020B0604020202020204" pitchFamily="34" charset="0"/>
              <a:buChar char="•"/>
            </a:pPr>
            <a:r>
              <a:rPr lang="en-US" b="0" dirty="0"/>
              <a:t>When the groups are sharing their activities, record them on a flip chart/large paper and hang the paper on the wall for all participants to be able to see</a:t>
            </a:r>
          </a:p>
          <a:p>
            <a:pPr marL="171450" indent="-171450">
              <a:buFont typeface="Arial" panose="020B0604020202020204" pitchFamily="34" charset="0"/>
              <a:buChar char="•"/>
            </a:pPr>
            <a:r>
              <a:rPr lang="en-US" b="0" dirty="0"/>
              <a:t>If you are short on time, consider asking the groups to read out their list of 5 and skip the demonstration/facilitation</a:t>
            </a:r>
          </a:p>
          <a:p>
            <a:pPr marL="0" lvl="0" indent="0" algn="l" rtl="0">
              <a:spcBef>
                <a:spcPts val="0"/>
              </a:spcBef>
              <a:spcAft>
                <a:spcPts val="0"/>
              </a:spcAft>
              <a:buNone/>
            </a:pPr>
            <a:endParaRPr lang="en-US" dirty="0"/>
          </a:p>
          <a:p>
            <a:pPr marL="0" lvl="0" indent="0" algn="l" rtl="0">
              <a:spcBef>
                <a:spcPts val="0"/>
              </a:spcBef>
              <a:spcAft>
                <a:spcPts val="0"/>
              </a:spcAft>
              <a:buNone/>
            </a:pPr>
            <a:r>
              <a:rPr lang="en-US" sz="1200" b="1" kern="1200" dirty="0">
                <a:solidFill>
                  <a:schemeClr val="tx1"/>
                </a:solidFill>
                <a:effectLst/>
                <a:latin typeface="+mn-lt"/>
                <a:ea typeface="+mn-ea"/>
                <a:cs typeface="+mn-cs"/>
              </a:rPr>
              <a:t>Facilitator Note for Virtual Presentations:</a:t>
            </a:r>
          </a:p>
          <a:p>
            <a:pPr marL="0" lvl="0" indent="0" algn="l" rtl="0">
              <a:spcBef>
                <a:spcPts val="0"/>
              </a:spcBef>
              <a:spcAft>
                <a:spcPts val="0"/>
              </a:spcAft>
              <a:buNone/>
            </a:pPr>
            <a:r>
              <a:rPr lang="en-US" sz="1200" kern="1200" dirty="0">
                <a:solidFill>
                  <a:schemeClr val="tx1"/>
                </a:solidFill>
                <a:effectLst/>
                <a:latin typeface="+mn-lt"/>
                <a:ea typeface="+mn-ea"/>
                <a:cs typeface="+mn-cs"/>
              </a:rPr>
              <a:t>For virtual Forums, </a:t>
            </a:r>
            <a:r>
              <a:rPr lang="en-US" dirty="0"/>
              <a:t>keep participants in one group and guide the activity together.</a:t>
            </a:r>
          </a:p>
          <a:p>
            <a:pPr marL="0" lvl="0" indent="0" algn="l" rtl="0">
              <a:spcBef>
                <a:spcPts val="0"/>
              </a:spcBef>
              <a:spcAft>
                <a:spcPts val="0"/>
              </a:spcAft>
              <a:buNone/>
            </a:pPr>
            <a:r>
              <a:rPr lang="en-US" dirty="0"/>
              <a:t>Explore </a:t>
            </a:r>
            <a:r>
              <a:rPr lang="en-US" b="0" dirty="0"/>
              <a:t>each category one at a time</a:t>
            </a:r>
          </a:p>
          <a:p>
            <a:pPr marL="0" lvl="0" indent="0" algn="l" rtl="0">
              <a:spcBef>
                <a:spcPts val="0"/>
              </a:spcBef>
              <a:spcAft>
                <a:spcPts val="0"/>
              </a:spcAft>
              <a:buNone/>
            </a:pPr>
            <a:r>
              <a:rPr lang="en-US" dirty="0"/>
              <a:t>For each one, we’ll spend a minute or two sharing ideas in the </a:t>
            </a:r>
            <a:r>
              <a:rPr lang="en-US" b="0" dirty="0"/>
              <a:t>chat </a:t>
            </a:r>
            <a:r>
              <a:rPr lang="en-US" dirty="0"/>
              <a:t>or out loud.</a:t>
            </a:r>
          </a:p>
        </p:txBody>
      </p:sp>
      <p:sp>
        <p:nvSpPr>
          <p:cNvPr id="4" name="Slide Number Placeholder 3">
            <a:extLst>
              <a:ext uri="{FF2B5EF4-FFF2-40B4-BE49-F238E27FC236}">
                <a16:creationId xmlns:a16="http://schemas.microsoft.com/office/drawing/2014/main" id="{1A196B6F-5DA4-1BB8-C391-F434A0A4676D}"/>
              </a:ext>
            </a:extLst>
          </p:cNvPr>
          <p:cNvSpPr>
            <a:spLocks noGrp="1"/>
          </p:cNvSpPr>
          <p:nvPr>
            <p:ph type="sldNum" sz="quarter" idx="5"/>
          </p:nvPr>
        </p:nvSpPr>
        <p:spPr/>
        <p:txBody>
          <a:bodyPr/>
          <a:lstStyle/>
          <a:p>
            <a:fld id="{AB5A8B19-6A70-47C0-800F-DE881129EF55}" type="slidenum">
              <a:rPr lang="en-US" smtClean="0"/>
              <a:t>16</a:t>
            </a:fld>
            <a:endParaRPr lang="en-US"/>
          </a:p>
        </p:txBody>
      </p:sp>
    </p:spTree>
    <p:extLst>
      <p:ext uri="{BB962C8B-B14F-4D97-AF65-F5344CB8AC3E}">
        <p14:creationId xmlns:p14="http://schemas.microsoft.com/office/powerpoint/2010/main" val="15262252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pPr marL="171450" indent="-171450">
              <a:buFont typeface="Arial" panose="020B0604020202020204" pitchFamily="34" charset="0"/>
              <a:buChar char="•"/>
            </a:pPr>
            <a:r>
              <a:rPr lang="en-US" b="0" dirty="0"/>
              <a:t>Thank you for sharing your list of nourishing activities that can help us recharge.</a:t>
            </a:r>
          </a:p>
          <a:p>
            <a:pPr marL="171450" indent="-171450">
              <a:buFont typeface="Arial" panose="020B0604020202020204" pitchFamily="34" charset="0"/>
              <a:buChar char="•"/>
            </a:pPr>
            <a:r>
              <a:rPr lang="en-US" b="0" dirty="0"/>
              <a:t>Here are additional tips from Healthy Minds Family Tip Sheet – a copy of which is attached to your materials</a:t>
            </a:r>
          </a:p>
          <a:p>
            <a:pPr marL="628650" lvl="1" indent="-171450">
              <a:buFont typeface="Arial" panose="020B0604020202020204" pitchFamily="34" charset="0"/>
              <a:buChar char="•"/>
            </a:pPr>
            <a:r>
              <a:rPr lang="en-US" b="0" dirty="0"/>
              <a:t>Practice mindfulness: taking time to slow down and be present. This practice can help to improve our focus decrease stress and assist in managing emotion. Examples include doing a body scan, going for an exploration walk or a gratitude share</a:t>
            </a:r>
          </a:p>
          <a:p>
            <a:pPr marL="628650" lvl="1" indent="-171450">
              <a:buFont typeface="Arial" panose="020B0604020202020204" pitchFamily="34" charset="0"/>
              <a:buChar char="•"/>
            </a:pPr>
            <a:r>
              <a:rPr lang="en-US" b="0" dirty="0"/>
              <a:t>Healthy eating – our bodies are powered by what we eat. Certain foods have more nutrients and are better for our bodies. By eating healthy foods, we can make sure that our brain has the power to help us focus and learn and that our muscles have the fuel to help us move.</a:t>
            </a:r>
          </a:p>
          <a:p>
            <a:pPr marL="628650" lvl="1" indent="-171450">
              <a:buFont typeface="Arial" panose="020B0604020202020204" pitchFamily="34" charset="0"/>
              <a:buChar char="•"/>
            </a:pPr>
            <a:r>
              <a:rPr lang="en-US" b="0" dirty="0"/>
              <a:t>Sleep – giving our bodies to time rest and recharge is important. Routines for bedtime and relaxation can be helpful to build regular rest </a:t>
            </a:r>
          </a:p>
          <a:p>
            <a:pPr marL="628650" lvl="1" indent="-171450">
              <a:buFont typeface="Arial" panose="020B0604020202020204" pitchFamily="34" charset="0"/>
              <a:buChar char="•"/>
            </a:pPr>
            <a:r>
              <a:rPr lang="en-US" b="0" dirty="0"/>
              <a:t>Creative self expression: Art allows us to share and connect with others. We do not need to have special talents nor specific materials to produce great artwork. Exploring new materials and/or making something that is uniquely yours can be fun and relaxing</a:t>
            </a:r>
          </a:p>
          <a:p>
            <a:pPr marL="628650" lvl="1" indent="-171450">
              <a:buFont typeface="Arial" panose="020B0604020202020204" pitchFamily="34" charset="0"/>
              <a:buChar char="•"/>
            </a:pPr>
            <a:r>
              <a:rPr lang="en-US" b="0" dirty="0"/>
              <a:t>Physical fitness:  When we take care of our bodies, we are also taking care of minds. Physical exercise helps keeps us healthy, decreases stress and can help to improve our mood. Explore different activities that can be done individually or as a whole family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Segoe UI" panose="020B0502040204020203" pitchFamily="34" charset="0"/>
              </a:rPr>
              <a:t>In addition to these activities, connecting with other families going through similar experiences can be very helpful</a:t>
            </a:r>
            <a:endParaRPr lang="en-US" sz="1800" dirty="0">
              <a:effectLst/>
              <a:latin typeface="Arial" panose="020B0604020202020204" pitchFamily="34" charset="0"/>
            </a:endParaRPr>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5"/>
          </p:nvPr>
        </p:nvSpPr>
        <p:spPr/>
        <p:txBody>
          <a:bodyPr/>
          <a:lstStyle/>
          <a:p>
            <a:fld id="{AB5A8B19-6A70-47C0-800F-DE881129EF55}" type="slidenum">
              <a:rPr lang="en-US" smtClean="0"/>
              <a:t>17</a:t>
            </a:fld>
            <a:endParaRPr lang="en-US"/>
          </a:p>
        </p:txBody>
      </p:sp>
    </p:spTree>
    <p:extLst>
      <p:ext uri="{BB962C8B-B14F-4D97-AF65-F5344CB8AC3E}">
        <p14:creationId xmlns:p14="http://schemas.microsoft.com/office/powerpoint/2010/main" val="29837729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pPr marL="171450" indent="-171450">
              <a:buFont typeface="Arial" panose="020B0604020202020204" pitchFamily="34" charset="0"/>
              <a:buChar char="•"/>
            </a:pPr>
            <a:r>
              <a:rPr lang="en-US" dirty="0"/>
              <a:t>Now that we have explored different strategies for recharging and managing our stress</a:t>
            </a:r>
          </a:p>
          <a:p>
            <a:pPr marL="171450" indent="-171450">
              <a:buFont typeface="Arial" panose="020B0604020202020204" pitchFamily="34" charset="0"/>
              <a:buChar char="•"/>
            </a:pPr>
            <a:r>
              <a:rPr lang="en-US" dirty="0"/>
              <a:t>Please take a couple of minutes (no more than 5 minutes) to think about 1 strategy that you can realistically do to recharge.</a:t>
            </a:r>
          </a:p>
          <a:p>
            <a:pPr marL="171450" indent="-171450">
              <a:buFont typeface="Arial" panose="020B0604020202020204" pitchFamily="34" charset="0"/>
              <a:buChar char="•"/>
            </a:pPr>
            <a:r>
              <a:rPr lang="en-US" dirty="0"/>
              <a:t>Select one strategy that you can try for the next month and commit to doing</a:t>
            </a:r>
          </a:p>
          <a:p>
            <a:pPr marL="171450" indent="-171450">
              <a:buFont typeface="Arial" panose="020B0604020202020204" pitchFamily="34" charset="0"/>
              <a:buChar char="•"/>
            </a:pPr>
            <a:r>
              <a:rPr lang="en-US" dirty="0"/>
              <a:t>Think about what </a:t>
            </a:r>
            <a:r>
              <a:rPr lang="en-US" b="0" dirty="0"/>
              <a:t>works best for you and your family. </a:t>
            </a:r>
          </a:p>
          <a:p>
            <a:pPr marL="171450" indent="-171450">
              <a:buFont typeface="Arial" panose="020B0604020202020204" pitchFamily="34" charset="0"/>
              <a:buChar char="•"/>
            </a:pPr>
            <a:r>
              <a:rPr lang="en-US" b="0" dirty="0"/>
              <a:t>It does not have to be something very big, what is important is that it is realistic and doable</a:t>
            </a:r>
          </a:p>
          <a:p>
            <a:pPr marL="171450" indent="-171450">
              <a:buFont typeface="Arial" panose="020B0604020202020204" pitchFamily="34" charset="0"/>
              <a:buChar char="•"/>
            </a:pPr>
            <a:r>
              <a:rPr lang="en-US" b="0" dirty="0"/>
              <a:t>Once you have thought about a strategy to commit to for the first month.</a:t>
            </a:r>
          </a:p>
          <a:p>
            <a:pPr marL="0" lvl="0" indent="0">
              <a:buFont typeface="Arial" panose="020B0604020202020204" pitchFamily="34" charset="0"/>
              <a:buNone/>
            </a:pPr>
            <a:endParaRPr lang="en-US" b="0" dirty="0"/>
          </a:p>
          <a:p>
            <a:pPr marL="0" indent="0">
              <a:buFont typeface="Arial" panose="020B0604020202020204" pitchFamily="34" charset="0"/>
              <a:buNone/>
            </a:pPr>
            <a:r>
              <a:rPr lang="en-US" b="1" dirty="0"/>
              <a:t>Ask:</a:t>
            </a:r>
          </a:p>
          <a:p>
            <a:pPr marL="171450" indent="-171450">
              <a:buFont typeface="Arial" panose="020B0604020202020204" pitchFamily="34" charset="0"/>
              <a:buChar char="•"/>
            </a:pPr>
            <a:r>
              <a:rPr lang="en-US" b="0" dirty="0"/>
              <a:t>Would anyone like to share their self-care strategy they are going to try?</a:t>
            </a:r>
          </a:p>
          <a:p>
            <a:endParaRPr lang="en-US" dirty="0"/>
          </a:p>
        </p:txBody>
      </p:sp>
      <p:sp>
        <p:nvSpPr>
          <p:cNvPr id="4" name="Slide Number Placeholder 3"/>
          <p:cNvSpPr>
            <a:spLocks noGrp="1"/>
          </p:cNvSpPr>
          <p:nvPr>
            <p:ph type="sldNum" sz="quarter" idx="5"/>
          </p:nvPr>
        </p:nvSpPr>
        <p:spPr/>
        <p:txBody>
          <a:bodyPr/>
          <a:lstStyle/>
          <a:p>
            <a:fld id="{AB5A8B19-6A70-47C0-800F-DE881129EF55}" type="slidenum">
              <a:rPr lang="en-US" smtClean="0"/>
              <a:t>18</a:t>
            </a:fld>
            <a:endParaRPr lang="en-US"/>
          </a:p>
        </p:txBody>
      </p:sp>
    </p:spTree>
    <p:extLst>
      <p:ext uri="{BB962C8B-B14F-4D97-AF65-F5344CB8AC3E}">
        <p14:creationId xmlns:p14="http://schemas.microsoft.com/office/powerpoint/2010/main" val="28868264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pPr marL="171450" indent="-171450">
              <a:buFont typeface="Arial" panose="020B0604020202020204" pitchFamily="34" charset="0"/>
              <a:buChar char="•"/>
            </a:pPr>
            <a:r>
              <a:rPr lang="en-US" dirty="0"/>
              <a:t>Before we close, let’s have some time for questions and discussion. </a:t>
            </a:r>
          </a:p>
          <a:p>
            <a:pPr marL="0" indent="0">
              <a:buFont typeface="Arial" panose="020B0604020202020204" pitchFamily="34" charset="0"/>
              <a:buNone/>
            </a:pPr>
            <a:r>
              <a:rPr lang="en-US" b="1" dirty="0"/>
              <a:t>Ask:</a:t>
            </a:r>
          </a:p>
          <a:p>
            <a:pPr marL="171450" indent="-171450">
              <a:buFont typeface="Arial" panose="020B0604020202020204" pitchFamily="34" charset="0"/>
              <a:buChar char="•"/>
            </a:pPr>
            <a:r>
              <a:rPr lang="en-US" b="0" dirty="0"/>
              <a:t>Does anyone have any questions or outstanding challenges?</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Notes:</a:t>
            </a:r>
          </a:p>
          <a:p>
            <a:pPr marL="171450" indent="-171450">
              <a:buFont typeface="Arial" panose="020B0604020202020204" pitchFamily="34" charset="0"/>
              <a:buChar char="•"/>
            </a:pPr>
            <a:r>
              <a:rPr lang="en-US" b="0" dirty="0"/>
              <a:t>This is the time to address any outstanding questions or concerns from participants</a:t>
            </a:r>
          </a:p>
          <a:p>
            <a:pPr marL="171450" indent="-171450">
              <a:buFont typeface="Arial" panose="020B0604020202020204" pitchFamily="34" charset="0"/>
              <a:buChar char="•"/>
            </a:pPr>
            <a:r>
              <a:rPr lang="en-US" b="0" dirty="0"/>
              <a:t>Start off by responding to the challenges and questions that participants shared at the beginning of the session.</a:t>
            </a:r>
            <a:endParaRPr lang="en-US" dirty="0"/>
          </a:p>
          <a:p>
            <a:pPr marL="171450" indent="-171450">
              <a:buFont typeface="Arial" panose="020B0604020202020204" pitchFamily="34" charset="0"/>
              <a:buChar char="•"/>
            </a:pPr>
            <a:r>
              <a:rPr lang="en-US" dirty="0"/>
              <a:t>Remember to answer as thoroughly as possible</a:t>
            </a:r>
          </a:p>
          <a:p>
            <a:pPr marL="171450" indent="-171450">
              <a:buFont typeface="Arial" panose="020B0604020202020204" pitchFamily="34" charset="0"/>
              <a:buChar char="•"/>
            </a:pPr>
            <a:r>
              <a:rPr lang="en-US" dirty="0"/>
              <a:t>If relevant you can also ask other participants if they have suggestions to share</a:t>
            </a:r>
          </a:p>
          <a:p>
            <a:pPr marL="171450" indent="-171450">
              <a:buFont typeface="Arial" panose="020B0604020202020204" pitchFamily="34" charset="0"/>
              <a:buChar char="•"/>
            </a:pPr>
            <a:r>
              <a:rPr lang="en-US" dirty="0"/>
              <a:t>Leverage your community partners, and /or topic experts to help you respond to questions.</a:t>
            </a:r>
          </a:p>
          <a:p>
            <a:pPr marL="171450" indent="-171450">
              <a:buFont typeface="Arial" panose="020B0604020202020204" pitchFamily="34" charset="0"/>
              <a:buChar char="•"/>
            </a:pPr>
            <a:r>
              <a:rPr lang="en-US" dirty="0"/>
              <a:t>If there are questions you are not able to respond to, be honest and if feasible do the following:</a:t>
            </a:r>
          </a:p>
          <a:p>
            <a:pPr marL="628650" lvl="1" indent="-171450">
              <a:buFont typeface="Arial" panose="020B0604020202020204" pitchFamily="34" charset="0"/>
              <a:buChar char="•"/>
            </a:pPr>
            <a:r>
              <a:rPr lang="en-US" dirty="0"/>
              <a:t>Refer individuals with that concern to community partners – have names and contacts for these referral partners</a:t>
            </a:r>
          </a:p>
          <a:p>
            <a:pPr marL="628650" lvl="1" indent="-171450">
              <a:buFont typeface="Arial" panose="020B0604020202020204" pitchFamily="34" charset="0"/>
              <a:buChar char="•"/>
            </a:pPr>
            <a:r>
              <a:rPr lang="en-US" dirty="0"/>
              <a:t>Take note of the question and tell the participants you will inquire about the answer and get back to them (be sure you have the capacity to do this follow up)</a:t>
            </a:r>
          </a:p>
          <a:p>
            <a:endParaRPr lang="en-US" dirty="0"/>
          </a:p>
          <a:p>
            <a:endParaRPr lang="en-US" dirty="0"/>
          </a:p>
        </p:txBody>
      </p:sp>
      <p:sp>
        <p:nvSpPr>
          <p:cNvPr id="4" name="Slide Number Placeholder 3"/>
          <p:cNvSpPr>
            <a:spLocks noGrp="1"/>
          </p:cNvSpPr>
          <p:nvPr>
            <p:ph type="sldNum" sz="quarter" idx="5"/>
          </p:nvPr>
        </p:nvSpPr>
        <p:spPr/>
        <p:txBody>
          <a:bodyPr/>
          <a:lstStyle/>
          <a:p>
            <a:fld id="{AB5A8B19-6A70-47C0-800F-DE881129EF55}" type="slidenum">
              <a:rPr lang="en-US" smtClean="0"/>
              <a:t>19</a:t>
            </a:fld>
            <a:endParaRPr lang="en-US"/>
          </a:p>
        </p:txBody>
      </p:sp>
    </p:spTree>
    <p:extLst>
      <p:ext uri="{BB962C8B-B14F-4D97-AF65-F5344CB8AC3E}">
        <p14:creationId xmlns:p14="http://schemas.microsoft.com/office/powerpoint/2010/main" val="3922614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r>
              <a:rPr lang="en-US" dirty="0"/>
              <a:t>: </a:t>
            </a:r>
          </a:p>
          <a:p>
            <a:pPr marL="171450" indent="-171450">
              <a:buFont typeface="Arial" panose="020B0604020202020204" pitchFamily="34" charset="0"/>
              <a:buChar char="•"/>
            </a:pPr>
            <a:r>
              <a:rPr lang="en-US" dirty="0"/>
              <a:t>As you know, our topic today is managing stress and building resilience</a:t>
            </a:r>
          </a:p>
          <a:p>
            <a:pPr marL="171450" indent="-171450">
              <a:buFont typeface="Arial" panose="020B0604020202020204" pitchFamily="34" charset="0"/>
              <a:buChar char="•"/>
            </a:pPr>
            <a:r>
              <a:rPr lang="en-US" dirty="0"/>
              <a:t>We are going to spend the hour together, learning about stress and its impact on the body and exploring strategies on how we can manage stress.</a:t>
            </a:r>
          </a:p>
          <a:p>
            <a:pPr marL="171450" indent="-171450">
              <a:buFont typeface="Arial" panose="020B0604020202020204" pitchFamily="34" charset="0"/>
              <a:buChar char="•"/>
            </a:pPr>
            <a:r>
              <a:rPr lang="en-US" dirty="0"/>
              <a:t>Let’s take a moment to get to know each other and set some ground rules for our time together</a:t>
            </a:r>
          </a:p>
          <a:p>
            <a:pPr marL="171450" indent="-171450">
              <a:buFont typeface="Arial" panose="020B0604020202020204" pitchFamily="34" charset="0"/>
              <a:buChar char="•"/>
            </a:pPr>
            <a:r>
              <a:rPr lang="en-US" dirty="0"/>
              <a:t>Let’s get to know each other a little bit and introduce ourselves. </a:t>
            </a:r>
          </a:p>
          <a:p>
            <a:pPr marL="628650" lvl="1" indent="-171450">
              <a:buFont typeface="Arial" panose="020B0604020202020204" pitchFamily="34" charset="0"/>
              <a:buChar char="•"/>
            </a:pPr>
            <a:r>
              <a:rPr lang="en-US" dirty="0"/>
              <a:t>For this game we will pass around this ball and each person must say something that brings them joy.</a:t>
            </a:r>
          </a:p>
          <a:p>
            <a:pPr marL="628650" lvl="1" indent="-171450">
              <a:buFont typeface="Arial" panose="020B0604020202020204" pitchFamily="34" charset="0"/>
              <a:buChar char="•"/>
            </a:pPr>
            <a:r>
              <a:rPr lang="en-US" dirty="0"/>
              <a:t>The person speaking throws the ball to someone else and this person must say their name and something that brings them joy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dirty="0"/>
          </a:p>
          <a:p>
            <a:pPr marL="0" indent="0">
              <a:buFont typeface="Arial" panose="020B0604020202020204" pitchFamily="34" charset="0"/>
              <a:buNone/>
            </a:pPr>
            <a:r>
              <a:rPr lang="en-US" sz="1200" b="1" kern="1200" dirty="0">
                <a:solidFill>
                  <a:schemeClr val="tx1"/>
                </a:solidFill>
                <a:effectLst/>
                <a:latin typeface="+mn-lt"/>
                <a:ea typeface="+mn-ea"/>
                <a:cs typeface="+mn-cs"/>
              </a:rPr>
              <a:t>Facilitator Note for Virtual Presentations:</a:t>
            </a:r>
          </a:p>
          <a:p>
            <a:pPr marL="171450" lvl="0" indent="-171450">
              <a:buFont typeface="Arial" panose="020B0604020202020204" pitchFamily="34" charset="0"/>
              <a:buChar char="•"/>
            </a:pPr>
            <a:r>
              <a:rPr lang="en-US" b="0" dirty="0"/>
              <a:t>Ask participants to say their name and something that brings them joy.</a:t>
            </a:r>
          </a:p>
          <a:p>
            <a:endParaRPr lang="en-US" dirty="0"/>
          </a:p>
          <a:p>
            <a:endParaRPr lang="en-US" dirty="0"/>
          </a:p>
        </p:txBody>
      </p:sp>
      <p:sp>
        <p:nvSpPr>
          <p:cNvPr id="4" name="Slide Number Placeholder 3"/>
          <p:cNvSpPr>
            <a:spLocks noGrp="1"/>
          </p:cNvSpPr>
          <p:nvPr>
            <p:ph type="sldNum" sz="quarter" idx="5"/>
          </p:nvPr>
        </p:nvSpPr>
        <p:spPr/>
        <p:txBody>
          <a:bodyPr/>
          <a:lstStyle/>
          <a:p>
            <a:fld id="{AB5A8B19-6A70-47C0-800F-DE881129EF55}" type="slidenum">
              <a:rPr lang="en-US" smtClean="0"/>
              <a:t>2</a:t>
            </a:fld>
            <a:endParaRPr lang="en-US"/>
          </a:p>
        </p:txBody>
      </p:sp>
    </p:spTree>
    <p:extLst>
      <p:ext uri="{BB962C8B-B14F-4D97-AF65-F5344CB8AC3E}">
        <p14:creationId xmlns:p14="http://schemas.microsoft.com/office/powerpoint/2010/main" val="37359493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7B57C4-9B23-F6E7-1170-FCC6E45E36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865E3E-5866-B523-2187-807068C73A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371B97-D0B1-6213-76E1-EA4DCF5556E5}"/>
              </a:ext>
            </a:extLst>
          </p:cNvPr>
          <p:cNvSpPr>
            <a:spLocks noGrp="1"/>
          </p:cNvSpPr>
          <p:nvPr>
            <p:ph type="body" idx="1"/>
          </p:nvPr>
        </p:nvSpPr>
        <p:spPr/>
        <p:txBody>
          <a:bodyPr/>
          <a:lstStyle/>
          <a:p>
            <a:r>
              <a:rPr lang="en-US" b="1" dirty="0"/>
              <a:t>Say:</a:t>
            </a:r>
          </a:p>
          <a:p>
            <a:pPr marL="171450" indent="-171450">
              <a:buFont typeface="Arial" panose="020B0604020202020204" pitchFamily="34" charset="0"/>
              <a:buChar char="•"/>
            </a:pPr>
            <a:r>
              <a:rPr lang="en-US" b="0" dirty="0"/>
              <a:t>Thank you all for your participation today.</a:t>
            </a:r>
          </a:p>
          <a:p>
            <a:pPr marL="171450" indent="-171450">
              <a:buFont typeface="Arial" panose="020B0604020202020204" pitchFamily="34" charset="0"/>
              <a:buChar char="•"/>
            </a:pPr>
            <a:r>
              <a:rPr lang="en-US" b="0" dirty="0"/>
              <a:t>Before we close, let’s take a moment to share one thing we are grateful for.</a:t>
            </a:r>
          </a:p>
          <a:p>
            <a:pPr marL="171450" indent="-171450">
              <a:buFont typeface="Arial" panose="020B0604020202020204" pitchFamily="34" charset="0"/>
              <a:buChar char="•"/>
            </a:pPr>
            <a:r>
              <a:rPr lang="en-US" b="0" dirty="0"/>
              <a:t>If you prefer not to share as a group, feel free to record your response in your workbook</a:t>
            </a:r>
          </a:p>
          <a:p>
            <a:pPr marL="171450" indent="-171450">
              <a:buFont typeface="Arial" panose="020B0604020202020204" pitchFamily="34" charset="0"/>
              <a:buChar char="•"/>
            </a:pPr>
            <a:r>
              <a:rPr lang="en-US" sz="1200" dirty="0"/>
              <a:t>Maybe you are thankful for something someone did for you.</a:t>
            </a:r>
          </a:p>
          <a:p>
            <a:pPr marL="171450" indent="-171450">
              <a:buFont typeface="Arial" panose="020B0604020202020204" pitchFamily="34" charset="0"/>
              <a:buChar char="•"/>
            </a:pPr>
            <a:r>
              <a:rPr lang="en-US" sz="1200" dirty="0"/>
              <a:t>Maybe you are thankful for the weather, or for a pet </a:t>
            </a:r>
          </a:p>
          <a:p>
            <a:pPr marL="171450" indent="-171450">
              <a:buFont typeface="Arial" panose="020B0604020202020204" pitchFamily="34" charset="0"/>
              <a:buChar char="•"/>
            </a:pPr>
            <a:r>
              <a:rPr lang="en-US" sz="1200" dirty="0"/>
              <a:t>Whatever it is you are grateful for, big or small, let’s take a moment to recognize it</a:t>
            </a:r>
          </a:p>
          <a:p>
            <a:pPr marL="171450" indent="-171450">
              <a:buFont typeface="Arial" panose="020B0604020202020204" pitchFamily="34" charset="0"/>
              <a:buChar char="•"/>
            </a:pPr>
            <a:r>
              <a:rPr lang="en-US" sz="1200" dirty="0"/>
              <a:t>Remember this is a practice that you can also build into your daily routine</a:t>
            </a:r>
          </a:p>
          <a:p>
            <a:pPr marL="171450" indent="-171450">
              <a:buFont typeface="Arial" panose="020B0604020202020204" pitchFamily="34" charset="0"/>
              <a:buChar char="•"/>
            </a:pPr>
            <a:r>
              <a:rPr lang="en-US" sz="1200" dirty="0"/>
              <a:t>Let us begin who would like to go first?</a:t>
            </a:r>
          </a:p>
          <a:p>
            <a:pPr marL="0" indent="0">
              <a:buFont typeface="Arial" panose="020B0604020202020204" pitchFamily="34" charset="0"/>
              <a:buNone/>
            </a:pPr>
            <a:endParaRPr lang="en-US" sz="1200" dirty="0"/>
          </a:p>
          <a:p>
            <a:pPr marL="0" indent="0">
              <a:buFont typeface="Arial" panose="020B0604020202020204" pitchFamily="34" charset="0"/>
              <a:buNone/>
            </a:pPr>
            <a:r>
              <a:rPr lang="en-US" sz="1200" b="1" dirty="0"/>
              <a:t>Notes:</a:t>
            </a:r>
          </a:p>
          <a:p>
            <a:pPr marL="171450" indent="-171450">
              <a:buFont typeface="Arial" panose="020B0604020202020204" pitchFamily="34" charset="0"/>
              <a:buChar char="•"/>
            </a:pPr>
            <a:r>
              <a:rPr lang="en-US" sz="1200" dirty="0"/>
              <a:t>Allow time for all the participants who chose so, to share.</a:t>
            </a:r>
          </a:p>
          <a:p>
            <a:pPr marL="171450" indent="-171450">
              <a:buFont typeface="Arial" panose="020B0604020202020204" pitchFamily="34" charset="0"/>
              <a:buChar char="•"/>
            </a:pPr>
            <a:r>
              <a:rPr lang="en-US" sz="1200" dirty="0"/>
              <a:t>Facilitators can go first and share what they are grateful for.</a:t>
            </a:r>
          </a:p>
          <a:p>
            <a:pPr marL="0" indent="0">
              <a:buFont typeface="Arial" panose="020B0604020202020204" pitchFamily="34" charset="0"/>
              <a:buNone/>
            </a:pPr>
            <a:endParaRPr lang="en-US" b="0" dirty="0"/>
          </a:p>
          <a:p>
            <a:pPr marL="0" lvl="0" indent="0" algn="l" rtl="0">
              <a:spcBef>
                <a:spcPts val="0"/>
              </a:spcBef>
              <a:spcAft>
                <a:spcPts val="0"/>
              </a:spcAft>
              <a:buNone/>
            </a:pPr>
            <a:endParaRPr lang="en-US" dirty="0"/>
          </a:p>
        </p:txBody>
      </p:sp>
      <p:sp>
        <p:nvSpPr>
          <p:cNvPr id="4" name="Slide Number Placeholder 3">
            <a:extLst>
              <a:ext uri="{FF2B5EF4-FFF2-40B4-BE49-F238E27FC236}">
                <a16:creationId xmlns:a16="http://schemas.microsoft.com/office/drawing/2014/main" id="{86FF8020-6259-62EB-B551-2ECDC0212CB3}"/>
              </a:ext>
            </a:extLst>
          </p:cNvPr>
          <p:cNvSpPr>
            <a:spLocks noGrp="1"/>
          </p:cNvSpPr>
          <p:nvPr>
            <p:ph type="sldNum" sz="quarter" idx="5"/>
          </p:nvPr>
        </p:nvSpPr>
        <p:spPr/>
        <p:txBody>
          <a:bodyPr/>
          <a:lstStyle/>
          <a:p>
            <a:fld id="{AB5A8B19-6A70-47C0-800F-DE881129EF55}" type="slidenum">
              <a:rPr lang="en-US" smtClean="0"/>
              <a:t>20</a:t>
            </a:fld>
            <a:endParaRPr lang="en-US"/>
          </a:p>
        </p:txBody>
      </p:sp>
    </p:spTree>
    <p:extLst>
      <p:ext uri="{BB962C8B-B14F-4D97-AF65-F5344CB8AC3E}">
        <p14:creationId xmlns:p14="http://schemas.microsoft.com/office/powerpoint/2010/main" val="37481116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Notes:</a:t>
            </a:r>
          </a:p>
          <a:p>
            <a:pPr marL="171450" indent="-171450">
              <a:buFont typeface="Arial" panose="020B0604020202020204" pitchFamily="34" charset="0"/>
              <a:buChar char="•"/>
            </a:pPr>
            <a:r>
              <a:rPr lang="en-US" dirty="0"/>
              <a:t>To close the meeting, thank participants for their participation and attendance</a:t>
            </a:r>
          </a:p>
          <a:p>
            <a:pPr marL="171450" indent="-171450">
              <a:buFont typeface="Arial" panose="020B0604020202020204" pitchFamily="34" charset="0"/>
              <a:buChar char="•"/>
            </a:pPr>
            <a:r>
              <a:rPr lang="en-US" dirty="0"/>
              <a:t>Share contact information for participants to ask further questions or to learn more</a:t>
            </a:r>
          </a:p>
          <a:p>
            <a:pPr marL="171450" indent="-171450">
              <a:buFont typeface="Arial" panose="020B0604020202020204" pitchFamily="34" charset="0"/>
              <a:buChar char="•"/>
            </a:pPr>
            <a:r>
              <a:rPr lang="en-US" dirty="0"/>
              <a:t>Include contacts for the Special Olympics program staff as well as for nutrition partners in the community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900" spc="-10" dirty="0">
                <a:effectLst/>
                <a:latin typeface="Ubuntu Light" panose="020B0304030602030204" pitchFamily="34" charset="0"/>
                <a:ea typeface="MS Mincho" panose="02020609040205080304" pitchFamily="49" charset="-128"/>
                <a:cs typeface="Times New Roman" panose="02020603050405020304" pitchFamily="18" charset="0"/>
              </a:rPr>
              <a:t>This may be a good time to invite community partners to share a bit about their services and how attendees can access them.</a:t>
            </a:r>
          </a:p>
          <a:p>
            <a:endParaRPr lang="en-US" b="1" dirty="0"/>
          </a:p>
          <a:p>
            <a:endParaRPr lang="en-US" dirty="0"/>
          </a:p>
        </p:txBody>
      </p:sp>
      <p:sp>
        <p:nvSpPr>
          <p:cNvPr id="4" name="Slide Number Placeholder 3"/>
          <p:cNvSpPr>
            <a:spLocks noGrp="1"/>
          </p:cNvSpPr>
          <p:nvPr>
            <p:ph type="sldNum" sz="quarter" idx="5"/>
          </p:nvPr>
        </p:nvSpPr>
        <p:spPr/>
        <p:txBody>
          <a:bodyPr/>
          <a:lstStyle/>
          <a:p>
            <a:fld id="{AB5A8B19-6A70-47C0-800F-DE881129EF55}" type="slidenum">
              <a:rPr lang="en-US" smtClean="0"/>
              <a:t>21</a:t>
            </a:fld>
            <a:endParaRPr lang="en-US"/>
          </a:p>
        </p:txBody>
      </p:sp>
    </p:spTree>
    <p:extLst>
      <p:ext uri="{BB962C8B-B14F-4D97-AF65-F5344CB8AC3E}">
        <p14:creationId xmlns:p14="http://schemas.microsoft.com/office/powerpoint/2010/main" val="34286261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E7D51-65CE-7DEB-B0E4-91528A31FB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5604D1-6310-9811-651F-381096C271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E124F2-03D0-7CCC-014F-CD394FD10D03}"/>
              </a:ext>
            </a:extLst>
          </p:cNvPr>
          <p:cNvSpPr>
            <a:spLocks noGrp="1"/>
          </p:cNvSpPr>
          <p:nvPr>
            <p:ph type="body" idx="1"/>
          </p:nvPr>
        </p:nvSpPr>
        <p:spPr/>
        <p:txBody>
          <a:bodyPr/>
          <a:lstStyle/>
          <a:p>
            <a:pPr marL="0" indent="0">
              <a:buFont typeface="Arial" panose="020B0604020202020204" pitchFamily="34" charset="0"/>
              <a:buNone/>
            </a:pPr>
            <a:endParaRPr lang="en-US" dirty="0"/>
          </a:p>
          <a:p>
            <a:endParaRPr lang="LID4096" dirty="0"/>
          </a:p>
        </p:txBody>
      </p:sp>
      <p:sp>
        <p:nvSpPr>
          <p:cNvPr id="4" name="Slide Number Placeholder 3">
            <a:extLst>
              <a:ext uri="{FF2B5EF4-FFF2-40B4-BE49-F238E27FC236}">
                <a16:creationId xmlns:a16="http://schemas.microsoft.com/office/drawing/2014/main" id="{8E2E6B66-63D1-B985-6198-3D851D6BC5BF}"/>
              </a:ext>
            </a:extLst>
          </p:cNvPr>
          <p:cNvSpPr>
            <a:spLocks noGrp="1"/>
          </p:cNvSpPr>
          <p:nvPr>
            <p:ph type="sldNum" sz="quarter" idx="5"/>
          </p:nvPr>
        </p:nvSpPr>
        <p:spPr/>
        <p:txBody>
          <a:bodyPr/>
          <a:lstStyle/>
          <a:p>
            <a:fld id="{BFDCD45F-1786-4D3F-B479-2AA4CC9CF3C3}" type="slidenum">
              <a:rPr lang="LID4096" smtClean="0"/>
              <a:t>22</a:t>
            </a:fld>
            <a:endParaRPr lang="LID4096"/>
          </a:p>
        </p:txBody>
      </p:sp>
    </p:spTree>
    <p:extLst>
      <p:ext uri="{BB962C8B-B14F-4D97-AF65-F5344CB8AC3E}">
        <p14:creationId xmlns:p14="http://schemas.microsoft.com/office/powerpoint/2010/main" val="1159302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Tx/>
              <a:buNone/>
            </a:pPr>
            <a:r>
              <a:rPr lang="en-US" b="1" dirty="0"/>
              <a:t>Say:</a:t>
            </a:r>
            <a:endParaRPr lang="en-US" sz="1200" b="0" i="1" kern="1200" spc="0" dirty="0">
              <a:effectLst/>
              <a:latin typeface="+mn-lt"/>
              <a:ea typeface="+mn-ea"/>
              <a:cs typeface="+mn-cs"/>
            </a:endParaRPr>
          </a:p>
          <a:p>
            <a:pPr marL="171450" lvl="0" indent="-171450">
              <a:buFont typeface="Arial" panose="020B0604020202020204" pitchFamily="34" charset="0"/>
              <a:buChar char="•"/>
            </a:pPr>
            <a:r>
              <a:rPr lang="en-US" sz="1200" kern="900" spc="-10" dirty="0">
                <a:effectLst/>
                <a:latin typeface="Ubuntu Light" panose="020B0304030602030204" pitchFamily="34" charset="0"/>
                <a:ea typeface="MS Mincho" panose="020B0400000000000000" pitchFamily="49" charset="-128"/>
                <a:cs typeface="Times New Roman" panose="02020603050405020304" pitchFamily="18" charset="0"/>
              </a:rPr>
              <a:t>The goal of Family Health Forums is to reduce the health disparities for people with intellectual disabilities.</a:t>
            </a:r>
          </a:p>
          <a:p>
            <a:pPr marL="171450" lvl="0" indent="-171450">
              <a:buFont typeface="Arial" panose="020B0604020202020204" pitchFamily="34" charset="0"/>
              <a:buChar char="•"/>
            </a:pPr>
            <a:r>
              <a:rPr lang="en-US" sz="1200" kern="900" spc="-10" dirty="0">
                <a:effectLst/>
                <a:latin typeface="Ubuntu Light" panose="020B0304030602030204" pitchFamily="34" charset="0"/>
                <a:ea typeface="MS Mincho" panose="020B0400000000000000" pitchFamily="49" charset="-128"/>
                <a:cs typeface="Times New Roman" panose="02020603050405020304" pitchFamily="18" charset="0"/>
              </a:rPr>
              <a:t>We know we cannot do this without supporting the whole family!</a:t>
            </a:r>
          </a:p>
          <a:p>
            <a:pPr marL="171450" indent="-171450">
              <a:buFont typeface="Arial" panose="020B0604020202020204" pitchFamily="34" charset="0"/>
              <a:buChar char="•"/>
            </a:pPr>
            <a:r>
              <a:rPr lang="en-US" b="0" i="0" dirty="0"/>
              <a:t>This space is for families to support each others health and wellbeing. </a:t>
            </a:r>
          </a:p>
          <a:p>
            <a:pPr marL="171450" indent="-171450">
              <a:buFont typeface="Arial" panose="020B0604020202020204" pitchFamily="34" charset="0"/>
              <a:buChar char="•"/>
            </a:pPr>
            <a:r>
              <a:rPr lang="en-US" b="0" i="0" dirty="0"/>
              <a:t>Here we focus on all the members of your family.</a:t>
            </a:r>
          </a:p>
          <a:p>
            <a:pPr marL="171450" indent="-171450">
              <a:buFont typeface="Arial" panose="020B0604020202020204" pitchFamily="34" charset="0"/>
              <a:buChar char="•"/>
            </a:pPr>
            <a:r>
              <a:rPr lang="en-US" b="0" i="0" dirty="0"/>
              <a:t>Together we will learn about different health challenges and how families can work together to address them together.</a:t>
            </a:r>
          </a:p>
          <a:p>
            <a:pPr marL="171450" indent="-171450">
              <a:buFont typeface="Arial" panose="020B0604020202020204" pitchFamily="34" charset="0"/>
              <a:buChar char="•"/>
            </a:pPr>
            <a:r>
              <a:rPr lang="en-US" b="0" i="0" dirty="0"/>
              <a:t>We also bring families together to establish support networks with other families and with service providers in our community</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To make this</a:t>
            </a:r>
            <a:r>
              <a:rPr lang="en-US" b="0" i="0" dirty="0"/>
              <a:t> a welcoming space,</a:t>
            </a:r>
            <a:r>
              <a:rPr lang="en-US" dirty="0"/>
              <a:t> there are</a:t>
            </a:r>
            <a:r>
              <a:rPr lang="en-US" b="0" i="0" dirty="0"/>
              <a:t> 4 principles to guide our time together:</a:t>
            </a:r>
            <a:endParaRPr lang="en-US" dirty="0">
              <a:ea typeface="Calibri"/>
              <a:cs typeface="Calibri"/>
            </a:endParaRPr>
          </a:p>
          <a:p>
            <a:pPr marL="685800" lvl="1" indent="-228600">
              <a:buFont typeface="+mj-lt"/>
              <a:buAutoNum type="arabicPeriod"/>
            </a:pPr>
            <a:r>
              <a:rPr lang="en-US" b="0" i="0" dirty="0"/>
              <a:t>We RESPECT each other’s opinions</a:t>
            </a:r>
            <a:r>
              <a:rPr lang="en-US" dirty="0"/>
              <a:t> </a:t>
            </a:r>
            <a:r>
              <a:rPr lang="en-US" b="0" i="0" dirty="0"/>
              <a:t>and recognize that we may all be at different stages of caring for ourselves </a:t>
            </a:r>
            <a:endParaRPr lang="en-US" dirty="0"/>
          </a:p>
          <a:p>
            <a:pPr marL="685800" lvl="1" indent="-228600">
              <a:buAutoNum type="arabicPeriod"/>
            </a:pPr>
            <a:r>
              <a:rPr lang="en-US" dirty="0"/>
              <a:t>We</a:t>
            </a:r>
            <a:r>
              <a:rPr lang="en-US" b="0" i="0" dirty="0"/>
              <a:t> use ACTIVE LISTENING to be fully present with each other and give each other our undivided attention.</a:t>
            </a:r>
            <a:endParaRPr lang="en-US" dirty="0">
              <a:ea typeface="Calibri"/>
              <a:cs typeface="Calibri"/>
            </a:endParaRPr>
          </a:p>
          <a:p>
            <a:pPr marL="685800" lvl="1" indent="-228600">
              <a:buFont typeface="+mj-lt"/>
              <a:buAutoNum type="arabicPeriod"/>
            </a:pPr>
            <a:r>
              <a:rPr lang="en-US" b="0" i="0" dirty="0"/>
              <a:t>We are a JUDGEMENT-FREE zone – we recognize that we each bring our own unique experiences to this event.</a:t>
            </a:r>
            <a:endParaRPr lang="en-US" b="0" i="0" dirty="0">
              <a:ea typeface="Calibri"/>
              <a:cs typeface="Calibri"/>
            </a:endParaRPr>
          </a:p>
          <a:p>
            <a:pPr marL="685800" lvl="1" indent="-228600">
              <a:buFont typeface="+mj-lt"/>
              <a:buAutoNum type="arabicPeriod"/>
            </a:pPr>
            <a:r>
              <a:rPr lang="en-US" b="0" i="0" dirty="0"/>
              <a:t>We believe in CONFIDENTIALITY – we agree to keep private what is shared and discussed here</a:t>
            </a:r>
            <a:endParaRPr lang="en-US" b="0" i="0" dirty="0">
              <a:ea typeface="Calibri"/>
              <a:cs typeface="Calibri"/>
            </a:endParaRPr>
          </a:p>
          <a:p>
            <a:pPr marL="228600" lvl="0" indent="-228600">
              <a:buFont typeface="Arial" panose="020B0604020202020204" pitchFamily="34" charset="0"/>
              <a:buChar char="•"/>
            </a:pPr>
            <a:r>
              <a:rPr lang="en-US" b="0" i="0" dirty="0"/>
              <a:t>We are here to learn from and with each other – feel free to ask questions at any time. You can, ask your question to the group, or you can write down your questions on the cards provided and place them in the question box.</a:t>
            </a:r>
          </a:p>
          <a:p>
            <a:pPr marL="228600" lvl="0" indent="-228600">
              <a:buFont typeface="Arial" panose="020B0604020202020204" pitchFamily="34" charset="0"/>
              <a:buChar char="•"/>
            </a:pPr>
            <a:r>
              <a:rPr lang="en-US" b="0" i="0" dirty="0">
                <a:ea typeface="Calibri"/>
                <a:cs typeface="Calibri"/>
              </a:rPr>
              <a:t>Before we begin our topic today let’s discuss why health is important for our athletes and their families.</a:t>
            </a:r>
          </a:p>
          <a:p>
            <a:endParaRPr lang="en-US" dirty="0"/>
          </a:p>
          <a:p>
            <a:endParaRPr lang="en-US" dirty="0"/>
          </a:p>
        </p:txBody>
      </p:sp>
      <p:sp>
        <p:nvSpPr>
          <p:cNvPr id="4" name="Slide Number Placeholder 3"/>
          <p:cNvSpPr>
            <a:spLocks noGrp="1"/>
          </p:cNvSpPr>
          <p:nvPr>
            <p:ph type="sldNum" sz="quarter" idx="5"/>
          </p:nvPr>
        </p:nvSpPr>
        <p:spPr/>
        <p:txBody>
          <a:bodyPr/>
          <a:lstStyle/>
          <a:p>
            <a:fld id="{AB5A8B19-6A70-47C0-800F-DE881129EF55}" type="slidenum">
              <a:rPr lang="en-US" smtClean="0"/>
              <a:t>3</a:t>
            </a:fld>
            <a:endParaRPr lang="en-US"/>
          </a:p>
        </p:txBody>
      </p:sp>
    </p:spTree>
    <p:extLst>
      <p:ext uri="{BB962C8B-B14F-4D97-AF65-F5344CB8AC3E}">
        <p14:creationId xmlns:p14="http://schemas.microsoft.com/office/powerpoint/2010/main" val="1129640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ts val="1600"/>
              </a:lnSpc>
              <a:spcBef>
                <a:spcPts val="0"/>
              </a:spcBef>
              <a:spcAft>
                <a:spcPts val="800"/>
              </a:spcAft>
              <a:tabLst>
                <a:tab pos="406400" algn="l"/>
                <a:tab pos="457200" algn="l"/>
              </a:tabLst>
            </a:pPr>
            <a:r>
              <a:rPr lang="en-US" sz="1200" b="1" kern="900" spc="-10" dirty="0">
                <a:effectLst/>
                <a:latin typeface="Ubuntu Light"/>
                <a:ea typeface="MS Mincho"/>
                <a:cs typeface="Times New Roman" panose="02020603050405020304" pitchFamily="18" charset="0"/>
              </a:rPr>
              <a:t>Say:</a:t>
            </a:r>
          </a:p>
          <a:p>
            <a:pPr marL="285750" marR="0" lvl="0" indent="-285750" algn="just" defTabSz="914400" rtl="0" eaLnBrk="1" fontAlgn="auto" latinLnBrk="0" hangingPunct="1">
              <a:lnSpc>
                <a:spcPts val="1600"/>
              </a:lnSpc>
              <a:spcBef>
                <a:spcPts val="0"/>
              </a:spcBef>
              <a:spcAft>
                <a:spcPts val="800"/>
              </a:spcAft>
              <a:buClrTx/>
              <a:buSzTx/>
              <a:buFont typeface="Arial" panose="020B0604020202020204" pitchFamily="34" charset="0"/>
              <a:buChar char="•"/>
              <a:tabLst>
                <a:tab pos="406400" algn="l"/>
                <a:tab pos="457200" algn="l"/>
              </a:tabLst>
              <a:defRPr/>
            </a:pPr>
            <a:r>
              <a:rPr lang="en-US" sz="1200" kern="900" spc="-10" dirty="0">
                <a:effectLst/>
                <a:latin typeface="Ubuntu Light"/>
                <a:ea typeface="MS Mincho"/>
                <a:cs typeface="Times New Roman" panose="02020603050405020304" pitchFamily="18" charset="0"/>
              </a:rPr>
              <a:t>Family Health Forums are important because we know that health has a substantial impact on the quality of life for people with intellectual disability and their families.</a:t>
            </a:r>
          </a:p>
          <a:p>
            <a:pPr marL="285750" indent="-285750" algn="just">
              <a:lnSpc>
                <a:spcPts val="1600"/>
              </a:lnSpc>
              <a:spcAft>
                <a:spcPts val="800"/>
              </a:spcAft>
              <a:buFont typeface="Arial" panose="020B0604020202020204" pitchFamily="34" charset="0"/>
              <a:buChar char="•"/>
              <a:tabLst>
                <a:tab pos="406400" algn="l"/>
                <a:tab pos="457200" algn="l"/>
              </a:tabLst>
              <a:defRPr/>
            </a:pPr>
            <a:r>
              <a:rPr lang="en-US" sz="1200" kern="900" spc="-10" dirty="0">
                <a:effectLst/>
                <a:latin typeface="Ubuntu Light"/>
                <a:ea typeface="MS Mincho"/>
                <a:cs typeface="Times New Roman" panose="02020603050405020304" pitchFamily="18" charset="0"/>
              </a:rPr>
              <a:t>Recent data from Special Olympics athletes has informed us about the health and wellbeing of people with intellectual disabilities.</a:t>
            </a:r>
            <a:r>
              <a:rPr lang="en-US" sz="1200" kern="900" spc="-10" dirty="0">
                <a:latin typeface="Ubuntu Light"/>
                <a:ea typeface="MS Mincho"/>
                <a:cs typeface="Times New Roman" panose="02020603050405020304" pitchFamily="18" charset="0"/>
              </a:rPr>
              <a:t> </a:t>
            </a:r>
          </a:p>
          <a:p>
            <a:pPr marL="285750" marR="0" lvl="0" indent="-285750" algn="just" defTabSz="914400" rtl="0" eaLnBrk="1" fontAlgn="auto" latinLnBrk="0" hangingPunct="1">
              <a:lnSpc>
                <a:spcPts val="1600"/>
              </a:lnSpc>
              <a:spcBef>
                <a:spcPts val="0"/>
              </a:spcBef>
              <a:spcAft>
                <a:spcPts val="800"/>
              </a:spcAft>
              <a:buClrTx/>
              <a:buSzTx/>
              <a:buFont typeface="Arial" panose="020B0604020202020204" pitchFamily="34" charset="0"/>
              <a:buChar char="•"/>
              <a:tabLst>
                <a:tab pos="406400" algn="l"/>
                <a:tab pos="457200" algn="l"/>
              </a:tabLst>
              <a:defRPr/>
            </a:pPr>
            <a:r>
              <a:rPr lang="en-US" sz="1200" i="0" kern="900" spc="-10" dirty="0">
                <a:effectLst/>
                <a:latin typeface="Ubuntu Light"/>
                <a:ea typeface="MS Mincho"/>
                <a:cs typeface="Times New Roman" panose="02020603050405020304" pitchFamily="18" charset="0"/>
              </a:rPr>
              <a:t>We know that Special Olympics adult athletes are two times more likely to be obese compared to adults without intellectual disability.</a:t>
            </a:r>
          </a:p>
          <a:p>
            <a:pPr marL="285750" marR="0" lvl="0" indent="-285750" algn="just" defTabSz="914400" rtl="0" eaLnBrk="1" fontAlgn="auto" latinLnBrk="0" hangingPunct="1">
              <a:lnSpc>
                <a:spcPts val="1600"/>
              </a:lnSpc>
              <a:spcBef>
                <a:spcPts val="0"/>
              </a:spcBef>
              <a:spcAft>
                <a:spcPts val="800"/>
              </a:spcAft>
              <a:buClrTx/>
              <a:buSzTx/>
              <a:buFont typeface="Arial" panose="020B0604020202020204" pitchFamily="34" charset="0"/>
              <a:buChar char="•"/>
              <a:tabLst>
                <a:tab pos="406400" algn="l"/>
                <a:tab pos="457200" algn="l"/>
              </a:tabLst>
              <a:defRPr/>
            </a:pPr>
            <a:r>
              <a:rPr lang="en-US" sz="1200" i="0" kern="900" spc="-10" dirty="0">
                <a:effectLst/>
                <a:latin typeface="Ubuntu Light"/>
                <a:ea typeface="MS Mincho"/>
                <a:cs typeface="Times New Roman" panose="02020603050405020304" pitchFamily="18" charset="0"/>
              </a:rPr>
              <a:t>Also, individuals with intellectual disability have as many chronic health conditions at 20+ years old as individuals in the general population do at 50+ years old.</a:t>
            </a:r>
          </a:p>
          <a:p>
            <a:pPr marL="285750" indent="-285750" algn="just">
              <a:lnSpc>
                <a:spcPts val="1600"/>
              </a:lnSpc>
              <a:spcAft>
                <a:spcPts val="800"/>
              </a:spcAft>
              <a:buFont typeface="Arial" panose="020B0604020202020204" pitchFamily="34" charset="0"/>
              <a:buChar char="•"/>
              <a:tabLst>
                <a:tab pos="406400" algn="l"/>
                <a:tab pos="457200" algn="l"/>
              </a:tabLst>
              <a:defRPr/>
            </a:pPr>
            <a:r>
              <a:rPr lang="en-US" sz="1200" i="0" kern="900" spc="-10" dirty="0">
                <a:effectLst/>
                <a:latin typeface="Ubuntu Light"/>
                <a:ea typeface="MS Mincho"/>
                <a:cs typeface="Times New Roman" panose="02020603050405020304" pitchFamily="18" charset="0"/>
              </a:rPr>
              <a:t>Lastly, people with intellectual disability often do not have access to critical health services and resources to improve their health and die 16 to 20 years sooner than people without intellectual disabilities due to preventable health conditions.</a:t>
            </a:r>
            <a:r>
              <a:rPr lang="en-US" sz="1200" kern="900" spc="-10" dirty="0">
                <a:latin typeface="Ubuntu Light"/>
                <a:ea typeface="MS Mincho"/>
                <a:cs typeface="Times New Roman" panose="02020603050405020304" pitchFamily="18" charset="0"/>
              </a:rPr>
              <a:t> </a:t>
            </a:r>
            <a:endParaRPr lang="en-US" sz="1200" i="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p>
            <a:endParaRPr lang="LID4096" dirty="0"/>
          </a:p>
        </p:txBody>
      </p:sp>
      <p:sp>
        <p:nvSpPr>
          <p:cNvPr id="4" name="Slide Number Placeholder 3"/>
          <p:cNvSpPr>
            <a:spLocks noGrp="1"/>
          </p:cNvSpPr>
          <p:nvPr>
            <p:ph type="sldNum" sz="quarter" idx="5"/>
          </p:nvPr>
        </p:nvSpPr>
        <p:spPr/>
        <p:txBody>
          <a:bodyPr/>
          <a:lstStyle/>
          <a:p>
            <a:fld id="{BFDCD45F-1786-4D3F-B479-2AA4CC9CF3C3}" type="slidenum">
              <a:rPr lang="LID4096" smtClean="0"/>
              <a:t>4</a:t>
            </a:fld>
            <a:endParaRPr lang="LID4096"/>
          </a:p>
        </p:txBody>
      </p:sp>
    </p:spTree>
    <p:extLst>
      <p:ext uri="{BB962C8B-B14F-4D97-AF65-F5344CB8AC3E}">
        <p14:creationId xmlns:p14="http://schemas.microsoft.com/office/powerpoint/2010/main" val="549160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pPr marL="171450" indent="-171450">
              <a:buFont typeface="Arial" panose="020B0604020202020204" pitchFamily="34" charset="0"/>
              <a:buChar char="•"/>
            </a:pPr>
            <a:r>
              <a:rPr lang="en-US" b="0" dirty="0"/>
              <a:t>During our time together, we will focus on the following 3 topics:</a:t>
            </a:r>
          </a:p>
          <a:p>
            <a:pPr marL="628650" lvl="1" indent="-171450">
              <a:buFont typeface="Arial" panose="020B0604020202020204" pitchFamily="34" charset="0"/>
              <a:buChar char="•"/>
            </a:pPr>
            <a:r>
              <a:rPr lang="en-US" b="0" dirty="0"/>
              <a:t>Understanding stress and wellbeing</a:t>
            </a:r>
          </a:p>
          <a:p>
            <a:pPr marL="628650" lvl="1" indent="-171450">
              <a:buFont typeface="Arial" panose="020B0604020202020204" pitchFamily="34" charset="0"/>
              <a:buChar char="•"/>
            </a:pPr>
            <a:r>
              <a:rPr lang="en-US" b="0" dirty="0"/>
              <a:t>Strategies for managing stress and regulating emotions</a:t>
            </a:r>
          </a:p>
          <a:p>
            <a:pPr marL="628650" lvl="1" indent="-171450">
              <a:buFont typeface="Arial" panose="020B0604020202020204" pitchFamily="34" charset="0"/>
              <a:buChar char="•"/>
            </a:pPr>
            <a:r>
              <a:rPr lang="en-US" b="0" dirty="0"/>
              <a:t>Action planning for a regular self-care routine</a:t>
            </a:r>
          </a:p>
          <a:p>
            <a:pPr marL="342900" marR="0" lvl="0" indent="-342900">
              <a:lnSpc>
                <a:spcPts val="1600"/>
              </a:lnSpc>
              <a:spcBef>
                <a:spcPts val="600"/>
              </a:spcBef>
              <a:spcAft>
                <a:spcPts val="600"/>
              </a:spcAft>
              <a:buFont typeface="Arial" panose="020B0604020202020204" pitchFamily="34" charset="0"/>
              <a:buChar char="•"/>
              <a:tabLst>
                <a:tab pos="406400" algn="l"/>
              </a:tabLst>
            </a:pPr>
            <a:r>
              <a:rPr lang="en-US" sz="1800" kern="900" spc="-10" dirty="0">
                <a:effectLst/>
                <a:latin typeface="Ubuntu Light" panose="020B0304030602030204" pitchFamily="34" charset="0"/>
                <a:ea typeface="MS Mincho" panose="02020609040205080304" pitchFamily="49" charset="-128"/>
                <a:cs typeface="Times New Roman" panose="02020603050405020304" pitchFamily="18" charset="0"/>
              </a:rPr>
              <a:t>We will have a mix of activities, discussion, and presentations.</a:t>
            </a:r>
          </a:p>
          <a:p>
            <a:pPr marL="342900" marR="0" lvl="0" indent="-342900">
              <a:lnSpc>
                <a:spcPts val="1600"/>
              </a:lnSpc>
              <a:spcBef>
                <a:spcPts val="600"/>
              </a:spcBef>
              <a:spcAft>
                <a:spcPts val="600"/>
              </a:spcAft>
              <a:buFont typeface="Arial" panose="020B0604020202020204" pitchFamily="34" charset="0"/>
              <a:buChar char="•"/>
              <a:tabLst>
                <a:tab pos="406400" algn="l"/>
              </a:tabLst>
            </a:pPr>
            <a:r>
              <a:rPr lang="en-US" sz="1800" kern="900" spc="-10" dirty="0">
                <a:effectLst/>
                <a:latin typeface="Ubuntu Light" panose="020B0304030602030204" pitchFamily="34" charset="0"/>
                <a:ea typeface="MS Mincho" panose="02020609040205080304" pitchFamily="49" charset="-128"/>
                <a:cs typeface="Times New Roman" panose="02020603050405020304" pitchFamily="18" charset="0"/>
              </a:rPr>
              <a:t>We all have something valuable to share and we are here to learn from each other experiences as well.</a:t>
            </a:r>
          </a:p>
          <a:p>
            <a:pPr marL="342900" marR="0" lvl="0" indent="-342900">
              <a:lnSpc>
                <a:spcPts val="1600"/>
              </a:lnSpc>
              <a:spcBef>
                <a:spcPts val="600"/>
              </a:spcBef>
              <a:spcAft>
                <a:spcPts val="600"/>
              </a:spcAft>
              <a:buFont typeface="Arial" panose="020B0604020202020204" pitchFamily="34" charset="0"/>
              <a:buChar char="•"/>
              <a:tabLst>
                <a:tab pos="406400" algn="l"/>
              </a:tabLst>
            </a:pPr>
            <a:r>
              <a:rPr lang="en-US" sz="1800" kern="900" spc="-10" dirty="0">
                <a:effectLst/>
                <a:latin typeface="Ubuntu Light" panose="020B0304030602030204" pitchFamily="34" charset="0"/>
                <a:ea typeface="MS Mincho" panose="02020609040205080304" pitchFamily="49" charset="-128"/>
                <a:cs typeface="Times New Roman" panose="02020603050405020304" pitchFamily="18" charset="0"/>
              </a:rPr>
              <a:t>Feel free to share any questions or comments you may have as we go along.</a:t>
            </a:r>
          </a:p>
          <a:p>
            <a:endParaRPr lang="en-US" dirty="0"/>
          </a:p>
        </p:txBody>
      </p:sp>
      <p:sp>
        <p:nvSpPr>
          <p:cNvPr id="4" name="Slide Number Placeholder 3"/>
          <p:cNvSpPr>
            <a:spLocks noGrp="1"/>
          </p:cNvSpPr>
          <p:nvPr>
            <p:ph type="sldNum" sz="quarter" idx="5"/>
          </p:nvPr>
        </p:nvSpPr>
        <p:spPr/>
        <p:txBody>
          <a:bodyPr/>
          <a:lstStyle/>
          <a:p>
            <a:fld id="{AB5A8B19-6A70-47C0-800F-DE881129EF55}" type="slidenum">
              <a:rPr lang="en-US" smtClean="0"/>
              <a:t>5</a:t>
            </a:fld>
            <a:endParaRPr lang="en-US"/>
          </a:p>
        </p:txBody>
      </p:sp>
    </p:spTree>
    <p:extLst>
      <p:ext uri="{BB962C8B-B14F-4D97-AF65-F5344CB8AC3E}">
        <p14:creationId xmlns:p14="http://schemas.microsoft.com/office/powerpoint/2010/main" val="1939434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r>
              <a:rPr lang="en-US" dirty="0"/>
              <a:t>:</a:t>
            </a:r>
          </a:p>
          <a:p>
            <a:pPr marL="171450" indent="-171450">
              <a:buFont typeface="Arial" panose="020B0604020202020204" pitchFamily="34" charset="0"/>
              <a:buChar char="•"/>
            </a:pPr>
            <a:r>
              <a:rPr lang="en-US" dirty="0"/>
              <a:t>Welcome to today’s Family Health Forum. </a:t>
            </a:r>
          </a:p>
          <a:p>
            <a:pPr marL="171450" indent="-171450">
              <a:buFont typeface="Arial" panose="020B0604020202020204" pitchFamily="34" charset="0"/>
              <a:buChar char="•"/>
            </a:pPr>
            <a:r>
              <a:rPr lang="en-US" dirty="0"/>
              <a:t>Before we begin, let’s take a moment to come together and calm our bodies and minds so that we can be fully present</a:t>
            </a:r>
          </a:p>
          <a:p>
            <a:pPr marL="171450" indent="-171450">
              <a:buFont typeface="Arial" panose="020B0604020202020204" pitchFamily="34" charset="0"/>
              <a:buChar char="•"/>
            </a:pPr>
            <a:r>
              <a:rPr lang="en-US" dirty="0"/>
              <a:t>We are going to have a moment of silence for 2 minutes.</a:t>
            </a:r>
          </a:p>
          <a:p>
            <a:pPr marL="171450" indent="-171450">
              <a:buFont typeface="Arial" panose="020B0604020202020204" pitchFamily="34" charset="0"/>
              <a:buChar char="•"/>
            </a:pPr>
            <a:r>
              <a:rPr lang="en-US" dirty="0"/>
              <a:t>During these 2 minutes please sit in a comfortable position, relax your arms, lower your eye gaze or close your eyes if you are comfortable. You are welcome to do any of the following:</a:t>
            </a:r>
          </a:p>
          <a:p>
            <a:pPr marL="628650" lvl="1" indent="-171450">
              <a:buFont typeface="Arial" panose="020B0604020202020204" pitchFamily="34" charset="0"/>
              <a:buChar char="•"/>
            </a:pPr>
            <a:r>
              <a:rPr lang="en-US" dirty="0"/>
              <a:t>Sit in silence</a:t>
            </a:r>
          </a:p>
          <a:p>
            <a:pPr marL="628650" lvl="1" indent="-171450">
              <a:buFont typeface="Arial" panose="020B0604020202020204" pitchFamily="34" charset="0"/>
              <a:buChar char="•"/>
            </a:pPr>
            <a:r>
              <a:rPr lang="en-US" dirty="0"/>
              <a:t>Say a prayer or sing a song to yourself</a:t>
            </a:r>
          </a:p>
          <a:p>
            <a:pPr marL="628650" lvl="1" indent="-171450">
              <a:buFont typeface="Arial" panose="020B0604020202020204" pitchFamily="34" charset="0"/>
              <a:buChar char="•"/>
            </a:pPr>
            <a:r>
              <a:rPr lang="en-US" dirty="0"/>
              <a:t>Focus on something in the room</a:t>
            </a:r>
          </a:p>
          <a:p>
            <a:pPr marL="628650" lvl="1" indent="-171450">
              <a:buFont typeface="Arial" panose="020B0604020202020204" pitchFamily="34" charset="0"/>
              <a:buChar char="•"/>
            </a:pPr>
            <a:r>
              <a:rPr lang="en-US" dirty="0"/>
              <a:t>Tensing and relaxing your muscles across your whole body</a:t>
            </a:r>
          </a:p>
          <a:p>
            <a:pPr marL="628650" lvl="1" indent="-171450">
              <a:buFont typeface="Arial" panose="020B0604020202020204" pitchFamily="34" charset="0"/>
              <a:buChar char="•"/>
            </a:pPr>
            <a:r>
              <a:rPr lang="en-US" dirty="0"/>
              <a:t>Practice deep breathing. To do this we breath in for a count of 3 (1,2,3) hold your breath for a count of 3 (1, 2, 3) and then exhale slowly for a count of 4 (1, 2, 3, 4)</a:t>
            </a:r>
          </a:p>
          <a:p>
            <a:pPr marL="171450" indent="-171450">
              <a:buFont typeface="Arial" panose="020B0604020202020204" pitchFamily="34" charset="0"/>
              <a:buChar char="•"/>
            </a:pPr>
            <a:r>
              <a:rPr lang="en-US" dirty="0"/>
              <a:t>I will start the timer now, and you can choose any activity for the next 2 minutes. </a:t>
            </a:r>
          </a:p>
          <a:p>
            <a:endParaRPr lang="LID4096" dirty="0"/>
          </a:p>
        </p:txBody>
      </p:sp>
      <p:sp>
        <p:nvSpPr>
          <p:cNvPr id="4" name="Slide Number Placeholder 3"/>
          <p:cNvSpPr>
            <a:spLocks noGrp="1"/>
          </p:cNvSpPr>
          <p:nvPr>
            <p:ph type="sldNum" sz="quarter" idx="5"/>
          </p:nvPr>
        </p:nvSpPr>
        <p:spPr/>
        <p:txBody>
          <a:bodyPr/>
          <a:lstStyle/>
          <a:p>
            <a:fld id="{BFDCD45F-1786-4D3F-B479-2AA4CC9CF3C3}" type="slidenum">
              <a:rPr lang="LID4096" smtClean="0"/>
              <a:t>6</a:t>
            </a:fld>
            <a:endParaRPr lang="LID4096"/>
          </a:p>
        </p:txBody>
      </p:sp>
    </p:spTree>
    <p:extLst>
      <p:ext uri="{BB962C8B-B14F-4D97-AF65-F5344CB8AC3E}">
        <p14:creationId xmlns:p14="http://schemas.microsoft.com/office/powerpoint/2010/main" val="3070407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r>
              <a:rPr lang="en-US" dirty="0"/>
              <a:t>:</a:t>
            </a:r>
          </a:p>
          <a:p>
            <a:pPr marL="171450" indent="-171450">
              <a:buFont typeface="Arial" panose="020B0604020202020204" pitchFamily="34" charset="0"/>
              <a:buChar char="•"/>
            </a:pPr>
            <a:r>
              <a:rPr lang="en-US" dirty="0"/>
              <a:t>We know that the journey of caring for a child with ID has its ups and downs and our care for ourselves, other family members can be impacted.</a:t>
            </a:r>
          </a:p>
          <a:p>
            <a:pPr marL="171450" indent="-171450">
              <a:buFont typeface="Arial" panose="020B0604020202020204" pitchFamily="34" charset="0"/>
              <a:buChar char="•"/>
            </a:pPr>
            <a:r>
              <a:rPr lang="en-US" dirty="0"/>
              <a:t>Before we begin, please take a moment to write down your successes and challenges, areas of concern, or questions you have regarding managing stress.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Turn to page 2 in your participant workbook and record your thoughts there.</a:t>
            </a:r>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Ask:</a:t>
            </a:r>
          </a:p>
          <a:p>
            <a:pPr marL="171450" indent="-171450">
              <a:buFont typeface="Arial" panose="020B0604020202020204" pitchFamily="34" charset="0"/>
              <a:buChar char="•"/>
            </a:pPr>
            <a:r>
              <a:rPr lang="en-US" dirty="0"/>
              <a:t>After a few minutes, ask participants if there any volunteers who would like to share their responses.</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AB5A8B19-6A70-47C0-800F-DE881129EF55}" type="slidenum">
              <a:rPr lang="en-US" smtClean="0"/>
              <a:t>7</a:t>
            </a:fld>
            <a:endParaRPr lang="en-US"/>
          </a:p>
        </p:txBody>
      </p:sp>
    </p:spTree>
    <p:extLst>
      <p:ext uri="{BB962C8B-B14F-4D97-AF65-F5344CB8AC3E}">
        <p14:creationId xmlns:p14="http://schemas.microsoft.com/office/powerpoint/2010/main" val="1414129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1" dirty="0"/>
              <a:t>Say:</a:t>
            </a:r>
          </a:p>
          <a:p>
            <a:pPr marL="171450" indent="-171450">
              <a:buFont typeface="Arial" panose="020B0604020202020204" pitchFamily="34" charset="0"/>
              <a:buChar char="•"/>
            </a:pPr>
            <a:r>
              <a:rPr lang="en-US" b="0" dirty="0"/>
              <a:t>We are going to play a game to learn about the stress response system</a:t>
            </a:r>
          </a:p>
          <a:p>
            <a:pPr marL="171450" indent="-171450">
              <a:buFont typeface="Arial" panose="020B0604020202020204" pitchFamily="34" charset="0"/>
              <a:buChar char="•"/>
            </a:pPr>
            <a:r>
              <a:rPr lang="en-US" b="0" dirty="0"/>
              <a:t>Let’s divide into 3 groups and each group will respond to the following scenarios. </a:t>
            </a:r>
          </a:p>
          <a:p>
            <a:pPr marL="171450" indent="-171450">
              <a:buFont typeface="Arial" panose="020B0604020202020204" pitchFamily="34" charset="0"/>
              <a:buChar char="•"/>
            </a:pPr>
            <a:r>
              <a:rPr lang="en-US" b="0" dirty="0"/>
              <a:t>The full description of each scenario is in your participant workbook starting on page__</a:t>
            </a:r>
          </a:p>
          <a:p>
            <a:pPr marL="171450" lvl="0" indent="-171450">
              <a:buFont typeface="Arial" panose="020B0604020202020204" pitchFamily="34" charset="0"/>
              <a:buChar char="•"/>
            </a:pPr>
            <a:r>
              <a:rPr lang="en-US" b="0" dirty="0"/>
              <a:t>In your groups you will respond to the following questions. These questions are also in your workbooks. </a:t>
            </a:r>
          </a:p>
          <a:p>
            <a:pPr marL="685800" lvl="1" indent="-228600">
              <a:buFont typeface="+mj-lt"/>
              <a:buAutoNum type="arabicPeriod"/>
            </a:pPr>
            <a:r>
              <a:rPr lang="en-US" b="0" dirty="0"/>
              <a:t>What would you do if you were in this situation? And why? Try and fight? Try and run away? Freeze in place?</a:t>
            </a:r>
          </a:p>
          <a:p>
            <a:pPr marL="685800" lvl="1" indent="-228600">
              <a:buFont typeface="+mj-lt"/>
              <a:buAutoNum type="arabicPeriod"/>
            </a:pPr>
            <a:r>
              <a:rPr lang="en-US" b="0" dirty="0"/>
              <a:t>What do you think would be happening with your body?</a:t>
            </a:r>
          </a:p>
          <a:p>
            <a:pPr marL="171450" lvl="0" indent="-171450">
              <a:buFont typeface="Arial" panose="020B0604020202020204" pitchFamily="34" charset="0"/>
              <a:buChar char="•"/>
            </a:pPr>
            <a:r>
              <a:rPr lang="en-US" b="0" dirty="0"/>
              <a:t>When completed each group will share their responses to the larger group</a:t>
            </a:r>
          </a:p>
          <a:p>
            <a:pPr marL="171450" lvl="0" indent="-171450">
              <a:buFont typeface="Arial" panose="020B0604020202020204" pitchFamily="34" charset="0"/>
              <a:buChar char="•"/>
            </a:pPr>
            <a:r>
              <a:rPr lang="en-US" b="0" dirty="0"/>
              <a:t>You will have 5 minutes for this activity</a:t>
            </a:r>
          </a:p>
          <a:p>
            <a:pPr marL="171450" lvl="0" indent="-171450">
              <a:buFont typeface="Arial" panose="020B0604020202020204" pitchFamily="34" charset="0"/>
              <a:buChar char="•"/>
            </a:pPr>
            <a:endParaRPr lang="en-US" b="0" dirty="0"/>
          </a:p>
          <a:p>
            <a:pPr marL="0" indent="0">
              <a:buFont typeface="Arial" panose="020B0604020202020204" pitchFamily="34" charset="0"/>
              <a:buNone/>
            </a:pPr>
            <a:r>
              <a:rPr lang="en-US" sz="1200" b="1" kern="1200" dirty="0">
                <a:solidFill>
                  <a:schemeClr val="tx1"/>
                </a:solidFill>
                <a:effectLst/>
                <a:latin typeface="+mn-lt"/>
                <a:ea typeface="+mn-ea"/>
                <a:cs typeface="+mn-cs"/>
              </a:rPr>
              <a:t>Facilitator Note for Virtual Presentations:</a:t>
            </a:r>
          </a:p>
          <a:p>
            <a:pPr marL="0" indent="0">
              <a:buFont typeface="Arial" panose="020B0604020202020204" pitchFamily="34" charset="0"/>
              <a:buNone/>
            </a:pPr>
            <a:r>
              <a:rPr lang="en-US" sz="1200" kern="1200" dirty="0">
                <a:solidFill>
                  <a:schemeClr val="tx1"/>
                </a:solidFill>
                <a:effectLst/>
                <a:latin typeface="+mn-lt"/>
                <a:ea typeface="+mn-ea"/>
                <a:cs typeface="+mn-cs"/>
              </a:rPr>
              <a:t>For virtual Forums, </a:t>
            </a:r>
            <a:r>
              <a:rPr lang="en-US" dirty="0"/>
              <a:t>keep participants in the main room and guide the group through the Stress Response activity together.</a:t>
            </a:r>
          </a:p>
          <a:p>
            <a:pPr marL="0" indent="0">
              <a:buFont typeface="Arial" panose="020B0604020202020204" pitchFamily="34" charset="0"/>
              <a:buNone/>
            </a:pPr>
            <a:endParaRPr lang="en-US" b="0" dirty="0"/>
          </a:p>
          <a:p>
            <a:pPr marL="0" indent="0">
              <a:buFont typeface="Arial" panose="020B0604020202020204" pitchFamily="34" charset="0"/>
              <a:buNone/>
            </a:pPr>
            <a:r>
              <a:rPr lang="en-US" b="1" dirty="0"/>
              <a:t>Say:</a:t>
            </a:r>
          </a:p>
          <a:p>
            <a:pPr marL="171450" indent="-171450">
              <a:buFont typeface="Arial" panose="020B0604020202020204" pitchFamily="34" charset="0"/>
              <a:buChar char="•"/>
            </a:pPr>
            <a:r>
              <a:rPr lang="en-US" dirty="0"/>
              <a:t>We’re going to play a game to learn about the </a:t>
            </a:r>
            <a:r>
              <a:rPr lang="en-US" b="0" dirty="0"/>
              <a:t>stress response system</a:t>
            </a:r>
            <a:r>
              <a:rPr lang="en-US" dirty="0"/>
              <a:t>.</a:t>
            </a:r>
            <a:br>
              <a:rPr lang="en-US" dirty="0"/>
            </a:br>
            <a:r>
              <a:rPr lang="en-US" dirty="0"/>
              <a:t>Instead of breaking into small groups, we’ll explore each scenario together as a whole group.</a:t>
            </a:r>
          </a:p>
          <a:p>
            <a:pPr marL="171450" indent="-171450">
              <a:buFont typeface="Arial" panose="020B0604020202020204" pitchFamily="34" charset="0"/>
              <a:buChar char="•"/>
            </a:pPr>
            <a:r>
              <a:rPr lang="en-US" dirty="0"/>
              <a:t>Please turn to your participant workbook to follow along with the </a:t>
            </a:r>
            <a:r>
              <a:rPr lang="en-US" b="0" dirty="0"/>
              <a:t>three scenarios </a:t>
            </a:r>
            <a:r>
              <a:rPr lang="en-US" dirty="0"/>
              <a:t>and questions.</a:t>
            </a:r>
          </a:p>
          <a:p>
            <a:pPr marL="171450" indent="-171450">
              <a:buFont typeface="Arial" panose="020B0604020202020204" pitchFamily="34" charset="0"/>
              <a:buChar char="•"/>
            </a:pPr>
            <a:r>
              <a:rPr lang="en-US" dirty="0"/>
              <a:t>For each scenario, I’ll read it aloud and then ask:</a:t>
            </a:r>
          </a:p>
          <a:p>
            <a:pPr marL="171450" indent="-171450">
              <a:buFont typeface="Arial" panose="020B0604020202020204" pitchFamily="34" charset="0"/>
              <a:buChar char="•"/>
            </a:pPr>
            <a:r>
              <a:rPr lang="en-US" dirty="0"/>
              <a:t>What would you do in this situation—and why?</a:t>
            </a:r>
          </a:p>
          <a:p>
            <a:pPr marL="171450" indent="-171450">
              <a:buFont typeface="Arial" panose="020B0604020202020204" pitchFamily="34" charset="0"/>
              <a:buChar char="•"/>
            </a:pPr>
            <a:r>
              <a:rPr lang="en-US" dirty="0"/>
              <a:t>Type your answers in the </a:t>
            </a:r>
            <a:r>
              <a:rPr lang="en-US" b="0" dirty="0"/>
              <a:t>chat or </a:t>
            </a:r>
            <a:r>
              <a:rPr lang="en-US" dirty="0"/>
              <a:t>raise your hand if you’d like to share out loud.</a:t>
            </a:r>
          </a:p>
          <a:p>
            <a:pPr marL="171450" indent="-171450">
              <a:buFont typeface="Arial" panose="020B0604020202020204" pitchFamily="34" charset="0"/>
              <a:buChar char="•"/>
            </a:pPr>
            <a:r>
              <a:rPr lang="en-US" dirty="0"/>
              <a:t>We’ll take about </a:t>
            </a:r>
            <a:r>
              <a:rPr lang="en-US" b="0" dirty="0"/>
              <a:t>2 minutes per scenario</a:t>
            </a:r>
            <a:r>
              <a:rPr lang="en-US" dirty="0"/>
              <a:t>, so feel free to jot down your thoughts in your workbook as we go.</a:t>
            </a:r>
            <a:endParaRPr lang="en-US" b="0" dirty="0"/>
          </a:p>
          <a:p>
            <a:endParaRPr lang="LID4096" dirty="0"/>
          </a:p>
        </p:txBody>
      </p:sp>
      <p:sp>
        <p:nvSpPr>
          <p:cNvPr id="4" name="Slide Number Placeholder 3"/>
          <p:cNvSpPr>
            <a:spLocks noGrp="1"/>
          </p:cNvSpPr>
          <p:nvPr>
            <p:ph type="sldNum" sz="quarter" idx="5"/>
          </p:nvPr>
        </p:nvSpPr>
        <p:spPr/>
        <p:txBody>
          <a:bodyPr/>
          <a:lstStyle/>
          <a:p>
            <a:fld id="{BFDCD45F-1786-4D3F-B479-2AA4CC9CF3C3}" type="slidenum">
              <a:rPr lang="LID4096" smtClean="0"/>
              <a:t>8</a:t>
            </a:fld>
            <a:endParaRPr lang="LID4096"/>
          </a:p>
        </p:txBody>
      </p:sp>
    </p:spTree>
    <p:extLst>
      <p:ext uri="{BB962C8B-B14F-4D97-AF65-F5344CB8AC3E}">
        <p14:creationId xmlns:p14="http://schemas.microsoft.com/office/powerpoint/2010/main" val="3477584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tx1"/>
                </a:solidFill>
              </a:rPr>
              <a:t>Say: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Thank you for sharing your group responses.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Our bodies are incredible machines with many different parts that work together to keep us alive.  Stress is part of this machinery.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Stress can be defined as our bodies response to things that happen that we perceive as stressful.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It is important to remember that stress is normal – it is a normal human response to a threat or challenge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When we think about why humans have developed a stress response system it was to keep us safe and alive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The hormonal changes that happen in our bodies happen immediately and often without our awareness.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They help to focus our attention, give us the energy and motivation to respond quickly and effectively to the threat to fight, to flee or to freeze all so that we can stay alive. </a:t>
            </a:r>
          </a:p>
          <a:p>
            <a:endParaRPr lang="en-US" dirty="0"/>
          </a:p>
          <a:p>
            <a:endParaRPr lang="en-US" dirty="0"/>
          </a:p>
        </p:txBody>
      </p:sp>
      <p:sp>
        <p:nvSpPr>
          <p:cNvPr id="4" name="Slide Number Placeholder 3"/>
          <p:cNvSpPr>
            <a:spLocks noGrp="1"/>
          </p:cNvSpPr>
          <p:nvPr>
            <p:ph type="sldNum" sz="quarter" idx="5"/>
          </p:nvPr>
        </p:nvSpPr>
        <p:spPr/>
        <p:txBody>
          <a:bodyPr/>
          <a:lstStyle/>
          <a:p>
            <a:fld id="{AB5A8B19-6A70-47C0-800F-DE881129EF55}" type="slidenum">
              <a:rPr lang="en-US" smtClean="0"/>
              <a:t>9</a:t>
            </a:fld>
            <a:endParaRPr lang="en-US"/>
          </a:p>
        </p:txBody>
      </p:sp>
    </p:spTree>
    <p:extLst>
      <p:ext uri="{BB962C8B-B14F-4D97-AF65-F5344CB8AC3E}">
        <p14:creationId xmlns:p14="http://schemas.microsoft.com/office/powerpoint/2010/main" val="18566438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B14C789-1C10-6B6A-C280-F2FA20FEFD41}"/>
              </a:ext>
            </a:extLst>
          </p:cNvPr>
          <p:cNvSpPr>
            <a:spLocks noGrp="1"/>
          </p:cNvSpPr>
          <p:nvPr>
            <p:ph type="dt" sz="half" idx="10"/>
          </p:nvPr>
        </p:nvSpPr>
        <p:spPr/>
        <p:txBody>
          <a:bodyPr/>
          <a:lstStyle/>
          <a:p>
            <a:fld id="{8A70EED7-FC39-584F-AEBA-678FDFF1B169}" type="datetimeFigureOut">
              <a:rPr lang="en-US" smtClean="0"/>
              <a:t>11/7/2025</a:t>
            </a:fld>
            <a:endParaRPr lang="en-US"/>
          </a:p>
        </p:txBody>
      </p:sp>
      <p:sp>
        <p:nvSpPr>
          <p:cNvPr id="5" name="Footer Placeholder 4">
            <a:extLst>
              <a:ext uri="{FF2B5EF4-FFF2-40B4-BE49-F238E27FC236}">
                <a16:creationId xmlns:a16="http://schemas.microsoft.com/office/drawing/2014/main" id="{3E782C66-9AE0-0E6E-A01F-4AED2F984D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34B876-DCF1-13CB-C461-14122BCE5094}"/>
              </a:ext>
            </a:extLst>
          </p:cNvPr>
          <p:cNvSpPr>
            <a:spLocks noGrp="1"/>
          </p:cNvSpPr>
          <p:nvPr>
            <p:ph type="sldNum" sz="quarter" idx="12"/>
          </p:nvPr>
        </p:nvSpPr>
        <p:spPr/>
        <p:txBody>
          <a:bodyPr/>
          <a:lstStyle/>
          <a:p>
            <a:fld id="{DCBF5473-D799-074A-AB5C-39C87A43DFF8}" type="slidenum">
              <a:rPr lang="en-US" smtClean="0"/>
              <a:t>‹#›</a:t>
            </a:fld>
            <a:endParaRPr lang="en-US"/>
          </a:p>
        </p:txBody>
      </p:sp>
      <p:pic>
        <p:nvPicPr>
          <p:cNvPr id="7" name="Picture 6">
            <a:extLst>
              <a:ext uri="{FF2B5EF4-FFF2-40B4-BE49-F238E27FC236}">
                <a16:creationId xmlns:a16="http://schemas.microsoft.com/office/drawing/2014/main" id="{96A06FAE-8990-9C8A-7162-A5A32AB93891}"/>
              </a:ext>
            </a:extLst>
          </p:cNvPr>
          <p:cNvPicPr>
            <a:picLocks noChangeAspect="1"/>
          </p:cNvPicPr>
          <p:nvPr userDrawn="1"/>
        </p:nvPicPr>
        <p:blipFill>
          <a:blip r:embed="rId2"/>
          <a:stretch>
            <a:fill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C629DF4A-8467-6BFD-E1E4-72159BD3EE8F}"/>
              </a:ext>
            </a:extLst>
          </p:cNvPr>
          <p:cNvPicPr>
            <a:picLocks noChangeAspect="1"/>
          </p:cNvPicPr>
          <p:nvPr userDrawn="1"/>
        </p:nvPicPr>
        <p:blipFill>
          <a:blip r:embed="rId3"/>
          <a:stretch>
            <a:fillRect/>
          </a:stretch>
        </p:blipFill>
        <p:spPr>
          <a:xfrm>
            <a:off x="0" y="1344124"/>
            <a:ext cx="7772400" cy="2119745"/>
          </a:xfrm>
          <a:prstGeom prst="rect">
            <a:avLst/>
          </a:prstGeom>
        </p:spPr>
      </p:pic>
      <p:pic>
        <p:nvPicPr>
          <p:cNvPr id="9" name="Picture 8" descr="A person holding a person's chest&#10;&#10;Description automatically generated">
            <a:extLst>
              <a:ext uri="{FF2B5EF4-FFF2-40B4-BE49-F238E27FC236}">
                <a16:creationId xmlns:a16="http://schemas.microsoft.com/office/drawing/2014/main" id="{474B74DC-D702-299B-32AA-95617517B2ED}"/>
              </a:ext>
            </a:extLst>
          </p:cNvPr>
          <p:cNvPicPr>
            <a:picLocks noChangeAspect="1"/>
          </p:cNvPicPr>
          <p:nvPr userDrawn="1"/>
        </p:nvPicPr>
        <p:blipFill>
          <a:blip r:embed="rId4"/>
          <a:stretch>
            <a:fillRect/>
          </a:stretch>
        </p:blipFill>
        <p:spPr>
          <a:xfrm>
            <a:off x="6017700" y="-1132270"/>
            <a:ext cx="6174300" cy="7990270"/>
          </a:xfrm>
          <a:prstGeom prst="rect">
            <a:avLst/>
          </a:prstGeom>
        </p:spPr>
      </p:pic>
    </p:spTree>
    <p:extLst>
      <p:ext uri="{BB962C8B-B14F-4D97-AF65-F5344CB8AC3E}">
        <p14:creationId xmlns:p14="http://schemas.microsoft.com/office/powerpoint/2010/main" val="984758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3828F1-F710-4CE8-A513-CE346C03DFD1}"/>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3C34542D-74B7-6BB1-44ED-7813B277D189}"/>
              </a:ext>
            </a:extLst>
          </p:cNvPr>
          <p:cNvPicPr>
            <a:picLocks noChangeAspect="1"/>
          </p:cNvPicPr>
          <p:nvPr userDrawn="1"/>
        </p:nvPicPr>
        <p:blipFill>
          <a:blip r:embed="rId3"/>
          <a:stretch>
            <a:fillRect/>
          </a:stretch>
        </p:blipFill>
        <p:spPr>
          <a:xfrm rot="16200000">
            <a:off x="2822025" y="-1486508"/>
            <a:ext cx="2119744" cy="7781003"/>
          </a:xfrm>
          <a:prstGeom prst="rect">
            <a:avLst/>
          </a:prstGeom>
        </p:spPr>
      </p:pic>
      <p:sp>
        <p:nvSpPr>
          <p:cNvPr id="2" name="Title 1">
            <a:extLst>
              <a:ext uri="{FF2B5EF4-FFF2-40B4-BE49-F238E27FC236}">
                <a16:creationId xmlns:a16="http://schemas.microsoft.com/office/drawing/2014/main" id="{25522A5E-D769-6B4F-0523-081FE23402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4A0DA81-E09F-4817-2259-240087A8927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6042BD-7C7A-7026-1910-384D9E2FE5E0}"/>
              </a:ext>
            </a:extLst>
          </p:cNvPr>
          <p:cNvSpPr>
            <a:spLocks noGrp="1"/>
          </p:cNvSpPr>
          <p:nvPr>
            <p:ph type="dt" sz="half" idx="10"/>
          </p:nvPr>
        </p:nvSpPr>
        <p:spPr/>
        <p:txBody>
          <a:bodyPr/>
          <a:lstStyle/>
          <a:p>
            <a:fld id="{8A70EED7-FC39-584F-AEBA-678FDFF1B169}" type="datetimeFigureOut">
              <a:rPr lang="en-US" smtClean="0"/>
              <a:t>11/7/2025</a:t>
            </a:fld>
            <a:endParaRPr lang="en-US"/>
          </a:p>
        </p:txBody>
      </p:sp>
      <p:sp>
        <p:nvSpPr>
          <p:cNvPr id="5" name="Footer Placeholder 4">
            <a:extLst>
              <a:ext uri="{FF2B5EF4-FFF2-40B4-BE49-F238E27FC236}">
                <a16:creationId xmlns:a16="http://schemas.microsoft.com/office/drawing/2014/main" id="{9CA1362F-8C57-A072-0544-54068A45A1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D789D6-FF08-BDA1-964F-D96BCE3CCC24}"/>
              </a:ext>
            </a:extLst>
          </p:cNvPr>
          <p:cNvSpPr>
            <a:spLocks noGrp="1"/>
          </p:cNvSpPr>
          <p:nvPr>
            <p:ph type="sldNum" sz="quarter" idx="12"/>
          </p:nvPr>
        </p:nvSpPr>
        <p:spPr/>
        <p:txBody>
          <a:bodyPr/>
          <a:lstStyle/>
          <a:p>
            <a:fld id="{DCBF5473-D799-074A-AB5C-39C87A43DFF8}" type="slidenum">
              <a:rPr lang="en-US" smtClean="0"/>
              <a:t>‹#›</a:t>
            </a:fld>
            <a:endParaRPr lang="en-US"/>
          </a:p>
        </p:txBody>
      </p:sp>
      <p:pic>
        <p:nvPicPr>
          <p:cNvPr id="11" name="Picture 10" descr="A person and person wearing matching shirts&#10;&#10;AI-generated content may be incorrect.">
            <a:extLst>
              <a:ext uri="{FF2B5EF4-FFF2-40B4-BE49-F238E27FC236}">
                <a16:creationId xmlns:a16="http://schemas.microsoft.com/office/drawing/2014/main" id="{2ED73595-9587-BDCF-6992-342D192B416B}"/>
              </a:ext>
            </a:extLst>
          </p:cNvPr>
          <p:cNvPicPr>
            <a:picLocks noChangeAspect="1"/>
          </p:cNvPicPr>
          <p:nvPr userDrawn="1"/>
        </p:nvPicPr>
        <p:blipFill>
          <a:blip r:embed="rId4"/>
          <a:stretch>
            <a:fillRect/>
          </a:stretch>
        </p:blipFill>
        <p:spPr>
          <a:xfrm>
            <a:off x="3100695" y="834887"/>
            <a:ext cx="11420374" cy="6022462"/>
          </a:xfrm>
          <a:prstGeom prst="rect">
            <a:avLst/>
          </a:prstGeom>
        </p:spPr>
      </p:pic>
    </p:spTree>
    <p:extLst>
      <p:ext uri="{BB962C8B-B14F-4D97-AF65-F5344CB8AC3E}">
        <p14:creationId xmlns:p14="http://schemas.microsoft.com/office/powerpoint/2010/main" val="2137228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2BEAED-7573-663F-1528-3C31CE7AD75E}"/>
              </a:ext>
            </a:extLst>
          </p:cNvPr>
          <p:cNvPicPr>
            <a:picLocks noChangeAspect="1"/>
          </p:cNvPicPr>
          <p:nvPr userDrawn="1"/>
        </p:nvPicPr>
        <p:blipFill>
          <a:blip r:embed="rId2"/>
          <a:stretch>
            <a:fillRect/>
          </a:stretch>
        </p:blipFill>
        <p:spPr>
          <a:xfrm rot="16200000">
            <a:off x="2822025" y="-1486508"/>
            <a:ext cx="2119744" cy="7781003"/>
          </a:xfrm>
          <a:prstGeom prst="rect">
            <a:avLst/>
          </a:prstGeom>
        </p:spPr>
      </p:pic>
      <p:pic>
        <p:nvPicPr>
          <p:cNvPr id="10" name="Picture 9">
            <a:extLst>
              <a:ext uri="{FF2B5EF4-FFF2-40B4-BE49-F238E27FC236}">
                <a16:creationId xmlns:a16="http://schemas.microsoft.com/office/drawing/2014/main" id="{C94E5AB5-A0ED-3E12-B327-49A5A3BA0AE2}"/>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4943C6A-AC65-7874-9078-1316264CB6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53CD93-00DD-D815-8399-FC8F056A28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03074D-8466-59BF-8E85-A53FE31E31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D365D4-081E-33DB-FD13-B0826D61FFB6}"/>
              </a:ext>
            </a:extLst>
          </p:cNvPr>
          <p:cNvSpPr>
            <a:spLocks noGrp="1"/>
          </p:cNvSpPr>
          <p:nvPr>
            <p:ph type="dt" sz="half" idx="10"/>
          </p:nvPr>
        </p:nvSpPr>
        <p:spPr/>
        <p:txBody>
          <a:bodyPr/>
          <a:lstStyle/>
          <a:p>
            <a:fld id="{8A70EED7-FC39-584F-AEBA-678FDFF1B169}" type="datetimeFigureOut">
              <a:rPr lang="en-US" smtClean="0"/>
              <a:t>11/7/2025</a:t>
            </a:fld>
            <a:endParaRPr lang="en-US"/>
          </a:p>
        </p:txBody>
      </p:sp>
      <p:sp>
        <p:nvSpPr>
          <p:cNvPr id="6" name="Footer Placeholder 5">
            <a:extLst>
              <a:ext uri="{FF2B5EF4-FFF2-40B4-BE49-F238E27FC236}">
                <a16:creationId xmlns:a16="http://schemas.microsoft.com/office/drawing/2014/main" id="{B58A63EC-EBB0-7134-6226-5D875F6C03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A0F684-6422-8C92-8986-66921AA5BBDE}"/>
              </a:ext>
            </a:extLst>
          </p:cNvPr>
          <p:cNvSpPr>
            <a:spLocks noGrp="1"/>
          </p:cNvSpPr>
          <p:nvPr>
            <p:ph type="sldNum" sz="quarter" idx="12"/>
          </p:nvPr>
        </p:nvSpPr>
        <p:spPr/>
        <p:txBody>
          <a:bodyPr/>
          <a:lstStyle/>
          <a:p>
            <a:fld id="{DCBF5473-D799-074A-AB5C-39C87A43DFF8}" type="slidenum">
              <a:rPr lang="en-US" smtClean="0"/>
              <a:t>‹#›</a:t>
            </a:fld>
            <a:endParaRPr lang="en-US"/>
          </a:p>
        </p:txBody>
      </p:sp>
      <p:pic>
        <p:nvPicPr>
          <p:cNvPr id="12" name="Picture 11" descr="A person and person wearing matching shirts&#10;&#10;AI-generated content may be incorrect.">
            <a:extLst>
              <a:ext uri="{FF2B5EF4-FFF2-40B4-BE49-F238E27FC236}">
                <a16:creationId xmlns:a16="http://schemas.microsoft.com/office/drawing/2014/main" id="{B05F5BCE-6BF3-87FD-C1EB-4C46D9B83410}"/>
              </a:ext>
            </a:extLst>
          </p:cNvPr>
          <p:cNvPicPr>
            <a:picLocks noChangeAspect="1"/>
          </p:cNvPicPr>
          <p:nvPr userDrawn="1"/>
        </p:nvPicPr>
        <p:blipFill>
          <a:blip r:embed="rId4"/>
          <a:stretch>
            <a:fillRect/>
          </a:stretch>
        </p:blipFill>
        <p:spPr>
          <a:xfrm>
            <a:off x="3100695" y="834887"/>
            <a:ext cx="11420374" cy="6022462"/>
          </a:xfrm>
          <a:prstGeom prst="rect">
            <a:avLst/>
          </a:prstGeom>
        </p:spPr>
      </p:pic>
    </p:spTree>
    <p:extLst>
      <p:ext uri="{BB962C8B-B14F-4D97-AF65-F5344CB8AC3E}">
        <p14:creationId xmlns:p14="http://schemas.microsoft.com/office/powerpoint/2010/main" val="25563239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A33C74-7E39-2292-E662-41442A27D1E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C6969A2-C282-13AA-5415-ED82E98BDD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7F26D8-01B6-200E-AE55-509CBBE67457}"/>
              </a:ext>
            </a:extLst>
          </p:cNvPr>
          <p:cNvSpPr>
            <a:spLocks noGrp="1"/>
          </p:cNvSpPr>
          <p:nvPr>
            <p:ph type="dt" sz="half" idx="10"/>
          </p:nvPr>
        </p:nvSpPr>
        <p:spPr/>
        <p:txBody>
          <a:bodyPr/>
          <a:lstStyle/>
          <a:p>
            <a:fld id="{8A70EED7-FC39-584F-AEBA-678FDFF1B169}" type="datetimeFigureOut">
              <a:rPr lang="en-US" smtClean="0"/>
              <a:t>11/7/2025</a:t>
            </a:fld>
            <a:endParaRPr lang="en-US"/>
          </a:p>
        </p:txBody>
      </p:sp>
      <p:sp>
        <p:nvSpPr>
          <p:cNvPr id="5" name="Footer Placeholder 4">
            <a:extLst>
              <a:ext uri="{FF2B5EF4-FFF2-40B4-BE49-F238E27FC236}">
                <a16:creationId xmlns:a16="http://schemas.microsoft.com/office/drawing/2014/main" id="{2776713F-62F1-6302-657D-95D7181B6A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D79E14-707B-196F-CAD6-15B1CD611728}"/>
              </a:ext>
            </a:extLst>
          </p:cNvPr>
          <p:cNvSpPr>
            <a:spLocks noGrp="1"/>
          </p:cNvSpPr>
          <p:nvPr>
            <p:ph type="sldNum" sz="quarter" idx="12"/>
          </p:nvPr>
        </p:nvSpPr>
        <p:spPr/>
        <p:txBody>
          <a:bodyPr/>
          <a:lstStyle/>
          <a:p>
            <a:fld id="{DCBF5473-D799-074A-AB5C-39C87A43DFF8}" type="slidenum">
              <a:rPr lang="en-US" smtClean="0"/>
              <a:t>‹#›</a:t>
            </a:fld>
            <a:endParaRPr lang="en-US"/>
          </a:p>
        </p:txBody>
      </p:sp>
      <p:pic>
        <p:nvPicPr>
          <p:cNvPr id="8" name="Picture 7">
            <a:extLst>
              <a:ext uri="{FF2B5EF4-FFF2-40B4-BE49-F238E27FC236}">
                <a16:creationId xmlns:a16="http://schemas.microsoft.com/office/drawing/2014/main" id="{12F42CE7-78D0-632F-E05C-6F5E3323D310}"/>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0A757FB2-C8B4-D077-6AD2-F2F3B2954A74}"/>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B556DDC0-84FD-AD4E-DD27-5E36895DD537}"/>
              </a:ext>
            </a:extLst>
          </p:cNvPr>
          <p:cNvPicPr>
            <a:picLocks noChangeAspect="1"/>
          </p:cNvPicPr>
          <p:nvPr userDrawn="1"/>
        </p:nvPicPr>
        <p:blipFill>
          <a:blip r:embed="rId3"/>
          <a:stretch>
            <a:fillRect/>
          </a:stretch>
        </p:blipFill>
        <p:spPr>
          <a:xfrm rot="16200000">
            <a:off x="2822025" y="-1486508"/>
            <a:ext cx="2119744" cy="7781003"/>
          </a:xfrm>
          <a:prstGeom prst="rect">
            <a:avLst/>
          </a:prstGeom>
        </p:spPr>
      </p:pic>
      <p:pic>
        <p:nvPicPr>
          <p:cNvPr id="13" name="Picture 12" descr="A person and person wearing matching shirts&#10;&#10;AI-generated content may be incorrect.">
            <a:extLst>
              <a:ext uri="{FF2B5EF4-FFF2-40B4-BE49-F238E27FC236}">
                <a16:creationId xmlns:a16="http://schemas.microsoft.com/office/drawing/2014/main" id="{759A072D-1654-3B6C-FDD7-95F92D061F81}"/>
              </a:ext>
            </a:extLst>
          </p:cNvPr>
          <p:cNvPicPr>
            <a:picLocks noChangeAspect="1"/>
          </p:cNvPicPr>
          <p:nvPr userDrawn="1"/>
        </p:nvPicPr>
        <p:blipFill>
          <a:blip r:embed="rId4"/>
          <a:stretch>
            <a:fillRect/>
          </a:stretch>
        </p:blipFill>
        <p:spPr>
          <a:xfrm>
            <a:off x="3100695" y="834887"/>
            <a:ext cx="11420374" cy="6022462"/>
          </a:xfrm>
          <a:prstGeom prst="rect">
            <a:avLst/>
          </a:prstGeom>
        </p:spPr>
      </p:pic>
    </p:spTree>
    <p:extLst>
      <p:ext uri="{BB962C8B-B14F-4D97-AF65-F5344CB8AC3E}">
        <p14:creationId xmlns:p14="http://schemas.microsoft.com/office/powerpoint/2010/main" val="27417347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686DC-7F90-AAE5-497C-115F027408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E49668-D658-8EF5-61B2-86B4EBA8B6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E549A6-5640-158A-7718-F03179BD40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731D46-3362-2C0F-F50D-437726759AB5}"/>
              </a:ext>
            </a:extLst>
          </p:cNvPr>
          <p:cNvSpPr>
            <a:spLocks noGrp="1"/>
          </p:cNvSpPr>
          <p:nvPr>
            <p:ph type="dt" sz="half" idx="10"/>
          </p:nvPr>
        </p:nvSpPr>
        <p:spPr/>
        <p:txBody>
          <a:bodyPr/>
          <a:lstStyle/>
          <a:p>
            <a:fld id="{8A70EED7-FC39-584F-AEBA-678FDFF1B169}" type="datetimeFigureOut">
              <a:rPr lang="en-US" smtClean="0"/>
              <a:t>11/7/2025</a:t>
            </a:fld>
            <a:endParaRPr lang="en-US"/>
          </a:p>
        </p:txBody>
      </p:sp>
      <p:sp>
        <p:nvSpPr>
          <p:cNvPr id="6" name="Footer Placeholder 5">
            <a:extLst>
              <a:ext uri="{FF2B5EF4-FFF2-40B4-BE49-F238E27FC236}">
                <a16:creationId xmlns:a16="http://schemas.microsoft.com/office/drawing/2014/main" id="{BEF396AD-E66E-A295-F5EF-5E39B0EFAD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296CB5-9F38-17C8-E63C-FF78A88BEE4D}"/>
              </a:ext>
            </a:extLst>
          </p:cNvPr>
          <p:cNvSpPr>
            <a:spLocks noGrp="1"/>
          </p:cNvSpPr>
          <p:nvPr>
            <p:ph type="sldNum" sz="quarter" idx="12"/>
          </p:nvPr>
        </p:nvSpPr>
        <p:spPr/>
        <p:txBody>
          <a:bodyPr/>
          <a:lstStyle/>
          <a:p>
            <a:fld id="{DCBF5473-D799-074A-AB5C-39C87A43DFF8}" type="slidenum">
              <a:rPr lang="en-US" smtClean="0"/>
              <a:t>‹#›</a:t>
            </a:fld>
            <a:endParaRPr lang="en-US"/>
          </a:p>
        </p:txBody>
      </p:sp>
      <p:pic>
        <p:nvPicPr>
          <p:cNvPr id="8" name="Picture 7">
            <a:extLst>
              <a:ext uri="{FF2B5EF4-FFF2-40B4-BE49-F238E27FC236}">
                <a16:creationId xmlns:a16="http://schemas.microsoft.com/office/drawing/2014/main" id="{A420C6E4-5033-86AC-8BDC-C99C7F9C3C4C}"/>
              </a:ext>
            </a:extLst>
          </p:cNvPr>
          <p:cNvPicPr>
            <a:picLocks noChangeAspect="1"/>
          </p:cNvPicPr>
          <p:nvPr userDrawn="1"/>
        </p:nvPicPr>
        <p:blipFill>
          <a:blip r:embed="rId2"/>
          <a:stretch>
            <a:fillRect/>
          </a:stretch>
        </p:blipFill>
        <p:spPr>
          <a:xfrm rot="16200000">
            <a:off x="3227722" y="-2862595"/>
            <a:ext cx="1325562" cy="7781003"/>
          </a:xfrm>
          <a:prstGeom prst="rect">
            <a:avLst/>
          </a:prstGeom>
        </p:spPr>
      </p:pic>
    </p:spTree>
    <p:extLst>
      <p:ext uri="{BB962C8B-B14F-4D97-AF65-F5344CB8AC3E}">
        <p14:creationId xmlns:p14="http://schemas.microsoft.com/office/powerpoint/2010/main" val="22905632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EA84A-176F-9237-F50A-3D16AF18590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1693A2-5B5F-7ACF-334D-76ABF57EAD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1BB714-2587-F444-7BDA-3966B44E48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CB9D2C9-4F04-4B3D-A7DC-9F2263695F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C8BCBA-67E3-074B-5CB3-53FB680282E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FBF446-6376-4B0B-0DFC-1AFF2303BD8D}"/>
              </a:ext>
            </a:extLst>
          </p:cNvPr>
          <p:cNvSpPr>
            <a:spLocks noGrp="1"/>
          </p:cNvSpPr>
          <p:nvPr>
            <p:ph type="dt" sz="half" idx="10"/>
          </p:nvPr>
        </p:nvSpPr>
        <p:spPr/>
        <p:txBody>
          <a:bodyPr/>
          <a:lstStyle/>
          <a:p>
            <a:fld id="{8A70EED7-FC39-584F-AEBA-678FDFF1B169}" type="datetimeFigureOut">
              <a:rPr lang="en-US" smtClean="0"/>
              <a:t>11/7/2025</a:t>
            </a:fld>
            <a:endParaRPr lang="en-US"/>
          </a:p>
        </p:txBody>
      </p:sp>
      <p:sp>
        <p:nvSpPr>
          <p:cNvPr id="8" name="Footer Placeholder 7">
            <a:extLst>
              <a:ext uri="{FF2B5EF4-FFF2-40B4-BE49-F238E27FC236}">
                <a16:creationId xmlns:a16="http://schemas.microsoft.com/office/drawing/2014/main" id="{DB12E78E-30AF-CFA5-77AC-CCF604F5534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5D08401-53AD-4557-888F-5407680420A2}"/>
              </a:ext>
            </a:extLst>
          </p:cNvPr>
          <p:cNvSpPr>
            <a:spLocks noGrp="1"/>
          </p:cNvSpPr>
          <p:nvPr>
            <p:ph type="sldNum" sz="quarter" idx="12"/>
          </p:nvPr>
        </p:nvSpPr>
        <p:spPr/>
        <p:txBody>
          <a:bodyPr/>
          <a:lstStyle/>
          <a:p>
            <a:fld id="{DCBF5473-D799-074A-AB5C-39C87A43DFF8}" type="slidenum">
              <a:rPr lang="en-US" smtClean="0"/>
              <a:t>‹#›</a:t>
            </a:fld>
            <a:endParaRPr lang="en-US"/>
          </a:p>
        </p:txBody>
      </p:sp>
      <p:pic>
        <p:nvPicPr>
          <p:cNvPr id="10" name="Picture 9">
            <a:extLst>
              <a:ext uri="{FF2B5EF4-FFF2-40B4-BE49-F238E27FC236}">
                <a16:creationId xmlns:a16="http://schemas.microsoft.com/office/drawing/2014/main" id="{097A9FAC-FFD2-9F41-FA7F-0F480794A67A}"/>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62680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7EAD83-F63C-0542-BFFF-F1C35347EF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3E145-309C-4AA0-B1E8-6CBE8D6DEF4E}"/>
              </a:ext>
            </a:extLst>
          </p:cNvPr>
          <p:cNvSpPr>
            <a:spLocks noGrp="1"/>
          </p:cNvSpPr>
          <p:nvPr>
            <p:ph type="dt" sz="half" idx="10"/>
          </p:nvPr>
        </p:nvSpPr>
        <p:spPr/>
        <p:txBody>
          <a:bodyPr/>
          <a:lstStyle/>
          <a:p>
            <a:fld id="{8A70EED7-FC39-584F-AEBA-678FDFF1B169}" type="datetimeFigureOut">
              <a:rPr lang="en-US" smtClean="0"/>
              <a:t>11/7/2025</a:t>
            </a:fld>
            <a:endParaRPr lang="en-US"/>
          </a:p>
        </p:txBody>
      </p:sp>
      <p:sp>
        <p:nvSpPr>
          <p:cNvPr id="5" name="Footer Placeholder 4">
            <a:extLst>
              <a:ext uri="{FF2B5EF4-FFF2-40B4-BE49-F238E27FC236}">
                <a16:creationId xmlns:a16="http://schemas.microsoft.com/office/drawing/2014/main" id="{89AA0E88-4B94-884B-70B5-7C6C5C276B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1E3716-BEDF-8C6B-E333-3479B88DF564}"/>
              </a:ext>
            </a:extLst>
          </p:cNvPr>
          <p:cNvSpPr>
            <a:spLocks noGrp="1"/>
          </p:cNvSpPr>
          <p:nvPr>
            <p:ph type="sldNum" sz="quarter" idx="12"/>
          </p:nvPr>
        </p:nvSpPr>
        <p:spPr/>
        <p:txBody>
          <a:bodyPr/>
          <a:lstStyle/>
          <a:p>
            <a:fld id="{DCBF5473-D799-074A-AB5C-39C87A43DFF8}" type="slidenum">
              <a:rPr lang="en-US" smtClean="0"/>
              <a:t>‹#›</a:t>
            </a:fld>
            <a:endParaRPr lang="en-US"/>
          </a:p>
        </p:txBody>
      </p:sp>
      <p:pic>
        <p:nvPicPr>
          <p:cNvPr id="7" name="Picture 6">
            <a:extLst>
              <a:ext uri="{FF2B5EF4-FFF2-40B4-BE49-F238E27FC236}">
                <a16:creationId xmlns:a16="http://schemas.microsoft.com/office/drawing/2014/main" id="{FDF09D0E-E555-ED5D-6D88-43650A09F932}"/>
              </a:ext>
            </a:extLst>
          </p:cNvPr>
          <p:cNvPicPr>
            <a:picLocks noChangeAspect="1"/>
          </p:cNvPicPr>
          <p:nvPr userDrawn="1"/>
        </p:nvPicPr>
        <p:blipFill>
          <a:blip r:embed="rId2"/>
          <a:stretch>
            <a:fillRect/>
          </a:stretch>
        </p:blipFill>
        <p:spPr>
          <a:xfrm>
            <a:off x="0" y="365125"/>
            <a:ext cx="7772400" cy="1325563"/>
          </a:xfrm>
          <a:prstGeom prst="rect">
            <a:avLst/>
          </a:prstGeom>
        </p:spPr>
      </p:pic>
    </p:spTree>
    <p:extLst>
      <p:ext uri="{BB962C8B-B14F-4D97-AF65-F5344CB8AC3E}">
        <p14:creationId xmlns:p14="http://schemas.microsoft.com/office/powerpoint/2010/main" val="3421936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7EAD83-F63C-0542-BFFF-F1C35347EF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3E145-309C-4AA0-B1E8-6CBE8D6DEF4E}"/>
              </a:ext>
            </a:extLst>
          </p:cNvPr>
          <p:cNvSpPr>
            <a:spLocks noGrp="1"/>
          </p:cNvSpPr>
          <p:nvPr>
            <p:ph type="dt" sz="half" idx="10"/>
          </p:nvPr>
        </p:nvSpPr>
        <p:spPr/>
        <p:txBody>
          <a:bodyPr/>
          <a:lstStyle/>
          <a:p>
            <a:fld id="{8A70EED7-FC39-584F-AEBA-678FDFF1B169}" type="datetimeFigureOut">
              <a:rPr lang="en-US" smtClean="0"/>
              <a:t>11/7/2025</a:t>
            </a:fld>
            <a:endParaRPr lang="en-US"/>
          </a:p>
        </p:txBody>
      </p:sp>
      <p:sp>
        <p:nvSpPr>
          <p:cNvPr id="5" name="Footer Placeholder 4">
            <a:extLst>
              <a:ext uri="{FF2B5EF4-FFF2-40B4-BE49-F238E27FC236}">
                <a16:creationId xmlns:a16="http://schemas.microsoft.com/office/drawing/2014/main" id="{89AA0E88-4B94-884B-70B5-7C6C5C276B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1E3716-BEDF-8C6B-E333-3479B88DF564}"/>
              </a:ext>
            </a:extLst>
          </p:cNvPr>
          <p:cNvSpPr>
            <a:spLocks noGrp="1"/>
          </p:cNvSpPr>
          <p:nvPr>
            <p:ph type="sldNum" sz="quarter" idx="12"/>
          </p:nvPr>
        </p:nvSpPr>
        <p:spPr/>
        <p:txBody>
          <a:bodyPr/>
          <a:lstStyle/>
          <a:p>
            <a:fld id="{DCBF5473-D799-074A-AB5C-39C87A43DFF8}" type="slidenum">
              <a:rPr lang="en-US" smtClean="0"/>
              <a:t>‹#›</a:t>
            </a:fld>
            <a:endParaRPr lang="en-US"/>
          </a:p>
        </p:txBody>
      </p:sp>
      <p:pic>
        <p:nvPicPr>
          <p:cNvPr id="7" name="Picture 6">
            <a:extLst>
              <a:ext uri="{FF2B5EF4-FFF2-40B4-BE49-F238E27FC236}">
                <a16:creationId xmlns:a16="http://schemas.microsoft.com/office/drawing/2014/main" id="{FDF09D0E-E555-ED5D-6D88-43650A09F932}"/>
              </a:ext>
            </a:extLst>
          </p:cNvPr>
          <p:cNvPicPr>
            <a:picLocks noChangeAspect="1"/>
          </p:cNvPicPr>
          <p:nvPr userDrawn="1"/>
        </p:nvPicPr>
        <p:blipFill>
          <a:blip r:embed="rId2"/>
          <a:stretch>
            <a:fillRect/>
          </a:stretch>
        </p:blipFill>
        <p:spPr>
          <a:xfrm>
            <a:off x="0" y="365125"/>
            <a:ext cx="7772400" cy="1325563"/>
          </a:xfrm>
          <a:prstGeom prst="rect">
            <a:avLst/>
          </a:prstGeom>
        </p:spPr>
      </p:pic>
      <p:pic>
        <p:nvPicPr>
          <p:cNvPr id="2" name="Picture 1">
            <a:extLst>
              <a:ext uri="{FF2B5EF4-FFF2-40B4-BE49-F238E27FC236}">
                <a16:creationId xmlns:a16="http://schemas.microsoft.com/office/drawing/2014/main" id="{6EA94BCD-93C0-7E08-5355-ACA0AFD817BD}"/>
              </a:ext>
            </a:extLst>
          </p:cNvPr>
          <p:cNvPicPr>
            <a:picLocks noChangeAspect="1"/>
          </p:cNvPicPr>
          <p:nvPr userDrawn="1"/>
        </p:nvPicPr>
        <p:blipFill>
          <a:blip r:embed="rId3"/>
          <a:stretch>
            <a:fillRect/>
          </a:stretch>
        </p:blipFill>
        <p:spPr>
          <a:xfrm>
            <a:off x="0" y="-1"/>
            <a:ext cx="12192000" cy="6858001"/>
          </a:xfrm>
          <a:prstGeom prst="rect">
            <a:avLst/>
          </a:prstGeom>
        </p:spPr>
      </p:pic>
    </p:spTree>
    <p:extLst>
      <p:ext uri="{BB962C8B-B14F-4D97-AF65-F5344CB8AC3E}">
        <p14:creationId xmlns:p14="http://schemas.microsoft.com/office/powerpoint/2010/main" val="1315046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B14C789-1C10-6B6A-C280-F2FA20FEFD41}"/>
              </a:ext>
            </a:extLst>
          </p:cNvPr>
          <p:cNvSpPr>
            <a:spLocks noGrp="1"/>
          </p:cNvSpPr>
          <p:nvPr>
            <p:ph type="dt" sz="half" idx="10"/>
          </p:nvPr>
        </p:nvSpPr>
        <p:spPr/>
        <p:txBody>
          <a:bodyPr/>
          <a:lstStyle/>
          <a:p>
            <a:fld id="{8A70EED7-FC39-584F-AEBA-678FDFF1B169}" type="datetimeFigureOut">
              <a:rPr lang="en-US" smtClean="0"/>
              <a:t>11/7/2025</a:t>
            </a:fld>
            <a:endParaRPr lang="en-US"/>
          </a:p>
        </p:txBody>
      </p:sp>
      <p:sp>
        <p:nvSpPr>
          <p:cNvPr id="5" name="Footer Placeholder 4">
            <a:extLst>
              <a:ext uri="{FF2B5EF4-FFF2-40B4-BE49-F238E27FC236}">
                <a16:creationId xmlns:a16="http://schemas.microsoft.com/office/drawing/2014/main" id="{3E782C66-9AE0-0E6E-A01F-4AED2F984D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34B876-DCF1-13CB-C461-14122BCE5094}"/>
              </a:ext>
            </a:extLst>
          </p:cNvPr>
          <p:cNvSpPr>
            <a:spLocks noGrp="1"/>
          </p:cNvSpPr>
          <p:nvPr>
            <p:ph type="sldNum" sz="quarter" idx="12"/>
          </p:nvPr>
        </p:nvSpPr>
        <p:spPr/>
        <p:txBody>
          <a:bodyPr/>
          <a:lstStyle/>
          <a:p>
            <a:fld id="{DCBF5473-D799-074A-AB5C-39C87A43DFF8}" type="slidenum">
              <a:rPr lang="en-US" smtClean="0"/>
              <a:t>‹#›</a:t>
            </a:fld>
            <a:endParaRPr lang="en-US"/>
          </a:p>
        </p:txBody>
      </p:sp>
      <p:pic>
        <p:nvPicPr>
          <p:cNvPr id="3" name="Picture 2">
            <a:extLst>
              <a:ext uri="{FF2B5EF4-FFF2-40B4-BE49-F238E27FC236}">
                <a16:creationId xmlns:a16="http://schemas.microsoft.com/office/drawing/2014/main" id="{6112F2CE-7B59-D9C8-B8BC-3FDF21624601}"/>
              </a:ext>
            </a:extLst>
          </p:cNvPr>
          <p:cNvPicPr>
            <a:picLocks noChangeAspect="1"/>
          </p:cNvPicPr>
          <p:nvPr userDrawn="1"/>
        </p:nvPicPr>
        <p:blipFill>
          <a:blip r:embed="rId2"/>
          <a:stretch>
            <a:fillRect/>
          </a:stretch>
        </p:blipFill>
        <p:spPr>
          <a:xfrm>
            <a:off x="0" y="1344124"/>
            <a:ext cx="7772400" cy="2119744"/>
          </a:xfrm>
          <a:prstGeom prst="rect">
            <a:avLst/>
          </a:prstGeom>
        </p:spPr>
      </p:pic>
      <p:pic>
        <p:nvPicPr>
          <p:cNvPr id="10" name="Picture 9">
            <a:extLst>
              <a:ext uri="{FF2B5EF4-FFF2-40B4-BE49-F238E27FC236}">
                <a16:creationId xmlns:a16="http://schemas.microsoft.com/office/drawing/2014/main" id="{C57F5C75-FA6F-2985-B4AA-0CCE87B997B2}"/>
              </a:ext>
            </a:extLst>
          </p:cNvPr>
          <p:cNvPicPr>
            <a:picLocks noChangeAspect="1"/>
          </p:cNvPicPr>
          <p:nvPr userDrawn="1"/>
        </p:nvPicPr>
        <p:blipFill>
          <a:blip r:embed="rId3"/>
          <a:stretch>
            <a:fillRect/>
          </a:stretch>
        </p:blipFill>
        <p:spPr>
          <a:xfrm>
            <a:off x="0" y="1"/>
            <a:ext cx="12192000" cy="6858000"/>
          </a:xfrm>
          <a:prstGeom prst="rect">
            <a:avLst/>
          </a:prstGeom>
        </p:spPr>
      </p:pic>
      <p:pic>
        <p:nvPicPr>
          <p:cNvPr id="12" name="Picture 11" descr="A person writing on a piece of paper&#10;&#10;Description automatically generated">
            <a:extLst>
              <a:ext uri="{FF2B5EF4-FFF2-40B4-BE49-F238E27FC236}">
                <a16:creationId xmlns:a16="http://schemas.microsoft.com/office/drawing/2014/main" id="{F0C41025-2C29-2A53-C36F-0614E9505F24}"/>
              </a:ext>
            </a:extLst>
          </p:cNvPr>
          <p:cNvPicPr>
            <a:picLocks noChangeAspect="1"/>
          </p:cNvPicPr>
          <p:nvPr userDrawn="1"/>
        </p:nvPicPr>
        <p:blipFill>
          <a:blip r:embed="rId4"/>
          <a:stretch>
            <a:fillRect/>
          </a:stretch>
        </p:blipFill>
        <p:spPr>
          <a:xfrm>
            <a:off x="6892636" y="34868"/>
            <a:ext cx="5299364" cy="6858000"/>
          </a:xfrm>
          <a:prstGeom prst="rect">
            <a:avLst/>
          </a:prstGeom>
        </p:spPr>
      </p:pic>
      <p:pic>
        <p:nvPicPr>
          <p:cNvPr id="2" name="Picture 1">
            <a:extLst>
              <a:ext uri="{FF2B5EF4-FFF2-40B4-BE49-F238E27FC236}">
                <a16:creationId xmlns:a16="http://schemas.microsoft.com/office/drawing/2014/main" id="{533E9E47-A506-4FBA-7620-C74903B380AA}"/>
              </a:ext>
            </a:extLst>
          </p:cNvPr>
          <p:cNvPicPr>
            <a:picLocks noChangeAspect="1"/>
          </p:cNvPicPr>
          <p:nvPr userDrawn="1"/>
        </p:nvPicPr>
        <p:blipFill>
          <a:blip r:embed="rId2"/>
          <a:stretch>
            <a:fillRect/>
          </a:stretch>
        </p:blipFill>
        <p:spPr>
          <a:xfrm>
            <a:off x="1" y="1344123"/>
            <a:ext cx="7772400" cy="2119745"/>
          </a:xfrm>
          <a:prstGeom prst="rect">
            <a:avLst/>
          </a:prstGeom>
        </p:spPr>
      </p:pic>
    </p:spTree>
    <p:extLst>
      <p:ext uri="{BB962C8B-B14F-4D97-AF65-F5344CB8AC3E}">
        <p14:creationId xmlns:p14="http://schemas.microsoft.com/office/powerpoint/2010/main" val="3597301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7EAD83-F63C-0542-BFFF-F1C35347EF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3E145-309C-4AA0-B1E8-6CBE8D6DEF4E}"/>
              </a:ext>
            </a:extLst>
          </p:cNvPr>
          <p:cNvSpPr>
            <a:spLocks noGrp="1"/>
          </p:cNvSpPr>
          <p:nvPr>
            <p:ph type="dt" sz="half" idx="10"/>
          </p:nvPr>
        </p:nvSpPr>
        <p:spPr/>
        <p:txBody>
          <a:bodyPr/>
          <a:lstStyle/>
          <a:p>
            <a:fld id="{8A70EED7-FC39-584F-AEBA-678FDFF1B169}" type="datetimeFigureOut">
              <a:rPr lang="en-US" smtClean="0"/>
              <a:t>11/7/2025</a:t>
            </a:fld>
            <a:endParaRPr lang="en-US"/>
          </a:p>
        </p:txBody>
      </p:sp>
      <p:sp>
        <p:nvSpPr>
          <p:cNvPr id="5" name="Footer Placeholder 4">
            <a:extLst>
              <a:ext uri="{FF2B5EF4-FFF2-40B4-BE49-F238E27FC236}">
                <a16:creationId xmlns:a16="http://schemas.microsoft.com/office/drawing/2014/main" id="{89AA0E88-4B94-884B-70B5-7C6C5C276B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1E3716-BEDF-8C6B-E333-3479B88DF564}"/>
              </a:ext>
            </a:extLst>
          </p:cNvPr>
          <p:cNvSpPr>
            <a:spLocks noGrp="1"/>
          </p:cNvSpPr>
          <p:nvPr>
            <p:ph type="sldNum" sz="quarter" idx="12"/>
          </p:nvPr>
        </p:nvSpPr>
        <p:spPr/>
        <p:txBody>
          <a:bodyPr/>
          <a:lstStyle/>
          <a:p>
            <a:fld id="{DCBF5473-D799-074A-AB5C-39C87A43DFF8}" type="slidenum">
              <a:rPr lang="en-US" smtClean="0"/>
              <a:t>‹#›</a:t>
            </a:fld>
            <a:endParaRPr lang="en-US"/>
          </a:p>
        </p:txBody>
      </p:sp>
      <p:pic>
        <p:nvPicPr>
          <p:cNvPr id="2" name="Picture 1">
            <a:extLst>
              <a:ext uri="{FF2B5EF4-FFF2-40B4-BE49-F238E27FC236}">
                <a16:creationId xmlns:a16="http://schemas.microsoft.com/office/drawing/2014/main" id="{2BB10E42-E470-B18E-D090-ECA7CB71FE51}"/>
              </a:ext>
            </a:extLst>
          </p:cNvPr>
          <p:cNvPicPr>
            <a:picLocks noChangeAspect="1"/>
          </p:cNvPicPr>
          <p:nvPr userDrawn="1"/>
        </p:nvPicPr>
        <p:blipFill>
          <a:blip r:embed="rId2"/>
          <a:stretch>
            <a:fillRect/>
          </a:stretch>
        </p:blipFill>
        <p:spPr>
          <a:xfrm>
            <a:off x="0" y="365125"/>
            <a:ext cx="7772400" cy="1325563"/>
          </a:xfrm>
          <a:prstGeom prst="rect">
            <a:avLst/>
          </a:prstGeom>
        </p:spPr>
      </p:pic>
    </p:spTree>
    <p:extLst>
      <p:ext uri="{BB962C8B-B14F-4D97-AF65-F5344CB8AC3E}">
        <p14:creationId xmlns:p14="http://schemas.microsoft.com/office/powerpoint/2010/main" val="697556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CDC89C7-F60B-B20A-4354-95EF2D0195A6}"/>
              </a:ext>
            </a:extLst>
          </p:cNvPr>
          <p:cNvSpPr>
            <a:spLocks noGrp="1"/>
          </p:cNvSpPr>
          <p:nvPr>
            <p:ph type="dt" sz="half" idx="10"/>
          </p:nvPr>
        </p:nvSpPr>
        <p:spPr/>
        <p:txBody>
          <a:bodyPr/>
          <a:lstStyle/>
          <a:p>
            <a:fld id="{8A70EED7-FC39-584F-AEBA-678FDFF1B169}" type="datetimeFigureOut">
              <a:rPr lang="en-US" smtClean="0"/>
              <a:t>11/7/2025</a:t>
            </a:fld>
            <a:endParaRPr lang="en-US"/>
          </a:p>
        </p:txBody>
      </p:sp>
      <p:sp>
        <p:nvSpPr>
          <p:cNvPr id="5" name="Footer Placeholder 4">
            <a:extLst>
              <a:ext uri="{FF2B5EF4-FFF2-40B4-BE49-F238E27FC236}">
                <a16:creationId xmlns:a16="http://schemas.microsoft.com/office/drawing/2014/main" id="{4A4161F8-0840-13DD-E27D-083D511F6A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D41FF5-9926-F259-DC96-895249454CA1}"/>
              </a:ext>
            </a:extLst>
          </p:cNvPr>
          <p:cNvSpPr>
            <a:spLocks noGrp="1"/>
          </p:cNvSpPr>
          <p:nvPr>
            <p:ph type="sldNum" sz="quarter" idx="12"/>
          </p:nvPr>
        </p:nvSpPr>
        <p:spPr/>
        <p:txBody>
          <a:bodyPr/>
          <a:lstStyle/>
          <a:p>
            <a:fld id="{DCBF5473-D799-074A-AB5C-39C87A43DFF8}" type="slidenum">
              <a:rPr lang="en-US" smtClean="0"/>
              <a:t>‹#›</a:t>
            </a:fld>
            <a:endParaRPr lang="en-US"/>
          </a:p>
        </p:txBody>
      </p:sp>
      <p:pic>
        <p:nvPicPr>
          <p:cNvPr id="7" name="Picture 6">
            <a:extLst>
              <a:ext uri="{FF2B5EF4-FFF2-40B4-BE49-F238E27FC236}">
                <a16:creationId xmlns:a16="http://schemas.microsoft.com/office/drawing/2014/main" id="{4CC19F7A-C431-DBCB-BC0A-D2B491A1EE96}"/>
              </a:ext>
            </a:extLst>
          </p:cNvPr>
          <p:cNvPicPr>
            <a:picLocks noChangeAspect="1"/>
          </p:cNvPicPr>
          <p:nvPr userDrawn="1"/>
        </p:nvPicPr>
        <p:blipFill>
          <a:blip r:embed="rId2"/>
          <a:stretch>
            <a:fillRect/>
          </a:stretch>
        </p:blipFill>
        <p:spPr>
          <a:xfrm>
            <a:off x="0" y="1"/>
            <a:ext cx="12192000" cy="6858000"/>
          </a:xfrm>
          <a:prstGeom prst="rect">
            <a:avLst/>
          </a:prstGeom>
        </p:spPr>
      </p:pic>
    </p:spTree>
    <p:extLst>
      <p:ext uri="{BB962C8B-B14F-4D97-AF65-F5344CB8AC3E}">
        <p14:creationId xmlns:p14="http://schemas.microsoft.com/office/powerpoint/2010/main" val="3856760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1B4A952-4E3E-AE5A-72A4-26C222D44869}"/>
              </a:ext>
            </a:extLst>
          </p:cNvPr>
          <p:cNvPicPr>
            <a:picLocks noChangeAspect="1"/>
          </p:cNvPicPr>
          <p:nvPr userDrawn="1"/>
        </p:nvPicPr>
        <p:blipFill>
          <a:blip r:embed="rId2"/>
          <a:stretch>
            <a:fillRect/>
          </a:stretch>
        </p:blipFill>
        <p:spPr>
          <a:xfrm>
            <a:off x="0" y="0"/>
            <a:ext cx="12211878" cy="6858000"/>
          </a:xfrm>
          <a:prstGeom prst="rect">
            <a:avLst/>
          </a:prstGeom>
        </p:spPr>
      </p:pic>
      <p:pic>
        <p:nvPicPr>
          <p:cNvPr id="7" name="Picture 6">
            <a:extLst>
              <a:ext uri="{FF2B5EF4-FFF2-40B4-BE49-F238E27FC236}">
                <a16:creationId xmlns:a16="http://schemas.microsoft.com/office/drawing/2014/main" id="{EEB16B68-F018-F62A-BF1C-ED0A2F4B43D1}"/>
              </a:ext>
            </a:extLst>
          </p:cNvPr>
          <p:cNvPicPr>
            <a:picLocks noChangeAspect="1"/>
          </p:cNvPicPr>
          <p:nvPr userDrawn="1"/>
        </p:nvPicPr>
        <p:blipFill>
          <a:blip r:embed="rId3"/>
          <a:stretch>
            <a:fillRect/>
          </a:stretch>
        </p:blipFill>
        <p:spPr>
          <a:xfrm rot="16200000">
            <a:off x="2812922" y="-1478740"/>
            <a:ext cx="2119745" cy="7765470"/>
          </a:xfrm>
          <a:prstGeom prst="rect">
            <a:avLst/>
          </a:prstGeom>
        </p:spPr>
      </p:pic>
      <p:sp>
        <p:nvSpPr>
          <p:cNvPr id="2" name="Date Placeholder 1">
            <a:extLst>
              <a:ext uri="{FF2B5EF4-FFF2-40B4-BE49-F238E27FC236}">
                <a16:creationId xmlns:a16="http://schemas.microsoft.com/office/drawing/2014/main" id="{BEB0595E-516F-6BD8-92FE-0B95BE610164}"/>
              </a:ext>
            </a:extLst>
          </p:cNvPr>
          <p:cNvSpPr>
            <a:spLocks noGrp="1"/>
          </p:cNvSpPr>
          <p:nvPr>
            <p:ph type="dt" sz="half" idx="10"/>
          </p:nvPr>
        </p:nvSpPr>
        <p:spPr/>
        <p:txBody>
          <a:bodyPr/>
          <a:lstStyle/>
          <a:p>
            <a:fld id="{8A70EED7-FC39-584F-AEBA-678FDFF1B169}" type="datetimeFigureOut">
              <a:rPr lang="en-US" smtClean="0"/>
              <a:t>11/7/2025</a:t>
            </a:fld>
            <a:endParaRPr lang="en-US"/>
          </a:p>
        </p:txBody>
      </p:sp>
      <p:sp>
        <p:nvSpPr>
          <p:cNvPr id="3" name="Footer Placeholder 2">
            <a:extLst>
              <a:ext uri="{FF2B5EF4-FFF2-40B4-BE49-F238E27FC236}">
                <a16:creationId xmlns:a16="http://schemas.microsoft.com/office/drawing/2014/main" id="{81306A2C-2F7D-ACFD-9EBF-7AF249FE644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CE00C2C-88EC-F413-E6F8-AD61ED31292A}"/>
              </a:ext>
            </a:extLst>
          </p:cNvPr>
          <p:cNvSpPr>
            <a:spLocks noGrp="1"/>
          </p:cNvSpPr>
          <p:nvPr>
            <p:ph type="sldNum" sz="quarter" idx="12"/>
          </p:nvPr>
        </p:nvSpPr>
        <p:spPr/>
        <p:txBody>
          <a:bodyPr/>
          <a:lstStyle/>
          <a:p>
            <a:fld id="{DCBF5473-D799-074A-AB5C-39C87A43DFF8}" type="slidenum">
              <a:rPr lang="en-US" smtClean="0"/>
              <a:t>‹#›</a:t>
            </a:fld>
            <a:endParaRPr lang="en-US"/>
          </a:p>
        </p:txBody>
      </p:sp>
    </p:spTree>
    <p:extLst>
      <p:ext uri="{BB962C8B-B14F-4D97-AF65-F5344CB8AC3E}">
        <p14:creationId xmlns:p14="http://schemas.microsoft.com/office/powerpoint/2010/main" val="239137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0F0BE7F-1CB7-0786-4638-16DB24800B3E}"/>
              </a:ext>
            </a:extLst>
          </p:cNvPr>
          <p:cNvPicPr>
            <a:picLocks noChangeAspect="1"/>
          </p:cNvPicPr>
          <p:nvPr userDrawn="1"/>
        </p:nvPicPr>
        <p:blipFill>
          <a:blip r:embed="rId2"/>
          <a:stretch>
            <a:fillRect/>
          </a:stretch>
        </p:blipFill>
        <p:spPr>
          <a:xfrm rot="16200000">
            <a:off x="3219955" y="-2854828"/>
            <a:ext cx="1325562" cy="7765470"/>
          </a:xfrm>
          <a:prstGeom prst="rect">
            <a:avLst/>
          </a:prstGeom>
        </p:spPr>
      </p:pic>
      <p:sp>
        <p:nvSpPr>
          <p:cNvPr id="2" name="Title 1">
            <a:extLst>
              <a:ext uri="{FF2B5EF4-FFF2-40B4-BE49-F238E27FC236}">
                <a16:creationId xmlns:a16="http://schemas.microsoft.com/office/drawing/2014/main" id="{3A1C40E6-9CE9-DE3D-83E4-6CA594FB04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F27DA9-0A6C-27FB-89AF-2CF646238FC9}"/>
              </a:ext>
            </a:extLst>
          </p:cNvPr>
          <p:cNvSpPr>
            <a:spLocks noGrp="1"/>
          </p:cNvSpPr>
          <p:nvPr>
            <p:ph type="dt" sz="half" idx="10"/>
          </p:nvPr>
        </p:nvSpPr>
        <p:spPr/>
        <p:txBody>
          <a:bodyPr/>
          <a:lstStyle/>
          <a:p>
            <a:fld id="{8A70EED7-FC39-584F-AEBA-678FDFF1B169}" type="datetimeFigureOut">
              <a:rPr lang="en-US" smtClean="0"/>
              <a:t>11/7/2025</a:t>
            </a:fld>
            <a:endParaRPr lang="en-US"/>
          </a:p>
        </p:txBody>
      </p:sp>
      <p:sp>
        <p:nvSpPr>
          <p:cNvPr id="4" name="Footer Placeholder 3">
            <a:extLst>
              <a:ext uri="{FF2B5EF4-FFF2-40B4-BE49-F238E27FC236}">
                <a16:creationId xmlns:a16="http://schemas.microsoft.com/office/drawing/2014/main" id="{7FE841E3-B293-A262-47C1-DA23F94C0E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57D2F5-FA23-0B12-DEC3-0D3ADD9FE47E}"/>
              </a:ext>
            </a:extLst>
          </p:cNvPr>
          <p:cNvSpPr>
            <a:spLocks noGrp="1"/>
          </p:cNvSpPr>
          <p:nvPr>
            <p:ph type="sldNum" sz="quarter" idx="12"/>
          </p:nvPr>
        </p:nvSpPr>
        <p:spPr/>
        <p:txBody>
          <a:bodyPr/>
          <a:lstStyle/>
          <a:p>
            <a:fld id="{DCBF5473-D799-074A-AB5C-39C87A43DFF8}" type="slidenum">
              <a:rPr lang="en-US" smtClean="0"/>
              <a:t>‹#›</a:t>
            </a:fld>
            <a:endParaRPr lang="en-US"/>
          </a:p>
        </p:txBody>
      </p:sp>
    </p:spTree>
    <p:extLst>
      <p:ext uri="{BB962C8B-B14F-4D97-AF65-F5344CB8AC3E}">
        <p14:creationId xmlns:p14="http://schemas.microsoft.com/office/powerpoint/2010/main" val="2471868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DBDE5-455F-57B5-8C9C-D175789295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1D861D-5AF2-9862-17C3-46EC55CC12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35FB22-4730-745E-5F62-D041253783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15AD31-3161-E9A6-235D-3C4F3CF81C1B}"/>
              </a:ext>
            </a:extLst>
          </p:cNvPr>
          <p:cNvSpPr>
            <a:spLocks noGrp="1"/>
          </p:cNvSpPr>
          <p:nvPr>
            <p:ph type="dt" sz="half" idx="10"/>
          </p:nvPr>
        </p:nvSpPr>
        <p:spPr/>
        <p:txBody>
          <a:bodyPr/>
          <a:lstStyle/>
          <a:p>
            <a:fld id="{8A70EED7-FC39-584F-AEBA-678FDFF1B169}" type="datetimeFigureOut">
              <a:rPr lang="en-US" smtClean="0"/>
              <a:t>11/7/2025</a:t>
            </a:fld>
            <a:endParaRPr lang="en-US"/>
          </a:p>
        </p:txBody>
      </p:sp>
      <p:sp>
        <p:nvSpPr>
          <p:cNvPr id="6" name="Footer Placeholder 5">
            <a:extLst>
              <a:ext uri="{FF2B5EF4-FFF2-40B4-BE49-F238E27FC236}">
                <a16:creationId xmlns:a16="http://schemas.microsoft.com/office/drawing/2014/main" id="{F81B954C-3618-04D8-6A8F-BB260DAEA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31CE30-05C2-B526-9226-7F23BD34D3FE}"/>
              </a:ext>
            </a:extLst>
          </p:cNvPr>
          <p:cNvSpPr>
            <a:spLocks noGrp="1"/>
          </p:cNvSpPr>
          <p:nvPr>
            <p:ph type="sldNum" sz="quarter" idx="12"/>
          </p:nvPr>
        </p:nvSpPr>
        <p:spPr/>
        <p:txBody>
          <a:bodyPr/>
          <a:lstStyle/>
          <a:p>
            <a:fld id="{DCBF5473-D799-074A-AB5C-39C87A43DFF8}" type="slidenum">
              <a:rPr lang="en-US" smtClean="0"/>
              <a:t>‹#›</a:t>
            </a:fld>
            <a:endParaRPr lang="en-US"/>
          </a:p>
        </p:txBody>
      </p:sp>
      <p:pic>
        <p:nvPicPr>
          <p:cNvPr id="8" name="Picture 7">
            <a:extLst>
              <a:ext uri="{FF2B5EF4-FFF2-40B4-BE49-F238E27FC236}">
                <a16:creationId xmlns:a16="http://schemas.microsoft.com/office/drawing/2014/main" id="{31EDCDDB-878A-DE4C-DD5D-467EA9C78331}"/>
              </a:ext>
            </a:extLst>
          </p:cNvPr>
          <p:cNvPicPr>
            <a:picLocks noChangeAspect="1"/>
          </p:cNvPicPr>
          <p:nvPr userDrawn="1"/>
        </p:nvPicPr>
        <p:blipFill>
          <a:blip r:embed="rId2"/>
          <a:stretch>
            <a:fillRect/>
          </a:stretch>
        </p:blipFill>
        <p:spPr>
          <a:xfrm>
            <a:off x="0" y="0"/>
            <a:ext cx="12211878" cy="6858000"/>
          </a:xfrm>
          <a:prstGeom prst="rect">
            <a:avLst/>
          </a:prstGeom>
        </p:spPr>
      </p:pic>
    </p:spTree>
    <p:extLst>
      <p:ext uri="{BB962C8B-B14F-4D97-AF65-F5344CB8AC3E}">
        <p14:creationId xmlns:p14="http://schemas.microsoft.com/office/powerpoint/2010/main" val="1328613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F0CC03-F81B-4959-CBA4-7260CF5457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CD32DA-E6C1-0DF6-6589-A3DF905FB3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AF3027-01E6-1EB6-A94A-216D522B60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A70EED7-FC39-584F-AEBA-678FDFF1B169}" type="datetimeFigureOut">
              <a:rPr lang="en-US" smtClean="0"/>
              <a:t>11/7/2025</a:t>
            </a:fld>
            <a:endParaRPr lang="en-US"/>
          </a:p>
        </p:txBody>
      </p:sp>
      <p:sp>
        <p:nvSpPr>
          <p:cNvPr id="5" name="Footer Placeholder 4">
            <a:extLst>
              <a:ext uri="{FF2B5EF4-FFF2-40B4-BE49-F238E27FC236}">
                <a16:creationId xmlns:a16="http://schemas.microsoft.com/office/drawing/2014/main" id="{4EABB284-6937-13FE-7CF8-CF853171EF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37F9525-2642-2486-147F-7C91739F93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CBF5473-D799-074A-AB5C-39C87A43DFF8}" type="slidenum">
              <a:rPr lang="en-US" smtClean="0"/>
              <a:t>‹#›</a:t>
            </a:fld>
            <a:endParaRPr lang="en-US"/>
          </a:p>
        </p:txBody>
      </p:sp>
    </p:spTree>
    <p:extLst>
      <p:ext uri="{BB962C8B-B14F-4D97-AF65-F5344CB8AC3E}">
        <p14:creationId xmlns:p14="http://schemas.microsoft.com/office/powerpoint/2010/main" val="8903113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2" r:id="rId4"/>
    <p:sldLayoutId id="2147483661" r:id="rId5"/>
    <p:sldLayoutId id="2147483651" r:id="rId6"/>
    <p:sldLayoutId id="2147483655" r:id="rId7"/>
    <p:sldLayoutId id="2147483654" r:id="rId8"/>
    <p:sldLayoutId id="2147483656" r:id="rId9"/>
    <p:sldLayoutId id="2147483658" r:id="rId10"/>
    <p:sldLayoutId id="2147483657" r:id="rId11"/>
    <p:sldLayoutId id="2147483659" r:id="rId12"/>
    <p:sldLayoutId id="2147483652" r:id="rId13"/>
    <p:sldLayoutId id="214748365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4.jp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3.png"/><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3.png"/><Relationship Id="rId7" Type="http://schemas.openxmlformats.org/officeDocument/2006/relationships/diagramColors" Target="../diagrams/colors1.xml"/><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3.png"/><Relationship Id="rId7" Type="http://schemas.openxmlformats.org/officeDocument/2006/relationships/diagramColors" Target="../diagrams/colors2.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36.tmp"/></Relationships>
</file>

<file path=ppt/slides/_rels/slide18.xml.rels><?xml version="1.0" encoding="UTF-8" standalone="yes"?>
<Relationships xmlns="http://schemas.openxmlformats.org/package/2006/relationships"><Relationship Id="rId3" Type="http://schemas.openxmlformats.org/officeDocument/2006/relationships/image" Target="../media/image36.tmp"/><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6" Type="http://schemas.openxmlformats.org/officeDocument/2006/relationships/image" Target="../media/image63.png"/><Relationship Id="rId21" Type="http://schemas.openxmlformats.org/officeDocument/2006/relationships/image" Target="../media/image58.png"/><Relationship Id="rId42" Type="http://schemas.openxmlformats.org/officeDocument/2006/relationships/image" Target="../media/image79.png"/><Relationship Id="rId47" Type="http://schemas.openxmlformats.org/officeDocument/2006/relationships/image" Target="../media/image84.png"/><Relationship Id="rId63" Type="http://schemas.openxmlformats.org/officeDocument/2006/relationships/image" Target="../media/image98.png"/><Relationship Id="rId68" Type="http://schemas.openxmlformats.org/officeDocument/2006/relationships/image" Target="../media/image103.png"/><Relationship Id="rId2" Type="http://schemas.openxmlformats.org/officeDocument/2006/relationships/image" Target="../media/image39.png"/><Relationship Id="rId16" Type="http://schemas.openxmlformats.org/officeDocument/2006/relationships/image" Target="../media/image53.png"/><Relationship Id="rId29" Type="http://schemas.openxmlformats.org/officeDocument/2006/relationships/image" Target="../media/image66.png"/><Relationship Id="rId11" Type="http://schemas.openxmlformats.org/officeDocument/2006/relationships/image" Target="../media/image48.png"/><Relationship Id="rId24" Type="http://schemas.openxmlformats.org/officeDocument/2006/relationships/image" Target="../media/image61.png"/><Relationship Id="rId32" Type="http://schemas.openxmlformats.org/officeDocument/2006/relationships/image" Target="../media/image69.png"/><Relationship Id="rId37" Type="http://schemas.openxmlformats.org/officeDocument/2006/relationships/image" Target="../media/image74.png"/><Relationship Id="rId40" Type="http://schemas.openxmlformats.org/officeDocument/2006/relationships/image" Target="../media/image77.png"/><Relationship Id="rId45" Type="http://schemas.openxmlformats.org/officeDocument/2006/relationships/image" Target="../media/image82.png"/><Relationship Id="rId53" Type="http://schemas.openxmlformats.org/officeDocument/2006/relationships/image" Target="../media/image88.png"/><Relationship Id="rId58" Type="http://schemas.openxmlformats.org/officeDocument/2006/relationships/image" Target="../media/image93.png"/><Relationship Id="rId66" Type="http://schemas.openxmlformats.org/officeDocument/2006/relationships/image" Target="../media/image101.png"/><Relationship Id="rId74" Type="http://schemas.openxmlformats.org/officeDocument/2006/relationships/image" Target="../media/image109.png"/><Relationship Id="rId5" Type="http://schemas.openxmlformats.org/officeDocument/2006/relationships/image" Target="../media/image42.png"/><Relationship Id="rId61" Type="http://schemas.openxmlformats.org/officeDocument/2006/relationships/image" Target="../media/image96.png"/><Relationship Id="rId19" Type="http://schemas.openxmlformats.org/officeDocument/2006/relationships/image" Target="../media/image56.png"/><Relationship Id="rId14" Type="http://schemas.openxmlformats.org/officeDocument/2006/relationships/image" Target="../media/image51.png"/><Relationship Id="rId22" Type="http://schemas.openxmlformats.org/officeDocument/2006/relationships/image" Target="../media/image59.png"/><Relationship Id="rId27" Type="http://schemas.openxmlformats.org/officeDocument/2006/relationships/image" Target="../media/image64.png"/><Relationship Id="rId30" Type="http://schemas.openxmlformats.org/officeDocument/2006/relationships/image" Target="../media/image67.png"/><Relationship Id="rId35" Type="http://schemas.openxmlformats.org/officeDocument/2006/relationships/image" Target="../media/image72.png"/><Relationship Id="rId43" Type="http://schemas.openxmlformats.org/officeDocument/2006/relationships/image" Target="../media/image80.emf"/><Relationship Id="rId48" Type="http://schemas.openxmlformats.org/officeDocument/2006/relationships/image" Target="../media/image85.png"/><Relationship Id="rId56" Type="http://schemas.openxmlformats.org/officeDocument/2006/relationships/image" Target="../media/image91.png"/><Relationship Id="rId64" Type="http://schemas.openxmlformats.org/officeDocument/2006/relationships/image" Target="../media/image99.png"/><Relationship Id="rId69" Type="http://schemas.openxmlformats.org/officeDocument/2006/relationships/image" Target="../media/image104.png"/><Relationship Id="rId8" Type="http://schemas.openxmlformats.org/officeDocument/2006/relationships/image" Target="../media/image45.png"/><Relationship Id="rId51" Type="http://schemas.openxmlformats.org/officeDocument/2006/relationships/image" Target="../media/image86.png"/><Relationship Id="rId72" Type="http://schemas.openxmlformats.org/officeDocument/2006/relationships/image" Target="../media/image107.png"/><Relationship Id="rId3" Type="http://schemas.openxmlformats.org/officeDocument/2006/relationships/image" Target="../media/image40.png"/><Relationship Id="rId12" Type="http://schemas.openxmlformats.org/officeDocument/2006/relationships/image" Target="../media/image49.png"/><Relationship Id="rId17" Type="http://schemas.openxmlformats.org/officeDocument/2006/relationships/image" Target="../media/image54.png"/><Relationship Id="rId25" Type="http://schemas.openxmlformats.org/officeDocument/2006/relationships/image" Target="../media/image62.png"/><Relationship Id="rId33" Type="http://schemas.openxmlformats.org/officeDocument/2006/relationships/image" Target="../media/image70.png"/><Relationship Id="rId38" Type="http://schemas.openxmlformats.org/officeDocument/2006/relationships/image" Target="../media/image75.png"/><Relationship Id="rId46" Type="http://schemas.openxmlformats.org/officeDocument/2006/relationships/image" Target="../media/image83.png"/><Relationship Id="rId59" Type="http://schemas.openxmlformats.org/officeDocument/2006/relationships/image" Target="../media/image94.png"/><Relationship Id="rId67" Type="http://schemas.openxmlformats.org/officeDocument/2006/relationships/image" Target="../media/image102.png"/><Relationship Id="rId20" Type="http://schemas.openxmlformats.org/officeDocument/2006/relationships/image" Target="../media/image57.png"/><Relationship Id="rId41" Type="http://schemas.openxmlformats.org/officeDocument/2006/relationships/image" Target="../media/image78.png"/><Relationship Id="rId54" Type="http://schemas.openxmlformats.org/officeDocument/2006/relationships/image" Target="../media/image89.png"/><Relationship Id="rId62" Type="http://schemas.openxmlformats.org/officeDocument/2006/relationships/image" Target="../media/image97.png"/><Relationship Id="rId70" Type="http://schemas.openxmlformats.org/officeDocument/2006/relationships/image" Target="../media/image105.png"/><Relationship Id="rId1" Type="http://schemas.openxmlformats.org/officeDocument/2006/relationships/slideLayout" Target="../slideLayouts/slideLayout13.xml"/><Relationship Id="rId6" Type="http://schemas.openxmlformats.org/officeDocument/2006/relationships/image" Target="../media/image43.png"/><Relationship Id="rId15" Type="http://schemas.openxmlformats.org/officeDocument/2006/relationships/image" Target="../media/image52.png"/><Relationship Id="rId23" Type="http://schemas.openxmlformats.org/officeDocument/2006/relationships/image" Target="../media/image60.png"/><Relationship Id="rId28" Type="http://schemas.openxmlformats.org/officeDocument/2006/relationships/image" Target="../media/image65.png"/><Relationship Id="rId36" Type="http://schemas.openxmlformats.org/officeDocument/2006/relationships/image" Target="../media/image73.png"/><Relationship Id="rId49" Type="http://schemas.openxmlformats.org/officeDocument/2006/relationships/image" Target="../media/image19.png"/><Relationship Id="rId57" Type="http://schemas.openxmlformats.org/officeDocument/2006/relationships/image" Target="../media/image92.png"/><Relationship Id="rId10" Type="http://schemas.openxmlformats.org/officeDocument/2006/relationships/image" Target="../media/image47.png"/><Relationship Id="rId31" Type="http://schemas.openxmlformats.org/officeDocument/2006/relationships/image" Target="../media/image68.png"/><Relationship Id="rId44" Type="http://schemas.openxmlformats.org/officeDocument/2006/relationships/image" Target="../media/image81.emf"/><Relationship Id="rId52" Type="http://schemas.openxmlformats.org/officeDocument/2006/relationships/image" Target="../media/image87.png"/><Relationship Id="rId60" Type="http://schemas.openxmlformats.org/officeDocument/2006/relationships/image" Target="../media/image95.png"/><Relationship Id="rId65" Type="http://schemas.openxmlformats.org/officeDocument/2006/relationships/image" Target="../media/image100.png"/><Relationship Id="rId73" Type="http://schemas.openxmlformats.org/officeDocument/2006/relationships/image" Target="../media/image108.png"/><Relationship Id="rId4" Type="http://schemas.openxmlformats.org/officeDocument/2006/relationships/image" Target="../media/image41.png"/><Relationship Id="rId9" Type="http://schemas.openxmlformats.org/officeDocument/2006/relationships/image" Target="../media/image46.png"/><Relationship Id="rId13" Type="http://schemas.openxmlformats.org/officeDocument/2006/relationships/image" Target="../media/image50.png"/><Relationship Id="rId18" Type="http://schemas.openxmlformats.org/officeDocument/2006/relationships/image" Target="../media/image55.png"/><Relationship Id="rId39" Type="http://schemas.openxmlformats.org/officeDocument/2006/relationships/image" Target="../media/image76.png"/><Relationship Id="rId34" Type="http://schemas.openxmlformats.org/officeDocument/2006/relationships/image" Target="../media/image71.png"/><Relationship Id="rId50" Type="http://schemas.openxmlformats.org/officeDocument/2006/relationships/image" Target="../media/image20.png"/><Relationship Id="rId55" Type="http://schemas.openxmlformats.org/officeDocument/2006/relationships/image" Target="../media/image90.png"/><Relationship Id="rId7" Type="http://schemas.openxmlformats.org/officeDocument/2006/relationships/image" Target="../media/image44.png"/><Relationship Id="rId71" Type="http://schemas.openxmlformats.org/officeDocument/2006/relationships/image" Target="../media/image106.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6.jp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8.jp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9FC00-7C8B-99A7-D6E2-EAB15BD218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01CC30-FBCC-4388-C0CC-36F6765AA79F}"/>
              </a:ext>
            </a:extLst>
          </p:cNvPr>
          <p:cNvSpPr>
            <a:spLocks noGrp="1"/>
          </p:cNvSpPr>
          <p:nvPr>
            <p:ph type="ctrTitle" idx="4294967295"/>
          </p:nvPr>
        </p:nvSpPr>
        <p:spPr>
          <a:xfrm>
            <a:off x="214318" y="1035050"/>
            <a:ext cx="9144000" cy="2387600"/>
          </a:xfrm>
        </p:spPr>
        <p:txBody>
          <a:bodyPr>
            <a:normAutofit/>
          </a:bodyPr>
          <a:lstStyle/>
          <a:p>
            <a:r>
              <a:rPr lang="en-US" sz="5400" dirty="0">
                <a:solidFill>
                  <a:schemeClr val="bg1"/>
                </a:solidFill>
                <a:latin typeface="Ubuntu" panose="020B0504030602030204" pitchFamily="34" charset="0"/>
              </a:rPr>
              <a:t>Family Health Forum</a:t>
            </a:r>
          </a:p>
        </p:txBody>
      </p:sp>
      <p:sp>
        <p:nvSpPr>
          <p:cNvPr id="3" name="Subtitle 2">
            <a:extLst>
              <a:ext uri="{FF2B5EF4-FFF2-40B4-BE49-F238E27FC236}">
                <a16:creationId xmlns:a16="http://schemas.microsoft.com/office/drawing/2014/main" id="{B8344028-C5D2-8FFA-5E4B-2D401775979C}"/>
              </a:ext>
            </a:extLst>
          </p:cNvPr>
          <p:cNvSpPr>
            <a:spLocks noGrp="1"/>
          </p:cNvSpPr>
          <p:nvPr>
            <p:ph type="subTitle" idx="4294967295"/>
          </p:nvPr>
        </p:nvSpPr>
        <p:spPr>
          <a:xfrm>
            <a:off x="328616" y="2606675"/>
            <a:ext cx="7472363" cy="987425"/>
          </a:xfrm>
        </p:spPr>
        <p:txBody>
          <a:bodyPr/>
          <a:lstStyle/>
          <a:p>
            <a:pPr marL="0" indent="0">
              <a:buNone/>
            </a:pPr>
            <a:r>
              <a:rPr lang="en-US" sz="2800" dirty="0">
                <a:solidFill>
                  <a:schemeClr val="bg1"/>
                </a:solidFill>
                <a:latin typeface="Ubuntu" panose="020B0504030602030204" pitchFamily="34" charset="0"/>
              </a:rPr>
              <a:t>Managing Stress &amp; Building Resilience</a:t>
            </a:r>
          </a:p>
        </p:txBody>
      </p:sp>
      <p:sp>
        <p:nvSpPr>
          <p:cNvPr id="10" name="TextBox 9">
            <a:extLst>
              <a:ext uri="{FF2B5EF4-FFF2-40B4-BE49-F238E27FC236}">
                <a16:creationId xmlns:a16="http://schemas.microsoft.com/office/drawing/2014/main" id="{EA2FAF21-606F-AF54-CCAA-8C53308633F2}"/>
              </a:ext>
            </a:extLst>
          </p:cNvPr>
          <p:cNvSpPr txBox="1"/>
          <p:nvPr/>
        </p:nvSpPr>
        <p:spPr>
          <a:xfrm>
            <a:off x="3251" y="6211179"/>
            <a:ext cx="6860582" cy="584775"/>
          </a:xfrm>
          <a:prstGeom prst="rect">
            <a:avLst/>
          </a:prstGeom>
          <a:noFill/>
        </p:spPr>
        <p:txBody>
          <a:bodyPr wrap="square" lIns="91440" tIns="45720" rIns="91440" bIns="45720" anchor="t">
            <a:spAutoFit/>
          </a:bodyPr>
          <a:lstStyle/>
          <a:p>
            <a:r>
              <a:rPr lang="en-US" sz="800" dirty="0">
                <a:solidFill>
                  <a:schemeClr val="bg1"/>
                </a:solidFill>
                <a:latin typeface="Ubuntu" panose="020B0504030602030204" pitchFamily="34" charset="0"/>
              </a:rPr>
              <a:t>This work was supported by Award Number NU27DD000021, funded by the Centers for Disease Control and Prevention. </a:t>
            </a:r>
          </a:p>
          <a:p>
            <a:endParaRPr lang="en-US" sz="800" dirty="0">
              <a:solidFill>
                <a:schemeClr val="bg1"/>
              </a:solidFill>
              <a:latin typeface="Ubuntu" panose="020B0504030602030204" pitchFamily="34" charset="0"/>
            </a:endParaRPr>
          </a:p>
          <a:p>
            <a:r>
              <a:rPr lang="en-US" sz="800" dirty="0">
                <a:solidFill>
                  <a:schemeClr val="bg1"/>
                </a:solidFill>
                <a:latin typeface="Ubuntu" panose="020B0504030602030204" pitchFamily="34" charset="0"/>
              </a:rPr>
              <a:t>Its contents are solely the responsibility of the authors and do not necessarily represent the official view of the Centers for Disease Control and Prevention or the Department of Health and Human Services.</a:t>
            </a:r>
          </a:p>
        </p:txBody>
      </p:sp>
      <p:pic>
        <p:nvPicPr>
          <p:cNvPr id="11" name="Picture 10" descr="A blue and white logo&#10;&#10;Description automatically generated">
            <a:extLst>
              <a:ext uri="{FF2B5EF4-FFF2-40B4-BE49-F238E27FC236}">
                <a16:creationId xmlns:a16="http://schemas.microsoft.com/office/drawing/2014/main" id="{1AD1C6D4-694F-F095-33BB-FEB0EF63174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45342" y="309361"/>
            <a:ext cx="2255564" cy="659183"/>
          </a:xfrm>
          <a:prstGeom prst="rect">
            <a:avLst/>
          </a:prstGeom>
          <a:noFill/>
          <a:ln>
            <a:noFill/>
          </a:ln>
        </p:spPr>
      </p:pic>
      <p:pic>
        <p:nvPicPr>
          <p:cNvPr id="15" name="Picture 14" descr="A red logo with text&#10;&#10;Description automatically generated">
            <a:extLst>
              <a:ext uri="{FF2B5EF4-FFF2-40B4-BE49-F238E27FC236}">
                <a16:creationId xmlns:a16="http://schemas.microsoft.com/office/drawing/2014/main" id="{6D94EF12-4696-6350-FA1B-085173563345}"/>
              </a:ext>
            </a:extLst>
          </p:cNvPr>
          <p:cNvPicPr>
            <a:picLocks noChangeAspect="1"/>
          </p:cNvPicPr>
          <p:nvPr/>
        </p:nvPicPr>
        <p:blipFill>
          <a:blip r:embed="rId4"/>
          <a:stretch>
            <a:fillRect/>
          </a:stretch>
        </p:blipFill>
        <p:spPr>
          <a:xfrm>
            <a:off x="200667" y="54840"/>
            <a:ext cx="2255564" cy="988087"/>
          </a:xfrm>
          <a:prstGeom prst="rect">
            <a:avLst/>
          </a:prstGeom>
        </p:spPr>
      </p:pic>
      <p:pic>
        <p:nvPicPr>
          <p:cNvPr id="4" name="Picture 3" descr="A logo for a sports company&#10;&#10;AI-generated content may be incorrect.">
            <a:extLst>
              <a:ext uri="{FF2B5EF4-FFF2-40B4-BE49-F238E27FC236}">
                <a16:creationId xmlns:a16="http://schemas.microsoft.com/office/drawing/2014/main" id="{544B54E1-7FED-9552-FD09-9ECD1C7E930D}"/>
              </a:ext>
            </a:extLst>
          </p:cNvPr>
          <p:cNvPicPr>
            <a:picLocks noChangeAspect="1"/>
          </p:cNvPicPr>
          <p:nvPr/>
        </p:nvPicPr>
        <p:blipFill>
          <a:blip r:embed="rId5"/>
          <a:stretch>
            <a:fillRect/>
          </a:stretch>
        </p:blipFill>
        <p:spPr>
          <a:xfrm>
            <a:off x="8290017" y="54840"/>
            <a:ext cx="2283242" cy="1200933"/>
          </a:xfrm>
          <a:prstGeom prst="rect">
            <a:avLst/>
          </a:prstGeom>
        </p:spPr>
      </p:pic>
    </p:spTree>
    <p:extLst>
      <p:ext uri="{BB962C8B-B14F-4D97-AF65-F5344CB8AC3E}">
        <p14:creationId xmlns:p14="http://schemas.microsoft.com/office/powerpoint/2010/main" val="38652926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70F70-78A5-6C60-268F-E63BB7EDB7C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ABE155F-9C75-414C-DAE7-949D711DBF09}"/>
              </a:ext>
            </a:extLst>
          </p:cNvPr>
          <p:cNvSpPr>
            <a:spLocks noGrp="1"/>
          </p:cNvSpPr>
          <p:nvPr>
            <p:ph idx="1"/>
          </p:nvPr>
        </p:nvSpPr>
        <p:spPr>
          <a:xfrm>
            <a:off x="2932419" y="5499882"/>
            <a:ext cx="6327159" cy="1019009"/>
          </a:xfrm>
          <a:ln w="19050">
            <a:solidFill>
              <a:srgbClr val="0063A6"/>
            </a:solidFill>
          </a:ln>
        </p:spPr>
        <p:txBody>
          <a:bodyPr>
            <a:normAutofit fontScale="92500"/>
          </a:bodyPr>
          <a:lstStyle/>
          <a:p>
            <a:pPr marL="514350" indent="-514350">
              <a:buAutoNum type="arabicPeriod"/>
            </a:pPr>
            <a:r>
              <a:rPr lang="en-US" dirty="0">
                <a:latin typeface="Ubuntu" panose="020B0504030602030204" pitchFamily="34" charset="0"/>
              </a:rPr>
              <a:t>Distress signal sent across the body</a:t>
            </a:r>
          </a:p>
          <a:p>
            <a:pPr marL="514350" indent="-514350">
              <a:buAutoNum type="arabicPeriod"/>
            </a:pPr>
            <a:r>
              <a:rPr lang="en-US" dirty="0">
                <a:latin typeface="Ubuntu" panose="020B0504030602030204" pitchFamily="34" charset="0"/>
              </a:rPr>
              <a:t>Rest and digest</a:t>
            </a:r>
          </a:p>
          <a:p>
            <a:endParaRPr lang="en-US" dirty="0">
              <a:latin typeface="Ubuntu" panose="020B0504030602030204" pitchFamily="34" charset="0"/>
            </a:endParaRPr>
          </a:p>
        </p:txBody>
      </p:sp>
      <p:sp>
        <p:nvSpPr>
          <p:cNvPr id="3" name="Title 1">
            <a:extLst>
              <a:ext uri="{FF2B5EF4-FFF2-40B4-BE49-F238E27FC236}">
                <a16:creationId xmlns:a16="http://schemas.microsoft.com/office/drawing/2014/main" id="{B2968E95-CFD6-4A6E-F58D-76DB69F02594}"/>
              </a:ext>
            </a:extLst>
          </p:cNvPr>
          <p:cNvSpPr txBox="1">
            <a:spLocks/>
          </p:cNvSpPr>
          <p:nvPr/>
        </p:nvSpPr>
        <p:spPr>
          <a:xfrm>
            <a:off x="328580" y="-162416"/>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Ubuntu"/>
              </a:rPr>
              <a:t>The Stress Response </a:t>
            </a:r>
          </a:p>
          <a:p>
            <a:r>
              <a:rPr lang="en-US" sz="5400" dirty="0">
                <a:solidFill>
                  <a:schemeClr val="bg1"/>
                </a:solidFill>
                <a:latin typeface="Ubuntu"/>
              </a:rPr>
              <a:t>System</a:t>
            </a:r>
            <a:endParaRPr lang="en-US" dirty="0"/>
          </a:p>
        </p:txBody>
      </p:sp>
      <p:sp>
        <p:nvSpPr>
          <p:cNvPr id="4" name="Title 1">
            <a:extLst>
              <a:ext uri="{FF2B5EF4-FFF2-40B4-BE49-F238E27FC236}">
                <a16:creationId xmlns:a16="http://schemas.microsoft.com/office/drawing/2014/main" id="{CD4C0DE6-C995-E886-3A66-67E89537FDCC}"/>
              </a:ext>
            </a:extLst>
          </p:cNvPr>
          <p:cNvSpPr txBox="1">
            <a:spLocks/>
          </p:cNvSpPr>
          <p:nvPr/>
        </p:nvSpPr>
        <p:spPr>
          <a:xfrm>
            <a:off x="328580" y="538179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10</a:t>
            </a:r>
          </a:p>
        </p:txBody>
      </p:sp>
      <p:pic>
        <p:nvPicPr>
          <p:cNvPr id="5" name="Picture 4" descr="A red logo with text&#10;&#10;Description automatically generated">
            <a:extLst>
              <a:ext uri="{FF2B5EF4-FFF2-40B4-BE49-F238E27FC236}">
                <a16:creationId xmlns:a16="http://schemas.microsoft.com/office/drawing/2014/main" id="{09040200-9963-482B-7EF2-AB208102CB3A}"/>
              </a:ext>
            </a:extLst>
          </p:cNvPr>
          <p:cNvPicPr>
            <a:picLocks noChangeAspect="1"/>
          </p:cNvPicPr>
          <p:nvPr/>
        </p:nvPicPr>
        <p:blipFill>
          <a:blip r:embed="rId3"/>
          <a:stretch>
            <a:fillRect/>
          </a:stretch>
        </p:blipFill>
        <p:spPr>
          <a:xfrm>
            <a:off x="9794492" y="106460"/>
            <a:ext cx="2255564" cy="988087"/>
          </a:xfrm>
          <a:prstGeom prst="rect">
            <a:avLst/>
          </a:prstGeom>
        </p:spPr>
      </p:pic>
      <p:sp>
        <p:nvSpPr>
          <p:cNvPr id="6" name="Content Placeholder 2">
            <a:extLst>
              <a:ext uri="{FF2B5EF4-FFF2-40B4-BE49-F238E27FC236}">
                <a16:creationId xmlns:a16="http://schemas.microsoft.com/office/drawing/2014/main" id="{59776CFA-07E5-C285-5599-87CE8AAF5F8D}"/>
              </a:ext>
            </a:extLst>
          </p:cNvPr>
          <p:cNvSpPr txBox="1">
            <a:spLocks/>
          </p:cNvSpPr>
          <p:nvPr/>
        </p:nvSpPr>
        <p:spPr bwMode="auto">
          <a:xfrm>
            <a:off x="1334227" y="4532245"/>
            <a:ext cx="2571198" cy="478767"/>
          </a:xfrm>
          <a:prstGeom prst="rect">
            <a:avLst/>
          </a:prstGeom>
          <a:solidFill>
            <a:srgbClr val="0094DA"/>
          </a:solidFill>
          <a:ln>
            <a:noFill/>
          </a:ln>
          <a:effectLst/>
          <a:extLs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indent="0" algn="ctr">
              <a:lnSpc>
                <a:spcPct val="100000"/>
              </a:lnSpc>
              <a:spcBef>
                <a:spcPts val="0"/>
              </a:spcBef>
            </a:pPr>
            <a:r>
              <a:rPr lang="en-US" b="1" dirty="0">
                <a:solidFill>
                  <a:schemeClr val="bg1"/>
                </a:solidFill>
                <a:latin typeface="Ubuntu" panose="020B0504030602030204" pitchFamily="34" charset="0"/>
              </a:rPr>
              <a:t>Alarm</a:t>
            </a:r>
          </a:p>
        </p:txBody>
      </p:sp>
      <p:sp>
        <p:nvSpPr>
          <p:cNvPr id="7" name="Content Placeholder 2">
            <a:extLst>
              <a:ext uri="{FF2B5EF4-FFF2-40B4-BE49-F238E27FC236}">
                <a16:creationId xmlns:a16="http://schemas.microsoft.com/office/drawing/2014/main" id="{FC7FBB09-433F-D781-6F47-6226F074EE12}"/>
              </a:ext>
            </a:extLst>
          </p:cNvPr>
          <p:cNvSpPr txBox="1">
            <a:spLocks/>
          </p:cNvSpPr>
          <p:nvPr/>
        </p:nvSpPr>
        <p:spPr bwMode="auto">
          <a:xfrm>
            <a:off x="4707550" y="4532245"/>
            <a:ext cx="2776900" cy="478767"/>
          </a:xfrm>
          <a:prstGeom prst="rect">
            <a:avLst/>
          </a:prstGeom>
          <a:solidFill>
            <a:srgbClr val="0063A6"/>
          </a:solidFill>
          <a:ln>
            <a:noFill/>
          </a:ln>
          <a:effectLst/>
          <a:extLs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indent="0" algn="ctr">
              <a:lnSpc>
                <a:spcPct val="100000"/>
              </a:lnSpc>
              <a:spcBef>
                <a:spcPts val="0"/>
              </a:spcBef>
            </a:pPr>
            <a:r>
              <a:rPr lang="en-US" b="1" dirty="0">
                <a:solidFill>
                  <a:schemeClr val="bg1"/>
                </a:solidFill>
                <a:latin typeface="Ubuntu" panose="020B0504030602030204" pitchFamily="34" charset="0"/>
              </a:rPr>
              <a:t>Stress Hormones</a:t>
            </a:r>
          </a:p>
        </p:txBody>
      </p:sp>
      <p:sp>
        <p:nvSpPr>
          <p:cNvPr id="8" name="Content Placeholder 2">
            <a:extLst>
              <a:ext uri="{FF2B5EF4-FFF2-40B4-BE49-F238E27FC236}">
                <a16:creationId xmlns:a16="http://schemas.microsoft.com/office/drawing/2014/main" id="{8370C749-4622-ECAB-D0C7-6181B6D0E5B3}"/>
              </a:ext>
            </a:extLst>
          </p:cNvPr>
          <p:cNvSpPr txBox="1">
            <a:spLocks/>
          </p:cNvSpPr>
          <p:nvPr/>
        </p:nvSpPr>
        <p:spPr bwMode="auto">
          <a:xfrm>
            <a:off x="8286576" y="4532246"/>
            <a:ext cx="2571198" cy="478767"/>
          </a:xfrm>
          <a:prstGeom prst="rect">
            <a:avLst/>
          </a:prstGeom>
          <a:solidFill>
            <a:srgbClr val="013B82"/>
          </a:solidFill>
          <a:ln>
            <a:noFill/>
          </a:ln>
          <a:effectLst/>
          <a:extLs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indent="0" algn="ctr">
              <a:lnSpc>
                <a:spcPct val="100000"/>
              </a:lnSpc>
              <a:spcBef>
                <a:spcPts val="0"/>
              </a:spcBef>
            </a:pPr>
            <a:r>
              <a:rPr lang="en-US" b="1" dirty="0">
                <a:solidFill>
                  <a:schemeClr val="bg1"/>
                </a:solidFill>
                <a:latin typeface="Ubuntu" panose="020B0504030602030204" pitchFamily="34" charset="0"/>
              </a:rPr>
              <a:t>Body Wide Changes</a:t>
            </a:r>
          </a:p>
        </p:txBody>
      </p:sp>
      <p:pic>
        <p:nvPicPr>
          <p:cNvPr id="12" name="Picture 11" descr="A blue outline of a head with a brain inside&#10;&#10;AI-generated content may be incorrect.">
            <a:extLst>
              <a:ext uri="{FF2B5EF4-FFF2-40B4-BE49-F238E27FC236}">
                <a16:creationId xmlns:a16="http://schemas.microsoft.com/office/drawing/2014/main" id="{0A959952-6DCD-AF73-F234-4AA1E7CD7FD9}"/>
              </a:ext>
            </a:extLst>
          </p:cNvPr>
          <p:cNvPicPr>
            <a:picLocks noChangeAspect="1"/>
          </p:cNvPicPr>
          <p:nvPr/>
        </p:nvPicPr>
        <p:blipFill>
          <a:blip r:embed="rId4"/>
          <a:stretch>
            <a:fillRect/>
          </a:stretch>
        </p:blipFill>
        <p:spPr>
          <a:xfrm>
            <a:off x="1296158" y="1854409"/>
            <a:ext cx="2647335" cy="2647335"/>
          </a:xfrm>
          <a:prstGeom prst="rect">
            <a:avLst/>
          </a:prstGeom>
        </p:spPr>
      </p:pic>
      <p:pic>
        <p:nvPicPr>
          <p:cNvPr id="14" name="Picture 13" descr="A blue line drawing of a human body&#10;&#10;AI-generated content may be incorrect.">
            <a:extLst>
              <a:ext uri="{FF2B5EF4-FFF2-40B4-BE49-F238E27FC236}">
                <a16:creationId xmlns:a16="http://schemas.microsoft.com/office/drawing/2014/main" id="{BBB1A875-15B9-4A01-FBAD-D8567D24FB7E}"/>
              </a:ext>
            </a:extLst>
          </p:cNvPr>
          <p:cNvPicPr>
            <a:picLocks noChangeAspect="1"/>
          </p:cNvPicPr>
          <p:nvPr/>
        </p:nvPicPr>
        <p:blipFill>
          <a:blip r:embed="rId5"/>
          <a:stretch>
            <a:fillRect/>
          </a:stretch>
        </p:blipFill>
        <p:spPr>
          <a:xfrm>
            <a:off x="4859593" y="2059432"/>
            <a:ext cx="2472813" cy="2472813"/>
          </a:xfrm>
          <a:prstGeom prst="rect">
            <a:avLst/>
          </a:prstGeom>
        </p:spPr>
      </p:pic>
      <p:pic>
        <p:nvPicPr>
          <p:cNvPr id="16" name="Picture 15" descr="A blue person with black background&#10;&#10;AI-generated content may be incorrect.">
            <a:extLst>
              <a:ext uri="{FF2B5EF4-FFF2-40B4-BE49-F238E27FC236}">
                <a16:creationId xmlns:a16="http://schemas.microsoft.com/office/drawing/2014/main" id="{43129519-E946-544B-1D43-DAF4F207923E}"/>
              </a:ext>
            </a:extLst>
          </p:cNvPr>
          <p:cNvPicPr>
            <a:picLocks noChangeAspect="1"/>
          </p:cNvPicPr>
          <p:nvPr/>
        </p:nvPicPr>
        <p:blipFill>
          <a:blip r:embed="rId6"/>
          <a:stretch>
            <a:fillRect/>
          </a:stretch>
        </p:blipFill>
        <p:spPr>
          <a:xfrm>
            <a:off x="8335768" y="2028931"/>
            <a:ext cx="2472813" cy="2472813"/>
          </a:xfrm>
          <a:prstGeom prst="rect">
            <a:avLst/>
          </a:prstGeom>
        </p:spPr>
      </p:pic>
      <p:sp>
        <p:nvSpPr>
          <p:cNvPr id="18" name="Arrow: Right 17">
            <a:extLst>
              <a:ext uri="{FF2B5EF4-FFF2-40B4-BE49-F238E27FC236}">
                <a16:creationId xmlns:a16="http://schemas.microsoft.com/office/drawing/2014/main" id="{E6EA611F-98B1-7323-D557-19B1C37C0DAA}"/>
              </a:ext>
            </a:extLst>
          </p:cNvPr>
          <p:cNvSpPr/>
          <p:nvPr/>
        </p:nvSpPr>
        <p:spPr>
          <a:xfrm>
            <a:off x="4095536" y="3172724"/>
            <a:ext cx="435077" cy="577287"/>
          </a:xfrm>
          <a:prstGeom prst="rightArrow">
            <a:avLst/>
          </a:prstGeom>
          <a:solidFill>
            <a:srgbClr val="0094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A08FDB82-8908-9B2C-00F4-D0F2D83FE618}"/>
              </a:ext>
            </a:extLst>
          </p:cNvPr>
          <p:cNvSpPr/>
          <p:nvPr/>
        </p:nvSpPr>
        <p:spPr>
          <a:xfrm>
            <a:off x="7661386" y="3173696"/>
            <a:ext cx="435077" cy="577287"/>
          </a:xfrm>
          <a:prstGeom prst="rightArrow">
            <a:avLst/>
          </a:prstGeom>
          <a:solidFill>
            <a:srgbClr val="0063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65616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C73D2-57FF-B787-2702-720335ADBF9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0A5B435-53FD-526C-68A8-AA113D621C58}"/>
              </a:ext>
            </a:extLst>
          </p:cNvPr>
          <p:cNvSpPr>
            <a:spLocks noGrp="1"/>
          </p:cNvSpPr>
          <p:nvPr>
            <p:ph idx="1"/>
          </p:nvPr>
        </p:nvSpPr>
        <p:spPr>
          <a:xfrm>
            <a:off x="4088694" y="2225183"/>
            <a:ext cx="7265105" cy="3951779"/>
          </a:xfrm>
        </p:spPr>
        <p:txBody>
          <a:bodyPr/>
          <a:lstStyle/>
          <a:p>
            <a:r>
              <a:rPr lang="en-US" dirty="0">
                <a:latin typeface="Ubuntu" panose="020B0504030602030204" pitchFamily="34" charset="0"/>
              </a:rPr>
              <a:t>Repeated and prolonged activation of stress response system</a:t>
            </a:r>
          </a:p>
          <a:p>
            <a:endParaRPr lang="en-US" dirty="0">
              <a:latin typeface="Ubuntu" panose="020B0504030602030204" pitchFamily="34" charset="0"/>
            </a:endParaRPr>
          </a:p>
          <a:p>
            <a:r>
              <a:rPr lang="en-US" dirty="0">
                <a:latin typeface="Ubuntu" panose="020B0504030602030204" pitchFamily="34" charset="0"/>
              </a:rPr>
              <a:t>Stress response system does not restore to balanced </a:t>
            </a:r>
          </a:p>
          <a:p>
            <a:endParaRPr lang="en-US" dirty="0">
              <a:latin typeface="Ubuntu" panose="020B0504030602030204" pitchFamily="34" charset="0"/>
            </a:endParaRPr>
          </a:p>
          <a:p>
            <a:r>
              <a:rPr lang="en-US" dirty="0">
                <a:latin typeface="Ubuntu" panose="020B0504030602030204" pitchFamily="34" charset="0"/>
              </a:rPr>
              <a:t>Results in a range of health problems </a:t>
            </a:r>
          </a:p>
        </p:txBody>
      </p:sp>
      <p:sp>
        <p:nvSpPr>
          <p:cNvPr id="3" name="Title 1">
            <a:extLst>
              <a:ext uri="{FF2B5EF4-FFF2-40B4-BE49-F238E27FC236}">
                <a16:creationId xmlns:a16="http://schemas.microsoft.com/office/drawing/2014/main" id="{23F7C4D3-12A8-0777-807F-1E98D2FC0C65}"/>
              </a:ext>
            </a:extLst>
          </p:cNvPr>
          <p:cNvSpPr txBox="1">
            <a:spLocks/>
          </p:cNvSpPr>
          <p:nvPr/>
        </p:nvSpPr>
        <p:spPr>
          <a:xfrm>
            <a:off x="328580" y="-162416"/>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Ubuntu"/>
              </a:rPr>
              <a:t>Chronic Stress is </a:t>
            </a:r>
          </a:p>
          <a:p>
            <a:r>
              <a:rPr lang="en-US" sz="5400" dirty="0">
                <a:solidFill>
                  <a:schemeClr val="bg1"/>
                </a:solidFill>
                <a:latin typeface="Ubuntu"/>
              </a:rPr>
              <a:t>Harmful</a:t>
            </a:r>
            <a:endParaRPr lang="en-US" dirty="0"/>
          </a:p>
        </p:txBody>
      </p:sp>
      <p:sp>
        <p:nvSpPr>
          <p:cNvPr id="4" name="Title 1">
            <a:extLst>
              <a:ext uri="{FF2B5EF4-FFF2-40B4-BE49-F238E27FC236}">
                <a16:creationId xmlns:a16="http://schemas.microsoft.com/office/drawing/2014/main" id="{E5FFD1B0-CD5D-43E3-855A-C8223653D85F}"/>
              </a:ext>
            </a:extLst>
          </p:cNvPr>
          <p:cNvSpPr txBox="1">
            <a:spLocks/>
          </p:cNvSpPr>
          <p:nvPr/>
        </p:nvSpPr>
        <p:spPr>
          <a:xfrm>
            <a:off x="328580" y="538179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11</a:t>
            </a:r>
          </a:p>
        </p:txBody>
      </p:sp>
      <p:pic>
        <p:nvPicPr>
          <p:cNvPr id="5" name="Picture 4" descr="A red logo with text&#10;&#10;Description automatically generated">
            <a:extLst>
              <a:ext uri="{FF2B5EF4-FFF2-40B4-BE49-F238E27FC236}">
                <a16:creationId xmlns:a16="http://schemas.microsoft.com/office/drawing/2014/main" id="{6CF1703D-6F90-35C2-8C93-17648CD157B3}"/>
              </a:ext>
            </a:extLst>
          </p:cNvPr>
          <p:cNvPicPr>
            <a:picLocks noChangeAspect="1"/>
          </p:cNvPicPr>
          <p:nvPr/>
        </p:nvPicPr>
        <p:blipFill>
          <a:blip r:embed="rId3"/>
          <a:stretch>
            <a:fillRect/>
          </a:stretch>
        </p:blipFill>
        <p:spPr>
          <a:xfrm>
            <a:off x="9794492" y="106460"/>
            <a:ext cx="2255564" cy="988087"/>
          </a:xfrm>
          <a:prstGeom prst="rect">
            <a:avLst/>
          </a:prstGeom>
        </p:spPr>
      </p:pic>
      <p:pic>
        <p:nvPicPr>
          <p:cNvPr id="6" name="Picture 5" descr="A picture containing black, darkness&#10;&#10;Description automatically generated">
            <a:extLst>
              <a:ext uri="{FF2B5EF4-FFF2-40B4-BE49-F238E27FC236}">
                <a16:creationId xmlns:a16="http://schemas.microsoft.com/office/drawing/2014/main" id="{310BE3B3-A8CB-5F4F-1494-6E1C2B390AE8}"/>
              </a:ext>
            </a:extLst>
          </p:cNvPr>
          <p:cNvPicPr>
            <a:picLocks noChangeAspect="1"/>
          </p:cNvPicPr>
          <p:nvPr/>
        </p:nvPicPr>
        <p:blipFill rotWithShape="1">
          <a:blip r:embed="rId4">
            <a:extLst>
              <a:ext uri="{28A0092B-C50C-407E-A947-70E740481C1C}">
                <a14:useLocalDpi xmlns:a14="http://schemas.microsoft.com/office/drawing/2010/main" val="0"/>
              </a:ext>
            </a:extLst>
          </a:blip>
          <a:srcRect l="12118" r="13339" b="13563"/>
          <a:stretch/>
        </p:blipFill>
        <p:spPr>
          <a:xfrm>
            <a:off x="534762" y="2002361"/>
            <a:ext cx="3345425" cy="3879240"/>
          </a:xfrm>
          <a:prstGeom prst="rect">
            <a:avLst/>
          </a:prstGeom>
        </p:spPr>
      </p:pic>
    </p:spTree>
    <p:extLst>
      <p:ext uri="{BB962C8B-B14F-4D97-AF65-F5344CB8AC3E}">
        <p14:creationId xmlns:p14="http://schemas.microsoft.com/office/powerpoint/2010/main" val="11902964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E86DD-DEE8-4A7B-14FA-40EAB7DFD3F1}"/>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619E97-292B-F4F9-4D49-DFCE04241E22}"/>
              </a:ext>
            </a:extLst>
          </p:cNvPr>
          <p:cNvSpPr>
            <a:spLocks noGrp="1"/>
          </p:cNvSpPr>
          <p:nvPr>
            <p:ph idx="1"/>
          </p:nvPr>
        </p:nvSpPr>
        <p:spPr>
          <a:xfrm>
            <a:off x="217160" y="3569683"/>
            <a:ext cx="2105338" cy="315888"/>
          </a:xfrm>
        </p:spPr>
        <p:txBody>
          <a:bodyPr>
            <a:normAutofit/>
          </a:bodyPr>
          <a:lstStyle/>
          <a:p>
            <a:pPr marL="0" indent="0" algn="ctr">
              <a:buNone/>
            </a:pPr>
            <a:r>
              <a:rPr lang="en-US" sz="1300" dirty="0">
                <a:latin typeface="Ubuntu" panose="020B0504030602030204" pitchFamily="34" charset="0"/>
              </a:rPr>
              <a:t>Difficulty </a:t>
            </a:r>
            <a:r>
              <a:rPr lang="en-US" sz="1400" dirty="0">
                <a:latin typeface="Ubuntu" panose="020B0504030602030204" pitchFamily="34" charset="0"/>
              </a:rPr>
              <a:t>concentrating</a:t>
            </a:r>
            <a:endParaRPr lang="en-US" sz="1300" dirty="0">
              <a:latin typeface="Ubuntu" panose="020B0504030602030204" pitchFamily="34" charset="0"/>
            </a:endParaRPr>
          </a:p>
        </p:txBody>
      </p:sp>
      <p:sp>
        <p:nvSpPr>
          <p:cNvPr id="3" name="Title 1">
            <a:extLst>
              <a:ext uri="{FF2B5EF4-FFF2-40B4-BE49-F238E27FC236}">
                <a16:creationId xmlns:a16="http://schemas.microsoft.com/office/drawing/2014/main" id="{01F0A461-16C0-8D9F-47E2-4B54309E7F40}"/>
              </a:ext>
            </a:extLst>
          </p:cNvPr>
          <p:cNvSpPr txBox="1">
            <a:spLocks/>
          </p:cNvSpPr>
          <p:nvPr/>
        </p:nvSpPr>
        <p:spPr>
          <a:xfrm>
            <a:off x="328580" y="-162416"/>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Ubuntu"/>
              </a:rPr>
              <a:t>Chronic Stress can </a:t>
            </a:r>
          </a:p>
          <a:p>
            <a:r>
              <a:rPr lang="en-US" sz="5400" dirty="0">
                <a:solidFill>
                  <a:schemeClr val="bg1"/>
                </a:solidFill>
                <a:latin typeface="Ubuntu"/>
              </a:rPr>
              <a:t>Look Like…</a:t>
            </a:r>
            <a:endParaRPr lang="en-US" dirty="0"/>
          </a:p>
        </p:txBody>
      </p:sp>
      <p:sp>
        <p:nvSpPr>
          <p:cNvPr id="4" name="Title 1">
            <a:extLst>
              <a:ext uri="{FF2B5EF4-FFF2-40B4-BE49-F238E27FC236}">
                <a16:creationId xmlns:a16="http://schemas.microsoft.com/office/drawing/2014/main" id="{E3589CD8-834B-359D-3A39-D0A937C6A9B0}"/>
              </a:ext>
            </a:extLst>
          </p:cNvPr>
          <p:cNvSpPr txBox="1">
            <a:spLocks/>
          </p:cNvSpPr>
          <p:nvPr/>
        </p:nvSpPr>
        <p:spPr>
          <a:xfrm>
            <a:off x="328580" y="538179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12</a:t>
            </a:r>
          </a:p>
        </p:txBody>
      </p:sp>
      <p:pic>
        <p:nvPicPr>
          <p:cNvPr id="5" name="Picture 4" descr="A red logo with text&#10;&#10;Description automatically generated">
            <a:extLst>
              <a:ext uri="{FF2B5EF4-FFF2-40B4-BE49-F238E27FC236}">
                <a16:creationId xmlns:a16="http://schemas.microsoft.com/office/drawing/2014/main" id="{C6BD1470-AB0D-0C7B-F007-437CAB8ABA03}"/>
              </a:ext>
            </a:extLst>
          </p:cNvPr>
          <p:cNvPicPr>
            <a:picLocks noChangeAspect="1"/>
          </p:cNvPicPr>
          <p:nvPr/>
        </p:nvPicPr>
        <p:blipFill>
          <a:blip r:embed="rId3"/>
          <a:stretch>
            <a:fillRect/>
          </a:stretch>
        </p:blipFill>
        <p:spPr>
          <a:xfrm>
            <a:off x="9794492" y="106460"/>
            <a:ext cx="2255564" cy="988087"/>
          </a:xfrm>
          <a:prstGeom prst="rect">
            <a:avLst/>
          </a:prstGeom>
        </p:spPr>
      </p:pic>
      <p:pic>
        <p:nvPicPr>
          <p:cNvPr id="7" name="Picture 6" descr="A blue outline of a lungs&#10;&#10;AI-generated content may be incorrect.">
            <a:extLst>
              <a:ext uri="{FF2B5EF4-FFF2-40B4-BE49-F238E27FC236}">
                <a16:creationId xmlns:a16="http://schemas.microsoft.com/office/drawing/2014/main" id="{1CC93F01-1C1D-2932-FC54-18BB3DDB95CC}"/>
              </a:ext>
            </a:extLst>
          </p:cNvPr>
          <p:cNvPicPr>
            <a:picLocks noChangeAspect="1"/>
          </p:cNvPicPr>
          <p:nvPr/>
        </p:nvPicPr>
        <p:blipFill>
          <a:blip r:embed="rId4"/>
          <a:stretch>
            <a:fillRect/>
          </a:stretch>
        </p:blipFill>
        <p:spPr>
          <a:xfrm>
            <a:off x="9973563" y="4277322"/>
            <a:ext cx="1863723" cy="1863723"/>
          </a:xfrm>
          <a:prstGeom prst="rect">
            <a:avLst/>
          </a:prstGeom>
        </p:spPr>
      </p:pic>
      <p:pic>
        <p:nvPicPr>
          <p:cNvPr id="9" name="Picture 8" descr="A blue line drawing of a thermometer&#10;&#10;AI-generated content may be incorrect.">
            <a:extLst>
              <a:ext uri="{FF2B5EF4-FFF2-40B4-BE49-F238E27FC236}">
                <a16:creationId xmlns:a16="http://schemas.microsoft.com/office/drawing/2014/main" id="{1F8AE024-9BC2-A45B-0AE8-DC1662540992}"/>
              </a:ext>
            </a:extLst>
          </p:cNvPr>
          <p:cNvPicPr>
            <a:picLocks noChangeAspect="1"/>
          </p:cNvPicPr>
          <p:nvPr/>
        </p:nvPicPr>
        <p:blipFill>
          <a:blip r:embed="rId5"/>
          <a:stretch>
            <a:fillRect/>
          </a:stretch>
        </p:blipFill>
        <p:spPr>
          <a:xfrm>
            <a:off x="6761698" y="4277322"/>
            <a:ext cx="1863723" cy="1863723"/>
          </a:xfrm>
          <a:prstGeom prst="rect">
            <a:avLst/>
          </a:prstGeom>
        </p:spPr>
      </p:pic>
      <p:pic>
        <p:nvPicPr>
          <p:cNvPr id="11" name="Picture 10" descr="A blue and black wine glass&#10;&#10;AI-generated content may be incorrect.">
            <a:extLst>
              <a:ext uri="{FF2B5EF4-FFF2-40B4-BE49-F238E27FC236}">
                <a16:creationId xmlns:a16="http://schemas.microsoft.com/office/drawing/2014/main" id="{C31BDC0C-13A0-9C0D-A14D-B2398587BB48}"/>
              </a:ext>
            </a:extLst>
          </p:cNvPr>
          <p:cNvPicPr>
            <a:picLocks noChangeAspect="1"/>
          </p:cNvPicPr>
          <p:nvPr/>
        </p:nvPicPr>
        <p:blipFill>
          <a:blip r:embed="rId6"/>
          <a:stretch>
            <a:fillRect/>
          </a:stretch>
        </p:blipFill>
        <p:spPr>
          <a:xfrm>
            <a:off x="3549833" y="4277322"/>
            <a:ext cx="1863723" cy="1863723"/>
          </a:xfrm>
          <a:prstGeom prst="rect">
            <a:avLst/>
          </a:prstGeom>
        </p:spPr>
      </p:pic>
      <p:pic>
        <p:nvPicPr>
          <p:cNvPr id="13" name="Picture 12" descr="A blue star shaped object with black background&#10;&#10;AI-generated content may be incorrect.">
            <a:extLst>
              <a:ext uri="{FF2B5EF4-FFF2-40B4-BE49-F238E27FC236}">
                <a16:creationId xmlns:a16="http://schemas.microsoft.com/office/drawing/2014/main" id="{C378CF9E-9BC8-1F28-6831-3D6595850312}"/>
              </a:ext>
            </a:extLst>
          </p:cNvPr>
          <p:cNvPicPr>
            <a:picLocks noChangeAspect="1"/>
          </p:cNvPicPr>
          <p:nvPr/>
        </p:nvPicPr>
        <p:blipFill>
          <a:blip r:embed="rId7"/>
          <a:stretch>
            <a:fillRect/>
          </a:stretch>
        </p:blipFill>
        <p:spPr>
          <a:xfrm>
            <a:off x="337968" y="4277322"/>
            <a:ext cx="1863723" cy="1863723"/>
          </a:xfrm>
          <a:prstGeom prst="rect">
            <a:avLst/>
          </a:prstGeom>
        </p:spPr>
      </p:pic>
      <p:pic>
        <p:nvPicPr>
          <p:cNvPr id="15" name="Picture 14" descr="A blue face with a black background&#10;&#10;AI-generated content may be incorrect.">
            <a:extLst>
              <a:ext uri="{FF2B5EF4-FFF2-40B4-BE49-F238E27FC236}">
                <a16:creationId xmlns:a16="http://schemas.microsoft.com/office/drawing/2014/main" id="{1884A290-1AFB-B5D9-2AE0-84EFA1595207}"/>
              </a:ext>
            </a:extLst>
          </p:cNvPr>
          <p:cNvPicPr>
            <a:picLocks noChangeAspect="1"/>
          </p:cNvPicPr>
          <p:nvPr/>
        </p:nvPicPr>
        <p:blipFill>
          <a:blip r:embed="rId8"/>
          <a:stretch>
            <a:fillRect/>
          </a:stretch>
        </p:blipFill>
        <p:spPr>
          <a:xfrm>
            <a:off x="9973564" y="1705960"/>
            <a:ext cx="1863723" cy="1863723"/>
          </a:xfrm>
          <a:prstGeom prst="rect">
            <a:avLst/>
          </a:prstGeom>
        </p:spPr>
      </p:pic>
      <p:pic>
        <p:nvPicPr>
          <p:cNvPr id="17" name="Picture 16" descr="A blue moon with zigzag in the middle&#10;&#10;AI-generated content may be incorrect.">
            <a:extLst>
              <a:ext uri="{FF2B5EF4-FFF2-40B4-BE49-F238E27FC236}">
                <a16:creationId xmlns:a16="http://schemas.microsoft.com/office/drawing/2014/main" id="{FF4C2EDF-7B32-C1E9-1F58-976C33D25B9B}"/>
              </a:ext>
            </a:extLst>
          </p:cNvPr>
          <p:cNvPicPr>
            <a:picLocks noChangeAspect="1"/>
          </p:cNvPicPr>
          <p:nvPr/>
        </p:nvPicPr>
        <p:blipFill>
          <a:blip r:embed="rId9"/>
          <a:stretch>
            <a:fillRect/>
          </a:stretch>
        </p:blipFill>
        <p:spPr>
          <a:xfrm>
            <a:off x="6761698" y="1705960"/>
            <a:ext cx="1863723" cy="1863723"/>
          </a:xfrm>
          <a:prstGeom prst="rect">
            <a:avLst/>
          </a:prstGeom>
        </p:spPr>
      </p:pic>
      <p:pic>
        <p:nvPicPr>
          <p:cNvPr id="19" name="Picture 18" descr="A blue fork and spoon&#10;&#10;AI-generated content may be incorrect.">
            <a:extLst>
              <a:ext uri="{FF2B5EF4-FFF2-40B4-BE49-F238E27FC236}">
                <a16:creationId xmlns:a16="http://schemas.microsoft.com/office/drawing/2014/main" id="{EB90B02C-7DA5-28ED-C69D-08C49150E929}"/>
              </a:ext>
            </a:extLst>
          </p:cNvPr>
          <p:cNvPicPr>
            <a:picLocks noChangeAspect="1"/>
          </p:cNvPicPr>
          <p:nvPr/>
        </p:nvPicPr>
        <p:blipFill>
          <a:blip r:embed="rId10"/>
          <a:stretch>
            <a:fillRect/>
          </a:stretch>
        </p:blipFill>
        <p:spPr>
          <a:xfrm>
            <a:off x="3549833" y="1705960"/>
            <a:ext cx="1863723" cy="1863723"/>
          </a:xfrm>
          <a:prstGeom prst="rect">
            <a:avLst/>
          </a:prstGeom>
        </p:spPr>
      </p:pic>
      <p:pic>
        <p:nvPicPr>
          <p:cNvPr id="21" name="Picture 20" descr="A blue outline of a brain&#10;&#10;AI-generated content may be incorrect.">
            <a:extLst>
              <a:ext uri="{FF2B5EF4-FFF2-40B4-BE49-F238E27FC236}">
                <a16:creationId xmlns:a16="http://schemas.microsoft.com/office/drawing/2014/main" id="{8FE5F5C7-D4FF-811C-CC0B-37FD3BBE1AE5}"/>
              </a:ext>
            </a:extLst>
          </p:cNvPr>
          <p:cNvPicPr>
            <a:picLocks noChangeAspect="1"/>
          </p:cNvPicPr>
          <p:nvPr/>
        </p:nvPicPr>
        <p:blipFill>
          <a:blip r:embed="rId11"/>
          <a:stretch>
            <a:fillRect/>
          </a:stretch>
        </p:blipFill>
        <p:spPr>
          <a:xfrm>
            <a:off x="337968" y="1705960"/>
            <a:ext cx="1863723" cy="1863723"/>
          </a:xfrm>
          <a:prstGeom prst="rect">
            <a:avLst/>
          </a:prstGeom>
        </p:spPr>
      </p:pic>
      <p:sp>
        <p:nvSpPr>
          <p:cNvPr id="22" name="Content Placeholder 1">
            <a:extLst>
              <a:ext uri="{FF2B5EF4-FFF2-40B4-BE49-F238E27FC236}">
                <a16:creationId xmlns:a16="http://schemas.microsoft.com/office/drawing/2014/main" id="{82C32024-87F5-2B6E-2D76-C751262F4E7D}"/>
              </a:ext>
            </a:extLst>
          </p:cNvPr>
          <p:cNvSpPr txBox="1">
            <a:spLocks/>
          </p:cNvSpPr>
          <p:nvPr/>
        </p:nvSpPr>
        <p:spPr>
          <a:xfrm>
            <a:off x="3429025" y="3569682"/>
            <a:ext cx="2105338" cy="5238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dirty="0">
                <a:latin typeface="Ubuntu" panose="020B0504030602030204" pitchFamily="34" charset="0"/>
              </a:rPr>
              <a:t>Changes to your appetite</a:t>
            </a:r>
          </a:p>
        </p:txBody>
      </p:sp>
      <p:sp>
        <p:nvSpPr>
          <p:cNvPr id="23" name="Content Placeholder 1">
            <a:extLst>
              <a:ext uri="{FF2B5EF4-FFF2-40B4-BE49-F238E27FC236}">
                <a16:creationId xmlns:a16="http://schemas.microsoft.com/office/drawing/2014/main" id="{B32E7F92-009E-BE32-3717-5BB51FB8442B}"/>
              </a:ext>
            </a:extLst>
          </p:cNvPr>
          <p:cNvSpPr txBox="1">
            <a:spLocks/>
          </p:cNvSpPr>
          <p:nvPr/>
        </p:nvSpPr>
        <p:spPr>
          <a:xfrm>
            <a:off x="6640890" y="3569683"/>
            <a:ext cx="2105338" cy="3158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dirty="0">
                <a:latin typeface="Ubuntu" panose="020B0504030602030204" pitchFamily="34" charset="0"/>
              </a:rPr>
              <a:t>Trouble sleeping</a:t>
            </a:r>
          </a:p>
        </p:txBody>
      </p:sp>
      <p:sp>
        <p:nvSpPr>
          <p:cNvPr id="24" name="Content Placeholder 1">
            <a:extLst>
              <a:ext uri="{FF2B5EF4-FFF2-40B4-BE49-F238E27FC236}">
                <a16:creationId xmlns:a16="http://schemas.microsoft.com/office/drawing/2014/main" id="{CEF8C4A9-78CB-0C7B-5037-A8F3DF6AE431}"/>
              </a:ext>
            </a:extLst>
          </p:cNvPr>
          <p:cNvSpPr txBox="1">
            <a:spLocks/>
          </p:cNvSpPr>
          <p:nvPr/>
        </p:nvSpPr>
        <p:spPr>
          <a:xfrm>
            <a:off x="9852755" y="3569683"/>
            <a:ext cx="2105338" cy="3158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dirty="0">
                <a:latin typeface="Ubuntu" panose="020B0504030602030204" pitchFamily="34" charset="0"/>
              </a:rPr>
              <a:t>Feeling tearful</a:t>
            </a:r>
          </a:p>
        </p:txBody>
      </p:sp>
      <p:sp>
        <p:nvSpPr>
          <p:cNvPr id="25" name="Content Placeholder 1">
            <a:extLst>
              <a:ext uri="{FF2B5EF4-FFF2-40B4-BE49-F238E27FC236}">
                <a16:creationId xmlns:a16="http://schemas.microsoft.com/office/drawing/2014/main" id="{D4B1B9EA-256E-0DB1-45E3-BB48F1114C06}"/>
              </a:ext>
            </a:extLst>
          </p:cNvPr>
          <p:cNvSpPr txBox="1">
            <a:spLocks/>
          </p:cNvSpPr>
          <p:nvPr/>
        </p:nvSpPr>
        <p:spPr>
          <a:xfrm>
            <a:off x="217160" y="6141045"/>
            <a:ext cx="2105338" cy="3158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dirty="0">
                <a:latin typeface="Ubuntu" panose="020B0504030602030204" pitchFamily="34" charset="0"/>
              </a:rPr>
              <a:t>Snapping at people</a:t>
            </a:r>
          </a:p>
        </p:txBody>
      </p:sp>
      <p:sp>
        <p:nvSpPr>
          <p:cNvPr id="26" name="Content Placeholder 1">
            <a:extLst>
              <a:ext uri="{FF2B5EF4-FFF2-40B4-BE49-F238E27FC236}">
                <a16:creationId xmlns:a16="http://schemas.microsoft.com/office/drawing/2014/main" id="{534F8A68-8981-0E5B-C857-0ABC4ED28147}"/>
              </a:ext>
            </a:extLst>
          </p:cNvPr>
          <p:cNvSpPr txBox="1">
            <a:spLocks/>
          </p:cNvSpPr>
          <p:nvPr/>
        </p:nvSpPr>
        <p:spPr>
          <a:xfrm>
            <a:off x="3429025" y="6141045"/>
            <a:ext cx="2105338" cy="5124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dirty="0">
                <a:latin typeface="Ubuntu" panose="020B0504030602030204" pitchFamily="34" charset="0"/>
              </a:rPr>
              <a:t>Drinking or smoking more</a:t>
            </a:r>
          </a:p>
        </p:txBody>
      </p:sp>
      <p:sp>
        <p:nvSpPr>
          <p:cNvPr id="27" name="Content Placeholder 1">
            <a:extLst>
              <a:ext uri="{FF2B5EF4-FFF2-40B4-BE49-F238E27FC236}">
                <a16:creationId xmlns:a16="http://schemas.microsoft.com/office/drawing/2014/main" id="{A5571206-5C86-5FAC-8674-A11C0A637834}"/>
              </a:ext>
            </a:extLst>
          </p:cNvPr>
          <p:cNvSpPr txBox="1">
            <a:spLocks/>
          </p:cNvSpPr>
          <p:nvPr/>
        </p:nvSpPr>
        <p:spPr>
          <a:xfrm>
            <a:off x="6640890" y="6141045"/>
            <a:ext cx="2105338" cy="3158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dirty="0">
                <a:latin typeface="Ubuntu" panose="020B0504030602030204" pitchFamily="34" charset="0"/>
              </a:rPr>
              <a:t>Feeling unwell</a:t>
            </a:r>
          </a:p>
        </p:txBody>
      </p:sp>
      <p:sp>
        <p:nvSpPr>
          <p:cNvPr id="28" name="Content Placeholder 1">
            <a:extLst>
              <a:ext uri="{FF2B5EF4-FFF2-40B4-BE49-F238E27FC236}">
                <a16:creationId xmlns:a16="http://schemas.microsoft.com/office/drawing/2014/main" id="{1E39815E-2EEE-1B36-59CC-49D494F0F292}"/>
              </a:ext>
            </a:extLst>
          </p:cNvPr>
          <p:cNvSpPr txBox="1">
            <a:spLocks/>
          </p:cNvSpPr>
          <p:nvPr/>
        </p:nvSpPr>
        <p:spPr>
          <a:xfrm>
            <a:off x="9852755" y="6141045"/>
            <a:ext cx="2105338" cy="3158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dirty="0">
                <a:latin typeface="Ubuntu" panose="020B0504030602030204" pitchFamily="34" charset="0"/>
              </a:rPr>
              <a:t>Shallow breathing</a:t>
            </a:r>
          </a:p>
        </p:txBody>
      </p:sp>
    </p:spTree>
    <p:extLst>
      <p:ext uri="{BB962C8B-B14F-4D97-AF65-F5344CB8AC3E}">
        <p14:creationId xmlns:p14="http://schemas.microsoft.com/office/powerpoint/2010/main" val="11675347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D38E3-CB2D-3EBA-F9A9-73B1A677C4E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D5E5AFE-80C3-97FD-3ACB-6D148D9FCD72}"/>
              </a:ext>
            </a:extLst>
          </p:cNvPr>
          <p:cNvSpPr>
            <a:spLocks noGrp="1"/>
          </p:cNvSpPr>
          <p:nvPr>
            <p:ph idx="1"/>
          </p:nvPr>
        </p:nvSpPr>
        <p:spPr>
          <a:xfrm>
            <a:off x="7315200" y="2779154"/>
            <a:ext cx="4764429" cy="2783446"/>
          </a:xfrm>
        </p:spPr>
        <p:txBody>
          <a:bodyPr/>
          <a:lstStyle/>
          <a:p>
            <a:pPr marL="0" indent="0" algn="ctr">
              <a:buNone/>
            </a:pPr>
            <a:r>
              <a:rPr lang="en-US" sz="3200" b="1" dirty="0">
                <a:latin typeface="Ubuntu" panose="020B0504030602030204" pitchFamily="34" charset="0"/>
              </a:rPr>
              <a:t>Finding Joy</a:t>
            </a:r>
          </a:p>
          <a:p>
            <a:pPr marL="0" indent="0">
              <a:buNone/>
            </a:pPr>
            <a:endParaRPr lang="en-US" dirty="0">
              <a:latin typeface="Ubuntu" panose="020B0504030602030204" pitchFamily="34" charset="0"/>
            </a:endParaRPr>
          </a:p>
          <a:p>
            <a:pPr algn="ctr"/>
            <a:r>
              <a:rPr lang="en-US" dirty="0">
                <a:latin typeface="Ubuntu" panose="020B0504030602030204" pitchFamily="34" charset="0"/>
              </a:rPr>
              <a:t>What nourishes you?</a:t>
            </a:r>
          </a:p>
          <a:p>
            <a:pPr algn="ctr"/>
            <a:r>
              <a:rPr lang="en-US" dirty="0">
                <a:latin typeface="Ubuntu" panose="020B0504030602030204" pitchFamily="34" charset="0"/>
              </a:rPr>
              <a:t>What depletes you?</a:t>
            </a:r>
          </a:p>
          <a:p>
            <a:pPr marL="0" indent="0">
              <a:buNone/>
            </a:pPr>
            <a:endParaRPr lang="en-US" dirty="0">
              <a:latin typeface="Ubuntu" panose="020B0504030602030204" pitchFamily="34" charset="0"/>
            </a:endParaRPr>
          </a:p>
          <a:p>
            <a:pPr marL="0" indent="0">
              <a:buNone/>
            </a:pPr>
            <a:endParaRPr lang="en-US" dirty="0">
              <a:latin typeface="Ubuntu" panose="020B0504030602030204" pitchFamily="34" charset="0"/>
            </a:endParaRPr>
          </a:p>
        </p:txBody>
      </p:sp>
      <p:sp>
        <p:nvSpPr>
          <p:cNvPr id="3" name="Title 1">
            <a:extLst>
              <a:ext uri="{FF2B5EF4-FFF2-40B4-BE49-F238E27FC236}">
                <a16:creationId xmlns:a16="http://schemas.microsoft.com/office/drawing/2014/main" id="{66DD8CF8-D8DB-8A93-6DB5-490F22A1D0B8}"/>
              </a:ext>
            </a:extLst>
          </p:cNvPr>
          <p:cNvSpPr txBox="1">
            <a:spLocks/>
          </p:cNvSpPr>
          <p:nvPr/>
        </p:nvSpPr>
        <p:spPr>
          <a:xfrm>
            <a:off x="328580" y="-162416"/>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Ubuntu"/>
              </a:rPr>
              <a:t>Individual Reflection</a:t>
            </a:r>
            <a:endParaRPr lang="en-US" dirty="0"/>
          </a:p>
        </p:txBody>
      </p:sp>
      <p:sp>
        <p:nvSpPr>
          <p:cNvPr id="4" name="Title 1">
            <a:extLst>
              <a:ext uri="{FF2B5EF4-FFF2-40B4-BE49-F238E27FC236}">
                <a16:creationId xmlns:a16="http://schemas.microsoft.com/office/drawing/2014/main" id="{299111A1-DD34-5C8F-F1D4-725FFBFA3CE2}"/>
              </a:ext>
            </a:extLst>
          </p:cNvPr>
          <p:cNvSpPr txBox="1">
            <a:spLocks/>
          </p:cNvSpPr>
          <p:nvPr/>
        </p:nvSpPr>
        <p:spPr>
          <a:xfrm>
            <a:off x="328580" y="538179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13</a:t>
            </a:r>
          </a:p>
        </p:txBody>
      </p:sp>
      <p:pic>
        <p:nvPicPr>
          <p:cNvPr id="5" name="Picture 4" descr="A red logo with text&#10;&#10;Description automatically generated">
            <a:extLst>
              <a:ext uri="{FF2B5EF4-FFF2-40B4-BE49-F238E27FC236}">
                <a16:creationId xmlns:a16="http://schemas.microsoft.com/office/drawing/2014/main" id="{54229D04-EB4F-BE69-39DE-4AA8F5FBB120}"/>
              </a:ext>
            </a:extLst>
          </p:cNvPr>
          <p:cNvPicPr>
            <a:picLocks noChangeAspect="1"/>
          </p:cNvPicPr>
          <p:nvPr/>
        </p:nvPicPr>
        <p:blipFill>
          <a:blip r:embed="rId3"/>
          <a:stretch>
            <a:fillRect/>
          </a:stretch>
        </p:blipFill>
        <p:spPr>
          <a:xfrm>
            <a:off x="9794492" y="106460"/>
            <a:ext cx="2255564" cy="988087"/>
          </a:xfrm>
          <a:prstGeom prst="rect">
            <a:avLst/>
          </a:prstGeom>
        </p:spPr>
      </p:pic>
      <p:sp>
        <p:nvSpPr>
          <p:cNvPr id="7" name="Rectangle 6">
            <a:extLst>
              <a:ext uri="{FF2B5EF4-FFF2-40B4-BE49-F238E27FC236}">
                <a16:creationId xmlns:a16="http://schemas.microsoft.com/office/drawing/2014/main" id="{D41E5DB6-0282-BBDB-3DC0-BC1DBB4DB87F}"/>
              </a:ext>
            </a:extLst>
          </p:cNvPr>
          <p:cNvSpPr/>
          <p:nvPr/>
        </p:nvSpPr>
        <p:spPr bwMode="auto">
          <a:xfrm>
            <a:off x="10104779" y="6413899"/>
            <a:ext cx="1758641" cy="323384"/>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effectLst/>
                <a:latin typeface="Ubuntu"/>
                <a:ea typeface="ヒラギノ角ゴ ProN W3" charset="0"/>
                <a:cs typeface="ヒラギノ角ゴ ProN W3" charset="0"/>
                <a:sym typeface="Gill Sans" charset="0"/>
              </a:rPr>
              <a:t>Workbook page </a:t>
            </a:r>
            <a:r>
              <a:rPr lang="en-US" sz="1400" dirty="0">
                <a:latin typeface="Ubuntu"/>
                <a:ea typeface="ヒラギノ角ゴ ProN W3" charset="0"/>
                <a:cs typeface="ヒラギノ角ゴ ProN W3" charset="0"/>
                <a:sym typeface="Gill Sans" charset="0"/>
              </a:rPr>
              <a:t>4</a:t>
            </a:r>
            <a:endParaRPr kumimoji="0" lang="en-US" sz="1400" b="0" i="0" u="none" strike="noStrike" cap="none" normalizeH="0" baseline="0" dirty="0">
              <a:ln>
                <a:noFill/>
              </a:ln>
              <a:effectLst/>
              <a:latin typeface="Ubuntu" panose="020B0504030602030204" pitchFamily="34" charset="0"/>
              <a:ea typeface="ヒラギノ角ゴ ProN W3" charset="0"/>
              <a:cs typeface="ヒラギノ角ゴ ProN W3" charset="0"/>
              <a:sym typeface="Gill Sans" charset="0"/>
            </a:endParaRPr>
          </a:p>
        </p:txBody>
      </p:sp>
      <p:pic>
        <p:nvPicPr>
          <p:cNvPr id="11" name="Picture 10" descr="Medium shot of a person smiling&#10;&#10;AI-generated content may be incorrect.">
            <a:extLst>
              <a:ext uri="{FF2B5EF4-FFF2-40B4-BE49-F238E27FC236}">
                <a16:creationId xmlns:a16="http://schemas.microsoft.com/office/drawing/2014/main" id="{670F5183-7325-F340-3BC4-EC6793F4385B}"/>
              </a:ext>
            </a:extLst>
          </p:cNvPr>
          <p:cNvPicPr>
            <a:picLocks noChangeAspect="1"/>
          </p:cNvPicPr>
          <p:nvPr/>
        </p:nvPicPr>
        <p:blipFill>
          <a:blip r:embed="rId4"/>
          <a:stretch>
            <a:fillRect/>
          </a:stretch>
        </p:blipFill>
        <p:spPr>
          <a:xfrm>
            <a:off x="2719420" y="1816368"/>
            <a:ext cx="3183288" cy="4774932"/>
          </a:xfrm>
          <a:prstGeom prst="rect">
            <a:avLst/>
          </a:prstGeom>
        </p:spPr>
      </p:pic>
    </p:spTree>
    <p:extLst>
      <p:ext uri="{BB962C8B-B14F-4D97-AF65-F5344CB8AC3E}">
        <p14:creationId xmlns:p14="http://schemas.microsoft.com/office/powerpoint/2010/main" val="30488873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3F208-2609-5A98-6EA2-761A4101D93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94A215-63A8-A3C8-2E51-2A3474021846}"/>
              </a:ext>
            </a:extLst>
          </p:cNvPr>
          <p:cNvSpPr>
            <a:spLocks noGrp="1"/>
          </p:cNvSpPr>
          <p:nvPr>
            <p:ph idx="4294967295"/>
          </p:nvPr>
        </p:nvSpPr>
        <p:spPr>
          <a:xfrm>
            <a:off x="7085013" y="2091947"/>
            <a:ext cx="3544887" cy="3840163"/>
          </a:xfrm>
        </p:spPr>
        <p:txBody>
          <a:bodyPr/>
          <a:lstStyle/>
          <a:p>
            <a:r>
              <a:rPr lang="en-US" dirty="0">
                <a:latin typeface="Ubuntu" panose="020B0504030602030204" pitchFamily="34" charset="0"/>
              </a:rPr>
              <a:t>Self care helps to restore balance in our bodies</a:t>
            </a:r>
          </a:p>
          <a:p>
            <a:endParaRPr lang="en-US" dirty="0">
              <a:latin typeface="Ubuntu" panose="020B0504030602030204" pitchFamily="34" charset="0"/>
            </a:endParaRPr>
          </a:p>
          <a:p>
            <a:r>
              <a:rPr lang="en-US" dirty="0">
                <a:latin typeface="Ubuntu" panose="020B0504030602030204" pitchFamily="34" charset="0"/>
              </a:rPr>
              <a:t>Self care is about being kind to ourselves</a:t>
            </a:r>
          </a:p>
          <a:p>
            <a:endParaRPr lang="en-US" dirty="0">
              <a:latin typeface="Ubuntu" panose="020B0504030602030204" pitchFamily="34" charset="0"/>
            </a:endParaRPr>
          </a:p>
          <a:p>
            <a:endParaRPr lang="en-US" dirty="0">
              <a:latin typeface="Ubuntu" panose="020B0504030602030204" pitchFamily="34" charset="0"/>
            </a:endParaRPr>
          </a:p>
        </p:txBody>
      </p:sp>
      <p:sp>
        <p:nvSpPr>
          <p:cNvPr id="3" name="Title 1">
            <a:extLst>
              <a:ext uri="{FF2B5EF4-FFF2-40B4-BE49-F238E27FC236}">
                <a16:creationId xmlns:a16="http://schemas.microsoft.com/office/drawing/2014/main" id="{E6128411-6A68-1636-6299-6A6819C39C8D}"/>
              </a:ext>
            </a:extLst>
          </p:cNvPr>
          <p:cNvSpPr txBox="1">
            <a:spLocks/>
          </p:cNvSpPr>
          <p:nvPr/>
        </p:nvSpPr>
        <p:spPr>
          <a:xfrm>
            <a:off x="328580" y="-162416"/>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Ubuntu"/>
              </a:rPr>
              <a:t>Managing Stress with </a:t>
            </a:r>
          </a:p>
          <a:p>
            <a:r>
              <a:rPr lang="en-US" sz="5400" dirty="0">
                <a:solidFill>
                  <a:schemeClr val="bg1"/>
                </a:solidFill>
                <a:latin typeface="Ubuntu"/>
              </a:rPr>
              <a:t>Self-Care</a:t>
            </a:r>
            <a:endParaRPr lang="en-US" dirty="0"/>
          </a:p>
        </p:txBody>
      </p:sp>
      <p:sp>
        <p:nvSpPr>
          <p:cNvPr id="4" name="Title 1">
            <a:extLst>
              <a:ext uri="{FF2B5EF4-FFF2-40B4-BE49-F238E27FC236}">
                <a16:creationId xmlns:a16="http://schemas.microsoft.com/office/drawing/2014/main" id="{08DA4CAF-0877-A21F-FD02-6D04A4D3FF57}"/>
              </a:ext>
            </a:extLst>
          </p:cNvPr>
          <p:cNvSpPr txBox="1">
            <a:spLocks/>
          </p:cNvSpPr>
          <p:nvPr/>
        </p:nvSpPr>
        <p:spPr>
          <a:xfrm>
            <a:off x="328580" y="538179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14</a:t>
            </a:r>
          </a:p>
        </p:txBody>
      </p:sp>
      <p:pic>
        <p:nvPicPr>
          <p:cNvPr id="5" name="Picture 4" descr="A red logo with text&#10;&#10;Description automatically generated">
            <a:extLst>
              <a:ext uri="{FF2B5EF4-FFF2-40B4-BE49-F238E27FC236}">
                <a16:creationId xmlns:a16="http://schemas.microsoft.com/office/drawing/2014/main" id="{68480FD8-45C0-7A0C-253C-453C7A72CB7C}"/>
              </a:ext>
            </a:extLst>
          </p:cNvPr>
          <p:cNvPicPr>
            <a:picLocks noChangeAspect="1"/>
          </p:cNvPicPr>
          <p:nvPr/>
        </p:nvPicPr>
        <p:blipFill>
          <a:blip r:embed="rId3"/>
          <a:stretch>
            <a:fillRect/>
          </a:stretch>
        </p:blipFill>
        <p:spPr>
          <a:xfrm>
            <a:off x="141945" y="43298"/>
            <a:ext cx="2105955" cy="922548"/>
          </a:xfrm>
          <a:prstGeom prst="rect">
            <a:avLst/>
          </a:prstGeom>
        </p:spPr>
      </p:pic>
      <p:graphicFrame>
        <p:nvGraphicFramePr>
          <p:cNvPr id="6" name="Diagram 5">
            <a:extLst>
              <a:ext uri="{FF2B5EF4-FFF2-40B4-BE49-F238E27FC236}">
                <a16:creationId xmlns:a16="http://schemas.microsoft.com/office/drawing/2014/main" id="{46724CDE-9873-09FE-33F4-21A7CD9058A9}"/>
              </a:ext>
            </a:extLst>
          </p:cNvPr>
          <p:cNvGraphicFramePr/>
          <p:nvPr>
            <p:extLst>
              <p:ext uri="{D42A27DB-BD31-4B8C-83A1-F6EECF244321}">
                <p14:modId xmlns:p14="http://schemas.microsoft.com/office/powerpoint/2010/main" val="3451455569"/>
              </p:ext>
            </p:extLst>
          </p:nvPr>
        </p:nvGraphicFramePr>
        <p:xfrm>
          <a:off x="141945" y="1094547"/>
          <a:ext cx="7071656" cy="48375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a:extLst>
              <a:ext uri="{FF2B5EF4-FFF2-40B4-BE49-F238E27FC236}">
                <a16:creationId xmlns:a16="http://schemas.microsoft.com/office/drawing/2014/main" id="{5959802B-4447-CE60-F2F8-146BDC1BBC79}"/>
              </a:ext>
            </a:extLst>
          </p:cNvPr>
          <p:cNvSpPr txBox="1"/>
          <p:nvPr/>
        </p:nvSpPr>
        <p:spPr>
          <a:xfrm>
            <a:off x="3254644" y="176724"/>
            <a:ext cx="7268977" cy="646331"/>
          </a:xfrm>
          <a:prstGeom prst="rect">
            <a:avLst/>
          </a:prstGeom>
          <a:noFill/>
        </p:spPr>
        <p:txBody>
          <a:bodyPr wrap="square" rtlCol="0">
            <a:spAutoFit/>
          </a:bodyPr>
          <a:lstStyle/>
          <a:p>
            <a:pPr algn="ctr"/>
            <a:r>
              <a:rPr lang="en-US" sz="3600" b="1" dirty="0">
                <a:solidFill>
                  <a:srgbClr val="0094DA"/>
                </a:solidFill>
                <a:latin typeface="Ubuntu" panose="020B0504030602030204" pitchFamily="34" charset="0"/>
              </a:rPr>
              <a:t>Managing stress with self-care</a:t>
            </a:r>
          </a:p>
        </p:txBody>
      </p:sp>
    </p:spTree>
    <p:extLst>
      <p:ext uri="{BB962C8B-B14F-4D97-AF65-F5344CB8AC3E}">
        <p14:creationId xmlns:p14="http://schemas.microsoft.com/office/powerpoint/2010/main" val="12212675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BACFA-8B86-8410-AF40-695A9FC0934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8B595E91-6062-DB30-4BF7-71C7F60599C7}"/>
              </a:ext>
            </a:extLst>
          </p:cNvPr>
          <p:cNvSpPr txBox="1">
            <a:spLocks/>
          </p:cNvSpPr>
          <p:nvPr/>
        </p:nvSpPr>
        <p:spPr>
          <a:xfrm>
            <a:off x="328580" y="-162416"/>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solidFill>
                  <a:schemeClr val="bg1"/>
                </a:solidFill>
                <a:latin typeface="Ubuntu"/>
              </a:rPr>
              <a:t>Reflection: Self-care</a:t>
            </a:r>
            <a:endParaRPr lang="en-US" sz="4000" dirty="0"/>
          </a:p>
        </p:txBody>
      </p:sp>
      <p:pic>
        <p:nvPicPr>
          <p:cNvPr id="7" name="Picture 6" descr="A red logo with text&#10;&#10;Description automatically generated">
            <a:extLst>
              <a:ext uri="{FF2B5EF4-FFF2-40B4-BE49-F238E27FC236}">
                <a16:creationId xmlns:a16="http://schemas.microsoft.com/office/drawing/2014/main" id="{8DC94E6E-12EF-C510-5FBF-0404FE68D322}"/>
              </a:ext>
            </a:extLst>
          </p:cNvPr>
          <p:cNvPicPr>
            <a:picLocks noChangeAspect="1"/>
          </p:cNvPicPr>
          <p:nvPr/>
        </p:nvPicPr>
        <p:blipFill>
          <a:blip r:embed="rId3"/>
          <a:stretch>
            <a:fillRect/>
          </a:stretch>
        </p:blipFill>
        <p:spPr>
          <a:xfrm>
            <a:off x="10674825" y="273117"/>
            <a:ext cx="1477474" cy="647232"/>
          </a:xfrm>
          <a:prstGeom prst="rect">
            <a:avLst/>
          </a:prstGeom>
        </p:spPr>
      </p:pic>
      <p:sp>
        <p:nvSpPr>
          <p:cNvPr id="2" name="Content Placeholder 9">
            <a:extLst>
              <a:ext uri="{FF2B5EF4-FFF2-40B4-BE49-F238E27FC236}">
                <a16:creationId xmlns:a16="http://schemas.microsoft.com/office/drawing/2014/main" id="{DCEA446F-66D9-651B-7C02-D3374845E531}"/>
              </a:ext>
            </a:extLst>
          </p:cNvPr>
          <p:cNvSpPr txBox="1">
            <a:spLocks/>
          </p:cNvSpPr>
          <p:nvPr/>
        </p:nvSpPr>
        <p:spPr>
          <a:xfrm>
            <a:off x="737553" y="2794746"/>
            <a:ext cx="5942215" cy="300431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US" sz="2800" b="1" dirty="0">
                <a:latin typeface="Ubuntu" panose="020B0504030602030204" pitchFamily="34" charset="0"/>
              </a:rPr>
              <a:t>Check your self-care energy</a:t>
            </a:r>
          </a:p>
          <a:p>
            <a:pPr marL="0" indent="0">
              <a:lnSpc>
                <a:spcPct val="100000"/>
              </a:lnSpc>
              <a:spcBef>
                <a:spcPts val="0"/>
              </a:spcBef>
              <a:buNone/>
            </a:pPr>
            <a:endParaRPr lang="en-US" sz="2800" b="1" dirty="0">
              <a:latin typeface="Ubuntu" panose="020B0504030602030204" pitchFamily="34" charset="0"/>
            </a:endParaRPr>
          </a:p>
          <a:p>
            <a:pPr>
              <a:lnSpc>
                <a:spcPct val="100000"/>
              </a:lnSpc>
              <a:spcBef>
                <a:spcPts val="0"/>
              </a:spcBef>
            </a:pPr>
            <a:r>
              <a:rPr lang="en-US" sz="2800" dirty="0">
                <a:latin typeface="Ubuntu" panose="020B0504030602030204" pitchFamily="34" charset="0"/>
              </a:rPr>
              <a:t>A healthy tree can support many birds, provide fruit and shelter.</a:t>
            </a:r>
          </a:p>
          <a:p>
            <a:pPr>
              <a:lnSpc>
                <a:spcPct val="100000"/>
              </a:lnSpc>
              <a:spcBef>
                <a:spcPts val="0"/>
              </a:spcBef>
            </a:pPr>
            <a:endParaRPr lang="en-US" sz="2800" dirty="0">
              <a:latin typeface="Ubuntu" panose="020B0504030602030204" pitchFamily="34" charset="0"/>
            </a:endParaRPr>
          </a:p>
          <a:p>
            <a:pPr>
              <a:lnSpc>
                <a:spcPct val="100000"/>
              </a:lnSpc>
              <a:spcBef>
                <a:spcPts val="0"/>
              </a:spcBef>
            </a:pPr>
            <a:r>
              <a:rPr lang="en-US" sz="2800" dirty="0">
                <a:latin typeface="Ubuntu" panose="020B0504030602030204" pitchFamily="34" charset="0"/>
              </a:rPr>
              <a:t>A withered tree helps no one. </a:t>
            </a:r>
          </a:p>
          <a:p>
            <a:endParaRPr lang="en-US" sz="2800" dirty="0">
              <a:latin typeface="Ubuntu" panose="020B0504030602030204" pitchFamily="34" charset="0"/>
            </a:endParaRPr>
          </a:p>
        </p:txBody>
      </p:sp>
      <p:sp>
        <p:nvSpPr>
          <p:cNvPr id="9" name="Title 1">
            <a:extLst>
              <a:ext uri="{FF2B5EF4-FFF2-40B4-BE49-F238E27FC236}">
                <a16:creationId xmlns:a16="http://schemas.microsoft.com/office/drawing/2014/main" id="{DAF05AAC-EC38-C22B-D750-F07975AE925B}"/>
              </a:ext>
            </a:extLst>
          </p:cNvPr>
          <p:cNvSpPr txBox="1">
            <a:spLocks/>
          </p:cNvSpPr>
          <p:nvPr/>
        </p:nvSpPr>
        <p:spPr>
          <a:xfrm>
            <a:off x="501114" y="5471845"/>
            <a:ext cx="167384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15</a:t>
            </a:r>
          </a:p>
        </p:txBody>
      </p:sp>
      <p:pic>
        <p:nvPicPr>
          <p:cNvPr id="6" name="Picture 5" descr="A person watering a plant&#10;&#10;AI-generated content may be incorrect.">
            <a:extLst>
              <a:ext uri="{FF2B5EF4-FFF2-40B4-BE49-F238E27FC236}">
                <a16:creationId xmlns:a16="http://schemas.microsoft.com/office/drawing/2014/main" id="{E75CF65F-7599-DA65-F9DF-E0ECD287CBAD}"/>
              </a:ext>
            </a:extLst>
          </p:cNvPr>
          <p:cNvPicPr>
            <a:picLocks noChangeAspect="1"/>
          </p:cNvPicPr>
          <p:nvPr/>
        </p:nvPicPr>
        <p:blipFill>
          <a:blip r:embed="rId4"/>
          <a:stretch>
            <a:fillRect/>
          </a:stretch>
        </p:blipFill>
        <p:spPr>
          <a:xfrm>
            <a:off x="7835901" y="1043274"/>
            <a:ext cx="3694406" cy="5541609"/>
          </a:xfrm>
          <a:prstGeom prst="rect">
            <a:avLst/>
          </a:prstGeom>
        </p:spPr>
      </p:pic>
    </p:spTree>
    <p:extLst>
      <p:ext uri="{BB962C8B-B14F-4D97-AF65-F5344CB8AC3E}">
        <p14:creationId xmlns:p14="http://schemas.microsoft.com/office/powerpoint/2010/main" val="37774808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AB901-5A48-056A-3FD0-8CE9410DDA43}"/>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23DD3233-D816-7C97-1B5D-4726DE429299}"/>
              </a:ext>
            </a:extLst>
          </p:cNvPr>
          <p:cNvSpPr txBox="1">
            <a:spLocks/>
          </p:cNvSpPr>
          <p:nvPr/>
        </p:nvSpPr>
        <p:spPr>
          <a:xfrm>
            <a:off x="328580" y="-162416"/>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Ubuntu"/>
              </a:rPr>
              <a:t>Small Group Activity</a:t>
            </a:r>
            <a:endParaRPr lang="en-US" dirty="0"/>
          </a:p>
        </p:txBody>
      </p:sp>
      <p:sp>
        <p:nvSpPr>
          <p:cNvPr id="4" name="Title 1">
            <a:extLst>
              <a:ext uri="{FF2B5EF4-FFF2-40B4-BE49-F238E27FC236}">
                <a16:creationId xmlns:a16="http://schemas.microsoft.com/office/drawing/2014/main" id="{EA0EC9A4-0D01-E93B-E5F3-7818D104C39E}"/>
              </a:ext>
            </a:extLst>
          </p:cNvPr>
          <p:cNvSpPr txBox="1">
            <a:spLocks/>
          </p:cNvSpPr>
          <p:nvPr/>
        </p:nvSpPr>
        <p:spPr>
          <a:xfrm>
            <a:off x="328580" y="538179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16</a:t>
            </a:r>
          </a:p>
        </p:txBody>
      </p:sp>
      <p:pic>
        <p:nvPicPr>
          <p:cNvPr id="5" name="Picture 4" descr="A red logo with text&#10;&#10;Description automatically generated">
            <a:extLst>
              <a:ext uri="{FF2B5EF4-FFF2-40B4-BE49-F238E27FC236}">
                <a16:creationId xmlns:a16="http://schemas.microsoft.com/office/drawing/2014/main" id="{11BC189C-4AAA-4555-04A5-15130C200C93}"/>
              </a:ext>
            </a:extLst>
          </p:cNvPr>
          <p:cNvPicPr>
            <a:picLocks noChangeAspect="1"/>
          </p:cNvPicPr>
          <p:nvPr/>
        </p:nvPicPr>
        <p:blipFill>
          <a:blip r:embed="rId3"/>
          <a:stretch>
            <a:fillRect/>
          </a:stretch>
        </p:blipFill>
        <p:spPr>
          <a:xfrm>
            <a:off x="9794492" y="106460"/>
            <a:ext cx="2255564" cy="988087"/>
          </a:xfrm>
          <a:prstGeom prst="rect">
            <a:avLst/>
          </a:prstGeom>
        </p:spPr>
      </p:pic>
      <p:graphicFrame>
        <p:nvGraphicFramePr>
          <p:cNvPr id="6" name="Diagram 5">
            <a:extLst>
              <a:ext uri="{FF2B5EF4-FFF2-40B4-BE49-F238E27FC236}">
                <a16:creationId xmlns:a16="http://schemas.microsoft.com/office/drawing/2014/main" id="{77179535-632F-659F-324D-B6C2FA63B814}"/>
              </a:ext>
            </a:extLst>
          </p:cNvPr>
          <p:cNvGraphicFramePr/>
          <p:nvPr/>
        </p:nvGraphicFramePr>
        <p:xfrm>
          <a:off x="3939283" y="1601313"/>
          <a:ext cx="6982991" cy="50425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Content Placeholder 2">
            <a:extLst>
              <a:ext uri="{FF2B5EF4-FFF2-40B4-BE49-F238E27FC236}">
                <a16:creationId xmlns:a16="http://schemas.microsoft.com/office/drawing/2014/main" id="{5FEC4B46-4656-D637-F447-C180E17EC113}"/>
              </a:ext>
            </a:extLst>
          </p:cNvPr>
          <p:cNvSpPr txBox="1">
            <a:spLocks/>
          </p:cNvSpPr>
          <p:nvPr/>
        </p:nvSpPr>
        <p:spPr>
          <a:xfrm>
            <a:off x="340243" y="1890144"/>
            <a:ext cx="2666321" cy="4464844"/>
          </a:xfrm>
          <a:prstGeom prst="rect">
            <a:avLst/>
          </a:prstGeom>
          <a:solidFill>
            <a:srgbClr val="0063A6"/>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spcBef>
                <a:spcPts val="750"/>
              </a:spcBef>
              <a:buFont typeface="Arial" panose="020B0604020202020204" pitchFamily="34" charset="0"/>
              <a:buNone/>
            </a:pPr>
            <a:endParaRPr lang="en-US" sz="3200" dirty="0">
              <a:solidFill>
                <a:schemeClr val="bg1"/>
              </a:solidFill>
              <a:latin typeface="Ubuntu" panose="020B0504030602030204" pitchFamily="34" charset="0"/>
            </a:endParaRPr>
          </a:p>
          <a:p>
            <a:pPr marL="0" indent="0" algn="ctr" defTabSz="685800">
              <a:spcBef>
                <a:spcPts val="750"/>
              </a:spcBef>
              <a:buFont typeface="Arial" panose="020B0604020202020204" pitchFamily="34" charset="0"/>
              <a:buNone/>
            </a:pPr>
            <a:endParaRPr lang="en-US" sz="3200" dirty="0">
              <a:solidFill>
                <a:schemeClr val="bg1"/>
              </a:solidFill>
              <a:latin typeface="Ubuntu" panose="020B0504030602030204" pitchFamily="34" charset="0"/>
            </a:endParaRPr>
          </a:p>
          <a:p>
            <a:pPr marL="0" indent="0" algn="ctr" defTabSz="685800">
              <a:spcBef>
                <a:spcPts val="750"/>
              </a:spcBef>
              <a:buFont typeface="Arial" panose="020B0604020202020204" pitchFamily="34" charset="0"/>
              <a:buNone/>
            </a:pPr>
            <a:r>
              <a:rPr lang="en-US" sz="3200" dirty="0">
                <a:solidFill>
                  <a:schemeClr val="bg1"/>
                </a:solidFill>
                <a:latin typeface="Ubuntu" panose="020B0504030602030204" pitchFamily="34" charset="0"/>
              </a:rPr>
              <a:t>Recharging </a:t>
            </a:r>
          </a:p>
          <a:p>
            <a:pPr marL="0" indent="0" algn="ctr" defTabSz="685800">
              <a:spcBef>
                <a:spcPts val="750"/>
              </a:spcBef>
              <a:buFont typeface="Arial" panose="020B0604020202020204" pitchFamily="34" charset="0"/>
              <a:buNone/>
            </a:pPr>
            <a:r>
              <a:rPr lang="en-US" sz="3200" dirty="0">
                <a:solidFill>
                  <a:schemeClr val="bg1"/>
                </a:solidFill>
                <a:latin typeface="Ubuntu" panose="020B0504030602030204" pitchFamily="34" charset="0"/>
              </a:rPr>
              <a:t>our self-care batteries</a:t>
            </a:r>
          </a:p>
          <a:p>
            <a:pPr marL="0" indent="0">
              <a:buNone/>
            </a:pPr>
            <a:endParaRPr lang="en-US" sz="3200" dirty="0">
              <a:solidFill>
                <a:schemeClr val="bg1"/>
              </a:solidFill>
              <a:latin typeface="Ubuntu" panose="020B0504030602030204" pitchFamily="34" charset="0"/>
            </a:endParaRPr>
          </a:p>
        </p:txBody>
      </p:sp>
      <p:sp>
        <p:nvSpPr>
          <p:cNvPr id="10" name="Rectangle 9">
            <a:extLst>
              <a:ext uri="{FF2B5EF4-FFF2-40B4-BE49-F238E27FC236}">
                <a16:creationId xmlns:a16="http://schemas.microsoft.com/office/drawing/2014/main" id="{E42B5955-024D-C695-A1D9-4DD3C85E5D72}"/>
              </a:ext>
            </a:extLst>
          </p:cNvPr>
          <p:cNvSpPr/>
          <p:nvPr/>
        </p:nvSpPr>
        <p:spPr bwMode="auto">
          <a:xfrm>
            <a:off x="10104779" y="6413899"/>
            <a:ext cx="1758641" cy="323384"/>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effectLst/>
                <a:latin typeface="Ubuntu"/>
                <a:ea typeface="ヒラギノ角ゴ ProN W3" charset="0"/>
                <a:cs typeface="ヒラギノ角ゴ ProN W3" charset="0"/>
                <a:sym typeface="Gill Sans" charset="0"/>
              </a:rPr>
              <a:t>Workbook page </a:t>
            </a:r>
            <a:r>
              <a:rPr lang="en-US" sz="1400" dirty="0">
                <a:latin typeface="Ubuntu"/>
                <a:ea typeface="ヒラギノ角ゴ ProN W3" charset="0"/>
                <a:cs typeface="ヒラギノ角ゴ ProN W3" charset="0"/>
                <a:sym typeface="Gill Sans" charset="0"/>
              </a:rPr>
              <a:t>4</a:t>
            </a:r>
            <a:endParaRPr kumimoji="0" lang="en-US" sz="1400" b="0" i="0" u="none" strike="noStrike" cap="none" normalizeH="0" baseline="0" dirty="0">
              <a:ln>
                <a:noFill/>
              </a:ln>
              <a:effectLst/>
              <a:latin typeface="Ubuntu" panose="020B0504030602030204" pitchFamily="34"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36967200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FDDE5-BD43-114F-17A9-15A423512561}"/>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53C43CBF-4BFC-A4EB-E1BA-8BC409111CA0}"/>
              </a:ext>
            </a:extLst>
          </p:cNvPr>
          <p:cNvSpPr txBox="1">
            <a:spLocks/>
          </p:cNvSpPr>
          <p:nvPr/>
        </p:nvSpPr>
        <p:spPr>
          <a:xfrm>
            <a:off x="328580" y="-162416"/>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Ubuntu"/>
              </a:rPr>
              <a:t>Self Care Activities </a:t>
            </a:r>
          </a:p>
          <a:p>
            <a:r>
              <a:rPr lang="en-US" sz="5400" dirty="0">
                <a:solidFill>
                  <a:schemeClr val="bg1"/>
                </a:solidFill>
                <a:latin typeface="Ubuntu"/>
              </a:rPr>
              <a:t>from Healthy Minds</a:t>
            </a:r>
            <a:endParaRPr lang="en-US" dirty="0"/>
          </a:p>
        </p:txBody>
      </p:sp>
      <p:sp>
        <p:nvSpPr>
          <p:cNvPr id="4" name="Title 1">
            <a:extLst>
              <a:ext uri="{FF2B5EF4-FFF2-40B4-BE49-F238E27FC236}">
                <a16:creationId xmlns:a16="http://schemas.microsoft.com/office/drawing/2014/main" id="{AFB579D7-8B6A-DEF4-F538-C0E870371CFB}"/>
              </a:ext>
            </a:extLst>
          </p:cNvPr>
          <p:cNvSpPr txBox="1">
            <a:spLocks/>
          </p:cNvSpPr>
          <p:nvPr/>
        </p:nvSpPr>
        <p:spPr>
          <a:xfrm>
            <a:off x="328580" y="538179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17</a:t>
            </a:r>
          </a:p>
        </p:txBody>
      </p:sp>
      <p:pic>
        <p:nvPicPr>
          <p:cNvPr id="5" name="Picture 4" descr="A red logo with text&#10;&#10;Description automatically generated">
            <a:extLst>
              <a:ext uri="{FF2B5EF4-FFF2-40B4-BE49-F238E27FC236}">
                <a16:creationId xmlns:a16="http://schemas.microsoft.com/office/drawing/2014/main" id="{C1C09E93-AE43-26FB-5E9C-EB2447F94385}"/>
              </a:ext>
            </a:extLst>
          </p:cNvPr>
          <p:cNvPicPr>
            <a:picLocks noChangeAspect="1"/>
          </p:cNvPicPr>
          <p:nvPr/>
        </p:nvPicPr>
        <p:blipFill>
          <a:blip r:embed="rId3"/>
          <a:stretch>
            <a:fillRect/>
          </a:stretch>
        </p:blipFill>
        <p:spPr>
          <a:xfrm>
            <a:off x="9794492" y="106460"/>
            <a:ext cx="2255564" cy="988087"/>
          </a:xfrm>
          <a:prstGeom prst="rect">
            <a:avLst/>
          </a:prstGeom>
        </p:spPr>
      </p:pic>
      <p:pic>
        <p:nvPicPr>
          <p:cNvPr id="15" name="Picture 14" descr="A screenshot of a computer&#10;&#10;Description automatically generated">
            <a:extLst>
              <a:ext uri="{FF2B5EF4-FFF2-40B4-BE49-F238E27FC236}">
                <a16:creationId xmlns:a16="http://schemas.microsoft.com/office/drawing/2014/main" id="{FF35DD09-C461-DF43-2856-7EABA79AE54F}"/>
              </a:ext>
            </a:extLst>
          </p:cNvPr>
          <p:cNvPicPr>
            <a:picLocks noChangeAspect="1"/>
          </p:cNvPicPr>
          <p:nvPr/>
        </p:nvPicPr>
        <p:blipFill rotWithShape="1">
          <a:blip r:embed="rId4">
            <a:extLst>
              <a:ext uri="{28A0092B-C50C-407E-A947-70E740481C1C}">
                <a14:useLocalDpi xmlns:a14="http://schemas.microsoft.com/office/drawing/2010/main" val="0"/>
              </a:ext>
            </a:extLst>
          </a:blip>
          <a:srcRect l="43962" t="27915" r="45601" b="49596"/>
          <a:stretch/>
        </p:blipFill>
        <p:spPr>
          <a:xfrm>
            <a:off x="9629586" y="1693108"/>
            <a:ext cx="2087003" cy="2453643"/>
          </a:xfrm>
          <a:prstGeom prst="rect">
            <a:avLst/>
          </a:prstGeom>
        </p:spPr>
      </p:pic>
      <p:pic>
        <p:nvPicPr>
          <p:cNvPr id="16" name="Picture 15" descr="A screenshot of a computer&#10;&#10;Description automatically generated">
            <a:extLst>
              <a:ext uri="{FF2B5EF4-FFF2-40B4-BE49-F238E27FC236}">
                <a16:creationId xmlns:a16="http://schemas.microsoft.com/office/drawing/2014/main" id="{3507DFFA-3709-E700-6618-619680B89A2A}"/>
              </a:ext>
            </a:extLst>
          </p:cNvPr>
          <p:cNvPicPr>
            <a:picLocks noChangeAspect="1"/>
          </p:cNvPicPr>
          <p:nvPr/>
        </p:nvPicPr>
        <p:blipFill rotWithShape="1">
          <a:blip r:embed="rId4">
            <a:extLst>
              <a:ext uri="{28A0092B-C50C-407E-A947-70E740481C1C}">
                <a14:useLocalDpi xmlns:a14="http://schemas.microsoft.com/office/drawing/2010/main" val="0"/>
              </a:ext>
            </a:extLst>
          </a:blip>
          <a:srcRect l="83193" t="30648" r="6875" b="51540"/>
          <a:stretch/>
        </p:blipFill>
        <p:spPr>
          <a:xfrm>
            <a:off x="2787710" y="4052616"/>
            <a:ext cx="2119776" cy="2074024"/>
          </a:xfrm>
          <a:prstGeom prst="rect">
            <a:avLst/>
          </a:prstGeom>
        </p:spPr>
      </p:pic>
      <p:pic>
        <p:nvPicPr>
          <p:cNvPr id="17" name="Picture 16" descr="A screenshot of a computer&#10;&#10;Description automatically generated">
            <a:extLst>
              <a:ext uri="{FF2B5EF4-FFF2-40B4-BE49-F238E27FC236}">
                <a16:creationId xmlns:a16="http://schemas.microsoft.com/office/drawing/2014/main" id="{66A8FE9F-CB69-9E9E-7110-96CF22074FE9}"/>
              </a:ext>
            </a:extLst>
          </p:cNvPr>
          <p:cNvPicPr>
            <a:picLocks noChangeAspect="1"/>
          </p:cNvPicPr>
          <p:nvPr/>
        </p:nvPicPr>
        <p:blipFill rotWithShape="1">
          <a:blip r:embed="rId4">
            <a:extLst>
              <a:ext uri="{28A0092B-C50C-407E-A947-70E740481C1C}">
                <a14:useLocalDpi xmlns:a14="http://schemas.microsoft.com/office/drawing/2010/main" val="0"/>
              </a:ext>
            </a:extLst>
          </a:blip>
          <a:srcRect l="63503" t="30388" r="26921" b="51573"/>
          <a:stretch/>
        </p:blipFill>
        <p:spPr>
          <a:xfrm>
            <a:off x="211018" y="1784157"/>
            <a:ext cx="2168381" cy="2228537"/>
          </a:xfrm>
          <a:prstGeom prst="rect">
            <a:avLst/>
          </a:prstGeom>
        </p:spPr>
      </p:pic>
      <p:pic>
        <p:nvPicPr>
          <p:cNvPr id="18" name="Picture 17" descr="A screenshot of a computer&#10;&#10;Description automatically generated">
            <a:extLst>
              <a:ext uri="{FF2B5EF4-FFF2-40B4-BE49-F238E27FC236}">
                <a16:creationId xmlns:a16="http://schemas.microsoft.com/office/drawing/2014/main" id="{DC6BC8F1-7FDA-6F01-8290-5FE5631E1CF6}"/>
              </a:ext>
            </a:extLst>
          </p:cNvPr>
          <p:cNvPicPr>
            <a:picLocks noChangeAspect="1"/>
          </p:cNvPicPr>
          <p:nvPr/>
        </p:nvPicPr>
        <p:blipFill rotWithShape="1">
          <a:blip r:embed="rId4">
            <a:extLst>
              <a:ext uri="{28A0092B-C50C-407E-A947-70E740481C1C}">
                <a14:useLocalDpi xmlns:a14="http://schemas.microsoft.com/office/drawing/2010/main" val="0"/>
              </a:ext>
            </a:extLst>
          </a:blip>
          <a:srcRect l="24625" t="31172" r="65610" b="50932"/>
          <a:stretch/>
        </p:blipFill>
        <p:spPr>
          <a:xfrm>
            <a:off x="7349698" y="4153786"/>
            <a:ext cx="2122882" cy="2122882"/>
          </a:xfrm>
          <a:prstGeom prst="rect">
            <a:avLst/>
          </a:prstGeom>
        </p:spPr>
      </p:pic>
      <p:pic>
        <p:nvPicPr>
          <p:cNvPr id="19" name="Picture 18" descr="A screenshot of a computer&#10;&#10;Description automatically generated">
            <a:extLst>
              <a:ext uri="{FF2B5EF4-FFF2-40B4-BE49-F238E27FC236}">
                <a16:creationId xmlns:a16="http://schemas.microsoft.com/office/drawing/2014/main" id="{107A8A4E-23D0-3519-11A9-4215DB7D9E0A}"/>
              </a:ext>
            </a:extLst>
          </p:cNvPr>
          <p:cNvPicPr>
            <a:picLocks noChangeAspect="1"/>
          </p:cNvPicPr>
          <p:nvPr/>
        </p:nvPicPr>
        <p:blipFill rotWithShape="1">
          <a:blip r:embed="rId4">
            <a:extLst>
              <a:ext uri="{28A0092B-C50C-407E-A947-70E740481C1C}">
                <a14:useLocalDpi xmlns:a14="http://schemas.microsoft.com/office/drawing/2010/main" val="0"/>
              </a:ext>
            </a:extLst>
          </a:blip>
          <a:srcRect l="5265" t="31804" r="85403" b="51352"/>
          <a:stretch/>
        </p:blipFill>
        <p:spPr>
          <a:xfrm>
            <a:off x="5082816" y="1978592"/>
            <a:ext cx="2106029" cy="2074024"/>
          </a:xfrm>
          <a:prstGeom prst="rect">
            <a:avLst/>
          </a:prstGeom>
        </p:spPr>
      </p:pic>
      <p:sp>
        <p:nvSpPr>
          <p:cNvPr id="20" name="Content Placeholder 4">
            <a:extLst>
              <a:ext uri="{FF2B5EF4-FFF2-40B4-BE49-F238E27FC236}">
                <a16:creationId xmlns:a16="http://schemas.microsoft.com/office/drawing/2014/main" id="{8ED25067-1B44-DEF1-1AAD-D8F6F9EBEE3E}"/>
              </a:ext>
            </a:extLst>
          </p:cNvPr>
          <p:cNvSpPr>
            <a:spLocks noGrp="1"/>
          </p:cNvSpPr>
          <p:nvPr>
            <p:ph idx="1"/>
          </p:nvPr>
        </p:nvSpPr>
        <p:spPr>
          <a:xfrm>
            <a:off x="475411" y="4094765"/>
            <a:ext cx="1637428" cy="398878"/>
          </a:xfrm>
          <a:noFill/>
        </p:spPr>
        <p:txBody>
          <a:bodyPr>
            <a:noAutofit/>
          </a:bodyPr>
          <a:lstStyle/>
          <a:p>
            <a:pPr marL="0" indent="0" algn="ctr">
              <a:buNone/>
            </a:pPr>
            <a:r>
              <a:rPr lang="en-US" sz="2000" dirty="0">
                <a:latin typeface="Ubuntu" panose="020B0504030602030204" pitchFamily="34" charset="0"/>
              </a:rPr>
              <a:t>Mindfulness	</a:t>
            </a:r>
          </a:p>
        </p:txBody>
      </p:sp>
      <p:sp>
        <p:nvSpPr>
          <p:cNvPr id="21" name="Content Placeholder 4">
            <a:extLst>
              <a:ext uri="{FF2B5EF4-FFF2-40B4-BE49-F238E27FC236}">
                <a16:creationId xmlns:a16="http://schemas.microsoft.com/office/drawing/2014/main" id="{1542ACC6-CFA2-CCB1-ED42-3CC33B6EAC6C}"/>
              </a:ext>
            </a:extLst>
          </p:cNvPr>
          <p:cNvSpPr txBox="1">
            <a:spLocks/>
          </p:cNvSpPr>
          <p:nvPr/>
        </p:nvSpPr>
        <p:spPr>
          <a:xfrm>
            <a:off x="2770793" y="6226249"/>
            <a:ext cx="1910305" cy="515719"/>
          </a:xfrm>
          <a:prstGeom prst="rect">
            <a:avLst/>
          </a:prstGeom>
          <a:no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spcBef>
                <a:spcPts val="750"/>
              </a:spcBef>
              <a:buNone/>
            </a:pPr>
            <a:r>
              <a:rPr lang="en-US" sz="2000" dirty="0">
                <a:solidFill>
                  <a:prstClr val="black"/>
                </a:solidFill>
                <a:latin typeface="Ubuntu" panose="020B0504030602030204" pitchFamily="34" charset="0"/>
              </a:rPr>
              <a:t>Healthy Eating	</a:t>
            </a:r>
          </a:p>
        </p:txBody>
      </p:sp>
      <p:sp>
        <p:nvSpPr>
          <p:cNvPr id="22" name="Content Placeholder 4">
            <a:extLst>
              <a:ext uri="{FF2B5EF4-FFF2-40B4-BE49-F238E27FC236}">
                <a16:creationId xmlns:a16="http://schemas.microsoft.com/office/drawing/2014/main" id="{D8F0A797-52AB-3BB5-3999-30241CC4A93B}"/>
              </a:ext>
            </a:extLst>
          </p:cNvPr>
          <p:cNvSpPr txBox="1">
            <a:spLocks/>
          </p:cNvSpPr>
          <p:nvPr/>
        </p:nvSpPr>
        <p:spPr>
          <a:xfrm>
            <a:off x="7706222" y="6284577"/>
            <a:ext cx="1409833" cy="367459"/>
          </a:xfrm>
          <a:prstGeom prst="rect">
            <a:avLst/>
          </a:prstGeom>
          <a:no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spcBef>
                <a:spcPts val="750"/>
              </a:spcBef>
              <a:buNone/>
            </a:pPr>
            <a:r>
              <a:rPr lang="en-US" sz="2000" dirty="0">
                <a:solidFill>
                  <a:prstClr val="black"/>
                </a:solidFill>
                <a:latin typeface="Ubuntu" panose="020B0504030602030204" pitchFamily="34" charset="0"/>
              </a:rPr>
              <a:t>Sleep</a:t>
            </a:r>
          </a:p>
        </p:txBody>
      </p:sp>
      <p:sp>
        <p:nvSpPr>
          <p:cNvPr id="23" name="Content Placeholder 4">
            <a:extLst>
              <a:ext uri="{FF2B5EF4-FFF2-40B4-BE49-F238E27FC236}">
                <a16:creationId xmlns:a16="http://schemas.microsoft.com/office/drawing/2014/main" id="{3C4E6B32-9CF5-8439-B47F-7A585DA6D5BE}"/>
              </a:ext>
            </a:extLst>
          </p:cNvPr>
          <p:cNvSpPr txBox="1">
            <a:spLocks/>
          </p:cNvSpPr>
          <p:nvPr/>
        </p:nvSpPr>
        <p:spPr>
          <a:xfrm>
            <a:off x="5007813" y="4052616"/>
            <a:ext cx="2106029" cy="729748"/>
          </a:xfrm>
          <a:prstGeom prst="rect">
            <a:avLst/>
          </a:prstGeom>
          <a:no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ts val="0"/>
              </a:spcBef>
              <a:buNone/>
            </a:pPr>
            <a:r>
              <a:rPr lang="en-US" sz="2000" dirty="0">
                <a:solidFill>
                  <a:prstClr val="black"/>
                </a:solidFill>
                <a:latin typeface="Ubuntu" panose="020B0504030602030204" pitchFamily="34" charset="0"/>
              </a:rPr>
              <a:t>Creative </a:t>
            </a:r>
          </a:p>
          <a:p>
            <a:pPr marL="0" indent="0" algn="ctr" defTabSz="685800">
              <a:lnSpc>
                <a:spcPct val="100000"/>
              </a:lnSpc>
              <a:spcBef>
                <a:spcPts val="0"/>
              </a:spcBef>
              <a:buNone/>
            </a:pPr>
            <a:r>
              <a:rPr lang="en-US" sz="2000" dirty="0">
                <a:solidFill>
                  <a:prstClr val="black"/>
                </a:solidFill>
                <a:latin typeface="Ubuntu" panose="020B0504030602030204" pitchFamily="34" charset="0"/>
              </a:rPr>
              <a:t>Self-expression 	</a:t>
            </a:r>
          </a:p>
        </p:txBody>
      </p:sp>
      <p:sp>
        <p:nvSpPr>
          <p:cNvPr id="24" name="Content Placeholder 4">
            <a:extLst>
              <a:ext uri="{FF2B5EF4-FFF2-40B4-BE49-F238E27FC236}">
                <a16:creationId xmlns:a16="http://schemas.microsoft.com/office/drawing/2014/main" id="{2F1AEA40-03AC-ECC0-6EE7-29BF9854BF46}"/>
              </a:ext>
            </a:extLst>
          </p:cNvPr>
          <p:cNvSpPr txBox="1">
            <a:spLocks/>
          </p:cNvSpPr>
          <p:nvPr/>
        </p:nvSpPr>
        <p:spPr>
          <a:xfrm>
            <a:off x="9629586" y="4017011"/>
            <a:ext cx="2087003" cy="510360"/>
          </a:xfrm>
          <a:prstGeom prst="rect">
            <a:avLst/>
          </a:prstGeom>
          <a:no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spcBef>
                <a:spcPts val="750"/>
              </a:spcBef>
              <a:buNone/>
            </a:pPr>
            <a:r>
              <a:rPr lang="en-US" sz="2000" dirty="0">
                <a:solidFill>
                  <a:prstClr val="black"/>
                </a:solidFill>
                <a:latin typeface="Ubuntu" panose="020B0504030602030204" pitchFamily="34" charset="0"/>
              </a:rPr>
              <a:t>Physical fitness	</a:t>
            </a:r>
          </a:p>
        </p:txBody>
      </p:sp>
    </p:spTree>
    <p:extLst>
      <p:ext uri="{BB962C8B-B14F-4D97-AF65-F5344CB8AC3E}">
        <p14:creationId xmlns:p14="http://schemas.microsoft.com/office/powerpoint/2010/main" val="16725721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5AA62-D2E9-AD0B-1C03-AE1716D8D4FB}"/>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FD334811-BF2E-DB68-59D2-CD2E76824177}"/>
              </a:ext>
            </a:extLst>
          </p:cNvPr>
          <p:cNvGrpSpPr/>
          <p:nvPr/>
        </p:nvGrpSpPr>
        <p:grpSpPr>
          <a:xfrm>
            <a:off x="3765654" y="4549605"/>
            <a:ext cx="7499453" cy="1514018"/>
            <a:chOff x="599606" y="1053059"/>
            <a:chExt cx="10754195" cy="2375941"/>
          </a:xfrm>
        </p:grpSpPr>
        <p:pic>
          <p:nvPicPr>
            <p:cNvPr id="8" name="Picture 7" descr="A screenshot of a computer&#10;&#10;Description automatically generated">
              <a:extLst>
                <a:ext uri="{FF2B5EF4-FFF2-40B4-BE49-F238E27FC236}">
                  <a16:creationId xmlns:a16="http://schemas.microsoft.com/office/drawing/2014/main" id="{F0BAF7A2-475C-EC69-3539-32B0AABD4233}"/>
                </a:ext>
              </a:extLst>
            </p:cNvPr>
            <p:cNvPicPr>
              <a:picLocks noChangeAspect="1"/>
            </p:cNvPicPr>
            <p:nvPr/>
          </p:nvPicPr>
          <p:blipFill rotWithShape="1">
            <a:blip r:embed="rId3">
              <a:extLst>
                <a:ext uri="{28A0092B-C50C-407E-A947-70E740481C1C}">
                  <a14:useLocalDpi xmlns:a14="http://schemas.microsoft.com/office/drawing/2010/main" val="0"/>
                </a:ext>
              </a:extLst>
            </a:blip>
            <a:srcRect l="22132" t="28728" r="61762" b="48962"/>
            <a:stretch/>
          </p:blipFill>
          <p:spPr>
            <a:xfrm>
              <a:off x="2698230" y="1648918"/>
              <a:ext cx="1963711" cy="1484026"/>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4D723071-E280-DC8A-825C-04EFECD48A0F}"/>
                </a:ext>
              </a:extLst>
            </p:cNvPr>
            <p:cNvPicPr>
              <a:picLocks noChangeAspect="1"/>
            </p:cNvPicPr>
            <p:nvPr/>
          </p:nvPicPr>
          <p:blipFill rotWithShape="1">
            <a:blip r:embed="rId3">
              <a:extLst>
                <a:ext uri="{28A0092B-C50C-407E-A947-70E740481C1C}">
                  <a14:useLocalDpi xmlns:a14="http://schemas.microsoft.com/office/drawing/2010/main" val="0"/>
                </a:ext>
              </a:extLst>
            </a:blip>
            <a:srcRect l="4917" t="30169" r="81435" b="51352"/>
            <a:stretch/>
          </p:blipFill>
          <p:spPr>
            <a:xfrm>
              <a:off x="599606" y="1798820"/>
              <a:ext cx="1663909" cy="1229194"/>
            </a:xfrm>
            <a:prstGeom prst="rect">
              <a:avLst/>
            </a:prstGeom>
          </p:spPr>
        </p:pic>
        <p:pic>
          <p:nvPicPr>
            <p:cNvPr id="10" name="Picture 9" descr="A screenshot of a computer&#10;&#10;Description automatically generated">
              <a:extLst>
                <a:ext uri="{FF2B5EF4-FFF2-40B4-BE49-F238E27FC236}">
                  <a16:creationId xmlns:a16="http://schemas.microsoft.com/office/drawing/2014/main" id="{5F1747EF-E04A-3146-6C06-E635BD9F3617}"/>
                </a:ext>
              </a:extLst>
            </p:cNvPr>
            <p:cNvPicPr>
              <a:picLocks noChangeAspect="1"/>
            </p:cNvPicPr>
            <p:nvPr/>
          </p:nvPicPr>
          <p:blipFill rotWithShape="1">
            <a:blip r:embed="rId3">
              <a:extLst>
                <a:ext uri="{28A0092B-C50C-407E-A947-70E740481C1C}">
                  <a14:useLocalDpi xmlns:a14="http://schemas.microsoft.com/office/drawing/2010/main" val="0"/>
                </a:ext>
              </a:extLst>
            </a:blip>
            <a:srcRect l="41803" t="27915" r="42091" b="45944"/>
            <a:stretch/>
          </p:blipFill>
          <p:spPr>
            <a:xfrm>
              <a:off x="5096656" y="1648918"/>
              <a:ext cx="1963711" cy="1738860"/>
            </a:xfrm>
            <a:prstGeom prst="rect">
              <a:avLst/>
            </a:prstGeom>
          </p:spPr>
        </p:pic>
        <p:pic>
          <p:nvPicPr>
            <p:cNvPr id="11" name="Picture 10" descr="A screenshot of a computer&#10;&#10;Description automatically generated">
              <a:extLst>
                <a:ext uri="{FF2B5EF4-FFF2-40B4-BE49-F238E27FC236}">
                  <a16:creationId xmlns:a16="http://schemas.microsoft.com/office/drawing/2014/main" id="{EE9609DA-8EDF-5621-303D-231CA332977C}"/>
                </a:ext>
              </a:extLst>
            </p:cNvPr>
            <p:cNvPicPr>
              <a:picLocks noChangeAspect="1"/>
            </p:cNvPicPr>
            <p:nvPr/>
          </p:nvPicPr>
          <p:blipFill rotWithShape="1">
            <a:blip r:embed="rId3">
              <a:extLst>
                <a:ext uri="{28A0092B-C50C-407E-A947-70E740481C1C}">
                  <a14:useLocalDpi xmlns:a14="http://schemas.microsoft.com/office/drawing/2010/main" val="0"/>
                </a:ext>
              </a:extLst>
            </a:blip>
            <a:srcRect l="61762" t="18957" r="23894" b="45324"/>
            <a:stretch/>
          </p:blipFill>
          <p:spPr>
            <a:xfrm>
              <a:off x="7530061" y="1053059"/>
              <a:ext cx="1748850" cy="2375941"/>
            </a:xfrm>
            <a:prstGeom prst="rect">
              <a:avLst/>
            </a:prstGeom>
          </p:spPr>
        </p:pic>
        <p:pic>
          <p:nvPicPr>
            <p:cNvPr id="12" name="Picture 11" descr="A screenshot of a computer&#10;&#10;Description automatically generated">
              <a:extLst>
                <a:ext uri="{FF2B5EF4-FFF2-40B4-BE49-F238E27FC236}">
                  <a16:creationId xmlns:a16="http://schemas.microsoft.com/office/drawing/2014/main" id="{AC32C90F-B1A6-4F8E-8E22-F4E97ADF5D43}"/>
                </a:ext>
              </a:extLst>
            </p:cNvPr>
            <p:cNvPicPr>
              <a:picLocks noChangeAspect="1"/>
            </p:cNvPicPr>
            <p:nvPr/>
          </p:nvPicPr>
          <p:blipFill rotWithShape="1">
            <a:blip r:embed="rId3">
              <a:extLst>
                <a:ext uri="{28A0092B-C50C-407E-A947-70E740481C1C}">
                  <a14:useLocalDpi xmlns:a14="http://schemas.microsoft.com/office/drawing/2010/main" val="0"/>
                </a:ext>
              </a:extLst>
            </a:blip>
            <a:srcRect l="79959" t="18957" r="6875" b="49550"/>
            <a:stretch/>
          </p:blipFill>
          <p:spPr>
            <a:xfrm>
              <a:off x="9748605" y="1053059"/>
              <a:ext cx="1605196" cy="2094875"/>
            </a:xfrm>
            <a:prstGeom prst="rect">
              <a:avLst/>
            </a:prstGeom>
          </p:spPr>
        </p:pic>
      </p:grpSp>
      <p:sp>
        <p:nvSpPr>
          <p:cNvPr id="2" name="Content Placeholder 1">
            <a:extLst>
              <a:ext uri="{FF2B5EF4-FFF2-40B4-BE49-F238E27FC236}">
                <a16:creationId xmlns:a16="http://schemas.microsoft.com/office/drawing/2014/main" id="{CA850927-21E8-F5E5-F56C-904F18C780F7}"/>
              </a:ext>
            </a:extLst>
          </p:cNvPr>
          <p:cNvSpPr>
            <a:spLocks noGrp="1"/>
          </p:cNvSpPr>
          <p:nvPr>
            <p:ph idx="1"/>
          </p:nvPr>
        </p:nvSpPr>
        <p:spPr>
          <a:xfrm>
            <a:off x="3215390" y="1825625"/>
            <a:ext cx="8138410" cy="4588274"/>
          </a:xfrm>
        </p:spPr>
        <p:txBody>
          <a:bodyPr/>
          <a:lstStyle/>
          <a:p>
            <a:r>
              <a:rPr lang="en-US" dirty="0">
                <a:latin typeface="Ubuntu" panose="020B0504030602030204" pitchFamily="34" charset="0"/>
              </a:rPr>
              <a:t>What self care strategies are resonating with you? Is there something new you would like to try?</a:t>
            </a:r>
          </a:p>
          <a:p>
            <a:r>
              <a:rPr lang="en-US" dirty="0">
                <a:latin typeface="Ubuntu" panose="020B0504030602030204" pitchFamily="34" charset="0"/>
              </a:rPr>
              <a:t>Select 1 strategy to try the next month that will be a specific self care strategy JUST FOR YOU</a:t>
            </a:r>
          </a:p>
          <a:p>
            <a:r>
              <a:rPr lang="en-US" dirty="0">
                <a:latin typeface="Ubuntu" panose="020B0504030602030204" pitchFamily="34" charset="0"/>
              </a:rPr>
              <a:t>Make a Commitment</a:t>
            </a:r>
          </a:p>
          <a:p>
            <a:endParaRPr lang="en-US" dirty="0">
              <a:latin typeface="Ubuntu" panose="020B0504030602030204" pitchFamily="34" charset="0"/>
            </a:endParaRPr>
          </a:p>
          <a:p>
            <a:endParaRPr lang="en-US" dirty="0">
              <a:latin typeface="Ubuntu" panose="020B0504030602030204" pitchFamily="34" charset="0"/>
            </a:endParaRPr>
          </a:p>
        </p:txBody>
      </p:sp>
      <p:sp>
        <p:nvSpPr>
          <p:cNvPr id="3" name="Title 1">
            <a:extLst>
              <a:ext uri="{FF2B5EF4-FFF2-40B4-BE49-F238E27FC236}">
                <a16:creationId xmlns:a16="http://schemas.microsoft.com/office/drawing/2014/main" id="{55BCAC88-9487-3949-107A-42EF69A9B789}"/>
              </a:ext>
            </a:extLst>
          </p:cNvPr>
          <p:cNvSpPr txBox="1">
            <a:spLocks/>
          </p:cNvSpPr>
          <p:nvPr/>
        </p:nvSpPr>
        <p:spPr>
          <a:xfrm>
            <a:off x="328580" y="-162416"/>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Ubuntu"/>
              </a:rPr>
              <a:t>Individual Reflection</a:t>
            </a:r>
            <a:endParaRPr lang="en-US" dirty="0"/>
          </a:p>
        </p:txBody>
      </p:sp>
      <p:sp>
        <p:nvSpPr>
          <p:cNvPr id="4" name="Title 1">
            <a:extLst>
              <a:ext uri="{FF2B5EF4-FFF2-40B4-BE49-F238E27FC236}">
                <a16:creationId xmlns:a16="http://schemas.microsoft.com/office/drawing/2014/main" id="{C35B3740-BF9B-C326-D258-F10705D437D8}"/>
              </a:ext>
            </a:extLst>
          </p:cNvPr>
          <p:cNvSpPr txBox="1">
            <a:spLocks/>
          </p:cNvSpPr>
          <p:nvPr/>
        </p:nvSpPr>
        <p:spPr>
          <a:xfrm>
            <a:off x="328580" y="538179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18</a:t>
            </a:r>
          </a:p>
        </p:txBody>
      </p:sp>
      <p:pic>
        <p:nvPicPr>
          <p:cNvPr id="5" name="Picture 4" descr="A red logo with text&#10;&#10;Description automatically generated">
            <a:extLst>
              <a:ext uri="{FF2B5EF4-FFF2-40B4-BE49-F238E27FC236}">
                <a16:creationId xmlns:a16="http://schemas.microsoft.com/office/drawing/2014/main" id="{21C86279-D194-2AEF-0F53-BC5CE792BE91}"/>
              </a:ext>
            </a:extLst>
          </p:cNvPr>
          <p:cNvPicPr>
            <a:picLocks noChangeAspect="1"/>
          </p:cNvPicPr>
          <p:nvPr/>
        </p:nvPicPr>
        <p:blipFill>
          <a:blip r:embed="rId4"/>
          <a:stretch>
            <a:fillRect/>
          </a:stretch>
        </p:blipFill>
        <p:spPr>
          <a:xfrm>
            <a:off x="9794492" y="106460"/>
            <a:ext cx="2255564" cy="988087"/>
          </a:xfrm>
          <a:prstGeom prst="rect">
            <a:avLst/>
          </a:prstGeom>
        </p:spPr>
      </p:pic>
      <p:sp>
        <p:nvSpPr>
          <p:cNvPr id="6" name="Content Placeholder 2">
            <a:extLst>
              <a:ext uri="{FF2B5EF4-FFF2-40B4-BE49-F238E27FC236}">
                <a16:creationId xmlns:a16="http://schemas.microsoft.com/office/drawing/2014/main" id="{4359CC25-5F98-0181-8E94-698FAE569DC1}"/>
              </a:ext>
            </a:extLst>
          </p:cNvPr>
          <p:cNvSpPr txBox="1">
            <a:spLocks/>
          </p:cNvSpPr>
          <p:nvPr/>
        </p:nvSpPr>
        <p:spPr>
          <a:xfrm>
            <a:off x="328580" y="1825625"/>
            <a:ext cx="2666321" cy="4464844"/>
          </a:xfrm>
          <a:prstGeom prst="rect">
            <a:avLst/>
          </a:prstGeom>
          <a:solidFill>
            <a:srgbClr val="0063A6"/>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spcBef>
                <a:spcPts val="750"/>
              </a:spcBef>
              <a:buFont typeface="Arial" panose="020B0604020202020204" pitchFamily="34" charset="0"/>
              <a:buNone/>
            </a:pPr>
            <a:endParaRPr lang="en-US" sz="3200" dirty="0">
              <a:solidFill>
                <a:schemeClr val="bg1"/>
              </a:solidFill>
              <a:latin typeface="Ubuntu" panose="020B0504030602030204" pitchFamily="34" charset="0"/>
            </a:endParaRPr>
          </a:p>
          <a:p>
            <a:pPr marL="0" indent="0" algn="ctr" defTabSz="685800">
              <a:spcBef>
                <a:spcPts val="750"/>
              </a:spcBef>
              <a:buFont typeface="Arial" panose="020B0604020202020204" pitchFamily="34" charset="0"/>
              <a:buNone/>
            </a:pPr>
            <a:endParaRPr lang="en-US" sz="3200" dirty="0">
              <a:solidFill>
                <a:schemeClr val="bg1"/>
              </a:solidFill>
              <a:latin typeface="Ubuntu" panose="020B0504030602030204" pitchFamily="34" charset="0"/>
            </a:endParaRPr>
          </a:p>
          <a:p>
            <a:pPr marL="0" indent="0" algn="ctr" defTabSz="685800">
              <a:spcBef>
                <a:spcPts val="750"/>
              </a:spcBef>
              <a:buFont typeface="Arial" panose="020B0604020202020204" pitchFamily="34" charset="0"/>
              <a:buNone/>
            </a:pPr>
            <a:r>
              <a:rPr lang="en-US" sz="3200" dirty="0">
                <a:solidFill>
                  <a:schemeClr val="bg1"/>
                </a:solidFill>
                <a:latin typeface="Ubuntu" panose="020B0504030602030204" pitchFamily="34" charset="0"/>
              </a:rPr>
              <a:t>What self-care strategies will you try at home?</a:t>
            </a:r>
          </a:p>
        </p:txBody>
      </p:sp>
      <p:sp>
        <p:nvSpPr>
          <p:cNvPr id="13" name="Rectangle 12">
            <a:extLst>
              <a:ext uri="{FF2B5EF4-FFF2-40B4-BE49-F238E27FC236}">
                <a16:creationId xmlns:a16="http://schemas.microsoft.com/office/drawing/2014/main" id="{4D1446B2-BBB0-BD42-0F6B-7672C653D691}"/>
              </a:ext>
            </a:extLst>
          </p:cNvPr>
          <p:cNvSpPr/>
          <p:nvPr/>
        </p:nvSpPr>
        <p:spPr bwMode="auto">
          <a:xfrm>
            <a:off x="10104779" y="6413899"/>
            <a:ext cx="1758641" cy="323384"/>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effectLst/>
                <a:latin typeface="Ubuntu"/>
                <a:ea typeface="ヒラギノ角ゴ ProN W3" charset="0"/>
                <a:cs typeface="ヒラギノ角ゴ ProN W3" charset="0"/>
                <a:sym typeface="Gill Sans" charset="0"/>
              </a:rPr>
              <a:t>Workbook page </a:t>
            </a:r>
            <a:r>
              <a:rPr lang="en-US" sz="1400" dirty="0">
                <a:latin typeface="Ubuntu"/>
                <a:ea typeface="ヒラギノ角ゴ ProN W3" charset="0"/>
                <a:cs typeface="ヒラギノ角ゴ ProN W3" charset="0"/>
                <a:sym typeface="Gill Sans" charset="0"/>
              </a:rPr>
              <a:t>5</a:t>
            </a:r>
            <a:endParaRPr kumimoji="0" lang="en-US" sz="1400" b="0" i="0" u="none" strike="noStrike" cap="none" normalizeH="0" baseline="0" dirty="0">
              <a:ln>
                <a:noFill/>
              </a:ln>
              <a:effectLst/>
              <a:latin typeface="Ubuntu" panose="020B0504030602030204" pitchFamily="34"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1825050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07B8F-5ED0-D1D6-50C8-B22B101623B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31A1A9F-B2C9-CAB6-BB7D-2DDFF75F4710}"/>
              </a:ext>
            </a:extLst>
          </p:cNvPr>
          <p:cNvSpPr txBox="1">
            <a:spLocks/>
          </p:cNvSpPr>
          <p:nvPr/>
        </p:nvSpPr>
        <p:spPr>
          <a:xfrm>
            <a:off x="328580" y="-162416"/>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Ubuntu" panose="020B0504030602030204" pitchFamily="34" charset="0"/>
              </a:rPr>
              <a:t>Title here</a:t>
            </a:r>
          </a:p>
        </p:txBody>
      </p:sp>
      <p:sp>
        <p:nvSpPr>
          <p:cNvPr id="5" name="Title 1">
            <a:extLst>
              <a:ext uri="{FF2B5EF4-FFF2-40B4-BE49-F238E27FC236}">
                <a16:creationId xmlns:a16="http://schemas.microsoft.com/office/drawing/2014/main" id="{5B3A0115-BBE0-CF8E-2EB9-649E5A2A90C8}"/>
              </a:ext>
            </a:extLst>
          </p:cNvPr>
          <p:cNvSpPr txBox="1">
            <a:spLocks/>
          </p:cNvSpPr>
          <p:nvPr/>
        </p:nvSpPr>
        <p:spPr>
          <a:xfrm>
            <a:off x="328580" y="5381791"/>
            <a:ext cx="167384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solidFill>
                  <a:schemeClr val="bg1"/>
                </a:solidFill>
                <a:latin typeface="Ubuntu" panose="020B0504030602030204" pitchFamily="34" charset="0"/>
              </a:rPr>
              <a:t>19</a:t>
            </a:r>
          </a:p>
        </p:txBody>
      </p:sp>
      <p:pic>
        <p:nvPicPr>
          <p:cNvPr id="2" name="Picture 1" descr="A red logo with text&#10;&#10;Description automatically generated">
            <a:extLst>
              <a:ext uri="{FF2B5EF4-FFF2-40B4-BE49-F238E27FC236}">
                <a16:creationId xmlns:a16="http://schemas.microsoft.com/office/drawing/2014/main" id="{9CA81962-1B4E-EA27-4FC5-04170D69DF29}"/>
              </a:ext>
            </a:extLst>
          </p:cNvPr>
          <p:cNvPicPr>
            <a:picLocks noChangeAspect="1"/>
          </p:cNvPicPr>
          <p:nvPr/>
        </p:nvPicPr>
        <p:blipFill>
          <a:blip r:embed="rId3"/>
          <a:stretch>
            <a:fillRect/>
          </a:stretch>
        </p:blipFill>
        <p:spPr>
          <a:xfrm>
            <a:off x="178543" y="43297"/>
            <a:ext cx="2255564" cy="988087"/>
          </a:xfrm>
          <a:prstGeom prst="rect">
            <a:avLst/>
          </a:prstGeom>
        </p:spPr>
      </p:pic>
      <p:pic>
        <p:nvPicPr>
          <p:cNvPr id="3" name="Content Placeholder 6" descr="A black background with a black square&#10;&#10;Description automatically generated">
            <a:extLst>
              <a:ext uri="{FF2B5EF4-FFF2-40B4-BE49-F238E27FC236}">
                <a16:creationId xmlns:a16="http://schemas.microsoft.com/office/drawing/2014/main" id="{B6D1B911-FFA3-65AF-2277-9D04BB69567D}"/>
              </a:ext>
            </a:extLst>
          </p:cNvPr>
          <p:cNvPicPr>
            <a:picLocks noChangeAspect="1"/>
          </p:cNvPicPr>
          <p:nvPr/>
        </p:nvPicPr>
        <p:blipFill rotWithShape="1">
          <a:blip r:embed="rId4">
            <a:extLst>
              <a:ext uri="{28A0092B-C50C-407E-A947-70E740481C1C}">
                <a14:useLocalDpi xmlns:a14="http://schemas.microsoft.com/office/drawing/2010/main" val="0"/>
              </a:ext>
            </a:extLst>
          </a:blip>
          <a:srcRect l="10335" r="6550" b="15135"/>
          <a:stretch/>
        </p:blipFill>
        <p:spPr>
          <a:xfrm>
            <a:off x="3446957" y="282409"/>
            <a:ext cx="5298086" cy="5409713"/>
          </a:xfrm>
          <a:prstGeom prst="rect">
            <a:avLst/>
          </a:prstGeom>
        </p:spPr>
      </p:pic>
      <p:sp>
        <p:nvSpPr>
          <p:cNvPr id="7" name="Title 1">
            <a:extLst>
              <a:ext uri="{FF2B5EF4-FFF2-40B4-BE49-F238E27FC236}">
                <a16:creationId xmlns:a16="http://schemas.microsoft.com/office/drawing/2014/main" id="{CEF1E968-0FD8-9C54-A69C-F092ED527478}"/>
              </a:ext>
            </a:extLst>
          </p:cNvPr>
          <p:cNvSpPr txBox="1">
            <a:spLocks/>
          </p:cNvSpPr>
          <p:nvPr/>
        </p:nvSpPr>
        <p:spPr>
          <a:xfrm>
            <a:off x="598403" y="4187991"/>
            <a:ext cx="68647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0094DA"/>
                </a:solidFill>
                <a:latin typeface="Ubuntu" panose="020B0504030602030204" pitchFamily="34" charset="0"/>
              </a:rPr>
              <a:t>Questions?</a:t>
            </a:r>
          </a:p>
        </p:txBody>
      </p:sp>
    </p:spTree>
    <p:extLst>
      <p:ext uri="{BB962C8B-B14F-4D97-AF65-F5344CB8AC3E}">
        <p14:creationId xmlns:p14="http://schemas.microsoft.com/office/powerpoint/2010/main" val="2040890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ed logo with text&#10;&#10;Description automatically generated">
            <a:extLst>
              <a:ext uri="{FF2B5EF4-FFF2-40B4-BE49-F238E27FC236}">
                <a16:creationId xmlns:a16="http://schemas.microsoft.com/office/drawing/2014/main" id="{309EED4D-92B4-FDE6-4BBD-82D92D50C7CA}"/>
              </a:ext>
            </a:extLst>
          </p:cNvPr>
          <p:cNvPicPr>
            <a:picLocks noChangeAspect="1"/>
          </p:cNvPicPr>
          <p:nvPr/>
        </p:nvPicPr>
        <p:blipFill>
          <a:blip r:embed="rId3"/>
          <a:stretch>
            <a:fillRect/>
          </a:stretch>
        </p:blipFill>
        <p:spPr>
          <a:xfrm>
            <a:off x="9794492" y="106460"/>
            <a:ext cx="2255564" cy="988087"/>
          </a:xfrm>
          <a:prstGeom prst="rect">
            <a:avLst/>
          </a:prstGeom>
        </p:spPr>
      </p:pic>
      <p:sp>
        <p:nvSpPr>
          <p:cNvPr id="4" name="Title 1">
            <a:extLst>
              <a:ext uri="{FF2B5EF4-FFF2-40B4-BE49-F238E27FC236}">
                <a16:creationId xmlns:a16="http://schemas.microsoft.com/office/drawing/2014/main" id="{2BC7C914-F0F5-60D4-D3C2-A5F55BB4221C}"/>
              </a:ext>
            </a:extLst>
          </p:cNvPr>
          <p:cNvSpPr txBox="1">
            <a:spLocks/>
          </p:cNvSpPr>
          <p:nvPr/>
        </p:nvSpPr>
        <p:spPr>
          <a:xfrm>
            <a:off x="328580" y="-162416"/>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Ubuntu"/>
              </a:rPr>
              <a:t>Introductions</a:t>
            </a:r>
            <a:endParaRPr lang="en-US" dirty="0"/>
          </a:p>
        </p:txBody>
      </p:sp>
      <p:pic>
        <p:nvPicPr>
          <p:cNvPr id="5" name="Content Placeholder 5" descr="A black background with a black square&#10;&#10;Description automatically generated">
            <a:extLst>
              <a:ext uri="{FF2B5EF4-FFF2-40B4-BE49-F238E27FC236}">
                <a16:creationId xmlns:a16="http://schemas.microsoft.com/office/drawing/2014/main" id="{CC1C4557-9BC4-7DAD-2C6E-DB296C5B9D3D}"/>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9509" r="12115" b="16586"/>
          <a:stretch/>
        </p:blipFill>
        <p:spPr>
          <a:xfrm>
            <a:off x="3719705" y="1626628"/>
            <a:ext cx="4752589" cy="5058037"/>
          </a:xfrm>
        </p:spPr>
      </p:pic>
      <p:sp>
        <p:nvSpPr>
          <p:cNvPr id="6" name="Title 1">
            <a:extLst>
              <a:ext uri="{FF2B5EF4-FFF2-40B4-BE49-F238E27FC236}">
                <a16:creationId xmlns:a16="http://schemas.microsoft.com/office/drawing/2014/main" id="{375D1730-D76E-744D-A5E2-B9E2D9FD09BC}"/>
              </a:ext>
            </a:extLst>
          </p:cNvPr>
          <p:cNvSpPr txBox="1">
            <a:spLocks/>
          </p:cNvSpPr>
          <p:nvPr/>
        </p:nvSpPr>
        <p:spPr>
          <a:xfrm>
            <a:off x="328580" y="538179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2</a:t>
            </a:r>
          </a:p>
        </p:txBody>
      </p:sp>
    </p:spTree>
    <p:extLst>
      <p:ext uri="{BB962C8B-B14F-4D97-AF65-F5344CB8AC3E}">
        <p14:creationId xmlns:p14="http://schemas.microsoft.com/office/powerpoint/2010/main" val="7481258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FCAF5-8D87-7B21-46B6-77458AFA637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3766C525-9454-9502-5AF2-F4899CE8C6FA}"/>
              </a:ext>
            </a:extLst>
          </p:cNvPr>
          <p:cNvSpPr txBox="1">
            <a:spLocks/>
          </p:cNvSpPr>
          <p:nvPr/>
        </p:nvSpPr>
        <p:spPr>
          <a:xfrm>
            <a:off x="328580" y="-162416"/>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Ubuntu" panose="020B0504030602030204" pitchFamily="34" charset="0"/>
              </a:rPr>
              <a:t>Title here</a:t>
            </a:r>
          </a:p>
        </p:txBody>
      </p:sp>
      <p:sp>
        <p:nvSpPr>
          <p:cNvPr id="5" name="Title 1">
            <a:extLst>
              <a:ext uri="{FF2B5EF4-FFF2-40B4-BE49-F238E27FC236}">
                <a16:creationId xmlns:a16="http://schemas.microsoft.com/office/drawing/2014/main" id="{4260ADB5-274D-C36E-8092-70FD67EDD59D}"/>
              </a:ext>
            </a:extLst>
          </p:cNvPr>
          <p:cNvSpPr txBox="1">
            <a:spLocks/>
          </p:cNvSpPr>
          <p:nvPr/>
        </p:nvSpPr>
        <p:spPr>
          <a:xfrm>
            <a:off x="328580" y="5381791"/>
            <a:ext cx="167384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solidFill>
                  <a:schemeClr val="bg1"/>
                </a:solidFill>
                <a:latin typeface="Ubuntu" panose="020B0504030602030204" pitchFamily="34" charset="0"/>
              </a:rPr>
              <a:t>20</a:t>
            </a:r>
          </a:p>
        </p:txBody>
      </p:sp>
      <p:pic>
        <p:nvPicPr>
          <p:cNvPr id="2" name="Picture 1" descr="A red logo with text&#10;&#10;Description automatically generated">
            <a:extLst>
              <a:ext uri="{FF2B5EF4-FFF2-40B4-BE49-F238E27FC236}">
                <a16:creationId xmlns:a16="http://schemas.microsoft.com/office/drawing/2014/main" id="{00221400-A94A-1185-233D-6D94F078C651}"/>
              </a:ext>
            </a:extLst>
          </p:cNvPr>
          <p:cNvPicPr>
            <a:picLocks noChangeAspect="1"/>
          </p:cNvPicPr>
          <p:nvPr/>
        </p:nvPicPr>
        <p:blipFill>
          <a:blip r:embed="rId3"/>
          <a:stretch>
            <a:fillRect/>
          </a:stretch>
        </p:blipFill>
        <p:spPr>
          <a:xfrm>
            <a:off x="178543" y="43297"/>
            <a:ext cx="2255564" cy="988087"/>
          </a:xfrm>
          <a:prstGeom prst="rect">
            <a:avLst/>
          </a:prstGeom>
        </p:spPr>
      </p:pic>
      <p:sp>
        <p:nvSpPr>
          <p:cNvPr id="7" name="Title 1">
            <a:extLst>
              <a:ext uri="{FF2B5EF4-FFF2-40B4-BE49-F238E27FC236}">
                <a16:creationId xmlns:a16="http://schemas.microsoft.com/office/drawing/2014/main" id="{764FB711-9CEA-9F1E-5907-8421EF4EA141}"/>
              </a:ext>
            </a:extLst>
          </p:cNvPr>
          <p:cNvSpPr txBox="1">
            <a:spLocks/>
          </p:cNvSpPr>
          <p:nvPr/>
        </p:nvSpPr>
        <p:spPr>
          <a:xfrm>
            <a:off x="598403" y="3746256"/>
            <a:ext cx="68647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0094DA"/>
                </a:solidFill>
                <a:latin typeface="Ubuntu" panose="020B0504030602030204" pitchFamily="34" charset="0"/>
              </a:rPr>
              <a:t>Closing:</a:t>
            </a:r>
          </a:p>
          <a:p>
            <a:r>
              <a:rPr lang="en-US" dirty="0">
                <a:solidFill>
                  <a:srgbClr val="0094DA"/>
                </a:solidFill>
                <a:latin typeface="Ubuntu" panose="020B0504030602030204" pitchFamily="34" charset="0"/>
              </a:rPr>
              <a:t>Gratitude </a:t>
            </a:r>
          </a:p>
          <a:p>
            <a:r>
              <a:rPr lang="en-US" dirty="0">
                <a:solidFill>
                  <a:srgbClr val="0094DA"/>
                </a:solidFill>
                <a:latin typeface="Ubuntu" panose="020B0504030602030204" pitchFamily="34" charset="0"/>
              </a:rPr>
              <a:t>Share</a:t>
            </a:r>
          </a:p>
        </p:txBody>
      </p:sp>
      <p:pic>
        <p:nvPicPr>
          <p:cNvPr id="8" name="Picture 7" descr="A close-up of a dandelion&#10;&#10;AI-generated content may be incorrect.">
            <a:extLst>
              <a:ext uri="{FF2B5EF4-FFF2-40B4-BE49-F238E27FC236}">
                <a16:creationId xmlns:a16="http://schemas.microsoft.com/office/drawing/2014/main" id="{0A5C1288-F514-4A92-95FD-523B6AE775F1}"/>
              </a:ext>
            </a:extLst>
          </p:cNvPr>
          <p:cNvPicPr>
            <a:picLocks noChangeAspect="1"/>
          </p:cNvPicPr>
          <p:nvPr/>
        </p:nvPicPr>
        <p:blipFill>
          <a:blip r:embed="rId4"/>
          <a:stretch>
            <a:fillRect/>
          </a:stretch>
        </p:blipFill>
        <p:spPr>
          <a:xfrm>
            <a:off x="5500953" y="168519"/>
            <a:ext cx="3924300" cy="5886450"/>
          </a:xfrm>
          <a:prstGeom prst="rect">
            <a:avLst/>
          </a:prstGeom>
        </p:spPr>
      </p:pic>
    </p:spTree>
    <p:extLst>
      <p:ext uri="{BB962C8B-B14F-4D97-AF65-F5344CB8AC3E}">
        <p14:creationId xmlns:p14="http://schemas.microsoft.com/office/powerpoint/2010/main" val="39910529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7C1C3-90D6-0DC3-9021-9E635C8511D0}"/>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B89B3FB9-8EB5-39BB-0DEA-2BF9A18A45FE}"/>
              </a:ext>
            </a:extLst>
          </p:cNvPr>
          <p:cNvSpPr txBox="1">
            <a:spLocks/>
          </p:cNvSpPr>
          <p:nvPr/>
        </p:nvSpPr>
        <p:spPr>
          <a:xfrm>
            <a:off x="328580" y="-162416"/>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Ubuntu"/>
              </a:rPr>
              <a:t>Thank You</a:t>
            </a:r>
            <a:endParaRPr lang="en-US" dirty="0"/>
          </a:p>
        </p:txBody>
      </p:sp>
      <p:sp>
        <p:nvSpPr>
          <p:cNvPr id="4" name="Title 1">
            <a:extLst>
              <a:ext uri="{FF2B5EF4-FFF2-40B4-BE49-F238E27FC236}">
                <a16:creationId xmlns:a16="http://schemas.microsoft.com/office/drawing/2014/main" id="{E55105D4-1EF8-7BAE-A2C0-07C771AEC8B3}"/>
              </a:ext>
            </a:extLst>
          </p:cNvPr>
          <p:cNvSpPr txBox="1">
            <a:spLocks/>
          </p:cNvSpPr>
          <p:nvPr/>
        </p:nvSpPr>
        <p:spPr>
          <a:xfrm>
            <a:off x="328580" y="538179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21</a:t>
            </a:r>
          </a:p>
        </p:txBody>
      </p:sp>
      <p:pic>
        <p:nvPicPr>
          <p:cNvPr id="5" name="Picture 4" descr="A red logo with text&#10;&#10;Description automatically generated">
            <a:extLst>
              <a:ext uri="{FF2B5EF4-FFF2-40B4-BE49-F238E27FC236}">
                <a16:creationId xmlns:a16="http://schemas.microsoft.com/office/drawing/2014/main" id="{741F7511-9F4B-3468-578E-07163EF61597}"/>
              </a:ext>
            </a:extLst>
          </p:cNvPr>
          <p:cNvPicPr>
            <a:picLocks noChangeAspect="1"/>
          </p:cNvPicPr>
          <p:nvPr/>
        </p:nvPicPr>
        <p:blipFill>
          <a:blip r:embed="rId3"/>
          <a:stretch>
            <a:fillRect/>
          </a:stretch>
        </p:blipFill>
        <p:spPr>
          <a:xfrm>
            <a:off x="9794492" y="106460"/>
            <a:ext cx="2255564" cy="988087"/>
          </a:xfrm>
          <a:prstGeom prst="rect">
            <a:avLst/>
          </a:prstGeom>
        </p:spPr>
      </p:pic>
      <p:sp>
        <p:nvSpPr>
          <p:cNvPr id="6" name="Content Placeholder 2">
            <a:extLst>
              <a:ext uri="{FF2B5EF4-FFF2-40B4-BE49-F238E27FC236}">
                <a16:creationId xmlns:a16="http://schemas.microsoft.com/office/drawing/2014/main" id="{1989653E-395F-C494-05B0-68EDE7DC6DCA}"/>
              </a:ext>
            </a:extLst>
          </p:cNvPr>
          <p:cNvSpPr>
            <a:spLocks noGrp="1"/>
          </p:cNvSpPr>
          <p:nvPr>
            <p:ph sz="half" idx="1"/>
          </p:nvPr>
        </p:nvSpPr>
        <p:spPr>
          <a:xfrm>
            <a:off x="872371" y="1950686"/>
            <a:ext cx="3303389" cy="2240161"/>
          </a:xfrm>
        </p:spPr>
        <p:txBody>
          <a:bodyPr>
            <a:normAutofit fontScale="92500" lnSpcReduction="10000"/>
          </a:bodyPr>
          <a:lstStyle/>
          <a:p>
            <a:r>
              <a:rPr lang="en-US" b="1" dirty="0"/>
              <a:t>SO Program Team</a:t>
            </a:r>
          </a:p>
          <a:p>
            <a:r>
              <a:rPr lang="en-US" dirty="0"/>
              <a:t>Contact Us:</a:t>
            </a:r>
          </a:p>
          <a:p>
            <a:r>
              <a:rPr lang="en-US" dirty="0"/>
              <a:t>Name:</a:t>
            </a:r>
          </a:p>
          <a:p>
            <a:r>
              <a:rPr lang="en-US" dirty="0"/>
              <a:t>Tel:</a:t>
            </a:r>
          </a:p>
          <a:p>
            <a:r>
              <a:rPr lang="en-US" dirty="0"/>
              <a:t>Email:</a:t>
            </a:r>
          </a:p>
        </p:txBody>
      </p:sp>
      <p:sp>
        <p:nvSpPr>
          <p:cNvPr id="7" name="Content Placeholder 2">
            <a:extLst>
              <a:ext uri="{FF2B5EF4-FFF2-40B4-BE49-F238E27FC236}">
                <a16:creationId xmlns:a16="http://schemas.microsoft.com/office/drawing/2014/main" id="{AE2D0BAE-100C-D670-6225-95F355F725DA}"/>
              </a:ext>
            </a:extLst>
          </p:cNvPr>
          <p:cNvSpPr txBox="1">
            <a:spLocks/>
          </p:cNvSpPr>
          <p:nvPr/>
        </p:nvSpPr>
        <p:spPr bwMode="auto">
          <a:xfrm>
            <a:off x="6364547" y="1950686"/>
            <a:ext cx="3303389" cy="22401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defTabSz="914400"/>
            <a:r>
              <a:rPr lang="en-US" b="1" kern="0" dirty="0"/>
              <a:t>Community partner</a:t>
            </a:r>
          </a:p>
          <a:p>
            <a:pPr defTabSz="914400"/>
            <a:r>
              <a:rPr lang="en-US" kern="0" dirty="0"/>
              <a:t>Contact Us:</a:t>
            </a:r>
          </a:p>
          <a:p>
            <a:pPr defTabSz="914400"/>
            <a:r>
              <a:rPr lang="en-US" kern="0" dirty="0"/>
              <a:t>Name:</a:t>
            </a:r>
          </a:p>
          <a:p>
            <a:pPr defTabSz="914400"/>
            <a:r>
              <a:rPr lang="en-US" kern="0" dirty="0"/>
              <a:t>Tel:</a:t>
            </a:r>
          </a:p>
          <a:p>
            <a:pPr defTabSz="914400"/>
            <a:r>
              <a:rPr lang="en-US" kern="0" dirty="0"/>
              <a:t>Email:</a:t>
            </a:r>
          </a:p>
        </p:txBody>
      </p:sp>
      <p:sp>
        <p:nvSpPr>
          <p:cNvPr id="8" name="Content Placeholder 2">
            <a:extLst>
              <a:ext uri="{FF2B5EF4-FFF2-40B4-BE49-F238E27FC236}">
                <a16:creationId xmlns:a16="http://schemas.microsoft.com/office/drawing/2014/main" id="{2EB469C7-3539-ACF2-403F-FDCC5763C6C2}"/>
              </a:ext>
            </a:extLst>
          </p:cNvPr>
          <p:cNvSpPr txBox="1">
            <a:spLocks/>
          </p:cNvSpPr>
          <p:nvPr/>
        </p:nvSpPr>
        <p:spPr bwMode="auto">
          <a:xfrm>
            <a:off x="872371" y="4498623"/>
            <a:ext cx="3303389" cy="22401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defTabSz="914400"/>
            <a:r>
              <a:rPr lang="en-US" b="1" kern="0" dirty="0"/>
              <a:t>Community partner</a:t>
            </a:r>
          </a:p>
          <a:p>
            <a:pPr defTabSz="914400"/>
            <a:r>
              <a:rPr lang="en-US" kern="0" dirty="0"/>
              <a:t>Contact Us:</a:t>
            </a:r>
          </a:p>
          <a:p>
            <a:pPr defTabSz="914400"/>
            <a:r>
              <a:rPr lang="en-US" kern="0" dirty="0"/>
              <a:t>Name:</a:t>
            </a:r>
          </a:p>
          <a:p>
            <a:pPr defTabSz="914400"/>
            <a:r>
              <a:rPr lang="en-US" kern="0" dirty="0"/>
              <a:t>Tel:</a:t>
            </a:r>
          </a:p>
          <a:p>
            <a:pPr defTabSz="914400"/>
            <a:r>
              <a:rPr lang="en-US" kern="0" dirty="0"/>
              <a:t>Email:</a:t>
            </a:r>
          </a:p>
        </p:txBody>
      </p:sp>
      <p:sp>
        <p:nvSpPr>
          <p:cNvPr id="9" name="Content Placeholder 2">
            <a:extLst>
              <a:ext uri="{FF2B5EF4-FFF2-40B4-BE49-F238E27FC236}">
                <a16:creationId xmlns:a16="http://schemas.microsoft.com/office/drawing/2014/main" id="{EE99A6B3-6A6D-0E60-70E3-420734EA8C27}"/>
              </a:ext>
            </a:extLst>
          </p:cNvPr>
          <p:cNvSpPr txBox="1">
            <a:spLocks/>
          </p:cNvSpPr>
          <p:nvPr/>
        </p:nvSpPr>
        <p:spPr bwMode="auto">
          <a:xfrm>
            <a:off x="6364547" y="4460523"/>
            <a:ext cx="3303389" cy="22401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defTabSz="914400"/>
            <a:r>
              <a:rPr lang="en-US" b="1" kern="0"/>
              <a:t>Community partner</a:t>
            </a:r>
          </a:p>
          <a:p>
            <a:pPr defTabSz="914400"/>
            <a:r>
              <a:rPr lang="en-US" kern="0"/>
              <a:t>Contact Us:</a:t>
            </a:r>
          </a:p>
          <a:p>
            <a:pPr defTabSz="914400"/>
            <a:r>
              <a:rPr lang="en-US" kern="0"/>
              <a:t>Name:</a:t>
            </a:r>
          </a:p>
          <a:p>
            <a:pPr defTabSz="914400"/>
            <a:r>
              <a:rPr lang="en-US" kern="0"/>
              <a:t>Tel:</a:t>
            </a:r>
          </a:p>
          <a:p>
            <a:pPr defTabSz="914400"/>
            <a:r>
              <a:rPr lang="en-US" kern="0"/>
              <a:t>Email:</a:t>
            </a:r>
          </a:p>
        </p:txBody>
      </p:sp>
    </p:spTree>
    <p:extLst>
      <p:ext uri="{BB962C8B-B14F-4D97-AF65-F5344CB8AC3E}">
        <p14:creationId xmlns:p14="http://schemas.microsoft.com/office/powerpoint/2010/main" val="25057323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72D8E51-F3D5-EB24-73F3-AEEDF190F6B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3F53E53E-8179-08DA-DA2A-0559A49D3944}"/>
              </a:ext>
            </a:extLst>
          </p:cNvPr>
          <p:cNvSpPr txBox="1">
            <a:spLocks/>
          </p:cNvSpPr>
          <p:nvPr/>
        </p:nvSpPr>
        <p:spPr>
          <a:xfrm>
            <a:off x="328580" y="-162416"/>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Ubuntu" panose="020B0504030602030204" pitchFamily="34" charset="0"/>
              </a:rPr>
              <a:t>Some helpful tips</a:t>
            </a:r>
          </a:p>
        </p:txBody>
      </p:sp>
      <p:sp>
        <p:nvSpPr>
          <p:cNvPr id="5" name="Title 1">
            <a:extLst>
              <a:ext uri="{FF2B5EF4-FFF2-40B4-BE49-F238E27FC236}">
                <a16:creationId xmlns:a16="http://schemas.microsoft.com/office/drawing/2014/main" id="{C6A9B206-0EAE-A744-D44B-2E18CB5F7659}"/>
              </a:ext>
            </a:extLst>
          </p:cNvPr>
          <p:cNvSpPr txBox="1">
            <a:spLocks/>
          </p:cNvSpPr>
          <p:nvPr/>
        </p:nvSpPr>
        <p:spPr>
          <a:xfrm>
            <a:off x="328580" y="5381791"/>
            <a:ext cx="167384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solidFill>
                  <a:schemeClr val="bg1"/>
                </a:solidFill>
                <a:latin typeface="Ubuntu" panose="020B0504030602030204" pitchFamily="34" charset="0"/>
              </a:rPr>
              <a:t>Slide number</a:t>
            </a:r>
          </a:p>
        </p:txBody>
      </p:sp>
      <p:sp>
        <p:nvSpPr>
          <p:cNvPr id="6" name="Rectangle 5">
            <a:extLst>
              <a:ext uri="{FF2B5EF4-FFF2-40B4-BE49-F238E27FC236}">
                <a16:creationId xmlns:a16="http://schemas.microsoft.com/office/drawing/2014/main" id="{BA0C3C5F-9066-3CF9-5B67-BDFB58777950}"/>
              </a:ext>
            </a:extLst>
          </p:cNvPr>
          <p:cNvSpPr/>
          <p:nvPr/>
        </p:nvSpPr>
        <p:spPr bwMode="auto">
          <a:xfrm>
            <a:off x="8847246" y="6413899"/>
            <a:ext cx="1758641" cy="323384"/>
          </a:xfrm>
          <a:prstGeom prst="rect">
            <a:avLst/>
          </a:prstGeom>
          <a:noFill/>
          <a:ln w="254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latin typeface="+mj-lt"/>
                <a:ea typeface="ヒラギノ角ゴ ProN W3" charset="0"/>
                <a:cs typeface="ヒラギノ角ゴ ProN W3" charset="0"/>
                <a:sym typeface="Gill Sans" charset="0"/>
              </a:rPr>
              <a:t>Workbook page #</a:t>
            </a:r>
          </a:p>
        </p:txBody>
      </p:sp>
      <p:pic>
        <p:nvPicPr>
          <p:cNvPr id="10" name="Picture 9" descr="A red logo with text&#10;&#10;Description automatically generated">
            <a:extLst>
              <a:ext uri="{FF2B5EF4-FFF2-40B4-BE49-F238E27FC236}">
                <a16:creationId xmlns:a16="http://schemas.microsoft.com/office/drawing/2014/main" id="{0B124782-267B-EF42-2A04-2C34305CFC1D}"/>
              </a:ext>
            </a:extLst>
          </p:cNvPr>
          <p:cNvPicPr>
            <a:picLocks noChangeAspect="1"/>
          </p:cNvPicPr>
          <p:nvPr/>
        </p:nvPicPr>
        <p:blipFill>
          <a:blip r:embed="rId3"/>
          <a:stretch>
            <a:fillRect/>
          </a:stretch>
        </p:blipFill>
        <p:spPr>
          <a:xfrm>
            <a:off x="10522425" y="120717"/>
            <a:ext cx="1477474" cy="647232"/>
          </a:xfrm>
          <a:prstGeom prst="rect">
            <a:avLst/>
          </a:prstGeom>
        </p:spPr>
      </p:pic>
      <p:sp>
        <p:nvSpPr>
          <p:cNvPr id="11" name="Title 1">
            <a:extLst>
              <a:ext uri="{FF2B5EF4-FFF2-40B4-BE49-F238E27FC236}">
                <a16:creationId xmlns:a16="http://schemas.microsoft.com/office/drawing/2014/main" id="{ED5A10F5-0642-105B-BDEC-C842FCCAC0AC}"/>
              </a:ext>
            </a:extLst>
          </p:cNvPr>
          <p:cNvSpPr txBox="1">
            <a:spLocks/>
          </p:cNvSpPr>
          <p:nvPr/>
        </p:nvSpPr>
        <p:spPr>
          <a:xfrm>
            <a:off x="501114" y="5471845"/>
            <a:ext cx="167384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21</a:t>
            </a:r>
          </a:p>
        </p:txBody>
      </p:sp>
      <p:sp>
        <p:nvSpPr>
          <p:cNvPr id="12" name="Content Placeholder 9">
            <a:extLst>
              <a:ext uri="{FF2B5EF4-FFF2-40B4-BE49-F238E27FC236}">
                <a16:creationId xmlns:a16="http://schemas.microsoft.com/office/drawing/2014/main" id="{DAE6312B-E3E7-7F89-2152-C693615A1251}"/>
              </a:ext>
            </a:extLst>
          </p:cNvPr>
          <p:cNvSpPr txBox="1">
            <a:spLocks/>
          </p:cNvSpPr>
          <p:nvPr/>
        </p:nvSpPr>
        <p:spPr>
          <a:xfrm>
            <a:off x="328580" y="2071254"/>
            <a:ext cx="11267072" cy="43426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Aft>
                <a:spcPts val="1200"/>
              </a:spcAft>
              <a:buNone/>
            </a:pPr>
            <a:r>
              <a:rPr lang="en-US" sz="2400" dirty="0">
                <a:solidFill>
                  <a:prstClr val="black"/>
                </a:solidFill>
                <a:latin typeface="Calibri" panose="020F0502020204030204"/>
              </a:rPr>
              <a:t>Size 12 font is great for printed materials. Size 24 (at a minimum) is good for the body copy on PowerPoints. </a:t>
            </a:r>
            <a:br>
              <a:rPr lang="en-US" sz="2400" dirty="0">
                <a:solidFill>
                  <a:prstClr val="black"/>
                </a:solidFill>
                <a:latin typeface="Calibri" panose="020F0502020204030204"/>
              </a:rPr>
            </a:br>
            <a:br>
              <a:rPr lang="en-US" sz="2400" dirty="0">
                <a:solidFill>
                  <a:prstClr val="black"/>
                </a:solidFill>
                <a:latin typeface="Calibri" panose="020F0502020204030204"/>
              </a:rPr>
            </a:br>
            <a:r>
              <a:rPr lang="en-US" sz="2400" b="1" dirty="0">
                <a:solidFill>
                  <a:schemeClr val="accent4"/>
                </a:solidFill>
                <a:latin typeface="Calibri" panose="020F0502020204030204"/>
              </a:rPr>
              <a:t>Bold and colorful text </a:t>
            </a:r>
            <a:r>
              <a:rPr lang="en-US" sz="2400" dirty="0">
                <a:solidFill>
                  <a:prstClr val="black"/>
                </a:solidFill>
                <a:latin typeface="Calibri" panose="020F0502020204030204"/>
              </a:rPr>
              <a:t>is helpful to bring attention to a point or topic.</a:t>
            </a:r>
            <a:br>
              <a:rPr lang="en-US" sz="2400" dirty="0">
                <a:solidFill>
                  <a:prstClr val="black"/>
                </a:solidFill>
                <a:latin typeface="Calibri" panose="020F0502020204030204"/>
              </a:rPr>
            </a:br>
            <a:br>
              <a:rPr lang="en-US" sz="2400" dirty="0">
                <a:solidFill>
                  <a:prstClr val="black"/>
                </a:solidFill>
                <a:latin typeface="Calibri" panose="020F0502020204030204"/>
              </a:rPr>
            </a:br>
            <a:r>
              <a:rPr lang="en-US" sz="2400" dirty="0">
                <a:solidFill>
                  <a:prstClr val="black"/>
                </a:solidFill>
                <a:latin typeface="Calibri" panose="020F0502020204030204"/>
              </a:rPr>
              <a:t>Titles can go in the bar above.  To add interest and variety in slide, feel free to use the slide layout with the bars on the side and bottom. That layout is great if you have extra room on the slide and feel like you need to fill up space.</a:t>
            </a:r>
            <a:br>
              <a:rPr lang="en-US" sz="2400" dirty="0">
                <a:solidFill>
                  <a:prstClr val="black"/>
                </a:solidFill>
                <a:latin typeface="Calibri" panose="020F0502020204030204"/>
              </a:rPr>
            </a:br>
            <a:br>
              <a:rPr lang="en-US" sz="2400" dirty="0">
                <a:solidFill>
                  <a:prstClr val="black"/>
                </a:solidFill>
                <a:latin typeface="Calibri" panose="020F0502020204030204"/>
              </a:rPr>
            </a:br>
            <a:r>
              <a:rPr lang="en-US" sz="2400" dirty="0">
                <a:solidFill>
                  <a:prstClr val="black"/>
                </a:solidFill>
                <a:latin typeface="Calibri" panose="020F0502020204030204"/>
              </a:rPr>
              <a:t>Utilize the icon library and high-quality photos to keep PowerPoints engaging!</a:t>
            </a:r>
          </a:p>
        </p:txBody>
      </p:sp>
    </p:spTree>
    <p:extLst>
      <p:ext uri="{BB962C8B-B14F-4D97-AF65-F5344CB8AC3E}">
        <p14:creationId xmlns:p14="http://schemas.microsoft.com/office/powerpoint/2010/main" val="22292039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fruit on a black background&#10;&#10;Description automatically generated">
            <a:extLst>
              <a:ext uri="{FF2B5EF4-FFF2-40B4-BE49-F238E27FC236}">
                <a16:creationId xmlns:a16="http://schemas.microsoft.com/office/drawing/2014/main" id="{43629145-AF37-7D07-22A3-2496E6F48D22}"/>
              </a:ext>
            </a:extLst>
          </p:cNvPr>
          <p:cNvPicPr>
            <a:picLocks noChangeAspect="1"/>
          </p:cNvPicPr>
          <p:nvPr/>
        </p:nvPicPr>
        <p:blipFill>
          <a:blip r:embed="rId2"/>
          <a:stretch>
            <a:fillRect/>
          </a:stretch>
        </p:blipFill>
        <p:spPr>
          <a:xfrm>
            <a:off x="5182507" y="3468575"/>
            <a:ext cx="1047748" cy="733164"/>
          </a:xfrm>
          <a:prstGeom prst="rect">
            <a:avLst/>
          </a:prstGeom>
        </p:spPr>
      </p:pic>
      <p:pic>
        <p:nvPicPr>
          <p:cNvPr id="4" name="Picture 3" descr="A red and green strawberry with green leaves&#10;&#10;Description automatically generated">
            <a:extLst>
              <a:ext uri="{FF2B5EF4-FFF2-40B4-BE49-F238E27FC236}">
                <a16:creationId xmlns:a16="http://schemas.microsoft.com/office/drawing/2014/main" id="{24FD857D-0911-40E3-29B7-E4836BB6479C}"/>
              </a:ext>
            </a:extLst>
          </p:cNvPr>
          <p:cNvPicPr>
            <a:picLocks noChangeAspect="1"/>
          </p:cNvPicPr>
          <p:nvPr/>
        </p:nvPicPr>
        <p:blipFill>
          <a:blip r:embed="rId3"/>
          <a:stretch>
            <a:fillRect/>
          </a:stretch>
        </p:blipFill>
        <p:spPr>
          <a:xfrm>
            <a:off x="2637338" y="4174587"/>
            <a:ext cx="812282" cy="918602"/>
          </a:xfrm>
          <a:prstGeom prst="rect">
            <a:avLst/>
          </a:prstGeom>
        </p:spPr>
      </p:pic>
      <p:pic>
        <p:nvPicPr>
          <p:cNvPr id="5" name="Picture 4" descr="A pineapple with green leaves&#10;&#10;Description automatically generated">
            <a:extLst>
              <a:ext uri="{FF2B5EF4-FFF2-40B4-BE49-F238E27FC236}">
                <a16:creationId xmlns:a16="http://schemas.microsoft.com/office/drawing/2014/main" id="{30FF962F-3FC8-C5ED-98DB-925EE27F4C63}"/>
              </a:ext>
            </a:extLst>
          </p:cNvPr>
          <p:cNvPicPr>
            <a:picLocks noChangeAspect="1"/>
          </p:cNvPicPr>
          <p:nvPr/>
        </p:nvPicPr>
        <p:blipFill>
          <a:blip r:embed="rId4"/>
          <a:stretch>
            <a:fillRect/>
          </a:stretch>
        </p:blipFill>
        <p:spPr>
          <a:xfrm>
            <a:off x="3149268" y="1043190"/>
            <a:ext cx="674628" cy="1051189"/>
          </a:xfrm>
          <a:prstGeom prst="rect">
            <a:avLst/>
          </a:prstGeom>
        </p:spPr>
      </p:pic>
      <p:pic>
        <p:nvPicPr>
          <p:cNvPr id="6" name="Picture 5" descr="A orange with a slice cut in half&#10;&#10;Description automatically generated">
            <a:extLst>
              <a:ext uri="{FF2B5EF4-FFF2-40B4-BE49-F238E27FC236}">
                <a16:creationId xmlns:a16="http://schemas.microsoft.com/office/drawing/2014/main" id="{6F84082C-EE7E-5682-C9E7-744DFC70777E}"/>
              </a:ext>
            </a:extLst>
          </p:cNvPr>
          <p:cNvPicPr>
            <a:picLocks noChangeAspect="1"/>
          </p:cNvPicPr>
          <p:nvPr/>
        </p:nvPicPr>
        <p:blipFill>
          <a:blip r:embed="rId5"/>
          <a:stretch>
            <a:fillRect/>
          </a:stretch>
        </p:blipFill>
        <p:spPr>
          <a:xfrm>
            <a:off x="4437070" y="3468575"/>
            <a:ext cx="812282" cy="674073"/>
          </a:xfrm>
          <a:prstGeom prst="rect">
            <a:avLst/>
          </a:prstGeom>
        </p:spPr>
      </p:pic>
      <p:pic>
        <p:nvPicPr>
          <p:cNvPr id="7" name="Picture 6" descr="A red apple with a slice of tomato&#10;&#10;Description automatically generated">
            <a:extLst>
              <a:ext uri="{FF2B5EF4-FFF2-40B4-BE49-F238E27FC236}">
                <a16:creationId xmlns:a16="http://schemas.microsoft.com/office/drawing/2014/main" id="{2DE6A4B6-285B-17AF-2D5A-DCFB0DFEB663}"/>
              </a:ext>
            </a:extLst>
          </p:cNvPr>
          <p:cNvPicPr>
            <a:picLocks noChangeAspect="1"/>
          </p:cNvPicPr>
          <p:nvPr/>
        </p:nvPicPr>
        <p:blipFill>
          <a:blip r:embed="rId6"/>
          <a:stretch>
            <a:fillRect/>
          </a:stretch>
        </p:blipFill>
        <p:spPr>
          <a:xfrm>
            <a:off x="3516280" y="3365857"/>
            <a:ext cx="812283" cy="801408"/>
          </a:xfrm>
          <a:prstGeom prst="rect">
            <a:avLst/>
          </a:prstGeom>
        </p:spPr>
      </p:pic>
      <p:pic>
        <p:nvPicPr>
          <p:cNvPr id="8" name="Picture 7" descr="A blue and red container with a cow head&#10;&#10;Description automatically generated">
            <a:extLst>
              <a:ext uri="{FF2B5EF4-FFF2-40B4-BE49-F238E27FC236}">
                <a16:creationId xmlns:a16="http://schemas.microsoft.com/office/drawing/2014/main" id="{7AD5FD7F-0E04-2A41-BE65-A8CD2BCE46AA}"/>
              </a:ext>
            </a:extLst>
          </p:cNvPr>
          <p:cNvPicPr>
            <a:picLocks noChangeAspect="1"/>
          </p:cNvPicPr>
          <p:nvPr/>
        </p:nvPicPr>
        <p:blipFill>
          <a:blip r:embed="rId7"/>
          <a:stretch>
            <a:fillRect/>
          </a:stretch>
        </p:blipFill>
        <p:spPr>
          <a:xfrm>
            <a:off x="6791714" y="2565985"/>
            <a:ext cx="812282" cy="589011"/>
          </a:xfrm>
          <a:prstGeom prst="rect">
            <a:avLst/>
          </a:prstGeom>
        </p:spPr>
      </p:pic>
      <p:pic>
        <p:nvPicPr>
          <p:cNvPr id="9" name="Picture 8" descr="A group of brown objects&#10;&#10;Description automatically generated">
            <a:extLst>
              <a:ext uri="{FF2B5EF4-FFF2-40B4-BE49-F238E27FC236}">
                <a16:creationId xmlns:a16="http://schemas.microsoft.com/office/drawing/2014/main" id="{C0A02CFC-95F6-5FBC-A17A-804CDDC7D618}"/>
              </a:ext>
            </a:extLst>
          </p:cNvPr>
          <p:cNvPicPr>
            <a:picLocks noChangeAspect="1"/>
          </p:cNvPicPr>
          <p:nvPr/>
        </p:nvPicPr>
        <p:blipFill>
          <a:blip r:embed="rId8"/>
          <a:stretch>
            <a:fillRect/>
          </a:stretch>
        </p:blipFill>
        <p:spPr>
          <a:xfrm>
            <a:off x="2471348" y="3381095"/>
            <a:ext cx="812282" cy="714378"/>
          </a:xfrm>
          <a:prstGeom prst="rect">
            <a:avLst/>
          </a:prstGeom>
        </p:spPr>
      </p:pic>
      <p:pic>
        <p:nvPicPr>
          <p:cNvPr id="10" name="Picture 9" descr="A group of white petals&#10;&#10;Description automatically generated">
            <a:extLst>
              <a:ext uri="{FF2B5EF4-FFF2-40B4-BE49-F238E27FC236}">
                <a16:creationId xmlns:a16="http://schemas.microsoft.com/office/drawing/2014/main" id="{9E038632-6A82-01E1-2BC3-67CA68D79F99}"/>
              </a:ext>
            </a:extLst>
          </p:cNvPr>
          <p:cNvPicPr>
            <a:picLocks noChangeAspect="1"/>
          </p:cNvPicPr>
          <p:nvPr/>
        </p:nvPicPr>
        <p:blipFill>
          <a:blip r:embed="rId9"/>
          <a:stretch>
            <a:fillRect/>
          </a:stretch>
        </p:blipFill>
        <p:spPr>
          <a:xfrm>
            <a:off x="1672919" y="3468575"/>
            <a:ext cx="812283" cy="728163"/>
          </a:xfrm>
          <a:prstGeom prst="rect">
            <a:avLst/>
          </a:prstGeom>
        </p:spPr>
      </p:pic>
      <p:pic>
        <p:nvPicPr>
          <p:cNvPr id="11" name="Picture 10" descr="A group of pink objects&#10;&#10;Description automatically generated">
            <a:extLst>
              <a:ext uri="{FF2B5EF4-FFF2-40B4-BE49-F238E27FC236}">
                <a16:creationId xmlns:a16="http://schemas.microsoft.com/office/drawing/2014/main" id="{54CBF7D0-3051-4A50-20D7-AC0C7512B2FF}"/>
              </a:ext>
            </a:extLst>
          </p:cNvPr>
          <p:cNvPicPr>
            <a:picLocks noChangeAspect="1"/>
          </p:cNvPicPr>
          <p:nvPr/>
        </p:nvPicPr>
        <p:blipFill>
          <a:blip r:embed="rId10"/>
          <a:stretch>
            <a:fillRect/>
          </a:stretch>
        </p:blipFill>
        <p:spPr>
          <a:xfrm>
            <a:off x="5907802" y="2641693"/>
            <a:ext cx="812283" cy="576667"/>
          </a:xfrm>
          <a:prstGeom prst="rect">
            <a:avLst/>
          </a:prstGeom>
        </p:spPr>
      </p:pic>
      <p:pic>
        <p:nvPicPr>
          <p:cNvPr id="12" name="Picture 11" descr="A meat steak with a hole in the center&#10;&#10;Description automatically generated">
            <a:extLst>
              <a:ext uri="{FF2B5EF4-FFF2-40B4-BE49-F238E27FC236}">
                <a16:creationId xmlns:a16="http://schemas.microsoft.com/office/drawing/2014/main" id="{76AC50A9-FAAA-FB1D-A8BD-26B9296E254E}"/>
              </a:ext>
            </a:extLst>
          </p:cNvPr>
          <p:cNvPicPr>
            <a:picLocks noChangeAspect="1"/>
          </p:cNvPicPr>
          <p:nvPr/>
        </p:nvPicPr>
        <p:blipFill>
          <a:blip r:embed="rId11"/>
          <a:stretch>
            <a:fillRect/>
          </a:stretch>
        </p:blipFill>
        <p:spPr>
          <a:xfrm>
            <a:off x="5218949" y="2741360"/>
            <a:ext cx="812282" cy="528504"/>
          </a:xfrm>
          <a:prstGeom prst="rect">
            <a:avLst/>
          </a:prstGeom>
        </p:spPr>
      </p:pic>
      <p:pic>
        <p:nvPicPr>
          <p:cNvPr id="13" name="Picture 12" descr="A purple grapes with a green leaf&#10;&#10;Description automatically generated">
            <a:extLst>
              <a:ext uri="{FF2B5EF4-FFF2-40B4-BE49-F238E27FC236}">
                <a16:creationId xmlns:a16="http://schemas.microsoft.com/office/drawing/2014/main" id="{25A43158-4DFD-E765-30B2-F25E212A6140}"/>
              </a:ext>
            </a:extLst>
          </p:cNvPr>
          <p:cNvPicPr>
            <a:picLocks noChangeAspect="1"/>
          </p:cNvPicPr>
          <p:nvPr/>
        </p:nvPicPr>
        <p:blipFill>
          <a:blip r:embed="rId12"/>
          <a:stretch>
            <a:fillRect/>
          </a:stretch>
        </p:blipFill>
        <p:spPr>
          <a:xfrm>
            <a:off x="917298" y="3501474"/>
            <a:ext cx="812283" cy="792082"/>
          </a:xfrm>
          <a:prstGeom prst="rect">
            <a:avLst/>
          </a:prstGeom>
        </p:spPr>
      </p:pic>
      <p:pic>
        <p:nvPicPr>
          <p:cNvPr id="14" name="Picture 13" descr="A red apple with green leaf&#10;&#10;Description automatically generated">
            <a:extLst>
              <a:ext uri="{FF2B5EF4-FFF2-40B4-BE49-F238E27FC236}">
                <a16:creationId xmlns:a16="http://schemas.microsoft.com/office/drawing/2014/main" id="{7D229D1A-0B68-62D2-BDC2-01A2A16C9E8D}"/>
              </a:ext>
            </a:extLst>
          </p:cNvPr>
          <p:cNvPicPr>
            <a:picLocks noChangeAspect="1"/>
          </p:cNvPicPr>
          <p:nvPr/>
        </p:nvPicPr>
        <p:blipFill>
          <a:blip r:embed="rId13"/>
          <a:stretch>
            <a:fillRect/>
          </a:stretch>
        </p:blipFill>
        <p:spPr>
          <a:xfrm>
            <a:off x="1705360" y="4191608"/>
            <a:ext cx="812282" cy="945624"/>
          </a:xfrm>
          <a:prstGeom prst="rect">
            <a:avLst/>
          </a:prstGeom>
        </p:spPr>
      </p:pic>
      <p:pic>
        <p:nvPicPr>
          <p:cNvPr id="15" name="Picture 14" descr="A pear with a leaf&#10;&#10;Description automatically generated">
            <a:extLst>
              <a:ext uri="{FF2B5EF4-FFF2-40B4-BE49-F238E27FC236}">
                <a16:creationId xmlns:a16="http://schemas.microsoft.com/office/drawing/2014/main" id="{46AFA0C9-0E47-7CA4-188F-44D07607088E}"/>
              </a:ext>
            </a:extLst>
          </p:cNvPr>
          <p:cNvPicPr>
            <a:picLocks noChangeAspect="1"/>
          </p:cNvPicPr>
          <p:nvPr/>
        </p:nvPicPr>
        <p:blipFill>
          <a:blip r:embed="rId14"/>
          <a:stretch>
            <a:fillRect/>
          </a:stretch>
        </p:blipFill>
        <p:spPr>
          <a:xfrm>
            <a:off x="2527047" y="1012997"/>
            <a:ext cx="594988" cy="1051189"/>
          </a:xfrm>
          <a:prstGeom prst="rect">
            <a:avLst/>
          </a:prstGeom>
        </p:spPr>
      </p:pic>
      <p:pic>
        <p:nvPicPr>
          <p:cNvPr id="16" name="Picture 15" descr="A watermelon slice with green and red color&#10;&#10;Description automatically generated">
            <a:extLst>
              <a:ext uri="{FF2B5EF4-FFF2-40B4-BE49-F238E27FC236}">
                <a16:creationId xmlns:a16="http://schemas.microsoft.com/office/drawing/2014/main" id="{BC1C04AD-847F-5A79-703C-75F55AF4A6B8}"/>
              </a:ext>
            </a:extLst>
          </p:cNvPr>
          <p:cNvPicPr>
            <a:picLocks noChangeAspect="1"/>
          </p:cNvPicPr>
          <p:nvPr/>
        </p:nvPicPr>
        <p:blipFill>
          <a:blip r:embed="rId15"/>
          <a:stretch>
            <a:fillRect/>
          </a:stretch>
        </p:blipFill>
        <p:spPr>
          <a:xfrm>
            <a:off x="4278222" y="2804031"/>
            <a:ext cx="1047749" cy="701930"/>
          </a:xfrm>
          <a:prstGeom prst="rect">
            <a:avLst/>
          </a:prstGeom>
        </p:spPr>
      </p:pic>
      <p:pic>
        <p:nvPicPr>
          <p:cNvPr id="17" name="Picture 16" descr="A purple eggplant with green stem&#10;&#10;Description automatically generated">
            <a:extLst>
              <a:ext uri="{FF2B5EF4-FFF2-40B4-BE49-F238E27FC236}">
                <a16:creationId xmlns:a16="http://schemas.microsoft.com/office/drawing/2014/main" id="{A2BA1824-3260-6D65-C7AE-EFC473F737B7}"/>
              </a:ext>
            </a:extLst>
          </p:cNvPr>
          <p:cNvPicPr>
            <a:picLocks noChangeAspect="1"/>
          </p:cNvPicPr>
          <p:nvPr/>
        </p:nvPicPr>
        <p:blipFill>
          <a:blip r:embed="rId16"/>
          <a:stretch>
            <a:fillRect/>
          </a:stretch>
        </p:blipFill>
        <p:spPr>
          <a:xfrm>
            <a:off x="905255" y="4115493"/>
            <a:ext cx="812282" cy="1021739"/>
          </a:xfrm>
          <a:prstGeom prst="rect">
            <a:avLst/>
          </a:prstGeom>
        </p:spPr>
      </p:pic>
      <p:pic>
        <p:nvPicPr>
          <p:cNvPr id="18" name="Picture 17" descr="A blue bowl with brown food and a spoon&#10;&#10;Description automatically generated">
            <a:extLst>
              <a:ext uri="{FF2B5EF4-FFF2-40B4-BE49-F238E27FC236}">
                <a16:creationId xmlns:a16="http://schemas.microsoft.com/office/drawing/2014/main" id="{8717FD5D-7BFB-42EF-8093-AAEC8ED8ACC3}"/>
              </a:ext>
            </a:extLst>
          </p:cNvPr>
          <p:cNvPicPr>
            <a:picLocks noChangeAspect="1"/>
          </p:cNvPicPr>
          <p:nvPr/>
        </p:nvPicPr>
        <p:blipFill>
          <a:blip r:embed="rId17"/>
          <a:stretch>
            <a:fillRect/>
          </a:stretch>
        </p:blipFill>
        <p:spPr>
          <a:xfrm>
            <a:off x="1735731" y="2831253"/>
            <a:ext cx="812283" cy="647487"/>
          </a:xfrm>
          <a:prstGeom prst="rect">
            <a:avLst/>
          </a:prstGeom>
        </p:spPr>
      </p:pic>
      <p:pic>
        <p:nvPicPr>
          <p:cNvPr id="19" name="Picture 18" descr="A brown turkey with a blue band around it&#10;&#10;Description automatically generated with medium confidence">
            <a:extLst>
              <a:ext uri="{FF2B5EF4-FFF2-40B4-BE49-F238E27FC236}">
                <a16:creationId xmlns:a16="http://schemas.microsoft.com/office/drawing/2014/main" id="{24B9C765-2748-C138-7B73-E51150E1F507}"/>
              </a:ext>
            </a:extLst>
          </p:cNvPr>
          <p:cNvPicPr>
            <a:picLocks noChangeAspect="1"/>
          </p:cNvPicPr>
          <p:nvPr/>
        </p:nvPicPr>
        <p:blipFill>
          <a:blip r:embed="rId18"/>
          <a:stretch>
            <a:fillRect/>
          </a:stretch>
        </p:blipFill>
        <p:spPr>
          <a:xfrm>
            <a:off x="2610537" y="2769722"/>
            <a:ext cx="812283" cy="532703"/>
          </a:xfrm>
          <a:prstGeom prst="rect">
            <a:avLst/>
          </a:prstGeom>
        </p:spPr>
      </p:pic>
      <p:pic>
        <p:nvPicPr>
          <p:cNvPr id="20" name="Picture 19" descr="A chicken leg with bone&#10;&#10;Description automatically generated">
            <a:extLst>
              <a:ext uri="{FF2B5EF4-FFF2-40B4-BE49-F238E27FC236}">
                <a16:creationId xmlns:a16="http://schemas.microsoft.com/office/drawing/2014/main" id="{E4862CD9-9A2F-3855-D3D3-A579D74B2422}"/>
              </a:ext>
            </a:extLst>
          </p:cNvPr>
          <p:cNvPicPr>
            <a:picLocks noChangeAspect="1"/>
          </p:cNvPicPr>
          <p:nvPr/>
        </p:nvPicPr>
        <p:blipFill>
          <a:blip r:embed="rId19"/>
          <a:stretch>
            <a:fillRect/>
          </a:stretch>
        </p:blipFill>
        <p:spPr>
          <a:xfrm>
            <a:off x="1975400" y="1031239"/>
            <a:ext cx="588513" cy="1051189"/>
          </a:xfrm>
          <a:prstGeom prst="rect">
            <a:avLst/>
          </a:prstGeom>
        </p:spPr>
      </p:pic>
      <p:pic>
        <p:nvPicPr>
          <p:cNvPr id="21" name="Picture 20" descr="A group of eggs in different colors&#10;&#10;Description automatically generated">
            <a:extLst>
              <a:ext uri="{FF2B5EF4-FFF2-40B4-BE49-F238E27FC236}">
                <a16:creationId xmlns:a16="http://schemas.microsoft.com/office/drawing/2014/main" id="{680EBD4C-F54A-7C12-92CE-B42993CE50AC}"/>
              </a:ext>
            </a:extLst>
          </p:cNvPr>
          <p:cNvPicPr>
            <a:picLocks noChangeAspect="1"/>
          </p:cNvPicPr>
          <p:nvPr/>
        </p:nvPicPr>
        <p:blipFill>
          <a:blip r:embed="rId20"/>
          <a:stretch>
            <a:fillRect/>
          </a:stretch>
        </p:blipFill>
        <p:spPr>
          <a:xfrm>
            <a:off x="2539942" y="1930865"/>
            <a:ext cx="1561534" cy="910023"/>
          </a:xfrm>
          <a:prstGeom prst="rect">
            <a:avLst/>
          </a:prstGeom>
        </p:spPr>
      </p:pic>
      <p:pic>
        <p:nvPicPr>
          <p:cNvPr id="22" name="Picture 21" descr="A blue fish with a black background&#10;&#10;Description automatically generated">
            <a:extLst>
              <a:ext uri="{FF2B5EF4-FFF2-40B4-BE49-F238E27FC236}">
                <a16:creationId xmlns:a16="http://schemas.microsoft.com/office/drawing/2014/main" id="{C9B4D088-6AA2-D3DB-B9BA-2A2F9B512E5E}"/>
              </a:ext>
            </a:extLst>
          </p:cNvPr>
          <p:cNvPicPr>
            <a:picLocks noChangeAspect="1"/>
          </p:cNvPicPr>
          <p:nvPr/>
        </p:nvPicPr>
        <p:blipFill>
          <a:blip r:embed="rId21"/>
          <a:stretch>
            <a:fillRect/>
          </a:stretch>
        </p:blipFill>
        <p:spPr>
          <a:xfrm>
            <a:off x="1532264" y="2082909"/>
            <a:ext cx="1000745" cy="627681"/>
          </a:xfrm>
          <a:prstGeom prst="rect">
            <a:avLst/>
          </a:prstGeom>
        </p:spPr>
      </p:pic>
      <p:pic>
        <p:nvPicPr>
          <p:cNvPr id="23" name="Picture 22" descr="A yellow banana on a black background&#10;&#10;Description automatically generated">
            <a:extLst>
              <a:ext uri="{FF2B5EF4-FFF2-40B4-BE49-F238E27FC236}">
                <a16:creationId xmlns:a16="http://schemas.microsoft.com/office/drawing/2014/main" id="{113A7D1A-145E-E599-5C4A-E8DB85659AAE}"/>
              </a:ext>
            </a:extLst>
          </p:cNvPr>
          <p:cNvPicPr>
            <a:picLocks noChangeAspect="1"/>
          </p:cNvPicPr>
          <p:nvPr/>
        </p:nvPicPr>
        <p:blipFill>
          <a:blip r:embed="rId22"/>
          <a:stretch>
            <a:fillRect/>
          </a:stretch>
        </p:blipFill>
        <p:spPr>
          <a:xfrm>
            <a:off x="36309" y="4302310"/>
            <a:ext cx="812283" cy="902782"/>
          </a:xfrm>
          <a:prstGeom prst="rect">
            <a:avLst/>
          </a:prstGeom>
        </p:spPr>
      </p:pic>
      <p:pic>
        <p:nvPicPr>
          <p:cNvPr id="24" name="Picture 23" descr="A purple onion with a slice cut in half&#10;&#10;Description automatically generated">
            <a:extLst>
              <a:ext uri="{FF2B5EF4-FFF2-40B4-BE49-F238E27FC236}">
                <a16:creationId xmlns:a16="http://schemas.microsoft.com/office/drawing/2014/main" id="{ECA88B71-266C-7A2B-364D-73181B8267E5}"/>
              </a:ext>
            </a:extLst>
          </p:cNvPr>
          <p:cNvPicPr>
            <a:picLocks noChangeAspect="1"/>
          </p:cNvPicPr>
          <p:nvPr/>
        </p:nvPicPr>
        <p:blipFill>
          <a:blip r:embed="rId23"/>
          <a:stretch>
            <a:fillRect/>
          </a:stretch>
        </p:blipFill>
        <p:spPr>
          <a:xfrm>
            <a:off x="918021" y="2801925"/>
            <a:ext cx="812283" cy="735191"/>
          </a:xfrm>
          <a:prstGeom prst="rect">
            <a:avLst/>
          </a:prstGeom>
        </p:spPr>
      </p:pic>
      <p:pic>
        <p:nvPicPr>
          <p:cNvPr id="25" name="Picture 24" descr="A logo of a beet&#10;&#10;Description automatically generated">
            <a:extLst>
              <a:ext uri="{FF2B5EF4-FFF2-40B4-BE49-F238E27FC236}">
                <a16:creationId xmlns:a16="http://schemas.microsoft.com/office/drawing/2014/main" id="{B90099AF-16B2-681A-5E89-A57ED5BC9851}"/>
              </a:ext>
            </a:extLst>
          </p:cNvPr>
          <p:cNvPicPr>
            <a:picLocks noChangeAspect="1"/>
          </p:cNvPicPr>
          <p:nvPr/>
        </p:nvPicPr>
        <p:blipFill>
          <a:blip r:embed="rId24"/>
          <a:stretch>
            <a:fillRect/>
          </a:stretch>
        </p:blipFill>
        <p:spPr>
          <a:xfrm>
            <a:off x="6808779" y="3254663"/>
            <a:ext cx="812283" cy="885579"/>
          </a:xfrm>
          <a:prstGeom prst="rect">
            <a:avLst/>
          </a:prstGeom>
        </p:spPr>
      </p:pic>
      <p:pic>
        <p:nvPicPr>
          <p:cNvPr id="26" name="Picture 25" descr="A logo of a carrot&#10;&#10;Description automatically generated">
            <a:extLst>
              <a:ext uri="{FF2B5EF4-FFF2-40B4-BE49-F238E27FC236}">
                <a16:creationId xmlns:a16="http://schemas.microsoft.com/office/drawing/2014/main" id="{0A48D440-E283-315B-8F71-B3D689C6C8AE}"/>
              </a:ext>
            </a:extLst>
          </p:cNvPr>
          <p:cNvPicPr>
            <a:picLocks noChangeAspect="1"/>
          </p:cNvPicPr>
          <p:nvPr/>
        </p:nvPicPr>
        <p:blipFill>
          <a:blip r:embed="rId25"/>
          <a:stretch>
            <a:fillRect/>
          </a:stretch>
        </p:blipFill>
        <p:spPr>
          <a:xfrm>
            <a:off x="1422944" y="1043190"/>
            <a:ext cx="615011" cy="1051189"/>
          </a:xfrm>
          <a:prstGeom prst="rect">
            <a:avLst/>
          </a:prstGeom>
        </p:spPr>
      </p:pic>
      <p:pic>
        <p:nvPicPr>
          <p:cNvPr id="27" name="Picture 26" descr="A purple and white beet with green leaves&#10;&#10;Description automatically generated">
            <a:extLst>
              <a:ext uri="{FF2B5EF4-FFF2-40B4-BE49-F238E27FC236}">
                <a16:creationId xmlns:a16="http://schemas.microsoft.com/office/drawing/2014/main" id="{B8317EDE-10D5-C75C-38C9-EB570D4A17DB}"/>
              </a:ext>
            </a:extLst>
          </p:cNvPr>
          <p:cNvPicPr>
            <a:picLocks noChangeAspect="1"/>
          </p:cNvPicPr>
          <p:nvPr/>
        </p:nvPicPr>
        <p:blipFill>
          <a:blip r:embed="rId26"/>
          <a:stretch>
            <a:fillRect/>
          </a:stretch>
        </p:blipFill>
        <p:spPr>
          <a:xfrm>
            <a:off x="6058771" y="3168774"/>
            <a:ext cx="812282" cy="971468"/>
          </a:xfrm>
          <a:prstGeom prst="rect">
            <a:avLst/>
          </a:prstGeom>
        </p:spPr>
      </p:pic>
      <p:pic>
        <p:nvPicPr>
          <p:cNvPr id="28" name="Picture 27" descr="A yellow box with a leaf design&#10;&#10;Description automatically generated">
            <a:extLst>
              <a:ext uri="{FF2B5EF4-FFF2-40B4-BE49-F238E27FC236}">
                <a16:creationId xmlns:a16="http://schemas.microsoft.com/office/drawing/2014/main" id="{66F26D42-A949-6BA6-76B0-826884D649B9}"/>
              </a:ext>
            </a:extLst>
          </p:cNvPr>
          <p:cNvPicPr>
            <a:picLocks noChangeAspect="1"/>
          </p:cNvPicPr>
          <p:nvPr/>
        </p:nvPicPr>
        <p:blipFill>
          <a:blip r:embed="rId27"/>
          <a:stretch>
            <a:fillRect/>
          </a:stretch>
        </p:blipFill>
        <p:spPr>
          <a:xfrm>
            <a:off x="719247" y="1043190"/>
            <a:ext cx="713151" cy="1051189"/>
          </a:xfrm>
          <a:prstGeom prst="rect">
            <a:avLst/>
          </a:prstGeom>
        </p:spPr>
      </p:pic>
      <p:pic>
        <p:nvPicPr>
          <p:cNvPr id="29" name="Picture 28" descr="A bottle and a glass of water&#10;&#10;Description automatically generated">
            <a:extLst>
              <a:ext uri="{FF2B5EF4-FFF2-40B4-BE49-F238E27FC236}">
                <a16:creationId xmlns:a16="http://schemas.microsoft.com/office/drawing/2014/main" id="{64A29AF4-B3E9-4F00-EEC4-201CE9CCE154}"/>
              </a:ext>
            </a:extLst>
          </p:cNvPr>
          <p:cNvPicPr>
            <a:picLocks noChangeAspect="1"/>
          </p:cNvPicPr>
          <p:nvPr/>
        </p:nvPicPr>
        <p:blipFill>
          <a:blip r:embed="rId28"/>
          <a:stretch>
            <a:fillRect/>
          </a:stretch>
        </p:blipFill>
        <p:spPr>
          <a:xfrm>
            <a:off x="58297" y="3414718"/>
            <a:ext cx="812283" cy="1028759"/>
          </a:xfrm>
          <a:prstGeom prst="rect">
            <a:avLst/>
          </a:prstGeom>
        </p:spPr>
      </p:pic>
      <p:pic>
        <p:nvPicPr>
          <p:cNvPr id="30" name="Picture 29" descr="A brown object with a black background&#10;&#10;Description automatically generated">
            <a:extLst>
              <a:ext uri="{FF2B5EF4-FFF2-40B4-BE49-F238E27FC236}">
                <a16:creationId xmlns:a16="http://schemas.microsoft.com/office/drawing/2014/main" id="{2BBF4DDA-8ACD-9E54-9BF4-194AE73BCB6C}"/>
              </a:ext>
            </a:extLst>
          </p:cNvPr>
          <p:cNvPicPr>
            <a:picLocks noChangeAspect="1"/>
          </p:cNvPicPr>
          <p:nvPr/>
        </p:nvPicPr>
        <p:blipFill>
          <a:blip r:embed="rId29"/>
          <a:stretch>
            <a:fillRect/>
          </a:stretch>
        </p:blipFill>
        <p:spPr>
          <a:xfrm>
            <a:off x="3528558" y="2607794"/>
            <a:ext cx="772465" cy="796356"/>
          </a:xfrm>
          <a:prstGeom prst="rect">
            <a:avLst/>
          </a:prstGeom>
        </p:spPr>
      </p:pic>
      <p:pic>
        <p:nvPicPr>
          <p:cNvPr id="31" name="Picture 30" descr="A green bottle with a yellow drop&#10;&#10;Description automatically generated">
            <a:extLst>
              <a:ext uri="{FF2B5EF4-FFF2-40B4-BE49-F238E27FC236}">
                <a16:creationId xmlns:a16="http://schemas.microsoft.com/office/drawing/2014/main" id="{4D8F79EF-21CA-3B52-0F89-F712EC43FE86}"/>
              </a:ext>
            </a:extLst>
          </p:cNvPr>
          <p:cNvPicPr>
            <a:picLocks noChangeAspect="1"/>
          </p:cNvPicPr>
          <p:nvPr/>
        </p:nvPicPr>
        <p:blipFill>
          <a:blip r:embed="rId30"/>
          <a:stretch>
            <a:fillRect/>
          </a:stretch>
        </p:blipFill>
        <p:spPr>
          <a:xfrm>
            <a:off x="176245" y="1031240"/>
            <a:ext cx="546173" cy="1051189"/>
          </a:xfrm>
          <a:prstGeom prst="rect">
            <a:avLst/>
          </a:prstGeom>
        </p:spPr>
      </p:pic>
      <p:pic>
        <p:nvPicPr>
          <p:cNvPr id="32" name="Picture 31" descr="A yellow and blue rectangle&#10;&#10;Description automatically generated">
            <a:extLst>
              <a:ext uri="{FF2B5EF4-FFF2-40B4-BE49-F238E27FC236}">
                <a16:creationId xmlns:a16="http://schemas.microsoft.com/office/drawing/2014/main" id="{034C406E-1DAF-20C6-59E2-795E5E0AF18F}"/>
              </a:ext>
            </a:extLst>
          </p:cNvPr>
          <p:cNvPicPr>
            <a:picLocks noChangeAspect="1"/>
          </p:cNvPicPr>
          <p:nvPr/>
        </p:nvPicPr>
        <p:blipFill>
          <a:blip r:embed="rId31"/>
          <a:stretch>
            <a:fillRect/>
          </a:stretch>
        </p:blipFill>
        <p:spPr>
          <a:xfrm>
            <a:off x="5849889" y="1907634"/>
            <a:ext cx="812283" cy="607002"/>
          </a:xfrm>
          <a:prstGeom prst="rect">
            <a:avLst/>
          </a:prstGeom>
        </p:spPr>
      </p:pic>
      <p:pic>
        <p:nvPicPr>
          <p:cNvPr id="33" name="Picture 32" descr="A yellow cheese with holes in it&#10;&#10;Description automatically generated">
            <a:extLst>
              <a:ext uri="{FF2B5EF4-FFF2-40B4-BE49-F238E27FC236}">
                <a16:creationId xmlns:a16="http://schemas.microsoft.com/office/drawing/2014/main" id="{C90E627B-529F-AFB3-7DCD-B35AAB175DE4}"/>
              </a:ext>
            </a:extLst>
          </p:cNvPr>
          <p:cNvPicPr>
            <a:picLocks noChangeAspect="1"/>
          </p:cNvPicPr>
          <p:nvPr/>
        </p:nvPicPr>
        <p:blipFill>
          <a:blip r:embed="rId32"/>
          <a:stretch>
            <a:fillRect/>
          </a:stretch>
        </p:blipFill>
        <p:spPr>
          <a:xfrm>
            <a:off x="4975640" y="1907634"/>
            <a:ext cx="812283" cy="725101"/>
          </a:xfrm>
          <a:prstGeom prst="rect">
            <a:avLst/>
          </a:prstGeom>
        </p:spPr>
      </p:pic>
      <p:pic>
        <p:nvPicPr>
          <p:cNvPr id="34" name="Picture 33" descr="A blue milk carton with a cow head on it&#10;&#10;Description automatically generated">
            <a:extLst>
              <a:ext uri="{FF2B5EF4-FFF2-40B4-BE49-F238E27FC236}">
                <a16:creationId xmlns:a16="http://schemas.microsoft.com/office/drawing/2014/main" id="{AAB1D2C7-E7ED-9BB1-5E09-DEFDF76BD1F2}"/>
              </a:ext>
            </a:extLst>
          </p:cNvPr>
          <p:cNvPicPr>
            <a:picLocks noChangeAspect="1"/>
          </p:cNvPicPr>
          <p:nvPr/>
        </p:nvPicPr>
        <p:blipFill>
          <a:blip r:embed="rId33"/>
          <a:stretch>
            <a:fillRect/>
          </a:stretch>
        </p:blipFill>
        <p:spPr>
          <a:xfrm>
            <a:off x="3707390" y="993947"/>
            <a:ext cx="812283" cy="937740"/>
          </a:xfrm>
          <a:prstGeom prst="rect">
            <a:avLst/>
          </a:prstGeom>
        </p:spPr>
      </p:pic>
      <p:pic>
        <p:nvPicPr>
          <p:cNvPr id="35" name="Picture 34" descr="A white and green plant&#10;&#10;Description automatically generated">
            <a:extLst>
              <a:ext uri="{FF2B5EF4-FFF2-40B4-BE49-F238E27FC236}">
                <a16:creationId xmlns:a16="http://schemas.microsoft.com/office/drawing/2014/main" id="{5A724123-9F99-6FA0-03E6-DABBA941090E}"/>
              </a:ext>
            </a:extLst>
          </p:cNvPr>
          <p:cNvPicPr>
            <a:picLocks noChangeAspect="1"/>
          </p:cNvPicPr>
          <p:nvPr/>
        </p:nvPicPr>
        <p:blipFill>
          <a:blip r:embed="rId34"/>
          <a:stretch>
            <a:fillRect/>
          </a:stretch>
        </p:blipFill>
        <p:spPr>
          <a:xfrm>
            <a:off x="0" y="2741360"/>
            <a:ext cx="812283" cy="856322"/>
          </a:xfrm>
          <a:prstGeom prst="rect">
            <a:avLst/>
          </a:prstGeom>
        </p:spPr>
      </p:pic>
      <p:pic>
        <p:nvPicPr>
          <p:cNvPr id="36" name="Picture 35" descr="A green broccoli on a black background&#10;&#10;Description automatically generated">
            <a:extLst>
              <a:ext uri="{FF2B5EF4-FFF2-40B4-BE49-F238E27FC236}">
                <a16:creationId xmlns:a16="http://schemas.microsoft.com/office/drawing/2014/main" id="{2482C724-ED5F-FCEF-DC7E-AA3105396F8E}"/>
              </a:ext>
            </a:extLst>
          </p:cNvPr>
          <p:cNvPicPr>
            <a:picLocks noChangeAspect="1"/>
          </p:cNvPicPr>
          <p:nvPr/>
        </p:nvPicPr>
        <p:blipFill>
          <a:blip r:embed="rId35"/>
          <a:stretch>
            <a:fillRect/>
          </a:stretch>
        </p:blipFill>
        <p:spPr>
          <a:xfrm>
            <a:off x="6665494" y="1776653"/>
            <a:ext cx="796355" cy="856082"/>
          </a:xfrm>
          <a:prstGeom prst="rect">
            <a:avLst/>
          </a:prstGeom>
        </p:spPr>
      </p:pic>
      <p:pic>
        <p:nvPicPr>
          <p:cNvPr id="37" name="Picture 36" descr="A green pea pod and three green balls&#10;&#10;Description automatically generated">
            <a:extLst>
              <a:ext uri="{FF2B5EF4-FFF2-40B4-BE49-F238E27FC236}">
                <a16:creationId xmlns:a16="http://schemas.microsoft.com/office/drawing/2014/main" id="{874A6BA4-34CF-B0B6-D1B5-1E1207A5EC16}"/>
              </a:ext>
            </a:extLst>
          </p:cNvPr>
          <p:cNvPicPr>
            <a:picLocks noChangeAspect="1"/>
          </p:cNvPicPr>
          <p:nvPr/>
        </p:nvPicPr>
        <p:blipFill>
          <a:blip r:embed="rId36"/>
          <a:stretch>
            <a:fillRect/>
          </a:stretch>
        </p:blipFill>
        <p:spPr>
          <a:xfrm>
            <a:off x="582349" y="2057039"/>
            <a:ext cx="1098153" cy="796356"/>
          </a:xfrm>
          <a:prstGeom prst="rect">
            <a:avLst/>
          </a:prstGeom>
        </p:spPr>
      </p:pic>
      <p:pic>
        <p:nvPicPr>
          <p:cNvPr id="38" name="Picture 37" descr="A green and yellow circle with black background&#10;&#10;Description automatically generated">
            <a:extLst>
              <a:ext uri="{FF2B5EF4-FFF2-40B4-BE49-F238E27FC236}">
                <a16:creationId xmlns:a16="http://schemas.microsoft.com/office/drawing/2014/main" id="{A7CE20FA-70ED-5F66-B680-D4747F3E2D2E}"/>
              </a:ext>
            </a:extLst>
          </p:cNvPr>
          <p:cNvPicPr>
            <a:picLocks noChangeAspect="1"/>
          </p:cNvPicPr>
          <p:nvPr/>
        </p:nvPicPr>
        <p:blipFill>
          <a:blip r:embed="rId37"/>
          <a:stretch>
            <a:fillRect/>
          </a:stretch>
        </p:blipFill>
        <p:spPr>
          <a:xfrm>
            <a:off x="6985809" y="1315845"/>
            <a:ext cx="812283" cy="615842"/>
          </a:xfrm>
          <a:prstGeom prst="rect">
            <a:avLst/>
          </a:prstGeom>
        </p:spPr>
      </p:pic>
      <p:pic>
        <p:nvPicPr>
          <p:cNvPr id="39" name="Picture 38" descr="A group of orange curved shapes&#10;&#10;Description automatically generated">
            <a:extLst>
              <a:ext uri="{FF2B5EF4-FFF2-40B4-BE49-F238E27FC236}">
                <a16:creationId xmlns:a16="http://schemas.microsoft.com/office/drawing/2014/main" id="{B3C6D41A-BA7D-3517-E9BE-453CA67AE023}"/>
              </a:ext>
            </a:extLst>
          </p:cNvPr>
          <p:cNvPicPr>
            <a:picLocks noChangeAspect="1"/>
          </p:cNvPicPr>
          <p:nvPr/>
        </p:nvPicPr>
        <p:blipFill>
          <a:blip r:embed="rId38"/>
          <a:stretch>
            <a:fillRect/>
          </a:stretch>
        </p:blipFill>
        <p:spPr>
          <a:xfrm>
            <a:off x="-358299" y="2082909"/>
            <a:ext cx="1191615" cy="729617"/>
          </a:xfrm>
          <a:prstGeom prst="rect">
            <a:avLst/>
          </a:prstGeom>
        </p:spPr>
      </p:pic>
      <p:pic>
        <p:nvPicPr>
          <p:cNvPr id="40" name="Picture 39" descr="A yellow and orange taco&#10;&#10;Description automatically generated">
            <a:extLst>
              <a:ext uri="{FF2B5EF4-FFF2-40B4-BE49-F238E27FC236}">
                <a16:creationId xmlns:a16="http://schemas.microsoft.com/office/drawing/2014/main" id="{338B97EA-0088-CD1D-1A69-781872E44D41}"/>
              </a:ext>
            </a:extLst>
          </p:cNvPr>
          <p:cNvPicPr>
            <a:picLocks noChangeAspect="1"/>
          </p:cNvPicPr>
          <p:nvPr/>
        </p:nvPicPr>
        <p:blipFill>
          <a:blip r:embed="rId39"/>
          <a:stretch>
            <a:fillRect/>
          </a:stretch>
        </p:blipFill>
        <p:spPr>
          <a:xfrm>
            <a:off x="6096000" y="1139767"/>
            <a:ext cx="812283" cy="591963"/>
          </a:xfrm>
          <a:prstGeom prst="rect">
            <a:avLst/>
          </a:prstGeom>
        </p:spPr>
      </p:pic>
      <p:pic>
        <p:nvPicPr>
          <p:cNvPr id="41" name="Picture 40" descr="A loaf of bread with five slices&#10;&#10;Description automatically generated">
            <a:extLst>
              <a:ext uri="{FF2B5EF4-FFF2-40B4-BE49-F238E27FC236}">
                <a16:creationId xmlns:a16="http://schemas.microsoft.com/office/drawing/2014/main" id="{95BB77FF-4BCF-5EE0-DBB2-B09AD7288AC3}"/>
              </a:ext>
            </a:extLst>
          </p:cNvPr>
          <p:cNvPicPr>
            <a:picLocks noChangeAspect="1"/>
          </p:cNvPicPr>
          <p:nvPr/>
        </p:nvPicPr>
        <p:blipFill>
          <a:blip r:embed="rId40"/>
          <a:stretch>
            <a:fillRect/>
          </a:stretch>
        </p:blipFill>
        <p:spPr>
          <a:xfrm>
            <a:off x="5279359" y="1183933"/>
            <a:ext cx="812282" cy="557767"/>
          </a:xfrm>
          <a:prstGeom prst="rect">
            <a:avLst/>
          </a:prstGeom>
        </p:spPr>
      </p:pic>
      <p:pic>
        <p:nvPicPr>
          <p:cNvPr id="42" name="Picture 41" descr="A piece of bread with a white crust&#10;&#10;Description automatically generated">
            <a:extLst>
              <a:ext uri="{FF2B5EF4-FFF2-40B4-BE49-F238E27FC236}">
                <a16:creationId xmlns:a16="http://schemas.microsoft.com/office/drawing/2014/main" id="{ABB275A9-ABDD-B8F0-7BAB-940C943264BF}"/>
              </a:ext>
            </a:extLst>
          </p:cNvPr>
          <p:cNvPicPr>
            <a:picLocks noChangeAspect="1"/>
          </p:cNvPicPr>
          <p:nvPr/>
        </p:nvPicPr>
        <p:blipFill>
          <a:blip r:embed="rId41"/>
          <a:stretch>
            <a:fillRect/>
          </a:stretch>
        </p:blipFill>
        <p:spPr>
          <a:xfrm>
            <a:off x="4163357" y="1890170"/>
            <a:ext cx="812283" cy="760031"/>
          </a:xfrm>
          <a:prstGeom prst="rect">
            <a:avLst/>
          </a:prstGeom>
        </p:spPr>
      </p:pic>
      <p:pic>
        <p:nvPicPr>
          <p:cNvPr id="43" name="Picture 42" descr="A blue bowl with chopsticks and a white object&#10;&#10;Description automatically generated">
            <a:extLst>
              <a:ext uri="{FF2B5EF4-FFF2-40B4-BE49-F238E27FC236}">
                <a16:creationId xmlns:a16="http://schemas.microsoft.com/office/drawing/2014/main" id="{BABA0949-FEBC-AC77-9EEC-58CCAA29BEC3}"/>
              </a:ext>
            </a:extLst>
          </p:cNvPr>
          <p:cNvPicPr>
            <a:picLocks noChangeAspect="1"/>
          </p:cNvPicPr>
          <p:nvPr/>
        </p:nvPicPr>
        <p:blipFill>
          <a:blip r:embed="rId42"/>
          <a:stretch>
            <a:fillRect/>
          </a:stretch>
        </p:blipFill>
        <p:spPr>
          <a:xfrm>
            <a:off x="4348557" y="1070539"/>
            <a:ext cx="812282" cy="784556"/>
          </a:xfrm>
          <a:prstGeom prst="rect">
            <a:avLst/>
          </a:prstGeom>
        </p:spPr>
      </p:pic>
      <p:pic>
        <p:nvPicPr>
          <p:cNvPr id="44" name="Picture 43">
            <a:extLst>
              <a:ext uri="{FF2B5EF4-FFF2-40B4-BE49-F238E27FC236}">
                <a16:creationId xmlns:a16="http://schemas.microsoft.com/office/drawing/2014/main" id="{4DF71133-8FD9-CC2B-F406-02CC6D1D80EA}"/>
              </a:ext>
            </a:extLst>
          </p:cNvPr>
          <p:cNvPicPr>
            <a:picLocks noChangeAspect="1"/>
          </p:cNvPicPr>
          <p:nvPr/>
        </p:nvPicPr>
        <p:blipFill>
          <a:blip r:embed="rId43"/>
          <a:stretch>
            <a:fillRect/>
          </a:stretch>
        </p:blipFill>
        <p:spPr>
          <a:xfrm>
            <a:off x="3428473" y="4246379"/>
            <a:ext cx="634624" cy="673629"/>
          </a:xfrm>
          <a:prstGeom prst="rect">
            <a:avLst/>
          </a:prstGeom>
        </p:spPr>
      </p:pic>
      <p:pic>
        <p:nvPicPr>
          <p:cNvPr id="45" name="Picture 44">
            <a:extLst>
              <a:ext uri="{FF2B5EF4-FFF2-40B4-BE49-F238E27FC236}">
                <a16:creationId xmlns:a16="http://schemas.microsoft.com/office/drawing/2014/main" id="{800BE006-19ED-1B9E-0815-DDC8A789D240}"/>
              </a:ext>
            </a:extLst>
          </p:cNvPr>
          <p:cNvPicPr>
            <a:picLocks noChangeAspect="1"/>
          </p:cNvPicPr>
          <p:nvPr/>
        </p:nvPicPr>
        <p:blipFill>
          <a:blip r:embed="rId44"/>
          <a:stretch>
            <a:fillRect/>
          </a:stretch>
        </p:blipFill>
        <p:spPr>
          <a:xfrm>
            <a:off x="4360451" y="4302310"/>
            <a:ext cx="465744" cy="575912"/>
          </a:xfrm>
          <a:prstGeom prst="rect">
            <a:avLst/>
          </a:prstGeom>
        </p:spPr>
      </p:pic>
      <p:sp>
        <p:nvSpPr>
          <p:cNvPr id="46" name="Title 1">
            <a:extLst>
              <a:ext uri="{FF2B5EF4-FFF2-40B4-BE49-F238E27FC236}">
                <a16:creationId xmlns:a16="http://schemas.microsoft.com/office/drawing/2014/main" id="{A17B1961-A488-30C9-C76A-6893A04E0790}"/>
              </a:ext>
            </a:extLst>
          </p:cNvPr>
          <p:cNvSpPr txBox="1">
            <a:spLocks/>
          </p:cNvSpPr>
          <p:nvPr/>
        </p:nvSpPr>
        <p:spPr>
          <a:xfrm>
            <a:off x="300309" y="-470395"/>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latin typeface="Ubuntu" panose="020B0504030602030204" pitchFamily="34" charset="0"/>
              </a:rPr>
              <a:t>Icon Library</a:t>
            </a:r>
          </a:p>
        </p:txBody>
      </p:sp>
      <p:pic>
        <p:nvPicPr>
          <p:cNvPr id="52" name="Picture 51">
            <a:extLst>
              <a:ext uri="{FF2B5EF4-FFF2-40B4-BE49-F238E27FC236}">
                <a16:creationId xmlns:a16="http://schemas.microsoft.com/office/drawing/2014/main" id="{B56B4C29-A5FE-910E-9778-053585C26E74}"/>
              </a:ext>
            </a:extLst>
          </p:cNvPr>
          <p:cNvPicPr>
            <a:picLocks noChangeAspect="1"/>
          </p:cNvPicPr>
          <p:nvPr/>
        </p:nvPicPr>
        <p:blipFill>
          <a:blip r:embed="rId45"/>
          <a:stretch>
            <a:fillRect/>
          </a:stretch>
        </p:blipFill>
        <p:spPr>
          <a:xfrm>
            <a:off x="3863540" y="5923796"/>
            <a:ext cx="861988" cy="861988"/>
          </a:xfrm>
          <a:prstGeom prst="rect">
            <a:avLst/>
          </a:prstGeom>
        </p:spPr>
      </p:pic>
      <p:pic>
        <p:nvPicPr>
          <p:cNvPr id="53" name="Picture 52" descr="A blue and green planet&#10;&#10;AI-generated content may be incorrect.">
            <a:extLst>
              <a:ext uri="{FF2B5EF4-FFF2-40B4-BE49-F238E27FC236}">
                <a16:creationId xmlns:a16="http://schemas.microsoft.com/office/drawing/2014/main" id="{8E655778-E6B7-0A05-912B-A393A03B488B}"/>
              </a:ext>
            </a:extLst>
          </p:cNvPr>
          <p:cNvPicPr>
            <a:picLocks noChangeAspect="1"/>
          </p:cNvPicPr>
          <p:nvPr/>
        </p:nvPicPr>
        <p:blipFill>
          <a:blip r:embed="rId46"/>
          <a:stretch>
            <a:fillRect/>
          </a:stretch>
        </p:blipFill>
        <p:spPr>
          <a:xfrm>
            <a:off x="1086198" y="5946817"/>
            <a:ext cx="919465" cy="919465"/>
          </a:xfrm>
          <a:prstGeom prst="rect">
            <a:avLst/>
          </a:prstGeom>
        </p:spPr>
      </p:pic>
      <p:pic>
        <p:nvPicPr>
          <p:cNvPr id="54" name="Picture 53" descr="A clipboard with a paper and a circle&#10;&#10;AI-generated content may be incorrect.">
            <a:extLst>
              <a:ext uri="{FF2B5EF4-FFF2-40B4-BE49-F238E27FC236}">
                <a16:creationId xmlns:a16="http://schemas.microsoft.com/office/drawing/2014/main" id="{AD1CB004-7FF9-F7F1-1C1C-D3122B5AFFCE}"/>
              </a:ext>
            </a:extLst>
          </p:cNvPr>
          <p:cNvPicPr>
            <a:picLocks noChangeAspect="1"/>
          </p:cNvPicPr>
          <p:nvPr/>
        </p:nvPicPr>
        <p:blipFill>
          <a:blip r:embed="rId47"/>
          <a:stretch>
            <a:fillRect/>
          </a:stretch>
        </p:blipFill>
        <p:spPr>
          <a:xfrm>
            <a:off x="11326344" y="5859612"/>
            <a:ext cx="949361" cy="949361"/>
          </a:xfrm>
          <a:prstGeom prst="rect">
            <a:avLst/>
          </a:prstGeom>
        </p:spPr>
      </p:pic>
      <p:pic>
        <p:nvPicPr>
          <p:cNvPr id="55" name="Picture 54" descr="A house with a red roof&#10;&#10;AI-generated content may be incorrect.">
            <a:extLst>
              <a:ext uri="{FF2B5EF4-FFF2-40B4-BE49-F238E27FC236}">
                <a16:creationId xmlns:a16="http://schemas.microsoft.com/office/drawing/2014/main" id="{99E8B8E5-E1BA-38D6-3F0D-7AA6760EF4B8}"/>
              </a:ext>
            </a:extLst>
          </p:cNvPr>
          <p:cNvPicPr>
            <a:picLocks noChangeAspect="1"/>
          </p:cNvPicPr>
          <p:nvPr/>
        </p:nvPicPr>
        <p:blipFill>
          <a:blip r:embed="rId48"/>
          <a:stretch>
            <a:fillRect/>
          </a:stretch>
        </p:blipFill>
        <p:spPr>
          <a:xfrm>
            <a:off x="10566551" y="5841292"/>
            <a:ext cx="890693" cy="890693"/>
          </a:xfrm>
          <a:prstGeom prst="rect">
            <a:avLst/>
          </a:prstGeom>
        </p:spPr>
      </p:pic>
      <p:pic>
        <p:nvPicPr>
          <p:cNvPr id="56" name="Picture 55" descr="A yellow and white stopwatch&#10;&#10;AI-generated content may be incorrect.">
            <a:extLst>
              <a:ext uri="{FF2B5EF4-FFF2-40B4-BE49-F238E27FC236}">
                <a16:creationId xmlns:a16="http://schemas.microsoft.com/office/drawing/2014/main" id="{9A225ECC-B388-C3D5-B8C5-33F16DB13DFE}"/>
              </a:ext>
            </a:extLst>
          </p:cNvPr>
          <p:cNvPicPr>
            <a:picLocks noChangeAspect="1"/>
          </p:cNvPicPr>
          <p:nvPr/>
        </p:nvPicPr>
        <p:blipFill>
          <a:blip r:embed="rId49"/>
          <a:stretch>
            <a:fillRect/>
          </a:stretch>
        </p:blipFill>
        <p:spPr>
          <a:xfrm>
            <a:off x="3017998" y="5926436"/>
            <a:ext cx="890693" cy="890693"/>
          </a:xfrm>
          <a:prstGeom prst="rect">
            <a:avLst/>
          </a:prstGeom>
        </p:spPr>
      </p:pic>
      <p:pic>
        <p:nvPicPr>
          <p:cNvPr id="57" name="Picture 56" descr="A yellow and green chat bubbles&#10;&#10;AI-generated content may be incorrect.">
            <a:extLst>
              <a:ext uri="{FF2B5EF4-FFF2-40B4-BE49-F238E27FC236}">
                <a16:creationId xmlns:a16="http://schemas.microsoft.com/office/drawing/2014/main" id="{2DF42005-5D28-1554-BB67-B5A3748FF34D}"/>
              </a:ext>
            </a:extLst>
          </p:cNvPr>
          <p:cNvPicPr>
            <a:picLocks noChangeAspect="1"/>
          </p:cNvPicPr>
          <p:nvPr/>
        </p:nvPicPr>
        <p:blipFill>
          <a:blip r:embed="rId50"/>
          <a:stretch>
            <a:fillRect/>
          </a:stretch>
        </p:blipFill>
        <p:spPr>
          <a:xfrm>
            <a:off x="6282153" y="5814797"/>
            <a:ext cx="979016" cy="979016"/>
          </a:xfrm>
          <a:prstGeom prst="rect">
            <a:avLst/>
          </a:prstGeom>
        </p:spPr>
      </p:pic>
      <p:pic>
        <p:nvPicPr>
          <p:cNvPr id="58" name="Picture 57" descr="A purple circle with white lines&#10;&#10;AI-generated content may be incorrect.">
            <a:extLst>
              <a:ext uri="{FF2B5EF4-FFF2-40B4-BE49-F238E27FC236}">
                <a16:creationId xmlns:a16="http://schemas.microsoft.com/office/drawing/2014/main" id="{C84B08D1-5834-B7CF-D3D8-E2E80D10BDEC}"/>
              </a:ext>
            </a:extLst>
          </p:cNvPr>
          <p:cNvPicPr>
            <a:picLocks noChangeAspect="1"/>
          </p:cNvPicPr>
          <p:nvPr/>
        </p:nvPicPr>
        <p:blipFill>
          <a:blip r:embed="rId51"/>
          <a:stretch>
            <a:fillRect/>
          </a:stretch>
        </p:blipFill>
        <p:spPr>
          <a:xfrm>
            <a:off x="10299407" y="4953805"/>
            <a:ext cx="890693" cy="890693"/>
          </a:xfrm>
          <a:prstGeom prst="rect">
            <a:avLst/>
          </a:prstGeom>
        </p:spPr>
      </p:pic>
      <p:pic>
        <p:nvPicPr>
          <p:cNvPr id="59" name="Picture 58" descr="A yellow and orange chat bubbles&#10;&#10;AI-generated content may be incorrect.">
            <a:extLst>
              <a:ext uri="{FF2B5EF4-FFF2-40B4-BE49-F238E27FC236}">
                <a16:creationId xmlns:a16="http://schemas.microsoft.com/office/drawing/2014/main" id="{459CD9B7-E35D-1CD8-E750-350C06E2E8C6}"/>
              </a:ext>
            </a:extLst>
          </p:cNvPr>
          <p:cNvPicPr>
            <a:picLocks noChangeAspect="1"/>
          </p:cNvPicPr>
          <p:nvPr/>
        </p:nvPicPr>
        <p:blipFill>
          <a:blip r:embed="rId52"/>
          <a:stretch>
            <a:fillRect/>
          </a:stretch>
        </p:blipFill>
        <p:spPr>
          <a:xfrm>
            <a:off x="5347438" y="5881786"/>
            <a:ext cx="885579" cy="885579"/>
          </a:xfrm>
          <a:prstGeom prst="rect">
            <a:avLst/>
          </a:prstGeom>
        </p:spPr>
      </p:pic>
      <p:pic>
        <p:nvPicPr>
          <p:cNvPr id="60" name="Picture 59" descr="A purple and yellow magnifying glass&#10;&#10;AI-generated content may be incorrect.">
            <a:extLst>
              <a:ext uri="{FF2B5EF4-FFF2-40B4-BE49-F238E27FC236}">
                <a16:creationId xmlns:a16="http://schemas.microsoft.com/office/drawing/2014/main" id="{15E7D633-366F-4097-DDCD-9CA05CECE6B9}"/>
              </a:ext>
            </a:extLst>
          </p:cNvPr>
          <p:cNvPicPr>
            <a:picLocks noChangeAspect="1"/>
          </p:cNvPicPr>
          <p:nvPr/>
        </p:nvPicPr>
        <p:blipFill>
          <a:blip r:embed="rId53"/>
          <a:stretch>
            <a:fillRect/>
          </a:stretch>
        </p:blipFill>
        <p:spPr>
          <a:xfrm>
            <a:off x="7098990" y="5958270"/>
            <a:ext cx="885579" cy="885579"/>
          </a:xfrm>
          <a:prstGeom prst="rect">
            <a:avLst/>
          </a:prstGeom>
        </p:spPr>
      </p:pic>
      <p:pic>
        <p:nvPicPr>
          <p:cNvPr id="61" name="Picture 60" descr="A pink and white location marker&#10;&#10;AI-generated content may be incorrect.">
            <a:extLst>
              <a:ext uri="{FF2B5EF4-FFF2-40B4-BE49-F238E27FC236}">
                <a16:creationId xmlns:a16="http://schemas.microsoft.com/office/drawing/2014/main" id="{4FF485CF-B60F-2D74-E28B-6FBF9038F649}"/>
              </a:ext>
            </a:extLst>
          </p:cNvPr>
          <p:cNvPicPr>
            <a:picLocks noChangeAspect="1"/>
          </p:cNvPicPr>
          <p:nvPr/>
        </p:nvPicPr>
        <p:blipFill>
          <a:blip r:embed="rId54"/>
          <a:stretch>
            <a:fillRect/>
          </a:stretch>
        </p:blipFill>
        <p:spPr>
          <a:xfrm>
            <a:off x="4557222" y="5958270"/>
            <a:ext cx="812282" cy="812282"/>
          </a:xfrm>
          <a:prstGeom prst="rect">
            <a:avLst/>
          </a:prstGeom>
        </p:spPr>
      </p:pic>
      <p:pic>
        <p:nvPicPr>
          <p:cNvPr id="62" name="Picture 61" descr="A yellow light bulb with rays of light&#10;&#10;AI-generated content may be incorrect.">
            <a:extLst>
              <a:ext uri="{FF2B5EF4-FFF2-40B4-BE49-F238E27FC236}">
                <a16:creationId xmlns:a16="http://schemas.microsoft.com/office/drawing/2014/main" id="{16076826-0322-A59B-0B38-23B1B4C2B3E7}"/>
              </a:ext>
            </a:extLst>
          </p:cNvPr>
          <p:cNvPicPr>
            <a:picLocks noChangeAspect="1"/>
          </p:cNvPicPr>
          <p:nvPr/>
        </p:nvPicPr>
        <p:blipFill>
          <a:blip r:embed="rId55"/>
          <a:stretch>
            <a:fillRect/>
          </a:stretch>
        </p:blipFill>
        <p:spPr>
          <a:xfrm>
            <a:off x="2017611" y="5798128"/>
            <a:ext cx="949579" cy="949579"/>
          </a:xfrm>
          <a:prstGeom prst="rect">
            <a:avLst/>
          </a:prstGeom>
        </p:spPr>
      </p:pic>
      <p:pic>
        <p:nvPicPr>
          <p:cNvPr id="63" name="Picture 62" descr="A light bulb in a thought bubble&#10;&#10;AI-generated content may be incorrect.">
            <a:extLst>
              <a:ext uri="{FF2B5EF4-FFF2-40B4-BE49-F238E27FC236}">
                <a16:creationId xmlns:a16="http://schemas.microsoft.com/office/drawing/2014/main" id="{2A9E5BDC-098B-FFC8-B401-9A9CCF958939}"/>
              </a:ext>
            </a:extLst>
          </p:cNvPr>
          <p:cNvPicPr>
            <a:picLocks noChangeAspect="1"/>
          </p:cNvPicPr>
          <p:nvPr/>
        </p:nvPicPr>
        <p:blipFill>
          <a:blip r:embed="rId56"/>
          <a:stretch>
            <a:fillRect/>
          </a:stretch>
        </p:blipFill>
        <p:spPr>
          <a:xfrm>
            <a:off x="9245862" y="3972586"/>
            <a:ext cx="949579" cy="949579"/>
          </a:xfrm>
          <a:prstGeom prst="rect">
            <a:avLst/>
          </a:prstGeom>
        </p:spPr>
      </p:pic>
      <p:pic>
        <p:nvPicPr>
          <p:cNvPr id="64" name="Picture 63" descr="A group of people in front of a blackboard&#10;&#10;AI-generated content may be incorrect.">
            <a:extLst>
              <a:ext uri="{FF2B5EF4-FFF2-40B4-BE49-F238E27FC236}">
                <a16:creationId xmlns:a16="http://schemas.microsoft.com/office/drawing/2014/main" id="{9EB280FD-8A91-57A8-ECD1-943919B141A3}"/>
              </a:ext>
            </a:extLst>
          </p:cNvPr>
          <p:cNvPicPr>
            <a:picLocks noChangeAspect="1"/>
          </p:cNvPicPr>
          <p:nvPr/>
        </p:nvPicPr>
        <p:blipFill>
          <a:blip r:embed="rId57"/>
          <a:stretch>
            <a:fillRect/>
          </a:stretch>
        </p:blipFill>
        <p:spPr>
          <a:xfrm>
            <a:off x="8150119" y="3983744"/>
            <a:ext cx="919465" cy="919465"/>
          </a:xfrm>
          <a:prstGeom prst="rect">
            <a:avLst/>
          </a:prstGeom>
        </p:spPr>
      </p:pic>
      <p:pic>
        <p:nvPicPr>
          <p:cNvPr id="65" name="Picture 64" descr="A calendar with a red and white design&#10;&#10;AI-generated content may be incorrect.">
            <a:extLst>
              <a:ext uri="{FF2B5EF4-FFF2-40B4-BE49-F238E27FC236}">
                <a16:creationId xmlns:a16="http://schemas.microsoft.com/office/drawing/2014/main" id="{53E4737A-CA87-6120-18E6-A19D695C5CB4}"/>
              </a:ext>
            </a:extLst>
          </p:cNvPr>
          <p:cNvPicPr>
            <a:picLocks noChangeAspect="1"/>
          </p:cNvPicPr>
          <p:nvPr/>
        </p:nvPicPr>
        <p:blipFill>
          <a:blip r:embed="rId58"/>
          <a:stretch>
            <a:fillRect/>
          </a:stretch>
        </p:blipFill>
        <p:spPr>
          <a:xfrm>
            <a:off x="11223200" y="4878222"/>
            <a:ext cx="868493" cy="868493"/>
          </a:xfrm>
          <a:prstGeom prst="rect">
            <a:avLst/>
          </a:prstGeom>
        </p:spPr>
      </p:pic>
      <p:pic>
        <p:nvPicPr>
          <p:cNvPr id="66" name="Picture 65" descr="A blue building with a flag on top&#10;&#10;AI-generated content may be incorrect.">
            <a:extLst>
              <a:ext uri="{FF2B5EF4-FFF2-40B4-BE49-F238E27FC236}">
                <a16:creationId xmlns:a16="http://schemas.microsoft.com/office/drawing/2014/main" id="{2921DB61-EE1D-6DD1-71AE-D01A63368708}"/>
              </a:ext>
            </a:extLst>
          </p:cNvPr>
          <p:cNvPicPr>
            <a:picLocks noChangeAspect="1"/>
          </p:cNvPicPr>
          <p:nvPr/>
        </p:nvPicPr>
        <p:blipFill>
          <a:blip r:embed="rId59"/>
          <a:stretch>
            <a:fillRect/>
          </a:stretch>
        </p:blipFill>
        <p:spPr>
          <a:xfrm>
            <a:off x="8174256" y="4953805"/>
            <a:ext cx="812282" cy="812282"/>
          </a:xfrm>
          <a:prstGeom prst="rect">
            <a:avLst/>
          </a:prstGeom>
        </p:spPr>
      </p:pic>
      <p:pic>
        <p:nvPicPr>
          <p:cNvPr id="67" name="Picture 66" descr="A hands shaking with a black background&#10;&#10;AI-generated content may be incorrect.">
            <a:extLst>
              <a:ext uri="{FF2B5EF4-FFF2-40B4-BE49-F238E27FC236}">
                <a16:creationId xmlns:a16="http://schemas.microsoft.com/office/drawing/2014/main" id="{F5E50BED-7B8E-9035-E271-06F2954FEF54}"/>
              </a:ext>
            </a:extLst>
          </p:cNvPr>
          <p:cNvPicPr>
            <a:picLocks noChangeAspect="1"/>
          </p:cNvPicPr>
          <p:nvPr/>
        </p:nvPicPr>
        <p:blipFill>
          <a:blip r:embed="rId60"/>
          <a:stretch>
            <a:fillRect/>
          </a:stretch>
        </p:blipFill>
        <p:spPr>
          <a:xfrm>
            <a:off x="9237075" y="4978921"/>
            <a:ext cx="949580" cy="949580"/>
          </a:xfrm>
          <a:prstGeom prst="rect">
            <a:avLst/>
          </a:prstGeom>
        </p:spPr>
      </p:pic>
      <p:pic>
        <p:nvPicPr>
          <p:cNvPr id="68" name="Picture 67" descr="A purple arrows in a black background&#10;&#10;AI-generated content may be incorrect.">
            <a:extLst>
              <a:ext uri="{FF2B5EF4-FFF2-40B4-BE49-F238E27FC236}">
                <a16:creationId xmlns:a16="http://schemas.microsoft.com/office/drawing/2014/main" id="{95966F3E-051A-3290-999E-4B9D5456F25F}"/>
              </a:ext>
            </a:extLst>
          </p:cNvPr>
          <p:cNvPicPr>
            <a:picLocks noChangeAspect="1"/>
          </p:cNvPicPr>
          <p:nvPr/>
        </p:nvPicPr>
        <p:blipFill>
          <a:blip r:embed="rId61"/>
          <a:stretch>
            <a:fillRect/>
          </a:stretch>
        </p:blipFill>
        <p:spPr>
          <a:xfrm>
            <a:off x="9652131" y="5915423"/>
            <a:ext cx="868493" cy="868493"/>
          </a:xfrm>
          <a:prstGeom prst="rect">
            <a:avLst/>
          </a:prstGeom>
        </p:spPr>
      </p:pic>
      <p:pic>
        <p:nvPicPr>
          <p:cNvPr id="69" name="Picture 68" descr="A close up of a card&#10;&#10;AI-generated content may be incorrect.">
            <a:extLst>
              <a:ext uri="{FF2B5EF4-FFF2-40B4-BE49-F238E27FC236}">
                <a16:creationId xmlns:a16="http://schemas.microsoft.com/office/drawing/2014/main" id="{CADFC5BC-561C-2E99-3620-FED8D031BE40}"/>
              </a:ext>
            </a:extLst>
          </p:cNvPr>
          <p:cNvPicPr>
            <a:picLocks noChangeAspect="1"/>
          </p:cNvPicPr>
          <p:nvPr/>
        </p:nvPicPr>
        <p:blipFill>
          <a:blip r:embed="rId62"/>
          <a:stretch>
            <a:fillRect/>
          </a:stretch>
        </p:blipFill>
        <p:spPr>
          <a:xfrm>
            <a:off x="7007016" y="5046931"/>
            <a:ext cx="868492" cy="868492"/>
          </a:xfrm>
          <a:prstGeom prst="rect">
            <a:avLst/>
          </a:prstGeom>
        </p:spPr>
      </p:pic>
      <p:pic>
        <p:nvPicPr>
          <p:cNvPr id="70" name="Picture 69" descr="A pink and yellow question mark&#10;&#10;AI-generated content may be incorrect.">
            <a:extLst>
              <a:ext uri="{FF2B5EF4-FFF2-40B4-BE49-F238E27FC236}">
                <a16:creationId xmlns:a16="http://schemas.microsoft.com/office/drawing/2014/main" id="{DD84305B-5CE7-3CD0-B435-F06CCB7056C5}"/>
              </a:ext>
            </a:extLst>
          </p:cNvPr>
          <p:cNvPicPr>
            <a:picLocks noChangeAspect="1"/>
          </p:cNvPicPr>
          <p:nvPr/>
        </p:nvPicPr>
        <p:blipFill>
          <a:blip r:embed="rId63"/>
          <a:stretch>
            <a:fillRect/>
          </a:stretch>
        </p:blipFill>
        <p:spPr>
          <a:xfrm>
            <a:off x="8835277" y="5966301"/>
            <a:ext cx="736895" cy="736895"/>
          </a:xfrm>
          <a:prstGeom prst="rect">
            <a:avLst/>
          </a:prstGeom>
        </p:spPr>
      </p:pic>
      <p:pic>
        <p:nvPicPr>
          <p:cNvPr id="71" name="Picture 70" descr="A couple of people in different colors&#10;&#10;AI-generated content may be incorrect.">
            <a:extLst>
              <a:ext uri="{FF2B5EF4-FFF2-40B4-BE49-F238E27FC236}">
                <a16:creationId xmlns:a16="http://schemas.microsoft.com/office/drawing/2014/main" id="{2D6EA055-07D9-BFF2-9A35-06046FC9AF37}"/>
              </a:ext>
            </a:extLst>
          </p:cNvPr>
          <p:cNvPicPr>
            <a:picLocks noChangeAspect="1"/>
          </p:cNvPicPr>
          <p:nvPr/>
        </p:nvPicPr>
        <p:blipFill>
          <a:blip r:embed="rId64"/>
          <a:stretch>
            <a:fillRect/>
          </a:stretch>
        </p:blipFill>
        <p:spPr>
          <a:xfrm>
            <a:off x="67945" y="5801069"/>
            <a:ext cx="1067360" cy="1067360"/>
          </a:xfrm>
          <a:prstGeom prst="rect">
            <a:avLst/>
          </a:prstGeom>
        </p:spPr>
      </p:pic>
      <p:pic>
        <p:nvPicPr>
          <p:cNvPr id="72" name="Picture 71" descr="A purple figure with arms spread out&#10;&#10;AI-generated content may be incorrect.">
            <a:extLst>
              <a:ext uri="{FF2B5EF4-FFF2-40B4-BE49-F238E27FC236}">
                <a16:creationId xmlns:a16="http://schemas.microsoft.com/office/drawing/2014/main" id="{491C1A59-8628-D565-11AD-648E1ED98B4A}"/>
              </a:ext>
            </a:extLst>
          </p:cNvPr>
          <p:cNvPicPr>
            <a:picLocks noChangeAspect="1"/>
          </p:cNvPicPr>
          <p:nvPr/>
        </p:nvPicPr>
        <p:blipFill>
          <a:blip r:embed="rId65"/>
          <a:stretch>
            <a:fillRect/>
          </a:stretch>
        </p:blipFill>
        <p:spPr>
          <a:xfrm>
            <a:off x="7798092" y="5826451"/>
            <a:ext cx="1056678" cy="1056678"/>
          </a:xfrm>
          <a:prstGeom prst="rect">
            <a:avLst/>
          </a:prstGeom>
        </p:spPr>
      </p:pic>
      <p:pic>
        <p:nvPicPr>
          <p:cNvPr id="73" name="Picture 72" descr="A green liquid in a glass mug&#10;&#10;AI-generated content may be incorrect.">
            <a:extLst>
              <a:ext uri="{FF2B5EF4-FFF2-40B4-BE49-F238E27FC236}">
                <a16:creationId xmlns:a16="http://schemas.microsoft.com/office/drawing/2014/main" id="{46B431CE-8E5D-66C4-37F9-A9F5079733D3}"/>
              </a:ext>
            </a:extLst>
          </p:cNvPr>
          <p:cNvPicPr>
            <a:picLocks noChangeAspect="1"/>
          </p:cNvPicPr>
          <p:nvPr/>
        </p:nvPicPr>
        <p:blipFill>
          <a:blip r:embed="rId66"/>
          <a:stretch>
            <a:fillRect/>
          </a:stretch>
        </p:blipFill>
        <p:spPr>
          <a:xfrm>
            <a:off x="5312216" y="4079427"/>
            <a:ext cx="1303421" cy="1258930"/>
          </a:xfrm>
          <a:prstGeom prst="rect">
            <a:avLst/>
          </a:prstGeom>
        </p:spPr>
      </p:pic>
      <p:pic>
        <p:nvPicPr>
          <p:cNvPr id="74" name="Picture 73" descr="A blue recycle bin with a black background&#10;&#10;AI-generated content may be incorrect.">
            <a:extLst>
              <a:ext uri="{FF2B5EF4-FFF2-40B4-BE49-F238E27FC236}">
                <a16:creationId xmlns:a16="http://schemas.microsoft.com/office/drawing/2014/main" id="{37752205-5F2D-FD93-E625-938FC82FEE77}"/>
              </a:ext>
            </a:extLst>
          </p:cNvPr>
          <p:cNvPicPr>
            <a:picLocks noChangeAspect="1"/>
          </p:cNvPicPr>
          <p:nvPr/>
        </p:nvPicPr>
        <p:blipFill>
          <a:blip r:embed="rId67"/>
          <a:stretch>
            <a:fillRect/>
          </a:stretch>
        </p:blipFill>
        <p:spPr>
          <a:xfrm>
            <a:off x="6244270" y="4175276"/>
            <a:ext cx="840988" cy="812282"/>
          </a:xfrm>
          <a:prstGeom prst="rect">
            <a:avLst/>
          </a:prstGeom>
        </p:spPr>
      </p:pic>
      <p:pic>
        <p:nvPicPr>
          <p:cNvPr id="75" name="Picture 74" descr="A white bottle with a brown lid&#10;&#10;AI-generated content may be incorrect.">
            <a:extLst>
              <a:ext uri="{FF2B5EF4-FFF2-40B4-BE49-F238E27FC236}">
                <a16:creationId xmlns:a16="http://schemas.microsoft.com/office/drawing/2014/main" id="{AA1C2BA7-891F-DA21-B8BD-6DA2075B1AA0}"/>
              </a:ext>
            </a:extLst>
          </p:cNvPr>
          <p:cNvPicPr>
            <a:picLocks noChangeAspect="1"/>
          </p:cNvPicPr>
          <p:nvPr/>
        </p:nvPicPr>
        <p:blipFill>
          <a:blip r:embed="rId68"/>
          <a:stretch>
            <a:fillRect/>
          </a:stretch>
        </p:blipFill>
        <p:spPr>
          <a:xfrm>
            <a:off x="6758799" y="4167820"/>
            <a:ext cx="983137" cy="949579"/>
          </a:xfrm>
          <a:prstGeom prst="rect">
            <a:avLst/>
          </a:prstGeom>
        </p:spPr>
      </p:pic>
      <p:pic>
        <p:nvPicPr>
          <p:cNvPr id="76" name="Picture 75" descr="A green cabbage on a black background&#10;&#10;AI-generated content may be incorrect.">
            <a:extLst>
              <a:ext uri="{FF2B5EF4-FFF2-40B4-BE49-F238E27FC236}">
                <a16:creationId xmlns:a16="http://schemas.microsoft.com/office/drawing/2014/main" id="{9BA999E4-9B2B-72DD-87A3-D4FB824BA8AA}"/>
              </a:ext>
            </a:extLst>
          </p:cNvPr>
          <p:cNvPicPr>
            <a:picLocks noChangeAspect="1"/>
          </p:cNvPicPr>
          <p:nvPr/>
        </p:nvPicPr>
        <p:blipFill>
          <a:blip r:embed="rId69"/>
          <a:stretch>
            <a:fillRect/>
          </a:stretch>
        </p:blipFill>
        <p:spPr>
          <a:xfrm>
            <a:off x="112577" y="5161757"/>
            <a:ext cx="719615" cy="695051"/>
          </a:xfrm>
          <a:prstGeom prst="rect">
            <a:avLst/>
          </a:prstGeom>
        </p:spPr>
      </p:pic>
      <p:pic>
        <p:nvPicPr>
          <p:cNvPr id="77" name="Picture 76" descr="A bowl of food with balls&#10;&#10;AI-generated content may be incorrect.">
            <a:extLst>
              <a:ext uri="{FF2B5EF4-FFF2-40B4-BE49-F238E27FC236}">
                <a16:creationId xmlns:a16="http://schemas.microsoft.com/office/drawing/2014/main" id="{DF24E35C-0CC7-5A9B-B8C5-173A7B9E21E1}"/>
              </a:ext>
            </a:extLst>
          </p:cNvPr>
          <p:cNvPicPr>
            <a:picLocks noChangeAspect="1"/>
          </p:cNvPicPr>
          <p:nvPr/>
        </p:nvPicPr>
        <p:blipFill>
          <a:blip r:embed="rId70"/>
          <a:stretch>
            <a:fillRect/>
          </a:stretch>
        </p:blipFill>
        <p:spPr>
          <a:xfrm>
            <a:off x="968800" y="5103141"/>
            <a:ext cx="840988" cy="812282"/>
          </a:xfrm>
          <a:prstGeom prst="rect">
            <a:avLst/>
          </a:prstGeom>
        </p:spPr>
      </p:pic>
      <p:pic>
        <p:nvPicPr>
          <p:cNvPr id="78" name="Picture 77" descr="A bowl of food on a black background&#10;&#10;AI-generated content may be incorrect.">
            <a:extLst>
              <a:ext uri="{FF2B5EF4-FFF2-40B4-BE49-F238E27FC236}">
                <a16:creationId xmlns:a16="http://schemas.microsoft.com/office/drawing/2014/main" id="{1D99D972-094D-E541-2D89-00BCA6B5D8A4}"/>
              </a:ext>
            </a:extLst>
          </p:cNvPr>
          <p:cNvPicPr>
            <a:picLocks noChangeAspect="1"/>
          </p:cNvPicPr>
          <p:nvPr/>
        </p:nvPicPr>
        <p:blipFill>
          <a:blip r:embed="rId71"/>
          <a:stretch>
            <a:fillRect/>
          </a:stretch>
        </p:blipFill>
        <p:spPr>
          <a:xfrm>
            <a:off x="1874805" y="4977458"/>
            <a:ext cx="873194" cy="843388"/>
          </a:xfrm>
          <a:prstGeom prst="rect">
            <a:avLst/>
          </a:prstGeom>
        </p:spPr>
      </p:pic>
      <p:pic>
        <p:nvPicPr>
          <p:cNvPr id="79" name="Picture 78" descr="A green leafy vegetable on a black background&#10;&#10;AI-generated content may be incorrect.">
            <a:extLst>
              <a:ext uri="{FF2B5EF4-FFF2-40B4-BE49-F238E27FC236}">
                <a16:creationId xmlns:a16="http://schemas.microsoft.com/office/drawing/2014/main" id="{EA50038D-3DEA-0B67-403A-6D300E2BB3F9}"/>
              </a:ext>
            </a:extLst>
          </p:cNvPr>
          <p:cNvPicPr>
            <a:picLocks noChangeAspect="1"/>
          </p:cNvPicPr>
          <p:nvPr/>
        </p:nvPicPr>
        <p:blipFill>
          <a:blip r:embed="rId72"/>
          <a:stretch>
            <a:fillRect/>
          </a:stretch>
        </p:blipFill>
        <p:spPr>
          <a:xfrm>
            <a:off x="4725528" y="4181775"/>
            <a:ext cx="990198" cy="956399"/>
          </a:xfrm>
          <a:prstGeom prst="rect">
            <a:avLst/>
          </a:prstGeom>
        </p:spPr>
      </p:pic>
      <p:pic>
        <p:nvPicPr>
          <p:cNvPr id="81" name="Picture 80" descr="A green plant with long stems&#10;&#10;AI-generated content may be incorrect.">
            <a:extLst>
              <a:ext uri="{FF2B5EF4-FFF2-40B4-BE49-F238E27FC236}">
                <a16:creationId xmlns:a16="http://schemas.microsoft.com/office/drawing/2014/main" id="{F8D7C64A-B0B5-9294-84E2-8A85640FED80}"/>
              </a:ext>
            </a:extLst>
          </p:cNvPr>
          <p:cNvPicPr>
            <a:picLocks noChangeAspect="1"/>
          </p:cNvPicPr>
          <p:nvPr/>
        </p:nvPicPr>
        <p:blipFill>
          <a:blip r:embed="rId73"/>
          <a:stretch>
            <a:fillRect/>
          </a:stretch>
        </p:blipFill>
        <p:spPr>
          <a:xfrm>
            <a:off x="2570090" y="4963111"/>
            <a:ext cx="1103890" cy="1066210"/>
          </a:xfrm>
          <a:prstGeom prst="rect">
            <a:avLst/>
          </a:prstGeom>
        </p:spPr>
      </p:pic>
      <p:pic>
        <p:nvPicPr>
          <p:cNvPr id="83" name="Picture 82" descr="A green leafy plant on a black background&#10;&#10;AI-generated content may be incorrect.">
            <a:extLst>
              <a:ext uri="{FF2B5EF4-FFF2-40B4-BE49-F238E27FC236}">
                <a16:creationId xmlns:a16="http://schemas.microsoft.com/office/drawing/2014/main" id="{E16BF6AC-5BFA-3E04-A5DD-9C3B766AAC2D}"/>
              </a:ext>
            </a:extLst>
          </p:cNvPr>
          <p:cNvPicPr>
            <a:picLocks noChangeAspect="1"/>
          </p:cNvPicPr>
          <p:nvPr/>
        </p:nvPicPr>
        <p:blipFill>
          <a:blip r:embed="rId74"/>
          <a:stretch>
            <a:fillRect/>
          </a:stretch>
        </p:blipFill>
        <p:spPr>
          <a:xfrm>
            <a:off x="3439869" y="4927285"/>
            <a:ext cx="1025246" cy="990250"/>
          </a:xfrm>
          <a:prstGeom prst="rect">
            <a:avLst/>
          </a:prstGeom>
        </p:spPr>
      </p:pic>
    </p:spTree>
    <p:extLst>
      <p:ext uri="{BB962C8B-B14F-4D97-AF65-F5344CB8AC3E}">
        <p14:creationId xmlns:p14="http://schemas.microsoft.com/office/powerpoint/2010/main" val="6723886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4C5DE-170C-B300-205F-C1173F6824EC}"/>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FCA846-2D1D-1EB0-F324-FF3A729E7FE1}"/>
              </a:ext>
            </a:extLst>
          </p:cNvPr>
          <p:cNvSpPr>
            <a:spLocks noGrp="1"/>
          </p:cNvSpPr>
          <p:nvPr>
            <p:ph idx="1"/>
          </p:nvPr>
        </p:nvSpPr>
        <p:spPr>
          <a:xfrm>
            <a:off x="838200" y="1825625"/>
            <a:ext cx="6941574" cy="4351338"/>
          </a:xfrm>
        </p:spPr>
        <p:txBody>
          <a:bodyPr>
            <a:normAutofit lnSpcReduction="10000"/>
          </a:bodyPr>
          <a:lstStyle/>
          <a:p>
            <a:pPr marL="0" indent="0">
              <a:buNone/>
            </a:pPr>
            <a:r>
              <a:rPr lang="en-US" b="1" dirty="0">
                <a:latin typeface="Ubuntu" panose="020B0504030602030204" pitchFamily="34" charset="0"/>
              </a:rPr>
              <a:t>FHFs focus on the whole family</a:t>
            </a:r>
          </a:p>
          <a:p>
            <a:r>
              <a:rPr lang="en-US" dirty="0">
                <a:latin typeface="Ubuntu" panose="020B0504030602030204" pitchFamily="34" charset="0"/>
              </a:rPr>
              <a:t>Build connection with other families</a:t>
            </a:r>
          </a:p>
          <a:p>
            <a:r>
              <a:rPr lang="en-US" dirty="0">
                <a:latin typeface="Ubuntu" panose="020B0504030602030204" pitchFamily="34" charset="0"/>
              </a:rPr>
              <a:t>Build connection with service providers</a:t>
            </a:r>
          </a:p>
          <a:p>
            <a:pPr marL="0" indent="0">
              <a:buNone/>
            </a:pPr>
            <a:endParaRPr lang="en-US" dirty="0">
              <a:latin typeface="Ubuntu" panose="020B0504030602030204" pitchFamily="34" charset="0"/>
            </a:endParaRPr>
          </a:p>
          <a:p>
            <a:pPr marL="0" indent="0">
              <a:buNone/>
            </a:pPr>
            <a:r>
              <a:rPr lang="en-US" b="1" dirty="0">
                <a:latin typeface="Ubuntu" panose="020B0504030602030204" pitchFamily="34" charset="0"/>
              </a:rPr>
              <a:t>Our ways of working:</a:t>
            </a:r>
          </a:p>
          <a:p>
            <a:r>
              <a:rPr lang="en-US" dirty="0">
                <a:latin typeface="Ubuntu" panose="020B0504030602030204" pitchFamily="34" charset="0"/>
              </a:rPr>
              <a:t>Respect</a:t>
            </a:r>
          </a:p>
          <a:p>
            <a:r>
              <a:rPr lang="en-US" dirty="0">
                <a:latin typeface="Ubuntu" panose="020B0504030602030204" pitchFamily="34" charset="0"/>
              </a:rPr>
              <a:t>Active listening</a:t>
            </a:r>
          </a:p>
          <a:p>
            <a:r>
              <a:rPr lang="en-US" dirty="0">
                <a:latin typeface="Ubuntu" panose="020B0504030602030204" pitchFamily="34" charset="0"/>
              </a:rPr>
              <a:t>Judgement free zone</a:t>
            </a:r>
          </a:p>
          <a:p>
            <a:r>
              <a:rPr lang="en-US" dirty="0">
                <a:latin typeface="Ubuntu" panose="020B0504030602030204" pitchFamily="34" charset="0"/>
              </a:rPr>
              <a:t>Confidentiality </a:t>
            </a:r>
          </a:p>
          <a:p>
            <a:endParaRPr lang="en-US" dirty="0">
              <a:latin typeface="Ubuntu" panose="020B0504030602030204" pitchFamily="34" charset="0"/>
            </a:endParaRPr>
          </a:p>
        </p:txBody>
      </p:sp>
      <p:sp>
        <p:nvSpPr>
          <p:cNvPr id="3" name="Title 1">
            <a:extLst>
              <a:ext uri="{FF2B5EF4-FFF2-40B4-BE49-F238E27FC236}">
                <a16:creationId xmlns:a16="http://schemas.microsoft.com/office/drawing/2014/main" id="{4E4DCB68-F41B-DB86-C93B-5CA4091A1AF1}"/>
              </a:ext>
            </a:extLst>
          </p:cNvPr>
          <p:cNvSpPr txBox="1">
            <a:spLocks/>
          </p:cNvSpPr>
          <p:nvPr/>
        </p:nvSpPr>
        <p:spPr>
          <a:xfrm>
            <a:off x="328580" y="-162416"/>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Ubuntu"/>
              </a:rPr>
              <a:t>Family Health Forums:</a:t>
            </a:r>
          </a:p>
          <a:p>
            <a:r>
              <a:rPr lang="en-US" sz="3200" dirty="0">
                <a:solidFill>
                  <a:schemeClr val="bg1"/>
                </a:solidFill>
                <a:latin typeface="Ubuntu"/>
              </a:rPr>
              <a:t>Family Health and Well-Being</a:t>
            </a:r>
            <a:endParaRPr lang="en-US" sz="2400" dirty="0"/>
          </a:p>
        </p:txBody>
      </p:sp>
      <p:sp>
        <p:nvSpPr>
          <p:cNvPr id="4" name="Title 1">
            <a:extLst>
              <a:ext uri="{FF2B5EF4-FFF2-40B4-BE49-F238E27FC236}">
                <a16:creationId xmlns:a16="http://schemas.microsoft.com/office/drawing/2014/main" id="{F233C981-B614-47C5-77D0-DE6C3B7560A6}"/>
              </a:ext>
            </a:extLst>
          </p:cNvPr>
          <p:cNvSpPr txBox="1">
            <a:spLocks/>
          </p:cNvSpPr>
          <p:nvPr/>
        </p:nvSpPr>
        <p:spPr>
          <a:xfrm>
            <a:off x="328580" y="538179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3</a:t>
            </a:r>
          </a:p>
        </p:txBody>
      </p:sp>
      <p:pic>
        <p:nvPicPr>
          <p:cNvPr id="5" name="Picture 4" descr="A red logo with text&#10;&#10;Description automatically generated">
            <a:extLst>
              <a:ext uri="{FF2B5EF4-FFF2-40B4-BE49-F238E27FC236}">
                <a16:creationId xmlns:a16="http://schemas.microsoft.com/office/drawing/2014/main" id="{4C3E56AA-B37F-8B77-1681-D0CC5C37A210}"/>
              </a:ext>
            </a:extLst>
          </p:cNvPr>
          <p:cNvPicPr>
            <a:picLocks noChangeAspect="1"/>
          </p:cNvPicPr>
          <p:nvPr/>
        </p:nvPicPr>
        <p:blipFill>
          <a:blip r:embed="rId3"/>
          <a:stretch>
            <a:fillRect/>
          </a:stretch>
        </p:blipFill>
        <p:spPr>
          <a:xfrm>
            <a:off x="9794492" y="106460"/>
            <a:ext cx="2255564" cy="988087"/>
          </a:xfrm>
          <a:prstGeom prst="rect">
            <a:avLst/>
          </a:prstGeom>
        </p:spPr>
      </p:pic>
      <p:pic>
        <p:nvPicPr>
          <p:cNvPr id="7" name="Content Placeholder 14">
            <a:extLst>
              <a:ext uri="{FF2B5EF4-FFF2-40B4-BE49-F238E27FC236}">
                <a16:creationId xmlns:a16="http://schemas.microsoft.com/office/drawing/2014/main" id="{892B4385-BD3D-67BC-BB4F-48D8939CBC18}"/>
              </a:ext>
            </a:extLst>
          </p:cNvPr>
          <p:cNvPicPr>
            <a:picLocks noChangeAspect="1"/>
          </p:cNvPicPr>
          <p:nvPr/>
        </p:nvPicPr>
        <p:blipFill>
          <a:blip r:embed="rId4"/>
          <a:srcRect l="23533" r="23533"/>
          <a:stretch/>
        </p:blipFill>
        <p:spPr>
          <a:xfrm>
            <a:off x="7830264" y="1462201"/>
            <a:ext cx="4033156" cy="5078185"/>
          </a:xfrm>
          <a:prstGeom prst="rect">
            <a:avLst/>
          </a:prstGeom>
        </p:spPr>
      </p:pic>
    </p:spTree>
    <p:extLst>
      <p:ext uri="{BB962C8B-B14F-4D97-AF65-F5344CB8AC3E}">
        <p14:creationId xmlns:p14="http://schemas.microsoft.com/office/powerpoint/2010/main" val="1387352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F51A8CA-76CF-A768-96C8-82A07055FD8E}"/>
              </a:ext>
            </a:extLst>
          </p:cNvPr>
          <p:cNvSpPr txBox="1"/>
          <p:nvPr/>
        </p:nvSpPr>
        <p:spPr>
          <a:xfrm>
            <a:off x="4315325" y="176724"/>
            <a:ext cx="6208296" cy="1292662"/>
          </a:xfrm>
          <a:prstGeom prst="rect">
            <a:avLst/>
          </a:prstGeom>
          <a:noFill/>
        </p:spPr>
        <p:txBody>
          <a:bodyPr wrap="square" rtlCol="0">
            <a:spAutoFit/>
          </a:bodyPr>
          <a:lstStyle/>
          <a:p>
            <a:pPr algn="ctr"/>
            <a:r>
              <a:rPr lang="en-US" sz="2600" b="1" dirty="0">
                <a:latin typeface="Ubuntu" panose="020B0504030602030204" pitchFamily="34" charset="0"/>
              </a:rPr>
              <a:t>Did you know?</a:t>
            </a:r>
            <a:endParaRPr lang="en-US" sz="2600" b="1" dirty="0">
              <a:solidFill>
                <a:schemeClr val="accent5"/>
              </a:solidFill>
              <a:latin typeface="Ubuntu" panose="020B0504030602030204" pitchFamily="34" charset="0"/>
            </a:endParaRPr>
          </a:p>
          <a:p>
            <a:pPr algn="ctr"/>
            <a:r>
              <a:rPr lang="en-US" sz="2600" b="1" dirty="0">
                <a:solidFill>
                  <a:srgbClr val="0094DA"/>
                </a:solidFill>
                <a:latin typeface="Ubuntu" panose="020B0504030602030204" pitchFamily="34" charset="0"/>
              </a:rPr>
              <a:t>Individuals with intellectual disability…</a:t>
            </a:r>
          </a:p>
        </p:txBody>
      </p:sp>
      <p:pic>
        <p:nvPicPr>
          <p:cNvPr id="9" name="Picture 8" descr="A red logo with text&#10;&#10;Description automatically generated">
            <a:extLst>
              <a:ext uri="{FF2B5EF4-FFF2-40B4-BE49-F238E27FC236}">
                <a16:creationId xmlns:a16="http://schemas.microsoft.com/office/drawing/2014/main" id="{0C0A0858-20A0-332E-D7D2-55A03A6F6E51}"/>
              </a:ext>
            </a:extLst>
          </p:cNvPr>
          <p:cNvPicPr>
            <a:picLocks noChangeAspect="1"/>
          </p:cNvPicPr>
          <p:nvPr/>
        </p:nvPicPr>
        <p:blipFill>
          <a:blip r:embed="rId3"/>
          <a:stretch>
            <a:fillRect/>
          </a:stretch>
        </p:blipFill>
        <p:spPr>
          <a:xfrm>
            <a:off x="203991" y="120717"/>
            <a:ext cx="1477474" cy="647232"/>
          </a:xfrm>
          <a:prstGeom prst="rect">
            <a:avLst/>
          </a:prstGeom>
        </p:spPr>
      </p:pic>
      <p:pic>
        <p:nvPicPr>
          <p:cNvPr id="10" name="Picture 9">
            <a:extLst>
              <a:ext uri="{FF2B5EF4-FFF2-40B4-BE49-F238E27FC236}">
                <a16:creationId xmlns:a16="http://schemas.microsoft.com/office/drawing/2014/main" id="{8290357C-FAE0-B724-FB94-7D0BCF6B1FF6}"/>
              </a:ext>
            </a:extLst>
          </p:cNvPr>
          <p:cNvPicPr>
            <a:picLocks noChangeAspect="1"/>
          </p:cNvPicPr>
          <p:nvPr/>
        </p:nvPicPr>
        <p:blipFill>
          <a:blip r:embed="rId4">
            <a:extLst>
              <a:ext uri="{28A0092B-C50C-407E-A947-70E740481C1C}">
                <a14:useLocalDpi xmlns:a14="http://schemas.microsoft.com/office/drawing/2010/main" val="0"/>
              </a:ext>
            </a:extLst>
          </a:blip>
          <a:srcRect l="33480" t="16639" r="17739"/>
          <a:stretch>
            <a:fillRect/>
          </a:stretch>
        </p:blipFill>
        <p:spPr>
          <a:xfrm>
            <a:off x="203991" y="948268"/>
            <a:ext cx="3992304" cy="5116713"/>
          </a:xfrm>
          <a:prstGeom prst="rect">
            <a:avLst/>
          </a:prstGeom>
        </p:spPr>
      </p:pic>
      <p:sp>
        <p:nvSpPr>
          <p:cNvPr id="11" name="Content Placeholder 3">
            <a:extLst>
              <a:ext uri="{FF2B5EF4-FFF2-40B4-BE49-F238E27FC236}">
                <a16:creationId xmlns:a16="http://schemas.microsoft.com/office/drawing/2014/main" id="{2DB62A8E-9C8E-E3A8-680E-A6F5C04AFAD5}"/>
              </a:ext>
            </a:extLst>
          </p:cNvPr>
          <p:cNvSpPr txBox="1">
            <a:spLocks/>
          </p:cNvSpPr>
          <p:nvPr/>
        </p:nvSpPr>
        <p:spPr bwMode="auto">
          <a:xfrm>
            <a:off x="4315326" y="1764632"/>
            <a:ext cx="6208296" cy="4186717"/>
          </a:xfrm>
          <a:prstGeom prst="rect">
            <a:avLst/>
          </a:prstGeom>
          <a:noFill/>
          <a:ln>
            <a:noFill/>
          </a:ln>
          <a:effectLst/>
          <a:extLs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6" tIns="35716" rIns="35716" bIns="35716" numCol="1" anchor="t" anchorCtr="0" compatLnSpc="1">
            <a:prstTxWarp prst="textNoShape">
              <a:avLst/>
            </a:prstTxWarp>
            <a:noAutofit/>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indent="0" algn="ctr" defTabSz="914400">
              <a:lnSpc>
                <a:spcPct val="100000"/>
              </a:lnSpc>
              <a:spcBef>
                <a:spcPts val="0"/>
              </a:spcBef>
            </a:pPr>
            <a:r>
              <a:rPr lang="en-US" sz="2400" kern="0" dirty="0"/>
              <a:t>Have </a:t>
            </a:r>
            <a:r>
              <a:rPr lang="en-US" sz="2400" b="1" kern="0" dirty="0">
                <a:solidFill>
                  <a:srgbClr val="0094DA"/>
                </a:solidFill>
              </a:rPr>
              <a:t>limited access </a:t>
            </a:r>
            <a:r>
              <a:rPr lang="en-US" sz="2400" kern="0" dirty="0"/>
              <a:t>to critical health services and resources to improve their health.</a:t>
            </a:r>
          </a:p>
          <a:p>
            <a:pPr marL="0" indent="0" algn="ctr" defTabSz="914400">
              <a:lnSpc>
                <a:spcPct val="100000"/>
              </a:lnSpc>
              <a:spcBef>
                <a:spcPts val="0"/>
              </a:spcBef>
            </a:pPr>
            <a:endParaRPr lang="en-US" sz="2400" kern="0" dirty="0"/>
          </a:p>
          <a:p>
            <a:pPr marL="0" indent="0" algn="ctr" defTabSz="914400">
              <a:lnSpc>
                <a:spcPct val="100000"/>
              </a:lnSpc>
              <a:spcBef>
                <a:spcPts val="0"/>
              </a:spcBef>
            </a:pPr>
            <a:r>
              <a:rPr lang="en-US" sz="2400" kern="0" dirty="0"/>
              <a:t>Are </a:t>
            </a:r>
            <a:r>
              <a:rPr lang="en-US" sz="2400" b="1" kern="0" dirty="0">
                <a:solidFill>
                  <a:srgbClr val="0094DA"/>
                </a:solidFill>
              </a:rPr>
              <a:t>2 times </a:t>
            </a:r>
            <a:r>
              <a:rPr lang="en-US" sz="2400" kern="0" dirty="0"/>
              <a:t>more likely to be obese</a:t>
            </a:r>
            <a:endParaRPr lang="en-US" sz="2400" dirty="0"/>
          </a:p>
          <a:p>
            <a:pPr marL="0" indent="0" algn="ctr" defTabSz="914400">
              <a:lnSpc>
                <a:spcPct val="100000"/>
              </a:lnSpc>
              <a:spcBef>
                <a:spcPts val="0"/>
              </a:spcBef>
            </a:pPr>
            <a:endParaRPr lang="en-US" sz="2400" kern="0" dirty="0"/>
          </a:p>
          <a:p>
            <a:pPr marL="0" indent="0" algn="ctr" defTabSz="914400">
              <a:lnSpc>
                <a:spcPct val="100000"/>
              </a:lnSpc>
              <a:spcBef>
                <a:spcPts val="0"/>
              </a:spcBef>
            </a:pPr>
            <a:r>
              <a:rPr lang="en-US" sz="2400" kern="0" dirty="0"/>
              <a:t>More likely to experience premature death from </a:t>
            </a:r>
            <a:r>
              <a:rPr lang="en-US" sz="2400" b="1" kern="0" dirty="0">
                <a:solidFill>
                  <a:srgbClr val="0094DA"/>
                </a:solidFill>
              </a:rPr>
              <a:t>preventable health conditions</a:t>
            </a:r>
            <a:r>
              <a:rPr lang="en-US" sz="2400" kern="0" dirty="0">
                <a:solidFill>
                  <a:srgbClr val="0094DA"/>
                </a:solidFill>
              </a:rPr>
              <a:t>.</a:t>
            </a:r>
          </a:p>
          <a:p>
            <a:pPr marL="0" indent="0" algn="ctr" defTabSz="914400">
              <a:lnSpc>
                <a:spcPct val="100000"/>
              </a:lnSpc>
              <a:spcBef>
                <a:spcPts val="0"/>
              </a:spcBef>
            </a:pPr>
            <a:endParaRPr lang="en-US" sz="2400" kern="0" dirty="0"/>
          </a:p>
          <a:p>
            <a:pPr marL="0" indent="0" algn="ctr" defTabSz="914400">
              <a:lnSpc>
                <a:spcPct val="100000"/>
              </a:lnSpc>
              <a:spcBef>
                <a:spcPts val="0"/>
              </a:spcBef>
            </a:pPr>
            <a:r>
              <a:rPr lang="en-US" sz="2400" kern="0" dirty="0"/>
              <a:t>Have </a:t>
            </a:r>
            <a:r>
              <a:rPr lang="en-US" sz="2400" b="1" kern="0" dirty="0">
                <a:solidFill>
                  <a:srgbClr val="0094DA"/>
                </a:solidFill>
              </a:rPr>
              <a:t>higher rates </a:t>
            </a:r>
            <a:r>
              <a:rPr lang="en-US" sz="2400" kern="0" dirty="0"/>
              <a:t>of chronic health conditions like obesity, diabetes, asthma, and cardiovascular disease.</a:t>
            </a:r>
            <a:endParaRPr lang="en-US" sz="2400" dirty="0"/>
          </a:p>
        </p:txBody>
      </p:sp>
      <p:sp>
        <p:nvSpPr>
          <p:cNvPr id="12" name="Title 1">
            <a:extLst>
              <a:ext uri="{FF2B5EF4-FFF2-40B4-BE49-F238E27FC236}">
                <a16:creationId xmlns:a16="http://schemas.microsoft.com/office/drawing/2014/main" id="{732B903A-6FEE-2822-DF13-92B3C7602F95}"/>
              </a:ext>
            </a:extLst>
          </p:cNvPr>
          <p:cNvSpPr txBox="1">
            <a:spLocks/>
          </p:cNvSpPr>
          <p:nvPr/>
        </p:nvSpPr>
        <p:spPr>
          <a:xfrm>
            <a:off x="501114" y="5471845"/>
            <a:ext cx="167384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solidFill>
                  <a:schemeClr val="bg1"/>
                </a:solidFill>
                <a:latin typeface="Ubuntu" panose="020B0504030602030204" pitchFamily="34" charset="0"/>
              </a:rPr>
              <a:t>4</a:t>
            </a:r>
          </a:p>
        </p:txBody>
      </p:sp>
    </p:spTree>
    <p:extLst>
      <p:ext uri="{BB962C8B-B14F-4D97-AF65-F5344CB8AC3E}">
        <p14:creationId xmlns:p14="http://schemas.microsoft.com/office/powerpoint/2010/main" val="86398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5B51665-8A4E-19F2-064F-6578AE1AA0C0}"/>
              </a:ext>
            </a:extLst>
          </p:cNvPr>
          <p:cNvSpPr>
            <a:spLocks noGrp="1"/>
          </p:cNvSpPr>
          <p:nvPr>
            <p:ph idx="1"/>
          </p:nvPr>
        </p:nvSpPr>
        <p:spPr>
          <a:xfrm>
            <a:off x="5161934" y="2027903"/>
            <a:ext cx="6191865" cy="4149059"/>
          </a:xfrm>
        </p:spPr>
        <p:txBody>
          <a:bodyPr/>
          <a:lstStyle/>
          <a:p>
            <a:pPr marL="514350" indent="-514350">
              <a:buFont typeface="+mj-lt"/>
              <a:buAutoNum type="arabicPeriod"/>
            </a:pPr>
            <a:r>
              <a:rPr lang="en-US" dirty="0">
                <a:latin typeface="Ubuntu" panose="020B0504030602030204" pitchFamily="34" charset="0"/>
              </a:rPr>
              <a:t>Understanding stress and wellbeing</a:t>
            </a:r>
          </a:p>
          <a:p>
            <a:pPr marL="514350" indent="-514350">
              <a:buFont typeface="+mj-lt"/>
              <a:buAutoNum type="arabicPeriod"/>
            </a:pPr>
            <a:endParaRPr lang="en-US" dirty="0">
              <a:latin typeface="Ubuntu" panose="020B0504030602030204" pitchFamily="34" charset="0"/>
            </a:endParaRPr>
          </a:p>
          <a:p>
            <a:pPr marL="514350" indent="-514350">
              <a:buFont typeface="+mj-lt"/>
              <a:buAutoNum type="arabicPeriod"/>
            </a:pPr>
            <a:r>
              <a:rPr lang="en-US" dirty="0">
                <a:latin typeface="Ubuntu" panose="020B0504030602030204" pitchFamily="34" charset="0"/>
              </a:rPr>
              <a:t>Strategies for managing stress and regulating emotions</a:t>
            </a:r>
          </a:p>
          <a:p>
            <a:pPr marL="514350" indent="-514350">
              <a:buFont typeface="+mj-lt"/>
              <a:buAutoNum type="arabicPeriod"/>
            </a:pPr>
            <a:endParaRPr lang="en-US" dirty="0">
              <a:latin typeface="Ubuntu" panose="020B0504030602030204" pitchFamily="34" charset="0"/>
            </a:endParaRPr>
          </a:p>
          <a:p>
            <a:pPr marL="514350" indent="-514350">
              <a:buFont typeface="+mj-lt"/>
              <a:buAutoNum type="arabicPeriod"/>
            </a:pPr>
            <a:r>
              <a:rPr lang="en-US" dirty="0">
                <a:latin typeface="Ubuntu" panose="020B0504030602030204" pitchFamily="34" charset="0"/>
              </a:rPr>
              <a:t>Action planning for a regular self-care routine</a:t>
            </a:r>
          </a:p>
          <a:p>
            <a:endParaRPr lang="en-US" dirty="0">
              <a:latin typeface="Ubuntu" panose="020B0504030602030204" pitchFamily="34" charset="0"/>
            </a:endParaRPr>
          </a:p>
        </p:txBody>
      </p:sp>
      <p:sp>
        <p:nvSpPr>
          <p:cNvPr id="3" name="Title 1">
            <a:extLst>
              <a:ext uri="{FF2B5EF4-FFF2-40B4-BE49-F238E27FC236}">
                <a16:creationId xmlns:a16="http://schemas.microsoft.com/office/drawing/2014/main" id="{93FA33B4-64AA-CBBF-6A31-6BCF3D98053F}"/>
              </a:ext>
            </a:extLst>
          </p:cNvPr>
          <p:cNvSpPr txBox="1">
            <a:spLocks/>
          </p:cNvSpPr>
          <p:nvPr/>
        </p:nvSpPr>
        <p:spPr>
          <a:xfrm>
            <a:off x="328580" y="-162416"/>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Ubuntu"/>
              </a:rPr>
              <a:t>Overview of the Forum</a:t>
            </a:r>
            <a:endParaRPr lang="en-US" dirty="0"/>
          </a:p>
        </p:txBody>
      </p:sp>
      <p:sp>
        <p:nvSpPr>
          <p:cNvPr id="4" name="Title 1">
            <a:extLst>
              <a:ext uri="{FF2B5EF4-FFF2-40B4-BE49-F238E27FC236}">
                <a16:creationId xmlns:a16="http://schemas.microsoft.com/office/drawing/2014/main" id="{B8D4E47A-8A45-9108-88FB-D0BB090962C4}"/>
              </a:ext>
            </a:extLst>
          </p:cNvPr>
          <p:cNvSpPr txBox="1">
            <a:spLocks/>
          </p:cNvSpPr>
          <p:nvPr/>
        </p:nvSpPr>
        <p:spPr>
          <a:xfrm>
            <a:off x="328580" y="538179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5</a:t>
            </a:r>
          </a:p>
        </p:txBody>
      </p:sp>
      <p:pic>
        <p:nvPicPr>
          <p:cNvPr id="5" name="Picture 4" descr="A red logo with text&#10;&#10;Description automatically generated">
            <a:extLst>
              <a:ext uri="{FF2B5EF4-FFF2-40B4-BE49-F238E27FC236}">
                <a16:creationId xmlns:a16="http://schemas.microsoft.com/office/drawing/2014/main" id="{E3BE0A91-AD64-088A-F0CA-E75BF9D3DBC6}"/>
              </a:ext>
            </a:extLst>
          </p:cNvPr>
          <p:cNvPicPr>
            <a:picLocks noChangeAspect="1"/>
          </p:cNvPicPr>
          <p:nvPr/>
        </p:nvPicPr>
        <p:blipFill>
          <a:blip r:embed="rId3"/>
          <a:stretch>
            <a:fillRect/>
          </a:stretch>
        </p:blipFill>
        <p:spPr>
          <a:xfrm>
            <a:off x="9794492" y="106460"/>
            <a:ext cx="2255564" cy="988087"/>
          </a:xfrm>
          <a:prstGeom prst="rect">
            <a:avLst/>
          </a:prstGeom>
        </p:spPr>
      </p:pic>
      <p:pic>
        <p:nvPicPr>
          <p:cNvPr id="6" name="Picture 5" descr="Dandelion seeds flying in the air&#10;&#10;Description automatically generated with medium confidence">
            <a:extLst>
              <a:ext uri="{FF2B5EF4-FFF2-40B4-BE49-F238E27FC236}">
                <a16:creationId xmlns:a16="http://schemas.microsoft.com/office/drawing/2014/main" id="{C28A1AE5-BE31-5635-8E4A-E56CAA614DE8}"/>
              </a:ext>
            </a:extLst>
          </p:cNvPr>
          <p:cNvPicPr>
            <a:picLocks noChangeAspect="1"/>
          </p:cNvPicPr>
          <p:nvPr/>
        </p:nvPicPr>
        <p:blipFill rotWithShape="1">
          <a:blip r:embed="rId4">
            <a:extLst>
              <a:ext uri="{28A0092B-C50C-407E-A947-70E740481C1C}">
                <a14:useLocalDpi xmlns:a14="http://schemas.microsoft.com/office/drawing/2010/main" val="0"/>
              </a:ext>
            </a:extLst>
          </a:blip>
          <a:srcRect l="1013" r="40646" b="-2"/>
          <a:stretch/>
        </p:blipFill>
        <p:spPr>
          <a:xfrm>
            <a:off x="794121" y="1825625"/>
            <a:ext cx="3902273" cy="4464844"/>
          </a:xfrm>
          <a:prstGeom prst="rect">
            <a:avLst/>
          </a:prstGeom>
          <a:noFill/>
        </p:spPr>
      </p:pic>
    </p:spTree>
    <p:extLst>
      <p:ext uri="{BB962C8B-B14F-4D97-AF65-F5344CB8AC3E}">
        <p14:creationId xmlns:p14="http://schemas.microsoft.com/office/powerpoint/2010/main" val="2412145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513056-7590-ADD2-60E8-B60D8C723F88}"/>
              </a:ext>
            </a:extLst>
          </p:cNvPr>
          <p:cNvSpPr txBox="1"/>
          <p:nvPr/>
        </p:nvSpPr>
        <p:spPr>
          <a:xfrm>
            <a:off x="6096000" y="1575115"/>
            <a:ext cx="4379495" cy="1323439"/>
          </a:xfrm>
          <a:prstGeom prst="rect">
            <a:avLst/>
          </a:prstGeom>
          <a:noFill/>
        </p:spPr>
        <p:txBody>
          <a:bodyPr wrap="square" rtlCol="0">
            <a:spAutoFit/>
          </a:bodyPr>
          <a:lstStyle/>
          <a:p>
            <a:pPr algn="ctr"/>
            <a:r>
              <a:rPr lang="en-US" sz="4000" b="1" dirty="0">
                <a:solidFill>
                  <a:srgbClr val="0094DA"/>
                </a:solidFill>
                <a:latin typeface="Ubuntu" panose="020B0504030602030204" pitchFamily="34" charset="0"/>
              </a:rPr>
              <a:t>Moment of Silence</a:t>
            </a:r>
          </a:p>
        </p:txBody>
      </p:sp>
      <p:pic>
        <p:nvPicPr>
          <p:cNvPr id="4" name="Picture 3" descr="A red logo with text&#10;&#10;Description automatically generated">
            <a:extLst>
              <a:ext uri="{FF2B5EF4-FFF2-40B4-BE49-F238E27FC236}">
                <a16:creationId xmlns:a16="http://schemas.microsoft.com/office/drawing/2014/main" id="{C8D53263-D664-C427-F147-ED0061843759}"/>
              </a:ext>
            </a:extLst>
          </p:cNvPr>
          <p:cNvPicPr>
            <a:picLocks noChangeAspect="1"/>
          </p:cNvPicPr>
          <p:nvPr/>
        </p:nvPicPr>
        <p:blipFill>
          <a:blip r:embed="rId3"/>
          <a:stretch>
            <a:fillRect/>
          </a:stretch>
        </p:blipFill>
        <p:spPr>
          <a:xfrm>
            <a:off x="203991" y="120717"/>
            <a:ext cx="1477474" cy="647232"/>
          </a:xfrm>
          <a:prstGeom prst="rect">
            <a:avLst/>
          </a:prstGeom>
        </p:spPr>
      </p:pic>
      <p:sp>
        <p:nvSpPr>
          <p:cNvPr id="7" name="Text Placeholder 10">
            <a:extLst>
              <a:ext uri="{FF2B5EF4-FFF2-40B4-BE49-F238E27FC236}">
                <a16:creationId xmlns:a16="http://schemas.microsoft.com/office/drawing/2014/main" id="{C1F51156-1E3C-58E1-A8BE-E8AD270288A9}"/>
              </a:ext>
            </a:extLst>
          </p:cNvPr>
          <p:cNvSpPr txBox="1">
            <a:spLocks/>
          </p:cNvSpPr>
          <p:nvPr/>
        </p:nvSpPr>
        <p:spPr bwMode="auto">
          <a:xfrm>
            <a:off x="6427304" y="3761553"/>
            <a:ext cx="4048192" cy="13234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5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25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9pPr>
          </a:lstStyle>
          <a:p>
            <a:pPr marL="457200" indent="-457200" defTabSz="914400">
              <a:buFont typeface="Arial" panose="020B0604020202020204" pitchFamily="34" charset="0"/>
              <a:buChar char="•"/>
            </a:pPr>
            <a:r>
              <a:rPr lang="en-US" sz="3200" kern="0" dirty="0"/>
              <a:t>2 minutes</a:t>
            </a:r>
          </a:p>
          <a:p>
            <a:pPr marL="457200" indent="-457200" defTabSz="914400">
              <a:buFont typeface="Arial" panose="020B0604020202020204" pitchFamily="34" charset="0"/>
              <a:buChar char="•"/>
            </a:pPr>
            <a:r>
              <a:rPr lang="en-US" sz="3200" kern="0" dirty="0"/>
              <a:t>Calming activity</a:t>
            </a:r>
          </a:p>
        </p:txBody>
      </p:sp>
      <p:sp>
        <p:nvSpPr>
          <p:cNvPr id="10" name="Title 1">
            <a:extLst>
              <a:ext uri="{FF2B5EF4-FFF2-40B4-BE49-F238E27FC236}">
                <a16:creationId xmlns:a16="http://schemas.microsoft.com/office/drawing/2014/main" id="{39164C0E-497D-C9E6-F9CC-DAFB6F20EE29}"/>
              </a:ext>
            </a:extLst>
          </p:cNvPr>
          <p:cNvSpPr txBox="1">
            <a:spLocks/>
          </p:cNvSpPr>
          <p:nvPr/>
        </p:nvSpPr>
        <p:spPr>
          <a:xfrm>
            <a:off x="501114" y="5471845"/>
            <a:ext cx="167384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solidFill>
                  <a:schemeClr val="bg1"/>
                </a:solidFill>
                <a:latin typeface="Ubuntu" panose="020B0504030602030204" pitchFamily="34" charset="0"/>
              </a:rPr>
              <a:t>6</a:t>
            </a:r>
          </a:p>
        </p:txBody>
      </p:sp>
      <p:pic>
        <p:nvPicPr>
          <p:cNvPr id="2" name="Picture 1" descr="A yellow and white stopwatch&#10;&#10;AI-generated content may be incorrect.">
            <a:extLst>
              <a:ext uri="{FF2B5EF4-FFF2-40B4-BE49-F238E27FC236}">
                <a16:creationId xmlns:a16="http://schemas.microsoft.com/office/drawing/2014/main" id="{D3AD7FD6-D4FC-43D0-08CD-5905766954DC}"/>
              </a:ext>
            </a:extLst>
          </p:cNvPr>
          <p:cNvPicPr>
            <a:picLocks noChangeAspect="1"/>
          </p:cNvPicPr>
          <p:nvPr/>
        </p:nvPicPr>
        <p:blipFill>
          <a:blip r:embed="rId4"/>
          <a:stretch>
            <a:fillRect/>
          </a:stretch>
        </p:blipFill>
        <p:spPr>
          <a:xfrm>
            <a:off x="1338034" y="1528600"/>
            <a:ext cx="3800799" cy="3800799"/>
          </a:xfrm>
          <a:prstGeom prst="rect">
            <a:avLst/>
          </a:prstGeom>
          <a:noFill/>
        </p:spPr>
      </p:pic>
    </p:spTree>
    <p:extLst>
      <p:ext uri="{BB962C8B-B14F-4D97-AF65-F5344CB8AC3E}">
        <p14:creationId xmlns:p14="http://schemas.microsoft.com/office/powerpoint/2010/main" val="4162783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B5DFC-1FCB-AAC9-FD37-9E355336AA4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909C77-2CB0-43A7-49A6-8E63D05C13A4}"/>
              </a:ext>
            </a:extLst>
          </p:cNvPr>
          <p:cNvSpPr>
            <a:spLocks noGrp="1"/>
          </p:cNvSpPr>
          <p:nvPr>
            <p:ph idx="1"/>
          </p:nvPr>
        </p:nvSpPr>
        <p:spPr>
          <a:xfrm>
            <a:off x="5399241" y="2633828"/>
            <a:ext cx="6110748" cy="2747963"/>
          </a:xfrm>
        </p:spPr>
        <p:txBody>
          <a:bodyPr/>
          <a:lstStyle/>
          <a:p>
            <a:r>
              <a:rPr lang="en-US" dirty="0">
                <a:latin typeface="Ubuntu" panose="020B0504030602030204" pitchFamily="34" charset="0"/>
              </a:rPr>
              <a:t>What has worked for you when you are feeling stressed?</a:t>
            </a:r>
          </a:p>
          <a:p>
            <a:endParaRPr lang="en-US" dirty="0">
              <a:latin typeface="Ubuntu" panose="020B0504030602030204" pitchFamily="34" charset="0"/>
            </a:endParaRPr>
          </a:p>
          <a:p>
            <a:r>
              <a:rPr lang="en-US" dirty="0">
                <a:latin typeface="Ubuntu" panose="020B0504030602030204" pitchFamily="34" charset="0"/>
              </a:rPr>
              <a:t>What has not worked or what has been some of your biggest challenges or areas of concern?</a:t>
            </a:r>
          </a:p>
          <a:p>
            <a:endParaRPr lang="en-US" dirty="0">
              <a:latin typeface="Ubuntu" panose="020B0504030602030204" pitchFamily="34" charset="0"/>
            </a:endParaRPr>
          </a:p>
        </p:txBody>
      </p:sp>
      <p:sp>
        <p:nvSpPr>
          <p:cNvPr id="3" name="Title 1">
            <a:extLst>
              <a:ext uri="{FF2B5EF4-FFF2-40B4-BE49-F238E27FC236}">
                <a16:creationId xmlns:a16="http://schemas.microsoft.com/office/drawing/2014/main" id="{1C18AD3B-7E25-886B-3BA3-FC217FA10513}"/>
              </a:ext>
            </a:extLst>
          </p:cNvPr>
          <p:cNvSpPr txBox="1">
            <a:spLocks/>
          </p:cNvSpPr>
          <p:nvPr/>
        </p:nvSpPr>
        <p:spPr>
          <a:xfrm>
            <a:off x="328580" y="-162416"/>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Ubuntu"/>
              </a:rPr>
              <a:t>Welcome Reflection</a:t>
            </a:r>
            <a:endParaRPr lang="en-US" dirty="0"/>
          </a:p>
        </p:txBody>
      </p:sp>
      <p:sp>
        <p:nvSpPr>
          <p:cNvPr id="4" name="Title 1">
            <a:extLst>
              <a:ext uri="{FF2B5EF4-FFF2-40B4-BE49-F238E27FC236}">
                <a16:creationId xmlns:a16="http://schemas.microsoft.com/office/drawing/2014/main" id="{F586F659-D1F3-35D4-4A7E-80001B7C0945}"/>
              </a:ext>
            </a:extLst>
          </p:cNvPr>
          <p:cNvSpPr txBox="1">
            <a:spLocks/>
          </p:cNvSpPr>
          <p:nvPr/>
        </p:nvSpPr>
        <p:spPr>
          <a:xfrm>
            <a:off x="328580" y="538179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7</a:t>
            </a:r>
          </a:p>
        </p:txBody>
      </p:sp>
      <p:pic>
        <p:nvPicPr>
          <p:cNvPr id="5" name="Picture 4" descr="A red logo with text&#10;&#10;Description automatically generated">
            <a:extLst>
              <a:ext uri="{FF2B5EF4-FFF2-40B4-BE49-F238E27FC236}">
                <a16:creationId xmlns:a16="http://schemas.microsoft.com/office/drawing/2014/main" id="{77AF590A-5DFA-647F-52F6-7775CEFEDA8B}"/>
              </a:ext>
            </a:extLst>
          </p:cNvPr>
          <p:cNvPicPr>
            <a:picLocks noChangeAspect="1"/>
          </p:cNvPicPr>
          <p:nvPr/>
        </p:nvPicPr>
        <p:blipFill>
          <a:blip r:embed="rId3"/>
          <a:stretch>
            <a:fillRect/>
          </a:stretch>
        </p:blipFill>
        <p:spPr>
          <a:xfrm>
            <a:off x="9794492" y="106460"/>
            <a:ext cx="2255564" cy="988087"/>
          </a:xfrm>
          <a:prstGeom prst="rect">
            <a:avLst/>
          </a:prstGeom>
        </p:spPr>
      </p:pic>
      <p:pic>
        <p:nvPicPr>
          <p:cNvPr id="7" name="Picture 6" descr="A yellow and green chat bubbles&#10;&#10;AI-generated content may be incorrect.">
            <a:extLst>
              <a:ext uri="{FF2B5EF4-FFF2-40B4-BE49-F238E27FC236}">
                <a16:creationId xmlns:a16="http://schemas.microsoft.com/office/drawing/2014/main" id="{79A420CF-5201-4D1E-2F7A-9D529B2BE1BF}"/>
              </a:ext>
            </a:extLst>
          </p:cNvPr>
          <p:cNvPicPr>
            <a:picLocks noChangeAspect="1"/>
          </p:cNvPicPr>
          <p:nvPr/>
        </p:nvPicPr>
        <p:blipFill>
          <a:blip r:embed="rId4"/>
          <a:stretch>
            <a:fillRect/>
          </a:stretch>
        </p:blipFill>
        <p:spPr>
          <a:xfrm>
            <a:off x="734888" y="1856554"/>
            <a:ext cx="4662874" cy="4662874"/>
          </a:xfrm>
          <a:prstGeom prst="rect">
            <a:avLst/>
          </a:prstGeom>
        </p:spPr>
      </p:pic>
      <p:sp>
        <p:nvSpPr>
          <p:cNvPr id="8" name="Rectangle 7">
            <a:extLst>
              <a:ext uri="{FF2B5EF4-FFF2-40B4-BE49-F238E27FC236}">
                <a16:creationId xmlns:a16="http://schemas.microsoft.com/office/drawing/2014/main" id="{F512B164-5535-1442-264D-A607A51D66CD}"/>
              </a:ext>
            </a:extLst>
          </p:cNvPr>
          <p:cNvSpPr/>
          <p:nvPr/>
        </p:nvSpPr>
        <p:spPr bwMode="auto">
          <a:xfrm>
            <a:off x="10104779" y="6413899"/>
            <a:ext cx="1758641" cy="323384"/>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effectLst/>
                <a:latin typeface="Ubuntu"/>
                <a:ea typeface="ヒラギノ角ゴ ProN W3" charset="0"/>
                <a:cs typeface="ヒラギノ角ゴ ProN W3" charset="0"/>
                <a:sym typeface="Gill Sans" charset="0"/>
              </a:rPr>
              <a:t>Workbook page </a:t>
            </a:r>
            <a:r>
              <a:rPr lang="en-US" sz="1400" dirty="0">
                <a:latin typeface="Ubuntu"/>
                <a:ea typeface="ヒラギノ角ゴ ProN W3" charset="0"/>
                <a:cs typeface="ヒラギノ角ゴ ProN W3" charset="0"/>
                <a:sym typeface="Gill Sans" charset="0"/>
              </a:rPr>
              <a:t>2</a:t>
            </a:r>
            <a:endParaRPr kumimoji="0" lang="en-US" sz="1400" b="0" i="0" u="none" strike="noStrike" cap="none" normalizeH="0" baseline="0" dirty="0">
              <a:ln>
                <a:noFill/>
              </a:ln>
              <a:effectLst/>
              <a:latin typeface="Ubuntu" panose="020B0504030602030204" pitchFamily="34"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1984961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F5C1D5-56CA-36FA-3451-D818054A42D5}"/>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A042982E-B134-5ED5-FC3E-1740500B1D29}"/>
              </a:ext>
            </a:extLst>
          </p:cNvPr>
          <p:cNvSpPr txBox="1"/>
          <p:nvPr/>
        </p:nvSpPr>
        <p:spPr>
          <a:xfrm>
            <a:off x="3254644" y="176724"/>
            <a:ext cx="7268977" cy="646331"/>
          </a:xfrm>
          <a:prstGeom prst="rect">
            <a:avLst/>
          </a:prstGeom>
          <a:noFill/>
        </p:spPr>
        <p:txBody>
          <a:bodyPr wrap="square" rtlCol="0">
            <a:spAutoFit/>
          </a:bodyPr>
          <a:lstStyle/>
          <a:p>
            <a:pPr algn="ctr"/>
            <a:r>
              <a:rPr lang="en-US" sz="3600" b="1" dirty="0">
                <a:solidFill>
                  <a:schemeClr val="accent4"/>
                </a:solidFill>
                <a:latin typeface="Ubuntu" panose="020B0504030602030204" pitchFamily="34" charset="0"/>
              </a:rPr>
              <a:t>Activity: Stress Response Game</a:t>
            </a:r>
          </a:p>
        </p:txBody>
      </p:sp>
      <p:pic>
        <p:nvPicPr>
          <p:cNvPr id="9" name="Picture 8" descr="A red logo with text&#10;&#10;Description automatically generated">
            <a:extLst>
              <a:ext uri="{FF2B5EF4-FFF2-40B4-BE49-F238E27FC236}">
                <a16:creationId xmlns:a16="http://schemas.microsoft.com/office/drawing/2014/main" id="{FD662802-EA43-E685-B9FB-C8B7C1E394B8}"/>
              </a:ext>
            </a:extLst>
          </p:cNvPr>
          <p:cNvPicPr>
            <a:picLocks noChangeAspect="1"/>
          </p:cNvPicPr>
          <p:nvPr/>
        </p:nvPicPr>
        <p:blipFill>
          <a:blip r:embed="rId3"/>
          <a:stretch>
            <a:fillRect/>
          </a:stretch>
        </p:blipFill>
        <p:spPr>
          <a:xfrm>
            <a:off x="203991" y="120717"/>
            <a:ext cx="1477474" cy="647232"/>
          </a:xfrm>
          <a:prstGeom prst="rect">
            <a:avLst/>
          </a:prstGeom>
        </p:spPr>
      </p:pic>
      <p:sp>
        <p:nvSpPr>
          <p:cNvPr id="11" name="Content Placeholder 3">
            <a:extLst>
              <a:ext uri="{FF2B5EF4-FFF2-40B4-BE49-F238E27FC236}">
                <a16:creationId xmlns:a16="http://schemas.microsoft.com/office/drawing/2014/main" id="{DF526B6E-2CF7-B6E9-D29D-F1257C0BA252}"/>
              </a:ext>
            </a:extLst>
          </p:cNvPr>
          <p:cNvSpPr txBox="1">
            <a:spLocks/>
          </p:cNvSpPr>
          <p:nvPr/>
        </p:nvSpPr>
        <p:spPr bwMode="auto">
          <a:xfrm>
            <a:off x="3420161" y="1647740"/>
            <a:ext cx="6958489" cy="3783413"/>
          </a:xfrm>
          <a:prstGeom prst="rect">
            <a:avLst/>
          </a:prstGeom>
          <a:noFill/>
          <a:ln>
            <a:noFill/>
          </a:ln>
          <a:effectLst/>
          <a:extLs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6" tIns="35716" rIns="35716" bIns="35716" numCol="1" anchor="t" anchorCtr="0" compatLnSpc="1">
            <a:prstTxWarp prst="textNoShape">
              <a:avLst/>
            </a:prstTxWarp>
            <a:noAutofit/>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342900" indent="-342900" defTabSz="685800">
              <a:spcBef>
                <a:spcPts val="750"/>
              </a:spcBef>
              <a:buFont typeface="Arial" panose="020B0604020202020204" pitchFamily="34" charset="0"/>
              <a:buChar char="•"/>
            </a:pPr>
            <a:r>
              <a:rPr lang="en-US" sz="2400" dirty="0">
                <a:solidFill>
                  <a:prstClr val="black"/>
                </a:solidFill>
                <a:latin typeface="Calibri" panose="020F0502020204030204"/>
              </a:rPr>
              <a:t>Group 1: You are alone in the wild and being chased by a lion</a:t>
            </a:r>
          </a:p>
          <a:p>
            <a:pPr marL="342900" indent="-342900" defTabSz="685800">
              <a:spcBef>
                <a:spcPts val="750"/>
              </a:spcBef>
              <a:buFont typeface="Arial" panose="020B0604020202020204" pitchFamily="34" charset="0"/>
              <a:buChar char="•"/>
            </a:pPr>
            <a:endParaRPr lang="en-US" sz="2400" dirty="0">
              <a:solidFill>
                <a:prstClr val="black"/>
              </a:solidFill>
              <a:latin typeface="Calibri" panose="020F0502020204030204"/>
            </a:endParaRPr>
          </a:p>
          <a:p>
            <a:pPr marL="342900" indent="-342900" defTabSz="685800">
              <a:spcBef>
                <a:spcPts val="750"/>
              </a:spcBef>
              <a:buFont typeface="Arial" panose="020B0604020202020204" pitchFamily="34" charset="0"/>
              <a:buChar char="•"/>
            </a:pPr>
            <a:r>
              <a:rPr lang="en-US" sz="2400" dirty="0">
                <a:solidFill>
                  <a:prstClr val="black"/>
                </a:solidFill>
                <a:latin typeface="Calibri" panose="020F0502020204030204"/>
              </a:rPr>
              <a:t>Group 2: You walk into your class and find out that there is a surprise test that you are not ready for</a:t>
            </a:r>
          </a:p>
          <a:p>
            <a:pPr marL="342900" indent="-342900" defTabSz="685800">
              <a:spcBef>
                <a:spcPts val="750"/>
              </a:spcBef>
              <a:buFont typeface="Arial" panose="020B0604020202020204" pitchFamily="34" charset="0"/>
              <a:buChar char="•"/>
            </a:pPr>
            <a:endParaRPr lang="en-US" sz="2400" dirty="0">
              <a:solidFill>
                <a:prstClr val="black"/>
              </a:solidFill>
              <a:latin typeface="Calibri" panose="020F0502020204030204"/>
            </a:endParaRPr>
          </a:p>
          <a:p>
            <a:pPr marL="342900" indent="-342900" defTabSz="685800">
              <a:spcBef>
                <a:spcPts val="750"/>
              </a:spcBef>
              <a:buFont typeface="Arial" panose="020B0604020202020204" pitchFamily="34" charset="0"/>
              <a:buChar char="•"/>
            </a:pPr>
            <a:r>
              <a:rPr lang="en-US" sz="2400" dirty="0">
                <a:solidFill>
                  <a:prstClr val="black"/>
                </a:solidFill>
                <a:latin typeface="Calibri" panose="020F0502020204030204"/>
              </a:rPr>
              <a:t>Group 3: You are a manager for a high-pressure company with no work-life balance</a:t>
            </a:r>
            <a:endParaRPr lang="en-US" sz="2400" dirty="0"/>
          </a:p>
          <a:p>
            <a:pPr marL="342900" indent="-342900" algn="ctr" defTabSz="914400">
              <a:lnSpc>
                <a:spcPct val="100000"/>
              </a:lnSpc>
              <a:spcBef>
                <a:spcPts val="0"/>
              </a:spcBef>
              <a:buFont typeface="Arial" panose="020B0604020202020204" pitchFamily="34" charset="0"/>
              <a:buChar char="•"/>
            </a:pPr>
            <a:endParaRPr lang="en-US" sz="2400" dirty="0"/>
          </a:p>
        </p:txBody>
      </p:sp>
      <p:sp>
        <p:nvSpPr>
          <p:cNvPr id="4" name="Title 1">
            <a:extLst>
              <a:ext uri="{FF2B5EF4-FFF2-40B4-BE49-F238E27FC236}">
                <a16:creationId xmlns:a16="http://schemas.microsoft.com/office/drawing/2014/main" id="{55B29307-3E79-CA59-257F-4FB63E40AF5C}"/>
              </a:ext>
            </a:extLst>
          </p:cNvPr>
          <p:cNvSpPr txBox="1">
            <a:spLocks/>
          </p:cNvSpPr>
          <p:nvPr/>
        </p:nvSpPr>
        <p:spPr>
          <a:xfrm>
            <a:off x="328580" y="5381791"/>
            <a:ext cx="167384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solidFill>
                  <a:schemeClr val="bg1"/>
                </a:solidFill>
                <a:latin typeface="Ubuntu" panose="020B0504030602030204" pitchFamily="34" charset="0"/>
              </a:rPr>
              <a:t>8</a:t>
            </a:r>
          </a:p>
        </p:txBody>
      </p:sp>
      <p:sp>
        <p:nvSpPr>
          <p:cNvPr id="5" name="Rectangle 4">
            <a:extLst>
              <a:ext uri="{FF2B5EF4-FFF2-40B4-BE49-F238E27FC236}">
                <a16:creationId xmlns:a16="http://schemas.microsoft.com/office/drawing/2014/main" id="{9F826D0B-13EB-762A-F8D0-A187852B3B0D}"/>
              </a:ext>
            </a:extLst>
          </p:cNvPr>
          <p:cNvSpPr/>
          <p:nvPr/>
        </p:nvSpPr>
        <p:spPr bwMode="auto">
          <a:xfrm>
            <a:off x="8743650" y="6413667"/>
            <a:ext cx="1758641" cy="323384"/>
          </a:xfrm>
          <a:prstGeom prst="rect">
            <a:avLst/>
          </a:prstGeom>
          <a:noFill/>
          <a:ln w="254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latin typeface="Ubuntu" panose="020B0504030602030204" pitchFamily="34" charset="0"/>
                <a:ea typeface="ヒラギノ角ゴ ProN W3" charset="0"/>
                <a:cs typeface="ヒラギノ角ゴ ProN W3" charset="0"/>
                <a:sym typeface="Gill Sans" charset="0"/>
              </a:rPr>
              <a:t>Workbook page 3</a:t>
            </a:r>
          </a:p>
        </p:txBody>
      </p:sp>
      <p:sp>
        <p:nvSpPr>
          <p:cNvPr id="2" name="Content Placeholder 2">
            <a:extLst>
              <a:ext uri="{FF2B5EF4-FFF2-40B4-BE49-F238E27FC236}">
                <a16:creationId xmlns:a16="http://schemas.microsoft.com/office/drawing/2014/main" id="{F6D2E8A2-F3F5-DD55-F184-AAF8B8D82C11}"/>
              </a:ext>
            </a:extLst>
          </p:cNvPr>
          <p:cNvSpPr txBox="1">
            <a:spLocks/>
          </p:cNvSpPr>
          <p:nvPr/>
        </p:nvSpPr>
        <p:spPr>
          <a:xfrm>
            <a:off x="348304" y="1647739"/>
            <a:ext cx="2666321" cy="3783414"/>
          </a:xfrm>
          <a:prstGeom prst="rect">
            <a:avLst/>
          </a:prstGeom>
          <a:solidFill>
            <a:srgbClr val="0063A6"/>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spcBef>
                <a:spcPts val="750"/>
              </a:spcBef>
              <a:buFont typeface="Arial" panose="020B0604020202020204" pitchFamily="34" charset="0"/>
              <a:buNone/>
            </a:pPr>
            <a:endParaRPr lang="en-US" sz="3200" dirty="0">
              <a:solidFill>
                <a:schemeClr val="bg1"/>
              </a:solidFill>
              <a:latin typeface="Ubuntu" panose="020B0504030602030204" pitchFamily="34" charset="0"/>
            </a:endParaRPr>
          </a:p>
          <a:p>
            <a:pPr marL="0" indent="0" algn="ctr" defTabSz="685800">
              <a:spcBef>
                <a:spcPts val="750"/>
              </a:spcBef>
              <a:buFont typeface="Arial" panose="020B0604020202020204" pitchFamily="34" charset="0"/>
              <a:buNone/>
            </a:pPr>
            <a:endParaRPr lang="en-US" sz="3200" dirty="0">
              <a:solidFill>
                <a:schemeClr val="bg1"/>
              </a:solidFill>
              <a:latin typeface="Ubuntu" panose="020B0504030602030204" pitchFamily="34" charset="0"/>
            </a:endParaRPr>
          </a:p>
          <a:p>
            <a:pPr marL="0" indent="0" algn="ctr" defTabSz="685800">
              <a:spcBef>
                <a:spcPts val="750"/>
              </a:spcBef>
              <a:buFont typeface="Arial" panose="020B0604020202020204" pitchFamily="34" charset="0"/>
              <a:buNone/>
            </a:pPr>
            <a:r>
              <a:rPr lang="en-US" sz="3200" dirty="0">
                <a:solidFill>
                  <a:schemeClr val="bg1"/>
                </a:solidFill>
                <a:latin typeface="Ubuntu" panose="020B0504030602030204" pitchFamily="34" charset="0"/>
              </a:rPr>
              <a:t>What would you do? </a:t>
            </a:r>
          </a:p>
          <a:p>
            <a:pPr marL="0" indent="0" algn="ctr" defTabSz="685800">
              <a:spcBef>
                <a:spcPts val="750"/>
              </a:spcBef>
              <a:buFont typeface="Arial" panose="020B0604020202020204" pitchFamily="34" charset="0"/>
              <a:buNone/>
            </a:pPr>
            <a:endParaRPr lang="en-US" sz="3200" dirty="0">
              <a:solidFill>
                <a:schemeClr val="bg1"/>
              </a:solidFill>
              <a:latin typeface="Ubuntu" panose="020B0504030602030204" pitchFamily="34" charset="0"/>
            </a:endParaRPr>
          </a:p>
          <a:p>
            <a:pPr marL="0" indent="0" algn="ctr" defTabSz="685800">
              <a:spcBef>
                <a:spcPts val="750"/>
              </a:spcBef>
              <a:buFont typeface="Arial" panose="020B0604020202020204" pitchFamily="34" charset="0"/>
              <a:buNone/>
            </a:pPr>
            <a:endParaRPr lang="en-US" sz="3200" dirty="0">
              <a:solidFill>
                <a:schemeClr val="bg1"/>
              </a:solidFill>
              <a:latin typeface="Ubuntu" panose="020B0504030602030204" pitchFamily="34" charset="0"/>
            </a:endParaRPr>
          </a:p>
        </p:txBody>
      </p:sp>
    </p:spTree>
    <p:extLst>
      <p:ext uri="{BB962C8B-B14F-4D97-AF65-F5344CB8AC3E}">
        <p14:creationId xmlns:p14="http://schemas.microsoft.com/office/powerpoint/2010/main" val="29225906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D81C9-4E67-ADAD-8EC1-6CCC24EFFA7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45EC98-312C-E81F-C0B6-B3D6C2F5C17C}"/>
              </a:ext>
            </a:extLst>
          </p:cNvPr>
          <p:cNvSpPr>
            <a:spLocks noGrp="1"/>
          </p:cNvSpPr>
          <p:nvPr>
            <p:ph idx="1"/>
          </p:nvPr>
        </p:nvSpPr>
        <p:spPr>
          <a:xfrm>
            <a:off x="838200" y="1825625"/>
            <a:ext cx="7524135" cy="4351338"/>
          </a:xfrm>
        </p:spPr>
        <p:txBody>
          <a:bodyPr/>
          <a:lstStyle/>
          <a:p>
            <a:pPr marL="0" indent="0">
              <a:buNone/>
            </a:pPr>
            <a:r>
              <a:rPr lang="en-US" b="1" dirty="0">
                <a:latin typeface="Ubuntu" panose="020B0504030602030204" pitchFamily="34" charset="0"/>
              </a:rPr>
              <a:t>Stress is normal</a:t>
            </a:r>
          </a:p>
          <a:p>
            <a:r>
              <a:rPr lang="en-US" dirty="0">
                <a:latin typeface="Ubuntu" panose="020B0504030602030204" pitchFamily="34" charset="0"/>
              </a:rPr>
              <a:t>A natural human response to address perceived challenges and threats</a:t>
            </a:r>
          </a:p>
          <a:p>
            <a:r>
              <a:rPr lang="en-US" dirty="0">
                <a:latin typeface="Ubuntu" panose="020B0504030602030204" pitchFamily="34" charset="0"/>
              </a:rPr>
              <a:t>Hormonal changes and physiological responses that help us:</a:t>
            </a:r>
          </a:p>
          <a:p>
            <a:pPr lvl="1"/>
            <a:r>
              <a:rPr lang="en-US" dirty="0">
                <a:latin typeface="Ubuntu" panose="020B0504030602030204" pitchFamily="34" charset="0"/>
              </a:rPr>
              <a:t>To fight a threat</a:t>
            </a:r>
          </a:p>
          <a:p>
            <a:pPr lvl="1"/>
            <a:r>
              <a:rPr lang="en-US" dirty="0">
                <a:latin typeface="Ubuntu" panose="020B0504030602030204" pitchFamily="34" charset="0"/>
              </a:rPr>
              <a:t>To flee to safety</a:t>
            </a:r>
          </a:p>
          <a:p>
            <a:pPr lvl="1"/>
            <a:r>
              <a:rPr lang="en-US" dirty="0">
                <a:latin typeface="Ubuntu" panose="020B0504030602030204" pitchFamily="34" charset="0"/>
              </a:rPr>
              <a:t>To freeze if we think danger is imminent</a:t>
            </a:r>
          </a:p>
          <a:p>
            <a:pPr marL="0" indent="0">
              <a:buNone/>
            </a:pPr>
            <a:endParaRPr lang="en-US" dirty="0">
              <a:latin typeface="Ubuntu" panose="020B0504030602030204" pitchFamily="34" charset="0"/>
            </a:endParaRPr>
          </a:p>
        </p:txBody>
      </p:sp>
      <p:sp>
        <p:nvSpPr>
          <p:cNvPr id="3" name="Title 1">
            <a:extLst>
              <a:ext uri="{FF2B5EF4-FFF2-40B4-BE49-F238E27FC236}">
                <a16:creationId xmlns:a16="http://schemas.microsoft.com/office/drawing/2014/main" id="{64E43D35-3D23-5DDF-3BE3-CDA4B4E73ADD}"/>
              </a:ext>
            </a:extLst>
          </p:cNvPr>
          <p:cNvSpPr txBox="1">
            <a:spLocks/>
          </p:cNvSpPr>
          <p:nvPr/>
        </p:nvSpPr>
        <p:spPr>
          <a:xfrm>
            <a:off x="328580" y="-162416"/>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Ubuntu"/>
              </a:rPr>
              <a:t>What is Stress?</a:t>
            </a:r>
            <a:endParaRPr lang="en-US" dirty="0"/>
          </a:p>
        </p:txBody>
      </p:sp>
      <p:sp>
        <p:nvSpPr>
          <p:cNvPr id="4" name="Title 1">
            <a:extLst>
              <a:ext uri="{FF2B5EF4-FFF2-40B4-BE49-F238E27FC236}">
                <a16:creationId xmlns:a16="http://schemas.microsoft.com/office/drawing/2014/main" id="{B2BDAD38-4589-99B1-24A8-AA3B42363ABD}"/>
              </a:ext>
            </a:extLst>
          </p:cNvPr>
          <p:cNvSpPr txBox="1">
            <a:spLocks/>
          </p:cNvSpPr>
          <p:nvPr/>
        </p:nvSpPr>
        <p:spPr>
          <a:xfrm>
            <a:off x="328580" y="538179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9</a:t>
            </a:r>
          </a:p>
        </p:txBody>
      </p:sp>
      <p:pic>
        <p:nvPicPr>
          <p:cNvPr id="5" name="Picture 4" descr="A red logo with text&#10;&#10;Description automatically generated">
            <a:extLst>
              <a:ext uri="{FF2B5EF4-FFF2-40B4-BE49-F238E27FC236}">
                <a16:creationId xmlns:a16="http://schemas.microsoft.com/office/drawing/2014/main" id="{726A5691-C553-8B0D-B741-450E0276CCAF}"/>
              </a:ext>
            </a:extLst>
          </p:cNvPr>
          <p:cNvPicPr>
            <a:picLocks noChangeAspect="1"/>
          </p:cNvPicPr>
          <p:nvPr/>
        </p:nvPicPr>
        <p:blipFill>
          <a:blip r:embed="rId3"/>
          <a:stretch>
            <a:fillRect/>
          </a:stretch>
        </p:blipFill>
        <p:spPr>
          <a:xfrm>
            <a:off x="9794492" y="106460"/>
            <a:ext cx="2255564" cy="988087"/>
          </a:xfrm>
          <a:prstGeom prst="rect">
            <a:avLst/>
          </a:prstGeom>
        </p:spPr>
      </p:pic>
      <p:pic>
        <p:nvPicPr>
          <p:cNvPr id="6" name="Content Placeholder 6" descr="A cartoon of a person running away from a lion&#10;&#10;Description automatically generated">
            <a:extLst>
              <a:ext uri="{FF2B5EF4-FFF2-40B4-BE49-F238E27FC236}">
                <a16:creationId xmlns:a16="http://schemas.microsoft.com/office/drawing/2014/main" id="{1698B38E-F816-8173-602D-BCCD42A6B31A}"/>
              </a:ext>
            </a:extLst>
          </p:cNvPr>
          <p:cNvPicPr>
            <a:picLocks noChangeAspect="1"/>
          </p:cNvPicPr>
          <p:nvPr/>
        </p:nvPicPr>
        <p:blipFill rotWithShape="1">
          <a:blip r:embed="rId4">
            <a:extLst>
              <a:ext uri="{28A0092B-C50C-407E-A947-70E740481C1C}">
                <a14:useLocalDpi xmlns:a14="http://schemas.microsoft.com/office/drawing/2010/main" val="0"/>
              </a:ext>
            </a:extLst>
          </a:blip>
          <a:srcRect b="5026"/>
          <a:stretch/>
        </p:blipFill>
        <p:spPr>
          <a:xfrm>
            <a:off x="7763454" y="1825625"/>
            <a:ext cx="3902075" cy="3705922"/>
          </a:xfrm>
          <a:prstGeom prst="rect">
            <a:avLst/>
          </a:prstGeom>
        </p:spPr>
      </p:pic>
    </p:spTree>
    <p:extLst>
      <p:ext uri="{BB962C8B-B14F-4D97-AF65-F5344CB8AC3E}">
        <p14:creationId xmlns:p14="http://schemas.microsoft.com/office/powerpoint/2010/main" val="18881566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33371</TotalTime>
  <Words>4431</Words>
  <Application>Microsoft Office PowerPoint</Application>
  <PresentationFormat>Widescreen</PresentationFormat>
  <Paragraphs>470</Paragraphs>
  <Slides>23</Slides>
  <Notes>22</Notes>
  <HiddenSlides>2</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Aptos</vt:lpstr>
      <vt:lpstr>Aptos Display</vt:lpstr>
      <vt:lpstr>Arial</vt:lpstr>
      <vt:lpstr>Calibri</vt:lpstr>
      <vt:lpstr>Segoe UI</vt:lpstr>
      <vt:lpstr>Ubuntu</vt:lpstr>
      <vt:lpstr>Ubuntu Light</vt:lpstr>
      <vt:lpstr>Office Theme</vt:lpstr>
      <vt:lpstr>Family Health Forum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Nickie Vertigan</dc:creator>
  <cp:lastModifiedBy>Jennifer Pittman</cp:lastModifiedBy>
  <cp:revision>49</cp:revision>
  <dcterms:created xsi:type="dcterms:W3CDTF">2024-11-19T15:21:18Z</dcterms:created>
  <dcterms:modified xsi:type="dcterms:W3CDTF">2025-11-07T20:36:10Z</dcterms:modified>
</cp:coreProperties>
</file>