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5" r:id="rId2"/>
    <p:sldId id="264" r:id="rId3"/>
    <p:sldId id="262" r:id="rId4"/>
    <p:sldId id="267" r:id="rId5"/>
    <p:sldId id="268" r:id="rId6"/>
    <p:sldId id="269" r:id="rId7"/>
    <p:sldId id="270" r:id="rId8"/>
    <p:sldId id="272" r:id="rId9"/>
    <p:sldId id="275" r:id="rId10"/>
    <p:sldId id="271" r:id="rId11"/>
    <p:sldId id="258" r:id="rId1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00"/>
    <a:srgbClr val="FFF0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18"/>
    <p:restoredTop sz="94686"/>
  </p:normalViewPr>
  <p:slideViewPr>
    <p:cSldViewPr snapToGrid="0">
      <p:cViewPr varScale="1">
        <p:scale>
          <a:sx n="42" d="100"/>
          <a:sy n="42" d="100"/>
        </p:scale>
        <p:origin x="1944"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7" name="Picture 6">
            <a:extLst>
              <a:ext uri="{FF2B5EF4-FFF2-40B4-BE49-F238E27FC236}">
                <a16:creationId xmlns:a16="http://schemas.microsoft.com/office/drawing/2014/main" id="{52EE6058-D74C-5BF6-35A3-5194B73FE638}"/>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198004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2368A0E-2621-5A47-A390-004FAA39D5BF}"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4058641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1423817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849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7" name="Picture 6">
            <a:extLst>
              <a:ext uri="{FF2B5EF4-FFF2-40B4-BE49-F238E27FC236}">
                <a16:creationId xmlns:a16="http://schemas.microsoft.com/office/drawing/2014/main" id="{16C6DB53-6858-1B1E-4595-C47658C5423A}"/>
              </a:ext>
            </a:extLst>
          </p:cNvPr>
          <p:cNvPicPr>
            <a:picLocks noChangeAspect="1"/>
          </p:cNvPicPr>
          <p:nvPr userDrawn="1"/>
        </p:nvPicPr>
        <p:blipFill>
          <a:blip r:embed="rId2"/>
          <a:stretch>
            <a:fillRect/>
          </a:stretch>
        </p:blipFill>
        <p:spPr>
          <a:xfrm>
            <a:off x="0" y="304012"/>
            <a:ext cx="6333565" cy="1179060"/>
          </a:xfrm>
          <a:prstGeom prst="rect">
            <a:avLst/>
          </a:prstGeom>
        </p:spPr>
      </p:pic>
    </p:spTree>
    <p:extLst>
      <p:ext uri="{BB962C8B-B14F-4D97-AF65-F5344CB8AC3E}">
        <p14:creationId xmlns:p14="http://schemas.microsoft.com/office/powerpoint/2010/main" val="2808418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343757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368A0E-2621-5A47-A390-004FAA39D5BF}"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419777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368A0E-2621-5A47-A390-004FAA39D5BF}"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226360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368A0E-2621-5A47-A390-004FAA39D5BF}" type="datetimeFigureOut">
              <a:rPr lang="en-US" smtClean="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84861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368A0E-2621-5A47-A390-004FAA39D5BF}" type="datetimeFigureOut">
              <a:rPr lang="en-US" smtClean="0"/>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245855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68A0E-2621-5A47-A390-004FAA39D5BF}" type="datetimeFigureOut">
              <a:rPr lang="en-US" smtClean="0"/>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43418-D8AD-AF4C-BCE3-1C69D5B4FDDE}" type="slidenum">
              <a:rPr lang="en-US" smtClean="0"/>
              <a:t>‹#›</a:t>
            </a:fld>
            <a:endParaRPr lang="en-US"/>
          </a:p>
        </p:txBody>
      </p:sp>
      <p:pic>
        <p:nvPicPr>
          <p:cNvPr id="7" name="Picture 6" descr="A person writing on a paper&#10;&#10;Description automatically generated">
            <a:extLst>
              <a:ext uri="{FF2B5EF4-FFF2-40B4-BE49-F238E27FC236}">
                <a16:creationId xmlns:a16="http://schemas.microsoft.com/office/drawing/2014/main" id="{A3D15121-C8E3-6D43-9DEC-C3B597274B5A}"/>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11607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2368A0E-2621-5A47-A390-004FAA39D5BF}"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359505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42368A0E-2621-5A47-A390-004FAA39D5BF}" type="datetimeFigureOut">
              <a:rPr lang="en-US" smtClean="0"/>
              <a:t>9/10/2025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57143418-D8AD-AF4C-BCE3-1C69D5B4FDDE}" type="slidenum">
              <a:rPr lang="en-US" smtClean="0"/>
              <a:t>‹#›</a:t>
            </a:fld>
            <a:endParaRPr lang="en-US"/>
          </a:p>
        </p:txBody>
      </p:sp>
    </p:spTree>
    <p:extLst>
      <p:ext uri="{BB962C8B-B14F-4D97-AF65-F5344CB8AC3E}">
        <p14:creationId xmlns:p14="http://schemas.microsoft.com/office/powerpoint/2010/main" val="414725963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6" Type="http://schemas.openxmlformats.org/officeDocument/2006/relationships/image" Target="../media/image43.png"/><Relationship Id="rId21" Type="http://schemas.openxmlformats.org/officeDocument/2006/relationships/image" Target="../media/image38.png"/><Relationship Id="rId42" Type="http://schemas.openxmlformats.org/officeDocument/2006/relationships/image" Target="../media/image59.png"/><Relationship Id="rId47" Type="http://schemas.openxmlformats.org/officeDocument/2006/relationships/image" Target="../media/image64.png"/><Relationship Id="rId63" Type="http://schemas.openxmlformats.org/officeDocument/2006/relationships/image" Target="../media/image79.png"/><Relationship Id="rId68" Type="http://schemas.openxmlformats.org/officeDocument/2006/relationships/image" Target="../media/image84.png"/><Relationship Id="rId2" Type="http://schemas.openxmlformats.org/officeDocument/2006/relationships/image" Target="../media/image19.png"/><Relationship Id="rId16" Type="http://schemas.openxmlformats.org/officeDocument/2006/relationships/image" Target="../media/image33.png"/><Relationship Id="rId29" Type="http://schemas.openxmlformats.org/officeDocument/2006/relationships/image" Target="../media/image46.png"/><Relationship Id="rId11" Type="http://schemas.openxmlformats.org/officeDocument/2006/relationships/image" Target="../media/image28.png"/><Relationship Id="rId24" Type="http://schemas.openxmlformats.org/officeDocument/2006/relationships/image" Target="../media/image41.png"/><Relationship Id="rId32" Type="http://schemas.openxmlformats.org/officeDocument/2006/relationships/image" Target="../media/image49.png"/><Relationship Id="rId37" Type="http://schemas.openxmlformats.org/officeDocument/2006/relationships/image" Target="../media/image54.png"/><Relationship Id="rId40" Type="http://schemas.openxmlformats.org/officeDocument/2006/relationships/image" Target="../media/image57.png"/><Relationship Id="rId45" Type="http://schemas.openxmlformats.org/officeDocument/2006/relationships/image" Target="../media/image62.png"/><Relationship Id="rId53" Type="http://schemas.openxmlformats.org/officeDocument/2006/relationships/image" Target="../media/image69.png"/><Relationship Id="rId58" Type="http://schemas.openxmlformats.org/officeDocument/2006/relationships/image" Target="../media/image74.png"/><Relationship Id="rId66" Type="http://schemas.openxmlformats.org/officeDocument/2006/relationships/image" Target="../media/image82.png"/><Relationship Id="rId74" Type="http://schemas.openxmlformats.org/officeDocument/2006/relationships/image" Target="../media/image90.png"/><Relationship Id="rId5" Type="http://schemas.openxmlformats.org/officeDocument/2006/relationships/image" Target="../media/image22.png"/><Relationship Id="rId61" Type="http://schemas.openxmlformats.org/officeDocument/2006/relationships/image" Target="../media/image77.png"/><Relationship Id="rId19" Type="http://schemas.openxmlformats.org/officeDocument/2006/relationships/image" Target="../media/image3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png"/><Relationship Id="rId30" Type="http://schemas.openxmlformats.org/officeDocument/2006/relationships/image" Target="../media/image47.png"/><Relationship Id="rId35" Type="http://schemas.openxmlformats.org/officeDocument/2006/relationships/image" Target="../media/image52.png"/><Relationship Id="rId43" Type="http://schemas.openxmlformats.org/officeDocument/2006/relationships/image" Target="../media/image60.emf"/><Relationship Id="rId48" Type="http://schemas.openxmlformats.org/officeDocument/2006/relationships/image" Target="../media/image65.png"/><Relationship Id="rId56" Type="http://schemas.openxmlformats.org/officeDocument/2006/relationships/image" Target="../media/image72.png"/><Relationship Id="rId64" Type="http://schemas.openxmlformats.org/officeDocument/2006/relationships/image" Target="../media/image80.png"/><Relationship Id="rId69" Type="http://schemas.openxmlformats.org/officeDocument/2006/relationships/image" Target="../media/image85.png"/><Relationship Id="rId8" Type="http://schemas.openxmlformats.org/officeDocument/2006/relationships/image" Target="../media/image25.png"/><Relationship Id="rId51" Type="http://schemas.openxmlformats.org/officeDocument/2006/relationships/image" Target="../media/image67.png"/><Relationship Id="rId72" Type="http://schemas.openxmlformats.org/officeDocument/2006/relationships/image" Target="../media/image88.png"/><Relationship Id="rId3" Type="http://schemas.openxmlformats.org/officeDocument/2006/relationships/image" Target="../media/image20.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33" Type="http://schemas.openxmlformats.org/officeDocument/2006/relationships/image" Target="../media/image50.png"/><Relationship Id="rId38" Type="http://schemas.openxmlformats.org/officeDocument/2006/relationships/image" Target="../media/image55.png"/><Relationship Id="rId46" Type="http://schemas.openxmlformats.org/officeDocument/2006/relationships/image" Target="../media/image63.png"/><Relationship Id="rId59" Type="http://schemas.openxmlformats.org/officeDocument/2006/relationships/image" Target="../media/image75.png"/><Relationship Id="rId67" Type="http://schemas.openxmlformats.org/officeDocument/2006/relationships/image" Target="../media/image83.png"/><Relationship Id="rId20" Type="http://schemas.openxmlformats.org/officeDocument/2006/relationships/image" Target="../media/image37.png"/><Relationship Id="rId41" Type="http://schemas.openxmlformats.org/officeDocument/2006/relationships/image" Target="../media/image58.png"/><Relationship Id="rId54" Type="http://schemas.openxmlformats.org/officeDocument/2006/relationships/image" Target="../media/image70.png"/><Relationship Id="rId62" Type="http://schemas.openxmlformats.org/officeDocument/2006/relationships/image" Target="../media/image78.png"/><Relationship Id="rId70" Type="http://schemas.openxmlformats.org/officeDocument/2006/relationships/image" Target="../media/image86.png"/><Relationship Id="rId1" Type="http://schemas.openxmlformats.org/officeDocument/2006/relationships/slideLayout" Target="../slideLayouts/slideLayout10.xml"/><Relationship Id="rId6" Type="http://schemas.openxmlformats.org/officeDocument/2006/relationships/image" Target="../media/image23.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36" Type="http://schemas.openxmlformats.org/officeDocument/2006/relationships/image" Target="../media/image53.png"/><Relationship Id="rId49" Type="http://schemas.openxmlformats.org/officeDocument/2006/relationships/image" Target="../media/image66.png"/><Relationship Id="rId57" Type="http://schemas.openxmlformats.org/officeDocument/2006/relationships/image" Target="../media/image73.png"/><Relationship Id="rId10" Type="http://schemas.openxmlformats.org/officeDocument/2006/relationships/image" Target="../media/image27.png"/><Relationship Id="rId31" Type="http://schemas.openxmlformats.org/officeDocument/2006/relationships/image" Target="../media/image48.png"/><Relationship Id="rId44" Type="http://schemas.openxmlformats.org/officeDocument/2006/relationships/image" Target="../media/image61.emf"/><Relationship Id="rId52" Type="http://schemas.openxmlformats.org/officeDocument/2006/relationships/image" Target="../media/image68.png"/><Relationship Id="rId60" Type="http://schemas.openxmlformats.org/officeDocument/2006/relationships/image" Target="../media/image76.png"/><Relationship Id="rId65" Type="http://schemas.openxmlformats.org/officeDocument/2006/relationships/image" Target="../media/image81.png"/><Relationship Id="rId73" Type="http://schemas.openxmlformats.org/officeDocument/2006/relationships/image" Target="../media/image89.png"/><Relationship Id="rId4" Type="http://schemas.openxmlformats.org/officeDocument/2006/relationships/image" Target="../media/image21.png"/><Relationship Id="rId9" Type="http://schemas.openxmlformats.org/officeDocument/2006/relationships/image" Target="../media/image26.png"/><Relationship Id="rId13" Type="http://schemas.openxmlformats.org/officeDocument/2006/relationships/image" Target="../media/image30.png"/><Relationship Id="rId18" Type="http://schemas.openxmlformats.org/officeDocument/2006/relationships/image" Target="../media/image35.png"/><Relationship Id="rId39" Type="http://schemas.openxmlformats.org/officeDocument/2006/relationships/image" Target="../media/image56.png"/><Relationship Id="rId34" Type="http://schemas.openxmlformats.org/officeDocument/2006/relationships/image" Target="../media/image51.png"/><Relationship Id="rId50" Type="http://schemas.openxmlformats.org/officeDocument/2006/relationships/image" Target="../media/image5.png"/><Relationship Id="rId55" Type="http://schemas.openxmlformats.org/officeDocument/2006/relationships/image" Target="../media/image71.png"/><Relationship Id="rId7" Type="http://schemas.openxmlformats.org/officeDocument/2006/relationships/image" Target="../media/image24.png"/><Relationship Id="rId71" Type="http://schemas.openxmlformats.org/officeDocument/2006/relationships/image" Target="../media/image8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tm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2202D-1232-0563-3D0F-9AD83EEAEB9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527595A-DAB6-E922-5A6B-7659226931ED}"/>
              </a:ext>
            </a:extLst>
          </p:cNvPr>
          <p:cNvSpPr txBox="1"/>
          <p:nvPr/>
        </p:nvSpPr>
        <p:spPr>
          <a:xfrm>
            <a:off x="2057401" y="700088"/>
            <a:ext cx="5343524" cy="1200329"/>
          </a:xfrm>
          <a:prstGeom prst="rect">
            <a:avLst/>
          </a:prstGeom>
          <a:noFill/>
        </p:spPr>
        <p:txBody>
          <a:bodyPr wrap="square" rtlCol="0">
            <a:spAutoFit/>
          </a:bodyPr>
          <a:lstStyle/>
          <a:p>
            <a:r>
              <a:rPr lang="en-US" sz="3600" dirty="0">
                <a:solidFill>
                  <a:schemeClr val="bg1"/>
                </a:solidFill>
                <a:latin typeface="Ubuntu" panose="020B0504030602030204" pitchFamily="34" charset="0"/>
              </a:rPr>
              <a:t>Managing Stress &amp; Building Resilience</a:t>
            </a:r>
          </a:p>
        </p:txBody>
      </p:sp>
      <p:sp>
        <p:nvSpPr>
          <p:cNvPr id="5" name="TextBox 4">
            <a:extLst>
              <a:ext uri="{FF2B5EF4-FFF2-40B4-BE49-F238E27FC236}">
                <a16:creationId xmlns:a16="http://schemas.microsoft.com/office/drawing/2014/main" id="{B656851B-FE6F-AD39-7B8F-1E1CE6E3DD60}"/>
              </a:ext>
            </a:extLst>
          </p:cNvPr>
          <p:cNvSpPr txBox="1"/>
          <p:nvPr/>
        </p:nvSpPr>
        <p:spPr>
          <a:xfrm>
            <a:off x="2057401" y="1900417"/>
            <a:ext cx="5343524" cy="523220"/>
          </a:xfrm>
          <a:prstGeom prst="rect">
            <a:avLst/>
          </a:prstGeom>
          <a:noFill/>
        </p:spPr>
        <p:txBody>
          <a:bodyPr wrap="square" rtlCol="0">
            <a:spAutoFit/>
          </a:bodyPr>
          <a:lstStyle/>
          <a:p>
            <a:r>
              <a:rPr lang="en-US" sz="2800" dirty="0">
                <a:solidFill>
                  <a:schemeClr val="bg1"/>
                </a:solidFill>
                <a:latin typeface="Ubuntu" panose="020B0504030602030204" pitchFamily="34" charset="0"/>
              </a:rPr>
              <a:t>Participant Guide</a:t>
            </a:r>
          </a:p>
        </p:txBody>
      </p:sp>
      <p:pic>
        <p:nvPicPr>
          <p:cNvPr id="2" name="Picture 1" descr="A logo of a person with arrows&#10;&#10;AI-generated content may be incorrect.">
            <a:extLst>
              <a:ext uri="{FF2B5EF4-FFF2-40B4-BE49-F238E27FC236}">
                <a16:creationId xmlns:a16="http://schemas.microsoft.com/office/drawing/2014/main" id="{3E83D442-FA66-9AAD-A814-F649FFF8546E}"/>
              </a:ext>
            </a:extLst>
          </p:cNvPr>
          <p:cNvPicPr>
            <a:picLocks noChangeAspect="1"/>
          </p:cNvPicPr>
          <p:nvPr/>
        </p:nvPicPr>
        <p:blipFill>
          <a:blip r:embed="rId2"/>
          <a:stretch>
            <a:fillRect/>
          </a:stretch>
        </p:blipFill>
        <p:spPr>
          <a:xfrm>
            <a:off x="274411" y="9010211"/>
            <a:ext cx="1962603" cy="859751"/>
          </a:xfrm>
          <a:prstGeom prst="rect">
            <a:avLst/>
          </a:prstGeom>
        </p:spPr>
      </p:pic>
    </p:spTree>
    <p:extLst>
      <p:ext uri="{BB962C8B-B14F-4D97-AF65-F5344CB8AC3E}">
        <p14:creationId xmlns:p14="http://schemas.microsoft.com/office/powerpoint/2010/main" val="1594657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4530A0-FB54-D445-F887-E3327CF9E277}"/>
              </a:ext>
            </a:extLst>
          </p:cNvPr>
          <p:cNvSpPr txBox="1"/>
          <p:nvPr/>
        </p:nvSpPr>
        <p:spPr>
          <a:xfrm>
            <a:off x="441779" y="7204893"/>
            <a:ext cx="6888841" cy="523220"/>
          </a:xfrm>
          <a:prstGeom prst="rect">
            <a:avLst/>
          </a:prstGeom>
          <a:noFill/>
        </p:spPr>
        <p:txBody>
          <a:bodyPr wrap="square">
            <a:spAutoFit/>
          </a:bodyPr>
          <a:lstStyle/>
          <a:p>
            <a:r>
              <a:rPr lang="en-US" sz="1400" dirty="0">
                <a:latin typeface="Ubuntu" panose="020B0504030602030204" pitchFamily="34" charset="0"/>
              </a:rPr>
              <a:t>Family Health Forums, part of Special Olympics Health, are made possible through the generous support of our funders.</a:t>
            </a:r>
          </a:p>
        </p:txBody>
      </p:sp>
      <p:sp>
        <p:nvSpPr>
          <p:cNvPr id="6" name="TextBox 5">
            <a:extLst>
              <a:ext uri="{FF2B5EF4-FFF2-40B4-BE49-F238E27FC236}">
                <a16:creationId xmlns:a16="http://schemas.microsoft.com/office/drawing/2014/main" id="{24BBF0E5-FB5E-4248-3969-241E9DF714C7}"/>
              </a:ext>
            </a:extLst>
          </p:cNvPr>
          <p:cNvSpPr txBox="1"/>
          <p:nvPr/>
        </p:nvSpPr>
        <p:spPr>
          <a:xfrm>
            <a:off x="441779" y="8349595"/>
            <a:ext cx="4082143" cy="1384995"/>
          </a:xfrm>
          <a:prstGeom prst="rect">
            <a:avLst/>
          </a:prstGeom>
          <a:noFill/>
        </p:spPr>
        <p:txBody>
          <a:bodyPr wrap="square">
            <a:spAutoFit/>
          </a:bodyPr>
          <a:lstStyle/>
          <a:p>
            <a:r>
              <a:rPr lang="en-US" sz="1200" dirty="0">
                <a:latin typeface="Ubuntu" panose="020B0504030602030204" pitchFamily="34" charset="0"/>
              </a:rPr>
              <a:t>This work was supported by Award Number NU27DD000021, funded by the Centers for Disease Control and Prevention. Its contents are solely the responsibility of the authors and do not necessarily represent the official view of the Centers for Disease Control and Prevention or the Department of Health and Human Services.</a:t>
            </a:r>
          </a:p>
        </p:txBody>
      </p:sp>
      <p:pic>
        <p:nvPicPr>
          <p:cNvPr id="7" name="Picture 6" descr="A logo with lions heads and a black background&#10;&#10;AI-generated content may be incorrect.">
            <a:extLst>
              <a:ext uri="{FF2B5EF4-FFF2-40B4-BE49-F238E27FC236}">
                <a16:creationId xmlns:a16="http://schemas.microsoft.com/office/drawing/2014/main" id="{FAE722B6-84A4-FBDB-457A-031C99A19F74}"/>
              </a:ext>
            </a:extLst>
          </p:cNvPr>
          <p:cNvPicPr>
            <a:picLocks noChangeAspect="1"/>
          </p:cNvPicPr>
          <p:nvPr/>
        </p:nvPicPr>
        <p:blipFill>
          <a:blip r:embed="rId2"/>
          <a:stretch>
            <a:fillRect/>
          </a:stretch>
        </p:blipFill>
        <p:spPr>
          <a:xfrm>
            <a:off x="5176707" y="8195713"/>
            <a:ext cx="1826435" cy="1391920"/>
          </a:xfrm>
          <a:prstGeom prst="rect">
            <a:avLst/>
          </a:prstGeom>
        </p:spPr>
      </p:pic>
    </p:spTree>
    <p:extLst>
      <p:ext uri="{BB962C8B-B14F-4D97-AF65-F5344CB8AC3E}">
        <p14:creationId xmlns:p14="http://schemas.microsoft.com/office/powerpoint/2010/main" val="4076177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ruit on a black background&#10;&#10;Description automatically generated">
            <a:extLst>
              <a:ext uri="{FF2B5EF4-FFF2-40B4-BE49-F238E27FC236}">
                <a16:creationId xmlns:a16="http://schemas.microsoft.com/office/drawing/2014/main" id="{E4857984-3ACC-C8CB-D752-09C32415201B}"/>
              </a:ext>
            </a:extLst>
          </p:cNvPr>
          <p:cNvPicPr>
            <a:picLocks noChangeAspect="1"/>
          </p:cNvPicPr>
          <p:nvPr/>
        </p:nvPicPr>
        <p:blipFill>
          <a:blip r:embed="rId2"/>
          <a:stretch>
            <a:fillRect/>
          </a:stretch>
        </p:blipFill>
        <p:spPr>
          <a:xfrm>
            <a:off x="5245787" y="3033133"/>
            <a:ext cx="1047748" cy="733164"/>
          </a:xfrm>
          <a:prstGeom prst="rect">
            <a:avLst/>
          </a:prstGeom>
        </p:spPr>
      </p:pic>
      <p:pic>
        <p:nvPicPr>
          <p:cNvPr id="6" name="Picture 5" descr="A red and green strawberry with green leaves&#10;&#10;Description automatically generated">
            <a:extLst>
              <a:ext uri="{FF2B5EF4-FFF2-40B4-BE49-F238E27FC236}">
                <a16:creationId xmlns:a16="http://schemas.microsoft.com/office/drawing/2014/main" id="{665E23E0-4931-108B-D82E-8AF4CF48D0B9}"/>
              </a:ext>
            </a:extLst>
          </p:cNvPr>
          <p:cNvPicPr>
            <a:picLocks noChangeAspect="1"/>
          </p:cNvPicPr>
          <p:nvPr/>
        </p:nvPicPr>
        <p:blipFill>
          <a:blip r:embed="rId3"/>
          <a:stretch>
            <a:fillRect/>
          </a:stretch>
        </p:blipFill>
        <p:spPr>
          <a:xfrm>
            <a:off x="2717634" y="3809510"/>
            <a:ext cx="812282" cy="918602"/>
          </a:xfrm>
          <a:prstGeom prst="rect">
            <a:avLst/>
          </a:prstGeom>
        </p:spPr>
      </p:pic>
      <p:pic>
        <p:nvPicPr>
          <p:cNvPr id="7" name="Picture 6" descr="A pineapple with green leaves&#10;&#10;Description automatically generated">
            <a:extLst>
              <a:ext uri="{FF2B5EF4-FFF2-40B4-BE49-F238E27FC236}">
                <a16:creationId xmlns:a16="http://schemas.microsoft.com/office/drawing/2014/main" id="{A9757E1B-B755-6894-AAF8-64BAE2500025}"/>
              </a:ext>
            </a:extLst>
          </p:cNvPr>
          <p:cNvPicPr>
            <a:picLocks noChangeAspect="1"/>
          </p:cNvPicPr>
          <p:nvPr/>
        </p:nvPicPr>
        <p:blipFill>
          <a:blip r:embed="rId4"/>
          <a:stretch>
            <a:fillRect/>
          </a:stretch>
        </p:blipFill>
        <p:spPr>
          <a:xfrm>
            <a:off x="3113044" y="236413"/>
            <a:ext cx="674628" cy="1051189"/>
          </a:xfrm>
          <a:prstGeom prst="rect">
            <a:avLst/>
          </a:prstGeom>
        </p:spPr>
      </p:pic>
      <p:pic>
        <p:nvPicPr>
          <p:cNvPr id="8" name="Picture 7" descr="A orange with a slice cut in half&#10;&#10;Description automatically generated">
            <a:extLst>
              <a:ext uri="{FF2B5EF4-FFF2-40B4-BE49-F238E27FC236}">
                <a16:creationId xmlns:a16="http://schemas.microsoft.com/office/drawing/2014/main" id="{91F21CE0-B8E6-50CD-328F-8C66CF5E1D18}"/>
              </a:ext>
            </a:extLst>
          </p:cNvPr>
          <p:cNvPicPr>
            <a:picLocks noChangeAspect="1"/>
          </p:cNvPicPr>
          <p:nvPr/>
        </p:nvPicPr>
        <p:blipFill>
          <a:blip r:embed="rId5"/>
          <a:stretch>
            <a:fillRect/>
          </a:stretch>
        </p:blipFill>
        <p:spPr>
          <a:xfrm>
            <a:off x="4500350" y="3033133"/>
            <a:ext cx="812282" cy="674073"/>
          </a:xfrm>
          <a:prstGeom prst="rect">
            <a:avLst/>
          </a:prstGeom>
        </p:spPr>
      </p:pic>
      <p:pic>
        <p:nvPicPr>
          <p:cNvPr id="9" name="Picture 8" descr="A red apple with a slice of tomato&#10;&#10;Description automatically generated">
            <a:extLst>
              <a:ext uri="{FF2B5EF4-FFF2-40B4-BE49-F238E27FC236}">
                <a16:creationId xmlns:a16="http://schemas.microsoft.com/office/drawing/2014/main" id="{7DE05E3E-6BEE-5A97-93A7-8ACD8CBAB19E}"/>
              </a:ext>
            </a:extLst>
          </p:cNvPr>
          <p:cNvPicPr>
            <a:picLocks noChangeAspect="1"/>
          </p:cNvPicPr>
          <p:nvPr/>
        </p:nvPicPr>
        <p:blipFill>
          <a:blip r:embed="rId6"/>
          <a:stretch>
            <a:fillRect/>
          </a:stretch>
        </p:blipFill>
        <p:spPr>
          <a:xfrm>
            <a:off x="3579560" y="2930415"/>
            <a:ext cx="812283" cy="801408"/>
          </a:xfrm>
          <a:prstGeom prst="rect">
            <a:avLst/>
          </a:prstGeom>
        </p:spPr>
      </p:pic>
      <p:pic>
        <p:nvPicPr>
          <p:cNvPr id="11" name="Picture 10" descr="A blue and red container with a cow head&#10;&#10;Description automatically generated">
            <a:extLst>
              <a:ext uri="{FF2B5EF4-FFF2-40B4-BE49-F238E27FC236}">
                <a16:creationId xmlns:a16="http://schemas.microsoft.com/office/drawing/2014/main" id="{5F6A8406-C867-5B19-87CA-22C5A8B8C984}"/>
              </a:ext>
            </a:extLst>
          </p:cNvPr>
          <p:cNvPicPr>
            <a:picLocks noChangeAspect="1"/>
          </p:cNvPicPr>
          <p:nvPr/>
        </p:nvPicPr>
        <p:blipFill>
          <a:blip r:embed="rId7"/>
          <a:stretch>
            <a:fillRect/>
          </a:stretch>
        </p:blipFill>
        <p:spPr>
          <a:xfrm>
            <a:off x="6913291" y="2032898"/>
            <a:ext cx="812282" cy="589011"/>
          </a:xfrm>
          <a:prstGeom prst="rect">
            <a:avLst/>
          </a:prstGeom>
        </p:spPr>
      </p:pic>
      <p:pic>
        <p:nvPicPr>
          <p:cNvPr id="12" name="Picture 11" descr="A group of brown objects&#10;&#10;Description automatically generated">
            <a:extLst>
              <a:ext uri="{FF2B5EF4-FFF2-40B4-BE49-F238E27FC236}">
                <a16:creationId xmlns:a16="http://schemas.microsoft.com/office/drawing/2014/main" id="{ABD4A34B-EC8E-43A0-7FA3-926DAF6E2FFB}"/>
              </a:ext>
            </a:extLst>
          </p:cNvPr>
          <p:cNvPicPr>
            <a:picLocks noChangeAspect="1"/>
          </p:cNvPicPr>
          <p:nvPr/>
        </p:nvPicPr>
        <p:blipFill>
          <a:blip r:embed="rId8"/>
          <a:stretch>
            <a:fillRect/>
          </a:stretch>
        </p:blipFill>
        <p:spPr>
          <a:xfrm>
            <a:off x="2534628" y="2945653"/>
            <a:ext cx="812282" cy="714378"/>
          </a:xfrm>
          <a:prstGeom prst="rect">
            <a:avLst/>
          </a:prstGeom>
        </p:spPr>
      </p:pic>
      <p:pic>
        <p:nvPicPr>
          <p:cNvPr id="13" name="Picture 12" descr="A group of white petals&#10;&#10;Description automatically generated">
            <a:extLst>
              <a:ext uri="{FF2B5EF4-FFF2-40B4-BE49-F238E27FC236}">
                <a16:creationId xmlns:a16="http://schemas.microsoft.com/office/drawing/2014/main" id="{A81D0C5F-EDF3-424D-5C54-BB2B99D88CCA}"/>
              </a:ext>
            </a:extLst>
          </p:cNvPr>
          <p:cNvPicPr>
            <a:picLocks noChangeAspect="1"/>
          </p:cNvPicPr>
          <p:nvPr/>
        </p:nvPicPr>
        <p:blipFill>
          <a:blip r:embed="rId9"/>
          <a:stretch>
            <a:fillRect/>
          </a:stretch>
        </p:blipFill>
        <p:spPr>
          <a:xfrm>
            <a:off x="1736199" y="3033133"/>
            <a:ext cx="812283" cy="728163"/>
          </a:xfrm>
          <a:prstGeom prst="rect">
            <a:avLst/>
          </a:prstGeom>
        </p:spPr>
      </p:pic>
      <p:pic>
        <p:nvPicPr>
          <p:cNvPr id="14" name="Picture 13" descr="A group of pink objects&#10;&#10;Description automatically generated">
            <a:extLst>
              <a:ext uri="{FF2B5EF4-FFF2-40B4-BE49-F238E27FC236}">
                <a16:creationId xmlns:a16="http://schemas.microsoft.com/office/drawing/2014/main" id="{9AF1997E-49FF-3D9B-55D0-927702EC7E6A}"/>
              </a:ext>
            </a:extLst>
          </p:cNvPr>
          <p:cNvPicPr>
            <a:picLocks noChangeAspect="1"/>
          </p:cNvPicPr>
          <p:nvPr/>
        </p:nvPicPr>
        <p:blipFill>
          <a:blip r:embed="rId10"/>
          <a:stretch>
            <a:fillRect/>
          </a:stretch>
        </p:blipFill>
        <p:spPr>
          <a:xfrm>
            <a:off x="6029379" y="2108606"/>
            <a:ext cx="812283" cy="576667"/>
          </a:xfrm>
          <a:prstGeom prst="rect">
            <a:avLst/>
          </a:prstGeom>
        </p:spPr>
      </p:pic>
      <p:pic>
        <p:nvPicPr>
          <p:cNvPr id="15" name="Picture 14" descr="A meat steak with a hole in the center&#10;&#10;Description automatically generated">
            <a:extLst>
              <a:ext uri="{FF2B5EF4-FFF2-40B4-BE49-F238E27FC236}">
                <a16:creationId xmlns:a16="http://schemas.microsoft.com/office/drawing/2014/main" id="{B3DF10B2-7046-E020-A322-B743D0B5A17C}"/>
              </a:ext>
            </a:extLst>
          </p:cNvPr>
          <p:cNvPicPr>
            <a:picLocks noChangeAspect="1"/>
          </p:cNvPicPr>
          <p:nvPr/>
        </p:nvPicPr>
        <p:blipFill>
          <a:blip r:embed="rId11"/>
          <a:stretch>
            <a:fillRect/>
          </a:stretch>
        </p:blipFill>
        <p:spPr>
          <a:xfrm>
            <a:off x="5340526" y="2208273"/>
            <a:ext cx="812282" cy="528504"/>
          </a:xfrm>
          <a:prstGeom prst="rect">
            <a:avLst/>
          </a:prstGeom>
        </p:spPr>
      </p:pic>
      <p:pic>
        <p:nvPicPr>
          <p:cNvPr id="16" name="Picture 15" descr="A purple grapes with a green leaf&#10;&#10;Description automatically generated">
            <a:extLst>
              <a:ext uri="{FF2B5EF4-FFF2-40B4-BE49-F238E27FC236}">
                <a16:creationId xmlns:a16="http://schemas.microsoft.com/office/drawing/2014/main" id="{05686CA5-6379-D59E-77F8-D0815584FE1C}"/>
              </a:ext>
            </a:extLst>
          </p:cNvPr>
          <p:cNvPicPr>
            <a:picLocks noChangeAspect="1"/>
          </p:cNvPicPr>
          <p:nvPr/>
        </p:nvPicPr>
        <p:blipFill>
          <a:blip r:embed="rId12"/>
          <a:stretch>
            <a:fillRect/>
          </a:stretch>
        </p:blipFill>
        <p:spPr>
          <a:xfrm>
            <a:off x="980578" y="3066032"/>
            <a:ext cx="812283" cy="792082"/>
          </a:xfrm>
          <a:prstGeom prst="rect">
            <a:avLst/>
          </a:prstGeom>
        </p:spPr>
      </p:pic>
      <p:pic>
        <p:nvPicPr>
          <p:cNvPr id="17" name="Picture 16" descr="A red apple with green leaf&#10;&#10;Description automatically generated">
            <a:extLst>
              <a:ext uri="{FF2B5EF4-FFF2-40B4-BE49-F238E27FC236}">
                <a16:creationId xmlns:a16="http://schemas.microsoft.com/office/drawing/2014/main" id="{12588BAC-AF81-D462-79C7-0191564D81B2}"/>
              </a:ext>
            </a:extLst>
          </p:cNvPr>
          <p:cNvPicPr>
            <a:picLocks noChangeAspect="1"/>
          </p:cNvPicPr>
          <p:nvPr/>
        </p:nvPicPr>
        <p:blipFill>
          <a:blip r:embed="rId13"/>
          <a:stretch>
            <a:fillRect/>
          </a:stretch>
        </p:blipFill>
        <p:spPr>
          <a:xfrm>
            <a:off x="1785656" y="3826531"/>
            <a:ext cx="812282" cy="945624"/>
          </a:xfrm>
          <a:prstGeom prst="rect">
            <a:avLst/>
          </a:prstGeom>
        </p:spPr>
      </p:pic>
      <p:pic>
        <p:nvPicPr>
          <p:cNvPr id="18" name="Picture 17" descr="A pear with a leaf&#10;&#10;Description automatically generated">
            <a:extLst>
              <a:ext uri="{FF2B5EF4-FFF2-40B4-BE49-F238E27FC236}">
                <a16:creationId xmlns:a16="http://schemas.microsoft.com/office/drawing/2014/main" id="{758CBDDA-7426-2FFB-E748-C371EF5C3969}"/>
              </a:ext>
            </a:extLst>
          </p:cNvPr>
          <p:cNvPicPr>
            <a:picLocks noChangeAspect="1"/>
          </p:cNvPicPr>
          <p:nvPr/>
        </p:nvPicPr>
        <p:blipFill>
          <a:blip r:embed="rId14"/>
          <a:stretch>
            <a:fillRect/>
          </a:stretch>
        </p:blipFill>
        <p:spPr>
          <a:xfrm>
            <a:off x="2490823" y="206220"/>
            <a:ext cx="594988" cy="1051189"/>
          </a:xfrm>
          <a:prstGeom prst="rect">
            <a:avLst/>
          </a:prstGeom>
        </p:spPr>
      </p:pic>
      <p:pic>
        <p:nvPicPr>
          <p:cNvPr id="19" name="Picture 18" descr="A watermelon slice with green and red color&#10;&#10;Description automatically generated">
            <a:extLst>
              <a:ext uri="{FF2B5EF4-FFF2-40B4-BE49-F238E27FC236}">
                <a16:creationId xmlns:a16="http://schemas.microsoft.com/office/drawing/2014/main" id="{D183872D-8167-F205-9A6D-EE77C9B4371A}"/>
              </a:ext>
            </a:extLst>
          </p:cNvPr>
          <p:cNvPicPr>
            <a:picLocks noChangeAspect="1"/>
          </p:cNvPicPr>
          <p:nvPr/>
        </p:nvPicPr>
        <p:blipFill>
          <a:blip r:embed="rId15"/>
          <a:stretch>
            <a:fillRect/>
          </a:stretch>
        </p:blipFill>
        <p:spPr>
          <a:xfrm>
            <a:off x="4399799" y="2270944"/>
            <a:ext cx="1047749" cy="701930"/>
          </a:xfrm>
          <a:prstGeom prst="rect">
            <a:avLst/>
          </a:prstGeom>
        </p:spPr>
      </p:pic>
      <p:pic>
        <p:nvPicPr>
          <p:cNvPr id="20" name="Picture 19" descr="A purple eggplant with green stem&#10;&#10;Description automatically generated">
            <a:extLst>
              <a:ext uri="{FF2B5EF4-FFF2-40B4-BE49-F238E27FC236}">
                <a16:creationId xmlns:a16="http://schemas.microsoft.com/office/drawing/2014/main" id="{5A4EBA57-33C1-9104-F56F-1C127AE3F2E8}"/>
              </a:ext>
            </a:extLst>
          </p:cNvPr>
          <p:cNvPicPr>
            <a:picLocks noChangeAspect="1"/>
          </p:cNvPicPr>
          <p:nvPr/>
        </p:nvPicPr>
        <p:blipFill>
          <a:blip r:embed="rId16"/>
          <a:stretch>
            <a:fillRect/>
          </a:stretch>
        </p:blipFill>
        <p:spPr>
          <a:xfrm>
            <a:off x="985551" y="3750416"/>
            <a:ext cx="812282" cy="1021739"/>
          </a:xfrm>
          <a:prstGeom prst="rect">
            <a:avLst/>
          </a:prstGeom>
        </p:spPr>
      </p:pic>
      <p:pic>
        <p:nvPicPr>
          <p:cNvPr id="21" name="Picture 20" descr="A blue bowl with brown food and a spoon&#10;&#10;Description automatically generated">
            <a:extLst>
              <a:ext uri="{FF2B5EF4-FFF2-40B4-BE49-F238E27FC236}">
                <a16:creationId xmlns:a16="http://schemas.microsoft.com/office/drawing/2014/main" id="{B1C8F9A3-A208-1BDE-2233-F11CBF5FC790}"/>
              </a:ext>
            </a:extLst>
          </p:cNvPr>
          <p:cNvPicPr>
            <a:picLocks noChangeAspect="1"/>
          </p:cNvPicPr>
          <p:nvPr/>
        </p:nvPicPr>
        <p:blipFill>
          <a:blip r:embed="rId17"/>
          <a:stretch>
            <a:fillRect/>
          </a:stretch>
        </p:blipFill>
        <p:spPr>
          <a:xfrm>
            <a:off x="1857308" y="2298166"/>
            <a:ext cx="812283" cy="647487"/>
          </a:xfrm>
          <a:prstGeom prst="rect">
            <a:avLst/>
          </a:prstGeom>
        </p:spPr>
      </p:pic>
      <p:pic>
        <p:nvPicPr>
          <p:cNvPr id="22" name="Picture 21" descr="A brown turkey with a blue band around it&#10;&#10;Description automatically generated with medium confidence">
            <a:extLst>
              <a:ext uri="{FF2B5EF4-FFF2-40B4-BE49-F238E27FC236}">
                <a16:creationId xmlns:a16="http://schemas.microsoft.com/office/drawing/2014/main" id="{2515C0CA-29FF-7747-93B3-50B6288FC246}"/>
              </a:ext>
            </a:extLst>
          </p:cNvPr>
          <p:cNvPicPr>
            <a:picLocks noChangeAspect="1"/>
          </p:cNvPicPr>
          <p:nvPr/>
        </p:nvPicPr>
        <p:blipFill>
          <a:blip r:embed="rId18"/>
          <a:stretch>
            <a:fillRect/>
          </a:stretch>
        </p:blipFill>
        <p:spPr>
          <a:xfrm>
            <a:off x="2732114" y="2236635"/>
            <a:ext cx="812283" cy="532703"/>
          </a:xfrm>
          <a:prstGeom prst="rect">
            <a:avLst/>
          </a:prstGeom>
        </p:spPr>
      </p:pic>
      <p:pic>
        <p:nvPicPr>
          <p:cNvPr id="23" name="Picture 22" descr="A chicken leg with bone&#10;&#10;Description automatically generated">
            <a:extLst>
              <a:ext uri="{FF2B5EF4-FFF2-40B4-BE49-F238E27FC236}">
                <a16:creationId xmlns:a16="http://schemas.microsoft.com/office/drawing/2014/main" id="{22E3BB09-D58D-966F-F3C5-0098EAEFADB7}"/>
              </a:ext>
            </a:extLst>
          </p:cNvPr>
          <p:cNvPicPr>
            <a:picLocks noChangeAspect="1"/>
          </p:cNvPicPr>
          <p:nvPr/>
        </p:nvPicPr>
        <p:blipFill>
          <a:blip r:embed="rId19"/>
          <a:stretch>
            <a:fillRect/>
          </a:stretch>
        </p:blipFill>
        <p:spPr>
          <a:xfrm>
            <a:off x="1939176" y="224462"/>
            <a:ext cx="588513" cy="1051189"/>
          </a:xfrm>
          <a:prstGeom prst="rect">
            <a:avLst/>
          </a:prstGeom>
        </p:spPr>
      </p:pic>
      <p:pic>
        <p:nvPicPr>
          <p:cNvPr id="24" name="Picture 23" descr="A group of eggs in different colors&#10;&#10;Description automatically generated">
            <a:extLst>
              <a:ext uri="{FF2B5EF4-FFF2-40B4-BE49-F238E27FC236}">
                <a16:creationId xmlns:a16="http://schemas.microsoft.com/office/drawing/2014/main" id="{A0CCBC0D-12AF-6599-C21B-32D5DD1D4897}"/>
              </a:ext>
            </a:extLst>
          </p:cNvPr>
          <p:cNvPicPr>
            <a:picLocks noChangeAspect="1"/>
          </p:cNvPicPr>
          <p:nvPr/>
        </p:nvPicPr>
        <p:blipFill>
          <a:blip r:embed="rId20"/>
          <a:stretch>
            <a:fillRect/>
          </a:stretch>
        </p:blipFill>
        <p:spPr>
          <a:xfrm>
            <a:off x="2669591" y="1326612"/>
            <a:ext cx="1561534" cy="910023"/>
          </a:xfrm>
          <a:prstGeom prst="rect">
            <a:avLst/>
          </a:prstGeom>
        </p:spPr>
      </p:pic>
      <p:pic>
        <p:nvPicPr>
          <p:cNvPr id="25" name="Picture 24" descr="A blue fish with a black background&#10;&#10;Description automatically generated">
            <a:extLst>
              <a:ext uri="{FF2B5EF4-FFF2-40B4-BE49-F238E27FC236}">
                <a16:creationId xmlns:a16="http://schemas.microsoft.com/office/drawing/2014/main" id="{28CCE7FC-CA7D-8476-0931-7B732AEB5CF5}"/>
              </a:ext>
            </a:extLst>
          </p:cNvPr>
          <p:cNvPicPr>
            <a:picLocks noChangeAspect="1"/>
          </p:cNvPicPr>
          <p:nvPr/>
        </p:nvPicPr>
        <p:blipFill>
          <a:blip r:embed="rId21"/>
          <a:stretch>
            <a:fillRect/>
          </a:stretch>
        </p:blipFill>
        <p:spPr>
          <a:xfrm>
            <a:off x="1661913" y="1478656"/>
            <a:ext cx="1000745" cy="627681"/>
          </a:xfrm>
          <a:prstGeom prst="rect">
            <a:avLst/>
          </a:prstGeom>
        </p:spPr>
      </p:pic>
      <p:pic>
        <p:nvPicPr>
          <p:cNvPr id="26" name="Picture 25" descr="A yellow banana on a black background&#10;&#10;Description automatically generated">
            <a:extLst>
              <a:ext uri="{FF2B5EF4-FFF2-40B4-BE49-F238E27FC236}">
                <a16:creationId xmlns:a16="http://schemas.microsoft.com/office/drawing/2014/main" id="{BBCD5A28-E8F2-E2D6-1D8D-A34E177D6D2F}"/>
              </a:ext>
            </a:extLst>
          </p:cNvPr>
          <p:cNvPicPr>
            <a:picLocks noChangeAspect="1"/>
          </p:cNvPicPr>
          <p:nvPr/>
        </p:nvPicPr>
        <p:blipFill>
          <a:blip r:embed="rId22"/>
          <a:stretch>
            <a:fillRect/>
          </a:stretch>
        </p:blipFill>
        <p:spPr>
          <a:xfrm>
            <a:off x="116605" y="3937233"/>
            <a:ext cx="812283" cy="902782"/>
          </a:xfrm>
          <a:prstGeom prst="rect">
            <a:avLst/>
          </a:prstGeom>
        </p:spPr>
      </p:pic>
      <p:pic>
        <p:nvPicPr>
          <p:cNvPr id="27" name="Picture 26" descr="A purple onion with a slice cut in half&#10;&#10;Description automatically generated">
            <a:extLst>
              <a:ext uri="{FF2B5EF4-FFF2-40B4-BE49-F238E27FC236}">
                <a16:creationId xmlns:a16="http://schemas.microsoft.com/office/drawing/2014/main" id="{580256CB-4017-3925-618B-76500B64F6D1}"/>
              </a:ext>
            </a:extLst>
          </p:cNvPr>
          <p:cNvPicPr>
            <a:picLocks noChangeAspect="1"/>
          </p:cNvPicPr>
          <p:nvPr/>
        </p:nvPicPr>
        <p:blipFill>
          <a:blip r:embed="rId23"/>
          <a:stretch>
            <a:fillRect/>
          </a:stretch>
        </p:blipFill>
        <p:spPr>
          <a:xfrm>
            <a:off x="1039598" y="2268838"/>
            <a:ext cx="812283" cy="735191"/>
          </a:xfrm>
          <a:prstGeom prst="rect">
            <a:avLst/>
          </a:prstGeom>
        </p:spPr>
      </p:pic>
      <p:pic>
        <p:nvPicPr>
          <p:cNvPr id="28" name="Picture 27" descr="A logo of a beet&#10;&#10;Description automatically generated">
            <a:extLst>
              <a:ext uri="{FF2B5EF4-FFF2-40B4-BE49-F238E27FC236}">
                <a16:creationId xmlns:a16="http://schemas.microsoft.com/office/drawing/2014/main" id="{93324075-3E96-9188-EA5A-20F164616FAD}"/>
              </a:ext>
            </a:extLst>
          </p:cNvPr>
          <p:cNvPicPr>
            <a:picLocks noChangeAspect="1"/>
          </p:cNvPicPr>
          <p:nvPr/>
        </p:nvPicPr>
        <p:blipFill>
          <a:blip r:embed="rId24"/>
          <a:stretch>
            <a:fillRect/>
          </a:stretch>
        </p:blipFill>
        <p:spPr>
          <a:xfrm>
            <a:off x="6872059" y="2819221"/>
            <a:ext cx="812283" cy="885579"/>
          </a:xfrm>
          <a:prstGeom prst="rect">
            <a:avLst/>
          </a:prstGeom>
        </p:spPr>
      </p:pic>
      <p:pic>
        <p:nvPicPr>
          <p:cNvPr id="29" name="Picture 28" descr="A logo of a carrot&#10;&#10;Description automatically generated">
            <a:extLst>
              <a:ext uri="{FF2B5EF4-FFF2-40B4-BE49-F238E27FC236}">
                <a16:creationId xmlns:a16="http://schemas.microsoft.com/office/drawing/2014/main" id="{6665A31D-EE13-620C-DB12-2D2B8C27DE5B}"/>
              </a:ext>
            </a:extLst>
          </p:cNvPr>
          <p:cNvPicPr>
            <a:picLocks noChangeAspect="1"/>
          </p:cNvPicPr>
          <p:nvPr/>
        </p:nvPicPr>
        <p:blipFill>
          <a:blip r:embed="rId25"/>
          <a:stretch>
            <a:fillRect/>
          </a:stretch>
        </p:blipFill>
        <p:spPr>
          <a:xfrm>
            <a:off x="1386720" y="236413"/>
            <a:ext cx="615011" cy="1051189"/>
          </a:xfrm>
          <a:prstGeom prst="rect">
            <a:avLst/>
          </a:prstGeom>
        </p:spPr>
      </p:pic>
      <p:pic>
        <p:nvPicPr>
          <p:cNvPr id="30" name="Picture 29" descr="A purple and white beet with green leaves&#10;&#10;Description automatically generated">
            <a:extLst>
              <a:ext uri="{FF2B5EF4-FFF2-40B4-BE49-F238E27FC236}">
                <a16:creationId xmlns:a16="http://schemas.microsoft.com/office/drawing/2014/main" id="{C17AF2CD-04D1-DA8C-2601-133FB2209E86}"/>
              </a:ext>
            </a:extLst>
          </p:cNvPr>
          <p:cNvPicPr>
            <a:picLocks noChangeAspect="1"/>
          </p:cNvPicPr>
          <p:nvPr/>
        </p:nvPicPr>
        <p:blipFill>
          <a:blip r:embed="rId26"/>
          <a:stretch>
            <a:fillRect/>
          </a:stretch>
        </p:blipFill>
        <p:spPr>
          <a:xfrm>
            <a:off x="6122051" y="2733332"/>
            <a:ext cx="812282" cy="971468"/>
          </a:xfrm>
          <a:prstGeom prst="rect">
            <a:avLst/>
          </a:prstGeom>
        </p:spPr>
      </p:pic>
      <p:pic>
        <p:nvPicPr>
          <p:cNvPr id="31" name="Picture 30" descr="A yellow box with a leaf design&#10;&#10;Description automatically generated">
            <a:extLst>
              <a:ext uri="{FF2B5EF4-FFF2-40B4-BE49-F238E27FC236}">
                <a16:creationId xmlns:a16="http://schemas.microsoft.com/office/drawing/2014/main" id="{B06903A4-0263-179D-CC6B-9E722358747A}"/>
              </a:ext>
            </a:extLst>
          </p:cNvPr>
          <p:cNvPicPr>
            <a:picLocks noChangeAspect="1"/>
          </p:cNvPicPr>
          <p:nvPr/>
        </p:nvPicPr>
        <p:blipFill>
          <a:blip r:embed="rId27"/>
          <a:stretch>
            <a:fillRect/>
          </a:stretch>
        </p:blipFill>
        <p:spPr>
          <a:xfrm>
            <a:off x="683023" y="236413"/>
            <a:ext cx="713151" cy="1051189"/>
          </a:xfrm>
          <a:prstGeom prst="rect">
            <a:avLst/>
          </a:prstGeom>
        </p:spPr>
      </p:pic>
      <p:pic>
        <p:nvPicPr>
          <p:cNvPr id="32" name="Picture 31" descr="A bottle and a glass of water&#10;&#10;Description automatically generated">
            <a:extLst>
              <a:ext uri="{FF2B5EF4-FFF2-40B4-BE49-F238E27FC236}">
                <a16:creationId xmlns:a16="http://schemas.microsoft.com/office/drawing/2014/main" id="{57CDC42C-B0A8-C2B9-A468-81E96D536653}"/>
              </a:ext>
            </a:extLst>
          </p:cNvPr>
          <p:cNvPicPr>
            <a:picLocks noChangeAspect="1"/>
          </p:cNvPicPr>
          <p:nvPr/>
        </p:nvPicPr>
        <p:blipFill>
          <a:blip r:embed="rId28"/>
          <a:stretch>
            <a:fillRect/>
          </a:stretch>
        </p:blipFill>
        <p:spPr>
          <a:xfrm>
            <a:off x="121577" y="2979276"/>
            <a:ext cx="812283" cy="1028759"/>
          </a:xfrm>
          <a:prstGeom prst="rect">
            <a:avLst/>
          </a:prstGeom>
        </p:spPr>
      </p:pic>
      <p:pic>
        <p:nvPicPr>
          <p:cNvPr id="34" name="Picture 33" descr="A brown object with a black background&#10;&#10;Description automatically generated">
            <a:extLst>
              <a:ext uri="{FF2B5EF4-FFF2-40B4-BE49-F238E27FC236}">
                <a16:creationId xmlns:a16="http://schemas.microsoft.com/office/drawing/2014/main" id="{6CA57FA6-E439-35F8-E19C-25C37A298E10}"/>
              </a:ext>
            </a:extLst>
          </p:cNvPr>
          <p:cNvPicPr>
            <a:picLocks noChangeAspect="1"/>
          </p:cNvPicPr>
          <p:nvPr/>
        </p:nvPicPr>
        <p:blipFill>
          <a:blip r:embed="rId29"/>
          <a:stretch>
            <a:fillRect/>
          </a:stretch>
        </p:blipFill>
        <p:spPr>
          <a:xfrm>
            <a:off x="3650135" y="2074707"/>
            <a:ext cx="772465" cy="796356"/>
          </a:xfrm>
          <a:prstGeom prst="rect">
            <a:avLst/>
          </a:prstGeom>
        </p:spPr>
      </p:pic>
      <p:pic>
        <p:nvPicPr>
          <p:cNvPr id="35" name="Picture 34" descr="A green bottle with a yellow drop&#10;&#10;Description automatically generated">
            <a:extLst>
              <a:ext uri="{FF2B5EF4-FFF2-40B4-BE49-F238E27FC236}">
                <a16:creationId xmlns:a16="http://schemas.microsoft.com/office/drawing/2014/main" id="{9C079EB7-6CD2-A269-5801-349577FBA5EF}"/>
              </a:ext>
            </a:extLst>
          </p:cNvPr>
          <p:cNvPicPr>
            <a:picLocks noChangeAspect="1"/>
          </p:cNvPicPr>
          <p:nvPr/>
        </p:nvPicPr>
        <p:blipFill>
          <a:blip r:embed="rId30"/>
          <a:stretch>
            <a:fillRect/>
          </a:stretch>
        </p:blipFill>
        <p:spPr>
          <a:xfrm>
            <a:off x="140021" y="224463"/>
            <a:ext cx="546173" cy="1051189"/>
          </a:xfrm>
          <a:prstGeom prst="rect">
            <a:avLst/>
          </a:prstGeom>
        </p:spPr>
      </p:pic>
      <p:pic>
        <p:nvPicPr>
          <p:cNvPr id="36" name="Picture 35" descr="A yellow and blue rectangle&#10;&#10;Description automatically generated">
            <a:extLst>
              <a:ext uri="{FF2B5EF4-FFF2-40B4-BE49-F238E27FC236}">
                <a16:creationId xmlns:a16="http://schemas.microsoft.com/office/drawing/2014/main" id="{B9CB91BF-CCA2-41D5-7097-89433CFBFB78}"/>
              </a:ext>
            </a:extLst>
          </p:cNvPr>
          <p:cNvPicPr>
            <a:picLocks noChangeAspect="1"/>
          </p:cNvPicPr>
          <p:nvPr/>
        </p:nvPicPr>
        <p:blipFill>
          <a:blip r:embed="rId31"/>
          <a:stretch>
            <a:fillRect/>
          </a:stretch>
        </p:blipFill>
        <p:spPr>
          <a:xfrm>
            <a:off x="5979538" y="1303381"/>
            <a:ext cx="812283" cy="607002"/>
          </a:xfrm>
          <a:prstGeom prst="rect">
            <a:avLst/>
          </a:prstGeom>
        </p:spPr>
      </p:pic>
      <p:pic>
        <p:nvPicPr>
          <p:cNvPr id="37" name="Picture 36" descr="A yellow cheese with holes in it&#10;&#10;Description automatically generated">
            <a:extLst>
              <a:ext uri="{FF2B5EF4-FFF2-40B4-BE49-F238E27FC236}">
                <a16:creationId xmlns:a16="http://schemas.microsoft.com/office/drawing/2014/main" id="{658C2B3D-9029-62D0-FE8F-0EE76D63CFC9}"/>
              </a:ext>
            </a:extLst>
          </p:cNvPr>
          <p:cNvPicPr>
            <a:picLocks noChangeAspect="1"/>
          </p:cNvPicPr>
          <p:nvPr/>
        </p:nvPicPr>
        <p:blipFill>
          <a:blip r:embed="rId32"/>
          <a:stretch>
            <a:fillRect/>
          </a:stretch>
        </p:blipFill>
        <p:spPr>
          <a:xfrm>
            <a:off x="5105289" y="1303381"/>
            <a:ext cx="812283" cy="725101"/>
          </a:xfrm>
          <a:prstGeom prst="rect">
            <a:avLst/>
          </a:prstGeom>
        </p:spPr>
      </p:pic>
      <p:pic>
        <p:nvPicPr>
          <p:cNvPr id="38" name="Picture 37" descr="A blue milk carton with a cow head on it&#10;&#10;Description automatically generated">
            <a:extLst>
              <a:ext uri="{FF2B5EF4-FFF2-40B4-BE49-F238E27FC236}">
                <a16:creationId xmlns:a16="http://schemas.microsoft.com/office/drawing/2014/main" id="{620187A7-0043-D8F6-184D-D2900CB66EC2}"/>
              </a:ext>
            </a:extLst>
          </p:cNvPr>
          <p:cNvPicPr>
            <a:picLocks noChangeAspect="1"/>
          </p:cNvPicPr>
          <p:nvPr/>
        </p:nvPicPr>
        <p:blipFill>
          <a:blip r:embed="rId33"/>
          <a:stretch>
            <a:fillRect/>
          </a:stretch>
        </p:blipFill>
        <p:spPr>
          <a:xfrm>
            <a:off x="3671166" y="187170"/>
            <a:ext cx="812283" cy="937740"/>
          </a:xfrm>
          <a:prstGeom prst="rect">
            <a:avLst/>
          </a:prstGeom>
        </p:spPr>
      </p:pic>
      <p:pic>
        <p:nvPicPr>
          <p:cNvPr id="39" name="Picture 38" descr="A white and green plant&#10;&#10;Description automatically generated">
            <a:extLst>
              <a:ext uri="{FF2B5EF4-FFF2-40B4-BE49-F238E27FC236}">
                <a16:creationId xmlns:a16="http://schemas.microsoft.com/office/drawing/2014/main" id="{3C7777DB-7251-D7DA-DAF6-3B37FB955EED}"/>
              </a:ext>
            </a:extLst>
          </p:cNvPr>
          <p:cNvPicPr>
            <a:picLocks noChangeAspect="1"/>
          </p:cNvPicPr>
          <p:nvPr/>
        </p:nvPicPr>
        <p:blipFill>
          <a:blip r:embed="rId34"/>
          <a:stretch>
            <a:fillRect/>
          </a:stretch>
        </p:blipFill>
        <p:spPr>
          <a:xfrm>
            <a:off x="121577" y="2208273"/>
            <a:ext cx="812283" cy="856322"/>
          </a:xfrm>
          <a:prstGeom prst="rect">
            <a:avLst/>
          </a:prstGeom>
        </p:spPr>
      </p:pic>
      <p:pic>
        <p:nvPicPr>
          <p:cNvPr id="40" name="Picture 39" descr="A green broccoli on a black background&#10;&#10;Description automatically generated">
            <a:extLst>
              <a:ext uri="{FF2B5EF4-FFF2-40B4-BE49-F238E27FC236}">
                <a16:creationId xmlns:a16="http://schemas.microsoft.com/office/drawing/2014/main" id="{F49242AC-620B-AA37-16F5-906209568B8D}"/>
              </a:ext>
            </a:extLst>
          </p:cNvPr>
          <p:cNvPicPr>
            <a:picLocks noChangeAspect="1"/>
          </p:cNvPicPr>
          <p:nvPr/>
        </p:nvPicPr>
        <p:blipFill>
          <a:blip r:embed="rId35"/>
          <a:stretch>
            <a:fillRect/>
          </a:stretch>
        </p:blipFill>
        <p:spPr>
          <a:xfrm>
            <a:off x="6795143" y="1172400"/>
            <a:ext cx="796355" cy="856082"/>
          </a:xfrm>
          <a:prstGeom prst="rect">
            <a:avLst/>
          </a:prstGeom>
        </p:spPr>
      </p:pic>
      <p:pic>
        <p:nvPicPr>
          <p:cNvPr id="41" name="Picture 40" descr="A green pea pod and three green balls&#10;&#10;Description automatically generated">
            <a:extLst>
              <a:ext uri="{FF2B5EF4-FFF2-40B4-BE49-F238E27FC236}">
                <a16:creationId xmlns:a16="http://schemas.microsoft.com/office/drawing/2014/main" id="{B05C8B8A-CFAD-EB3B-1476-E5C501E19620}"/>
              </a:ext>
            </a:extLst>
          </p:cNvPr>
          <p:cNvPicPr>
            <a:picLocks noChangeAspect="1"/>
          </p:cNvPicPr>
          <p:nvPr/>
        </p:nvPicPr>
        <p:blipFill>
          <a:blip r:embed="rId36"/>
          <a:stretch>
            <a:fillRect/>
          </a:stretch>
        </p:blipFill>
        <p:spPr>
          <a:xfrm>
            <a:off x="711998" y="1452786"/>
            <a:ext cx="1098153" cy="796356"/>
          </a:xfrm>
          <a:prstGeom prst="rect">
            <a:avLst/>
          </a:prstGeom>
        </p:spPr>
      </p:pic>
      <p:pic>
        <p:nvPicPr>
          <p:cNvPr id="42" name="Picture 41" descr="A green and yellow circle with black background&#10;&#10;Description automatically generated">
            <a:extLst>
              <a:ext uri="{FF2B5EF4-FFF2-40B4-BE49-F238E27FC236}">
                <a16:creationId xmlns:a16="http://schemas.microsoft.com/office/drawing/2014/main" id="{4B0BD177-217E-C4C8-6DF4-942FF360735C}"/>
              </a:ext>
            </a:extLst>
          </p:cNvPr>
          <p:cNvPicPr>
            <a:picLocks noChangeAspect="1"/>
          </p:cNvPicPr>
          <p:nvPr/>
        </p:nvPicPr>
        <p:blipFill>
          <a:blip r:embed="rId37"/>
          <a:stretch>
            <a:fillRect/>
          </a:stretch>
        </p:blipFill>
        <p:spPr>
          <a:xfrm>
            <a:off x="6949585" y="509068"/>
            <a:ext cx="812283" cy="615842"/>
          </a:xfrm>
          <a:prstGeom prst="rect">
            <a:avLst/>
          </a:prstGeom>
        </p:spPr>
      </p:pic>
      <p:pic>
        <p:nvPicPr>
          <p:cNvPr id="44" name="Picture 43" descr="A group of orange curved shapes&#10;&#10;Description automatically generated">
            <a:extLst>
              <a:ext uri="{FF2B5EF4-FFF2-40B4-BE49-F238E27FC236}">
                <a16:creationId xmlns:a16="http://schemas.microsoft.com/office/drawing/2014/main" id="{47A7EFA0-CEDF-E643-EBB1-83522FB7D66A}"/>
              </a:ext>
            </a:extLst>
          </p:cNvPr>
          <p:cNvPicPr>
            <a:picLocks noChangeAspect="1"/>
          </p:cNvPicPr>
          <p:nvPr/>
        </p:nvPicPr>
        <p:blipFill>
          <a:blip r:embed="rId38"/>
          <a:stretch>
            <a:fillRect/>
          </a:stretch>
        </p:blipFill>
        <p:spPr>
          <a:xfrm>
            <a:off x="-228650" y="1478656"/>
            <a:ext cx="1191615" cy="729617"/>
          </a:xfrm>
          <a:prstGeom prst="rect">
            <a:avLst/>
          </a:prstGeom>
        </p:spPr>
      </p:pic>
      <p:pic>
        <p:nvPicPr>
          <p:cNvPr id="46" name="Picture 45" descr="A yellow and orange taco&#10;&#10;Description automatically generated">
            <a:extLst>
              <a:ext uri="{FF2B5EF4-FFF2-40B4-BE49-F238E27FC236}">
                <a16:creationId xmlns:a16="http://schemas.microsoft.com/office/drawing/2014/main" id="{D6FB96A5-19C4-9263-ECDB-70A2ED56103E}"/>
              </a:ext>
            </a:extLst>
          </p:cNvPr>
          <p:cNvPicPr>
            <a:picLocks noChangeAspect="1"/>
          </p:cNvPicPr>
          <p:nvPr/>
        </p:nvPicPr>
        <p:blipFill>
          <a:blip r:embed="rId39"/>
          <a:stretch>
            <a:fillRect/>
          </a:stretch>
        </p:blipFill>
        <p:spPr>
          <a:xfrm>
            <a:off x="6059776" y="332990"/>
            <a:ext cx="812283" cy="591963"/>
          </a:xfrm>
          <a:prstGeom prst="rect">
            <a:avLst/>
          </a:prstGeom>
        </p:spPr>
      </p:pic>
      <p:pic>
        <p:nvPicPr>
          <p:cNvPr id="48" name="Picture 47" descr="A loaf of bread with five slices&#10;&#10;Description automatically generated">
            <a:extLst>
              <a:ext uri="{FF2B5EF4-FFF2-40B4-BE49-F238E27FC236}">
                <a16:creationId xmlns:a16="http://schemas.microsoft.com/office/drawing/2014/main" id="{C762F773-6022-9E6A-13CD-EE731ADADB1C}"/>
              </a:ext>
            </a:extLst>
          </p:cNvPr>
          <p:cNvPicPr>
            <a:picLocks noChangeAspect="1"/>
          </p:cNvPicPr>
          <p:nvPr/>
        </p:nvPicPr>
        <p:blipFill>
          <a:blip r:embed="rId40"/>
          <a:stretch>
            <a:fillRect/>
          </a:stretch>
        </p:blipFill>
        <p:spPr>
          <a:xfrm>
            <a:off x="5243135" y="377156"/>
            <a:ext cx="812282" cy="557767"/>
          </a:xfrm>
          <a:prstGeom prst="rect">
            <a:avLst/>
          </a:prstGeom>
        </p:spPr>
      </p:pic>
      <p:pic>
        <p:nvPicPr>
          <p:cNvPr id="50" name="Picture 49" descr="A piece of bread with a white crust&#10;&#10;Description automatically generated">
            <a:extLst>
              <a:ext uri="{FF2B5EF4-FFF2-40B4-BE49-F238E27FC236}">
                <a16:creationId xmlns:a16="http://schemas.microsoft.com/office/drawing/2014/main" id="{7B5FDE87-DA62-8FE6-2BFA-9A3E0587DA1E}"/>
              </a:ext>
            </a:extLst>
          </p:cNvPr>
          <p:cNvPicPr>
            <a:picLocks noChangeAspect="1"/>
          </p:cNvPicPr>
          <p:nvPr/>
        </p:nvPicPr>
        <p:blipFill>
          <a:blip r:embed="rId41"/>
          <a:stretch>
            <a:fillRect/>
          </a:stretch>
        </p:blipFill>
        <p:spPr>
          <a:xfrm>
            <a:off x="4293006" y="1285917"/>
            <a:ext cx="812283" cy="760031"/>
          </a:xfrm>
          <a:prstGeom prst="rect">
            <a:avLst/>
          </a:prstGeom>
        </p:spPr>
      </p:pic>
      <p:pic>
        <p:nvPicPr>
          <p:cNvPr id="52" name="Picture 51" descr="A blue bowl with chopsticks and a white object&#10;&#10;Description automatically generated">
            <a:extLst>
              <a:ext uri="{FF2B5EF4-FFF2-40B4-BE49-F238E27FC236}">
                <a16:creationId xmlns:a16="http://schemas.microsoft.com/office/drawing/2014/main" id="{72EE4B1F-D15A-5059-CB4B-6CED050B3494}"/>
              </a:ext>
            </a:extLst>
          </p:cNvPr>
          <p:cNvPicPr>
            <a:picLocks noChangeAspect="1"/>
          </p:cNvPicPr>
          <p:nvPr/>
        </p:nvPicPr>
        <p:blipFill>
          <a:blip r:embed="rId42"/>
          <a:stretch>
            <a:fillRect/>
          </a:stretch>
        </p:blipFill>
        <p:spPr>
          <a:xfrm>
            <a:off x="4312333" y="263762"/>
            <a:ext cx="812282" cy="784556"/>
          </a:xfrm>
          <a:prstGeom prst="rect">
            <a:avLst/>
          </a:prstGeom>
        </p:spPr>
      </p:pic>
      <p:pic>
        <p:nvPicPr>
          <p:cNvPr id="54" name="Picture 53">
            <a:extLst>
              <a:ext uri="{FF2B5EF4-FFF2-40B4-BE49-F238E27FC236}">
                <a16:creationId xmlns:a16="http://schemas.microsoft.com/office/drawing/2014/main" id="{87685CE1-A08E-C441-8A5E-FAE271618654}"/>
              </a:ext>
            </a:extLst>
          </p:cNvPr>
          <p:cNvPicPr>
            <a:picLocks noChangeAspect="1"/>
          </p:cNvPicPr>
          <p:nvPr/>
        </p:nvPicPr>
        <p:blipFill>
          <a:blip r:embed="rId43"/>
          <a:stretch>
            <a:fillRect/>
          </a:stretch>
        </p:blipFill>
        <p:spPr>
          <a:xfrm>
            <a:off x="3508769" y="3881302"/>
            <a:ext cx="634624" cy="673629"/>
          </a:xfrm>
          <a:prstGeom prst="rect">
            <a:avLst/>
          </a:prstGeom>
        </p:spPr>
      </p:pic>
      <p:pic>
        <p:nvPicPr>
          <p:cNvPr id="56" name="Picture 55">
            <a:extLst>
              <a:ext uri="{FF2B5EF4-FFF2-40B4-BE49-F238E27FC236}">
                <a16:creationId xmlns:a16="http://schemas.microsoft.com/office/drawing/2014/main" id="{7D34B326-82CC-536B-AC39-80D389DFE4F2}"/>
              </a:ext>
            </a:extLst>
          </p:cNvPr>
          <p:cNvPicPr>
            <a:picLocks noChangeAspect="1"/>
          </p:cNvPicPr>
          <p:nvPr/>
        </p:nvPicPr>
        <p:blipFill>
          <a:blip r:embed="rId44"/>
          <a:stretch>
            <a:fillRect/>
          </a:stretch>
        </p:blipFill>
        <p:spPr>
          <a:xfrm>
            <a:off x="4440747" y="3937233"/>
            <a:ext cx="465744" cy="575912"/>
          </a:xfrm>
          <a:prstGeom prst="rect">
            <a:avLst/>
          </a:prstGeom>
        </p:spPr>
      </p:pic>
      <p:pic>
        <p:nvPicPr>
          <p:cNvPr id="58" name="Picture 57">
            <a:extLst>
              <a:ext uri="{FF2B5EF4-FFF2-40B4-BE49-F238E27FC236}">
                <a16:creationId xmlns:a16="http://schemas.microsoft.com/office/drawing/2014/main" id="{7D4FBB2B-5A8E-6AAE-E4C2-9779B31828CD}"/>
              </a:ext>
            </a:extLst>
          </p:cNvPr>
          <p:cNvPicPr>
            <a:picLocks noChangeAspect="1"/>
          </p:cNvPicPr>
          <p:nvPr/>
        </p:nvPicPr>
        <p:blipFill>
          <a:blip r:embed="rId45"/>
          <a:stretch>
            <a:fillRect/>
          </a:stretch>
        </p:blipFill>
        <p:spPr>
          <a:xfrm>
            <a:off x="4940102" y="5935323"/>
            <a:ext cx="861988" cy="861988"/>
          </a:xfrm>
          <a:prstGeom prst="rect">
            <a:avLst/>
          </a:prstGeom>
        </p:spPr>
      </p:pic>
      <p:pic>
        <p:nvPicPr>
          <p:cNvPr id="60" name="Picture 59" descr="A blue and green planet&#10;&#10;AI-generated content may be incorrect.">
            <a:extLst>
              <a:ext uri="{FF2B5EF4-FFF2-40B4-BE49-F238E27FC236}">
                <a16:creationId xmlns:a16="http://schemas.microsoft.com/office/drawing/2014/main" id="{6C8E4474-9B8B-89F1-A5FA-C21170E348BD}"/>
              </a:ext>
            </a:extLst>
          </p:cNvPr>
          <p:cNvPicPr>
            <a:picLocks noChangeAspect="1"/>
          </p:cNvPicPr>
          <p:nvPr/>
        </p:nvPicPr>
        <p:blipFill>
          <a:blip r:embed="rId46"/>
          <a:stretch>
            <a:fillRect/>
          </a:stretch>
        </p:blipFill>
        <p:spPr>
          <a:xfrm>
            <a:off x="1052036" y="7003291"/>
            <a:ext cx="919465" cy="919465"/>
          </a:xfrm>
          <a:prstGeom prst="rect">
            <a:avLst/>
          </a:prstGeom>
        </p:spPr>
      </p:pic>
      <p:pic>
        <p:nvPicPr>
          <p:cNvPr id="62" name="Picture 61" descr="A clipboard with a paper and a circle&#10;&#10;AI-generated content may be incorrect.">
            <a:extLst>
              <a:ext uri="{FF2B5EF4-FFF2-40B4-BE49-F238E27FC236}">
                <a16:creationId xmlns:a16="http://schemas.microsoft.com/office/drawing/2014/main" id="{BACD5E7A-CB2E-B0A2-0BF7-A15737D82EFB}"/>
              </a:ext>
            </a:extLst>
          </p:cNvPr>
          <p:cNvPicPr>
            <a:picLocks noChangeAspect="1"/>
          </p:cNvPicPr>
          <p:nvPr/>
        </p:nvPicPr>
        <p:blipFill>
          <a:blip r:embed="rId47"/>
          <a:stretch>
            <a:fillRect/>
          </a:stretch>
        </p:blipFill>
        <p:spPr>
          <a:xfrm>
            <a:off x="84420" y="6989999"/>
            <a:ext cx="949361" cy="949361"/>
          </a:xfrm>
          <a:prstGeom prst="rect">
            <a:avLst/>
          </a:prstGeom>
        </p:spPr>
      </p:pic>
      <p:pic>
        <p:nvPicPr>
          <p:cNvPr id="64" name="Picture 63" descr="A house with a red roof&#10;&#10;AI-generated content may be incorrect.">
            <a:extLst>
              <a:ext uri="{FF2B5EF4-FFF2-40B4-BE49-F238E27FC236}">
                <a16:creationId xmlns:a16="http://schemas.microsoft.com/office/drawing/2014/main" id="{FD1E9B76-5D30-B454-1C08-BEDC8B554393}"/>
              </a:ext>
            </a:extLst>
          </p:cNvPr>
          <p:cNvPicPr>
            <a:picLocks noChangeAspect="1"/>
          </p:cNvPicPr>
          <p:nvPr/>
        </p:nvPicPr>
        <p:blipFill>
          <a:blip r:embed="rId48"/>
          <a:stretch>
            <a:fillRect/>
          </a:stretch>
        </p:blipFill>
        <p:spPr>
          <a:xfrm>
            <a:off x="4836811" y="6797311"/>
            <a:ext cx="890693" cy="890693"/>
          </a:xfrm>
          <a:prstGeom prst="rect">
            <a:avLst/>
          </a:prstGeom>
        </p:spPr>
      </p:pic>
      <p:pic>
        <p:nvPicPr>
          <p:cNvPr id="66" name="Picture 65" descr="A yellow and white stopwatch&#10;&#10;AI-generated content may be incorrect.">
            <a:extLst>
              <a:ext uri="{FF2B5EF4-FFF2-40B4-BE49-F238E27FC236}">
                <a16:creationId xmlns:a16="http://schemas.microsoft.com/office/drawing/2014/main" id="{3052C651-E43A-3974-349C-6F1EFB2B1135}"/>
              </a:ext>
            </a:extLst>
          </p:cNvPr>
          <p:cNvPicPr>
            <a:picLocks noChangeAspect="1"/>
          </p:cNvPicPr>
          <p:nvPr/>
        </p:nvPicPr>
        <p:blipFill>
          <a:blip r:embed="rId49"/>
          <a:stretch>
            <a:fillRect/>
          </a:stretch>
        </p:blipFill>
        <p:spPr>
          <a:xfrm>
            <a:off x="3008701" y="6905804"/>
            <a:ext cx="890693" cy="890693"/>
          </a:xfrm>
          <a:prstGeom prst="rect">
            <a:avLst/>
          </a:prstGeom>
        </p:spPr>
      </p:pic>
      <p:pic>
        <p:nvPicPr>
          <p:cNvPr id="68" name="Picture 67" descr="A yellow and green chat bubbles&#10;&#10;AI-generated content may be incorrect.">
            <a:extLst>
              <a:ext uri="{FF2B5EF4-FFF2-40B4-BE49-F238E27FC236}">
                <a16:creationId xmlns:a16="http://schemas.microsoft.com/office/drawing/2014/main" id="{3949B987-9F7A-B297-CFA3-6C5233D179E5}"/>
              </a:ext>
            </a:extLst>
          </p:cNvPr>
          <p:cNvPicPr>
            <a:picLocks noChangeAspect="1"/>
          </p:cNvPicPr>
          <p:nvPr/>
        </p:nvPicPr>
        <p:blipFill>
          <a:blip r:embed="rId50"/>
          <a:stretch>
            <a:fillRect/>
          </a:stretch>
        </p:blipFill>
        <p:spPr>
          <a:xfrm>
            <a:off x="6648182" y="6753149"/>
            <a:ext cx="979016" cy="979016"/>
          </a:xfrm>
          <a:prstGeom prst="rect">
            <a:avLst/>
          </a:prstGeom>
        </p:spPr>
      </p:pic>
      <p:pic>
        <p:nvPicPr>
          <p:cNvPr id="70" name="Picture 69" descr="A purple circle with white lines&#10;&#10;AI-generated content may be incorrect.">
            <a:extLst>
              <a:ext uri="{FF2B5EF4-FFF2-40B4-BE49-F238E27FC236}">
                <a16:creationId xmlns:a16="http://schemas.microsoft.com/office/drawing/2014/main" id="{179244B3-9427-95BA-4F12-8757C571A01F}"/>
              </a:ext>
            </a:extLst>
          </p:cNvPr>
          <p:cNvPicPr>
            <a:picLocks noChangeAspect="1"/>
          </p:cNvPicPr>
          <p:nvPr/>
        </p:nvPicPr>
        <p:blipFill>
          <a:blip r:embed="rId51"/>
          <a:stretch>
            <a:fillRect/>
          </a:stretch>
        </p:blipFill>
        <p:spPr>
          <a:xfrm>
            <a:off x="3914804" y="6879631"/>
            <a:ext cx="890693" cy="890693"/>
          </a:xfrm>
          <a:prstGeom prst="rect">
            <a:avLst/>
          </a:prstGeom>
        </p:spPr>
      </p:pic>
      <p:pic>
        <p:nvPicPr>
          <p:cNvPr id="72" name="Picture 71" descr="A yellow and orange chat bubbles&#10;&#10;AI-generated content may be incorrect.">
            <a:extLst>
              <a:ext uri="{FF2B5EF4-FFF2-40B4-BE49-F238E27FC236}">
                <a16:creationId xmlns:a16="http://schemas.microsoft.com/office/drawing/2014/main" id="{9D90EAD0-280F-DF33-5D60-C76A0D8135F9}"/>
              </a:ext>
            </a:extLst>
          </p:cNvPr>
          <p:cNvPicPr>
            <a:picLocks noChangeAspect="1"/>
          </p:cNvPicPr>
          <p:nvPr/>
        </p:nvPicPr>
        <p:blipFill>
          <a:blip r:embed="rId52"/>
          <a:stretch>
            <a:fillRect/>
          </a:stretch>
        </p:blipFill>
        <p:spPr>
          <a:xfrm>
            <a:off x="6515561" y="5812276"/>
            <a:ext cx="885579" cy="885579"/>
          </a:xfrm>
          <a:prstGeom prst="rect">
            <a:avLst/>
          </a:prstGeom>
        </p:spPr>
      </p:pic>
      <p:pic>
        <p:nvPicPr>
          <p:cNvPr id="74" name="Picture 73" descr="A purple and yellow magnifying glass&#10;&#10;AI-generated content may be incorrect.">
            <a:extLst>
              <a:ext uri="{FF2B5EF4-FFF2-40B4-BE49-F238E27FC236}">
                <a16:creationId xmlns:a16="http://schemas.microsoft.com/office/drawing/2014/main" id="{BCD67181-DD73-8C97-E208-F4902117B432}"/>
              </a:ext>
            </a:extLst>
          </p:cNvPr>
          <p:cNvPicPr>
            <a:picLocks noChangeAspect="1"/>
          </p:cNvPicPr>
          <p:nvPr/>
        </p:nvPicPr>
        <p:blipFill>
          <a:blip r:embed="rId53"/>
          <a:stretch>
            <a:fillRect/>
          </a:stretch>
        </p:blipFill>
        <p:spPr>
          <a:xfrm>
            <a:off x="5710018" y="6836438"/>
            <a:ext cx="885579" cy="885579"/>
          </a:xfrm>
          <a:prstGeom prst="rect">
            <a:avLst/>
          </a:prstGeom>
        </p:spPr>
      </p:pic>
      <p:pic>
        <p:nvPicPr>
          <p:cNvPr id="76" name="Picture 75" descr="A pink and white location marker&#10;&#10;AI-generated content may be incorrect.">
            <a:extLst>
              <a:ext uri="{FF2B5EF4-FFF2-40B4-BE49-F238E27FC236}">
                <a16:creationId xmlns:a16="http://schemas.microsoft.com/office/drawing/2014/main" id="{C180F56B-81E4-A718-DA86-8E8D67756D11}"/>
              </a:ext>
            </a:extLst>
          </p:cNvPr>
          <p:cNvPicPr>
            <a:picLocks noChangeAspect="1"/>
          </p:cNvPicPr>
          <p:nvPr/>
        </p:nvPicPr>
        <p:blipFill>
          <a:blip r:embed="rId54"/>
          <a:stretch>
            <a:fillRect/>
          </a:stretch>
        </p:blipFill>
        <p:spPr>
          <a:xfrm>
            <a:off x="5764480" y="5913472"/>
            <a:ext cx="812282" cy="812282"/>
          </a:xfrm>
          <a:prstGeom prst="rect">
            <a:avLst/>
          </a:prstGeom>
        </p:spPr>
      </p:pic>
      <p:pic>
        <p:nvPicPr>
          <p:cNvPr id="78" name="Picture 77" descr="A yellow light bulb with rays of light&#10;&#10;AI-generated content may be incorrect.">
            <a:extLst>
              <a:ext uri="{FF2B5EF4-FFF2-40B4-BE49-F238E27FC236}">
                <a16:creationId xmlns:a16="http://schemas.microsoft.com/office/drawing/2014/main" id="{6D88C38E-7C62-2BE2-E8DC-C91DD25D16A9}"/>
              </a:ext>
            </a:extLst>
          </p:cNvPr>
          <p:cNvPicPr>
            <a:picLocks noChangeAspect="1"/>
          </p:cNvPicPr>
          <p:nvPr/>
        </p:nvPicPr>
        <p:blipFill>
          <a:blip r:embed="rId55"/>
          <a:stretch>
            <a:fillRect/>
          </a:stretch>
        </p:blipFill>
        <p:spPr>
          <a:xfrm>
            <a:off x="2008411" y="6846918"/>
            <a:ext cx="949579" cy="949579"/>
          </a:xfrm>
          <a:prstGeom prst="rect">
            <a:avLst/>
          </a:prstGeom>
        </p:spPr>
      </p:pic>
      <p:pic>
        <p:nvPicPr>
          <p:cNvPr id="80" name="Picture 79" descr="A light bulb in a thought bubble&#10;&#10;AI-generated content may be incorrect.">
            <a:extLst>
              <a:ext uri="{FF2B5EF4-FFF2-40B4-BE49-F238E27FC236}">
                <a16:creationId xmlns:a16="http://schemas.microsoft.com/office/drawing/2014/main" id="{180A1494-C422-E341-47F0-F2C391B61EBC}"/>
              </a:ext>
            </a:extLst>
          </p:cNvPr>
          <p:cNvPicPr>
            <a:picLocks noChangeAspect="1"/>
          </p:cNvPicPr>
          <p:nvPr/>
        </p:nvPicPr>
        <p:blipFill>
          <a:blip r:embed="rId56"/>
          <a:stretch>
            <a:fillRect/>
          </a:stretch>
        </p:blipFill>
        <p:spPr>
          <a:xfrm>
            <a:off x="102457" y="8278658"/>
            <a:ext cx="949579" cy="949579"/>
          </a:xfrm>
          <a:prstGeom prst="rect">
            <a:avLst/>
          </a:prstGeom>
        </p:spPr>
      </p:pic>
      <p:pic>
        <p:nvPicPr>
          <p:cNvPr id="82" name="Picture 81" descr="A group of people in front of a blackboard&#10;&#10;AI-generated content may be incorrect.">
            <a:extLst>
              <a:ext uri="{FF2B5EF4-FFF2-40B4-BE49-F238E27FC236}">
                <a16:creationId xmlns:a16="http://schemas.microsoft.com/office/drawing/2014/main" id="{B4E5C176-7018-2BC6-E9BA-C7091261132A}"/>
              </a:ext>
            </a:extLst>
          </p:cNvPr>
          <p:cNvPicPr>
            <a:picLocks noChangeAspect="1"/>
          </p:cNvPicPr>
          <p:nvPr/>
        </p:nvPicPr>
        <p:blipFill>
          <a:blip r:embed="rId57"/>
          <a:stretch>
            <a:fillRect/>
          </a:stretch>
        </p:blipFill>
        <p:spPr>
          <a:xfrm>
            <a:off x="1073634" y="8134298"/>
            <a:ext cx="919465" cy="919465"/>
          </a:xfrm>
          <a:prstGeom prst="rect">
            <a:avLst/>
          </a:prstGeom>
        </p:spPr>
      </p:pic>
      <p:pic>
        <p:nvPicPr>
          <p:cNvPr id="84" name="Picture 83" descr="A calendar with a red and white design&#10;&#10;AI-generated content may be incorrect.">
            <a:extLst>
              <a:ext uri="{FF2B5EF4-FFF2-40B4-BE49-F238E27FC236}">
                <a16:creationId xmlns:a16="http://schemas.microsoft.com/office/drawing/2014/main" id="{4C0F10CF-D186-4740-611B-D58B904FD4E8}"/>
              </a:ext>
            </a:extLst>
          </p:cNvPr>
          <p:cNvPicPr>
            <a:picLocks noChangeAspect="1"/>
          </p:cNvPicPr>
          <p:nvPr/>
        </p:nvPicPr>
        <p:blipFill>
          <a:blip r:embed="rId58"/>
          <a:stretch>
            <a:fillRect/>
          </a:stretch>
        </p:blipFill>
        <p:spPr>
          <a:xfrm>
            <a:off x="3989301" y="7914999"/>
            <a:ext cx="868493" cy="868493"/>
          </a:xfrm>
          <a:prstGeom prst="rect">
            <a:avLst/>
          </a:prstGeom>
        </p:spPr>
      </p:pic>
      <p:pic>
        <p:nvPicPr>
          <p:cNvPr id="86" name="Picture 85" descr="A blue building with a flag on top&#10;&#10;AI-generated content may be incorrect.">
            <a:extLst>
              <a:ext uri="{FF2B5EF4-FFF2-40B4-BE49-F238E27FC236}">
                <a16:creationId xmlns:a16="http://schemas.microsoft.com/office/drawing/2014/main" id="{CB28D931-6339-35AE-9207-60F92BB45302}"/>
              </a:ext>
            </a:extLst>
          </p:cNvPr>
          <p:cNvPicPr>
            <a:picLocks noChangeAspect="1"/>
          </p:cNvPicPr>
          <p:nvPr/>
        </p:nvPicPr>
        <p:blipFill>
          <a:blip r:embed="rId59"/>
          <a:stretch>
            <a:fillRect/>
          </a:stretch>
        </p:blipFill>
        <p:spPr>
          <a:xfrm>
            <a:off x="2077059" y="7914999"/>
            <a:ext cx="812282" cy="812282"/>
          </a:xfrm>
          <a:prstGeom prst="rect">
            <a:avLst/>
          </a:prstGeom>
        </p:spPr>
      </p:pic>
      <p:pic>
        <p:nvPicPr>
          <p:cNvPr id="88" name="Picture 87" descr="A hands shaking with a black background&#10;&#10;AI-generated content may be incorrect.">
            <a:extLst>
              <a:ext uri="{FF2B5EF4-FFF2-40B4-BE49-F238E27FC236}">
                <a16:creationId xmlns:a16="http://schemas.microsoft.com/office/drawing/2014/main" id="{78B31289-8521-4A96-3073-64ECB69C8E0C}"/>
              </a:ext>
            </a:extLst>
          </p:cNvPr>
          <p:cNvPicPr>
            <a:picLocks noChangeAspect="1"/>
          </p:cNvPicPr>
          <p:nvPr/>
        </p:nvPicPr>
        <p:blipFill>
          <a:blip r:embed="rId60"/>
          <a:stretch>
            <a:fillRect/>
          </a:stretch>
        </p:blipFill>
        <p:spPr>
          <a:xfrm>
            <a:off x="2973301" y="7951337"/>
            <a:ext cx="949580" cy="949580"/>
          </a:xfrm>
          <a:prstGeom prst="rect">
            <a:avLst/>
          </a:prstGeom>
        </p:spPr>
      </p:pic>
      <p:pic>
        <p:nvPicPr>
          <p:cNvPr id="90" name="Picture 89" descr="A purple arrows in a black background&#10;&#10;AI-generated content may be incorrect.">
            <a:extLst>
              <a:ext uri="{FF2B5EF4-FFF2-40B4-BE49-F238E27FC236}">
                <a16:creationId xmlns:a16="http://schemas.microsoft.com/office/drawing/2014/main" id="{0B10E96D-F3F9-6C16-769A-5F08331BFCFC}"/>
              </a:ext>
            </a:extLst>
          </p:cNvPr>
          <p:cNvPicPr>
            <a:picLocks noChangeAspect="1"/>
          </p:cNvPicPr>
          <p:nvPr/>
        </p:nvPicPr>
        <p:blipFill>
          <a:blip r:embed="rId61"/>
          <a:stretch>
            <a:fillRect/>
          </a:stretch>
        </p:blipFill>
        <p:spPr>
          <a:xfrm>
            <a:off x="4943929" y="7860600"/>
            <a:ext cx="868493" cy="868493"/>
          </a:xfrm>
          <a:prstGeom prst="rect">
            <a:avLst/>
          </a:prstGeom>
        </p:spPr>
      </p:pic>
      <p:pic>
        <p:nvPicPr>
          <p:cNvPr id="92" name="Picture 91" descr="A close up of a card&#10;&#10;AI-generated content may be incorrect.">
            <a:extLst>
              <a:ext uri="{FF2B5EF4-FFF2-40B4-BE49-F238E27FC236}">
                <a16:creationId xmlns:a16="http://schemas.microsoft.com/office/drawing/2014/main" id="{2878D2B5-242C-83F8-71AB-6062B13FE524}"/>
              </a:ext>
            </a:extLst>
          </p:cNvPr>
          <p:cNvPicPr>
            <a:picLocks noChangeAspect="1"/>
          </p:cNvPicPr>
          <p:nvPr/>
        </p:nvPicPr>
        <p:blipFill>
          <a:blip r:embed="rId62"/>
          <a:stretch>
            <a:fillRect/>
          </a:stretch>
        </p:blipFill>
        <p:spPr>
          <a:xfrm>
            <a:off x="2020849" y="8682895"/>
            <a:ext cx="868492" cy="868492"/>
          </a:xfrm>
          <a:prstGeom prst="rect">
            <a:avLst/>
          </a:prstGeom>
        </p:spPr>
      </p:pic>
      <p:pic>
        <p:nvPicPr>
          <p:cNvPr id="94" name="Picture 93" descr="A pink and yellow question mark&#10;&#10;AI-generated content may be incorrect.">
            <a:extLst>
              <a:ext uri="{FF2B5EF4-FFF2-40B4-BE49-F238E27FC236}">
                <a16:creationId xmlns:a16="http://schemas.microsoft.com/office/drawing/2014/main" id="{6D76C8D2-4BA3-E438-04AC-189FF7B4D20B}"/>
              </a:ext>
            </a:extLst>
          </p:cNvPr>
          <p:cNvPicPr>
            <a:picLocks noChangeAspect="1"/>
          </p:cNvPicPr>
          <p:nvPr/>
        </p:nvPicPr>
        <p:blipFill>
          <a:blip r:embed="rId63"/>
          <a:stretch>
            <a:fillRect/>
          </a:stretch>
        </p:blipFill>
        <p:spPr>
          <a:xfrm>
            <a:off x="5895206" y="7842849"/>
            <a:ext cx="736895" cy="736895"/>
          </a:xfrm>
          <a:prstGeom prst="rect">
            <a:avLst/>
          </a:prstGeom>
        </p:spPr>
      </p:pic>
      <p:pic>
        <p:nvPicPr>
          <p:cNvPr id="96" name="Picture 95" descr="A couple of people in different colors&#10;&#10;AI-generated content may be incorrect.">
            <a:extLst>
              <a:ext uri="{FF2B5EF4-FFF2-40B4-BE49-F238E27FC236}">
                <a16:creationId xmlns:a16="http://schemas.microsoft.com/office/drawing/2014/main" id="{15A7F0CE-6A04-32FA-F9DD-7372877F2A0C}"/>
              </a:ext>
            </a:extLst>
          </p:cNvPr>
          <p:cNvPicPr>
            <a:picLocks noChangeAspect="1"/>
          </p:cNvPicPr>
          <p:nvPr/>
        </p:nvPicPr>
        <p:blipFill>
          <a:blip r:embed="rId64"/>
          <a:stretch>
            <a:fillRect/>
          </a:stretch>
        </p:blipFill>
        <p:spPr>
          <a:xfrm>
            <a:off x="6338379" y="8484027"/>
            <a:ext cx="1067360" cy="1067360"/>
          </a:xfrm>
          <a:prstGeom prst="rect">
            <a:avLst/>
          </a:prstGeom>
        </p:spPr>
      </p:pic>
      <p:pic>
        <p:nvPicPr>
          <p:cNvPr id="98" name="Picture 97" descr="A purple figure with arms spread out&#10;&#10;AI-generated content may be incorrect.">
            <a:extLst>
              <a:ext uri="{FF2B5EF4-FFF2-40B4-BE49-F238E27FC236}">
                <a16:creationId xmlns:a16="http://schemas.microsoft.com/office/drawing/2014/main" id="{227D3C8D-298E-8618-95E1-D0BF6BCAA922}"/>
              </a:ext>
            </a:extLst>
          </p:cNvPr>
          <p:cNvPicPr>
            <a:picLocks noChangeAspect="1"/>
          </p:cNvPicPr>
          <p:nvPr/>
        </p:nvPicPr>
        <p:blipFill>
          <a:blip r:embed="rId65"/>
          <a:stretch>
            <a:fillRect/>
          </a:stretch>
        </p:blipFill>
        <p:spPr>
          <a:xfrm>
            <a:off x="6627664" y="7732165"/>
            <a:ext cx="1056678" cy="1056678"/>
          </a:xfrm>
          <a:prstGeom prst="rect">
            <a:avLst/>
          </a:prstGeom>
        </p:spPr>
      </p:pic>
      <p:pic>
        <p:nvPicPr>
          <p:cNvPr id="100" name="Picture 99" descr="A green liquid in a glass mug&#10;&#10;AI-generated content may be incorrect.">
            <a:extLst>
              <a:ext uri="{FF2B5EF4-FFF2-40B4-BE49-F238E27FC236}">
                <a16:creationId xmlns:a16="http://schemas.microsoft.com/office/drawing/2014/main" id="{88188F71-CF1E-1AA2-6000-B03CADFA2CB8}"/>
              </a:ext>
            </a:extLst>
          </p:cNvPr>
          <p:cNvPicPr>
            <a:picLocks noChangeAspect="1"/>
          </p:cNvPicPr>
          <p:nvPr/>
        </p:nvPicPr>
        <p:blipFill>
          <a:blip r:embed="rId66"/>
          <a:stretch>
            <a:fillRect/>
          </a:stretch>
        </p:blipFill>
        <p:spPr>
          <a:xfrm>
            <a:off x="5421139" y="3687377"/>
            <a:ext cx="1303421" cy="1258930"/>
          </a:xfrm>
          <a:prstGeom prst="rect">
            <a:avLst/>
          </a:prstGeom>
        </p:spPr>
      </p:pic>
      <p:pic>
        <p:nvPicPr>
          <p:cNvPr id="102" name="Picture 101" descr="A blue recycle bin with a black background&#10;&#10;AI-generated content may be incorrect.">
            <a:extLst>
              <a:ext uri="{FF2B5EF4-FFF2-40B4-BE49-F238E27FC236}">
                <a16:creationId xmlns:a16="http://schemas.microsoft.com/office/drawing/2014/main" id="{3BB15D79-C8AF-C13D-2619-902A547B77FE}"/>
              </a:ext>
            </a:extLst>
          </p:cNvPr>
          <p:cNvPicPr>
            <a:picLocks noChangeAspect="1"/>
          </p:cNvPicPr>
          <p:nvPr/>
        </p:nvPicPr>
        <p:blipFill>
          <a:blip r:embed="rId67"/>
          <a:stretch>
            <a:fillRect/>
          </a:stretch>
        </p:blipFill>
        <p:spPr>
          <a:xfrm>
            <a:off x="6377816" y="3738442"/>
            <a:ext cx="840988" cy="812282"/>
          </a:xfrm>
          <a:prstGeom prst="rect">
            <a:avLst/>
          </a:prstGeom>
        </p:spPr>
      </p:pic>
      <p:pic>
        <p:nvPicPr>
          <p:cNvPr id="104" name="Picture 103" descr="A white bottle with a brown lid&#10;&#10;AI-generated content may be incorrect.">
            <a:extLst>
              <a:ext uri="{FF2B5EF4-FFF2-40B4-BE49-F238E27FC236}">
                <a16:creationId xmlns:a16="http://schemas.microsoft.com/office/drawing/2014/main" id="{46146C7B-7C84-80BD-7DEC-5DD7C2F6F261}"/>
              </a:ext>
            </a:extLst>
          </p:cNvPr>
          <p:cNvPicPr>
            <a:picLocks noChangeAspect="1"/>
          </p:cNvPicPr>
          <p:nvPr/>
        </p:nvPicPr>
        <p:blipFill>
          <a:blip r:embed="rId68"/>
          <a:stretch>
            <a:fillRect/>
          </a:stretch>
        </p:blipFill>
        <p:spPr>
          <a:xfrm>
            <a:off x="6898450" y="3789531"/>
            <a:ext cx="983137" cy="949579"/>
          </a:xfrm>
          <a:prstGeom prst="rect">
            <a:avLst/>
          </a:prstGeom>
        </p:spPr>
      </p:pic>
      <p:pic>
        <p:nvPicPr>
          <p:cNvPr id="106" name="Picture 105" descr="A green cabbage on a black background&#10;&#10;AI-generated content may be incorrect.">
            <a:extLst>
              <a:ext uri="{FF2B5EF4-FFF2-40B4-BE49-F238E27FC236}">
                <a16:creationId xmlns:a16="http://schemas.microsoft.com/office/drawing/2014/main" id="{74C7D641-9EA0-B866-8016-0B01F0F6A908}"/>
              </a:ext>
            </a:extLst>
          </p:cNvPr>
          <p:cNvPicPr>
            <a:picLocks noChangeAspect="1"/>
          </p:cNvPicPr>
          <p:nvPr/>
        </p:nvPicPr>
        <p:blipFill>
          <a:blip r:embed="rId69"/>
          <a:stretch>
            <a:fillRect/>
          </a:stretch>
        </p:blipFill>
        <p:spPr>
          <a:xfrm>
            <a:off x="209273" y="4902770"/>
            <a:ext cx="719615" cy="695051"/>
          </a:xfrm>
          <a:prstGeom prst="rect">
            <a:avLst/>
          </a:prstGeom>
        </p:spPr>
      </p:pic>
      <p:pic>
        <p:nvPicPr>
          <p:cNvPr id="108" name="Picture 107" descr="A bowl of food with balls&#10;&#10;AI-generated content may be incorrect.">
            <a:extLst>
              <a:ext uri="{FF2B5EF4-FFF2-40B4-BE49-F238E27FC236}">
                <a16:creationId xmlns:a16="http://schemas.microsoft.com/office/drawing/2014/main" id="{3E5A1C30-222D-3AE0-7081-9CD41AEC48AB}"/>
              </a:ext>
            </a:extLst>
          </p:cNvPr>
          <p:cNvPicPr>
            <a:picLocks noChangeAspect="1"/>
          </p:cNvPicPr>
          <p:nvPr/>
        </p:nvPicPr>
        <p:blipFill>
          <a:blip r:embed="rId70"/>
          <a:stretch>
            <a:fillRect/>
          </a:stretch>
        </p:blipFill>
        <p:spPr>
          <a:xfrm>
            <a:off x="1065496" y="4844154"/>
            <a:ext cx="840988" cy="812282"/>
          </a:xfrm>
          <a:prstGeom prst="rect">
            <a:avLst/>
          </a:prstGeom>
        </p:spPr>
      </p:pic>
      <p:pic>
        <p:nvPicPr>
          <p:cNvPr id="110" name="Picture 109" descr="A bowl of food on a black background&#10;&#10;AI-generated content may be incorrect.">
            <a:extLst>
              <a:ext uri="{FF2B5EF4-FFF2-40B4-BE49-F238E27FC236}">
                <a16:creationId xmlns:a16="http://schemas.microsoft.com/office/drawing/2014/main" id="{8B87052B-131D-4D17-F72F-32F574181C02}"/>
              </a:ext>
            </a:extLst>
          </p:cNvPr>
          <p:cNvPicPr>
            <a:picLocks noChangeAspect="1"/>
          </p:cNvPicPr>
          <p:nvPr/>
        </p:nvPicPr>
        <p:blipFill>
          <a:blip r:embed="rId71"/>
          <a:stretch>
            <a:fillRect/>
          </a:stretch>
        </p:blipFill>
        <p:spPr>
          <a:xfrm>
            <a:off x="1971501" y="4718471"/>
            <a:ext cx="873194" cy="843388"/>
          </a:xfrm>
          <a:prstGeom prst="rect">
            <a:avLst/>
          </a:prstGeom>
        </p:spPr>
      </p:pic>
      <p:pic>
        <p:nvPicPr>
          <p:cNvPr id="112" name="Picture 111" descr="A green leafy vegetable on a black background&#10;&#10;AI-generated content may be incorrect.">
            <a:extLst>
              <a:ext uri="{FF2B5EF4-FFF2-40B4-BE49-F238E27FC236}">
                <a16:creationId xmlns:a16="http://schemas.microsoft.com/office/drawing/2014/main" id="{989E9FCA-A1D5-6D32-10FC-DC427EA6BE0E}"/>
              </a:ext>
            </a:extLst>
          </p:cNvPr>
          <p:cNvPicPr>
            <a:picLocks noChangeAspect="1"/>
          </p:cNvPicPr>
          <p:nvPr/>
        </p:nvPicPr>
        <p:blipFill>
          <a:blip r:embed="rId72"/>
          <a:stretch>
            <a:fillRect/>
          </a:stretch>
        </p:blipFill>
        <p:spPr>
          <a:xfrm>
            <a:off x="4822224" y="3722118"/>
            <a:ext cx="990198" cy="956399"/>
          </a:xfrm>
          <a:prstGeom prst="rect">
            <a:avLst/>
          </a:prstGeom>
        </p:spPr>
      </p:pic>
      <p:pic>
        <p:nvPicPr>
          <p:cNvPr id="114" name="Picture 113" descr="A green plant with long stems&#10;&#10;AI-generated content may be incorrect.">
            <a:extLst>
              <a:ext uri="{FF2B5EF4-FFF2-40B4-BE49-F238E27FC236}">
                <a16:creationId xmlns:a16="http://schemas.microsoft.com/office/drawing/2014/main" id="{612E8FF3-74BA-4700-FECE-76C44E3FFE2F}"/>
              </a:ext>
            </a:extLst>
          </p:cNvPr>
          <p:cNvPicPr>
            <a:picLocks noChangeAspect="1"/>
          </p:cNvPicPr>
          <p:nvPr/>
        </p:nvPicPr>
        <p:blipFill>
          <a:blip r:embed="rId73"/>
          <a:stretch>
            <a:fillRect/>
          </a:stretch>
        </p:blipFill>
        <p:spPr>
          <a:xfrm>
            <a:off x="3621460" y="4607060"/>
            <a:ext cx="1103890" cy="1066210"/>
          </a:xfrm>
          <a:prstGeom prst="rect">
            <a:avLst/>
          </a:prstGeom>
        </p:spPr>
      </p:pic>
      <p:pic>
        <p:nvPicPr>
          <p:cNvPr id="116" name="Picture 115" descr="A green leafy plant on a black background&#10;&#10;AI-generated content may be incorrect.">
            <a:extLst>
              <a:ext uri="{FF2B5EF4-FFF2-40B4-BE49-F238E27FC236}">
                <a16:creationId xmlns:a16="http://schemas.microsoft.com/office/drawing/2014/main" id="{9CB535ED-E2E9-A432-6836-0035E1BEE568}"/>
              </a:ext>
            </a:extLst>
          </p:cNvPr>
          <p:cNvPicPr>
            <a:picLocks noChangeAspect="1"/>
          </p:cNvPicPr>
          <p:nvPr/>
        </p:nvPicPr>
        <p:blipFill>
          <a:blip r:embed="rId74"/>
          <a:stretch>
            <a:fillRect/>
          </a:stretch>
        </p:blipFill>
        <p:spPr>
          <a:xfrm>
            <a:off x="2949097" y="4718471"/>
            <a:ext cx="1025246" cy="990250"/>
          </a:xfrm>
          <a:prstGeom prst="rect">
            <a:avLst/>
          </a:prstGeom>
        </p:spPr>
      </p:pic>
    </p:spTree>
    <p:extLst>
      <p:ext uri="{BB962C8B-B14F-4D97-AF65-F5344CB8AC3E}">
        <p14:creationId xmlns:p14="http://schemas.microsoft.com/office/powerpoint/2010/main" val="351419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5CACD-B60B-3D77-E1B2-D233A0E14D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91B95-E5ED-656E-C373-5E8CEC798914}"/>
              </a:ext>
            </a:extLst>
          </p:cNvPr>
          <p:cNvSpPr>
            <a:spLocks noGrp="1"/>
          </p:cNvSpPr>
          <p:nvPr>
            <p:ph type="ctrTitle"/>
          </p:nvPr>
        </p:nvSpPr>
        <p:spPr>
          <a:xfrm>
            <a:off x="582930" y="1482437"/>
            <a:ext cx="6606540" cy="686782"/>
          </a:xfrm>
        </p:spPr>
        <p:txBody>
          <a:bodyPr>
            <a:normAutofit fontScale="90000"/>
          </a:bodyPr>
          <a:lstStyle/>
          <a:p>
            <a:pPr algn="l"/>
            <a:r>
              <a:rPr lang="en-US" dirty="0">
                <a:solidFill>
                  <a:schemeClr val="accent4"/>
                </a:solidFill>
                <a:latin typeface="Ubuntu" panose="020B0504030602030204" pitchFamily="34" charset="0"/>
              </a:rPr>
              <a:t>Welcome</a:t>
            </a:r>
          </a:p>
        </p:txBody>
      </p:sp>
      <p:sp>
        <p:nvSpPr>
          <p:cNvPr id="5" name="TextBox 4">
            <a:extLst>
              <a:ext uri="{FF2B5EF4-FFF2-40B4-BE49-F238E27FC236}">
                <a16:creationId xmlns:a16="http://schemas.microsoft.com/office/drawing/2014/main" id="{D8F3AAEC-17E9-CFEF-D479-8A01374D9783}"/>
              </a:ext>
            </a:extLst>
          </p:cNvPr>
          <p:cNvSpPr txBox="1"/>
          <p:nvPr/>
        </p:nvSpPr>
        <p:spPr>
          <a:xfrm>
            <a:off x="582929" y="2509119"/>
            <a:ext cx="6455180" cy="5594160"/>
          </a:xfrm>
          <a:prstGeom prst="rect">
            <a:avLst/>
          </a:prstGeom>
          <a:noFill/>
        </p:spPr>
        <p:txBody>
          <a:bodyPr wrap="square">
            <a:spAutoFit/>
          </a:bodyPr>
          <a:lstStyle/>
          <a:p>
            <a:pPr>
              <a:lnSpc>
                <a:spcPct val="150000"/>
              </a:lnSpc>
            </a:pPr>
            <a:r>
              <a:rPr lang="en-US" sz="1200" dirty="0">
                <a:latin typeface="Ubuntu" panose="020B0504030602030204" pitchFamily="34" charset="0"/>
              </a:rPr>
              <a:t>Dear participant,</a:t>
            </a:r>
          </a:p>
          <a:p>
            <a:pPr>
              <a:lnSpc>
                <a:spcPct val="150000"/>
              </a:lnSpc>
            </a:pPr>
            <a:endParaRPr lang="en-US" sz="1200" dirty="0">
              <a:latin typeface="Ubuntu" panose="020B0504030602030204" pitchFamily="34" charset="0"/>
            </a:endParaRPr>
          </a:p>
          <a:p>
            <a:pPr>
              <a:lnSpc>
                <a:spcPct val="150000"/>
              </a:lnSpc>
            </a:pPr>
            <a:r>
              <a:rPr lang="en-US" sz="1200" dirty="0">
                <a:latin typeface="Ubuntu" panose="020B0504030602030204" pitchFamily="34" charset="0"/>
              </a:rPr>
              <a:t>We are very happy to welcome you to the</a:t>
            </a:r>
            <a:r>
              <a:rPr lang="en-US" sz="1200" b="1" dirty="0">
                <a:latin typeface="Ubuntu" panose="020B0504030602030204" pitchFamily="34" charset="0"/>
              </a:rPr>
              <a:t> </a:t>
            </a:r>
            <a:r>
              <a:rPr lang="en-US" sz="1200" b="1" dirty="0">
                <a:solidFill>
                  <a:schemeClr val="accent4"/>
                </a:solidFill>
                <a:latin typeface="Ubuntu" panose="020B0504030602030204" pitchFamily="34" charset="0"/>
              </a:rPr>
              <a:t>Family Health Forum on Managing Stress &amp; Building Resilience</a:t>
            </a:r>
            <a:r>
              <a:rPr lang="en-US" sz="1200" dirty="0">
                <a:latin typeface="Ubuntu" panose="020B0504030602030204" pitchFamily="34" charset="0"/>
              </a:rPr>
              <a:t>. Family Health Forums provide a space for caregivers, parents, and siblings of people with intellectual disabilities to engage with health professionals, community leaders, and service providers. People with intellectual disability are more prone to chronic health conditions than people without intellectual disability. This includes conditions such as obesity, diabetes, asthma, and cardiovascular disease. Family Health Forums are places to learn more about different health conditions, understand the available services in our communities and to connect with other families. </a:t>
            </a:r>
          </a:p>
          <a:p>
            <a:pPr>
              <a:lnSpc>
                <a:spcPct val="150000"/>
              </a:lnSpc>
            </a:pPr>
            <a:endParaRPr lang="en-US" sz="1200" dirty="0">
              <a:latin typeface="Ubuntu" panose="020B0504030602030204" pitchFamily="34" charset="0"/>
            </a:endParaRPr>
          </a:p>
          <a:p>
            <a:pPr>
              <a:lnSpc>
                <a:spcPct val="150000"/>
              </a:lnSpc>
            </a:pPr>
            <a:r>
              <a:rPr lang="en-US" sz="1200" dirty="0">
                <a:latin typeface="Ubuntu" panose="020B0504030602030204" pitchFamily="34" charset="0"/>
              </a:rPr>
              <a:t>This forum will focus on the following:</a:t>
            </a:r>
          </a:p>
          <a:p>
            <a:pPr>
              <a:lnSpc>
                <a:spcPct val="150000"/>
              </a:lnSpc>
            </a:pPr>
            <a:endParaRPr lang="en-US" sz="1200" dirty="0">
              <a:latin typeface="Ubuntu" panose="020B0504030602030204" pitchFamily="34" charset="0"/>
            </a:endParaRPr>
          </a:p>
          <a:p>
            <a:pPr marL="171450" indent="-171450">
              <a:lnSpc>
                <a:spcPct val="150000"/>
              </a:lnSpc>
              <a:buFont typeface="Arial" panose="020B0604020202020204" pitchFamily="34" charset="0"/>
              <a:buChar char="•"/>
            </a:pPr>
            <a:r>
              <a:rPr lang="en-US" sz="1200" dirty="0">
                <a:latin typeface="Ubuntu" panose="020B0504030602030204" pitchFamily="34" charset="0"/>
              </a:rPr>
              <a:t>Understanding stress and wellbeing. </a:t>
            </a:r>
          </a:p>
          <a:p>
            <a:pPr marL="171450" indent="-171450">
              <a:lnSpc>
                <a:spcPct val="150000"/>
              </a:lnSpc>
              <a:buFont typeface="Arial" panose="020B0604020202020204" pitchFamily="34" charset="0"/>
              <a:buChar char="•"/>
            </a:pPr>
            <a:r>
              <a:rPr lang="en-US" sz="1200" dirty="0">
                <a:latin typeface="Ubuntu" panose="020B0504030602030204" pitchFamily="34" charset="0"/>
              </a:rPr>
              <a:t>Strategies for managing stress and regulating emotions. </a:t>
            </a:r>
          </a:p>
          <a:p>
            <a:pPr marL="171450" indent="-171450">
              <a:lnSpc>
                <a:spcPct val="150000"/>
              </a:lnSpc>
              <a:buFont typeface="Arial" panose="020B0604020202020204" pitchFamily="34" charset="0"/>
              <a:buChar char="•"/>
            </a:pPr>
            <a:r>
              <a:rPr lang="en-US" sz="1200" dirty="0">
                <a:latin typeface="Ubuntu" panose="020B0504030602030204" pitchFamily="34" charset="0"/>
              </a:rPr>
              <a:t>Action planning for a regular self-care routine </a:t>
            </a:r>
          </a:p>
          <a:p>
            <a:pPr>
              <a:lnSpc>
                <a:spcPct val="150000"/>
              </a:lnSpc>
            </a:pPr>
            <a:endParaRPr lang="en-US" sz="1200" dirty="0">
              <a:latin typeface="Ubuntu" panose="020B0504030602030204" pitchFamily="34" charset="0"/>
            </a:endParaRPr>
          </a:p>
          <a:p>
            <a:pPr>
              <a:lnSpc>
                <a:spcPct val="150000"/>
              </a:lnSpc>
            </a:pPr>
            <a:r>
              <a:rPr lang="en-US" sz="1200" dirty="0">
                <a:latin typeface="Ubuntu" panose="020B0504030602030204" pitchFamily="34" charset="0"/>
              </a:rPr>
              <a:t>This is your personal workbook for The Forum. It contains the agenda, worksheets, handouts, and other helpful resources related to managing stress and building resilience. During the event, your facilitator will guide you on when to use your workbook.</a:t>
            </a:r>
          </a:p>
        </p:txBody>
      </p:sp>
    </p:spTree>
    <p:extLst>
      <p:ext uri="{BB962C8B-B14F-4D97-AF65-F5344CB8AC3E}">
        <p14:creationId xmlns:p14="http://schemas.microsoft.com/office/powerpoint/2010/main" val="149982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9119DA9B-D6CD-8818-7230-B127EDE33670}"/>
              </a:ext>
            </a:extLst>
          </p:cNvPr>
          <p:cNvSpPr txBox="1">
            <a:spLocks/>
          </p:cNvSpPr>
          <p:nvPr/>
        </p:nvSpPr>
        <p:spPr>
          <a:xfrm>
            <a:off x="874401" y="1768793"/>
            <a:ext cx="6196354" cy="400197"/>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nSpc>
                <a:spcPct val="150000"/>
              </a:lnSpc>
              <a:buNone/>
            </a:pPr>
            <a:r>
              <a:rPr lang="en-US" sz="1600" b="1" dirty="0">
                <a:latin typeface="Ubuntu" panose="020B0504030602030204" pitchFamily="34" charset="0"/>
              </a:rPr>
              <a:t>What has worked for you when you are feeling stress? </a:t>
            </a:r>
            <a:endParaRPr lang="en-US" sz="1600" dirty="0">
              <a:effectLst/>
              <a:latin typeface="Ubuntu" panose="020B0504030602030204" pitchFamily="34" charset="0"/>
            </a:endParaRPr>
          </a:p>
        </p:txBody>
      </p:sp>
      <p:graphicFrame>
        <p:nvGraphicFramePr>
          <p:cNvPr id="3" name="Table 2">
            <a:extLst>
              <a:ext uri="{FF2B5EF4-FFF2-40B4-BE49-F238E27FC236}">
                <a16:creationId xmlns:a16="http://schemas.microsoft.com/office/drawing/2014/main" id="{9BD5A66C-7886-D1E6-113E-617E37250E89}"/>
              </a:ext>
            </a:extLst>
          </p:cNvPr>
          <p:cNvGraphicFramePr>
            <a:graphicFrameLocks noGrp="1"/>
          </p:cNvGraphicFramePr>
          <p:nvPr>
            <p:extLst>
              <p:ext uri="{D42A27DB-BD31-4B8C-83A1-F6EECF244321}">
                <p14:modId xmlns:p14="http://schemas.microsoft.com/office/powerpoint/2010/main" val="3274058467"/>
              </p:ext>
            </p:extLst>
          </p:nvPr>
        </p:nvGraphicFramePr>
        <p:xfrm>
          <a:off x="978408" y="2309167"/>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cxnSp>
        <p:nvCxnSpPr>
          <p:cNvPr id="7" name="Straight Connector 6">
            <a:extLst>
              <a:ext uri="{FF2B5EF4-FFF2-40B4-BE49-F238E27FC236}">
                <a16:creationId xmlns:a16="http://schemas.microsoft.com/office/drawing/2014/main" id="{97158870-285B-55DD-3274-1D7979524858}"/>
              </a:ext>
            </a:extLst>
          </p:cNvPr>
          <p:cNvCxnSpPr>
            <a:cxnSpLocks/>
          </p:cNvCxnSpPr>
          <p:nvPr/>
        </p:nvCxnSpPr>
        <p:spPr>
          <a:xfrm>
            <a:off x="978408" y="2140940"/>
            <a:ext cx="6793992" cy="0"/>
          </a:xfrm>
          <a:prstGeom prst="line">
            <a:avLst/>
          </a:prstGeom>
          <a:ln>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aphicFrame>
        <p:nvGraphicFramePr>
          <p:cNvPr id="11" name="Table 10">
            <a:extLst>
              <a:ext uri="{FF2B5EF4-FFF2-40B4-BE49-F238E27FC236}">
                <a16:creationId xmlns:a16="http://schemas.microsoft.com/office/drawing/2014/main" id="{0AC669FC-80E4-AC0D-377B-D5B7E75040C8}"/>
              </a:ext>
            </a:extLst>
          </p:cNvPr>
          <p:cNvGraphicFramePr>
            <a:graphicFrameLocks noGrp="1"/>
          </p:cNvGraphicFramePr>
          <p:nvPr>
            <p:extLst>
              <p:ext uri="{D42A27DB-BD31-4B8C-83A1-F6EECF244321}">
                <p14:modId xmlns:p14="http://schemas.microsoft.com/office/powerpoint/2010/main" val="3190384448"/>
              </p:ext>
            </p:extLst>
          </p:nvPr>
        </p:nvGraphicFramePr>
        <p:xfrm>
          <a:off x="978407" y="2762659"/>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2" name="Table 11">
            <a:extLst>
              <a:ext uri="{FF2B5EF4-FFF2-40B4-BE49-F238E27FC236}">
                <a16:creationId xmlns:a16="http://schemas.microsoft.com/office/drawing/2014/main" id="{B808BE1B-F584-68DE-3BC6-D57250D60125}"/>
              </a:ext>
            </a:extLst>
          </p:cNvPr>
          <p:cNvGraphicFramePr>
            <a:graphicFrameLocks noGrp="1"/>
          </p:cNvGraphicFramePr>
          <p:nvPr>
            <p:extLst>
              <p:ext uri="{D42A27DB-BD31-4B8C-83A1-F6EECF244321}">
                <p14:modId xmlns:p14="http://schemas.microsoft.com/office/powerpoint/2010/main" val="830721640"/>
              </p:ext>
            </p:extLst>
          </p:nvPr>
        </p:nvGraphicFramePr>
        <p:xfrm>
          <a:off x="978407" y="3212175"/>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
        <p:nvSpPr>
          <p:cNvPr id="15" name="Subtitle 2">
            <a:extLst>
              <a:ext uri="{FF2B5EF4-FFF2-40B4-BE49-F238E27FC236}">
                <a16:creationId xmlns:a16="http://schemas.microsoft.com/office/drawing/2014/main" id="{4D238634-BB30-6F2F-2A1C-6AE0FD1DBC53}"/>
              </a:ext>
            </a:extLst>
          </p:cNvPr>
          <p:cNvSpPr txBox="1">
            <a:spLocks/>
          </p:cNvSpPr>
          <p:nvPr/>
        </p:nvSpPr>
        <p:spPr>
          <a:xfrm>
            <a:off x="906638" y="4953468"/>
            <a:ext cx="6793992" cy="400197"/>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nSpc>
                <a:spcPct val="100000"/>
              </a:lnSpc>
              <a:buNone/>
            </a:pPr>
            <a:r>
              <a:rPr lang="en-US" sz="1600" b="1" dirty="0">
                <a:effectLst/>
                <a:latin typeface="Ubuntu" panose="020B0504030602030204" pitchFamily="34" charset="0"/>
              </a:rPr>
              <a:t>What has not worked or what has been some of your biggest challenges or areas of concern related to managing stress?</a:t>
            </a:r>
            <a:endParaRPr lang="en-US" sz="1600" dirty="0">
              <a:effectLst/>
              <a:latin typeface="Ubuntu" panose="020B0504030602030204" pitchFamily="34" charset="0"/>
            </a:endParaRPr>
          </a:p>
        </p:txBody>
      </p:sp>
      <p:graphicFrame>
        <p:nvGraphicFramePr>
          <p:cNvPr id="16" name="Table 15">
            <a:extLst>
              <a:ext uri="{FF2B5EF4-FFF2-40B4-BE49-F238E27FC236}">
                <a16:creationId xmlns:a16="http://schemas.microsoft.com/office/drawing/2014/main" id="{76846B22-C15D-160D-84EC-854716F55D27}"/>
              </a:ext>
            </a:extLst>
          </p:cNvPr>
          <p:cNvGraphicFramePr>
            <a:graphicFrameLocks noGrp="1"/>
          </p:cNvGraphicFramePr>
          <p:nvPr>
            <p:extLst>
              <p:ext uri="{D42A27DB-BD31-4B8C-83A1-F6EECF244321}">
                <p14:modId xmlns:p14="http://schemas.microsoft.com/office/powerpoint/2010/main" val="1093146893"/>
              </p:ext>
            </p:extLst>
          </p:nvPr>
        </p:nvGraphicFramePr>
        <p:xfrm>
          <a:off x="1010645" y="5672551"/>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cxnSp>
        <p:nvCxnSpPr>
          <p:cNvPr id="17" name="Straight Connector 16">
            <a:extLst>
              <a:ext uri="{FF2B5EF4-FFF2-40B4-BE49-F238E27FC236}">
                <a16:creationId xmlns:a16="http://schemas.microsoft.com/office/drawing/2014/main" id="{8630C83B-65C5-D656-B8AB-EFE9CCB28505}"/>
              </a:ext>
            </a:extLst>
          </p:cNvPr>
          <p:cNvCxnSpPr>
            <a:cxnSpLocks/>
          </p:cNvCxnSpPr>
          <p:nvPr/>
        </p:nvCxnSpPr>
        <p:spPr>
          <a:xfrm>
            <a:off x="1010645" y="5552038"/>
            <a:ext cx="6793992" cy="0"/>
          </a:xfrm>
          <a:prstGeom prst="line">
            <a:avLst/>
          </a:prstGeom>
          <a:ln>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aphicFrame>
        <p:nvGraphicFramePr>
          <p:cNvPr id="18" name="Table 17">
            <a:extLst>
              <a:ext uri="{FF2B5EF4-FFF2-40B4-BE49-F238E27FC236}">
                <a16:creationId xmlns:a16="http://schemas.microsoft.com/office/drawing/2014/main" id="{9564AE08-9F63-9345-85BA-D9130A38C8C4}"/>
              </a:ext>
            </a:extLst>
          </p:cNvPr>
          <p:cNvGraphicFramePr>
            <a:graphicFrameLocks noGrp="1"/>
          </p:cNvGraphicFramePr>
          <p:nvPr>
            <p:extLst>
              <p:ext uri="{D42A27DB-BD31-4B8C-83A1-F6EECF244321}">
                <p14:modId xmlns:p14="http://schemas.microsoft.com/office/powerpoint/2010/main" val="3068496583"/>
              </p:ext>
            </p:extLst>
          </p:nvPr>
        </p:nvGraphicFramePr>
        <p:xfrm>
          <a:off x="1010644" y="6126043"/>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9" name="Table 18">
            <a:extLst>
              <a:ext uri="{FF2B5EF4-FFF2-40B4-BE49-F238E27FC236}">
                <a16:creationId xmlns:a16="http://schemas.microsoft.com/office/drawing/2014/main" id="{3AD86507-A1AE-23BB-4CD3-77901F4B9AA7}"/>
              </a:ext>
            </a:extLst>
          </p:cNvPr>
          <p:cNvGraphicFramePr>
            <a:graphicFrameLocks noGrp="1"/>
          </p:cNvGraphicFramePr>
          <p:nvPr>
            <p:extLst>
              <p:ext uri="{D42A27DB-BD31-4B8C-83A1-F6EECF244321}">
                <p14:modId xmlns:p14="http://schemas.microsoft.com/office/powerpoint/2010/main" val="3415687654"/>
              </p:ext>
            </p:extLst>
          </p:nvPr>
        </p:nvGraphicFramePr>
        <p:xfrm>
          <a:off x="1010644" y="6575559"/>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4" name="Table 3">
            <a:extLst>
              <a:ext uri="{FF2B5EF4-FFF2-40B4-BE49-F238E27FC236}">
                <a16:creationId xmlns:a16="http://schemas.microsoft.com/office/drawing/2014/main" id="{23D4F0D8-CAB2-70B4-0CE7-8F1027ED00D6}"/>
              </a:ext>
            </a:extLst>
          </p:cNvPr>
          <p:cNvGraphicFramePr>
            <a:graphicFrameLocks noGrp="1"/>
          </p:cNvGraphicFramePr>
          <p:nvPr>
            <p:extLst>
              <p:ext uri="{D42A27DB-BD31-4B8C-83A1-F6EECF244321}">
                <p14:modId xmlns:p14="http://schemas.microsoft.com/office/powerpoint/2010/main" val="2888057437"/>
              </p:ext>
            </p:extLst>
          </p:nvPr>
        </p:nvGraphicFramePr>
        <p:xfrm>
          <a:off x="978407" y="3621578"/>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5" name="Table 4">
            <a:extLst>
              <a:ext uri="{FF2B5EF4-FFF2-40B4-BE49-F238E27FC236}">
                <a16:creationId xmlns:a16="http://schemas.microsoft.com/office/drawing/2014/main" id="{5D4C24A0-967C-EA52-89F9-CBC99429096D}"/>
              </a:ext>
            </a:extLst>
          </p:cNvPr>
          <p:cNvGraphicFramePr>
            <a:graphicFrameLocks noGrp="1"/>
          </p:cNvGraphicFramePr>
          <p:nvPr>
            <p:extLst>
              <p:ext uri="{D42A27DB-BD31-4B8C-83A1-F6EECF244321}">
                <p14:modId xmlns:p14="http://schemas.microsoft.com/office/powerpoint/2010/main" val="2613430369"/>
              </p:ext>
            </p:extLst>
          </p:nvPr>
        </p:nvGraphicFramePr>
        <p:xfrm>
          <a:off x="978407" y="4071094"/>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6" name="Table 5">
            <a:extLst>
              <a:ext uri="{FF2B5EF4-FFF2-40B4-BE49-F238E27FC236}">
                <a16:creationId xmlns:a16="http://schemas.microsoft.com/office/drawing/2014/main" id="{B3AC6DAD-ACB6-3ED5-4A70-6398B0BF13F9}"/>
              </a:ext>
            </a:extLst>
          </p:cNvPr>
          <p:cNvGraphicFramePr>
            <a:graphicFrameLocks noGrp="1"/>
          </p:cNvGraphicFramePr>
          <p:nvPr>
            <p:extLst>
              <p:ext uri="{D42A27DB-BD31-4B8C-83A1-F6EECF244321}">
                <p14:modId xmlns:p14="http://schemas.microsoft.com/office/powerpoint/2010/main" val="773405632"/>
              </p:ext>
            </p:extLst>
          </p:nvPr>
        </p:nvGraphicFramePr>
        <p:xfrm>
          <a:off x="1010644" y="6992190"/>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8" name="Table 7">
            <a:extLst>
              <a:ext uri="{FF2B5EF4-FFF2-40B4-BE49-F238E27FC236}">
                <a16:creationId xmlns:a16="http://schemas.microsoft.com/office/drawing/2014/main" id="{C40D9DF0-E1CD-C4BB-7478-69DC5B204F5F}"/>
              </a:ext>
            </a:extLst>
          </p:cNvPr>
          <p:cNvGraphicFramePr>
            <a:graphicFrameLocks noGrp="1"/>
          </p:cNvGraphicFramePr>
          <p:nvPr>
            <p:extLst>
              <p:ext uri="{D42A27DB-BD31-4B8C-83A1-F6EECF244321}">
                <p14:modId xmlns:p14="http://schemas.microsoft.com/office/powerpoint/2010/main" val="3524410405"/>
              </p:ext>
            </p:extLst>
          </p:nvPr>
        </p:nvGraphicFramePr>
        <p:xfrm>
          <a:off x="1010644" y="7441706"/>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pic>
        <p:nvPicPr>
          <p:cNvPr id="9" name="Picture 8" descr="A yellow and green chat bubbles&#10;&#10;AI-generated content may be incorrect.">
            <a:extLst>
              <a:ext uri="{FF2B5EF4-FFF2-40B4-BE49-F238E27FC236}">
                <a16:creationId xmlns:a16="http://schemas.microsoft.com/office/drawing/2014/main" id="{6187DE1B-3257-E665-DCA8-4712931F9EDB}"/>
              </a:ext>
            </a:extLst>
          </p:cNvPr>
          <p:cNvPicPr>
            <a:picLocks noChangeAspect="1"/>
          </p:cNvPicPr>
          <p:nvPr/>
        </p:nvPicPr>
        <p:blipFill>
          <a:blip r:embed="rId2"/>
          <a:stretch>
            <a:fillRect/>
          </a:stretch>
        </p:blipFill>
        <p:spPr>
          <a:xfrm>
            <a:off x="109053" y="4962374"/>
            <a:ext cx="777480" cy="777480"/>
          </a:xfrm>
          <a:prstGeom prst="rect">
            <a:avLst/>
          </a:prstGeom>
        </p:spPr>
      </p:pic>
      <p:pic>
        <p:nvPicPr>
          <p:cNvPr id="10" name="Picture 9" descr="A yellow and green chat bubbles&#10;&#10;AI-generated content may be incorrect.">
            <a:extLst>
              <a:ext uri="{FF2B5EF4-FFF2-40B4-BE49-F238E27FC236}">
                <a16:creationId xmlns:a16="http://schemas.microsoft.com/office/drawing/2014/main" id="{0C377530-8A73-D86F-CCD0-D7366498BCCF}"/>
              </a:ext>
            </a:extLst>
          </p:cNvPr>
          <p:cNvPicPr>
            <a:picLocks noChangeAspect="1"/>
          </p:cNvPicPr>
          <p:nvPr/>
        </p:nvPicPr>
        <p:blipFill>
          <a:blip r:embed="rId2"/>
          <a:stretch>
            <a:fillRect/>
          </a:stretch>
        </p:blipFill>
        <p:spPr>
          <a:xfrm>
            <a:off x="109053" y="1712988"/>
            <a:ext cx="777480" cy="777480"/>
          </a:xfrm>
          <a:prstGeom prst="rect">
            <a:avLst/>
          </a:prstGeom>
        </p:spPr>
      </p:pic>
      <p:sp>
        <p:nvSpPr>
          <p:cNvPr id="14" name="Title 1">
            <a:extLst>
              <a:ext uri="{FF2B5EF4-FFF2-40B4-BE49-F238E27FC236}">
                <a16:creationId xmlns:a16="http://schemas.microsoft.com/office/drawing/2014/main" id="{5775513E-C659-6E74-3F62-D86FF5533C04}"/>
              </a:ext>
            </a:extLst>
          </p:cNvPr>
          <p:cNvSpPr txBox="1">
            <a:spLocks/>
          </p:cNvSpPr>
          <p:nvPr/>
        </p:nvSpPr>
        <p:spPr>
          <a:xfrm>
            <a:off x="291459" y="12358"/>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Welcome Reflection</a:t>
            </a:r>
            <a:br>
              <a:rPr lang="en-US" dirty="0">
                <a:solidFill>
                  <a:schemeClr val="bg1"/>
                </a:solidFill>
                <a:latin typeface="Ubuntu" panose="020B0504030602030204" pitchFamily="34" charset="0"/>
              </a:rPr>
            </a:br>
            <a:r>
              <a:rPr lang="en-US" sz="2100" dirty="0">
                <a:solidFill>
                  <a:schemeClr val="bg1"/>
                </a:solidFill>
                <a:latin typeface="Ubuntu" panose="020B0504030602030204" pitchFamily="34" charset="0"/>
              </a:rPr>
              <a:t>Let’s Think</a:t>
            </a:r>
            <a:endParaRPr lang="en-US" dirty="0">
              <a:solidFill>
                <a:schemeClr val="bg1"/>
              </a:solidFill>
              <a:latin typeface="Ubuntu" panose="020B0504030602030204" pitchFamily="34" charset="0"/>
            </a:endParaRPr>
          </a:p>
        </p:txBody>
      </p:sp>
    </p:spTree>
    <p:extLst>
      <p:ext uri="{BB962C8B-B14F-4D97-AF65-F5344CB8AC3E}">
        <p14:creationId xmlns:p14="http://schemas.microsoft.com/office/powerpoint/2010/main" val="336778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AA360-41DF-4CCF-2979-9B9BF76CAAD9}"/>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C48600B7-7550-D55D-A903-2C0F3A026D3B}"/>
              </a:ext>
            </a:extLst>
          </p:cNvPr>
          <p:cNvSpPr txBox="1">
            <a:spLocks/>
          </p:cNvSpPr>
          <p:nvPr/>
        </p:nvSpPr>
        <p:spPr>
          <a:xfrm>
            <a:off x="892804" y="2256211"/>
            <a:ext cx="6535517" cy="1128200"/>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nSpc>
                <a:spcPct val="100000"/>
              </a:lnSpc>
              <a:buNone/>
            </a:pPr>
            <a:r>
              <a:rPr lang="en-US" sz="1600" b="1" dirty="0">
                <a:latin typeface="Ubuntu" panose="020B0504030602030204" pitchFamily="34" charset="0"/>
              </a:rPr>
              <a:t>Group 1:</a:t>
            </a:r>
          </a:p>
          <a:p>
            <a:pPr marL="0" indent="0">
              <a:lnSpc>
                <a:spcPct val="100000"/>
              </a:lnSpc>
              <a:buNone/>
            </a:pPr>
            <a:r>
              <a:rPr lang="en-US" sz="1200" dirty="0">
                <a:latin typeface="Ubuntu" panose="020B0504030602030204" pitchFamily="34" charset="0"/>
              </a:rPr>
              <a:t>While on safari you step out of the vehicle to take a picture. To your surprise you encounter a lioness and her cubs unexpectedly. Fear grips you as the lioness roars. With adrenaline coursing through your body will you run to safety? Freeze? Or try to fight the lioness?</a:t>
            </a:r>
            <a:endParaRPr lang="en-US" sz="1600" dirty="0">
              <a:effectLst/>
              <a:latin typeface="Ubuntu" panose="020B0504030602030204" pitchFamily="34" charset="0"/>
            </a:endParaRPr>
          </a:p>
        </p:txBody>
      </p:sp>
      <p:graphicFrame>
        <p:nvGraphicFramePr>
          <p:cNvPr id="3" name="Table 2">
            <a:extLst>
              <a:ext uri="{FF2B5EF4-FFF2-40B4-BE49-F238E27FC236}">
                <a16:creationId xmlns:a16="http://schemas.microsoft.com/office/drawing/2014/main" id="{64EB3706-2392-3232-B3E8-39B6782ED6A8}"/>
              </a:ext>
            </a:extLst>
          </p:cNvPr>
          <p:cNvGraphicFramePr>
            <a:graphicFrameLocks noGrp="1"/>
          </p:cNvGraphicFramePr>
          <p:nvPr>
            <p:extLst>
              <p:ext uri="{D42A27DB-BD31-4B8C-83A1-F6EECF244321}">
                <p14:modId xmlns:p14="http://schemas.microsoft.com/office/powerpoint/2010/main" val="2923205031"/>
              </p:ext>
            </p:extLst>
          </p:nvPr>
        </p:nvGraphicFramePr>
        <p:xfrm>
          <a:off x="996812" y="3286056"/>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cxnSp>
        <p:nvCxnSpPr>
          <p:cNvPr id="7" name="Straight Connector 6">
            <a:extLst>
              <a:ext uri="{FF2B5EF4-FFF2-40B4-BE49-F238E27FC236}">
                <a16:creationId xmlns:a16="http://schemas.microsoft.com/office/drawing/2014/main" id="{59EBDFF9-108C-51C6-62EE-80137E111E70}"/>
              </a:ext>
            </a:extLst>
          </p:cNvPr>
          <p:cNvCxnSpPr>
            <a:cxnSpLocks/>
          </p:cNvCxnSpPr>
          <p:nvPr/>
        </p:nvCxnSpPr>
        <p:spPr>
          <a:xfrm>
            <a:off x="996812" y="3299743"/>
            <a:ext cx="6793992" cy="0"/>
          </a:xfrm>
          <a:prstGeom prst="line">
            <a:avLst/>
          </a:prstGeom>
          <a:ln>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aphicFrame>
        <p:nvGraphicFramePr>
          <p:cNvPr id="11" name="Table 10">
            <a:extLst>
              <a:ext uri="{FF2B5EF4-FFF2-40B4-BE49-F238E27FC236}">
                <a16:creationId xmlns:a16="http://schemas.microsoft.com/office/drawing/2014/main" id="{3652180A-377B-2A9A-A2FC-294C881ADA7C}"/>
              </a:ext>
            </a:extLst>
          </p:cNvPr>
          <p:cNvGraphicFramePr>
            <a:graphicFrameLocks noGrp="1"/>
          </p:cNvGraphicFramePr>
          <p:nvPr>
            <p:extLst>
              <p:ext uri="{D42A27DB-BD31-4B8C-83A1-F6EECF244321}">
                <p14:modId xmlns:p14="http://schemas.microsoft.com/office/powerpoint/2010/main" val="3908057770"/>
              </p:ext>
            </p:extLst>
          </p:nvPr>
        </p:nvGraphicFramePr>
        <p:xfrm>
          <a:off x="996811" y="3739548"/>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2" name="Table 11">
            <a:extLst>
              <a:ext uri="{FF2B5EF4-FFF2-40B4-BE49-F238E27FC236}">
                <a16:creationId xmlns:a16="http://schemas.microsoft.com/office/drawing/2014/main" id="{F64B2016-7064-2799-8A7D-E2729A9A90A0}"/>
              </a:ext>
            </a:extLst>
          </p:cNvPr>
          <p:cNvGraphicFramePr>
            <a:graphicFrameLocks noGrp="1"/>
          </p:cNvGraphicFramePr>
          <p:nvPr>
            <p:extLst>
              <p:ext uri="{D42A27DB-BD31-4B8C-83A1-F6EECF244321}">
                <p14:modId xmlns:p14="http://schemas.microsoft.com/office/powerpoint/2010/main" val="1185055616"/>
              </p:ext>
            </p:extLst>
          </p:nvPr>
        </p:nvGraphicFramePr>
        <p:xfrm>
          <a:off x="996811" y="4189064"/>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
        <p:nvSpPr>
          <p:cNvPr id="9" name="Title 1">
            <a:extLst>
              <a:ext uri="{FF2B5EF4-FFF2-40B4-BE49-F238E27FC236}">
                <a16:creationId xmlns:a16="http://schemas.microsoft.com/office/drawing/2014/main" id="{AFF3036A-CA37-3852-F309-0C6A70340F65}"/>
              </a:ext>
            </a:extLst>
          </p:cNvPr>
          <p:cNvSpPr txBox="1">
            <a:spLocks/>
          </p:cNvSpPr>
          <p:nvPr/>
        </p:nvSpPr>
        <p:spPr>
          <a:xfrm>
            <a:off x="291459" y="12358"/>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Welcome Activity</a:t>
            </a:r>
            <a:br>
              <a:rPr lang="en-US" dirty="0">
                <a:solidFill>
                  <a:schemeClr val="bg1"/>
                </a:solidFill>
                <a:latin typeface="Ubuntu" panose="020B0504030602030204" pitchFamily="34" charset="0"/>
              </a:rPr>
            </a:br>
            <a:r>
              <a:rPr lang="en-US" sz="2100" dirty="0">
                <a:solidFill>
                  <a:schemeClr val="bg1"/>
                </a:solidFill>
                <a:latin typeface="Ubuntu" panose="020B0504030602030204" pitchFamily="34" charset="0"/>
              </a:rPr>
              <a:t>The Stress Response Game</a:t>
            </a:r>
            <a:endParaRPr lang="en-US" dirty="0">
              <a:solidFill>
                <a:schemeClr val="bg1"/>
              </a:solidFill>
              <a:latin typeface="Ubuntu" panose="020B0504030602030204" pitchFamily="34" charset="0"/>
            </a:endParaRPr>
          </a:p>
        </p:txBody>
      </p:sp>
      <p:sp>
        <p:nvSpPr>
          <p:cNvPr id="10" name="TextBox 9">
            <a:extLst>
              <a:ext uri="{FF2B5EF4-FFF2-40B4-BE49-F238E27FC236}">
                <a16:creationId xmlns:a16="http://schemas.microsoft.com/office/drawing/2014/main" id="{F97DAFB4-3AC3-7655-A9D2-96B5F41B3154}"/>
              </a:ext>
            </a:extLst>
          </p:cNvPr>
          <p:cNvSpPr txBox="1"/>
          <p:nvPr/>
        </p:nvSpPr>
        <p:spPr>
          <a:xfrm>
            <a:off x="291459" y="1604303"/>
            <a:ext cx="6455180" cy="461665"/>
          </a:xfrm>
          <a:prstGeom prst="rect">
            <a:avLst/>
          </a:prstGeom>
          <a:noFill/>
        </p:spPr>
        <p:txBody>
          <a:bodyPr wrap="square">
            <a:spAutoFit/>
          </a:bodyPr>
          <a:lstStyle/>
          <a:p>
            <a:r>
              <a:rPr lang="en-US" sz="1200" b="1" dirty="0">
                <a:solidFill>
                  <a:schemeClr val="accent4"/>
                </a:solidFill>
                <a:latin typeface="Ubuntu" panose="020B0504030602030204" pitchFamily="34" charset="0"/>
              </a:rPr>
              <a:t>What would you do in this situation? Fight, Flee, Freeze?</a:t>
            </a:r>
            <a:br>
              <a:rPr lang="en-US" sz="1200" b="1" dirty="0">
                <a:solidFill>
                  <a:schemeClr val="accent4"/>
                </a:solidFill>
                <a:latin typeface="Ubuntu" panose="020B0504030602030204" pitchFamily="34" charset="0"/>
              </a:rPr>
            </a:br>
            <a:r>
              <a:rPr lang="en-US" sz="1200" b="1" dirty="0">
                <a:solidFill>
                  <a:schemeClr val="accent4"/>
                </a:solidFill>
                <a:latin typeface="Ubuntu" panose="020B0504030602030204" pitchFamily="34" charset="0"/>
              </a:rPr>
              <a:t>What do you think is happening inside of your body during this situation?</a:t>
            </a:r>
          </a:p>
        </p:txBody>
      </p:sp>
      <p:sp>
        <p:nvSpPr>
          <p:cNvPr id="14" name="Subtitle 2">
            <a:extLst>
              <a:ext uri="{FF2B5EF4-FFF2-40B4-BE49-F238E27FC236}">
                <a16:creationId xmlns:a16="http://schemas.microsoft.com/office/drawing/2014/main" id="{562584B6-8834-616E-953D-1DB5D091EACD}"/>
              </a:ext>
            </a:extLst>
          </p:cNvPr>
          <p:cNvSpPr txBox="1">
            <a:spLocks/>
          </p:cNvSpPr>
          <p:nvPr/>
        </p:nvSpPr>
        <p:spPr>
          <a:xfrm>
            <a:off x="875519" y="4737431"/>
            <a:ext cx="6213640" cy="400197"/>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nSpc>
                <a:spcPct val="100000"/>
              </a:lnSpc>
              <a:buNone/>
            </a:pPr>
            <a:r>
              <a:rPr lang="en-US" sz="1600" b="1" dirty="0">
                <a:latin typeface="Ubuntu" panose="020B0504030602030204" pitchFamily="34" charset="0"/>
              </a:rPr>
              <a:t>Group 2:</a:t>
            </a:r>
          </a:p>
          <a:p>
            <a:pPr marL="0" indent="0">
              <a:lnSpc>
                <a:spcPct val="100000"/>
              </a:lnSpc>
              <a:buNone/>
            </a:pPr>
            <a:r>
              <a:rPr lang="en-US" sz="1200" dirty="0">
                <a:latin typeface="Ubuntu" panose="020B0504030602030204" pitchFamily="34" charset="0"/>
              </a:rPr>
              <a:t>During a routine school day, you settle into class expecting a typical lesson. However, the teacher starts handing out papers for a surprise test. You feel a wave a panic wash over you. Thoughts race through your mind as you try to recall the material for the test. </a:t>
            </a:r>
            <a:endParaRPr lang="en-US" sz="2000" dirty="0">
              <a:effectLst/>
              <a:latin typeface="Ubuntu" panose="020B0504030602030204" pitchFamily="34" charset="0"/>
            </a:endParaRPr>
          </a:p>
        </p:txBody>
      </p:sp>
      <p:graphicFrame>
        <p:nvGraphicFramePr>
          <p:cNvPr id="21" name="Table 20">
            <a:extLst>
              <a:ext uri="{FF2B5EF4-FFF2-40B4-BE49-F238E27FC236}">
                <a16:creationId xmlns:a16="http://schemas.microsoft.com/office/drawing/2014/main" id="{92AB66A0-2FE1-427A-3F16-E738D03F22B7}"/>
              </a:ext>
            </a:extLst>
          </p:cNvPr>
          <p:cNvGraphicFramePr>
            <a:graphicFrameLocks noGrp="1"/>
          </p:cNvGraphicFramePr>
          <p:nvPr>
            <p:extLst>
              <p:ext uri="{D42A27DB-BD31-4B8C-83A1-F6EECF244321}">
                <p14:modId xmlns:p14="http://schemas.microsoft.com/office/powerpoint/2010/main" val="3369984039"/>
              </p:ext>
            </p:extLst>
          </p:nvPr>
        </p:nvGraphicFramePr>
        <p:xfrm>
          <a:off x="979526" y="5754919"/>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cxnSp>
        <p:nvCxnSpPr>
          <p:cNvPr id="22" name="Straight Connector 21">
            <a:extLst>
              <a:ext uri="{FF2B5EF4-FFF2-40B4-BE49-F238E27FC236}">
                <a16:creationId xmlns:a16="http://schemas.microsoft.com/office/drawing/2014/main" id="{08902C02-2E9E-2323-BEA9-32544ECF3663}"/>
              </a:ext>
            </a:extLst>
          </p:cNvPr>
          <p:cNvCxnSpPr>
            <a:cxnSpLocks/>
          </p:cNvCxnSpPr>
          <p:nvPr/>
        </p:nvCxnSpPr>
        <p:spPr>
          <a:xfrm>
            <a:off x="979526" y="5768606"/>
            <a:ext cx="6793992" cy="0"/>
          </a:xfrm>
          <a:prstGeom prst="line">
            <a:avLst/>
          </a:prstGeom>
          <a:ln>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aphicFrame>
        <p:nvGraphicFramePr>
          <p:cNvPr id="23" name="Table 22">
            <a:extLst>
              <a:ext uri="{FF2B5EF4-FFF2-40B4-BE49-F238E27FC236}">
                <a16:creationId xmlns:a16="http://schemas.microsoft.com/office/drawing/2014/main" id="{0C89524E-4D15-F3E1-A29A-46E5A15346C0}"/>
              </a:ext>
            </a:extLst>
          </p:cNvPr>
          <p:cNvGraphicFramePr>
            <a:graphicFrameLocks noGrp="1"/>
          </p:cNvGraphicFramePr>
          <p:nvPr>
            <p:extLst>
              <p:ext uri="{D42A27DB-BD31-4B8C-83A1-F6EECF244321}">
                <p14:modId xmlns:p14="http://schemas.microsoft.com/office/powerpoint/2010/main" val="398890300"/>
              </p:ext>
            </p:extLst>
          </p:nvPr>
        </p:nvGraphicFramePr>
        <p:xfrm>
          <a:off x="979525" y="6208411"/>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4" name="Table 23">
            <a:extLst>
              <a:ext uri="{FF2B5EF4-FFF2-40B4-BE49-F238E27FC236}">
                <a16:creationId xmlns:a16="http://schemas.microsoft.com/office/drawing/2014/main" id="{C3DAFFC1-BBEF-2203-BBAA-C701520BCD97}"/>
              </a:ext>
            </a:extLst>
          </p:cNvPr>
          <p:cNvGraphicFramePr>
            <a:graphicFrameLocks noGrp="1"/>
          </p:cNvGraphicFramePr>
          <p:nvPr>
            <p:extLst>
              <p:ext uri="{D42A27DB-BD31-4B8C-83A1-F6EECF244321}">
                <p14:modId xmlns:p14="http://schemas.microsoft.com/office/powerpoint/2010/main" val="3169292809"/>
              </p:ext>
            </p:extLst>
          </p:nvPr>
        </p:nvGraphicFramePr>
        <p:xfrm>
          <a:off x="979525" y="6657927"/>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
        <p:nvSpPr>
          <p:cNvPr id="26" name="Subtitle 2">
            <a:extLst>
              <a:ext uri="{FF2B5EF4-FFF2-40B4-BE49-F238E27FC236}">
                <a16:creationId xmlns:a16="http://schemas.microsoft.com/office/drawing/2014/main" id="{40F45E7B-EEAC-AF43-9833-46F311958C80}"/>
              </a:ext>
            </a:extLst>
          </p:cNvPr>
          <p:cNvSpPr txBox="1">
            <a:spLocks/>
          </p:cNvSpPr>
          <p:nvPr/>
        </p:nvSpPr>
        <p:spPr>
          <a:xfrm>
            <a:off x="875518" y="7274304"/>
            <a:ext cx="6464395" cy="400197"/>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nSpc>
                <a:spcPct val="100000"/>
              </a:lnSpc>
              <a:buNone/>
            </a:pPr>
            <a:r>
              <a:rPr lang="en-US" sz="1600" b="1" dirty="0">
                <a:latin typeface="Ubuntu" panose="020B0504030602030204" pitchFamily="34" charset="0"/>
              </a:rPr>
              <a:t>Group 3:</a:t>
            </a:r>
          </a:p>
          <a:p>
            <a:pPr marL="0" indent="0">
              <a:lnSpc>
                <a:spcPct val="100000"/>
              </a:lnSpc>
              <a:buNone/>
            </a:pPr>
            <a:r>
              <a:rPr lang="en-US" sz="1200" dirty="0">
                <a:latin typeface="Ubuntu" panose="020B0504030602030204" pitchFamily="34" charset="0"/>
              </a:rPr>
              <a:t>You work as a manager for a high-pressure company with tight deadlines. You constantly have new projects and dissatisfied clients. You struggle to find a work-life balance. Long hours and work-related worries have taken a toll on your physical and mental health. You feel trapped in a cycle, unable to seek help or make changes.</a:t>
            </a:r>
            <a:endParaRPr lang="en-US" sz="2800" dirty="0">
              <a:effectLst/>
              <a:latin typeface="Ubuntu" panose="020B0504030602030204" pitchFamily="34" charset="0"/>
            </a:endParaRPr>
          </a:p>
        </p:txBody>
      </p:sp>
      <p:graphicFrame>
        <p:nvGraphicFramePr>
          <p:cNvPr id="27" name="Table 26">
            <a:extLst>
              <a:ext uri="{FF2B5EF4-FFF2-40B4-BE49-F238E27FC236}">
                <a16:creationId xmlns:a16="http://schemas.microsoft.com/office/drawing/2014/main" id="{CD143751-6C95-2B7A-ABFD-68F8E979C72E}"/>
              </a:ext>
            </a:extLst>
          </p:cNvPr>
          <p:cNvGraphicFramePr>
            <a:graphicFrameLocks noGrp="1"/>
          </p:cNvGraphicFramePr>
          <p:nvPr>
            <p:extLst>
              <p:ext uri="{D42A27DB-BD31-4B8C-83A1-F6EECF244321}">
                <p14:modId xmlns:p14="http://schemas.microsoft.com/office/powerpoint/2010/main" val="3247972844"/>
              </p:ext>
            </p:extLst>
          </p:nvPr>
        </p:nvGraphicFramePr>
        <p:xfrm>
          <a:off x="979526" y="8508080"/>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cxnSp>
        <p:nvCxnSpPr>
          <p:cNvPr id="28" name="Straight Connector 27">
            <a:extLst>
              <a:ext uri="{FF2B5EF4-FFF2-40B4-BE49-F238E27FC236}">
                <a16:creationId xmlns:a16="http://schemas.microsoft.com/office/drawing/2014/main" id="{89DAC366-FDD5-30E1-1144-83F150BECF89}"/>
              </a:ext>
            </a:extLst>
          </p:cNvPr>
          <p:cNvCxnSpPr>
            <a:cxnSpLocks/>
          </p:cNvCxnSpPr>
          <p:nvPr/>
        </p:nvCxnSpPr>
        <p:spPr>
          <a:xfrm>
            <a:off x="979526" y="8521767"/>
            <a:ext cx="6793992" cy="0"/>
          </a:xfrm>
          <a:prstGeom prst="line">
            <a:avLst/>
          </a:prstGeom>
          <a:ln>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aphicFrame>
        <p:nvGraphicFramePr>
          <p:cNvPr id="29" name="Table 28">
            <a:extLst>
              <a:ext uri="{FF2B5EF4-FFF2-40B4-BE49-F238E27FC236}">
                <a16:creationId xmlns:a16="http://schemas.microsoft.com/office/drawing/2014/main" id="{8B4E6838-90E5-8735-26B2-0075FF528148}"/>
              </a:ext>
            </a:extLst>
          </p:cNvPr>
          <p:cNvGraphicFramePr>
            <a:graphicFrameLocks noGrp="1"/>
          </p:cNvGraphicFramePr>
          <p:nvPr>
            <p:extLst>
              <p:ext uri="{D42A27DB-BD31-4B8C-83A1-F6EECF244321}">
                <p14:modId xmlns:p14="http://schemas.microsoft.com/office/powerpoint/2010/main" val="373800780"/>
              </p:ext>
            </p:extLst>
          </p:nvPr>
        </p:nvGraphicFramePr>
        <p:xfrm>
          <a:off x="979525" y="8961572"/>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30" name="Table 29">
            <a:extLst>
              <a:ext uri="{FF2B5EF4-FFF2-40B4-BE49-F238E27FC236}">
                <a16:creationId xmlns:a16="http://schemas.microsoft.com/office/drawing/2014/main" id="{C9CCA2E6-5821-0DA2-2759-DFDDF2C223C3}"/>
              </a:ext>
            </a:extLst>
          </p:cNvPr>
          <p:cNvGraphicFramePr>
            <a:graphicFrameLocks noGrp="1"/>
          </p:cNvGraphicFramePr>
          <p:nvPr>
            <p:extLst>
              <p:ext uri="{D42A27DB-BD31-4B8C-83A1-F6EECF244321}">
                <p14:modId xmlns:p14="http://schemas.microsoft.com/office/powerpoint/2010/main" val="2137429888"/>
              </p:ext>
            </p:extLst>
          </p:nvPr>
        </p:nvGraphicFramePr>
        <p:xfrm>
          <a:off x="979525" y="9411088"/>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pic>
        <p:nvPicPr>
          <p:cNvPr id="4" name="Picture 3" descr="A yellow and green chat bubbles&#10;&#10;AI-generated content may be incorrect.">
            <a:extLst>
              <a:ext uri="{FF2B5EF4-FFF2-40B4-BE49-F238E27FC236}">
                <a16:creationId xmlns:a16="http://schemas.microsoft.com/office/drawing/2014/main" id="{D11F9E7F-4560-6D34-A091-9F26E3BE9F31}"/>
              </a:ext>
            </a:extLst>
          </p:cNvPr>
          <p:cNvPicPr>
            <a:picLocks noChangeAspect="1"/>
          </p:cNvPicPr>
          <p:nvPr/>
        </p:nvPicPr>
        <p:blipFill>
          <a:blip r:embed="rId2"/>
          <a:stretch>
            <a:fillRect/>
          </a:stretch>
        </p:blipFill>
        <p:spPr>
          <a:xfrm>
            <a:off x="109053" y="2156781"/>
            <a:ext cx="777480" cy="777480"/>
          </a:xfrm>
          <a:prstGeom prst="rect">
            <a:avLst/>
          </a:prstGeom>
        </p:spPr>
      </p:pic>
      <p:pic>
        <p:nvPicPr>
          <p:cNvPr id="5" name="Picture 4" descr="A yellow and green chat bubbles&#10;&#10;AI-generated content may be incorrect.">
            <a:extLst>
              <a:ext uri="{FF2B5EF4-FFF2-40B4-BE49-F238E27FC236}">
                <a16:creationId xmlns:a16="http://schemas.microsoft.com/office/drawing/2014/main" id="{5FCDBA8E-9552-87D2-816A-1EAFAA873071}"/>
              </a:ext>
            </a:extLst>
          </p:cNvPr>
          <p:cNvPicPr>
            <a:picLocks noChangeAspect="1"/>
          </p:cNvPicPr>
          <p:nvPr/>
        </p:nvPicPr>
        <p:blipFill>
          <a:blip r:embed="rId2"/>
          <a:stretch>
            <a:fillRect/>
          </a:stretch>
        </p:blipFill>
        <p:spPr>
          <a:xfrm>
            <a:off x="109053" y="4559904"/>
            <a:ext cx="777480" cy="777480"/>
          </a:xfrm>
          <a:prstGeom prst="rect">
            <a:avLst/>
          </a:prstGeom>
        </p:spPr>
      </p:pic>
      <p:pic>
        <p:nvPicPr>
          <p:cNvPr id="6" name="Picture 5" descr="A yellow and green chat bubbles&#10;&#10;AI-generated content may be incorrect.">
            <a:extLst>
              <a:ext uri="{FF2B5EF4-FFF2-40B4-BE49-F238E27FC236}">
                <a16:creationId xmlns:a16="http://schemas.microsoft.com/office/drawing/2014/main" id="{7CFD215E-59C4-DC7A-0F4C-B839EF823A1B}"/>
              </a:ext>
            </a:extLst>
          </p:cNvPr>
          <p:cNvPicPr>
            <a:picLocks noChangeAspect="1"/>
          </p:cNvPicPr>
          <p:nvPr/>
        </p:nvPicPr>
        <p:blipFill>
          <a:blip r:embed="rId2"/>
          <a:stretch>
            <a:fillRect/>
          </a:stretch>
        </p:blipFill>
        <p:spPr>
          <a:xfrm>
            <a:off x="109053" y="7140554"/>
            <a:ext cx="777480" cy="777480"/>
          </a:xfrm>
          <a:prstGeom prst="rect">
            <a:avLst/>
          </a:prstGeom>
        </p:spPr>
      </p:pic>
    </p:spTree>
    <p:extLst>
      <p:ext uri="{BB962C8B-B14F-4D97-AF65-F5344CB8AC3E}">
        <p14:creationId xmlns:p14="http://schemas.microsoft.com/office/powerpoint/2010/main" val="239568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B4574-9D9A-76BC-D466-3EB41A71FE70}"/>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E7A158C3-965E-2C3D-E13F-3F49F026F933}"/>
              </a:ext>
            </a:extLst>
          </p:cNvPr>
          <p:cNvSpPr txBox="1">
            <a:spLocks/>
          </p:cNvSpPr>
          <p:nvPr/>
        </p:nvSpPr>
        <p:spPr>
          <a:xfrm>
            <a:off x="1048272" y="1985058"/>
            <a:ext cx="2204079" cy="400197"/>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nSpc>
                <a:spcPct val="150000"/>
              </a:lnSpc>
              <a:buNone/>
            </a:pPr>
            <a:r>
              <a:rPr lang="en-US" sz="1600" b="1" dirty="0">
                <a:latin typeface="Ubuntu" panose="020B0504030602030204" pitchFamily="34" charset="0"/>
              </a:rPr>
              <a:t>What nourishes you?</a:t>
            </a:r>
            <a:endParaRPr lang="en-US" sz="1600" dirty="0">
              <a:effectLst/>
              <a:latin typeface="Ubuntu" panose="020B0504030602030204" pitchFamily="34" charset="0"/>
            </a:endParaRPr>
          </a:p>
        </p:txBody>
      </p:sp>
      <p:graphicFrame>
        <p:nvGraphicFramePr>
          <p:cNvPr id="3" name="Table 2">
            <a:extLst>
              <a:ext uri="{FF2B5EF4-FFF2-40B4-BE49-F238E27FC236}">
                <a16:creationId xmlns:a16="http://schemas.microsoft.com/office/drawing/2014/main" id="{221934B3-62CD-B6B3-B760-4659A10D4604}"/>
              </a:ext>
            </a:extLst>
          </p:cNvPr>
          <p:cNvGraphicFramePr>
            <a:graphicFrameLocks noGrp="1"/>
          </p:cNvGraphicFramePr>
          <p:nvPr>
            <p:extLst>
              <p:ext uri="{D42A27DB-BD31-4B8C-83A1-F6EECF244321}">
                <p14:modId xmlns:p14="http://schemas.microsoft.com/office/powerpoint/2010/main" val="2943848289"/>
              </p:ext>
            </p:extLst>
          </p:nvPr>
        </p:nvGraphicFramePr>
        <p:xfrm>
          <a:off x="664599" y="2400732"/>
          <a:ext cx="3055113" cy="370840"/>
        </p:xfrm>
        <a:graphic>
          <a:graphicData uri="http://schemas.openxmlformats.org/drawingml/2006/table">
            <a:tbl>
              <a:tblPr firstRow="1" bandRow="1">
                <a:tableStyleId>{5940675A-B579-460E-94D1-54222C63F5DA}</a:tableStyleId>
              </a:tblPr>
              <a:tblGrid>
                <a:gridCol w="3055113">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cxnSp>
        <p:nvCxnSpPr>
          <p:cNvPr id="7" name="Straight Connector 6">
            <a:extLst>
              <a:ext uri="{FF2B5EF4-FFF2-40B4-BE49-F238E27FC236}">
                <a16:creationId xmlns:a16="http://schemas.microsoft.com/office/drawing/2014/main" id="{54B4B25E-25EE-9513-2EF4-B034385890E9}"/>
              </a:ext>
            </a:extLst>
          </p:cNvPr>
          <p:cNvCxnSpPr>
            <a:cxnSpLocks/>
          </p:cNvCxnSpPr>
          <p:nvPr/>
        </p:nvCxnSpPr>
        <p:spPr>
          <a:xfrm>
            <a:off x="1104152" y="2357205"/>
            <a:ext cx="2028952" cy="0"/>
          </a:xfrm>
          <a:prstGeom prst="line">
            <a:avLst/>
          </a:prstGeom>
          <a:ln>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aphicFrame>
        <p:nvGraphicFramePr>
          <p:cNvPr id="11" name="Table 10">
            <a:extLst>
              <a:ext uri="{FF2B5EF4-FFF2-40B4-BE49-F238E27FC236}">
                <a16:creationId xmlns:a16="http://schemas.microsoft.com/office/drawing/2014/main" id="{6DF909AD-38C5-CF9F-9065-A93A7793BC8F}"/>
              </a:ext>
            </a:extLst>
          </p:cNvPr>
          <p:cNvGraphicFramePr>
            <a:graphicFrameLocks noGrp="1"/>
          </p:cNvGraphicFramePr>
          <p:nvPr>
            <p:extLst>
              <p:ext uri="{D42A27DB-BD31-4B8C-83A1-F6EECF244321}">
                <p14:modId xmlns:p14="http://schemas.microsoft.com/office/powerpoint/2010/main" val="1461099449"/>
              </p:ext>
            </p:extLst>
          </p:nvPr>
        </p:nvGraphicFramePr>
        <p:xfrm>
          <a:off x="664598" y="2854224"/>
          <a:ext cx="3055113" cy="370840"/>
        </p:xfrm>
        <a:graphic>
          <a:graphicData uri="http://schemas.openxmlformats.org/drawingml/2006/table">
            <a:tbl>
              <a:tblPr firstRow="1" bandRow="1">
                <a:tableStyleId>{5940675A-B579-460E-94D1-54222C63F5DA}</a:tableStyleId>
              </a:tblPr>
              <a:tblGrid>
                <a:gridCol w="3055113">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2" name="Table 11">
            <a:extLst>
              <a:ext uri="{FF2B5EF4-FFF2-40B4-BE49-F238E27FC236}">
                <a16:creationId xmlns:a16="http://schemas.microsoft.com/office/drawing/2014/main" id="{8D3FFFA5-DC2A-6C47-2A44-C698EF65C33A}"/>
              </a:ext>
            </a:extLst>
          </p:cNvPr>
          <p:cNvGraphicFramePr>
            <a:graphicFrameLocks noGrp="1"/>
          </p:cNvGraphicFramePr>
          <p:nvPr>
            <p:extLst>
              <p:ext uri="{D42A27DB-BD31-4B8C-83A1-F6EECF244321}">
                <p14:modId xmlns:p14="http://schemas.microsoft.com/office/powerpoint/2010/main" val="450894209"/>
              </p:ext>
            </p:extLst>
          </p:nvPr>
        </p:nvGraphicFramePr>
        <p:xfrm>
          <a:off x="664598" y="3303740"/>
          <a:ext cx="3055113" cy="370840"/>
        </p:xfrm>
        <a:graphic>
          <a:graphicData uri="http://schemas.openxmlformats.org/drawingml/2006/table">
            <a:tbl>
              <a:tblPr firstRow="1" bandRow="1">
                <a:tableStyleId>{5940675A-B579-460E-94D1-54222C63F5DA}</a:tableStyleId>
              </a:tblPr>
              <a:tblGrid>
                <a:gridCol w="3055113">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6" name="Table 15">
            <a:extLst>
              <a:ext uri="{FF2B5EF4-FFF2-40B4-BE49-F238E27FC236}">
                <a16:creationId xmlns:a16="http://schemas.microsoft.com/office/drawing/2014/main" id="{A159D630-4A8A-6561-64F9-14A22E0ECD3D}"/>
              </a:ext>
            </a:extLst>
          </p:cNvPr>
          <p:cNvGraphicFramePr>
            <a:graphicFrameLocks noGrp="1"/>
          </p:cNvGraphicFramePr>
          <p:nvPr>
            <p:extLst>
              <p:ext uri="{D42A27DB-BD31-4B8C-83A1-F6EECF244321}">
                <p14:modId xmlns:p14="http://schemas.microsoft.com/office/powerpoint/2010/main" val="3096204661"/>
              </p:ext>
            </p:extLst>
          </p:nvPr>
        </p:nvGraphicFramePr>
        <p:xfrm>
          <a:off x="2446021" y="6551867"/>
          <a:ext cx="4789908" cy="370840"/>
        </p:xfrm>
        <a:graphic>
          <a:graphicData uri="http://schemas.openxmlformats.org/drawingml/2006/table">
            <a:tbl>
              <a:tblPr firstRow="1" bandRow="1">
                <a:tableStyleId>{5940675A-B579-460E-94D1-54222C63F5DA}</a:tableStyleId>
              </a:tblPr>
              <a:tblGrid>
                <a:gridCol w="478990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8" name="Table 17">
            <a:extLst>
              <a:ext uri="{FF2B5EF4-FFF2-40B4-BE49-F238E27FC236}">
                <a16:creationId xmlns:a16="http://schemas.microsoft.com/office/drawing/2014/main" id="{670283AE-EC4D-9032-333A-C0C0F6B075DA}"/>
              </a:ext>
            </a:extLst>
          </p:cNvPr>
          <p:cNvGraphicFramePr>
            <a:graphicFrameLocks noGrp="1"/>
          </p:cNvGraphicFramePr>
          <p:nvPr>
            <p:extLst>
              <p:ext uri="{D42A27DB-BD31-4B8C-83A1-F6EECF244321}">
                <p14:modId xmlns:p14="http://schemas.microsoft.com/office/powerpoint/2010/main" val="1206179530"/>
              </p:ext>
            </p:extLst>
          </p:nvPr>
        </p:nvGraphicFramePr>
        <p:xfrm>
          <a:off x="2446020" y="7005359"/>
          <a:ext cx="4789907" cy="370840"/>
        </p:xfrm>
        <a:graphic>
          <a:graphicData uri="http://schemas.openxmlformats.org/drawingml/2006/table">
            <a:tbl>
              <a:tblPr firstRow="1" bandRow="1">
                <a:tableStyleId>{5940675A-B579-460E-94D1-54222C63F5DA}</a:tableStyleId>
              </a:tblPr>
              <a:tblGrid>
                <a:gridCol w="4789907">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9" name="Table 18">
            <a:extLst>
              <a:ext uri="{FF2B5EF4-FFF2-40B4-BE49-F238E27FC236}">
                <a16:creationId xmlns:a16="http://schemas.microsoft.com/office/drawing/2014/main" id="{DC627EE6-9151-7F2F-7D7C-1E50B0BE2BD8}"/>
              </a:ext>
            </a:extLst>
          </p:cNvPr>
          <p:cNvGraphicFramePr>
            <a:graphicFrameLocks noGrp="1"/>
          </p:cNvGraphicFramePr>
          <p:nvPr>
            <p:extLst>
              <p:ext uri="{D42A27DB-BD31-4B8C-83A1-F6EECF244321}">
                <p14:modId xmlns:p14="http://schemas.microsoft.com/office/powerpoint/2010/main" val="3545575388"/>
              </p:ext>
            </p:extLst>
          </p:nvPr>
        </p:nvGraphicFramePr>
        <p:xfrm>
          <a:off x="2446020" y="7454875"/>
          <a:ext cx="4789907" cy="370840"/>
        </p:xfrm>
        <a:graphic>
          <a:graphicData uri="http://schemas.openxmlformats.org/drawingml/2006/table">
            <a:tbl>
              <a:tblPr firstRow="1" bandRow="1">
                <a:tableStyleId>{5940675A-B579-460E-94D1-54222C63F5DA}</a:tableStyleId>
              </a:tblPr>
              <a:tblGrid>
                <a:gridCol w="4789907">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4" name="Table 3">
            <a:extLst>
              <a:ext uri="{FF2B5EF4-FFF2-40B4-BE49-F238E27FC236}">
                <a16:creationId xmlns:a16="http://schemas.microsoft.com/office/drawing/2014/main" id="{FDE1C92D-B294-C2D2-CE84-0A3AE91EF6F9}"/>
              </a:ext>
            </a:extLst>
          </p:cNvPr>
          <p:cNvGraphicFramePr>
            <a:graphicFrameLocks noGrp="1"/>
          </p:cNvGraphicFramePr>
          <p:nvPr>
            <p:extLst>
              <p:ext uri="{D42A27DB-BD31-4B8C-83A1-F6EECF244321}">
                <p14:modId xmlns:p14="http://schemas.microsoft.com/office/powerpoint/2010/main" val="2139470039"/>
              </p:ext>
            </p:extLst>
          </p:nvPr>
        </p:nvGraphicFramePr>
        <p:xfrm>
          <a:off x="664598" y="3713143"/>
          <a:ext cx="3055113" cy="370840"/>
        </p:xfrm>
        <a:graphic>
          <a:graphicData uri="http://schemas.openxmlformats.org/drawingml/2006/table">
            <a:tbl>
              <a:tblPr firstRow="1" bandRow="1">
                <a:tableStyleId>{5940675A-B579-460E-94D1-54222C63F5DA}</a:tableStyleId>
              </a:tblPr>
              <a:tblGrid>
                <a:gridCol w="3055113">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5" name="Table 4">
            <a:extLst>
              <a:ext uri="{FF2B5EF4-FFF2-40B4-BE49-F238E27FC236}">
                <a16:creationId xmlns:a16="http://schemas.microsoft.com/office/drawing/2014/main" id="{4A3CF2C3-F486-F1FD-546B-841DD960715E}"/>
              </a:ext>
            </a:extLst>
          </p:cNvPr>
          <p:cNvGraphicFramePr>
            <a:graphicFrameLocks noGrp="1"/>
          </p:cNvGraphicFramePr>
          <p:nvPr>
            <p:extLst>
              <p:ext uri="{D42A27DB-BD31-4B8C-83A1-F6EECF244321}">
                <p14:modId xmlns:p14="http://schemas.microsoft.com/office/powerpoint/2010/main" val="3927160060"/>
              </p:ext>
            </p:extLst>
          </p:nvPr>
        </p:nvGraphicFramePr>
        <p:xfrm>
          <a:off x="664598" y="4162659"/>
          <a:ext cx="3055113" cy="370840"/>
        </p:xfrm>
        <a:graphic>
          <a:graphicData uri="http://schemas.openxmlformats.org/drawingml/2006/table">
            <a:tbl>
              <a:tblPr firstRow="1" bandRow="1">
                <a:tableStyleId>{5940675A-B579-460E-94D1-54222C63F5DA}</a:tableStyleId>
              </a:tblPr>
              <a:tblGrid>
                <a:gridCol w="3055113">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6" name="Table 5">
            <a:extLst>
              <a:ext uri="{FF2B5EF4-FFF2-40B4-BE49-F238E27FC236}">
                <a16:creationId xmlns:a16="http://schemas.microsoft.com/office/drawing/2014/main" id="{C336C37F-D77C-34A2-533B-1C32C4179005}"/>
              </a:ext>
            </a:extLst>
          </p:cNvPr>
          <p:cNvGraphicFramePr>
            <a:graphicFrameLocks noGrp="1"/>
          </p:cNvGraphicFramePr>
          <p:nvPr>
            <p:extLst>
              <p:ext uri="{D42A27DB-BD31-4B8C-83A1-F6EECF244321}">
                <p14:modId xmlns:p14="http://schemas.microsoft.com/office/powerpoint/2010/main" val="3548819533"/>
              </p:ext>
            </p:extLst>
          </p:nvPr>
        </p:nvGraphicFramePr>
        <p:xfrm>
          <a:off x="2446020" y="7871506"/>
          <a:ext cx="4789907" cy="370840"/>
        </p:xfrm>
        <a:graphic>
          <a:graphicData uri="http://schemas.openxmlformats.org/drawingml/2006/table">
            <a:tbl>
              <a:tblPr firstRow="1" bandRow="1">
                <a:tableStyleId>{5940675A-B579-460E-94D1-54222C63F5DA}</a:tableStyleId>
              </a:tblPr>
              <a:tblGrid>
                <a:gridCol w="4789907">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8" name="Table 7">
            <a:extLst>
              <a:ext uri="{FF2B5EF4-FFF2-40B4-BE49-F238E27FC236}">
                <a16:creationId xmlns:a16="http://schemas.microsoft.com/office/drawing/2014/main" id="{5D7AAEBD-C627-FB9F-4B24-28B44E82DAFB}"/>
              </a:ext>
            </a:extLst>
          </p:cNvPr>
          <p:cNvGraphicFramePr>
            <a:graphicFrameLocks noGrp="1"/>
          </p:cNvGraphicFramePr>
          <p:nvPr>
            <p:extLst>
              <p:ext uri="{D42A27DB-BD31-4B8C-83A1-F6EECF244321}">
                <p14:modId xmlns:p14="http://schemas.microsoft.com/office/powerpoint/2010/main" val="1395836621"/>
              </p:ext>
            </p:extLst>
          </p:nvPr>
        </p:nvGraphicFramePr>
        <p:xfrm>
          <a:off x="2446020" y="8321022"/>
          <a:ext cx="4789907" cy="370840"/>
        </p:xfrm>
        <a:graphic>
          <a:graphicData uri="http://schemas.openxmlformats.org/drawingml/2006/table">
            <a:tbl>
              <a:tblPr firstRow="1" bandRow="1">
                <a:tableStyleId>{5940675A-B579-460E-94D1-54222C63F5DA}</a:tableStyleId>
              </a:tblPr>
              <a:tblGrid>
                <a:gridCol w="4789907">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
        <p:nvSpPr>
          <p:cNvPr id="9" name="Title 1">
            <a:extLst>
              <a:ext uri="{FF2B5EF4-FFF2-40B4-BE49-F238E27FC236}">
                <a16:creationId xmlns:a16="http://schemas.microsoft.com/office/drawing/2014/main" id="{28BE40BB-C639-6419-4BB8-3F1F247CDDB8}"/>
              </a:ext>
            </a:extLst>
          </p:cNvPr>
          <p:cNvSpPr txBox="1">
            <a:spLocks/>
          </p:cNvSpPr>
          <p:nvPr/>
        </p:nvSpPr>
        <p:spPr>
          <a:xfrm>
            <a:off x="291459" y="12358"/>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Individual Reflection</a:t>
            </a:r>
            <a:br>
              <a:rPr lang="en-US" dirty="0">
                <a:solidFill>
                  <a:schemeClr val="bg1"/>
                </a:solidFill>
                <a:latin typeface="Ubuntu" panose="020B0504030602030204" pitchFamily="34" charset="0"/>
              </a:rPr>
            </a:br>
            <a:r>
              <a:rPr lang="en-US" sz="2100" dirty="0">
                <a:solidFill>
                  <a:schemeClr val="bg1"/>
                </a:solidFill>
                <a:latin typeface="Ubuntu" panose="020B0504030602030204" pitchFamily="34" charset="0"/>
              </a:rPr>
              <a:t>Finding Joy</a:t>
            </a:r>
            <a:endParaRPr lang="en-US" dirty="0">
              <a:solidFill>
                <a:schemeClr val="bg1"/>
              </a:solidFill>
              <a:latin typeface="Ubuntu" panose="020B0504030602030204" pitchFamily="34" charset="0"/>
            </a:endParaRPr>
          </a:p>
        </p:txBody>
      </p:sp>
      <p:graphicFrame>
        <p:nvGraphicFramePr>
          <p:cNvPr id="10" name="Table 9">
            <a:extLst>
              <a:ext uri="{FF2B5EF4-FFF2-40B4-BE49-F238E27FC236}">
                <a16:creationId xmlns:a16="http://schemas.microsoft.com/office/drawing/2014/main" id="{D0A959B3-6CD0-3523-F831-678A6F03A380}"/>
              </a:ext>
            </a:extLst>
          </p:cNvPr>
          <p:cNvGraphicFramePr>
            <a:graphicFrameLocks noGrp="1"/>
          </p:cNvGraphicFramePr>
          <p:nvPr>
            <p:extLst>
              <p:ext uri="{D42A27DB-BD31-4B8C-83A1-F6EECF244321}">
                <p14:modId xmlns:p14="http://schemas.microsoft.com/office/powerpoint/2010/main" val="1706935913"/>
              </p:ext>
            </p:extLst>
          </p:nvPr>
        </p:nvGraphicFramePr>
        <p:xfrm>
          <a:off x="4047879" y="2390658"/>
          <a:ext cx="3055113" cy="370840"/>
        </p:xfrm>
        <a:graphic>
          <a:graphicData uri="http://schemas.openxmlformats.org/drawingml/2006/table">
            <a:tbl>
              <a:tblPr firstRow="1" bandRow="1">
                <a:tableStyleId>{5940675A-B579-460E-94D1-54222C63F5DA}</a:tableStyleId>
              </a:tblPr>
              <a:tblGrid>
                <a:gridCol w="3055113">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4" name="Table 13">
            <a:extLst>
              <a:ext uri="{FF2B5EF4-FFF2-40B4-BE49-F238E27FC236}">
                <a16:creationId xmlns:a16="http://schemas.microsoft.com/office/drawing/2014/main" id="{DD0A1A00-D993-659B-F4F8-91C6E403B1C2}"/>
              </a:ext>
            </a:extLst>
          </p:cNvPr>
          <p:cNvGraphicFramePr>
            <a:graphicFrameLocks noGrp="1"/>
          </p:cNvGraphicFramePr>
          <p:nvPr>
            <p:extLst>
              <p:ext uri="{D42A27DB-BD31-4B8C-83A1-F6EECF244321}">
                <p14:modId xmlns:p14="http://schemas.microsoft.com/office/powerpoint/2010/main" val="1093778635"/>
              </p:ext>
            </p:extLst>
          </p:nvPr>
        </p:nvGraphicFramePr>
        <p:xfrm>
          <a:off x="4047878" y="2844150"/>
          <a:ext cx="3055113" cy="370840"/>
        </p:xfrm>
        <a:graphic>
          <a:graphicData uri="http://schemas.openxmlformats.org/drawingml/2006/table">
            <a:tbl>
              <a:tblPr firstRow="1" bandRow="1">
                <a:tableStyleId>{5940675A-B579-460E-94D1-54222C63F5DA}</a:tableStyleId>
              </a:tblPr>
              <a:tblGrid>
                <a:gridCol w="3055113">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1" name="Table 20">
            <a:extLst>
              <a:ext uri="{FF2B5EF4-FFF2-40B4-BE49-F238E27FC236}">
                <a16:creationId xmlns:a16="http://schemas.microsoft.com/office/drawing/2014/main" id="{5B6ACCFF-7AFB-01C1-25D9-1A381A0E5221}"/>
              </a:ext>
            </a:extLst>
          </p:cNvPr>
          <p:cNvGraphicFramePr>
            <a:graphicFrameLocks noGrp="1"/>
          </p:cNvGraphicFramePr>
          <p:nvPr>
            <p:extLst>
              <p:ext uri="{D42A27DB-BD31-4B8C-83A1-F6EECF244321}">
                <p14:modId xmlns:p14="http://schemas.microsoft.com/office/powerpoint/2010/main" val="1781569710"/>
              </p:ext>
            </p:extLst>
          </p:nvPr>
        </p:nvGraphicFramePr>
        <p:xfrm>
          <a:off x="4047878" y="3293666"/>
          <a:ext cx="3055113" cy="370840"/>
        </p:xfrm>
        <a:graphic>
          <a:graphicData uri="http://schemas.openxmlformats.org/drawingml/2006/table">
            <a:tbl>
              <a:tblPr firstRow="1" bandRow="1">
                <a:tableStyleId>{5940675A-B579-460E-94D1-54222C63F5DA}</a:tableStyleId>
              </a:tblPr>
              <a:tblGrid>
                <a:gridCol w="3055113">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2" name="Table 21">
            <a:extLst>
              <a:ext uri="{FF2B5EF4-FFF2-40B4-BE49-F238E27FC236}">
                <a16:creationId xmlns:a16="http://schemas.microsoft.com/office/drawing/2014/main" id="{2A262B1E-FC86-45F7-873C-372CEE037F17}"/>
              </a:ext>
            </a:extLst>
          </p:cNvPr>
          <p:cNvGraphicFramePr>
            <a:graphicFrameLocks noGrp="1"/>
          </p:cNvGraphicFramePr>
          <p:nvPr>
            <p:extLst>
              <p:ext uri="{D42A27DB-BD31-4B8C-83A1-F6EECF244321}">
                <p14:modId xmlns:p14="http://schemas.microsoft.com/office/powerpoint/2010/main" val="3410208620"/>
              </p:ext>
            </p:extLst>
          </p:nvPr>
        </p:nvGraphicFramePr>
        <p:xfrm>
          <a:off x="4047878" y="3703069"/>
          <a:ext cx="3055113" cy="370840"/>
        </p:xfrm>
        <a:graphic>
          <a:graphicData uri="http://schemas.openxmlformats.org/drawingml/2006/table">
            <a:tbl>
              <a:tblPr firstRow="1" bandRow="1">
                <a:tableStyleId>{5940675A-B579-460E-94D1-54222C63F5DA}</a:tableStyleId>
              </a:tblPr>
              <a:tblGrid>
                <a:gridCol w="3055113">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3" name="Table 22">
            <a:extLst>
              <a:ext uri="{FF2B5EF4-FFF2-40B4-BE49-F238E27FC236}">
                <a16:creationId xmlns:a16="http://schemas.microsoft.com/office/drawing/2014/main" id="{729AF242-0D2C-5286-8785-57D4DCFC9D96}"/>
              </a:ext>
            </a:extLst>
          </p:cNvPr>
          <p:cNvGraphicFramePr>
            <a:graphicFrameLocks noGrp="1"/>
          </p:cNvGraphicFramePr>
          <p:nvPr>
            <p:extLst>
              <p:ext uri="{D42A27DB-BD31-4B8C-83A1-F6EECF244321}">
                <p14:modId xmlns:p14="http://schemas.microsoft.com/office/powerpoint/2010/main" val="1073783871"/>
              </p:ext>
            </p:extLst>
          </p:nvPr>
        </p:nvGraphicFramePr>
        <p:xfrm>
          <a:off x="4047878" y="4152585"/>
          <a:ext cx="3055113" cy="370840"/>
        </p:xfrm>
        <a:graphic>
          <a:graphicData uri="http://schemas.openxmlformats.org/drawingml/2006/table">
            <a:tbl>
              <a:tblPr firstRow="1" bandRow="1">
                <a:tableStyleId>{5940675A-B579-460E-94D1-54222C63F5DA}</a:tableStyleId>
              </a:tblPr>
              <a:tblGrid>
                <a:gridCol w="3055113">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
        <p:nvSpPr>
          <p:cNvPr id="25" name="Subtitle 2">
            <a:extLst>
              <a:ext uri="{FF2B5EF4-FFF2-40B4-BE49-F238E27FC236}">
                <a16:creationId xmlns:a16="http://schemas.microsoft.com/office/drawing/2014/main" id="{09E73753-FAD5-F81A-F4E6-DEF61A6DB60D}"/>
              </a:ext>
            </a:extLst>
          </p:cNvPr>
          <p:cNvSpPr txBox="1">
            <a:spLocks/>
          </p:cNvSpPr>
          <p:nvPr/>
        </p:nvSpPr>
        <p:spPr>
          <a:xfrm>
            <a:off x="4563313" y="1985058"/>
            <a:ext cx="2204079" cy="400197"/>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nSpc>
                <a:spcPct val="150000"/>
              </a:lnSpc>
              <a:buNone/>
            </a:pPr>
            <a:r>
              <a:rPr lang="en-US" sz="1600" b="1" dirty="0">
                <a:latin typeface="Ubuntu" panose="020B0504030602030204" pitchFamily="34" charset="0"/>
              </a:rPr>
              <a:t>What depletes you?</a:t>
            </a:r>
            <a:endParaRPr lang="en-US" sz="1600" dirty="0">
              <a:effectLst/>
              <a:latin typeface="Ubuntu" panose="020B0504030602030204" pitchFamily="34" charset="0"/>
            </a:endParaRPr>
          </a:p>
        </p:txBody>
      </p:sp>
      <p:cxnSp>
        <p:nvCxnSpPr>
          <p:cNvPr id="26" name="Straight Connector 25">
            <a:extLst>
              <a:ext uri="{FF2B5EF4-FFF2-40B4-BE49-F238E27FC236}">
                <a16:creationId xmlns:a16="http://schemas.microsoft.com/office/drawing/2014/main" id="{6BFF0F9B-7AEA-DC61-A455-72CB45BA4615}"/>
              </a:ext>
            </a:extLst>
          </p:cNvPr>
          <p:cNvCxnSpPr>
            <a:cxnSpLocks/>
          </p:cNvCxnSpPr>
          <p:nvPr/>
        </p:nvCxnSpPr>
        <p:spPr>
          <a:xfrm>
            <a:off x="4580692" y="2357205"/>
            <a:ext cx="2028952" cy="0"/>
          </a:xfrm>
          <a:prstGeom prst="line">
            <a:avLst/>
          </a:prstGeom>
          <a:ln>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sp>
        <p:nvSpPr>
          <p:cNvPr id="27" name="TextBox 26">
            <a:extLst>
              <a:ext uri="{FF2B5EF4-FFF2-40B4-BE49-F238E27FC236}">
                <a16:creationId xmlns:a16="http://schemas.microsoft.com/office/drawing/2014/main" id="{EC2316DC-DC0C-6342-05BF-4586F7AF0EF1}"/>
              </a:ext>
            </a:extLst>
          </p:cNvPr>
          <p:cNvSpPr txBox="1"/>
          <p:nvPr/>
        </p:nvSpPr>
        <p:spPr>
          <a:xfrm>
            <a:off x="647811" y="1805233"/>
            <a:ext cx="6455180" cy="276999"/>
          </a:xfrm>
          <a:prstGeom prst="rect">
            <a:avLst/>
          </a:prstGeom>
          <a:noFill/>
        </p:spPr>
        <p:txBody>
          <a:bodyPr wrap="square">
            <a:spAutoFit/>
          </a:bodyPr>
          <a:lstStyle/>
          <a:p>
            <a:pPr algn="ctr"/>
            <a:r>
              <a:rPr lang="en-US" sz="1200" b="1" dirty="0">
                <a:solidFill>
                  <a:schemeClr val="accent4"/>
                </a:solidFill>
                <a:latin typeface="Ubuntu" panose="020B0504030602030204" pitchFamily="34" charset="0"/>
              </a:rPr>
              <a:t>Let’s think</a:t>
            </a:r>
          </a:p>
        </p:txBody>
      </p:sp>
      <p:pic>
        <p:nvPicPr>
          <p:cNvPr id="29" name="Picture 28">
            <a:extLst>
              <a:ext uri="{FF2B5EF4-FFF2-40B4-BE49-F238E27FC236}">
                <a16:creationId xmlns:a16="http://schemas.microsoft.com/office/drawing/2014/main" id="{47AA4D4F-24D3-FD0D-6BD1-16EFDBF906E2}"/>
              </a:ext>
            </a:extLst>
          </p:cNvPr>
          <p:cNvPicPr>
            <a:picLocks noChangeAspect="1"/>
          </p:cNvPicPr>
          <p:nvPr/>
        </p:nvPicPr>
        <p:blipFill>
          <a:blip r:embed="rId2"/>
          <a:stretch>
            <a:fillRect/>
          </a:stretch>
        </p:blipFill>
        <p:spPr>
          <a:xfrm>
            <a:off x="1446584" y="4852090"/>
            <a:ext cx="6333565" cy="1179060"/>
          </a:xfrm>
          <a:prstGeom prst="rect">
            <a:avLst/>
          </a:prstGeom>
        </p:spPr>
      </p:pic>
      <p:sp>
        <p:nvSpPr>
          <p:cNvPr id="30" name="Title 1">
            <a:extLst>
              <a:ext uri="{FF2B5EF4-FFF2-40B4-BE49-F238E27FC236}">
                <a16:creationId xmlns:a16="http://schemas.microsoft.com/office/drawing/2014/main" id="{D1F286A6-F2E1-665F-5DC4-AC2C96C8D9BC}"/>
              </a:ext>
            </a:extLst>
          </p:cNvPr>
          <p:cNvSpPr txBox="1">
            <a:spLocks/>
          </p:cNvSpPr>
          <p:nvPr/>
        </p:nvSpPr>
        <p:spPr>
          <a:xfrm>
            <a:off x="1716848" y="4591731"/>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Individual Activity</a:t>
            </a:r>
            <a:br>
              <a:rPr lang="en-US" dirty="0">
                <a:solidFill>
                  <a:schemeClr val="bg1"/>
                </a:solidFill>
                <a:latin typeface="Ubuntu" panose="020B0504030602030204" pitchFamily="34" charset="0"/>
              </a:rPr>
            </a:br>
            <a:r>
              <a:rPr lang="en-US" sz="2100" dirty="0">
                <a:solidFill>
                  <a:schemeClr val="bg1"/>
                </a:solidFill>
                <a:latin typeface="Ubuntu" panose="020B0504030602030204" pitchFamily="34" charset="0"/>
              </a:rPr>
              <a:t>Recharging my Self-Care Energy</a:t>
            </a:r>
            <a:endParaRPr lang="en-US" dirty="0">
              <a:solidFill>
                <a:schemeClr val="bg1"/>
              </a:solidFill>
              <a:latin typeface="Ubuntu" panose="020B0504030602030204" pitchFamily="34" charset="0"/>
            </a:endParaRPr>
          </a:p>
        </p:txBody>
      </p:sp>
      <p:sp>
        <p:nvSpPr>
          <p:cNvPr id="13" name="TextBox 12">
            <a:extLst>
              <a:ext uri="{FF2B5EF4-FFF2-40B4-BE49-F238E27FC236}">
                <a16:creationId xmlns:a16="http://schemas.microsoft.com/office/drawing/2014/main" id="{1F7A85A6-295A-8A54-7BD4-98E28B5F8502}"/>
              </a:ext>
            </a:extLst>
          </p:cNvPr>
          <p:cNvSpPr txBox="1"/>
          <p:nvPr/>
        </p:nvSpPr>
        <p:spPr>
          <a:xfrm>
            <a:off x="702479" y="6598070"/>
            <a:ext cx="1488209" cy="331245"/>
          </a:xfrm>
          <a:prstGeom prst="rect">
            <a:avLst/>
          </a:prstGeom>
          <a:noFill/>
        </p:spPr>
        <p:txBody>
          <a:bodyPr wrap="square">
            <a:spAutoFit/>
          </a:bodyPr>
          <a:lstStyle/>
          <a:p>
            <a:pPr>
              <a:lnSpc>
                <a:spcPct val="150000"/>
              </a:lnSpc>
            </a:pPr>
            <a:r>
              <a:rPr lang="en-US" sz="1200" dirty="0">
                <a:latin typeface="Ubuntu" panose="020B0504030602030204" pitchFamily="34" charset="0"/>
              </a:rPr>
              <a:t>Physical Wellbeing</a:t>
            </a:r>
          </a:p>
        </p:txBody>
      </p:sp>
      <p:sp>
        <p:nvSpPr>
          <p:cNvPr id="15" name="TextBox 14">
            <a:extLst>
              <a:ext uri="{FF2B5EF4-FFF2-40B4-BE49-F238E27FC236}">
                <a16:creationId xmlns:a16="http://schemas.microsoft.com/office/drawing/2014/main" id="{9C27EE7E-D0EC-CA46-5B63-F860CC7AB87D}"/>
              </a:ext>
            </a:extLst>
          </p:cNvPr>
          <p:cNvSpPr txBox="1"/>
          <p:nvPr/>
        </p:nvSpPr>
        <p:spPr>
          <a:xfrm>
            <a:off x="702478" y="7102888"/>
            <a:ext cx="1743542" cy="331245"/>
          </a:xfrm>
          <a:prstGeom prst="rect">
            <a:avLst/>
          </a:prstGeom>
          <a:noFill/>
        </p:spPr>
        <p:txBody>
          <a:bodyPr wrap="square">
            <a:spAutoFit/>
          </a:bodyPr>
          <a:lstStyle/>
          <a:p>
            <a:pPr>
              <a:lnSpc>
                <a:spcPct val="150000"/>
              </a:lnSpc>
            </a:pPr>
            <a:r>
              <a:rPr lang="en-US" sz="1200" dirty="0">
                <a:latin typeface="Ubuntu" panose="020B0504030602030204" pitchFamily="34" charset="0"/>
              </a:rPr>
              <a:t>Mindfulness</a:t>
            </a:r>
          </a:p>
        </p:txBody>
      </p:sp>
      <p:sp>
        <p:nvSpPr>
          <p:cNvPr id="17" name="TextBox 16">
            <a:extLst>
              <a:ext uri="{FF2B5EF4-FFF2-40B4-BE49-F238E27FC236}">
                <a16:creationId xmlns:a16="http://schemas.microsoft.com/office/drawing/2014/main" id="{B757CAAE-DDD1-5EF7-2915-8CD706F6011F}"/>
              </a:ext>
            </a:extLst>
          </p:cNvPr>
          <p:cNvSpPr txBox="1"/>
          <p:nvPr/>
        </p:nvSpPr>
        <p:spPr>
          <a:xfrm>
            <a:off x="702478" y="7517365"/>
            <a:ext cx="1743542" cy="331245"/>
          </a:xfrm>
          <a:prstGeom prst="rect">
            <a:avLst/>
          </a:prstGeom>
          <a:noFill/>
        </p:spPr>
        <p:txBody>
          <a:bodyPr wrap="square">
            <a:spAutoFit/>
          </a:bodyPr>
          <a:lstStyle/>
          <a:p>
            <a:pPr>
              <a:lnSpc>
                <a:spcPct val="150000"/>
              </a:lnSpc>
            </a:pPr>
            <a:r>
              <a:rPr lang="en-US" sz="1200" dirty="0">
                <a:latin typeface="Ubuntu" panose="020B0504030602030204" pitchFamily="34" charset="0"/>
              </a:rPr>
              <a:t>Emotional Wellbeing</a:t>
            </a:r>
          </a:p>
        </p:txBody>
      </p:sp>
      <p:sp>
        <p:nvSpPr>
          <p:cNvPr id="20" name="TextBox 19">
            <a:extLst>
              <a:ext uri="{FF2B5EF4-FFF2-40B4-BE49-F238E27FC236}">
                <a16:creationId xmlns:a16="http://schemas.microsoft.com/office/drawing/2014/main" id="{9C7F0C2E-0408-AA98-2A7C-7FF4F59FDA87}"/>
              </a:ext>
            </a:extLst>
          </p:cNvPr>
          <p:cNvSpPr txBox="1"/>
          <p:nvPr/>
        </p:nvSpPr>
        <p:spPr>
          <a:xfrm>
            <a:off x="702478" y="7969426"/>
            <a:ext cx="1743542" cy="331245"/>
          </a:xfrm>
          <a:prstGeom prst="rect">
            <a:avLst/>
          </a:prstGeom>
          <a:noFill/>
        </p:spPr>
        <p:txBody>
          <a:bodyPr wrap="square">
            <a:spAutoFit/>
          </a:bodyPr>
          <a:lstStyle/>
          <a:p>
            <a:pPr>
              <a:lnSpc>
                <a:spcPct val="150000"/>
              </a:lnSpc>
            </a:pPr>
            <a:r>
              <a:rPr lang="en-US" sz="1200" dirty="0">
                <a:latin typeface="Ubuntu" panose="020B0504030602030204" pitchFamily="34" charset="0"/>
              </a:rPr>
              <a:t>Social Wellbeing</a:t>
            </a:r>
          </a:p>
        </p:txBody>
      </p:sp>
      <p:sp>
        <p:nvSpPr>
          <p:cNvPr id="24" name="TextBox 23">
            <a:extLst>
              <a:ext uri="{FF2B5EF4-FFF2-40B4-BE49-F238E27FC236}">
                <a16:creationId xmlns:a16="http://schemas.microsoft.com/office/drawing/2014/main" id="{31DE9F77-A317-7882-42BF-85234B4A4F03}"/>
              </a:ext>
            </a:extLst>
          </p:cNvPr>
          <p:cNvSpPr txBox="1"/>
          <p:nvPr/>
        </p:nvSpPr>
        <p:spPr>
          <a:xfrm>
            <a:off x="702478" y="8440042"/>
            <a:ext cx="1743542" cy="331245"/>
          </a:xfrm>
          <a:prstGeom prst="rect">
            <a:avLst/>
          </a:prstGeom>
          <a:noFill/>
        </p:spPr>
        <p:txBody>
          <a:bodyPr wrap="square">
            <a:spAutoFit/>
          </a:bodyPr>
          <a:lstStyle/>
          <a:p>
            <a:pPr>
              <a:lnSpc>
                <a:spcPct val="150000"/>
              </a:lnSpc>
            </a:pPr>
            <a:r>
              <a:rPr lang="en-US" sz="1200" dirty="0">
                <a:latin typeface="Ubuntu" panose="020B0504030602030204" pitchFamily="34" charset="0"/>
              </a:rPr>
              <a:t>Mental Wellbeing</a:t>
            </a:r>
          </a:p>
        </p:txBody>
      </p:sp>
    </p:spTree>
    <p:extLst>
      <p:ext uri="{BB962C8B-B14F-4D97-AF65-F5344CB8AC3E}">
        <p14:creationId xmlns:p14="http://schemas.microsoft.com/office/powerpoint/2010/main" val="3616623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F9227-9EAF-31D2-A771-9842016E0303}"/>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E8DFB9CE-3BF9-DC8C-144A-62460F178DCB}"/>
              </a:ext>
            </a:extLst>
          </p:cNvPr>
          <p:cNvSpPr txBox="1">
            <a:spLocks/>
          </p:cNvSpPr>
          <p:nvPr/>
        </p:nvSpPr>
        <p:spPr>
          <a:xfrm>
            <a:off x="874401" y="1875473"/>
            <a:ext cx="6196354" cy="400197"/>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nSpc>
                <a:spcPct val="150000"/>
              </a:lnSpc>
              <a:buNone/>
            </a:pPr>
            <a:r>
              <a:rPr lang="en-US" sz="1600" b="1" dirty="0">
                <a:latin typeface="Ubuntu" panose="020B0504030602030204" pitchFamily="34" charset="0"/>
              </a:rPr>
              <a:t>What is one self-care strategy that you will try at home?</a:t>
            </a:r>
            <a:endParaRPr lang="en-US" sz="1600" dirty="0">
              <a:effectLst/>
              <a:latin typeface="Ubuntu" panose="020B0504030602030204" pitchFamily="34" charset="0"/>
            </a:endParaRPr>
          </a:p>
        </p:txBody>
      </p:sp>
      <p:graphicFrame>
        <p:nvGraphicFramePr>
          <p:cNvPr id="3" name="Table 2">
            <a:extLst>
              <a:ext uri="{FF2B5EF4-FFF2-40B4-BE49-F238E27FC236}">
                <a16:creationId xmlns:a16="http://schemas.microsoft.com/office/drawing/2014/main" id="{8B5AA57E-1361-2253-95E8-A5B90DB3C628}"/>
              </a:ext>
            </a:extLst>
          </p:cNvPr>
          <p:cNvGraphicFramePr>
            <a:graphicFrameLocks noGrp="1"/>
          </p:cNvGraphicFramePr>
          <p:nvPr/>
        </p:nvGraphicFramePr>
        <p:xfrm>
          <a:off x="978408" y="2309167"/>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cxnSp>
        <p:nvCxnSpPr>
          <p:cNvPr id="7" name="Straight Connector 6">
            <a:extLst>
              <a:ext uri="{FF2B5EF4-FFF2-40B4-BE49-F238E27FC236}">
                <a16:creationId xmlns:a16="http://schemas.microsoft.com/office/drawing/2014/main" id="{6BB071F8-BD58-C538-33BC-272C8E2149F8}"/>
              </a:ext>
            </a:extLst>
          </p:cNvPr>
          <p:cNvCxnSpPr>
            <a:cxnSpLocks/>
          </p:cNvCxnSpPr>
          <p:nvPr/>
        </p:nvCxnSpPr>
        <p:spPr>
          <a:xfrm>
            <a:off x="978408" y="2247620"/>
            <a:ext cx="6793992" cy="0"/>
          </a:xfrm>
          <a:prstGeom prst="line">
            <a:avLst/>
          </a:prstGeom>
          <a:ln>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aphicFrame>
        <p:nvGraphicFramePr>
          <p:cNvPr id="11" name="Table 10">
            <a:extLst>
              <a:ext uri="{FF2B5EF4-FFF2-40B4-BE49-F238E27FC236}">
                <a16:creationId xmlns:a16="http://schemas.microsoft.com/office/drawing/2014/main" id="{4F5451B5-39A2-57B0-C3E3-0676B2E7DFCF}"/>
              </a:ext>
            </a:extLst>
          </p:cNvPr>
          <p:cNvGraphicFramePr>
            <a:graphicFrameLocks noGrp="1"/>
          </p:cNvGraphicFramePr>
          <p:nvPr/>
        </p:nvGraphicFramePr>
        <p:xfrm>
          <a:off x="978407" y="2762659"/>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2" name="Table 11">
            <a:extLst>
              <a:ext uri="{FF2B5EF4-FFF2-40B4-BE49-F238E27FC236}">
                <a16:creationId xmlns:a16="http://schemas.microsoft.com/office/drawing/2014/main" id="{BACC6B12-8AC0-EF5A-E817-CFB57BB20EBE}"/>
              </a:ext>
            </a:extLst>
          </p:cNvPr>
          <p:cNvGraphicFramePr>
            <a:graphicFrameLocks noGrp="1"/>
          </p:cNvGraphicFramePr>
          <p:nvPr/>
        </p:nvGraphicFramePr>
        <p:xfrm>
          <a:off x="978407" y="3212175"/>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
        <p:nvSpPr>
          <p:cNvPr id="15" name="Subtitle 2">
            <a:extLst>
              <a:ext uri="{FF2B5EF4-FFF2-40B4-BE49-F238E27FC236}">
                <a16:creationId xmlns:a16="http://schemas.microsoft.com/office/drawing/2014/main" id="{DBB07AEA-7B9E-8C41-99B0-4B321519CF9E}"/>
              </a:ext>
            </a:extLst>
          </p:cNvPr>
          <p:cNvSpPr txBox="1">
            <a:spLocks/>
          </p:cNvSpPr>
          <p:nvPr/>
        </p:nvSpPr>
        <p:spPr>
          <a:xfrm>
            <a:off x="906638" y="4630529"/>
            <a:ext cx="6793992" cy="400197"/>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nSpc>
                <a:spcPct val="100000"/>
              </a:lnSpc>
              <a:buNone/>
            </a:pPr>
            <a:r>
              <a:rPr lang="en-US" sz="1600" b="1" dirty="0">
                <a:effectLst/>
                <a:latin typeface="Ubuntu" panose="020B0504030602030204" pitchFamily="34" charset="0"/>
              </a:rPr>
              <a:t>How will you carry out this strategy?</a:t>
            </a:r>
            <a:endParaRPr lang="en-US" sz="1600" dirty="0">
              <a:effectLst/>
              <a:latin typeface="Ubuntu" panose="020B0504030602030204" pitchFamily="34" charset="0"/>
            </a:endParaRPr>
          </a:p>
        </p:txBody>
      </p:sp>
      <p:graphicFrame>
        <p:nvGraphicFramePr>
          <p:cNvPr id="16" name="Table 15">
            <a:extLst>
              <a:ext uri="{FF2B5EF4-FFF2-40B4-BE49-F238E27FC236}">
                <a16:creationId xmlns:a16="http://schemas.microsoft.com/office/drawing/2014/main" id="{AE598590-F398-CB1C-7F0B-2F88FED55383}"/>
              </a:ext>
            </a:extLst>
          </p:cNvPr>
          <p:cNvGraphicFramePr>
            <a:graphicFrameLocks noGrp="1"/>
          </p:cNvGraphicFramePr>
          <p:nvPr>
            <p:extLst>
              <p:ext uri="{D42A27DB-BD31-4B8C-83A1-F6EECF244321}">
                <p14:modId xmlns:p14="http://schemas.microsoft.com/office/powerpoint/2010/main" val="3540630808"/>
              </p:ext>
            </p:extLst>
          </p:nvPr>
        </p:nvGraphicFramePr>
        <p:xfrm>
          <a:off x="1010645" y="5164192"/>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cxnSp>
        <p:nvCxnSpPr>
          <p:cNvPr id="17" name="Straight Connector 16">
            <a:extLst>
              <a:ext uri="{FF2B5EF4-FFF2-40B4-BE49-F238E27FC236}">
                <a16:creationId xmlns:a16="http://schemas.microsoft.com/office/drawing/2014/main" id="{DD3706E4-5597-C975-670F-6663E09318B5}"/>
              </a:ext>
            </a:extLst>
          </p:cNvPr>
          <p:cNvCxnSpPr>
            <a:cxnSpLocks/>
          </p:cNvCxnSpPr>
          <p:nvPr/>
        </p:nvCxnSpPr>
        <p:spPr>
          <a:xfrm>
            <a:off x="1010645" y="5043679"/>
            <a:ext cx="6793992" cy="0"/>
          </a:xfrm>
          <a:prstGeom prst="line">
            <a:avLst/>
          </a:prstGeom>
          <a:ln>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aphicFrame>
        <p:nvGraphicFramePr>
          <p:cNvPr id="18" name="Table 17">
            <a:extLst>
              <a:ext uri="{FF2B5EF4-FFF2-40B4-BE49-F238E27FC236}">
                <a16:creationId xmlns:a16="http://schemas.microsoft.com/office/drawing/2014/main" id="{84BB532F-0EAA-42C5-5CCA-79484F664B8F}"/>
              </a:ext>
            </a:extLst>
          </p:cNvPr>
          <p:cNvGraphicFramePr>
            <a:graphicFrameLocks noGrp="1"/>
          </p:cNvGraphicFramePr>
          <p:nvPr>
            <p:extLst>
              <p:ext uri="{D42A27DB-BD31-4B8C-83A1-F6EECF244321}">
                <p14:modId xmlns:p14="http://schemas.microsoft.com/office/powerpoint/2010/main" val="1750735279"/>
              </p:ext>
            </p:extLst>
          </p:nvPr>
        </p:nvGraphicFramePr>
        <p:xfrm>
          <a:off x="1010644" y="5617684"/>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9" name="Table 18">
            <a:extLst>
              <a:ext uri="{FF2B5EF4-FFF2-40B4-BE49-F238E27FC236}">
                <a16:creationId xmlns:a16="http://schemas.microsoft.com/office/drawing/2014/main" id="{70DEF720-B68D-4A65-D3EA-0A2F35F303C4}"/>
              </a:ext>
            </a:extLst>
          </p:cNvPr>
          <p:cNvGraphicFramePr>
            <a:graphicFrameLocks noGrp="1"/>
          </p:cNvGraphicFramePr>
          <p:nvPr>
            <p:extLst>
              <p:ext uri="{D42A27DB-BD31-4B8C-83A1-F6EECF244321}">
                <p14:modId xmlns:p14="http://schemas.microsoft.com/office/powerpoint/2010/main" val="2036639457"/>
              </p:ext>
            </p:extLst>
          </p:nvPr>
        </p:nvGraphicFramePr>
        <p:xfrm>
          <a:off x="1010644" y="6067200"/>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4" name="Table 3">
            <a:extLst>
              <a:ext uri="{FF2B5EF4-FFF2-40B4-BE49-F238E27FC236}">
                <a16:creationId xmlns:a16="http://schemas.microsoft.com/office/drawing/2014/main" id="{2A56B21D-B280-1D6F-0C78-A1673CCD108F}"/>
              </a:ext>
            </a:extLst>
          </p:cNvPr>
          <p:cNvGraphicFramePr>
            <a:graphicFrameLocks noGrp="1"/>
          </p:cNvGraphicFramePr>
          <p:nvPr/>
        </p:nvGraphicFramePr>
        <p:xfrm>
          <a:off x="978407" y="3621578"/>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6" name="Table 5">
            <a:extLst>
              <a:ext uri="{FF2B5EF4-FFF2-40B4-BE49-F238E27FC236}">
                <a16:creationId xmlns:a16="http://schemas.microsoft.com/office/drawing/2014/main" id="{1A7D0570-7BE6-7889-3DEE-FD109D8C7317}"/>
              </a:ext>
            </a:extLst>
          </p:cNvPr>
          <p:cNvGraphicFramePr>
            <a:graphicFrameLocks noGrp="1"/>
          </p:cNvGraphicFramePr>
          <p:nvPr>
            <p:extLst>
              <p:ext uri="{D42A27DB-BD31-4B8C-83A1-F6EECF244321}">
                <p14:modId xmlns:p14="http://schemas.microsoft.com/office/powerpoint/2010/main" val="1182391345"/>
              </p:ext>
            </p:extLst>
          </p:nvPr>
        </p:nvGraphicFramePr>
        <p:xfrm>
          <a:off x="1010644" y="6483831"/>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
        <p:nvSpPr>
          <p:cNvPr id="9" name="Subtitle 2">
            <a:extLst>
              <a:ext uri="{FF2B5EF4-FFF2-40B4-BE49-F238E27FC236}">
                <a16:creationId xmlns:a16="http://schemas.microsoft.com/office/drawing/2014/main" id="{0002471D-8D86-3CEA-ACA0-A4455A56F75C}"/>
              </a:ext>
            </a:extLst>
          </p:cNvPr>
          <p:cNvSpPr txBox="1">
            <a:spLocks/>
          </p:cNvSpPr>
          <p:nvPr/>
        </p:nvSpPr>
        <p:spPr>
          <a:xfrm>
            <a:off x="906637" y="7532310"/>
            <a:ext cx="6196354" cy="400197"/>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nSpc>
                <a:spcPct val="150000"/>
              </a:lnSpc>
              <a:buNone/>
            </a:pPr>
            <a:r>
              <a:rPr lang="en-US" sz="1600" b="1" dirty="0">
                <a:latin typeface="Ubuntu" panose="020B0504030602030204" pitchFamily="34" charset="0"/>
              </a:rPr>
              <a:t>Who will you tell to help you achieve your goal?</a:t>
            </a:r>
            <a:endParaRPr lang="en-US" sz="1600" dirty="0">
              <a:effectLst/>
              <a:latin typeface="Ubuntu" panose="020B0504030602030204" pitchFamily="34" charset="0"/>
            </a:endParaRPr>
          </a:p>
        </p:txBody>
      </p:sp>
      <p:graphicFrame>
        <p:nvGraphicFramePr>
          <p:cNvPr id="10" name="Table 9">
            <a:extLst>
              <a:ext uri="{FF2B5EF4-FFF2-40B4-BE49-F238E27FC236}">
                <a16:creationId xmlns:a16="http://schemas.microsoft.com/office/drawing/2014/main" id="{39B61010-0424-5F9E-4AF0-22179694E1CF}"/>
              </a:ext>
            </a:extLst>
          </p:cNvPr>
          <p:cNvGraphicFramePr>
            <a:graphicFrameLocks noGrp="1"/>
          </p:cNvGraphicFramePr>
          <p:nvPr>
            <p:extLst>
              <p:ext uri="{D42A27DB-BD31-4B8C-83A1-F6EECF244321}">
                <p14:modId xmlns:p14="http://schemas.microsoft.com/office/powerpoint/2010/main" val="4188703165"/>
              </p:ext>
            </p:extLst>
          </p:nvPr>
        </p:nvGraphicFramePr>
        <p:xfrm>
          <a:off x="1010644" y="7966004"/>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cxnSp>
        <p:nvCxnSpPr>
          <p:cNvPr id="14" name="Straight Connector 13">
            <a:extLst>
              <a:ext uri="{FF2B5EF4-FFF2-40B4-BE49-F238E27FC236}">
                <a16:creationId xmlns:a16="http://schemas.microsoft.com/office/drawing/2014/main" id="{E4501D00-99FC-7581-4E6E-30B22D9E7FAD}"/>
              </a:ext>
            </a:extLst>
          </p:cNvPr>
          <p:cNvCxnSpPr>
            <a:cxnSpLocks/>
          </p:cNvCxnSpPr>
          <p:nvPr/>
        </p:nvCxnSpPr>
        <p:spPr>
          <a:xfrm>
            <a:off x="1010644" y="7904457"/>
            <a:ext cx="6793992" cy="0"/>
          </a:xfrm>
          <a:prstGeom prst="line">
            <a:avLst/>
          </a:prstGeom>
          <a:ln>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aphicFrame>
        <p:nvGraphicFramePr>
          <p:cNvPr id="21" name="Table 20">
            <a:extLst>
              <a:ext uri="{FF2B5EF4-FFF2-40B4-BE49-F238E27FC236}">
                <a16:creationId xmlns:a16="http://schemas.microsoft.com/office/drawing/2014/main" id="{8B4BDAAE-D6E6-CD6C-2E42-1958A2D05009}"/>
              </a:ext>
            </a:extLst>
          </p:cNvPr>
          <p:cNvGraphicFramePr>
            <a:graphicFrameLocks noGrp="1"/>
          </p:cNvGraphicFramePr>
          <p:nvPr>
            <p:extLst>
              <p:ext uri="{D42A27DB-BD31-4B8C-83A1-F6EECF244321}">
                <p14:modId xmlns:p14="http://schemas.microsoft.com/office/powerpoint/2010/main" val="766461495"/>
              </p:ext>
            </p:extLst>
          </p:nvPr>
        </p:nvGraphicFramePr>
        <p:xfrm>
          <a:off x="1010643" y="8419496"/>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2" name="Table 21">
            <a:extLst>
              <a:ext uri="{FF2B5EF4-FFF2-40B4-BE49-F238E27FC236}">
                <a16:creationId xmlns:a16="http://schemas.microsoft.com/office/drawing/2014/main" id="{5C5E7A81-89D3-8DB9-24D0-58C39F56E019}"/>
              </a:ext>
            </a:extLst>
          </p:cNvPr>
          <p:cNvGraphicFramePr>
            <a:graphicFrameLocks noGrp="1"/>
          </p:cNvGraphicFramePr>
          <p:nvPr>
            <p:extLst>
              <p:ext uri="{D42A27DB-BD31-4B8C-83A1-F6EECF244321}">
                <p14:modId xmlns:p14="http://schemas.microsoft.com/office/powerpoint/2010/main" val="2702409664"/>
              </p:ext>
            </p:extLst>
          </p:nvPr>
        </p:nvGraphicFramePr>
        <p:xfrm>
          <a:off x="1010643" y="8869012"/>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4" name="Table 23">
            <a:extLst>
              <a:ext uri="{FF2B5EF4-FFF2-40B4-BE49-F238E27FC236}">
                <a16:creationId xmlns:a16="http://schemas.microsoft.com/office/drawing/2014/main" id="{DAA21516-BF9C-A202-9DCD-AB0001B96BB2}"/>
              </a:ext>
            </a:extLst>
          </p:cNvPr>
          <p:cNvGraphicFramePr>
            <a:graphicFrameLocks noGrp="1"/>
          </p:cNvGraphicFramePr>
          <p:nvPr>
            <p:extLst>
              <p:ext uri="{D42A27DB-BD31-4B8C-83A1-F6EECF244321}">
                <p14:modId xmlns:p14="http://schemas.microsoft.com/office/powerpoint/2010/main" val="2230661749"/>
              </p:ext>
            </p:extLst>
          </p:nvPr>
        </p:nvGraphicFramePr>
        <p:xfrm>
          <a:off x="1010643" y="9278415"/>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pic>
        <p:nvPicPr>
          <p:cNvPr id="5" name="Picture 4" descr="A yellow and green chat bubbles&#10;&#10;AI-generated content may be incorrect.">
            <a:extLst>
              <a:ext uri="{FF2B5EF4-FFF2-40B4-BE49-F238E27FC236}">
                <a16:creationId xmlns:a16="http://schemas.microsoft.com/office/drawing/2014/main" id="{7C03B7B1-A342-FB9E-E3A1-547886974D3C}"/>
              </a:ext>
            </a:extLst>
          </p:cNvPr>
          <p:cNvPicPr>
            <a:picLocks noChangeAspect="1"/>
          </p:cNvPicPr>
          <p:nvPr/>
        </p:nvPicPr>
        <p:blipFill>
          <a:blip r:embed="rId2"/>
          <a:stretch>
            <a:fillRect/>
          </a:stretch>
        </p:blipFill>
        <p:spPr>
          <a:xfrm>
            <a:off x="109053" y="1751626"/>
            <a:ext cx="777480" cy="777480"/>
          </a:xfrm>
          <a:prstGeom prst="rect">
            <a:avLst/>
          </a:prstGeom>
        </p:spPr>
      </p:pic>
      <p:pic>
        <p:nvPicPr>
          <p:cNvPr id="8" name="Picture 7" descr="A yellow and green chat bubbles&#10;&#10;AI-generated content may be incorrect.">
            <a:extLst>
              <a:ext uri="{FF2B5EF4-FFF2-40B4-BE49-F238E27FC236}">
                <a16:creationId xmlns:a16="http://schemas.microsoft.com/office/drawing/2014/main" id="{CF94D7BF-3BC5-9A33-6A11-1ED125569389}"/>
              </a:ext>
            </a:extLst>
          </p:cNvPr>
          <p:cNvPicPr>
            <a:picLocks noChangeAspect="1"/>
          </p:cNvPicPr>
          <p:nvPr/>
        </p:nvPicPr>
        <p:blipFill>
          <a:blip r:embed="rId2"/>
          <a:stretch>
            <a:fillRect/>
          </a:stretch>
        </p:blipFill>
        <p:spPr>
          <a:xfrm>
            <a:off x="109053" y="4441887"/>
            <a:ext cx="777480" cy="777480"/>
          </a:xfrm>
          <a:prstGeom prst="rect">
            <a:avLst/>
          </a:prstGeom>
        </p:spPr>
      </p:pic>
      <p:pic>
        <p:nvPicPr>
          <p:cNvPr id="25" name="Picture 24" descr="A yellow and green chat bubbles&#10;&#10;AI-generated content may be incorrect.">
            <a:extLst>
              <a:ext uri="{FF2B5EF4-FFF2-40B4-BE49-F238E27FC236}">
                <a16:creationId xmlns:a16="http://schemas.microsoft.com/office/drawing/2014/main" id="{D6270678-79D2-9D9C-35A4-2E9F5A1C80B4}"/>
              </a:ext>
            </a:extLst>
          </p:cNvPr>
          <p:cNvPicPr>
            <a:picLocks noChangeAspect="1"/>
          </p:cNvPicPr>
          <p:nvPr/>
        </p:nvPicPr>
        <p:blipFill>
          <a:blip r:embed="rId2"/>
          <a:stretch>
            <a:fillRect/>
          </a:stretch>
        </p:blipFill>
        <p:spPr>
          <a:xfrm>
            <a:off x="109053" y="7405447"/>
            <a:ext cx="777480" cy="777480"/>
          </a:xfrm>
          <a:prstGeom prst="rect">
            <a:avLst/>
          </a:prstGeom>
        </p:spPr>
      </p:pic>
      <p:sp>
        <p:nvSpPr>
          <p:cNvPr id="26" name="Title 1">
            <a:extLst>
              <a:ext uri="{FF2B5EF4-FFF2-40B4-BE49-F238E27FC236}">
                <a16:creationId xmlns:a16="http://schemas.microsoft.com/office/drawing/2014/main" id="{8C89D86B-BFFD-C1AD-C13C-DD0B7135948A}"/>
              </a:ext>
            </a:extLst>
          </p:cNvPr>
          <p:cNvSpPr txBox="1">
            <a:spLocks/>
          </p:cNvSpPr>
          <p:nvPr/>
        </p:nvSpPr>
        <p:spPr>
          <a:xfrm>
            <a:off x="291459" y="12358"/>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Individual Reflection</a:t>
            </a:r>
            <a:br>
              <a:rPr lang="en-US" dirty="0">
                <a:solidFill>
                  <a:schemeClr val="bg1"/>
                </a:solidFill>
                <a:latin typeface="Ubuntu" panose="020B0504030602030204" pitchFamily="34" charset="0"/>
              </a:rPr>
            </a:br>
            <a:r>
              <a:rPr lang="en-US" sz="2100" dirty="0">
                <a:solidFill>
                  <a:schemeClr val="bg1"/>
                </a:solidFill>
                <a:latin typeface="Ubuntu" panose="020B0504030602030204" pitchFamily="34" charset="0"/>
              </a:rPr>
              <a:t>Let’s Think</a:t>
            </a:r>
            <a:endParaRPr lang="en-US" dirty="0">
              <a:solidFill>
                <a:schemeClr val="bg1"/>
              </a:solidFill>
              <a:latin typeface="Ubuntu" panose="020B0504030602030204" pitchFamily="34" charset="0"/>
            </a:endParaRPr>
          </a:p>
        </p:txBody>
      </p:sp>
    </p:spTree>
    <p:extLst>
      <p:ext uri="{BB962C8B-B14F-4D97-AF65-F5344CB8AC3E}">
        <p14:creationId xmlns:p14="http://schemas.microsoft.com/office/powerpoint/2010/main" val="199253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3F82767-BD21-3956-B213-3CB15486B744}"/>
              </a:ext>
            </a:extLst>
          </p:cNvPr>
          <p:cNvGraphicFramePr>
            <a:graphicFrameLocks noGrp="1"/>
          </p:cNvGraphicFramePr>
          <p:nvPr>
            <p:extLst>
              <p:ext uri="{D42A27DB-BD31-4B8C-83A1-F6EECF244321}">
                <p14:modId xmlns:p14="http://schemas.microsoft.com/office/powerpoint/2010/main" val="2901878897"/>
              </p:ext>
            </p:extLst>
          </p:nvPr>
        </p:nvGraphicFramePr>
        <p:xfrm>
          <a:off x="805652" y="1840503"/>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5" name="Table 4">
            <a:extLst>
              <a:ext uri="{FF2B5EF4-FFF2-40B4-BE49-F238E27FC236}">
                <a16:creationId xmlns:a16="http://schemas.microsoft.com/office/drawing/2014/main" id="{48478F41-9152-4FB8-EF9B-88272C9BA3E2}"/>
              </a:ext>
            </a:extLst>
          </p:cNvPr>
          <p:cNvGraphicFramePr>
            <a:graphicFrameLocks noGrp="1"/>
          </p:cNvGraphicFramePr>
          <p:nvPr>
            <p:extLst>
              <p:ext uri="{D42A27DB-BD31-4B8C-83A1-F6EECF244321}">
                <p14:modId xmlns:p14="http://schemas.microsoft.com/office/powerpoint/2010/main" val="3483684925"/>
              </p:ext>
            </p:extLst>
          </p:nvPr>
        </p:nvGraphicFramePr>
        <p:xfrm>
          <a:off x="805651" y="2293995"/>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6" name="Table 5">
            <a:extLst>
              <a:ext uri="{FF2B5EF4-FFF2-40B4-BE49-F238E27FC236}">
                <a16:creationId xmlns:a16="http://schemas.microsoft.com/office/drawing/2014/main" id="{FC13507B-3673-B7DE-018B-9560CB0729C6}"/>
              </a:ext>
            </a:extLst>
          </p:cNvPr>
          <p:cNvGraphicFramePr>
            <a:graphicFrameLocks noGrp="1"/>
          </p:cNvGraphicFramePr>
          <p:nvPr>
            <p:extLst>
              <p:ext uri="{D42A27DB-BD31-4B8C-83A1-F6EECF244321}">
                <p14:modId xmlns:p14="http://schemas.microsoft.com/office/powerpoint/2010/main" val="2962358167"/>
              </p:ext>
            </p:extLst>
          </p:nvPr>
        </p:nvGraphicFramePr>
        <p:xfrm>
          <a:off x="805651" y="2743511"/>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9" name="Table 8">
            <a:extLst>
              <a:ext uri="{FF2B5EF4-FFF2-40B4-BE49-F238E27FC236}">
                <a16:creationId xmlns:a16="http://schemas.microsoft.com/office/drawing/2014/main" id="{8D868347-7FA4-147C-DA46-B860FC3C5EC3}"/>
              </a:ext>
            </a:extLst>
          </p:cNvPr>
          <p:cNvGraphicFramePr>
            <a:graphicFrameLocks noGrp="1"/>
          </p:cNvGraphicFramePr>
          <p:nvPr>
            <p:extLst>
              <p:ext uri="{D42A27DB-BD31-4B8C-83A1-F6EECF244321}">
                <p14:modId xmlns:p14="http://schemas.microsoft.com/office/powerpoint/2010/main" val="1556845385"/>
              </p:ext>
            </p:extLst>
          </p:nvPr>
        </p:nvGraphicFramePr>
        <p:xfrm>
          <a:off x="805652" y="3167098"/>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0" name="Table 9">
            <a:extLst>
              <a:ext uri="{FF2B5EF4-FFF2-40B4-BE49-F238E27FC236}">
                <a16:creationId xmlns:a16="http://schemas.microsoft.com/office/drawing/2014/main" id="{3E19B3DE-12EE-5826-40C5-ECDF97F364FF}"/>
              </a:ext>
            </a:extLst>
          </p:cNvPr>
          <p:cNvGraphicFramePr>
            <a:graphicFrameLocks noGrp="1"/>
          </p:cNvGraphicFramePr>
          <p:nvPr>
            <p:extLst>
              <p:ext uri="{D42A27DB-BD31-4B8C-83A1-F6EECF244321}">
                <p14:modId xmlns:p14="http://schemas.microsoft.com/office/powerpoint/2010/main" val="3462084739"/>
              </p:ext>
            </p:extLst>
          </p:nvPr>
        </p:nvGraphicFramePr>
        <p:xfrm>
          <a:off x="805651" y="3620590"/>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1" name="Table 10">
            <a:extLst>
              <a:ext uri="{FF2B5EF4-FFF2-40B4-BE49-F238E27FC236}">
                <a16:creationId xmlns:a16="http://schemas.microsoft.com/office/drawing/2014/main" id="{4695BC2B-C6D0-19B4-BCFA-3913159DC292}"/>
              </a:ext>
            </a:extLst>
          </p:cNvPr>
          <p:cNvGraphicFramePr>
            <a:graphicFrameLocks noGrp="1"/>
          </p:cNvGraphicFramePr>
          <p:nvPr>
            <p:extLst>
              <p:ext uri="{D42A27DB-BD31-4B8C-83A1-F6EECF244321}">
                <p14:modId xmlns:p14="http://schemas.microsoft.com/office/powerpoint/2010/main" val="3904185384"/>
              </p:ext>
            </p:extLst>
          </p:nvPr>
        </p:nvGraphicFramePr>
        <p:xfrm>
          <a:off x="805651" y="4070106"/>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2" name="Table 11">
            <a:extLst>
              <a:ext uri="{FF2B5EF4-FFF2-40B4-BE49-F238E27FC236}">
                <a16:creationId xmlns:a16="http://schemas.microsoft.com/office/drawing/2014/main" id="{DA16BF8A-4F0E-1AFD-BD5F-C3B31009DF9B}"/>
              </a:ext>
            </a:extLst>
          </p:cNvPr>
          <p:cNvGraphicFramePr>
            <a:graphicFrameLocks noGrp="1"/>
          </p:cNvGraphicFramePr>
          <p:nvPr>
            <p:extLst>
              <p:ext uri="{D42A27DB-BD31-4B8C-83A1-F6EECF244321}">
                <p14:modId xmlns:p14="http://schemas.microsoft.com/office/powerpoint/2010/main" val="1397511524"/>
              </p:ext>
            </p:extLst>
          </p:nvPr>
        </p:nvGraphicFramePr>
        <p:xfrm>
          <a:off x="805652" y="4519622"/>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3" name="Table 12">
            <a:extLst>
              <a:ext uri="{FF2B5EF4-FFF2-40B4-BE49-F238E27FC236}">
                <a16:creationId xmlns:a16="http://schemas.microsoft.com/office/drawing/2014/main" id="{0FDF9FD1-AE9D-0D9F-3742-16DFEB81ABCC}"/>
              </a:ext>
            </a:extLst>
          </p:cNvPr>
          <p:cNvGraphicFramePr>
            <a:graphicFrameLocks noGrp="1"/>
          </p:cNvGraphicFramePr>
          <p:nvPr>
            <p:extLst>
              <p:ext uri="{D42A27DB-BD31-4B8C-83A1-F6EECF244321}">
                <p14:modId xmlns:p14="http://schemas.microsoft.com/office/powerpoint/2010/main" val="3045158922"/>
              </p:ext>
            </p:extLst>
          </p:nvPr>
        </p:nvGraphicFramePr>
        <p:xfrm>
          <a:off x="805651" y="4973114"/>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4" name="Table 13">
            <a:extLst>
              <a:ext uri="{FF2B5EF4-FFF2-40B4-BE49-F238E27FC236}">
                <a16:creationId xmlns:a16="http://schemas.microsoft.com/office/drawing/2014/main" id="{DE726917-7A66-6F08-2BBC-6721CB7F6AD5}"/>
              </a:ext>
            </a:extLst>
          </p:cNvPr>
          <p:cNvGraphicFramePr>
            <a:graphicFrameLocks noGrp="1"/>
          </p:cNvGraphicFramePr>
          <p:nvPr>
            <p:extLst>
              <p:ext uri="{D42A27DB-BD31-4B8C-83A1-F6EECF244321}">
                <p14:modId xmlns:p14="http://schemas.microsoft.com/office/powerpoint/2010/main" val="12800069"/>
              </p:ext>
            </p:extLst>
          </p:nvPr>
        </p:nvGraphicFramePr>
        <p:xfrm>
          <a:off x="805651" y="5422630"/>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5" name="Table 14">
            <a:extLst>
              <a:ext uri="{FF2B5EF4-FFF2-40B4-BE49-F238E27FC236}">
                <a16:creationId xmlns:a16="http://schemas.microsoft.com/office/drawing/2014/main" id="{6F54C902-7DF8-F66E-8941-733D4EEF09CC}"/>
              </a:ext>
            </a:extLst>
          </p:cNvPr>
          <p:cNvGraphicFramePr>
            <a:graphicFrameLocks noGrp="1"/>
          </p:cNvGraphicFramePr>
          <p:nvPr>
            <p:extLst>
              <p:ext uri="{D42A27DB-BD31-4B8C-83A1-F6EECF244321}">
                <p14:modId xmlns:p14="http://schemas.microsoft.com/office/powerpoint/2010/main" val="3003745498"/>
              </p:ext>
            </p:extLst>
          </p:nvPr>
        </p:nvGraphicFramePr>
        <p:xfrm>
          <a:off x="805652" y="5893757"/>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6" name="Table 15">
            <a:extLst>
              <a:ext uri="{FF2B5EF4-FFF2-40B4-BE49-F238E27FC236}">
                <a16:creationId xmlns:a16="http://schemas.microsoft.com/office/drawing/2014/main" id="{1DD061BA-2C76-C2CF-D1C3-87052C24C77C}"/>
              </a:ext>
            </a:extLst>
          </p:cNvPr>
          <p:cNvGraphicFramePr>
            <a:graphicFrameLocks noGrp="1"/>
          </p:cNvGraphicFramePr>
          <p:nvPr>
            <p:extLst>
              <p:ext uri="{D42A27DB-BD31-4B8C-83A1-F6EECF244321}">
                <p14:modId xmlns:p14="http://schemas.microsoft.com/office/powerpoint/2010/main" val="902425212"/>
              </p:ext>
            </p:extLst>
          </p:nvPr>
        </p:nvGraphicFramePr>
        <p:xfrm>
          <a:off x="805651" y="6347249"/>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7" name="Table 16">
            <a:extLst>
              <a:ext uri="{FF2B5EF4-FFF2-40B4-BE49-F238E27FC236}">
                <a16:creationId xmlns:a16="http://schemas.microsoft.com/office/drawing/2014/main" id="{58E97A4A-891F-FC3D-5793-577B70DB8C5F}"/>
              </a:ext>
            </a:extLst>
          </p:cNvPr>
          <p:cNvGraphicFramePr>
            <a:graphicFrameLocks noGrp="1"/>
          </p:cNvGraphicFramePr>
          <p:nvPr>
            <p:extLst>
              <p:ext uri="{D42A27DB-BD31-4B8C-83A1-F6EECF244321}">
                <p14:modId xmlns:p14="http://schemas.microsoft.com/office/powerpoint/2010/main" val="663723084"/>
              </p:ext>
            </p:extLst>
          </p:nvPr>
        </p:nvGraphicFramePr>
        <p:xfrm>
          <a:off x="805651" y="6796765"/>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8" name="Table 17">
            <a:extLst>
              <a:ext uri="{FF2B5EF4-FFF2-40B4-BE49-F238E27FC236}">
                <a16:creationId xmlns:a16="http://schemas.microsoft.com/office/drawing/2014/main" id="{1EE2538C-C32B-07A4-CD0A-B723728980F8}"/>
              </a:ext>
            </a:extLst>
          </p:cNvPr>
          <p:cNvGraphicFramePr>
            <a:graphicFrameLocks noGrp="1"/>
          </p:cNvGraphicFramePr>
          <p:nvPr>
            <p:extLst>
              <p:ext uri="{D42A27DB-BD31-4B8C-83A1-F6EECF244321}">
                <p14:modId xmlns:p14="http://schemas.microsoft.com/office/powerpoint/2010/main" val="1510395522"/>
              </p:ext>
            </p:extLst>
          </p:nvPr>
        </p:nvGraphicFramePr>
        <p:xfrm>
          <a:off x="805652" y="7242917"/>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9" name="Table 18">
            <a:extLst>
              <a:ext uri="{FF2B5EF4-FFF2-40B4-BE49-F238E27FC236}">
                <a16:creationId xmlns:a16="http://schemas.microsoft.com/office/drawing/2014/main" id="{26AFA796-C300-C129-4270-26B4199EC40D}"/>
              </a:ext>
            </a:extLst>
          </p:cNvPr>
          <p:cNvGraphicFramePr>
            <a:graphicFrameLocks noGrp="1"/>
          </p:cNvGraphicFramePr>
          <p:nvPr>
            <p:extLst>
              <p:ext uri="{D42A27DB-BD31-4B8C-83A1-F6EECF244321}">
                <p14:modId xmlns:p14="http://schemas.microsoft.com/office/powerpoint/2010/main" val="2486157631"/>
              </p:ext>
            </p:extLst>
          </p:nvPr>
        </p:nvGraphicFramePr>
        <p:xfrm>
          <a:off x="805651" y="7696409"/>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0" name="Table 19">
            <a:extLst>
              <a:ext uri="{FF2B5EF4-FFF2-40B4-BE49-F238E27FC236}">
                <a16:creationId xmlns:a16="http://schemas.microsoft.com/office/drawing/2014/main" id="{621B7EF8-71A1-9A1C-3764-9800FD2926CC}"/>
              </a:ext>
            </a:extLst>
          </p:cNvPr>
          <p:cNvGraphicFramePr>
            <a:graphicFrameLocks noGrp="1"/>
          </p:cNvGraphicFramePr>
          <p:nvPr>
            <p:extLst>
              <p:ext uri="{D42A27DB-BD31-4B8C-83A1-F6EECF244321}">
                <p14:modId xmlns:p14="http://schemas.microsoft.com/office/powerpoint/2010/main" val="834481721"/>
              </p:ext>
            </p:extLst>
          </p:nvPr>
        </p:nvGraphicFramePr>
        <p:xfrm>
          <a:off x="805651" y="8145925"/>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
        <p:nvSpPr>
          <p:cNvPr id="38" name="Title 1">
            <a:extLst>
              <a:ext uri="{FF2B5EF4-FFF2-40B4-BE49-F238E27FC236}">
                <a16:creationId xmlns:a16="http://schemas.microsoft.com/office/drawing/2014/main" id="{36904E8E-0ADF-B8F2-0282-2072B9A21138}"/>
              </a:ext>
            </a:extLst>
          </p:cNvPr>
          <p:cNvSpPr txBox="1">
            <a:spLocks/>
          </p:cNvSpPr>
          <p:nvPr/>
        </p:nvSpPr>
        <p:spPr>
          <a:xfrm>
            <a:off x="291459" y="28687"/>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My Notes</a:t>
            </a:r>
            <a:endParaRPr lang="en-US" dirty="0">
              <a:solidFill>
                <a:schemeClr val="bg1"/>
              </a:solidFill>
              <a:latin typeface="Ubuntu" panose="020B0504030602030204" pitchFamily="34" charset="0"/>
            </a:endParaRPr>
          </a:p>
        </p:txBody>
      </p:sp>
    </p:spTree>
    <p:extLst>
      <p:ext uri="{BB962C8B-B14F-4D97-AF65-F5344CB8AC3E}">
        <p14:creationId xmlns:p14="http://schemas.microsoft.com/office/powerpoint/2010/main" val="1435259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BB523-0557-CE5C-E6AB-9B32E875189B}"/>
            </a:ext>
          </a:extLst>
        </p:cNvPr>
        <p:cNvGrpSpPr/>
        <p:nvPr/>
      </p:nvGrpSpPr>
      <p:grpSpPr>
        <a:xfrm>
          <a:off x="0" y="0"/>
          <a:ext cx="0" cy="0"/>
          <a:chOff x="0" y="0"/>
          <a:chExt cx="0" cy="0"/>
        </a:xfrm>
      </p:grpSpPr>
      <p:sp>
        <p:nvSpPr>
          <p:cNvPr id="38" name="Title 1">
            <a:extLst>
              <a:ext uri="{FF2B5EF4-FFF2-40B4-BE49-F238E27FC236}">
                <a16:creationId xmlns:a16="http://schemas.microsoft.com/office/drawing/2014/main" id="{07CCF69B-00F9-761A-ED3D-DFDDD0E5B7B7}"/>
              </a:ext>
            </a:extLst>
          </p:cNvPr>
          <p:cNvSpPr txBox="1">
            <a:spLocks/>
          </p:cNvSpPr>
          <p:nvPr/>
        </p:nvSpPr>
        <p:spPr>
          <a:xfrm>
            <a:off x="291459" y="28687"/>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Helpful Resources</a:t>
            </a:r>
            <a:endParaRPr lang="en-US" dirty="0">
              <a:solidFill>
                <a:schemeClr val="bg1"/>
              </a:solidFill>
              <a:latin typeface="Ubuntu" panose="020B0504030602030204" pitchFamily="34" charset="0"/>
            </a:endParaRPr>
          </a:p>
        </p:txBody>
      </p:sp>
      <p:graphicFrame>
        <p:nvGraphicFramePr>
          <p:cNvPr id="3" name="Table 2">
            <a:extLst>
              <a:ext uri="{FF2B5EF4-FFF2-40B4-BE49-F238E27FC236}">
                <a16:creationId xmlns:a16="http://schemas.microsoft.com/office/drawing/2014/main" id="{70EAD178-2F1E-EDC6-B0A7-92184D8FD544}"/>
              </a:ext>
            </a:extLst>
          </p:cNvPr>
          <p:cNvGraphicFramePr>
            <a:graphicFrameLocks noGrp="1"/>
          </p:cNvGraphicFramePr>
          <p:nvPr/>
        </p:nvGraphicFramePr>
        <p:xfrm>
          <a:off x="291459" y="2004060"/>
          <a:ext cx="6606540" cy="5637276"/>
        </p:xfrm>
        <a:graphic>
          <a:graphicData uri="http://schemas.openxmlformats.org/drawingml/2006/table">
            <a:tbl>
              <a:tblPr firstRow="1" bandRow="1">
                <a:tableStyleId>{5940675A-B579-460E-94D1-54222C63F5DA}</a:tableStyleId>
              </a:tblPr>
              <a:tblGrid>
                <a:gridCol w="1704981">
                  <a:extLst>
                    <a:ext uri="{9D8B030D-6E8A-4147-A177-3AD203B41FA5}">
                      <a16:colId xmlns:a16="http://schemas.microsoft.com/office/drawing/2014/main" val="1904144929"/>
                    </a:ext>
                  </a:extLst>
                </a:gridCol>
                <a:gridCol w="2699379">
                  <a:extLst>
                    <a:ext uri="{9D8B030D-6E8A-4147-A177-3AD203B41FA5}">
                      <a16:colId xmlns:a16="http://schemas.microsoft.com/office/drawing/2014/main" val="2055436634"/>
                    </a:ext>
                  </a:extLst>
                </a:gridCol>
                <a:gridCol w="2202180">
                  <a:extLst>
                    <a:ext uri="{9D8B030D-6E8A-4147-A177-3AD203B41FA5}">
                      <a16:colId xmlns:a16="http://schemas.microsoft.com/office/drawing/2014/main" val="1000141374"/>
                    </a:ext>
                  </a:extLst>
                </a:gridCol>
              </a:tblGrid>
              <a:tr h="370840">
                <a:tc>
                  <a:txBody>
                    <a:bodyPr/>
                    <a:lstStyle/>
                    <a:p>
                      <a:endParaRPr lang="LID4096" dirty="0"/>
                    </a:p>
                  </a:txBody>
                  <a:tcPr/>
                </a:tc>
                <a:tc>
                  <a:txBody>
                    <a:bodyPr/>
                    <a:lstStyle/>
                    <a:p>
                      <a:r>
                        <a:rPr lang="en-US" b="1" dirty="0"/>
                        <a:t>Special Olympics Strong Minds Website</a:t>
                      </a:r>
                    </a:p>
                    <a:p>
                      <a:endParaRPr lang="en-US" dirty="0"/>
                    </a:p>
                    <a:p>
                      <a:r>
                        <a:rPr lang="en-US" dirty="0"/>
                        <a:t>Strong Minds is an interactive learning activity focused on developing adaptive coping skills.</a:t>
                      </a:r>
                    </a:p>
                    <a:p>
                      <a:endParaRPr lang="en-US" dirty="0"/>
                    </a:p>
                  </a:txBody>
                  <a:tcPr/>
                </a:tc>
                <a:tc>
                  <a:txBody>
                    <a:bodyPr/>
                    <a:lstStyle/>
                    <a:p>
                      <a:endParaRPr lang="LID4096"/>
                    </a:p>
                  </a:txBody>
                  <a:tcPr/>
                </a:tc>
                <a:extLst>
                  <a:ext uri="{0D108BD9-81ED-4DB2-BD59-A6C34878D82A}">
                    <a16:rowId xmlns:a16="http://schemas.microsoft.com/office/drawing/2014/main" val="2452715009"/>
                  </a:ext>
                </a:extLst>
              </a:tr>
              <a:tr h="370840">
                <a:tc>
                  <a:txBody>
                    <a:bodyPr/>
                    <a:lstStyle/>
                    <a:p>
                      <a:endParaRPr lang="LID4096" dirty="0"/>
                    </a:p>
                  </a:txBody>
                  <a:tcPr/>
                </a:tc>
                <a:tc>
                  <a:txBody>
                    <a:bodyPr/>
                    <a:lstStyle/>
                    <a:p>
                      <a:r>
                        <a:rPr lang="en-US" b="1" dirty="0"/>
                        <a:t>Tips for keeping a Strong Mind</a:t>
                      </a:r>
                    </a:p>
                    <a:p>
                      <a:endParaRPr lang="en-US" dirty="0"/>
                    </a:p>
                    <a:p>
                      <a:r>
                        <a:rPr lang="en-US" dirty="0"/>
                        <a:t>Strategies for emotional health and wellbeing.</a:t>
                      </a:r>
                    </a:p>
                    <a:p>
                      <a:endParaRPr lang="en-US" dirty="0"/>
                    </a:p>
                    <a:p>
                      <a:endParaRPr lang="en-US" dirty="0"/>
                    </a:p>
                    <a:p>
                      <a:endParaRPr lang="en-US" dirty="0"/>
                    </a:p>
                  </a:txBody>
                  <a:tcPr/>
                </a:tc>
                <a:tc>
                  <a:txBody>
                    <a:bodyPr/>
                    <a:lstStyle/>
                    <a:p>
                      <a:endParaRPr lang="LID4096"/>
                    </a:p>
                  </a:txBody>
                  <a:tcPr/>
                </a:tc>
                <a:extLst>
                  <a:ext uri="{0D108BD9-81ED-4DB2-BD59-A6C34878D82A}">
                    <a16:rowId xmlns:a16="http://schemas.microsoft.com/office/drawing/2014/main" val="494477101"/>
                  </a:ext>
                </a:extLst>
              </a:tr>
              <a:tr h="370840">
                <a:tc>
                  <a:txBody>
                    <a:bodyPr/>
                    <a:lstStyle/>
                    <a:p>
                      <a:endParaRPr lang="LID4096"/>
                    </a:p>
                  </a:txBody>
                  <a:tcPr/>
                </a:tc>
                <a:tc>
                  <a:txBody>
                    <a:bodyPr/>
                    <a:lstStyle/>
                    <a:p>
                      <a:r>
                        <a:rPr lang="en-US" b="1" dirty="0"/>
                        <a:t>Special Olympics Self-Care tips for families</a:t>
                      </a:r>
                    </a:p>
                    <a:p>
                      <a:endParaRPr lang="en-US" dirty="0"/>
                    </a:p>
                    <a:p>
                      <a:r>
                        <a:rPr lang="en-US" dirty="0"/>
                        <a:t>10 strategies for self-care.</a:t>
                      </a:r>
                    </a:p>
                    <a:p>
                      <a:endParaRPr lang="en-US" dirty="0"/>
                    </a:p>
                    <a:p>
                      <a:endParaRPr lang="en-US" dirty="0"/>
                    </a:p>
                    <a:p>
                      <a:endParaRPr lang="LID4096" dirty="0"/>
                    </a:p>
                  </a:txBody>
                  <a:tcPr/>
                </a:tc>
                <a:tc>
                  <a:txBody>
                    <a:bodyPr/>
                    <a:lstStyle/>
                    <a:p>
                      <a:endParaRPr lang="LID4096" dirty="0"/>
                    </a:p>
                  </a:txBody>
                  <a:tcPr/>
                </a:tc>
                <a:extLst>
                  <a:ext uri="{0D108BD9-81ED-4DB2-BD59-A6C34878D82A}">
                    <a16:rowId xmlns:a16="http://schemas.microsoft.com/office/drawing/2014/main" val="2319045203"/>
                  </a:ext>
                </a:extLst>
              </a:tr>
            </a:tbl>
          </a:graphicData>
        </a:graphic>
      </p:graphicFrame>
      <p:pic>
        <p:nvPicPr>
          <p:cNvPr id="7" name="Picture 6" descr="A qr code on a white background&#10;&#10;Description automatically generated">
            <a:extLst>
              <a:ext uri="{FF2B5EF4-FFF2-40B4-BE49-F238E27FC236}">
                <a16:creationId xmlns:a16="http://schemas.microsoft.com/office/drawing/2014/main" id="{C7FD121F-1F5E-E3A1-59FF-51109EAF51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153340" y="2372042"/>
            <a:ext cx="1369378" cy="1369378"/>
          </a:xfrm>
          <a:prstGeom prst="rect">
            <a:avLst/>
          </a:prstGeom>
        </p:spPr>
      </p:pic>
      <p:pic>
        <p:nvPicPr>
          <p:cNvPr id="8" name="Picture 7" descr="A qr code with a few black squares&#10;&#10;Description automatically generated">
            <a:extLst>
              <a:ext uri="{FF2B5EF4-FFF2-40B4-BE49-F238E27FC236}">
                <a16:creationId xmlns:a16="http://schemas.microsoft.com/office/drawing/2014/main" id="{0E7BF1B2-8C05-C967-6F2A-81FB8DA83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3342" y="4109402"/>
            <a:ext cx="1369378" cy="1369378"/>
          </a:xfrm>
          <a:prstGeom prst="rect">
            <a:avLst/>
          </a:prstGeom>
        </p:spPr>
      </p:pic>
      <p:pic>
        <p:nvPicPr>
          <p:cNvPr id="21" name="Picture 20" descr="A qr code with a white background&#10;&#10;Description automatically generated">
            <a:extLst>
              <a:ext uri="{FF2B5EF4-FFF2-40B4-BE49-F238E27FC236}">
                <a16:creationId xmlns:a16="http://schemas.microsoft.com/office/drawing/2014/main" id="{BB82B707-321B-6423-8A2E-515988015F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3340" y="6005401"/>
            <a:ext cx="1369378" cy="1369378"/>
          </a:xfrm>
          <a:prstGeom prst="rect">
            <a:avLst/>
          </a:prstGeom>
        </p:spPr>
      </p:pic>
      <p:pic>
        <p:nvPicPr>
          <p:cNvPr id="22" name="Picture 21" descr="A blue circle with a white head and heart in it&#10;&#10;Description automatically generated">
            <a:extLst>
              <a:ext uri="{FF2B5EF4-FFF2-40B4-BE49-F238E27FC236}">
                <a16:creationId xmlns:a16="http://schemas.microsoft.com/office/drawing/2014/main" id="{EB59A021-5429-491D-A0E2-0DFBC9CFA0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060" y="2596832"/>
            <a:ext cx="1033198" cy="919798"/>
          </a:xfrm>
          <a:prstGeom prst="rect">
            <a:avLst/>
          </a:prstGeom>
        </p:spPr>
      </p:pic>
      <p:pic>
        <p:nvPicPr>
          <p:cNvPr id="23" name="Picture 22" descr="A white and blue background with black text&#10;&#10;Description automatically generated">
            <a:extLst>
              <a:ext uri="{FF2B5EF4-FFF2-40B4-BE49-F238E27FC236}">
                <a16:creationId xmlns:a16="http://schemas.microsoft.com/office/drawing/2014/main" id="{9789EE24-A298-2E15-38BD-EE7895304E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359" y="4578064"/>
            <a:ext cx="1644601" cy="475246"/>
          </a:xfrm>
          <a:prstGeom prst="rect">
            <a:avLst/>
          </a:prstGeom>
        </p:spPr>
      </p:pic>
      <p:pic>
        <p:nvPicPr>
          <p:cNvPr id="24" name="Picture 23" descr="A phone and bubble with dots&#10;&#10;Description automatically generated">
            <a:extLst>
              <a:ext uri="{FF2B5EF4-FFF2-40B4-BE49-F238E27FC236}">
                <a16:creationId xmlns:a16="http://schemas.microsoft.com/office/drawing/2014/main" id="{FB66EAE2-BB92-72B3-E820-C155BA8E02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993" y="6090634"/>
            <a:ext cx="1118265" cy="1056926"/>
          </a:xfrm>
          <a:prstGeom prst="rect">
            <a:avLst/>
          </a:prstGeom>
        </p:spPr>
      </p:pic>
    </p:spTree>
    <p:extLst>
      <p:ext uri="{BB962C8B-B14F-4D97-AF65-F5344CB8AC3E}">
        <p14:creationId xmlns:p14="http://schemas.microsoft.com/office/powerpoint/2010/main" val="3013048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AA0D2-C28A-15A1-6D44-4633278AB1CD}"/>
            </a:ext>
          </a:extLst>
        </p:cNvPr>
        <p:cNvGrpSpPr/>
        <p:nvPr/>
      </p:nvGrpSpPr>
      <p:grpSpPr>
        <a:xfrm>
          <a:off x="0" y="0"/>
          <a:ext cx="0" cy="0"/>
          <a:chOff x="0" y="0"/>
          <a:chExt cx="0" cy="0"/>
        </a:xfrm>
      </p:grpSpPr>
      <p:sp>
        <p:nvSpPr>
          <p:cNvPr id="38" name="Title 1">
            <a:extLst>
              <a:ext uri="{FF2B5EF4-FFF2-40B4-BE49-F238E27FC236}">
                <a16:creationId xmlns:a16="http://schemas.microsoft.com/office/drawing/2014/main" id="{BABF53C9-96A1-D7BE-1E91-EE01B7187B04}"/>
              </a:ext>
            </a:extLst>
          </p:cNvPr>
          <p:cNvSpPr txBox="1">
            <a:spLocks/>
          </p:cNvSpPr>
          <p:nvPr/>
        </p:nvSpPr>
        <p:spPr>
          <a:xfrm>
            <a:off x="291459" y="28687"/>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Helpful Resources</a:t>
            </a:r>
            <a:endParaRPr lang="en-US" dirty="0">
              <a:solidFill>
                <a:schemeClr val="bg1"/>
              </a:solidFill>
              <a:latin typeface="Ubuntu" panose="020B0504030602030204" pitchFamily="34" charset="0"/>
            </a:endParaRPr>
          </a:p>
        </p:txBody>
      </p:sp>
      <p:graphicFrame>
        <p:nvGraphicFramePr>
          <p:cNvPr id="2" name="Table 1">
            <a:extLst>
              <a:ext uri="{FF2B5EF4-FFF2-40B4-BE49-F238E27FC236}">
                <a16:creationId xmlns:a16="http://schemas.microsoft.com/office/drawing/2014/main" id="{F034563F-5D41-DDC7-C3FC-61FB6A6A672F}"/>
              </a:ext>
            </a:extLst>
          </p:cNvPr>
          <p:cNvGraphicFramePr>
            <a:graphicFrameLocks noGrp="1"/>
          </p:cNvGraphicFramePr>
          <p:nvPr/>
        </p:nvGraphicFramePr>
        <p:xfrm>
          <a:off x="291459" y="2004060"/>
          <a:ext cx="6606540" cy="6803136"/>
        </p:xfrm>
        <a:graphic>
          <a:graphicData uri="http://schemas.openxmlformats.org/drawingml/2006/table">
            <a:tbl>
              <a:tblPr firstRow="1" bandRow="1">
                <a:tableStyleId>{5940675A-B579-460E-94D1-54222C63F5DA}</a:tableStyleId>
              </a:tblPr>
              <a:tblGrid>
                <a:gridCol w="1765941">
                  <a:extLst>
                    <a:ext uri="{9D8B030D-6E8A-4147-A177-3AD203B41FA5}">
                      <a16:colId xmlns:a16="http://schemas.microsoft.com/office/drawing/2014/main" val="1904144929"/>
                    </a:ext>
                  </a:extLst>
                </a:gridCol>
                <a:gridCol w="2638419">
                  <a:extLst>
                    <a:ext uri="{9D8B030D-6E8A-4147-A177-3AD203B41FA5}">
                      <a16:colId xmlns:a16="http://schemas.microsoft.com/office/drawing/2014/main" val="2055436634"/>
                    </a:ext>
                  </a:extLst>
                </a:gridCol>
                <a:gridCol w="2202180">
                  <a:extLst>
                    <a:ext uri="{9D8B030D-6E8A-4147-A177-3AD203B41FA5}">
                      <a16:colId xmlns:a16="http://schemas.microsoft.com/office/drawing/2014/main" val="1000141374"/>
                    </a:ext>
                  </a:extLst>
                </a:gridCol>
              </a:tblGrid>
              <a:tr h="370840">
                <a:tc>
                  <a:txBody>
                    <a:bodyPr/>
                    <a:lstStyle/>
                    <a:p>
                      <a:endParaRPr lang="LID4096" dirty="0"/>
                    </a:p>
                  </a:txBody>
                  <a:tcPr/>
                </a:tc>
                <a:tc>
                  <a:txBody>
                    <a:bodyPr/>
                    <a:lstStyle/>
                    <a:p>
                      <a:r>
                        <a:rPr lang="en-US" b="1" dirty="0"/>
                        <a:t>Strong Minds family tip sheet &amp; calendar </a:t>
                      </a:r>
                    </a:p>
                    <a:p>
                      <a:endParaRPr lang="en-US" dirty="0"/>
                    </a:p>
                    <a:p>
                      <a:r>
                        <a:rPr lang="en-US" dirty="0"/>
                        <a:t>Tips and ideas about ways to de-stress, have fun, and integrate healthy living choices into day-to-day lives.</a:t>
                      </a:r>
                    </a:p>
                    <a:p>
                      <a:endParaRPr lang="en-US" dirty="0"/>
                    </a:p>
                    <a:p>
                      <a:endParaRPr lang="en-US" dirty="0"/>
                    </a:p>
                  </a:txBody>
                  <a:tcPr/>
                </a:tc>
                <a:tc>
                  <a:txBody>
                    <a:bodyPr/>
                    <a:lstStyle/>
                    <a:p>
                      <a:endParaRPr lang="LID4096"/>
                    </a:p>
                  </a:txBody>
                  <a:tcPr/>
                </a:tc>
                <a:extLst>
                  <a:ext uri="{0D108BD9-81ED-4DB2-BD59-A6C34878D82A}">
                    <a16:rowId xmlns:a16="http://schemas.microsoft.com/office/drawing/2014/main" val="2452715009"/>
                  </a:ext>
                </a:extLst>
              </a:tr>
              <a:tr h="370840">
                <a:tc>
                  <a:txBody>
                    <a:bodyPr/>
                    <a:lstStyle/>
                    <a:p>
                      <a:endParaRPr lang="LID4096" dirty="0"/>
                    </a:p>
                  </a:txBody>
                  <a:tcPr/>
                </a:tc>
                <a:tc>
                  <a:txBody>
                    <a:bodyPr/>
                    <a:lstStyle/>
                    <a:p>
                      <a:r>
                        <a:rPr lang="en-US" b="1" dirty="0"/>
                        <a:t>Special Olympics My Health </a:t>
                      </a:r>
                    </a:p>
                    <a:p>
                      <a:endParaRPr lang="en-US" dirty="0"/>
                    </a:p>
                    <a:p>
                      <a:r>
                        <a:rPr lang="en-US" dirty="0"/>
                        <a:t>Strategies to handle stress, understanding our sleep and where we feel stress in the body.</a:t>
                      </a:r>
                    </a:p>
                    <a:p>
                      <a:endParaRPr lang="en-US" dirty="0"/>
                    </a:p>
                    <a:p>
                      <a:endParaRPr lang="en-US" dirty="0"/>
                    </a:p>
                    <a:p>
                      <a:endParaRPr lang="en-US" dirty="0"/>
                    </a:p>
                  </a:txBody>
                  <a:tcPr/>
                </a:tc>
                <a:tc>
                  <a:txBody>
                    <a:bodyPr/>
                    <a:lstStyle/>
                    <a:p>
                      <a:endParaRPr lang="LID4096"/>
                    </a:p>
                  </a:txBody>
                  <a:tcPr/>
                </a:tc>
                <a:extLst>
                  <a:ext uri="{0D108BD9-81ED-4DB2-BD59-A6C34878D82A}">
                    <a16:rowId xmlns:a16="http://schemas.microsoft.com/office/drawing/2014/main" val="494477101"/>
                  </a:ext>
                </a:extLst>
              </a:tr>
              <a:tr h="370840">
                <a:tc>
                  <a:txBody>
                    <a:bodyPr/>
                    <a:lstStyle/>
                    <a:p>
                      <a:endParaRPr lang="LID4096"/>
                    </a:p>
                  </a:txBody>
                  <a:tcPr/>
                </a:tc>
                <a:tc>
                  <a:txBody>
                    <a:bodyPr/>
                    <a:lstStyle/>
                    <a:p>
                      <a:r>
                        <a:rPr lang="en-US" b="1" dirty="0"/>
                        <a:t>Special Olympics Strong Minds Mindfulness Recordings</a:t>
                      </a:r>
                    </a:p>
                    <a:p>
                      <a:endParaRPr lang="en-US" dirty="0"/>
                    </a:p>
                    <a:p>
                      <a:r>
                        <a:rPr lang="en-US" dirty="0"/>
                        <a:t>A series of 14, 5-minute Special Olympics Strong Minds meditations.</a:t>
                      </a:r>
                    </a:p>
                    <a:p>
                      <a:endParaRPr lang="en-US" dirty="0"/>
                    </a:p>
                    <a:p>
                      <a:endParaRPr lang="LID4096" dirty="0"/>
                    </a:p>
                  </a:txBody>
                  <a:tcPr/>
                </a:tc>
                <a:tc>
                  <a:txBody>
                    <a:bodyPr/>
                    <a:lstStyle/>
                    <a:p>
                      <a:endParaRPr lang="LID4096" dirty="0"/>
                    </a:p>
                  </a:txBody>
                  <a:tcPr/>
                </a:tc>
                <a:extLst>
                  <a:ext uri="{0D108BD9-81ED-4DB2-BD59-A6C34878D82A}">
                    <a16:rowId xmlns:a16="http://schemas.microsoft.com/office/drawing/2014/main" val="2319045203"/>
                  </a:ext>
                </a:extLst>
              </a:tr>
            </a:tbl>
          </a:graphicData>
        </a:graphic>
      </p:graphicFrame>
      <p:pic>
        <p:nvPicPr>
          <p:cNvPr id="4" name="Picture 3" descr="A blue and white background with white text&#10;&#10;Description automatically generated">
            <a:extLst>
              <a:ext uri="{FF2B5EF4-FFF2-40B4-BE49-F238E27FC236}">
                <a16:creationId xmlns:a16="http://schemas.microsoft.com/office/drawing/2014/main" id="{B93A2CA4-4ACA-60FB-76D3-7E9640E695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142" y="2372042"/>
            <a:ext cx="1703731" cy="559586"/>
          </a:xfrm>
          <a:prstGeom prst="rect">
            <a:avLst/>
          </a:prstGeom>
        </p:spPr>
      </p:pic>
      <p:pic>
        <p:nvPicPr>
          <p:cNvPr id="5" name="Picture 4" descr="A person sitting in a lotus position&#10;&#10;Description automatically generated">
            <a:extLst>
              <a:ext uri="{FF2B5EF4-FFF2-40B4-BE49-F238E27FC236}">
                <a16:creationId xmlns:a16="http://schemas.microsoft.com/office/drawing/2014/main" id="{D27F741F-A420-ABD0-4ADC-A70A13C960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19" r="4511" b="7270"/>
          <a:stretch/>
        </p:blipFill>
        <p:spPr bwMode="auto">
          <a:xfrm>
            <a:off x="312617" y="4469614"/>
            <a:ext cx="1731479" cy="559586"/>
          </a:xfrm>
          <a:prstGeom prst="rect">
            <a:avLst/>
          </a:prstGeom>
          <a:ln>
            <a:noFill/>
          </a:ln>
          <a:extLst>
            <a:ext uri="{53640926-AAD7-44D8-BBD7-CCE9431645EC}">
              <a14:shadowObscured xmlns:a14="http://schemas.microsoft.com/office/drawing/2010/main"/>
            </a:ext>
          </a:extLst>
        </p:spPr>
      </p:pic>
      <p:pic>
        <p:nvPicPr>
          <p:cNvPr id="12" name="Picture 11" descr="A person sitting in a lotus pose&#10;&#10;Description automatically generated">
            <a:extLst>
              <a:ext uri="{FF2B5EF4-FFF2-40B4-BE49-F238E27FC236}">
                <a16:creationId xmlns:a16="http://schemas.microsoft.com/office/drawing/2014/main" id="{7C3C787E-E22C-0CAF-4F06-0727F06E6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141" y="7074402"/>
            <a:ext cx="1131791" cy="1112709"/>
          </a:xfrm>
          <a:prstGeom prst="rect">
            <a:avLst/>
          </a:prstGeom>
        </p:spPr>
      </p:pic>
      <p:pic>
        <p:nvPicPr>
          <p:cNvPr id="13" name="Picture 12" descr="A qr code with black squares&#10;&#10;Description automatically generated">
            <a:extLst>
              <a:ext uri="{FF2B5EF4-FFF2-40B4-BE49-F238E27FC236}">
                <a16:creationId xmlns:a16="http://schemas.microsoft.com/office/drawing/2014/main" id="{916596EE-B509-C050-332F-8135C144BA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3340" y="7117226"/>
            <a:ext cx="1369378" cy="1369378"/>
          </a:xfrm>
          <a:prstGeom prst="rect">
            <a:avLst/>
          </a:prstGeom>
        </p:spPr>
      </p:pic>
      <p:pic>
        <p:nvPicPr>
          <p:cNvPr id="15" name="Picture 14" descr="A qr code with a white background&#10;&#10;Description automatically generated">
            <a:extLst>
              <a:ext uri="{FF2B5EF4-FFF2-40B4-BE49-F238E27FC236}">
                <a16:creationId xmlns:a16="http://schemas.microsoft.com/office/drawing/2014/main" id="{3D6FF9E9-B65D-37F2-4CDD-19487D120A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3340" y="2372042"/>
            <a:ext cx="1369378" cy="1369378"/>
          </a:xfrm>
          <a:prstGeom prst="rect">
            <a:avLst/>
          </a:prstGeom>
        </p:spPr>
      </p:pic>
      <p:pic>
        <p:nvPicPr>
          <p:cNvPr id="16" name="Picture 15" descr="A qr code with a white background&#10;&#10;Description automatically generated">
            <a:extLst>
              <a:ext uri="{FF2B5EF4-FFF2-40B4-BE49-F238E27FC236}">
                <a16:creationId xmlns:a16="http://schemas.microsoft.com/office/drawing/2014/main" id="{983A2254-B993-C347-62E0-270CE3B3E0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3341" y="4469614"/>
            <a:ext cx="1369378" cy="1369378"/>
          </a:xfrm>
          <a:prstGeom prst="rect">
            <a:avLst/>
          </a:prstGeom>
        </p:spPr>
      </p:pic>
    </p:spTree>
    <p:extLst>
      <p:ext uri="{BB962C8B-B14F-4D97-AF65-F5344CB8AC3E}">
        <p14:creationId xmlns:p14="http://schemas.microsoft.com/office/powerpoint/2010/main" val="2477152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84854</TotalTime>
  <Words>703</Words>
  <Application>Microsoft Office PowerPoint</Application>
  <PresentationFormat>Custom</PresentationFormat>
  <Paragraphs>65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Ubuntu</vt:lpstr>
      <vt:lpstr>Office Theme</vt:lpstr>
      <vt:lpstr>PowerPoint Presentation</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Nickie Vertigan</dc:creator>
  <cp:lastModifiedBy>Jennifer Pittman</cp:lastModifiedBy>
  <cp:revision>10</cp:revision>
  <dcterms:created xsi:type="dcterms:W3CDTF">2024-08-28T17:38:29Z</dcterms:created>
  <dcterms:modified xsi:type="dcterms:W3CDTF">2025-09-10T23:00:35Z</dcterms:modified>
</cp:coreProperties>
</file>